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2DBDD0-0C1D-41F7-B881-00C875B1670E}">
  <a:tblStyle styleId="{D32DBDD0-0C1D-41F7-B881-00C875B167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Lato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8157c7263075ea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8157c7263075ea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8157c7263075ea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8157c7263075ea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b29043923f3c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b29043923f3c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b29043923f3cd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b29043923f3c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b29043923f3cd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b29043923f3cd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b29043923f3cd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b29043923f3cd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b29043923f3cd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b29043923f3c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8157c7263075e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8157c7263075e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8157c7263075e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8157c7263075e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157c7263075e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8157c7263075e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Circumference Champion!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Shamak 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                       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Over all, my hypothesis is correct, as my big wheel(s) covered the 1-metre track in 2.78 and 2.22 seconds, while the smaller wheel(s) completed it in 3.95 and 3.16 seconds.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of car and track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35593" cy="39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393" y="152400"/>
            <a:ext cx="2935593" cy="39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8387" y="152400"/>
            <a:ext cx="2663217" cy="19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6318300" y="2259497"/>
            <a:ext cx="282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References: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project guides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Internet (or the World Wide Web)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END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Does a big wheel </a:t>
            </a:r>
            <a:r>
              <a:rPr lang="en"/>
              <a:t>complete a certain distance faster than a smaller wheel?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big wheel will complete the certain distance faster than the small wheel, due to the larger circumference and the distance completed in one rotation.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Research 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 was finding a way to prove my project, because I needed a car and track to test on, when I realized that I could build a LEGO car with a motor and battery pack and test the experiment on a 1-metre black thermocol road. I went online and searched for LEGO Technic parts and went to Dollarama to get the thermocol board. I went to work and finished making a prototype car for the experiment and a bendable board for less space. I completed the experiment and wrote the results down.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Variable: Different wheels (2 sizes)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Dependent Variable: Time to cross </a:t>
            </a:r>
            <a:r>
              <a:rPr lang="en"/>
              <a:t>the track with both wheels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Controlled Variables: Length of track (1 metre) and Rotations per Minute (RPM)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Formula used to find the time taken to cover a specified distance: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F00"/>
                </a:highlight>
              </a:rPr>
              <a:t>Time taken = (Distance/Wheel Circumference)/Rotations per minute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1 remote-controlled LEGO Technic car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2 sets of LEGO wheels (small=9.5 cm, big=13.5 cm (diameter))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 stopwatch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1 metre length track made of thermocol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4" name="Google Shape;94;p18"/>
          <p:cNvGraphicFramePr/>
          <p:nvPr/>
        </p:nvGraphicFramePr>
        <p:xfrm>
          <a:off x="311700" y="292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{D32DBDD0-0C1D-41F7-B881-00C875B1670E}</a:tableStyleId>
              </a:tblPr>
              <a:tblGrid>
                <a:gridCol w="2032000"/>
                <a:gridCol w="2032000"/>
                <a:gridCol w="2032000"/>
              </a:tblGrid>
              <a:tr h="29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Equipment</a:t>
                      </a:r>
                      <a:endParaRPr sz="1000"/>
                    </a:p>
                  </a:txBody>
                  <a:tcPr marT="88900" marB="88900" marR="88900" marL="8890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Details</a:t>
                      </a:r>
                      <a:endParaRPr sz="1000"/>
                    </a:p>
                  </a:txBody>
                  <a:tcPr marT="88900" marB="88900" marR="88900" marL="8890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Comments</a:t>
                      </a:r>
                      <a:endParaRPr sz="1000"/>
                    </a:p>
                  </a:txBody>
                  <a:tcPr marT="88900" marB="88900" marR="88900" marL="88900">
                    <a:solidFill>
                      <a:srgbClr val="00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Wheel (small)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9.5 cm (circumference)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88900" marB="88900" marR="88900" marL="8890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Wheel (large)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13.5 cm (circumference)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88900" marB="88900" marR="88900" marL="8890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Track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metre = 100 cm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88900" marB="88900" marR="88900" marL="88900"/>
                </a:tc>
              </a:tr>
              <a:tr h="29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Variable speed motor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160 rpm/200 rpm*</a:t>
                      </a:r>
                      <a:endParaRPr sz="10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*Rotations per minute</a:t>
                      </a:r>
                      <a:endParaRPr sz="1000"/>
                    </a:p>
                  </a:txBody>
                  <a:tcPr marT="88900" marB="88900" marR="88900" marL="889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Unfold and lay </a:t>
            </a:r>
            <a:r>
              <a:rPr lang="en"/>
              <a:t>out the ramp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Put the car (in small wheels) in the front of the track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Turn on the motor and let it run until it has reached the end of the track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Measure the time taken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once more with a faster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Switch wheels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Repeat St. 2-5 again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Record observations on a piece of ‘loose leaf‘ paper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Observations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My observations that I recorded </a:t>
            </a:r>
            <a:r>
              <a:rPr lang="en"/>
              <a:t>confirms that </a:t>
            </a:r>
            <a:r>
              <a:rPr lang="en"/>
              <a:t>my hypothesis was </a:t>
            </a:r>
            <a:r>
              <a:rPr lang="en"/>
              <a:t>correct, as the bigger wheels had a faster point-to-point time on both speeds (160 and 200 RPM) than the smaller wheel’s.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40925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below results were recorded with the experiment equipments:</a:t>
            </a:r>
            <a:endParaRPr sz="3100"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387890" y="176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{D32DBDD0-0C1D-41F7-B881-00C875B1670E}</a:tableStyleId>
              </a:tblPr>
              <a:tblGrid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</a:rPr>
                        <a:t> Wheel size (cm)</a:t>
                      </a:r>
                      <a:endParaRPr b="1" sz="1600">
                        <a:solidFill>
                          <a:schemeClr val="lt1"/>
                        </a:solidFill>
                      </a:endParaRPr>
                    </a:p>
                  </a:txBody>
                  <a:tcPr marT="88900" marB="88900" marR="88900" marL="8890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</a:rPr>
                        <a:t>Time taken (sec)</a:t>
                      </a:r>
                      <a:endParaRPr b="1" sz="1600">
                        <a:solidFill>
                          <a:schemeClr val="lt1"/>
                        </a:solidFill>
                      </a:endParaRPr>
                    </a:p>
                  </a:txBody>
                  <a:tcPr marT="88900" marB="88900" marR="88900" marL="88900"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9.5</a:t>
                      </a:r>
                      <a:endParaRPr sz="16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3.95</a:t>
                      </a:r>
                      <a:endParaRPr sz="1600"/>
                    </a:p>
                  </a:txBody>
                  <a:tcPr marT="88900" marB="88900" marR="88900" marL="889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13.5</a:t>
                      </a:r>
                      <a:endParaRPr sz="16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2.78</a:t>
                      </a:r>
                      <a:endParaRPr sz="1600"/>
                    </a:p>
                  </a:txBody>
                  <a:tcPr marT="88900" marB="88900" marR="88900" marL="88900"/>
                </a:tc>
              </a:tr>
            </a:tbl>
          </a:graphicData>
        </a:graphic>
      </p:graphicFrame>
      <p:sp>
        <p:nvSpPr>
          <p:cNvPr id="113" name="Google Shape;113;p21"/>
          <p:cNvSpPr txBox="1"/>
          <p:nvPr/>
        </p:nvSpPr>
        <p:spPr>
          <a:xfrm>
            <a:off x="409256" y="1375625"/>
            <a:ext cx="441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Experiment 1: Motor speed set to 160 rpm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09250" y="3126675"/>
            <a:ext cx="41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Experiment 2: Motor speed set to 200 rpm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15" name="Google Shape;115;p21"/>
          <p:cNvGraphicFramePr/>
          <p:nvPr/>
        </p:nvGraphicFramePr>
        <p:xfrm>
          <a:off x="409250" y="353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{D32DBDD0-0C1D-41F7-B881-00C875B1670E}</a:tableStyleId>
              </a:tblPr>
              <a:tblGrid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 Wheel size (cm)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88900" marB="88900" marR="88900" marL="8890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Time taken (sec)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88900" marB="88900" marR="88900" marL="88900"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9.5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3.16</a:t>
                      </a:r>
                      <a:endParaRPr/>
                    </a:p>
                  </a:txBody>
                  <a:tcPr marT="88900" marB="88900" marR="88900" marL="889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13.5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2.22</a:t>
                      </a:r>
                      <a:endParaRPr/>
                    </a:p>
                  </a:txBody>
                  <a:tcPr marT="88900" marB="88900" marR="88900" marL="889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