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Playfair Display"/>
      <p:regular r:id="rId8"/>
      <p:bold r:id="rId9"/>
      <p:italic r:id="rId10"/>
      <p:boldItalic r:id="rId11"/>
    </p:embeddedFont>
    <p:embeddedFont>
      <p:font typeface="Montserrat"/>
      <p:regular r:id="rId12"/>
      <p:bold r:id="rId13"/>
      <p:italic r:id="rId14"/>
      <p:boldItalic r:id="rId15"/>
    </p:embeddedFont>
    <p:embeddedFont>
      <p:font typeface="Oswald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boldItalic.fntdata"/><Relationship Id="rId10" Type="http://schemas.openxmlformats.org/officeDocument/2006/relationships/font" Target="fonts/PlayfairDisplay-italic.fntdata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fairDisplay-bold.fntdata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17" Type="http://schemas.openxmlformats.org/officeDocument/2006/relationships/font" Target="fonts/Oswald-bold.fntdata"/><Relationship Id="rId16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Playfair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3bc0496e5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3bc0496e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3bc0496e58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3bc0496e58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4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/>
        </p:nvSpPr>
        <p:spPr>
          <a:xfrm>
            <a:off x="190450" y="1564075"/>
            <a:ext cx="51834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Logbook: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Oct 29: Got set up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Nov 19: Came up with ideas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Dec 17: Finalized Idea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jan 21: Worked on slideshow and ideas.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Jan 28: worked on finding out how it will work(no rylan today</a:t>
            </a:r>
            <a:r>
              <a:rPr lang="en">
                <a:solidFill>
                  <a:schemeClr val="dk2"/>
                </a:solidFill>
              </a:rPr>
              <a:t>😭</a:t>
            </a: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)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Feb 4 worked on finding out how it will work and finished ethic due care form (no Krishna today)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Feb 11: worked on slides 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Feb 18: worked on slides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66275" y="157825"/>
            <a:ext cx="8558100" cy="12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400">
                <a:solidFill>
                  <a:schemeClr val="dk2"/>
                </a:solidFill>
                <a:highlight>
                  <a:schemeClr val="lt1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log book</a:t>
            </a:r>
            <a:endParaRPr sz="7400">
              <a:solidFill>
                <a:schemeClr val="dk2"/>
              </a:solidFill>
              <a:highlight>
                <a:schemeClr val="lt1"/>
              </a:highlight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44250" y="461514"/>
            <a:ext cx="8455500" cy="101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 book part 2</a:t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443850" y="1819025"/>
            <a:ext cx="8256300" cy="3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Feb 23 - Worked on slideshow, variables, and procedure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Mar 2 - fixed up cysf website area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