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embeddedFontLst>
    <p:embeddedFont>
      <p:font typeface="Playfair Display"/>
      <p:regular r:id="rId8"/>
      <p:bold r:id="rId9"/>
      <p:italic r:id="rId10"/>
      <p:boldItalic r:id="rId11"/>
    </p:embeddedFont>
    <p:embeddedFont>
      <p:font typeface="Montserrat"/>
      <p:regular r:id="rId12"/>
      <p:bold r:id="rId13"/>
      <p:italic r:id="rId14"/>
      <p:boldItalic r:id="rId15"/>
    </p:embeddedFont>
    <p:embeddedFont>
      <p:font typeface="Oswald"/>
      <p:regular r:id="rId16"/>
      <p:bold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PlayfairDisplay-boldItalic.fntdata"/><Relationship Id="rId10" Type="http://schemas.openxmlformats.org/officeDocument/2006/relationships/font" Target="fonts/PlayfairDisplay-italic.fntdata"/><Relationship Id="rId13" Type="http://schemas.openxmlformats.org/officeDocument/2006/relationships/font" Target="fonts/Montserrat-bold.fntdata"/><Relationship Id="rId12" Type="http://schemas.openxmlformats.org/officeDocument/2006/relationships/font" Target="fonts/Montserrat-regular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font" Target="fonts/PlayfairDisplay-bold.fntdata"/><Relationship Id="rId15" Type="http://schemas.openxmlformats.org/officeDocument/2006/relationships/font" Target="fonts/Montserrat-boldItalic.fntdata"/><Relationship Id="rId14" Type="http://schemas.openxmlformats.org/officeDocument/2006/relationships/font" Target="fonts/Montserrat-italic.fntdata"/><Relationship Id="rId17" Type="http://schemas.openxmlformats.org/officeDocument/2006/relationships/font" Target="fonts/Oswald-bold.fntdata"/><Relationship Id="rId16" Type="http://schemas.openxmlformats.org/officeDocument/2006/relationships/font" Target="fonts/Oswald-regular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font" Target="fonts/PlayfairDisplay-regular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g33bc0496e58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" name="Google Shape;56;g33bc0496e58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g33bc0496e58_0_2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Google Shape;62;g33bc0496e58_0_2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4286250" y="0"/>
            <a:ext cx="723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>
            <a:off x="4358475" y="0"/>
            <a:ext cx="38532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 txBox="1"/>
          <p:nvPr>
            <p:ph type="ctr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344250" y="3550650"/>
            <a:ext cx="4910100" cy="577800"/>
          </a:xfrm>
          <a:prstGeom prst="rect">
            <a:avLst/>
          </a:prstGeom>
          <a:solidFill>
            <a:schemeClr val="dk2"/>
          </a:solidFill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1"/>
          <p:cNvSpPr txBox="1"/>
          <p:nvPr>
            <p:ph hasCustomPrompt="1" type="title"/>
          </p:nvPr>
        </p:nvSpPr>
        <p:spPr>
          <a:xfrm>
            <a:off x="311700" y="999925"/>
            <a:ext cx="8520600" cy="21462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9pPr>
          </a:lstStyle>
          <a:p>
            <a:r>
              <a:t>xx%</a:t>
            </a:r>
          </a:p>
        </p:txBody>
      </p:sp>
      <p:sp>
        <p:nvSpPr>
          <p:cNvPr id="50" name="Google Shape;50;p11"/>
          <p:cNvSpPr txBox="1"/>
          <p:nvPr>
            <p:ph idx="1" type="body"/>
          </p:nvPr>
        </p:nvSpPr>
        <p:spPr>
          <a:xfrm>
            <a:off x="311700" y="32284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>
                <a:highlight>
                  <a:schemeClr val="dk1"/>
                </a:highlight>
              </a:defRPr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dk1"/>
                </a:highlight>
              </a:defRPr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dk1"/>
                </a:highlight>
              </a:defRPr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>
                <a:highlight>
                  <a:schemeClr val="dk1"/>
                </a:highlight>
              </a:defRPr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dk1"/>
                </a:highlight>
              </a:defRPr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dk1"/>
                </a:highlight>
              </a:defRPr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>
                <a:highlight>
                  <a:schemeClr val="dk1"/>
                </a:highlight>
              </a:defRPr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dk1"/>
                </a:highlight>
              </a:defRPr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dk1"/>
                </a:highlight>
              </a:defRPr>
            </a:lvl9pPr>
          </a:lstStyle>
          <a:p/>
        </p:txBody>
      </p:sp>
      <p:sp>
        <p:nvSpPr>
          <p:cNvPr id="51" name="Google Shape;51;p11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2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accent4"/>
        </a:solidFill>
      </p:bgPr>
    </p:bg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/>
          <p:nvPr/>
        </p:nvSpPr>
        <p:spPr>
          <a:xfrm rot="5400000">
            <a:off x="4550700" y="-498600"/>
            <a:ext cx="42600" cy="84558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" name="Google Shape;17;p3"/>
          <p:cNvSpPr txBox="1"/>
          <p:nvPr>
            <p:ph type="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5" name="Google Shape;25;p5"/>
          <p:cNvSpPr txBox="1"/>
          <p:nvPr>
            <p:ph idx="1" type="body"/>
          </p:nvPr>
        </p:nvSpPr>
        <p:spPr>
          <a:xfrm>
            <a:off x="311700" y="1234050"/>
            <a:ext cx="39999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6" name="Google Shape;26;p5"/>
          <p:cNvSpPr txBox="1"/>
          <p:nvPr>
            <p:ph idx="2" type="body"/>
          </p:nvPr>
        </p:nvSpPr>
        <p:spPr>
          <a:xfrm>
            <a:off x="4832400" y="1234050"/>
            <a:ext cx="39999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7" name="Google Shape;27;p5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0" name="Google Shape;30;p6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3" name="Google Shape;33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7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3"/>
        </a:solidFill>
      </p:bgPr>
    </p:bg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8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37" name="Google Shape;37;p8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9"/>
          <p:cNvSpPr/>
          <p:nvPr/>
        </p:nvSpPr>
        <p:spPr>
          <a:xfrm>
            <a:off x="4572000" y="-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40" name="Google Shape;40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1" name="Google Shape;41;p9"/>
          <p:cNvSpPr txBox="1"/>
          <p:nvPr>
            <p:ph type="title"/>
          </p:nvPr>
        </p:nvSpPr>
        <p:spPr>
          <a:xfrm>
            <a:off x="265500" y="1081675"/>
            <a:ext cx="4045200" cy="17862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42" name="Google Shape;42;p9"/>
          <p:cNvSpPr txBox="1"/>
          <p:nvPr>
            <p:ph idx="1" type="subTitle"/>
          </p:nvPr>
        </p:nvSpPr>
        <p:spPr>
          <a:xfrm>
            <a:off x="265500" y="29214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3" name="Google Shape;43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>
                <a:highlight>
                  <a:schemeClr val="lt1"/>
                </a:highlight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lt1"/>
                </a:highlight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lt1"/>
                </a:highlight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>
                <a:highlight>
                  <a:schemeClr val="lt1"/>
                </a:highlight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lt1"/>
                </a:highlight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lt1"/>
                </a:highlight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>
                <a:highlight>
                  <a:schemeClr val="lt1"/>
                </a:highlight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lt1"/>
                </a:highlight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lt1"/>
                </a:highlight>
              </a:defRPr>
            </a:lvl9pPr>
          </a:lstStyle>
          <a:p/>
        </p:txBody>
      </p:sp>
      <p:sp>
        <p:nvSpPr>
          <p:cNvPr id="44" name="Google Shape;44;p9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>
                <a:highlight>
                  <a:schemeClr val="dk1"/>
                </a:highlight>
              </a:defRPr>
            </a:lvl1pPr>
          </a:lstStyle>
          <a:p/>
        </p:txBody>
      </p:sp>
      <p:sp>
        <p:nvSpPr>
          <p:cNvPr id="47" name="Google Shape;47;p10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pop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Playfair Display"/>
              <a:buChar char="●"/>
              <a:defRPr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○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■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●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○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■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●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○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■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3"/>
          <p:cNvSpPr txBox="1"/>
          <p:nvPr/>
        </p:nvSpPr>
        <p:spPr>
          <a:xfrm>
            <a:off x="190450" y="1564075"/>
            <a:ext cx="5183400" cy="99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Logbook:</a:t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Oct 29: Got set up</a:t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Nov 19: Came up with ideas</a:t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Dec 17: Finalized Idea</a:t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jan 21: Worked on slideshow and ideas.</a:t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Jan 28: worked on finding out how it will work(no rylan today</a:t>
            </a:r>
            <a:r>
              <a:rPr lang="en">
                <a:solidFill>
                  <a:schemeClr val="dk2"/>
                </a:solidFill>
              </a:rPr>
              <a:t>😭</a:t>
            </a: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)</a:t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Feb 4 worked on finding out how it will work and finished ethic due care form (no Krishna today)</a:t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Feb 11: worked on slides </a:t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Feb 18: worked on slides</a:t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</p:txBody>
      </p:sp>
      <p:sp>
        <p:nvSpPr>
          <p:cNvPr id="59" name="Google Shape;59;p13"/>
          <p:cNvSpPr txBox="1"/>
          <p:nvPr/>
        </p:nvSpPr>
        <p:spPr>
          <a:xfrm>
            <a:off x="466275" y="157825"/>
            <a:ext cx="8558100" cy="1291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400">
                <a:solidFill>
                  <a:schemeClr val="dk2"/>
                </a:solidFill>
                <a:highlight>
                  <a:schemeClr val="lt1"/>
                </a:highlight>
                <a:latin typeface="Playfair Display"/>
                <a:ea typeface="Playfair Display"/>
                <a:cs typeface="Playfair Display"/>
                <a:sym typeface="Playfair Display"/>
              </a:rPr>
              <a:t>log book</a:t>
            </a:r>
            <a:endParaRPr sz="7400">
              <a:solidFill>
                <a:schemeClr val="dk2"/>
              </a:solidFill>
              <a:highlight>
                <a:schemeClr val="lt1"/>
              </a:highlight>
              <a:latin typeface="Playfair Display"/>
              <a:ea typeface="Playfair Display"/>
              <a:cs typeface="Playfair Display"/>
              <a:sym typeface="Playfair Display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4"/>
          <p:cNvSpPr txBox="1"/>
          <p:nvPr>
            <p:ph type="title"/>
          </p:nvPr>
        </p:nvSpPr>
        <p:spPr>
          <a:xfrm>
            <a:off x="344250" y="461514"/>
            <a:ext cx="8455500" cy="101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Log book part 2</a:t>
            </a:r>
            <a:endParaRPr/>
          </a:p>
        </p:txBody>
      </p:sp>
      <p:sp>
        <p:nvSpPr>
          <p:cNvPr id="65" name="Google Shape;65;p14"/>
          <p:cNvSpPr txBox="1"/>
          <p:nvPr/>
        </p:nvSpPr>
        <p:spPr>
          <a:xfrm>
            <a:off x="443850" y="1819025"/>
            <a:ext cx="8256300" cy="32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Feb 23 - Worked on slideshow, variables, and procedure</a:t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Arial"/>
              <a:buNone/>
            </a:pPr>
            <a:r>
              <a:rPr lang="en"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Mar 2 - fixed up cysf website area</a:t>
            </a:r>
            <a:endParaRPr sz="18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op">
  <a:themeElements>
    <a:clrScheme name="Pop">
      <a:dk1>
        <a:srgbClr val="F8E71C"/>
      </a:dk1>
      <a:lt1>
        <a:srgbClr val="FFFFFF"/>
      </a:lt1>
      <a:dk2>
        <a:srgbClr val="000000"/>
      </a:dk2>
      <a:lt2>
        <a:srgbClr val="D9D9D9"/>
      </a:lt2>
      <a:accent1>
        <a:srgbClr val="666666"/>
      </a:accent1>
      <a:accent2>
        <a:srgbClr val="483165"/>
      </a:accent2>
      <a:accent3>
        <a:srgbClr val="EB1E95"/>
      </a:accent3>
      <a:accent4>
        <a:srgbClr val="01AFD1"/>
      </a:accent4>
      <a:accent5>
        <a:srgbClr val="0F9D58"/>
      </a:accent5>
      <a:accent6>
        <a:srgbClr val="9C27B0"/>
      </a:accent6>
      <a:hlink>
        <a:srgbClr val="0F9D58"/>
      </a:hlink>
      <a:folHlink>
        <a:srgbClr val="0F9D58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