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Lst>
  <p:sldSz cy="5143500" cx="9144000"/>
  <p:notesSz cx="6858000" cy="9144000"/>
  <p:embeddedFontLst>
    <p:embeddedFont>
      <p:font typeface="Playfair Display"/>
      <p:regular r:id="rId17"/>
      <p:bold r:id="rId18"/>
      <p:italic r:id="rId19"/>
      <p:boldItalic r:id="rId20"/>
    </p:embeddedFont>
    <p:embeddedFont>
      <p:font typeface="Montserrat"/>
      <p:regular r:id="rId21"/>
      <p:bold r:id="rId22"/>
      <p:italic r:id="rId23"/>
      <p:boldItalic r:id="rId24"/>
    </p:embeddedFont>
    <p:embeddedFont>
      <p:font typeface="Lato"/>
      <p:regular r:id="rId25"/>
      <p:bold r:id="rId26"/>
      <p:italic r:id="rId27"/>
      <p:boldItalic r:id="rId28"/>
    </p:embeddedFont>
    <p:embeddedFont>
      <p:font typeface="Oswald"/>
      <p:regular r:id="rId29"/>
      <p:bold r:id="rId30"/>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871">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871" orient="horz"/>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font" Target="fonts/PlayfairDisplay-boldItalic.fntdata"/><Relationship Id="rId22" Type="http://schemas.openxmlformats.org/officeDocument/2006/relationships/font" Target="fonts/Montserrat-bold.fntdata"/><Relationship Id="rId21" Type="http://schemas.openxmlformats.org/officeDocument/2006/relationships/font" Target="fonts/Montserrat-regular.fntdata"/><Relationship Id="rId24" Type="http://schemas.openxmlformats.org/officeDocument/2006/relationships/font" Target="fonts/Montserrat-boldItalic.fntdata"/><Relationship Id="rId23" Type="http://schemas.openxmlformats.org/officeDocument/2006/relationships/font" Target="fonts/Montserrat-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26" Type="http://schemas.openxmlformats.org/officeDocument/2006/relationships/font" Target="fonts/Lato-bold.fntdata"/><Relationship Id="rId25" Type="http://schemas.openxmlformats.org/officeDocument/2006/relationships/font" Target="fonts/Lato-regular.fntdata"/><Relationship Id="rId28" Type="http://schemas.openxmlformats.org/officeDocument/2006/relationships/font" Target="fonts/Lato-boldItalic.fntdata"/><Relationship Id="rId27" Type="http://schemas.openxmlformats.org/officeDocument/2006/relationships/font" Target="fonts/Lato-italic.fntdata"/><Relationship Id="rId5" Type="http://schemas.openxmlformats.org/officeDocument/2006/relationships/notesMaster" Target="notesMasters/notesMaster1.xml"/><Relationship Id="rId6" Type="http://schemas.openxmlformats.org/officeDocument/2006/relationships/slide" Target="slides/slide1.xml"/><Relationship Id="rId29" Type="http://schemas.openxmlformats.org/officeDocument/2006/relationships/font" Target="fonts/Oswald-regular.fntdata"/><Relationship Id="rId7" Type="http://schemas.openxmlformats.org/officeDocument/2006/relationships/slide" Target="slides/slide2.xml"/><Relationship Id="rId8" Type="http://schemas.openxmlformats.org/officeDocument/2006/relationships/slide" Target="slides/slide3.xml"/><Relationship Id="rId30" Type="http://schemas.openxmlformats.org/officeDocument/2006/relationships/font" Target="fonts/Oswald-bold.fntdata"/><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slide" Target="slides/slide8.xml"/><Relationship Id="rId12" Type="http://schemas.openxmlformats.org/officeDocument/2006/relationships/slide" Target="slides/slide7.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font" Target="fonts/PlayfairDisplay-regular.fntdata"/><Relationship Id="rId16" Type="http://schemas.openxmlformats.org/officeDocument/2006/relationships/slide" Target="slides/slide11.xml"/><Relationship Id="rId19" Type="http://schemas.openxmlformats.org/officeDocument/2006/relationships/font" Target="fonts/PlayfairDisplay-italic.fntdata"/><Relationship Id="rId18" Type="http://schemas.openxmlformats.org/officeDocument/2006/relationships/font" Target="fonts/PlayfairDisplay-bold.fntdata"/></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3" name="Shape 53"/>
        <p:cNvGrpSpPr/>
        <p:nvPr/>
      </p:nvGrpSpPr>
      <p:grpSpPr>
        <a:xfrm>
          <a:off x="0" y="0"/>
          <a:ext cx="0" cy="0"/>
          <a:chOff x="0" y="0"/>
          <a:chExt cx="0" cy="0"/>
        </a:xfrm>
      </p:grpSpPr>
      <p:sp>
        <p:nvSpPr>
          <p:cNvPr id="54" name="Google Shape;54;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5" name="Google Shape;55;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9" name="Shape 109"/>
        <p:cNvGrpSpPr/>
        <p:nvPr/>
      </p:nvGrpSpPr>
      <p:grpSpPr>
        <a:xfrm>
          <a:off x="0" y="0"/>
          <a:ext cx="0" cy="0"/>
          <a:chOff x="0" y="0"/>
          <a:chExt cx="0" cy="0"/>
        </a:xfrm>
      </p:grpSpPr>
      <p:sp>
        <p:nvSpPr>
          <p:cNvPr id="110" name="Google Shape;110;g331b4c8bc44_1_5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11" name="Google Shape;111;g331b4c8bc44_1_5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5" name="Shape 115"/>
        <p:cNvGrpSpPr/>
        <p:nvPr/>
      </p:nvGrpSpPr>
      <p:grpSpPr>
        <a:xfrm>
          <a:off x="0" y="0"/>
          <a:ext cx="0" cy="0"/>
          <a:chOff x="0" y="0"/>
          <a:chExt cx="0" cy="0"/>
        </a:xfrm>
      </p:grpSpPr>
      <p:sp>
        <p:nvSpPr>
          <p:cNvPr id="116" name="Google Shape;116;g331b4c8bc44_1_1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17" name="Google Shape;117;g331b4c8bc44_1_1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9" name="Shape 59"/>
        <p:cNvGrpSpPr/>
        <p:nvPr/>
      </p:nvGrpSpPr>
      <p:grpSpPr>
        <a:xfrm>
          <a:off x="0" y="0"/>
          <a:ext cx="0" cy="0"/>
          <a:chOff x="0" y="0"/>
          <a:chExt cx="0" cy="0"/>
        </a:xfrm>
      </p:grpSpPr>
      <p:sp>
        <p:nvSpPr>
          <p:cNvPr id="60" name="Google Shape;60;g30fea794b39_0_7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1" name="Google Shape;61;g30fea794b39_0_7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6" name="Shape 66"/>
        <p:cNvGrpSpPr/>
        <p:nvPr/>
      </p:nvGrpSpPr>
      <p:grpSpPr>
        <a:xfrm>
          <a:off x="0" y="0"/>
          <a:ext cx="0" cy="0"/>
          <a:chOff x="0" y="0"/>
          <a:chExt cx="0" cy="0"/>
        </a:xfrm>
      </p:grpSpPr>
      <p:sp>
        <p:nvSpPr>
          <p:cNvPr id="67" name="Google Shape;67;g331b4c8bc44_1_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8" name="Google Shape;68;g331b4c8bc44_1_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 name="Shape 72"/>
        <p:cNvGrpSpPr/>
        <p:nvPr/>
      </p:nvGrpSpPr>
      <p:grpSpPr>
        <a:xfrm>
          <a:off x="0" y="0"/>
          <a:ext cx="0" cy="0"/>
          <a:chOff x="0" y="0"/>
          <a:chExt cx="0" cy="0"/>
        </a:xfrm>
      </p:grpSpPr>
      <p:sp>
        <p:nvSpPr>
          <p:cNvPr id="73" name="Google Shape;73;g32eb7849271_4_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4" name="Google Shape;74;g32eb7849271_4_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9" name="Shape 79"/>
        <p:cNvGrpSpPr/>
        <p:nvPr/>
      </p:nvGrpSpPr>
      <p:grpSpPr>
        <a:xfrm>
          <a:off x="0" y="0"/>
          <a:ext cx="0" cy="0"/>
          <a:chOff x="0" y="0"/>
          <a:chExt cx="0" cy="0"/>
        </a:xfrm>
      </p:grpSpPr>
      <p:sp>
        <p:nvSpPr>
          <p:cNvPr id="80" name="Google Shape;80;g331b4c8bc44_1_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1" name="Google Shape;81;g331b4c8bc44_1_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5" name="Shape 85"/>
        <p:cNvGrpSpPr/>
        <p:nvPr/>
      </p:nvGrpSpPr>
      <p:grpSpPr>
        <a:xfrm>
          <a:off x="0" y="0"/>
          <a:ext cx="0" cy="0"/>
          <a:chOff x="0" y="0"/>
          <a:chExt cx="0" cy="0"/>
        </a:xfrm>
      </p:grpSpPr>
      <p:sp>
        <p:nvSpPr>
          <p:cNvPr id="86" name="Google Shape;86;g331b4c8bc44_1_23: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7" name="Google Shape;87;g331b4c8bc44_1_2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1" name="Shape 91"/>
        <p:cNvGrpSpPr/>
        <p:nvPr/>
      </p:nvGrpSpPr>
      <p:grpSpPr>
        <a:xfrm>
          <a:off x="0" y="0"/>
          <a:ext cx="0" cy="0"/>
          <a:chOff x="0" y="0"/>
          <a:chExt cx="0" cy="0"/>
        </a:xfrm>
      </p:grpSpPr>
      <p:sp>
        <p:nvSpPr>
          <p:cNvPr id="92" name="Google Shape;92;g331b4c8bc44_2_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3" name="Google Shape;93;g331b4c8bc44_2_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7" name="Shape 97"/>
        <p:cNvGrpSpPr/>
        <p:nvPr/>
      </p:nvGrpSpPr>
      <p:grpSpPr>
        <a:xfrm>
          <a:off x="0" y="0"/>
          <a:ext cx="0" cy="0"/>
          <a:chOff x="0" y="0"/>
          <a:chExt cx="0" cy="0"/>
        </a:xfrm>
      </p:grpSpPr>
      <p:sp>
        <p:nvSpPr>
          <p:cNvPr id="98" name="Google Shape;98;g331b4c8bc44_1_5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9" name="Google Shape;99;g331b4c8bc44_1_5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3" name="Shape 103"/>
        <p:cNvGrpSpPr/>
        <p:nvPr/>
      </p:nvGrpSpPr>
      <p:grpSpPr>
        <a:xfrm>
          <a:off x="0" y="0"/>
          <a:ext cx="0" cy="0"/>
          <a:chOff x="0" y="0"/>
          <a:chExt cx="0" cy="0"/>
        </a:xfrm>
      </p:grpSpPr>
      <p:sp>
        <p:nvSpPr>
          <p:cNvPr id="104" name="Google Shape;104;g331b4c8bc44_1_4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5" name="Google Shape;105;g331b4c8bc44_1_4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bg>
      <p:bgPr>
        <a:solidFill>
          <a:schemeClr val="dk1"/>
        </a:solidFill>
      </p:bgPr>
    </p:bg>
    <p:spTree>
      <p:nvGrpSpPr>
        <p:cNvPr id="9" name="Shape 9"/>
        <p:cNvGrpSpPr/>
        <p:nvPr/>
      </p:nvGrpSpPr>
      <p:grpSpPr>
        <a:xfrm>
          <a:off x="0" y="0"/>
          <a:ext cx="0" cy="0"/>
          <a:chOff x="0" y="0"/>
          <a:chExt cx="0" cy="0"/>
        </a:xfrm>
      </p:grpSpPr>
      <p:sp>
        <p:nvSpPr>
          <p:cNvPr id="10" name="Google Shape;10;p2"/>
          <p:cNvSpPr/>
          <p:nvPr/>
        </p:nvSpPr>
        <p:spPr>
          <a:xfrm>
            <a:off x="4286250" y="0"/>
            <a:ext cx="72300" cy="5143500"/>
          </a:xfrm>
          <a:prstGeom prst="rect">
            <a:avLst/>
          </a:prstGeom>
          <a:solidFill>
            <a:schemeClr val="dk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 name="Google Shape;11;p2"/>
          <p:cNvSpPr/>
          <p:nvPr/>
        </p:nvSpPr>
        <p:spPr>
          <a:xfrm>
            <a:off x="4358475" y="0"/>
            <a:ext cx="3853200" cy="5143500"/>
          </a:xfrm>
          <a:prstGeom prst="rect">
            <a:avLst/>
          </a:prstGeom>
          <a:solidFill>
            <a:schemeClr val="accent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 name="Google Shape;12;p2"/>
          <p:cNvSpPr txBox="1"/>
          <p:nvPr>
            <p:ph type="ctrTitle"/>
          </p:nvPr>
        </p:nvSpPr>
        <p:spPr>
          <a:xfrm>
            <a:off x="344250" y="1403850"/>
            <a:ext cx="8455500" cy="2146800"/>
          </a:xfrm>
          <a:prstGeom prst="rect">
            <a:avLst/>
          </a:prstGeom>
          <a:solidFill>
            <a:srgbClr val="FFFFFF"/>
          </a:solidFill>
        </p:spPr>
        <p:txBody>
          <a:bodyPr anchorCtr="0" anchor="ctr" bIns="91425" lIns="91425" spcFirstLastPara="1" rIns="91425" wrap="square" tIns="91425">
            <a:normAutofit/>
          </a:bodyPr>
          <a:lstStyle>
            <a:lvl1pPr lvl="0" algn="ctr">
              <a:spcBef>
                <a:spcPts val="0"/>
              </a:spcBef>
              <a:spcAft>
                <a:spcPts val="0"/>
              </a:spcAft>
              <a:buSzPts val="6800"/>
              <a:buFont typeface="Playfair Display"/>
              <a:buNone/>
              <a:defRPr b="1" sz="6800">
                <a:latin typeface="Playfair Display"/>
                <a:ea typeface="Playfair Display"/>
                <a:cs typeface="Playfair Display"/>
                <a:sym typeface="Playfair Display"/>
              </a:defRPr>
            </a:lvl1pPr>
            <a:lvl2pPr lvl="1" algn="ctr">
              <a:spcBef>
                <a:spcPts val="0"/>
              </a:spcBef>
              <a:spcAft>
                <a:spcPts val="0"/>
              </a:spcAft>
              <a:buSzPts val="6800"/>
              <a:buFont typeface="Playfair Display"/>
              <a:buNone/>
              <a:defRPr b="1" sz="6800">
                <a:latin typeface="Playfair Display"/>
                <a:ea typeface="Playfair Display"/>
                <a:cs typeface="Playfair Display"/>
                <a:sym typeface="Playfair Display"/>
              </a:defRPr>
            </a:lvl2pPr>
            <a:lvl3pPr lvl="2" algn="ctr">
              <a:spcBef>
                <a:spcPts val="0"/>
              </a:spcBef>
              <a:spcAft>
                <a:spcPts val="0"/>
              </a:spcAft>
              <a:buSzPts val="6800"/>
              <a:buFont typeface="Playfair Display"/>
              <a:buNone/>
              <a:defRPr b="1" sz="6800">
                <a:latin typeface="Playfair Display"/>
                <a:ea typeface="Playfair Display"/>
                <a:cs typeface="Playfair Display"/>
                <a:sym typeface="Playfair Display"/>
              </a:defRPr>
            </a:lvl3pPr>
            <a:lvl4pPr lvl="3" algn="ctr">
              <a:spcBef>
                <a:spcPts val="0"/>
              </a:spcBef>
              <a:spcAft>
                <a:spcPts val="0"/>
              </a:spcAft>
              <a:buSzPts val="6800"/>
              <a:buFont typeface="Playfair Display"/>
              <a:buNone/>
              <a:defRPr b="1" sz="6800">
                <a:latin typeface="Playfair Display"/>
                <a:ea typeface="Playfair Display"/>
                <a:cs typeface="Playfair Display"/>
                <a:sym typeface="Playfair Display"/>
              </a:defRPr>
            </a:lvl4pPr>
            <a:lvl5pPr lvl="4" algn="ctr">
              <a:spcBef>
                <a:spcPts val="0"/>
              </a:spcBef>
              <a:spcAft>
                <a:spcPts val="0"/>
              </a:spcAft>
              <a:buSzPts val="6800"/>
              <a:buFont typeface="Playfair Display"/>
              <a:buNone/>
              <a:defRPr b="1" sz="6800">
                <a:latin typeface="Playfair Display"/>
                <a:ea typeface="Playfair Display"/>
                <a:cs typeface="Playfair Display"/>
                <a:sym typeface="Playfair Display"/>
              </a:defRPr>
            </a:lvl5pPr>
            <a:lvl6pPr lvl="5" algn="ctr">
              <a:spcBef>
                <a:spcPts val="0"/>
              </a:spcBef>
              <a:spcAft>
                <a:spcPts val="0"/>
              </a:spcAft>
              <a:buSzPts val="6800"/>
              <a:buFont typeface="Playfair Display"/>
              <a:buNone/>
              <a:defRPr b="1" sz="6800">
                <a:latin typeface="Playfair Display"/>
                <a:ea typeface="Playfair Display"/>
                <a:cs typeface="Playfair Display"/>
                <a:sym typeface="Playfair Display"/>
              </a:defRPr>
            </a:lvl6pPr>
            <a:lvl7pPr lvl="6" algn="ctr">
              <a:spcBef>
                <a:spcPts val="0"/>
              </a:spcBef>
              <a:spcAft>
                <a:spcPts val="0"/>
              </a:spcAft>
              <a:buSzPts val="6800"/>
              <a:buFont typeface="Playfair Display"/>
              <a:buNone/>
              <a:defRPr b="1" sz="6800">
                <a:latin typeface="Playfair Display"/>
                <a:ea typeface="Playfair Display"/>
                <a:cs typeface="Playfair Display"/>
                <a:sym typeface="Playfair Display"/>
              </a:defRPr>
            </a:lvl7pPr>
            <a:lvl8pPr lvl="7" algn="ctr">
              <a:spcBef>
                <a:spcPts val="0"/>
              </a:spcBef>
              <a:spcAft>
                <a:spcPts val="0"/>
              </a:spcAft>
              <a:buSzPts val="6800"/>
              <a:buFont typeface="Playfair Display"/>
              <a:buNone/>
              <a:defRPr b="1" sz="6800">
                <a:latin typeface="Playfair Display"/>
                <a:ea typeface="Playfair Display"/>
                <a:cs typeface="Playfair Display"/>
                <a:sym typeface="Playfair Display"/>
              </a:defRPr>
            </a:lvl8pPr>
            <a:lvl9pPr lvl="8" algn="ctr">
              <a:spcBef>
                <a:spcPts val="0"/>
              </a:spcBef>
              <a:spcAft>
                <a:spcPts val="0"/>
              </a:spcAft>
              <a:buSzPts val="6800"/>
              <a:buFont typeface="Playfair Display"/>
              <a:buNone/>
              <a:defRPr b="1" sz="6800">
                <a:latin typeface="Playfair Display"/>
                <a:ea typeface="Playfair Display"/>
                <a:cs typeface="Playfair Display"/>
                <a:sym typeface="Playfair Display"/>
              </a:defRPr>
            </a:lvl9pPr>
          </a:lstStyle>
          <a:p/>
        </p:txBody>
      </p:sp>
      <p:sp>
        <p:nvSpPr>
          <p:cNvPr id="13" name="Google Shape;13;p2"/>
          <p:cNvSpPr txBox="1"/>
          <p:nvPr>
            <p:ph idx="1" type="subTitle"/>
          </p:nvPr>
        </p:nvSpPr>
        <p:spPr>
          <a:xfrm>
            <a:off x="344250" y="3550650"/>
            <a:ext cx="4910100" cy="577800"/>
          </a:xfrm>
          <a:prstGeom prst="rect">
            <a:avLst/>
          </a:prstGeom>
          <a:solidFill>
            <a:schemeClr val="dk2"/>
          </a:solidFill>
        </p:spPr>
        <p:txBody>
          <a:bodyPr anchorCtr="0" anchor="ctr" bIns="91425" lIns="91425" spcFirstLastPara="1" rIns="91425" wrap="square" tIns="91425">
            <a:normAutofit/>
          </a:bodyPr>
          <a:lstStyle>
            <a:lvl1pPr lvl="0">
              <a:lnSpc>
                <a:spcPct val="100000"/>
              </a:lnSpc>
              <a:spcBef>
                <a:spcPts val="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1pPr>
            <a:lvl2pPr lvl="1">
              <a:lnSpc>
                <a:spcPct val="100000"/>
              </a:lnSpc>
              <a:spcBef>
                <a:spcPts val="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2pPr>
            <a:lvl3pPr lvl="2">
              <a:lnSpc>
                <a:spcPct val="100000"/>
              </a:lnSpc>
              <a:spcBef>
                <a:spcPts val="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3pPr>
            <a:lvl4pPr lvl="3">
              <a:lnSpc>
                <a:spcPct val="100000"/>
              </a:lnSpc>
              <a:spcBef>
                <a:spcPts val="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4pPr>
            <a:lvl5pPr lvl="4">
              <a:lnSpc>
                <a:spcPct val="100000"/>
              </a:lnSpc>
              <a:spcBef>
                <a:spcPts val="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5pPr>
            <a:lvl6pPr lvl="5">
              <a:lnSpc>
                <a:spcPct val="100000"/>
              </a:lnSpc>
              <a:spcBef>
                <a:spcPts val="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6pPr>
            <a:lvl7pPr lvl="6">
              <a:lnSpc>
                <a:spcPct val="100000"/>
              </a:lnSpc>
              <a:spcBef>
                <a:spcPts val="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7pPr>
            <a:lvl8pPr lvl="7">
              <a:lnSpc>
                <a:spcPct val="100000"/>
              </a:lnSpc>
              <a:spcBef>
                <a:spcPts val="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8pPr>
            <a:lvl9pPr lvl="8">
              <a:lnSpc>
                <a:spcPct val="100000"/>
              </a:lnSpc>
              <a:spcBef>
                <a:spcPts val="0"/>
              </a:spcBef>
              <a:spcAft>
                <a:spcPts val="0"/>
              </a:spcAft>
              <a:buClr>
                <a:schemeClr val="lt1"/>
              </a:buClr>
              <a:buSzPts val="2400"/>
              <a:buFont typeface="Montserrat"/>
              <a:buNone/>
              <a:defRPr b="1" sz="2400">
                <a:solidFill>
                  <a:schemeClr val="lt1"/>
                </a:solidFill>
                <a:latin typeface="Montserrat"/>
                <a:ea typeface="Montserrat"/>
                <a:cs typeface="Montserrat"/>
                <a:sym typeface="Montserrat"/>
              </a:defRPr>
            </a:lvl9pPr>
          </a:lstStyle>
          <a:p/>
        </p:txBody>
      </p:sp>
      <p:sp>
        <p:nvSpPr>
          <p:cNvPr id="14" name="Google Shape;14;p2"/>
          <p:cNvSpPr txBox="1"/>
          <p:nvPr>
            <p:ph idx="12" type="sldNum"/>
          </p:nvPr>
        </p:nvSpPr>
        <p:spPr>
          <a:xfrm>
            <a:off x="8497999" y="4688759"/>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7" name="Shape 47"/>
        <p:cNvGrpSpPr/>
        <p:nvPr/>
      </p:nvGrpSpPr>
      <p:grpSpPr>
        <a:xfrm>
          <a:off x="0" y="0"/>
          <a:ext cx="0" cy="0"/>
          <a:chOff x="0" y="0"/>
          <a:chExt cx="0" cy="0"/>
        </a:xfrm>
      </p:grpSpPr>
      <p:sp>
        <p:nvSpPr>
          <p:cNvPr id="48" name="Google Shape;48;p11"/>
          <p:cNvSpPr txBox="1"/>
          <p:nvPr>
            <p:ph hasCustomPrompt="1" type="title"/>
          </p:nvPr>
        </p:nvSpPr>
        <p:spPr>
          <a:xfrm>
            <a:off x="311700" y="999925"/>
            <a:ext cx="8520600" cy="2146200"/>
          </a:xfrm>
          <a:prstGeom prst="rect">
            <a:avLst/>
          </a:prstGeom>
        </p:spPr>
        <p:txBody>
          <a:bodyPr anchorCtr="0" anchor="b" bIns="91425" lIns="91425" spcFirstLastPara="1" rIns="91425" wrap="square" tIns="91425">
            <a:normAutofit/>
          </a:bodyPr>
          <a:lstStyle>
            <a:lvl1pPr lvl="0" algn="ctr">
              <a:spcBef>
                <a:spcPts val="0"/>
              </a:spcBef>
              <a:spcAft>
                <a:spcPts val="0"/>
              </a:spcAft>
              <a:buSzPts val="14000"/>
              <a:buFont typeface="Montserrat"/>
              <a:buNone/>
              <a:defRPr sz="14000">
                <a:latin typeface="Montserrat"/>
                <a:ea typeface="Montserrat"/>
                <a:cs typeface="Montserrat"/>
                <a:sym typeface="Montserrat"/>
              </a:defRPr>
            </a:lvl1pPr>
            <a:lvl2pPr lvl="1" algn="ctr">
              <a:spcBef>
                <a:spcPts val="0"/>
              </a:spcBef>
              <a:spcAft>
                <a:spcPts val="0"/>
              </a:spcAft>
              <a:buSzPts val="14000"/>
              <a:buFont typeface="Montserrat"/>
              <a:buNone/>
              <a:defRPr sz="14000">
                <a:latin typeface="Montserrat"/>
                <a:ea typeface="Montserrat"/>
                <a:cs typeface="Montserrat"/>
                <a:sym typeface="Montserrat"/>
              </a:defRPr>
            </a:lvl2pPr>
            <a:lvl3pPr lvl="2" algn="ctr">
              <a:spcBef>
                <a:spcPts val="0"/>
              </a:spcBef>
              <a:spcAft>
                <a:spcPts val="0"/>
              </a:spcAft>
              <a:buSzPts val="14000"/>
              <a:buFont typeface="Montserrat"/>
              <a:buNone/>
              <a:defRPr sz="14000">
                <a:latin typeface="Montserrat"/>
                <a:ea typeface="Montserrat"/>
                <a:cs typeface="Montserrat"/>
                <a:sym typeface="Montserrat"/>
              </a:defRPr>
            </a:lvl3pPr>
            <a:lvl4pPr lvl="3" algn="ctr">
              <a:spcBef>
                <a:spcPts val="0"/>
              </a:spcBef>
              <a:spcAft>
                <a:spcPts val="0"/>
              </a:spcAft>
              <a:buSzPts val="14000"/>
              <a:buFont typeface="Montserrat"/>
              <a:buNone/>
              <a:defRPr sz="14000">
                <a:latin typeface="Montserrat"/>
                <a:ea typeface="Montserrat"/>
                <a:cs typeface="Montserrat"/>
                <a:sym typeface="Montserrat"/>
              </a:defRPr>
            </a:lvl4pPr>
            <a:lvl5pPr lvl="4" algn="ctr">
              <a:spcBef>
                <a:spcPts val="0"/>
              </a:spcBef>
              <a:spcAft>
                <a:spcPts val="0"/>
              </a:spcAft>
              <a:buSzPts val="14000"/>
              <a:buFont typeface="Montserrat"/>
              <a:buNone/>
              <a:defRPr sz="14000">
                <a:latin typeface="Montserrat"/>
                <a:ea typeface="Montserrat"/>
                <a:cs typeface="Montserrat"/>
                <a:sym typeface="Montserrat"/>
              </a:defRPr>
            </a:lvl5pPr>
            <a:lvl6pPr lvl="5" algn="ctr">
              <a:spcBef>
                <a:spcPts val="0"/>
              </a:spcBef>
              <a:spcAft>
                <a:spcPts val="0"/>
              </a:spcAft>
              <a:buSzPts val="14000"/>
              <a:buFont typeface="Montserrat"/>
              <a:buNone/>
              <a:defRPr sz="14000">
                <a:latin typeface="Montserrat"/>
                <a:ea typeface="Montserrat"/>
                <a:cs typeface="Montserrat"/>
                <a:sym typeface="Montserrat"/>
              </a:defRPr>
            </a:lvl6pPr>
            <a:lvl7pPr lvl="6" algn="ctr">
              <a:spcBef>
                <a:spcPts val="0"/>
              </a:spcBef>
              <a:spcAft>
                <a:spcPts val="0"/>
              </a:spcAft>
              <a:buSzPts val="14000"/>
              <a:buFont typeface="Montserrat"/>
              <a:buNone/>
              <a:defRPr sz="14000">
                <a:latin typeface="Montserrat"/>
                <a:ea typeface="Montserrat"/>
                <a:cs typeface="Montserrat"/>
                <a:sym typeface="Montserrat"/>
              </a:defRPr>
            </a:lvl7pPr>
            <a:lvl8pPr lvl="7" algn="ctr">
              <a:spcBef>
                <a:spcPts val="0"/>
              </a:spcBef>
              <a:spcAft>
                <a:spcPts val="0"/>
              </a:spcAft>
              <a:buSzPts val="14000"/>
              <a:buFont typeface="Montserrat"/>
              <a:buNone/>
              <a:defRPr sz="14000">
                <a:latin typeface="Montserrat"/>
                <a:ea typeface="Montserrat"/>
                <a:cs typeface="Montserrat"/>
                <a:sym typeface="Montserrat"/>
              </a:defRPr>
            </a:lvl8pPr>
            <a:lvl9pPr lvl="8" algn="ctr">
              <a:spcBef>
                <a:spcPts val="0"/>
              </a:spcBef>
              <a:spcAft>
                <a:spcPts val="0"/>
              </a:spcAft>
              <a:buSzPts val="14000"/>
              <a:buFont typeface="Montserrat"/>
              <a:buNone/>
              <a:defRPr sz="14000">
                <a:latin typeface="Montserrat"/>
                <a:ea typeface="Montserrat"/>
                <a:cs typeface="Montserrat"/>
                <a:sym typeface="Montserrat"/>
              </a:defRPr>
            </a:lvl9pPr>
          </a:lstStyle>
          <a:p>
            <a:r>
              <a:t>xx%</a:t>
            </a:r>
          </a:p>
        </p:txBody>
      </p:sp>
      <p:sp>
        <p:nvSpPr>
          <p:cNvPr id="49" name="Google Shape;49;p11"/>
          <p:cNvSpPr txBox="1"/>
          <p:nvPr>
            <p:ph idx="1" type="body"/>
          </p:nvPr>
        </p:nvSpPr>
        <p:spPr>
          <a:xfrm>
            <a:off x="311700" y="32284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highlight>
                  <a:schemeClr val="dk1"/>
                </a:highlight>
              </a:defRPr>
            </a:lvl1pPr>
            <a:lvl2pPr indent="-317500" lvl="1" marL="914400" algn="ctr">
              <a:spcBef>
                <a:spcPts val="0"/>
              </a:spcBef>
              <a:spcAft>
                <a:spcPts val="0"/>
              </a:spcAft>
              <a:buSzPts val="1400"/>
              <a:buChar char="○"/>
              <a:defRPr>
                <a:highlight>
                  <a:schemeClr val="dk1"/>
                </a:highlight>
              </a:defRPr>
            </a:lvl2pPr>
            <a:lvl3pPr indent="-317500" lvl="2" marL="1371600" algn="ctr">
              <a:spcBef>
                <a:spcPts val="0"/>
              </a:spcBef>
              <a:spcAft>
                <a:spcPts val="0"/>
              </a:spcAft>
              <a:buSzPts val="1400"/>
              <a:buChar char="■"/>
              <a:defRPr>
                <a:highlight>
                  <a:schemeClr val="dk1"/>
                </a:highlight>
              </a:defRPr>
            </a:lvl3pPr>
            <a:lvl4pPr indent="-317500" lvl="3" marL="1828800" algn="ctr">
              <a:spcBef>
                <a:spcPts val="0"/>
              </a:spcBef>
              <a:spcAft>
                <a:spcPts val="0"/>
              </a:spcAft>
              <a:buSzPts val="1400"/>
              <a:buChar char="●"/>
              <a:defRPr>
                <a:highlight>
                  <a:schemeClr val="dk1"/>
                </a:highlight>
              </a:defRPr>
            </a:lvl4pPr>
            <a:lvl5pPr indent="-317500" lvl="4" marL="2286000" algn="ctr">
              <a:spcBef>
                <a:spcPts val="0"/>
              </a:spcBef>
              <a:spcAft>
                <a:spcPts val="0"/>
              </a:spcAft>
              <a:buSzPts val="1400"/>
              <a:buChar char="○"/>
              <a:defRPr>
                <a:highlight>
                  <a:schemeClr val="dk1"/>
                </a:highlight>
              </a:defRPr>
            </a:lvl5pPr>
            <a:lvl6pPr indent="-317500" lvl="5" marL="2743200" algn="ctr">
              <a:spcBef>
                <a:spcPts val="0"/>
              </a:spcBef>
              <a:spcAft>
                <a:spcPts val="0"/>
              </a:spcAft>
              <a:buSzPts val="1400"/>
              <a:buChar char="■"/>
              <a:defRPr>
                <a:highlight>
                  <a:schemeClr val="dk1"/>
                </a:highlight>
              </a:defRPr>
            </a:lvl6pPr>
            <a:lvl7pPr indent="-317500" lvl="6" marL="3200400" algn="ctr">
              <a:spcBef>
                <a:spcPts val="0"/>
              </a:spcBef>
              <a:spcAft>
                <a:spcPts val="0"/>
              </a:spcAft>
              <a:buSzPts val="1400"/>
              <a:buChar char="●"/>
              <a:defRPr>
                <a:highlight>
                  <a:schemeClr val="dk1"/>
                </a:highlight>
              </a:defRPr>
            </a:lvl7pPr>
            <a:lvl8pPr indent="-317500" lvl="7" marL="3657600" algn="ctr">
              <a:spcBef>
                <a:spcPts val="0"/>
              </a:spcBef>
              <a:spcAft>
                <a:spcPts val="0"/>
              </a:spcAft>
              <a:buSzPts val="1400"/>
              <a:buChar char="○"/>
              <a:defRPr>
                <a:highlight>
                  <a:schemeClr val="dk1"/>
                </a:highlight>
              </a:defRPr>
            </a:lvl8pPr>
            <a:lvl9pPr indent="-317500" lvl="8" marL="4114800" algn="ctr">
              <a:spcBef>
                <a:spcPts val="0"/>
              </a:spcBef>
              <a:spcAft>
                <a:spcPts val="0"/>
              </a:spcAft>
              <a:buSzPts val="1400"/>
              <a:buChar char="■"/>
              <a:defRPr>
                <a:highlight>
                  <a:schemeClr val="dk1"/>
                </a:highlight>
              </a:defRPr>
            </a:lvl9pPr>
          </a:lstStyle>
          <a:p/>
        </p:txBody>
      </p:sp>
      <p:sp>
        <p:nvSpPr>
          <p:cNvPr id="50" name="Google Shape;50;p11"/>
          <p:cNvSpPr txBox="1"/>
          <p:nvPr>
            <p:ph idx="12" type="sldNum"/>
          </p:nvPr>
        </p:nvSpPr>
        <p:spPr>
          <a:xfrm>
            <a:off x="8497999" y="4688759"/>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51" name="Shape 51"/>
        <p:cNvGrpSpPr/>
        <p:nvPr/>
      </p:nvGrpSpPr>
      <p:grpSpPr>
        <a:xfrm>
          <a:off x="0" y="0"/>
          <a:ext cx="0" cy="0"/>
          <a:chOff x="0" y="0"/>
          <a:chExt cx="0" cy="0"/>
        </a:xfrm>
      </p:grpSpPr>
      <p:sp>
        <p:nvSpPr>
          <p:cNvPr id="52" name="Google Shape;52;p12"/>
          <p:cNvSpPr txBox="1"/>
          <p:nvPr>
            <p:ph idx="12" type="sldNum"/>
          </p:nvPr>
        </p:nvSpPr>
        <p:spPr>
          <a:xfrm>
            <a:off x="8497999" y="4688759"/>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bg>
      <p:bgPr>
        <a:solidFill>
          <a:schemeClr val="accent4"/>
        </a:solidFill>
      </p:bgPr>
    </p:bg>
    <p:spTree>
      <p:nvGrpSpPr>
        <p:cNvPr id="15" name="Shape 15"/>
        <p:cNvGrpSpPr/>
        <p:nvPr/>
      </p:nvGrpSpPr>
      <p:grpSpPr>
        <a:xfrm>
          <a:off x="0" y="0"/>
          <a:ext cx="0" cy="0"/>
          <a:chOff x="0" y="0"/>
          <a:chExt cx="0" cy="0"/>
        </a:xfrm>
      </p:grpSpPr>
      <p:sp>
        <p:nvSpPr>
          <p:cNvPr id="16" name="Google Shape;16;p3"/>
          <p:cNvSpPr txBox="1"/>
          <p:nvPr>
            <p:ph type="title"/>
          </p:nvPr>
        </p:nvSpPr>
        <p:spPr>
          <a:xfrm>
            <a:off x="344250" y="1403850"/>
            <a:ext cx="8455500" cy="2146800"/>
          </a:xfrm>
          <a:prstGeom prst="rect">
            <a:avLst/>
          </a:prstGeom>
          <a:solidFill>
            <a:srgbClr val="FFFFFF"/>
          </a:solidFill>
        </p:spPr>
        <p:txBody>
          <a:bodyPr anchorCtr="0" anchor="ctr" bIns="91425" lIns="91425" spcFirstLastPara="1" rIns="91425" wrap="square" tIns="91425">
            <a:normAutofit/>
          </a:bodyPr>
          <a:lstStyle>
            <a:lvl1pPr lvl="0" algn="ctr">
              <a:spcBef>
                <a:spcPts val="0"/>
              </a:spcBef>
              <a:spcAft>
                <a:spcPts val="0"/>
              </a:spcAft>
              <a:buSzPts val="4800"/>
              <a:buFont typeface="Playfair Display"/>
              <a:buNone/>
              <a:defRPr b="1" sz="4800">
                <a:latin typeface="Playfair Display"/>
                <a:ea typeface="Playfair Display"/>
                <a:cs typeface="Playfair Display"/>
                <a:sym typeface="Playfair Display"/>
              </a:defRPr>
            </a:lvl1pPr>
            <a:lvl2pPr lvl="1" algn="ctr">
              <a:spcBef>
                <a:spcPts val="0"/>
              </a:spcBef>
              <a:spcAft>
                <a:spcPts val="0"/>
              </a:spcAft>
              <a:buSzPts val="4800"/>
              <a:buFont typeface="Playfair Display"/>
              <a:buNone/>
              <a:defRPr b="1" sz="4800">
                <a:latin typeface="Playfair Display"/>
                <a:ea typeface="Playfair Display"/>
                <a:cs typeface="Playfair Display"/>
                <a:sym typeface="Playfair Display"/>
              </a:defRPr>
            </a:lvl2pPr>
            <a:lvl3pPr lvl="2" algn="ctr">
              <a:spcBef>
                <a:spcPts val="0"/>
              </a:spcBef>
              <a:spcAft>
                <a:spcPts val="0"/>
              </a:spcAft>
              <a:buSzPts val="4800"/>
              <a:buFont typeface="Playfair Display"/>
              <a:buNone/>
              <a:defRPr b="1" sz="4800">
                <a:latin typeface="Playfair Display"/>
                <a:ea typeface="Playfair Display"/>
                <a:cs typeface="Playfair Display"/>
                <a:sym typeface="Playfair Display"/>
              </a:defRPr>
            </a:lvl3pPr>
            <a:lvl4pPr lvl="3" algn="ctr">
              <a:spcBef>
                <a:spcPts val="0"/>
              </a:spcBef>
              <a:spcAft>
                <a:spcPts val="0"/>
              </a:spcAft>
              <a:buSzPts val="4800"/>
              <a:buFont typeface="Playfair Display"/>
              <a:buNone/>
              <a:defRPr b="1" sz="4800">
                <a:latin typeface="Playfair Display"/>
                <a:ea typeface="Playfair Display"/>
                <a:cs typeface="Playfair Display"/>
                <a:sym typeface="Playfair Display"/>
              </a:defRPr>
            </a:lvl4pPr>
            <a:lvl5pPr lvl="4" algn="ctr">
              <a:spcBef>
                <a:spcPts val="0"/>
              </a:spcBef>
              <a:spcAft>
                <a:spcPts val="0"/>
              </a:spcAft>
              <a:buSzPts val="4800"/>
              <a:buFont typeface="Playfair Display"/>
              <a:buNone/>
              <a:defRPr b="1" sz="4800">
                <a:latin typeface="Playfair Display"/>
                <a:ea typeface="Playfair Display"/>
                <a:cs typeface="Playfair Display"/>
                <a:sym typeface="Playfair Display"/>
              </a:defRPr>
            </a:lvl5pPr>
            <a:lvl6pPr lvl="5" algn="ctr">
              <a:spcBef>
                <a:spcPts val="0"/>
              </a:spcBef>
              <a:spcAft>
                <a:spcPts val="0"/>
              </a:spcAft>
              <a:buSzPts val="4800"/>
              <a:buFont typeface="Playfair Display"/>
              <a:buNone/>
              <a:defRPr b="1" sz="4800">
                <a:latin typeface="Playfair Display"/>
                <a:ea typeface="Playfair Display"/>
                <a:cs typeface="Playfair Display"/>
                <a:sym typeface="Playfair Display"/>
              </a:defRPr>
            </a:lvl6pPr>
            <a:lvl7pPr lvl="6" algn="ctr">
              <a:spcBef>
                <a:spcPts val="0"/>
              </a:spcBef>
              <a:spcAft>
                <a:spcPts val="0"/>
              </a:spcAft>
              <a:buSzPts val="4800"/>
              <a:buFont typeface="Playfair Display"/>
              <a:buNone/>
              <a:defRPr b="1" sz="4800">
                <a:latin typeface="Playfair Display"/>
                <a:ea typeface="Playfair Display"/>
                <a:cs typeface="Playfair Display"/>
                <a:sym typeface="Playfair Display"/>
              </a:defRPr>
            </a:lvl7pPr>
            <a:lvl8pPr lvl="7" algn="ctr">
              <a:spcBef>
                <a:spcPts val="0"/>
              </a:spcBef>
              <a:spcAft>
                <a:spcPts val="0"/>
              </a:spcAft>
              <a:buSzPts val="4800"/>
              <a:buFont typeface="Playfair Display"/>
              <a:buNone/>
              <a:defRPr b="1" sz="4800">
                <a:latin typeface="Playfair Display"/>
                <a:ea typeface="Playfair Display"/>
                <a:cs typeface="Playfair Display"/>
                <a:sym typeface="Playfair Display"/>
              </a:defRPr>
            </a:lvl8pPr>
            <a:lvl9pPr lvl="8" algn="ctr">
              <a:spcBef>
                <a:spcPts val="0"/>
              </a:spcBef>
              <a:spcAft>
                <a:spcPts val="0"/>
              </a:spcAft>
              <a:buSzPts val="4800"/>
              <a:buFont typeface="Playfair Display"/>
              <a:buNone/>
              <a:defRPr b="1" sz="4800">
                <a:latin typeface="Playfair Display"/>
                <a:ea typeface="Playfair Display"/>
                <a:cs typeface="Playfair Display"/>
                <a:sym typeface="Playfair Display"/>
              </a:defRPr>
            </a:lvl9pPr>
          </a:lstStyle>
          <a:p/>
        </p:txBody>
      </p:sp>
      <p:sp>
        <p:nvSpPr>
          <p:cNvPr id="17" name="Google Shape;17;p3"/>
          <p:cNvSpPr txBox="1"/>
          <p:nvPr>
            <p:ph idx="12" type="sldNum"/>
          </p:nvPr>
        </p:nvSpPr>
        <p:spPr>
          <a:xfrm>
            <a:off x="8497999" y="4688759"/>
            <a:ext cx="548700" cy="393600"/>
          </a:xfrm>
          <a:prstGeom prst="rect">
            <a:avLst/>
          </a:prstGeom>
        </p:spPr>
        <p:txBody>
          <a:bodyPr anchorCtr="0" anchor="ctr" bIns="91425" lIns="91425" spcFirstLastPara="1" rIns="91425" wrap="square" tIns="91425">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8" name="Shape 18"/>
        <p:cNvGrpSpPr/>
        <p:nvPr/>
      </p:nvGrpSpPr>
      <p:grpSpPr>
        <a:xfrm>
          <a:off x="0" y="0"/>
          <a:ext cx="0" cy="0"/>
          <a:chOff x="0" y="0"/>
          <a:chExt cx="0" cy="0"/>
        </a:xfrm>
      </p:grpSpPr>
      <p:sp>
        <p:nvSpPr>
          <p:cNvPr id="19" name="Google Shape;19;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0" name="Google Shape;20;p4"/>
          <p:cNvSpPr txBox="1"/>
          <p:nvPr>
            <p:ph idx="1" type="body"/>
          </p:nvPr>
        </p:nvSpPr>
        <p:spPr>
          <a:xfrm>
            <a:off x="311700" y="1234075"/>
            <a:ext cx="8520600" cy="33348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21" name="Google Shape;21;p4"/>
          <p:cNvSpPr txBox="1"/>
          <p:nvPr>
            <p:ph idx="12" type="sldNum"/>
          </p:nvPr>
        </p:nvSpPr>
        <p:spPr>
          <a:xfrm>
            <a:off x="8497999" y="4688759"/>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2" name="Shape 22"/>
        <p:cNvGrpSpPr/>
        <p:nvPr/>
      </p:nvGrpSpPr>
      <p:grpSpPr>
        <a:xfrm>
          <a:off x="0" y="0"/>
          <a:ext cx="0" cy="0"/>
          <a:chOff x="0" y="0"/>
          <a:chExt cx="0" cy="0"/>
        </a:xfrm>
      </p:grpSpPr>
      <p:sp>
        <p:nvSpPr>
          <p:cNvPr id="23" name="Google Shape;23;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4" name="Google Shape;24;p5"/>
          <p:cNvSpPr txBox="1"/>
          <p:nvPr>
            <p:ph idx="1" type="body"/>
          </p:nvPr>
        </p:nvSpPr>
        <p:spPr>
          <a:xfrm>
            <a:off x="311700" y="1234050"/>
            <a:ext cx="3999900" cy="33348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5" name="Google Shape;25;p5"/>
          <p:cNvSpPr txBox="1"/>
          <p:nvPr>
            <p:ph idx="2" type="body"/>
          </p:nvPr>
        </p:nvSpPr>
        <p:spPr>
          <a:xfrm>
            <a:off x="4832400" y="1234050"/>
            <a:ext cx="3999900" cy="33348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6" name="Google Shape;26;p5"/>
          <p:cNvSpPr txBox="1"/>
          <p:nvPr>
            <p:ph idx="12" type="sldNum"/>
          </p:nvPr>
        </p:nvSpPr>
        <p:spPr>
          <a:xfrm>
            <a:off x="8497999" y="4688759"/>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7" name="Shape 27"/>
        <p:cNvGrpSpPr/>
        <p:nvPr/>
      </p:nvGrpSpPr>
      <p:grpSpPr>
        <a:xfrm>
          <a:off x="0" y="0"/>
          <a:ext cx="0" cy="0"/>
          <a:chOff x="0" y="0"/>
          <a:chExt cx="0" cy="0"/>
        </a:xfrm>
      </p:grpSpPr>
      <p:sp>
        <p:nvSpPr>
          <p:cNvPr id="28" name="Google Shape;28;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9" name="Google Shape;29;p6"/>
          <p:cNvSpPr txBox="1"/>
          <p:nvPr>
            <p:ph idx="12" type="sldNum"/>
          </p:nvPr>
        </p:nvSpPr>
        <p:spPr>
          <a:xfrm>
            <a:off x="8497999" y="4688759"/>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30" name="Shape 30"/>
        <p:cNvGrpSpPr/>
        <p:nvPr/>
      </p:nvGrpSpPr>
      <p:grpSpPr>
        <a:xfrm>
          <a:off x="0" y="0"/>
          <a:ext cx="0" cy="0"/>
          <a:chOff x="0" y="0"/>
          <a:chExt cx="0" cy="0"/>
        </a:xfrm>
      </p:grpSpPr>
      <p:sp>
        <p:nvSpPr>
          <p:cNvPr id="31" name="Google Shape;31;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2" name="Google Shape;32;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3" name="Google Shape;33;p7"/>
          <p:cNvSpPr txBox="1"/>
          <p:nvPr>
            <p:ph idx="12" type="sldNum"/>
          </p:nvPr>
        </p:nvSpPr>
        <p:spPr>
          <a:xfrm>
            <a:off x="8497999" y="4688759"/>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bg>
      <p:bgPr>
        <a:solidFill>
          <a:schemeClr val="accent3"/>
        </a:solidFill>
      </p:bgPr>
    </p:bg>
    <p:spTree>
      <p:nvGrpSpPr>
        <p:cNvPr id="34" name="Shape 34"/>
        <p:cNvGrpSpPr/>
        <p:nvPr/>
      </p:nvGrpSpPr>
      <p:grpSpPr>
        <a:xfrm>
          <a:off x="0" y="0"/>
          <a:ext cx="0" cy="0"/>
          <a:chOff x="0" y="0"/>
          <a:chExt cx="0" cy="0"/>
        </a:xfrm>
      </p:grpSpPr>
      <p:sp>
        <p:nvSpPr>
          <p:cNvPr id="35" name="Google Shape;35;p8"/>
          <p:cNvSpPr txBox="1"/>
          <p:nvPr>
            <p:ph type="title"/>
          </p:nvPr>
        </p:nvSpPr>
        <p:spPr>
          <a:xfrm>
            <a:off x="490250" y="526350"/>
            <a:ext cx="5618700" cy="4090800"/>
          </a:xfrm>
          <a:prstGeom prst="rect">
            <a:avLst/>
          </a:prstGeom>
        </p:spPr>
        <p:txBody>
          <a:bodyPr anchorCtr="0" anchor="ctr" bIns="91425" lIns="91425" spcFirstLastPara="1" rIns="91425" wrap="square" tIns="91425">
            <a:normAutofit/>
          </a:bodyPr>
          <a:lstStyle>
            <a:lvl1pPr lvl="0">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1pPr>
            <a:lvl2pPr lvl="1">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2pPr>
            <a:lvl3pPr lvl="2">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3pPr>
            <a:lvl4pPr lvl="3">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4pPr>
            <a:lvl5pPr lvl="4">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5pPr>
            <a:lvl6pPr lvl="5">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6pPr>
            <a:lvl7pPr lvl="6">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7pPr>
            <a:lvl8pPr lvl="7">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8pPr>
            <a:lvl9pPr lvl="8">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9pPr>
          </a:lstStyle>
          <a:p/>
        </p:txBody>
      </p:sp>
      <p:sp>
        <p:nvSpPr>
          <p:cNvPr id="36" name="Google Shape;36;p8"/>
          <p:cNvSpPr txBox="1"/>
          <p:nvPr>
            <p:ph idx="12" type="sldNum"/>
          </p:nvPr>
        </p:nvSpPr>
        <p:spPr>
          <a:xfrm>
            <a:off x="8497999" y="4688759"/>
            <a:ext cx="548700" cy="393600"/>
          </a:xfrm>
          <a:prstGeom prst="rect">
            <a:avLst/>
          </a:prstGeom>
        </p:spPr>
        <p:txBody>
          <a:bodyPr anchorCtr="0" anchor="ctr" bIns="91425" lIns="91425" spcFirstLastPara="1" rIns="91425" wrap="square" tIns="91425">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7" name="Shape 37"/>
        <p:cNvGrpSpPr/>
        <p:nvPr/>
      </p:nvGrpSpPr>
      <p:grpSpPr>
        <a:xfrm>
          <a:off x="0" y="0"/>
          <a:ext cx="0" cy="0"/>
          <a:chOff x="0" y="0"/>
          <a:chExt cx="0" cy="0"/>
        </a:xfrm>
      </p:grpSpPr>
      <p:sp>
        <p:nvSpPr>
          <p:cNvPr id="38" name="Google Shape;38;p9"/>
          <p:cNvSpPr/>
          <p:nvPr/>
        </p:nvSpPr>
        <p:spPr>
          <a:xfrm>
            <a:off x="4572000" y="-75"/>
            <a:ext cx="4572000" cy="514350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cxnSp>
        <p:nvCxnSpPr>
          <p:cNvPr id="39" name="Google Shape;39;p9"/>
          <p:cNvCxnSpPr/>
          <p:nvPr/>
        </p:nvCxnSpPr>
        <p:spPr>
          <a:xfrm>
            <a:off x="5029675" y="4495500"/>
            <a:ext cx="468300" cy="0"/>
          </a:xfrm>
          <a:prstGeom prst="straightConnector1">
            <a:avLst/>
          </a:prstGeom>
          <a:noFill/>
          <a:ln cap="flat" cmpd="sng" w="19050">
            <a:solidFill>
              <a:schemeClr val="dk2"/>
            </a:solidFill>
            <a:prstDash val="solid"/>
            <a:round/>
            <a:headEnd len="sm" w="sm" type="none"/>
            <a:tailEnd len="sm" w="sm" type="none"/>
          </a:ln>
        </p:spPr>
      </p:cxnSp>
      <p:sp>
        <p:nvSpPr>
          <p:cNvPr id="40" name="Google Shape;40;p9"/>
          <p:cNvSpPr txBox="1"/>
          <p:nvPr>
            <p:ph type="title"/>
          </p:nvPr>
        </p:nvSpPr>
        <p:spPr>
          <a:xfrm>
            <a:off x="265500" y="1081675"/>
            <a:ext cx="4045200" cy="17862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41" name="Google Shape;41;p9"/>
          <p:cNvSpPr txBox="1"/>
          <p:nvPr>
            <p:ph idx="1" type="subTitle"/>
          </p:nvPr>
        </p:nvSpPr>
        <p:spPr>
          <a:xfrm>
            <a:off x="265500" y="2921401"/>
            <a:ext cx="4045200" cy="13455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42" name="Google Shape;42;p9"/>
          <p:cNvSpPr txBox="1"/>
          <p:nvPr>
            <p:ph idx="2" type="body"/>
          </p:nvPr>
        </p:nvSpPr>
        <p:spPr>
          <a:xfrm>
            <a:off x="4939500" y="724200"/>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highlight>
                  <a:schemeClr val="lt1"/>
                </a:highlight>
              </a:defRPr>
            </a:lvl1pPr>
            <a:lvl2pPr indent="-317500" lvl="1" marL="914400">
              <a:spcBef>
                <a:spcPts val="0"/>
              </a:spcBef>
              <a:spcAft>
                <a:spcPts val="0"/>
              </a:spcAft>
              <a:buSzPts val="1400"/>
              <a:buChar char="○"/>
              <a:defRPr>
                <a:highlight>
                  <a:schemeClr val="lt1"/>
                </a:highlight>
              </a:defRPr>
            </a:lvl2pPr>
            <a:lvl3pPr indent="-317500" lvl="2" marL="1371600">
              <a:spcBef>
                <a:spcPts val="0"/>
              </a:spcBef>
              <a:spcAft>
                <a:spcPts val="0"/>
              </a:spcAft>
              <a:buSzPts val="1400"/>
              <a:buChar char="■"/>
              <a:defRPr>
                <a:highlight>
                  <a:schemeClr val="lt1"/>
                </a:highlight>
              </a:defRPr>
            </a:lvl3pPr>
            <a:lvl4pPr indent="-317500" lvl="3" marL="1828800">
              <a:spcBef>
                <a:spcPts val="0"/>
              </a:spcBef>
              <a:spcAft>
                <a:spcPts val="0"/>
              </a:spcAft>
              <a:buSzPts val="1400"/>
              <a:buChar char="●"/>
              <a:defRPr>
                <a:highlight>
                  <a:schemeClr val="lt1"/>
                </a:highlight>
              </a:defRPr>
            </a:lvl4pPr>
            <a:lvl5pPr indent="-317500" lvl="4" marL="2286000">
              <a:spcBef>
                <a:spcPts val="0"/>
              </a:spcBef>
              <a:spcAft>
                <a:spcPts val="0"/>
              </a:spcAft>
              <a:buSzPts val="1400"/>
              <a:buChar char="○"/>
              <a:defRPr>
                <a:highlight>
                  <a:schemeClr val="lt1"/>
                </a:highlight>
              </a:defRPr>
            </a:lvl5pPr>
            <a:lvl6pPr indent="-317500" lvl="5" marL="2743200">
              <a:spcBef>
                <a:spcPts val="0"/>
              </a:spcBef>
              <a:spcAft>
                <a:spcPts val="0"/>
              </a:spcAft>
              <a:buSzPts val="1400"/>
              <a:buChar char="■"/>
              <a:defRPr>
                <a:highlight>
                  <a:schemeClr val="lt1"/>
                </a:highlight>
              </a:defRPr>
            </a:lvl6pPr>
            <a:lvl7pPr indent="-317500" lvl="6" marL="3200400">
              <a:spcBef>
                <a:spcPts val="0"/>
              </a:spcBef>
              <a:spcAft>
                <a:spcPts val="0"/>
              </a:spcAft>
              <a:buSzPts val="1400"/>
              <a:buChar char="●"/>
              <a:defRPr>
                <a:highlight>
                  <a:schemeClr val="lt1"/>
                </a:highlight>
              </a:defRPr>
            </a:lvl7pPr>
            <a:lvl8pPr indent="-317500" lvl="7" marL="3657600">
              <a:spcBef>
                <a:spcPts val="0"/>
              </a:spcBef>
              <a:spcAft>
                <a:spcPts val="0"/>
              </a:spcAft>
              <a:buSzPts val="1400"/>
              <a:buChar char="○"/>
              <a:defRPr>
                <a:highlight>
                  <a:schemeClr val="lt1"/>
                </a:highlight>
              </a:defRPr>
            </a:lvl8pPr>
            <a:lvl9pPr indent="-317500" lvl="8" marL="4114800">
              <a:spcBef>
                <a:spcPts val="0"/>
              </a:spcBef>
              <a:spcAft>
                <a:spcPts val="0"/>
              </a:spcAft>
              <a:buSzPts val="1400"/>
              <a:buChar char="■"/>
              <a:defRPr>
                <a:highlight>
                  <a:schemeClr val="lt1"/>
                </a:highlight>
              </a:defRPr>
            </a:lvl9pPr>
          </a:lstStyle>
          <a:p/>
        </p:txBody>
      </p:sp>
      <p:sp>
        <p:nvSpPr>
          <p:cNvPr id="43" name="Google Shape;43;p9"/>
          <p:cNvSpPr txBox="1"/>
          <p:nvPr>
            <p:ph idx="12" type="sldNum"/>
          </p:nvPr>
        </p:nvSpPr>
        <p:spPr>
          <a:xfrm>
            <a:off x="8497999" y="4688759"/>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4" name="Shape 44"/>
        <p:cNvGrpSpPr/>
        <p:nvPr/>
      </p:nvGrpSpPr>
      <p:grpSpPr>
        <a:xfrm>
          <a:off x="0" y="0"/>
          <a:ext cx="0" cy="0"/>
          <a:chOff x="0" y="0"/>
          <a:chExt cx="0" cy="0"/>
        </a:xfrm>
      </p:grpSpPr>
      <p:sp>
        <p:nvSpPr>
          <p:cNvPr id="45" name="Google Shape;45;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highlight>
                  <a:schemeClr val="dk1"/>
                </a:highlight>
              </a:defRPr>
            </a:lvl1pPr>
          </a:lstStyle>
          <a:p/>
        </p:txBody>
      </p:sp>
      <p:sp>
        <p:nvSpPr>
          <p:cNvPr id="46" name="Google Shape;46;p10"/>
          <p:cNvSpPr txBox="1"/>
          <p:nvPr>
            <p:ph idx="12" type="sldNum"/>
          </p:nvPr>
        </p:nvSpPr>
        <p:spPr>
          <a:xfrm>
            <a:off x="8497999" y="4688759"/>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pop">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1pPr>
            <a:lvl2pPr lvl="1">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2pPr>
            <a:lvl3pPr lvl="2">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3pPr>
            <a:lvl4pPr lvl="3">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4pPr>
            <a:lvl5pPr lvl="4">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5pPr>
            <a:lvl6pPr lvl="5">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6pPr>
            <a:lvl7pPr lvl="6">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7pPr>
            <a:lvl8pPr lvl="7">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8pPr>
            <a:lvl9pPr lvl="8">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9pPr>
          </a:lstStyle>
          <a:p/>
        </p:txBody>
      </p:sp>
      <p:sp>
        <p:nvSpPr>
          <p:cNvPr id="7" name="Google Shape;7;p1"/>
          <p:cNvSpPr txBox="1"/>
          <p:nvPr>
            <p:ph idx="1" type="body"/>
          </p:nvPr>
        </p:nvSpPr>
        <p:spPr>
          <a:xfrm>
            <a:off x="311700" y="1234075"/>
            <a:ext cx="8520600" cy="33348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Font typeface="Playfair Display"/>
              <a:buChar char="●"/>
              <a:defRPr sz="1800">
                <a:solidFill>
                  <a:schemeClr val="dk2"/>
                </a:solidFill>
                <a:latin typeface="Playfair Display"/>
                <a:ea typeface="Playfair Display"/>
                <a:cs typeface="Playfair Display"/>
                <a:sym typeface="Playfair Display"/>
              </a:defRPr>
            </a:lvl1pPr>
            <a:lvl2pPr indent="-317500" lvl="1" marL="9144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2pPr>
            <a:lvl3pPr indent="-317500" lvl="2" marL="13716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3pPr>
            <a:lvl4pPr indent="-317500" lvl="3" marL="18288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4pPr>
            <a:lvl5pPr indent="-317500" lvl="4" marL="22860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5pPr>
            <a:lvl6pPr indent="-317500" lvl="5" marL="27432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6pPr>
            <a:lvl7pPr indent="-317500" lvl="6" marL="32004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7pPr>
            <a:lvl8pPr indent="-317500" lvl="7" marL="36576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8pPr>
            <a:lvl9pPr indent="-317500" lvl="8" marL="41148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9pPr>
          </a:lstStyle>
          <a:p/>
        </p:txBody>
      </p:sp>
      <p:sp>
        <p:nvSpPr>
          <p:cNvPr id="8" name="Google Shape;8;p1"/>
          <p:cNvSpPr txBox="1"/>
          <p:nvPr>
            <p:ph idx="12" type="sldNum"/>
          </p:nvPr>
        </p:nvSpPr>
        <p:spPr>
          <a:xfrm>
            <a:off x="8497999" y="4688759"/>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latin typeface="Playfair Display"/>
                <a:ea typeface="Playfair Display"/>
                <a:cs typeface="Playfair Display"/>
                <a:sym typeface="Playfair Display"/>
              </a:defRPr>
            </a:lvl1pPr>
            <a:lvl2pPr lvl="1" algn="r">
              <a:buNone/>
              <a:defRPr sz="1000">
                <a:solidFill>
                  <a:schemeClr val="dk2"/>
                </a:solidFill>
                <a:latin typeface="Playfair Display"/>
                <a:ea typeface="Playfair Display"/>
                <a:cs typeface="Playfair Display"/>
                <a:sym typeface="Playfair Display"/>
              </a:defRPr>
            </a:lvl2pPr>
            <a:lvl3pPr lvl="2" algn="r">
              <a:buNone/>
              <a:defRPr sz="1000">
                <a:solidFill>
                  <a:schemeClr val="dk2"/>
                </a:solidFill>
                <a:latin typeface="Playfair Display"/>
                <a:ea typeface="Playfair Display"/>
                <a:cs typeface="Playfair Display"/>
                <a:sym typeface="Playfair Display"/>
              </a:defRPr>
            </a:lvl3pPr>
            <a:lvl4pPr lvl="3" algn="r">
              <a:buNone/>
              <a:defRPr sz="1000">
                <a:solidFill>
                  <a:schemeClr val="dk2"/>
                </a:solidFill>
                <a:latin typeface="Playfair Display"/>
                <a:ea typeface="Playfair Display"/>
                <a:cs typeface="Playfair Display"/>
                <a:sym typeface="Playfair Display"/>
              </a:defRPr>
            </a:lvl4pPr>
            <a:lvl5pPr lvl="4" algn="r">
              <a:buNone/>
              <a:defRPr sz="1000">
                <a:solidFill>
                  <a:schemeClr val="dk2"/>
                </a:solidFill>
                <a:latin typeface="Playfair Display"/>
                <a:ea typeface="Playfair Display"/>
                <a:cs typeface="Playfair Display"/>
                <a:sym typeface="Playfair Display"/>
              </a:defRPr>
            </a:lvl5pPr>
            <a:lvl6pPr lvl="5" algn="r">
              <a:buNone/>
              <a:defRPr sz="1000">
                <a:solidFill>
                  <a:schemeClr val="dk2"/>
                </a:solidFill>
                <a:latin typeface="Playfair Display"/>
                <a:ea typeface="Playfair Display"/>
                <a:cs typeface="Playfair Display"/>
                <a:sym typeface="Playfair Display"/>
              </a:defRPr>
            </a:lvl6pPr>
            <a:lvl7pPr lvl="6" algn="r">
              <a:buNone/>
              <a:defRPr sz="1000">
                <a:solidFill>
                  <a:schemeClr val="dk2"/>
                </a:solidFill>
                <a:latin typeface="Playfair Display"/>
                <a:ea typeface="Playfair Display"/>
                <a:cs typeface="Playfair Display"/>
                <a:sym typeface="Playfair Display"/>
              </a:defRPr>
            </a:lvl7pPr>
            <a:lvl8pPr lvl="7" algn="r">
              <a:buNone/>
              <a:defRPr sz="1000">
                <a:solidFill>
                  <a:schemeClr val="dk2"/>
                </a:solidFill>
                <a:latin typeface="Playfair Display"/>
                <a:ea typeface="Playfair Display"/>
                <a:cs typeface="Playfair Display"/>
                <a:sym typeface="Playfair Display"/>
              </a:defRPr>
            </a:lvl8pPr>
            <a:lvl9pPr lvl="8" algn="r">
              <a:buNone/>
              <a:defRPr sz="1000">
                <a:solidFill>
                  <a:schemeClr val="dk2"/>
                </a:solidFill>
                <a:latin typeface="Playfair Display"/>
                <a:ea typeface="Playfair Display"/>
                <a:cs typeface="Playfair Display"/>
                <a:sym typeface="Playfair Display"/>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mc:AlternateContent>
    <mc:Choice Requires="p14">
      <p:transition spd="slow" p14:dur="2500">
        <p14:prism dir="l"/>
      </p:transition>
    </mc:Choice>
    <mc:Fallback>
      <p:transition spd="slow">
        <p:fade/>
      </p:transition>
    </mc:Fallback>
  </mc:AlternateConten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 Id="rId3" Type="http://schemas.openxmlformats.org/officeDocument/2006/relationships/hyperlink" Target="https://docs.google.com/spreadsheets/d/1eipD6BTliWKNXdCELb2g5nH1wrmGacizKKh2mFgpJjg/edit?gid=0#gid=0"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6" name="Shape 56"/>
        <p:cNvGrpSpPr/>
        <p:nvPr/>
      </p:nvGrpSpPr>
      <p:grpSpPr>
        <a:xfrm>
          <a:off x="0" y="0"/>
          <a:ext cx="0" cy="0"/>
          <a:chOff x="0" y="0"/>
          <a:chExt cx="0" cy="0"/>
        </a:xfrm>
      </p:grpSpPr>
      <p:sp>
        <p:nvSpPr>
          <p:cNvPr id="57" name="Google Shape;57;p13"/>
          <p:cNvSpPr txBox="1"/>
          <p:nvPr>
            <p:ph type="ctrTitle"/>
          </p:nvPr>
        </p:nvSpPr>
        <p:spPr>
          <a:xfrm>
            <a:off x="344250" y="1403850"/>
            <a:ext cx="8455500" cy="2146800"/>
          </a:xfrm>
          <a:prstGeom prst="rect">
            <a:avLst/>
          </a:prstGeom>
        </p:spPr>
        <p:txBody>
          <a:bodyPr anchorCtr="0" anchor="ctr" bIns="91425" lIns="91425" spcFirstLastPara="1" rIns="91425" wrap="square" tIns="91425">
            <a:normAutofit/>
          </a:bodyPr>
          <a:lstStyle/>
          <a:p>
            <a:pPr indent="0" lvl="0" marL="0" rtl="0" algn="ctr">
              <a:spcBef>
                <a:spcPts val="0"/>
              </a:spcBef>
              <a:spcAft>
                <a:spcPts val="0"/>
              </a:spcAft>
              <a:buNone/>
            </a:pPr>
            <a:r>
              <a:rPr lang="en">
                <a:solidFill>
                  <a:schemeClr val="accent3"/>
                </a:solidFill>
                <a:latin typeface="Playfair Display"/>
                <a:ea typeface="Playfair Display"/>
                <a:cs typeface="Playfair Display"/>
                <a:sym typeface="Playfair Display"/>
              </a:rPr>
              <a:t>Science</a:t>
            </a:r>
            <a:r>
              <a:rPr lang="en">
                <a:solidFill>
                  <a:schemeClr val="accent3"/>
                </a:solidFill>
                <a:latin typeface="Playfair Display"/>
                <a:ea typeface="Playfair Display"/>
                <a:cs typeface="Playfair Display"/>
                <a:sym typeface="Playfair Display"/>
              </a:rPr>
              <a:t> fair </a:t>
            </a:r>
            <a:endParaRPr>
              <a:solidFill>
                <a:schemeClr val="accent3"/>
              </a:solidFill>
              <a:latin typeface="Playfair Display"/>
              <a:ea typeface="Playfair Display"/>
              <a:cs typeface="Playfair Display"/>
              <a:sym typeface="Playfair Display"/>
            </a:endParaRPr>
          </a:p>
        </p:txBody>
      </p:sp>
      <p:sp>
        <p:nvSpPr>
          <p:cNvPr id="58" name="Google Shape;58;p13"/>
          <p:cNvSpPr txBox="1"/>
          <p:nvPr/>
        </p:nvSpPr>
        <p:spPr>
          <a:xfrm>
            <a:off x="662950" y="3887550"/>
            <a:ext cx="3160800" cy="497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800">
                <a:solidFill>
                  <a:schemeClr val="dk2"/>
                </a:solidFill>
                <a:latin typeface="Playfair Display"/>
                <a:ea typeface="Playfair Display"/>
                <a:cs typeface="Playfair Display"/>
                <a:sym typeface="Playfair Display"/>
              </a:rPr>
              <a:t>By Krishna McCracken and Rylan Paul (they/him)</a:t>
            </a:r>
            <a:endParaRPr b="1" sz="1800">
              <a:solidFill>
                <a:schemeClr val="dk2"/>
              </a:solidFill>
              <a:latin typeface="Playfair Display"/>
              <a:ea typeface="Playfair Display"/>
              <a:cs typeface="Playfair Display"/>
              <a:sym typeface="Playfair Display"/>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2" name="Shape 112"/>
        <p:cNvGrpSpPr/>
        <p:nvPr/>
      </p:nvGrpSpPr>
      <p:grpSpPr>
        <a:xfrm>
          <a:off x="0" y="0"/>
          <a:ext cx="0" cy="0"/>
          <a:chOff x="0" y="0"/>
          <a:chExt cx="0" cy="0"/>
        </a:xfrm>
      </p:grpSpPr>
      <p:sp>
        <p:nvSpPr>
          <p:cNvPr id="113" name="Google Shape;113;p22"/>
          <p:cNvSpPr txBox="1"/>
          <p:nvPr>
            <p:ph type="title"/>
          </p:nvPr>
        </p:nvSpPr>
        <p:spPr>
          <a:xfrm>
            <a:off x="229575" y="208075"/>
            <a:ext cx="8697900" cy="1323600"/>
          </a:xfrm>
          <a:prstGeom prst="rect">
            <a:avLst/>
          </a:prstGeom>
        </p:spPr>
        <p:txBody>
          <a:bodyPr anchorCtr="0" anchor="ctr" bIns="91425" lIns="91425" spcFirstLastPara="1" rIns="91425" wrap="square" tIns="91425">
            <a:normAutofit/>
          </a:bodyPr>
          <a:lstStyle/>
          <a:p>
            <a:pPr indent="0" lvl="0" marL="0" rtl="0" algn="ctr">
              <a:spcBef>
                <a:spcPts val="0"/>
              </a:spcBef>
              <a:spcAft>
                <a:spcPts val="0"/>
              </a:spcAft>
              <a:buNone/>
            </a:pPr>
            <a:r>
              <a:rPr lang="en"/>
              <a:t>Sun and water bottle filter</a:t>
            </a:r>
            <a:endParaRPr/>
          </a:p>
        </p:txBody>
      </p:sp>
      <p:sp>
        <p:nvSpPr>
          <p:cNvPr id="114" name="Google Shape;114;p22"/>
          <p:cNvSpPr txBox="1"/>
          <p:nvPr/>
        </p:nvSpPr>
        <p:spPr>
          <a:xfrm>
            <a:off x="221150" y="1728150"/>
            <a:ext cx="8689800" cy="3030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We will dump the dirty water in a plastic water bottle that is clear, we will leave it in the sun for 6 hours this will kill many of the germs</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This is from ChatGPT</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We will need</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None/>
            </a:pPr>
            <a:r>
              <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A plastic Water bottle</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Sun</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Hypothesis: This wont work</a:t>
            </a:r>
            <a:endParaRPr sz="1800">
              <a:solidFill>
                <a:schemeClr val="dk2"/>
              </a:solidFill>
              <a:latin typeface="Playfair Display"/>
              <a:ea typeface="Playfair Display"/>
              <a:cs typeface="Playfair Display"/>
              <a:sym typeface="Playfair Display"/>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8" name="Shape 118"/>
        <p:cNvGrpSpPr/>
        <p:nvPr/>
      </p:nvGrpSpPr>
      <p:grpSpPr>
        <a:xfrm>
          <a:off x="0" y="0"/>
          <a:ext cx="0" cy="0"/>
          <a:chOff x="0" y="0"/>
          <a:chExt cx="0" cy="0"/>
        </a:xfrm>
      </p:grpSpPr>
      <p:sp>
        <p:nvSpPr>
          <p:cNvPr id="119" name="Google Shape;119;p23"/>
          <p:cNvSpPr txBox="1"/>
          <p:nvPr>
            <p:ph type="title"/>
          </p:nvPr>
        </p:nvSpPr>
        <p:spPr>
          <a:xfrm>
            <a:off x="345900" y="330925"/>
            <a:ext cx="8452200" cy="979500"/>
          </a:xfrm>
          <a:prstGeom prst="rect">
            <a:avLst/>
          </a:prstGeom>
        </p:spPr>
        <p:txBody>
          <a:bodyPr anchorCtr="0" anchor="ctr" bIns="91425" lIns="91425" spcFirstLastPara="1" rIns="91425" wrap="square" tIns="91425">
            <a:normAutofit/>
          </a:bodyPr>
          <a:lstStyle/>
          <a:p>
            <a:pPr indent="0" lvl="0" marL="0" rtl="0" algn="ctr">
              <a:spcBef>
                <a:spcPts val="0"/>
              </a:spcBef>
              <a:spcAft>
                <a:spcPts val="0"/>
              </a:spcAft>
              <a:buNone/>
            </a:pPr>
            <a:r>
              <a:rPr lang="en"/>
              <a:t>Data</a:t>
            </a:r>
            <a:endParaRPr/>
          </a:p>
        </p:txBody>
      </p:sp>
      <p:sp>
        <p:nvSpPr>
          <p:cNvPr id="120" name="Google Shape;120;p23"/>
          <p:cNvSpPr txBox="1"/>
          <p:nvPr/>
        </p:nvSpPr>
        <p:spPr>
          <a:xfrm>
            <a:off x="862475" y="2077775"/>
            <a:ext cx="4516200" cy="4617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 sz="1800" u="sng">
                <a:solidFill>
                  <a:schemeClr val="hlink"/>
                </a:solidFill>
                <a:latin typeface="Playfair Display"/>
                <a:ea typeface="Playfair Display"/>
                <a:cs typeface="Playfair Display"/>
                <a:sym typeface="Playfair Display"/>
                <a:hlinkClick r:id="rId3"/>
              </a:rPr>
              <a:t>Chart</a:t>
            </a:r>
            <a:endParaRPr sz="1800">
              <a:solidFill>
                <a:schemeClr val="dk2"/>
              </a:solidFill>
              <a:latin typeface="Playfair Display"/>
              <a:ea typeface="Playfair Display"/>
              <a:cs typeface="Playfair Display"/>
              <a:sym typeface="Playfair Display"/>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2" name="Shape 62"/>
        <p:cNvGrpSpPr/>
        <p:nvPr/>
      </p:nvGrpSpPr>
      <p:grpSpPr>
        <a:xfrm>
          <a:off x="0" y="0"/>
          <a:ext cx="0" cy="0"/>
          <a:chOff x="0" y="0"/>
          <a:chExt cx="0" cy="0"/>
        </a:xfrm>
      </p:grpSpPr>
      <p:sp>
        <p:nvSpPr>
          <p:cNvPr id="63" name="Google Shape;63;p14"/>
          <p:cNvSpPr txBox="1"/>
          <p:nvPr>
            <p:ph type="ctrTitle"/>
          </p:nvPr>
        </p:nvSpPr>
        <p:spPr>
          <a:xfrm>
            <a:off x="344250" y="1403850"/>
            <a:ext cx="8455500" cy="2146800"/>
          </a:xfrm>
          <a:prstGeom prst="rect">
            <a:avLst/>
          </a:prstGeom>
        </p:spPr>
        <p:txBody>
          <a:bodyPr anchorCtr="0" anchor="ctr" bIns="91425" lIns="91425" spcFirstLastPara="1" rIns="91425" wrap="square" tIns="91425">
            <a:normAutofit/>
          </a:bodyPr>
          <a:lstStyle/>
          <a:p>
            <a:pPr indent="0" lvl="0" marL="0" rtl="0" algn="ctr">
              <a:spcBef>
                <a:spcPts val="0"/>
              </a:spcBef>
              <a:spcAft>
                <a:spcPts val="0"/>
              </a:spcAft>
              <a:buNone/>
            </a:pPr>
            <a:r>
              <a:rPr lang="en"/>
              <a:t>Ideas</a:t>
            </a:r>
            <a:endParaRPr/>
          </a:p>
        </p:txBody>
      </p:sp>
      <p:sp>
        <p:nvSpPr>
          <p:cNvPr id="64" name="Google Shape;64;p14"/>
          <p:cNvSpPr txBox="1"/>
          <p:nvPr/>
        </p:nvSpPr>
        <p:spPr>
          <a:xfrm>
            <a:off x="1597200" y="2935250"/>
            <a:ext cx="5915100" cy="1918800"/>
          </a:xfrm>
          <a:prstGeom prst="rect">
            <a:avLst/>
          </a:prstGeom>
          <a:noFill/>
          <a:ln>
            <a:noFill/>
          </a:ln>
        </p:spPr>
        <p:txBody>
          <a:bodyPr anchorCtr="0" anchor="t" bIns="91425" lIns="91425" spcFirstLastPara="1" rIns="91425" wrap="square" tIns="91425">
            <a:noAutofit/>
          </a:bodyPr>
          <a:lstStyle/>
          <a:p>
            <a:pPr indent="0" lvl="0" marL="457200" rtl="0" algn="l">
              <a:spcBef>
                <a:spcPts val="0"/>
              </a:spcBef>
              <a:spcAft>
                <a:spcPts val="0"/>
              </a:spcAft>
              <a:buNone/>
            </a:pPr>
            <a:r>
              <a:rPr b="1" lang="en"/>
              <a:t>We need to add more slides for different things and print them and paste them onto the trifold.</a:t>
            </a:r>
            <a:endParaRPr sz="1300">
              <a:solidFill>
                <a:schemeClr val="accent1"/>
              </a:solidFill>
              <a:latin typeface="Lato"/>
              <a:ea typeface="Lato"/>
              <a:cs typeface="Lato"/>
              <a:sym typeface="Lato"/>
            </a:endParaRPr>
          </a:p>
        </p:txBody>
      </p:sp>
      <p:sp>
        <p:nvSpPr>
          <p:cNvPr id="65" name="Google Shape;65;p14"/>
          <p:cNvSpPr txBox="1"/>
          <p:nvPr/>
        </p:nvSpPr>
        <p:spPr>
          <a:xfrm>
            <a:off x="3333750" y="1021775"/>
            <a:ext cx="2442000" cy="519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t/>
            </a:r>
            <a:endParaRPr sz="1300">
              <a:solidFill>
                <a:schemeClr val="accent1"/>
              </a:solidFill>
              <a:latin typeface="Lato"/>
              <a:ea typeface="Lato"/>
              <a:cs typeface="Lato"/>
              <a:sym typeface="Lato"/>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9" name="Shape 69"/>
        <p:cNvGrpSpPr/>
        <p:nvPr/>
      </p:nvGrpSpPr>
      <p:grpSpPr>
        <a:xfrm>
          <a:off x="0" y="0"/>
          <a:ext cx="0" cy="0"/>
          <a:chOff x="0" y="0"/>
          <a:chExt cx="0" cy="0"/>
        </a:xfrm>
      </p:grpSpPr>
      <p:sp>
        <p:nvSpPr>
          <p:cNvPr id="70" name="Google Shape;70;p15"/>
          <p:cNvSpPr txBox="1"/>
          <p:nvPr>
            <p:ph type="title"/>
          </p:nvPr>
        </p:nvSpPr>
        <p:spPr>
          <a:xfrm>
            <a:off x="333750" y="227750"/>
            <a:ext cx="8476500" cy="1520700"/>
          </a:xfrm>
          <a:prstGeom prst="rect">
            <a:avLst/>
          </a:prstGeom>
        </p:spPr>
        <p:txBody>
          <a:bodyPr anchorCtr="0" anchor="ctr" bIns="91425" lIns="91425" spcFirstLastPara="1" rIns="91425" wrap="square" tIns="91425">
            <a:normAutofit/>
          </a:bodyPr>
          <a:lstStyle/>
          <a:p>
            <a:pPr indent="0" lvl="0" marL="0" rtl="0" algn="ctr">
              <a:spcBef>
                <a:spcPts val="0"/>
              </a:spcBef>
              <a:spcAft>
                <a:spcPts val="0"/>
              </a:spcAft>
              <a:buNone/>
            </a:pPr>
            <a:r>
              <a:rPr lang="en"/>
              <a:t>credits</a:t>
            </a:r>
            <a:endParaRPr/>
          </a:p>
        </p:txBody>
      </p:sp>
      <p:sp>
        <p:nvSpPr>
          <p:cNvPr id="71" name="Google Shape;71;p15"/>
          <p:cNvSpPr txBox="1"/>
          <p:nvPr/>
        </p:nvSpPr>
        <p:spPr>
          <a:xfrm>
            <a:off x="611575" y="2015050"/>
            <a:ext cx="8036700" cy="26109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Thank you to rylan</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We used chatgpt though not very much and only for the Brita filters and Sun water bottle filter</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 </a:t>
            </a:r>
            <a:endParaRPr sz="1800">
              <a:solidFill>
                <a:schemeClr val="dk2"/>
              </a:solidFill>
              <a:latin typeface="Playfair Display"/>
              <a:ea typeface="Playfair Display"/>
              <a:cs typeface="Playfair Display"/>
              <a:sym typeface="Playfair Display"/>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5" name="Shape 75"/>
        <p:cNvGrpSpPr/>
        <p:nvPr/>
      </p:nvGrpSpPr>
      <p:grpSpPr>
        <a:xfrm>
          <a:off x="0" y="0"/>
          <a:ext cx="0" cy="0"/>
          <a:chOff x="0" y="0"/>
          <a:chExt cx="0" cy="0"/>
        </a:xfrm>
      </p:grpSpPr>
      <p:sp>
        <p:nvSpPr>
          <p:cNvPr id="76" name="Google Shape;76;p16"/>
          <p:cNvSpPr txBox="1"/>
          <p:nvPr>
            <p:ph type="title"/>
          </p:nvPr>
        </p:nvSpPr>
        <p:spPr>
          <a:xfrm>
            <a:off x="387475" y="99300"/>
            <a:ext cx="8455500" cy="2146800"/>
          </a:xfrm>
          <a:prstGeom prst="rect">
            <a:avLst/>
          </a:prstGeom>
        </p:spPr>
        <p:txBody>
          <a:bodyPr anchorCtr="0" anchor="ctr" bIns="91425" lIns="91425" spcFirstLastPara="1" rIns="91425" wrap="square" tIns="91425">
            <a:normAutofit/>
          </a:bodyPr>
          <a:lstStyle/>
          <a:p>
            <a:pPr indent="0" lvl="0" marL="0" rtl="0" algn="ctr">
              <a:spcBef>
                <a:spcPts val="0"/>
              </a:spcBef>
              <a:spcAft>
                <a:spcPts val="0"/>
              </a:spcAft>
              <a:buNone/>
            </a:pPr>
            <a:r>
              <a:rPr lang="en"/>
              <a:t>b</a:t>
            </a:r>
            <a:r>
              <a:rPr lang="en"/>
              <a:t>uilding</a:t>
            </a:r>
            <a:endParaRPr/>
          </a:p>
        </p:txBody>
      </p:sp>
      <p:sp>
        <p:nvSpPr>
          <p:cNvPr id="77" name="Google Shape;77;p16"/>
          <p:cNvSpPr txBox="1"/>
          <p:nvPr/>
        </p:nvSpPr>
        <p:spPr>
          <a:xfrm>
            <a:off x="583500" y="2679800"/>
            <a:ext cx="8158200" cy="10158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1: we are gonna create filters some with unfiltered water and some with dirty water with many germs and we are going to run them through the filters and see how well they </a:t>
            </a:r>
            <a:r>
              <a:rPr lang="en" sz="1800">
                <a:solidFill>
                  <a:schemeClr val="dk2"/>
                </a:solidFill>
                <a:latin typeface="Playfair Display"/>
                <a:ea typeface="Playfair Display"/>
                <a:cs typeface="Playfair Display"/>
                <a:sym typeface="Playfair Display"/>
              </a:rPr>
              <a:t>compare</a:t>
            </a:r>
            <a:r>
              <a:rPr lang="en" sz="1800">
                <a:solidFill>
                  <a:schemeClr val="dk2"/>
                </a:solidFill>
                <a:latin typeface="Playfair Display"/>
                <a:ea typeface="Playfair Display"/>
                <a:cs typeface="Playfair Display"/>
                <a:sym typeface="Playfair Display"/>
              </a:rPr>
              <a:t> :D</a:t>
            </a:r>
            <a:endParaRPr sz="1800">
              <a:solidFill>
                <a:schemeClr val="dk2"/>
              </a:solidFill>
              <a:latin typeface="Playfair Display"/>
              <a:ea typeface="Playfair Display"/>
              <a:cs typeface="Playfair Display"/>
              <a:sym typeface="Playfair Display"/>
            </a:endParaRPr>
          </a:p>
        </p:txBody>
      </p:sp>
      <p:sp>
        <p:nvSpPr>
          <p:cNvPr id="78" name="Google Shape;78;p16"/>
          <p:cNvSpPr txBox="1"/>
          <p:nvPr/>
        </p:nvSpPr>
        <p:spPr>
          <a:xfrm>
            <a:off x="430075" y="3958350"/>
            <a:ext cx="8097300" cy="7995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2: we will check under the microscope and see how many germs each works and whatever has the cleanest we will use</a:t>
            </a:r>
            <a:endParaRPr sz="1800">
              <a:solidFill>
                <a:schemeClr val="dk2"/>
              </a:solidFill>
              <a:latin typeface="Playfair Display"/>
              <a:ea typeface="Playfair Display"/>
              <a:cs typeface="Playfair Display"/>
              <a:sym typeface="Playfair Display"/>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2" name="Shape 82"/>
        <p:cNvGrpSpPr/>
        <p:nvPr/>
      </p:nvGrpSpPr>
      <p:grpSpPr>
        <a:xfrm>
          <a:off x="0" y="0"/>
          <a:ext cx="0" cy="0"/>
          <a:chOff x="0" y="0"/>
          <a:chExt cx="0" cy="0"/>
        </a:xfrm>
      </p:grpSpPr>
      <p:sp>
        <p:nvSpPr>
          <p:cNvPr id="83" name="Google Shape;83;p17"/>
          <p:cNvSpPr txBox="1"/>
          <p:nvPr>
            <p:ph type="title"/>
          </p:nvPr>
        </p:nvSpPr>
        <p:spPr>
          <a:xfrm>
            <a:off x="344250" y="337050"/>
            <a:ext cx="8455500" cy="1012200"/>
          </a:xfrm>
          <a:prstGeom prst="rect">
            <a:avLst/>
          </a:prstGeom>
        </p:spPr>
        <p:txBody>
          <a:bodyPr anchorCtr="0" anchor="ctr" bIns="91425" lIns="91425" spcFirstLastPara="1" rIns="91425" wrap="square" tIns="91425">
            <a:normAutofit/>
          </a:bodyPr>
          <a:lstStyle/>
          <a:p>
            <a:pPr indent="0" lvl="0" marL="0" rtl="0" algn="ctr">
              <a:spcBef>
                <a:spcPts val="0"/>
              </a:spcBef>
              <a:spcAft>
                <a:spcPts val="0"/>
              </a:spcAft>
              <a:buNone/>
            </a:pPr>
            <a:r>
              <a:rPr lang="en"/>
              <a:t>How will we tell if it’s clean </a:t>
            </a:r>
            <a:endParaRPr/>
          </a:p>
        </p:txBody>
      </p:sp>
      <p:sp>
        <p:nvSpPr>
          <p:cNvPr id="84" name="Google Shape;84;p17"/>
          <p:cNvSpPr txBox="1"/>
          <p:nvPr/>
        </p:nvSpPr>
        <p:spPr>
          <a:xfrm>
            <a:off x="384950" y="1842825"/>
            <a:ext cx="8362200" cy="29568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Microscope - We will ask multiple people if it looks clean to them through a microscope for our data </a:t>
            </a:r>
            <a:endParaRPr sz="1800">
              <a:solidFill>
                <a:schemeClr val="dk2"/>
              </a:solidFill>
              <a:latin typeface="Playfair Display"/>
              <a:ea typeface="Playfair Display"/>
              <a:cs typeface="Playfair Display"/>
              <a:sym typeface="Playfair Display"/>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8" name="Shape 88"/>
        <p:cNvGrpSpPr/>
        <p:nvPr/>
      </p:nvGrpSpPr>
      <p:grpSpPr>
        <a:xfrm>
          <a:off x="0" y="0"/>
          <a:ext cx="0" cy="0"/>
          <a:chOff x="0" y="0"/>
          <a:chExt cx="0" cy="0"/>
        </a:xfrm>
      </p:grpSpPr>
      <p:sp>
        <p:nvSpPr>
          <p:cNvPr id="89" name="Google Shape;89;p18"/>
          <p:cNvSpPr txBox="1"/>
          <p:nvPr>
            <p:ph type="title"/>
          </p:nvPr>
        </p:nvSpPr>
        <p:spPr>
          <a:xfrm>
            <a:off x="286925" y="257200"/>
            <a:ext cx="8455500" cy="1290900"/>
          </a:xfrm>
          <a:prstGeom prst="rect">
            <a:avLst/>
          </a:prstGeom>
        </p:spPr>
        <p:txBody>
          <a:bodyPr anchorCtr="0" anchor="ctr" bIns="91425" lIns="91425" spcFirstLastPara="1" rIns="91425" wrap="square" tIns="91425">
            <a:normAutofit/>
          </a:bodyPr>
          <a:lstStyle/>
          <a:p>
            <a:pPr indent="0" lvl="0" marL="0" rtl="0" algn="ctr">
              <a:spcBef>
                <a:spcPts val="0"/>
              </a:spcBef>
              <a:spcAft>
                <a:spcPts val="0"/>
              </a:spcAft>
              <a:buNone/>
            </a:pPr>
            <a:r>
              <a:rPr lang="en"/>
              <a:t>Brita filter</a:t>
            </a:r>
            <a:endParaRPr/>
          </a:p>
        </p:txBody>
      </p:sp>
      <p:sp>
        <p:nvSpPr>
          <p:cNvPr id="90" name="Google Shape;90;p18"/>
          <p:cNvSpPr txBox="1"/>
          <p:nvPr/>
        </p:nvSpPr>
        <p:spPr>
          <a:xfrm>
            <a:off x="419475" y="1955525"/>
            <a:ext cx="8452500" cy="3145200"/>
          </a:xfrm>
          <a:prstGeom prst="rect">
            <a:avLst/>
          </a:prstGeom>
          <a:noFill/>
          <a:ln>
            <a:noFill/>
          </a:ln>
        </p:spPr>
        <p:txBody>
          <a:bodyPr anchorCtr="0" anchor="t" bIns="91425" lIns="91425" spcFirstLastPara="1" rIns="91425" wrap="square" tIns="91425">
            <a:noAutofit/>
          </a:bodyPr>
          <a:lstStyle/>
          <a:p>
            <a:pPr indent="0" lvl="0" marL="0" rtl="0" algn="l">
              <a:lnSpc>
                <a:spcPct val="115000"/>
              </a:lnSpc>
              <a:spcBef>
                <a:spcPts val="1200"/>
              </a:spcBef>
              <a:spcAft>
                <a:spcPts val="0"/>
              </a:spcAft>
              <a:buNone/>
            </a:pPr>
            <a:r>
              <a:rPr lang="en" sz="1800">
                <a:solidFill>
                  <a:schemeClr val="dk2"/>
                </a:solidFill>
                <a:latin typeface="Playfair Display"/>
                <a:ea typeface="Playfair Display"/>
                <a:cs typeface="Playfair Display"/>
                <a:sym typeface="Playfair Display"/>
              </a:rPr>
              <a:t>Here is how a brita filter works:</a:t>
            </a:r>
            <a:endParaRPr sz="1800">
              <a:solidFill>
                <a:schemeClr val="dk2"/>
              </a:solidFill>
              <a:latin typeface="Playfair Display"/>
              <a:ea typeface="Playfair Display"/>
              <a:cs typeface="Playfair Display"/>
              <a:sym typeface="Playfair Display"/>
            </a:endParaRPr>
          </a:p>
          <a:p>
            <a:pPr indent="0" lvl="0" marL="0" rtl="0" algn="l">
              <a:lnSpc>
                <a:spcPct val="115000"/>
              </a:lnSpc>
              <a:spcBef>
                <a:spcPts val="1200"/>
              </a:spcBef>
              <a:spcAft>
                <a:spcPts val="0"/>
              </a:spcAft>
              <a:buNone/>
            </a:pPr>
            <a:r>
              <a:rPr lang="en" sz="1800">
                <a:solidFill>
                  <a:schemeClr val="dk2"/>
                </a:solidFill>
                <a:latin typeface="Playfair Display"/>
                <a:ea typeface="Playfair Display"/>
                <a:cs typeface="Playfair Display"/>
                <a:sym typeface="Playfair Display"/>
              </a:rPr>
              <a:t>1: It filters out chlorine and other chemicals that affect the taste and smell</a:t>
            </a:r>
            <a:endParaRPr sz="1800">
              <a:solidFill>
                <a:schemeClr val="dk2"/>
              </a:solidFill>
              <a:latin typeface="Playfair Display"/>
              <a:ea typeface="Playfair Display"/>
              <a:cs typeface="Playfair Display"/>
              <a:sym typeface="Playfair Display"/>
            </a:endParaRPr>
          </a:p>
          <a:p>
            <a:pPr indent="0" lvl="0" marL="0" rtl="0" algn="l">
              <a:lnSpc>
                <a:spcPct val="115000"/>
              </a:lnSpc>
              <a:spcBef>
                <a:spcPts val="1200"/>
              </a:spcBef>
              <a:spcAft>
                <a:spcPts val="0"/>
              </a:spcAft>
              <a:buNone/>
            </a:pPr>
            <a:r>
              <a:rPr lang="en" sz="1800">
                <a:solidFill>
                  <a:schemeClr val="dk2"/>
                </a:solidFill>
                <a:latin typeface="Playfair Display"/>
                <a:ea typeface="Playfair Display"/>
                <a:cs typeface="Playfair Display"/>
                <a:sym typeface="Playfair Display"/>
              </a:rPr>
              <a:t>2: It softens the water, improving its taste</a:t>
            </a:r>
            <a:endParaRPr sz="1800">
              <a:solidFill>
                <a:schemeClr val="dk2"/>
              </a:solidFill>
              <a:latin typeface="Playfair Display"/>
              <a:ea typeface="Playfair Display"/>
              <a:cs typeface="Playfair Display"/>
              <a:sym typeface="Playfair Display"/>
            </a:endParaRPr>
          </a:p>
          <a:p>
            <a:pPr indent="0" lvl="0" marL="0" rtl="0" algn="l">
              <a:lnSpc>
                <a:spcPct val="115000"/>
              </a:lnSpc>
              <a:spcBef>
                <a:spcPts val="1200"/>
              </a:spcBef>
              <a:spcAft>
                <a:spcPts val="0"/>
              </a:spcAft>
              <a:buClr>
                <a:schemeClr val="dk2"/>
              </a:buClr>
              <a:buSzPts val="1100"/>
              <a:buFont typeface="Arial"/>
              <a:buNone/>
            </a:pPr>
            <a:r>
              <a:rPr lang="en" sz="1800">
                <a:solidFill>
                  <a:schemeClr val="dk2"/>
                </a:solidFill>
                <a:latin typeface="Playfair Display"/>
                <a:ea typeface="Playfair Display"/>
                <a:cs typeface="Playfair Display"/>
                <a:sym typeface="Playfair Display"/>
              </a:rPr>
              <a:t>3: It has a mesh to trap dirt, rust, and sediment</a:t>
            </a:r>
            <a:endParaRPr sz="1800">
              <a:solidFill>
                <a:schemeClr val="dk2"/>
              </a:solidFill>
              <a:latin typeface="Playfair Display"/>
              <a:ea typeface="Playfair Display"/>
              <a:cs typeface="Playfair Display"/>
              <a:sym typeface="Playfair Display"/>
            </a:endParaRPr>
          </a:p>
          <a:p>
            <a:pPr indent="0" lvl="0" marL="0" rtl="0" algn="l">
              <a:spcBef>
                <a:spcPts val="1200"/>
              </a:spcBef>
              <a:spcAft>
                <a:spcPts val="0"/>
              </a:spcAft>
              <a:buNone/>
            </a:pPr>
            <a:r>
              <a:rPr lang="en" sz="1800">
                <a:solidFill>
                  <a:schemeClr val="dk2"/>
                </a:solidFill>
                <a:latin typeface="Playfair Display"/>
                <a:ea typeface="Playfair Display"/>
                <a:cs typeface="Playfair Display"/>
                <a:sym typeface="Playfair Display"/>
              </a:rPr>
              <a:t>Hypothesis: This will work the best  </a:t>
            </a:r>
            <a:endParaRPr sz="1800">
              <a:solidFill>
                <a:schemeClr val="dk2"/>
              </a:solidFill>
              <a:latin typeface="Playfair Display"/>
              <a:ea typeface="Playfair Display"/>
              <a:cs typeface="Playfair Display"/>
              <a:sym typeface="Playfair Display"/>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4" name="Shape 94"/>
        <p:cNvGrpSpPr/>
        <p:nvPr/>
      </p:nvGrpSpPr>
      <p:grpSpPr>
        <a:xfrm>
          <a:off x="0" y="0"/>
          <a:ext cx="0" cy="0"/>
          <a:chOff x="0" y="0"/>
          <a:chExt cx="0" cy="0"/>
        </a:xfrm>
      </p:grpSpPr>
      <p:sp>
        <p:nvSpPr>
          <p:cNvPr id="95" name="Google Shape;95;p19"/>
          <p:cNvSpPr txBox="1"/>
          <p:nvPr>
            <p:ph type="title"/>
          </p:nvPr>
        </p:nvSpPr>
        <p:spPr>
          <a:xfrm>
            <a:off x="344250" y="616121"/>
            <a:ext cx="8455500" cy="854400"/>
          </a:xfrm>
          <a:prstGeom prst="rect">
            <a:avLst/>
          </a:prstGeom>
        </p:spPr>
        <p:txBody>
          <a:bodyPr anchorCtr="0" anchor="ctr" bIns="91425" lIns="91425" spcFirstLastPara="1" rIns="91425" wrap="square" tIns="91425">
            <a:normAutofit fontScale="90000"/>
          </a:bodyPr>
          <a:lstStyle/>
          <a:p>
            <a:pPr indent="0" lvl="0" marL="0" rtl="0" algn="ctr">
              <a:spcBef>
                <a:spcPts val="0"/>
              </a:spcBef>
              <a:spcAft>
                <a:spcPts val="0"/>
              </a:spcAft>
              <a:buNone/>
            </a:pPr>
            <a:r>
              <a:rPr lang="en"/>
              <a:t>What will we do for experiment</a:t>
            </a:r>
            <a:endParaRPr/>
          </a:p>
        </p:txBody>
      </p:sp>
      <p:sp>
        <p:nvSpPr>
          <p:cNvPr id="96" name="Google Shape;96;p19"/>
          <p:cNvSpPr txBox="1"/>
          <p:nvPr/>
        </p:nvSpPr>
        <p:spPr>
          <a:xfrm>
            <a:off x="413350" y="1849950"/>
            <a:ext cx="8083800" cy="31206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We will be testing water filters to see which one makes the water the cleanest looking and has no dirt we will do this by washing muddy rocks in the water then we are going to filter the water with our water filters</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None/>
            </a:pPr>
            <a:r>
              <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None/>
            </a:pPr>
            <a:r>
              <a:rPr lang="en" sz="1800">
                <a:solidFill>
                  <a:schemeClr val="dk2"/>
                </a:solidFill>
                <a:latin typeface="Playfair Display"/>
                <a:ea typeface="Playfair Display"/>
                <a:cs typeface="Playfair Display"/>
                <a:sym typeface="Playfair Display"/>
              </a:rPr>
              <a:t>List of water filters</a:t>
            </a:r>
            <a:endParaRPr sz="1800">
              <a:solidFill>
                <a:schemeClr val="dk2"/>
              </a:solidFill>
              <a:latin typeface="Playfair Display"/>
              <a:ea typeface="Playfair Display"/>
              <a:cs typeface="Playfair Display"/>
              <a:sym typeface="Playfair Display"/>
            </a:endParaRPr>
          </a:p>
          <a:p>
            <a:pPr indent="-342900" lvl="0" marL="457200" rtl="0" algn="l">
              <a:spcBef>
                <a:spcPts val="0"/>
              </a:spcBef>
              <a:spcAft>
                <a:spcPts val="0"/>
              </a:spcAft>
              <a:buClr>
                <a:schemeClr val="dk2"/>
              </a:buClr>
              <a:buSzPts val="1800"/>
              <a:buFont typeface="Playfair Display"/>
              <a:buChar char="●"/>
            </a:pPr>
            <a:r>
              <a:rPr lang="en" sz="1800">
                <a:solidFill>
                  <a:schemeClr val="dk2"/>
                </a:solidFill>
                <a:latin typeface="Playfair Display"/>
                <a:ea typeface="Playfair Display"/>
                <a:cs typeface="Playfair Display"/>
                <a:sym typeface="Playfair Display"/>
              </a:rPr>
              <a:t>Paper towel filter</a:t>
            </a:r>
            <a:endParaRPr sz="1800">
              <a:solidFill>
                <a:schemeClr val="dk2"/>
              </a:solidFill>
              <a:latin typeface="Playfair Display"/>
              <a:ea typeface="Playfair Display"/>
              <a:cs typeface="Playfair Display"/>
              <a:sym typeface="Playfair Display"/>
            </a:endParaRPr>
          </a:p>
          <a:p>
            <a:pPr indent="-342900" lvl="0" marL="457200" rtl="0" algn="l">
              <a:spcBef>
                <a:spcPts val="0"/>
              </a:spcBef>
              <a:spcAft>
                <a:spcPts val="0"/>
              </a:spcAft>
              <a:buClr>
                <a:schemeClr val="dk2"/>
              </a:buClr>
              <a:buSzPts val="1800"/>
              <a:buFont typeface="Playfair Display"/>
              <a:buChar char="●"/>
            </a:pPr>
            <a:r>
              <a:rPr lang="en" sz="1800">
                <a:solidFill>
                  <a:schemeClr val="dk2"/>
                </a:solidFill>
                <a:latin typeface="Playfair Display"/>
                <a:ea typeface="Playfair Display"/>
                <a:cs typeface="Playfair Display"/>
                <a:sym typeface="Playfair Display"/>
              </a:rPr>
              <a:t>Sun and water bottle filter</a:t>
            </a:r>
            <a:endParaRPr sz="1800">
              <a:solidFill>
                <a:schemeClr val="dk2"/>
              </a:solidFill>
              <a:latin typeface="Playfair Display"/>
              <a:ea typeface="Playfair Display"/>
              <a:cs typeface="Playfair Display"/>
              <a:sym typeface="Playfair Display"/>
            </a:endParaRPr>
          </a:p>
          <a:p>
            <a:pPr indent="-342900" lvl="0" marL="457200" rtl="0" algn="l">
              <a:spcBef>
                <a:spcPts val="0"/>
              </a:spcBef>
              <a:spcAft>
                <a:spcPts val="0"/>
              </a:spcAft>
              <a:buClr>
                <a:schemeClr val="dk2"/>
              </a:buClr>
              <a:buSzPts val="1800"/>
              <a:buFont typeface="Playfair Display"/>
              <a:buChar char="●"/>
            </a:pPr>
            <a:r>
              <a:rPr lang="en" sz="1800">
                <a:solidFill>
                  <a:schemeClr val="dk2"/>
                </a:solidFill>
                <a:latin typeface="Playfair Display"/>
                <a:ea typeface="Playfair Display"/>
                <a:cs typeface="Playfair Display"/>
                <a:sym typeface="Playfair Display"/>
              </a:rPr>
              <a:t>Coffee </a:t>
            </a:r>
            <a:r>
              <a:rPr lang="en" sz="1800">
                <a:solidFill>
                  <a:schemeClr val="dk2"/>
                </a:solidFill>
                <a:latin typeface="Playfair Display"/>
                <a:ea typeface="Playfair Display"/>
                <a:cs typeface="Playfair Display"/>
                <a:sym typeface="Playfair Display"/>
              </a:rPr>
              <a:t>filter</a:t>
            </a:r>
            <a:endParaRPr sz="1800">
              <a:solidFill>
                <a:schemeClr val="dk2"/>
              </a:solidFill>
              <a:latin typeface="Playfair Display"/>
              <a:ea typeface="Playfair Display"/>
              <a:cs typeface="Playfair Display"/>
              <a:sym typeface="Playfair Display"/>
            </a:endParaRPr>
          </a:p>
          <a:p>
            <a:pPr indent="-342900" lvl="0" marL="457200" rtl="0" algn="l">
              <a:spcBef>
                <a:spcPts val="0"/>
              </a:spcBef>
              <a:spcAft>
                <a:spcPts val="0"/>
              </a:spcAft>
              <a:buClr>
                <a:schemeClr val="dk2"/>
              </a:buClr>
              <a:buSzPts val="1800"/>
              <a:buFont typeface="Playfair Display"/>
              <a:buChar char="●"/>
            </a:pPr>
            <a:r>
              <a:rPr lang="en" sz="1800">
                <a:solidFill>
                  <a:schemeClr val="dk2"/>
                </a:solidFill>
                <a:latin typeface="Playfair Display"/>
                <a:ea typeface="Playfair Display"/>
                <a:cs typeface="Playfair Display"/>
                <a:sym typeface="Playfair Display"/>
              </a:rPr>
              <a:t>Brita filter</a:t>
            </a:r>
            <a:endParaRPr sz="1800">
              <a:solidFill>
                <a:schemeClr val="dk2"/>
              </a:solidFill>
              <a:latin typeface="Playfair Display"/>
              <a:ea typeface="Playfair Display"/>
              <a:cs typeface="Playfair Display"/>
              <a:sym typeface="Playfair Display"/>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0" name="Shape 100"/>
        <p:cNvGrpSpPr/>
        <p:nvPr/>
      </p:nvGrpSpPr>
      <p:grpSpPr>
        <a:xfrm>
          <a:off x="0" y="0"/>
          <a:ext cx="0" cy="0"/>
          <a:chOff x="0" y="0"/>
          <a:chExt cx="0" cy="0"/>
        </a:xfrm>
      </p:grpSpPr>
      <p:sp>
        <p:nvSpPr>
          <p:cNvPr id="101" name="Google Shape;101;p20"/>
          <p:cNvSpPr txBox="1"/>
          <p:nvPr>
            <p:ph type="title"/>
          </p:nvPr>
        </p:nvSpPr>
        <p:spPr>
          <a:xfrm>
            <a:off x="332825" y="223725"/>
            <a:ext cx="8697900" cy="1323600"/>
          </a:xfrm>
          <a:prstGeom prst="rect">
            <a:avLst/>
          </a:prstGeom>
        </p:spPr>
        <p:txBody>
          <a:bodyPr anchorCtr="0" anchor="ctr" bIns="91425" lIns="91425" spcFirstLastPara="1" rIns="91425" wrap="square" tIns="91425">
            <a:normAutofit/>
          </a:bodyPr>
          <a:lstStyle/>
          <a:p>
            <a:pPr indent="0" lvl="0" marL="0" rtl="0" algn="ctr">
              <a:spcBef>
                <a:spcPts val="0"/>
              </a:spcBef>
              <a:spcAft>
                <a:spcPts val="0"/>
              </a:spcAft>
              <a:buNone/>
            </a:pPr>
            <a:r>
              <a:rPr lang="en"/>
              <a:t>Coffee filter</a:t>
            </a:r>
            <a:endParaRPr/>
          </a:p>
        </p:txBody>
      </p:sp>
      <p:sp>
        <p:nvSpPr>
          <p:cNvPr id="102" name="Google Shape;102;p20"/>
          <p:cNvSpPr txBox="1"/>
          <p:nvPr/>
        </p:nvSpPr>
        <p:spPr>
          <a:xfrm>
            <a:off x="277425" y="1592750"/>
            <a:ext cx="8706300" cy="3325200"/>
          </a:xfrm>
          <a:prstGeom prst="rect">
            <a:avLst/>
          </a:prstGeom>
          <a:noFill/>
          <a:ln>
            <a:noFill/>
          </a:ln>
        </p:spPr>
        <p:txBody>
          <a:bodyPr anchorCtr="0" anchor="t" bIns="91425" lIns="91425" spcFirstLastPara="1" rIns="91425" wrap="square" tIns="91425">
            <a:noAutofit/>
          </a:bodyPr>
          <a:lstStyle/>
          <a:p>
            <a:pPr indent="0" lvl="0" marL="0" rtl="0" algn="l">
              <a:lnSpc>
                <a:spcPct val="115000"/>
              </a:lnSpc>
              <a:spcBef>
                <a:spcPts val="1200"/>
              </a:spcBef>
              <a:spcAft>
                <a:spcPts val="0"/>
              </a:spcAft>
              <a:buNone/>
            </a:pPr>
            <a:r>
              <a:rPr lang="en" sz="1800">
                <a:solidFill>
                  <a:schemeClr val="dk2"/>
                </a:solidFill>
                <a:latin typeface="Playfair Display"/>
                <a:ea typeface="Playfair Display"/>
                <a:cs typeface="Playfair Display"/>
                <a:sym typeface="Playfair Display"/>
              </a:rPr>
              <a:t>A coffee filter </a:t>
            </a:r>
            <a:r>
              <a:rPr lang="en" sz="1800">
                <a:solidFill>
                  <a:schemeClr val="dk2"/>
                </a:solidFill>
                <a:latin typeface="Playfair Display"/>
                <a:ea typeface="Playfair Display"/>
                <a:cs typeface="Playfair Display"/>
                <a:sym typeface="Playfair Display"/>
              </a:rPr>
              <a:t>separate</a:t>
            </a:r>
            <a:r>
              <a:rPr lang="en" sz="1800">
                <a:solidFill>
                  <a:schemeClr val="dk2"/>
                </a:solidFill>
                <a:latin typeface="Playfair Display"/>
                <a:ea typeface="Playfair Display"/>
                <a:cs typeface="Playfair Display"/>
                <a:sym typeface="Playfair Display"/>
              </a:rPr>
              <a:t> the solid coffee grounds from the liquid coffee as water flows through them. </a:t>
            </a:r>
            <a:endParaRPr sz="1800">
              <a:solidFill>
                <a:schemeClr val="dk2"/>
              </a:solidFill>
              <a:latin typeface="Playfair Display"/>
              <a:ea typeface="Playfair Display"/>
              <a:cs typeface="Playfair Display"/>
              <a:sym typeface="Playfair Display"/>
            </a:endParaRPr>
          </a:p>
          <a:p>
            <a:pPr indent="0" lvl="0" marL="0" rtl="0" algn="l">
              <a:lnSpc>
                <a:spcPct val="115000"/>
              </a:lnSpc>
              <a:spcBef>
                <a:spcPts val="1200"/>
              </a:spcBef>
              <a:spcAft>
                <a:spcPts val="1200"/>
              </a:spcAft>
              <a:buClr>
                <a:schemeClr val="dk2"/>
              </a:buClr>
              <a:buSzPts val="1100"/>
              <a:buFont typeface="Arial"/>
              <a:buNone/>
            </a:pPr>
            <a:r>
              <a:rPr lang="en" sz="1800">
                <a:solidFill>
                  <a:schemeClr val="dk2"/>
                </a:solidFill>
                <a:latin typeface="Playfair Display"/>
                <a:ea typeface="Playfair Display"/>
                <a:cs typeface="Playfair Display"/>
                <a:sym typeface="Playfair Display"/>
              </a:rPr>
              <a:t>How this helps filter water: It theoretically could remove solid rocks or stuff from water but our hypothesis is that it </a:t>
            </a:r>
            <a:r>
              <a:rPr lang="en" sz="1800">
                <a:solidFill>
                  <a:schemeClr val="dk2"/>
                </a:solidFill>
                <a:latin typeface="Playfair Display"/>
                <a:ea typeface="Playfair Display"/>
                <a:cs typeface="Playfair Display"/>
                <a:sym typeface="Playfair Display"/>
              </a:rPr>
              <a:t>won't</a:t>
            </a:r>
            <a:r>
              <a:rPr lang="en" sz="1800">
                <a:solidFill>
                  <a:schemeClr val="dk2"/>
                </a:solidFill>
                <a:latin typeface="Playfair Display"/>
                <a:ea typeface="Playfair Display"/>
                <a:cs typeface="Playfair Display"/>
                <a:sym typeface="Playfair Display"/>
              </a:rPr>
              <a:t> really work</a:t>
            </a:r>
            <a:endParaRPr sz="1800">
              <a:solidFill>
                <a:schemeClr val="dk2"/>
              </a:solidFill>
              <a:latin typeface="Playfair Display"/>
              <a:ea typeface="Playfair Display"/>
              <a:cs typeface="Playfair Display"/>
              <a:sym typeface="Playfair Display"/>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6" name="Shape 106"/>
        <p:cNvGrpSpPr/>
        <p:nvPr/>
      </p:nvGrpSpPr>
      <p:grpSpPr>
        <a:xfrm>
          <a:off x="0" y="0"/>
          <a:ext cx="0" cy="0"/>
          <a:chOff x="0" y="0"/>
          <a:chExt cx="0" cy="0"/>
        </a:xfrm>
      </p:grpSpPr>
      <p:sp>
        <p:nvSpPr>
          <p:cNvPr id="107" name="Google Shape;107;p21"/>
          <p:cNvSpPr txBox="1"/>
          <p:nvPr>
            <p:ph type="title"/>
          </p:nvPr>
        </p:nvSpPr>
        <p:spPr>
          <a:xfrm>
            <a:off x="188625" y="232650"/>
            <a:ext cx="8697900" cy="1323600"/>
          </a:xfrm>
          <a:prstGeom prst="rect">
            <a:avLst/>
          </a:prstGeom>
        </p:spPr>
        <p:txBody>
          <a:bodyPr anchorCtr="0" anchor="ctr" bIns="91425" lIns="91425" spcFirstLastPara="1" rIns="91425" wrap="square" tIns="91425">
            <a:normAutofit/>
          </a:bodyPr>
          <a:lstStyle/>
          <a:p>
            <a:pPr indent="0" lvl="0" marL="0" rtl="0" algn="ctr">
              <a:spcBef>
                <a:spcPts val="0"/>
              </a:spcBef>
              <a:spcAft>
                <a:spcPts val="0"/>
              </a:spcAft>
              <a:buNone/>
            </a:pPr>
            <a:r>
              <a:rPr lang="en"/>
              <a:t>Paper towel filter</a:t>
            </a:r>
            <a:endParaRPr/>
          </a:p>
        </p:txBody>
      </p:sp>
      <p:sp>
        <p:nvSpPr>
          <p:cNvPr id="108" name="Google Shape;108;p21"/>
          <p:cNvSpPr txBox="1"/>
          <p:nvPr/>
        </p:nvSpPr>
        <p:spPr>
          <a:xfrm>
            <a:off x="212950" y="1760900"/>
            <a:ext cx="8673600" cy="31698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2"/>
              </a:buClr>
              <a:buSzPts val="1100"/>
              <a:buFont typeface="Arial"/>
              <a:buNone/>
            </a:pPr>
            <a:r>
              <a:rPr lang="en" sz="1800">
                <a:solidFill>
                  <a:schemeClr val="dk2"/>
                </a:solidFill>
                <a:latin typeface="Playfair Display"/>
                <a:ea typeface="Playfair Display"/>
                <a:cs typeface="Playfair Display"/>
                <a:sym typeface="Playfair Display"/>
              </a:rPr>
              <a:t>We will run the dirty water through multiple cups filled with paper towel with holes on the bottom and we will put paper towels in between the cups filtering it. </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Clr>
                <a:schemeClr val="dk2"/>
              </a:buClr>
              <a:buSzPts val="1100"/>
              <a:buFont typeface="Arial"/>
              <a:buNone/>
            </a:pPr>
            <a:r>
              <a:rPr lang="en" sz="1800">
                <a:solidFill>
                  <a:schemeClr val="dk2"/>
                </a:solidFill>
                <a:latin typeface="Playfair Display"/>
                <a:ea typeface="Playfair Display"/>
                <a:cs typeface="Playfair Display"/>
                <a:sym typeface="Playfair Display"/>
              </a:rPr>
              <a:t>How this will work: Hopefully this much paper towel will filter out solids though the water might not get through.</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Clr>
                <a:schemeClr val="dk2"/>
              </a:buClr>
              <a:buSzPts val="1100"/>
              <a:buFont typeface="Arial"/>
              <a:buNone/>
            </a:pPr>
            <a:r>
              <a:rPr lang="en" sz="1800">
                <a:solidFill>
                  <a:schemeClr val="dk2"/>
                </a:solidFill>
                <a:latin typeface="Playfair Display"/>
                <a:ea typeface="Playfair Display"/>
                <a:cs typeface="Playfair Display"/>
                <a:sym typeface="Playfair Display"/>
              </a:rPr>
              <a:t>Hypothesis: This will work OK</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Clr>
                <a:schemeClr val="dk2"/>
              </a:buClr>
              <a:buSzPts val="1100"/>
              <a:buFont typeface="Arial"/>
              <a:buNone/>
            </a:pPr>
            <a:r>
              <a:t/>
            </a:r>
            <a:endParaRPr sz="1800">
              <a:solidFill>
                <a:schemeClr val="dk2"/>
              </a:solidFill>
              <a:latin typeface="Playfair Display"/>
              <a:ea typeface="Playfair Display"/>
              <a:cs typeface="Playfair Display"/>
              <a:sym typeface="Playfair Display"/>
            </a:endParaRPr>
          </a:p>
          <a:p>
            <a:pPr indent="0" lvl="0" marL="0" rtl="0" algn="l">
              <a:spcBef>
                <a:spcPts val="0"/>
              </a:spcBef>
              <a:spcAft>
                <a:spcPts val="0"/>
              </a:spcAft>
              <a:buClr>
                <a:schemeClr val="dk2"/>
              </a:buClr>
              <a:buSzPts val="1100"/>
              <a:buFont typeface="Arial"/>
              <a:buNone/>
            </a:pPr>
            <a:r>
              <a:t/>
            </a:r>
            <a:endParaRPr sz="1800">
              <a:solidFill>
                <a:schemeClr val="dk2"/>
              </a:solidFill>
              <a:latin typeface="Playfair Display"/>
              <a:ea typeface="Playfair Display"/>
              <a:cs typeface="Playfair Display"/>
              <a:sym typeface="Playfair Display"/>
            </a:endParaRPr>
          </a:p>
          <a:p>
            <a:pPr indent="0" lvl="0" marL="0" rtl="0" algn="ctr">
              <a:spcBef>
                <a:spcPts val="0"/>
              </a:spcBef>
              <a:spcAft>
                <a:spcPts val="0"/>
              </a:spcAft>
              <a:buClr>
                <a:schemeClr val="dk2"/>
              </a:buClr>
              <a:buSzPts val="1100"/>
              <a:buFont typeface="Arial"/>
              <a:buNone/>
            </a:pPr>
            <a:r>
              <a:t/>
            </a:r>
            <a:endParaRPr b="1" sz="4800">
              <a:solidFill>
                <a:schemeClr val="dk2"/>
              </a:solidFill>
              <a:latin typeface="Playfair Display"/>
              <a:ea typeface="Playfair Display"/>
              <a:cs typeface="Playfair Display"/>
              <a:sym typeface="Playfair Display"/>
            </a:endParaRPr>
          </a:p>
          <a:p>
            <a:pPr indent="0" lvl="0" marL="0" rtl="0" algn="l">
              <a:spcBef>
                <a:spcPts val="0"/>
              </a:spcBef>
              <a:spcAft>
                <a:spcPts val="0"/>
              </a:spcAft>
              <a:buNone/>
            </a:pPr>
            <a:r>
              <a:t/>
            </a:r>
            <a:endParaRPr sz="1800">
              <a:solidFill>
                <a:schemeClr val="dk2"/>
              </a:solidFill>
              <a:latin typeface="Playfair Display"/>
              <a:ea typeface="Playfair Display"/>
              <a:cs typeface="Playfair Display"/>
              <a:sym typeface="Playfair Display"/>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Pop">
  <a:themeElements>
    <a:clrScheme name="Pop">
      <a:dk1>
        <a:srgbClr val="F8E71C"/>
      </a:dk1>
      <a:lt1>
        <a:srgbClr val="FFFFFF"/>
      </a:lt1>
      <a:dk2>
        <a:srgbClr val="000000"/>
      </a:dk2>
      <a:lt2>
        <a:srgbClr val="D9D9D9"/>
      </a:lt2>
      <a:accent1>
        <a:srgbClr val="666666"/>
      </a:accent1>
      <a:accent2>
        <a:srgbClr val="483165"/>
      </a:accent2>
      <a:accent3>
        <a:srgbClr val="EB1E95"/>
      </a:accent3>
      <a:accent4>
        <a:srgbClr val="01AFD1"/>
      </a:accent4>
      <a:accent5>
        <a:srgbClr val="0F9D58"/>
      </a:accent5>
      <a:accent6>
        <a:srgbClr val="9C27B0"/>
      </a:accent6>
      <a:hlink>
        <a:srgbClr val="0F9D58"/>
      </a:hlink>
      <a:folHlink>
        <a:srgbClr val="0F9D58"/>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