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layfair Display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boldItalic.fntdata"/><Relationship Id="rId10" Type="http://schemas.openxmlformats.org/officeDocument/2006/relationships/font" Target="fonts/PlayfairDisplay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layfairDispl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3bc0496e5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3bc0496e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3bc0496e58_0_2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3bc0496e58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/>
        </p:nvSpPr>
        <p:spPr>
          <a:xfrm>
            <a:off x="190450" y="1564075"/>
            <a:ext cx="5183400" cy="9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Logbook: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Oct 29: Got set up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Nov 19: Came up with ideas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Dec 17: Finalized Idea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jan 21: Worked on slideshow and ideas.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Jan 28: worked on finding out how it will work(no rylan today)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Feb 4 worked on finding out how it will work and finished ethic due care form (no Krishna today)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Feb 11: worked on slides 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Feb 18: worked on slides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66275" y="157825"/>
            <a:ext cx="8558100" cy="12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>
                <a:solidFill>
                  <a:schemeClr val="dk2"/>
                </a:solidFill>
                <a:highlight>
                  <a:schemeClr val="lt1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Logbook</a:t>
            </a:r>
            <a:endParaRPr sz="7400">
              <a:solidFill>
                <a:schemeClr val="dk2"/>
              </a:solidFill>
              <a:highlight>
                <a:schemeClr val="lt1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44250" y="461514"/>
            <a:ext cx="8455500" cy="101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 book part 2</a:t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443850" y="1819025"/>
            <a:ext cx="8256300" cy="32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Feb 23 - Worked on slideshow, variables, and procedure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Mar 2 - fixed up cysf website area and worked on slideshow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Mar 4 - Finalized CYSF website, worked on slideshow, and got materials 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Mar 6 - got our </a:t>
            </a:r>
            <a:r>
              <a:rPr lang="en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TDS Meter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Mar 9 - ran all experiments and wrote down data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Mar 10 - wrote down all experiments and other info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