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A258F-6615-4FBB-945F-8ADBB66FD453}" v="4" dt="2026-02-19T04:02:06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al Patel" userId="30dbdd89677a05a0" providerId="LiveId" clId="{0729702A-B189-4FBF-8F79-CAB647D8FC60}"/>
    <pc:docChg chg="custSel addSld modSld sldOrd">
      <pc:chgData name="Sajal Patel" userId="30dbdd89677a05a0" providerId="LiveId" clId="{0729702A-B189-4FBF-8F79-CAB647D8FC60}" dt="2026-02-19T04:02:18.611" v="125"/>
      <pc:docMkLst>
        <pc:docMk/>
      </pc:docMkLst>
      <pc:sldChg chg="ord">
        <pc:chgData name="Sajal Patel" userId="30dbdd89677a05a0" providerId="LiveId" clId="{0729702A-B189-4FBF-8F79-CAB647D8FC60}" dt="2026-02-19T04:02:18.611" v="125"/>
        <pc:sldMkLst>
          <pc:docMk/>
          <pc:sldMk cId="2131002034" sldId="256"/>
        </pc:sldMkLst>
      </pc:sldChg>
      <pc:sldChg chg="addSp delSp modSp new mod ord">
        <pc:chgData name="Sajal Patel" userId="30dbdd89677a05a0" providerId="LiveId" clId="{0729702A-B189-4FBF-8F79-CAB647D8FC60}" dt="2026-02-19T04:02:10.640" v="123" actId="20577"/>
        <pc:sldMkLst>
          <pc:docMk/>
          <pc:sldMk cId="3058114212" sldId="257"/>
        </pc:sldMkLst>
        <pc:spChg chg="del">
          <ac:chgData name="Sajal Patel" userId="30dbdd89677a05a0" providerId="LiveId" clId="{0729702A-B189-4FBF-8F79-CAB647D8FC60}" dt="2026-02-19T03:54:48.275" v="1" actId="478"/>
          <ac:spMkLst>
            <pc:docMk/>
            <pc:sldMk cId="3058114212" sldId="257"/>
            <ac:spMk id="2" creationId="{095CEB89-25B0-28B7-8FB1-9AA42E20F563}"/>
          </ac:spMkLst>
        </pc:spChg>
        <pc:spChg chg="del">
          <ac:chgData name="Sajal Patel" userId="30dbdd89677a05a0" providerId="LiveId" clId="{0729702A-B189-4FBF-8F79-CAB647D8FC60}" dt="2026-02-19T03:54:51.692" v="2" actId="478"/>
          <ac:spMkLst>
            <pc:docMk/>
            <pc:sldMk cId="3058114212" sldId="257"/>
            <ac:spMk id="3" creationId="{BF99BC4F-02C6-22A8-B6C6-708A90BCAB61}"/>
          </ac:spMkLst>
        </pc:spChg>
        <pc:spChg chg="add mod">
          <ac:chgData name="Sajal Patel" userId="30dbdd89677a05a0" providerId="LiveId" clId="{0729702A-B189-4FBF-8F79-CAB647D8FC60}" dt="2026-02-19T04:02:10.640" v="123" actId="20577"/>
          <ac:spMkLst>
            <pc:docMk/>
            <pc:sldMk cId="3058114212" sldId="257"/>
            <ac:spMk id="6" creationId="{155AECCA-0CDC-41EE-08AD-0B4974AFEB57}"/>
          </ac:spMkLst>
        </pc:spChg>
        <pc:picChg chg="add mod">
          <ac:chgData name="Sajal Patel" userId="30dbdd89677a05a0" providerId="LiveId" clId="{0729702A-B189-4FBF-8F79-CAB647D8FC60}" dt="2026-02-19T04:01:11.695" v="48" actId="1076"/>
          <ac:picMkLst>
            <pc:docMk/>
            <pc:sldMk cId="3058114212" sldId="257"/>
            <ac:picMk id="5" creationId="{39BFF8B5-26D2-84B7-1CEF-AC31F21DDB68}"/>
          </ac:picMkLst>
        </pc:picChg>
      </pc:sldChg>
      <pc:sldChg chg="addSp delSp modSp new mod ord">
        <pc:chgData name="Sajal Patel" userId="30dbdd89677a05a0" providerId="LiveId" clId="{0729702A-B189-4FBF-8F79-CAB647D8FC60}" dt="2026-02-19T04:02:03.972" v="118" actId="20577"/>
        <pc:sldMkLst>
          <pc:docMk/>
          <pc:sldMk cId="3116370749" sldId="258"/>
        </pc:sldMkLst>
        <pc:spChg chg="del">
          <ac:chgData name="Sajal Patel" userId="30dbdd89677a05a0" providerId="LiveId" clId="{0729702A-B189-4FBF-8F79-CAB647D8FC60}" dt="2026-02-19T03:55:31.114" v="12" actId="478"/>
          <ac:spMkLst>
            <pc:docMk/>
            <pc:sldMk cId="3116370749" sldId="258"/>
            <ac:spMk id="2" creationId="{315EFFE4-1D8D-8CD8-6ADC-39F532C674BC}"/>
          </ac:spMkLst>
        </pc:spChg>
        <pc:spChg chg="del">
          <ac:chgData name="Sajal Patel" userId="30dbdd89677a05a0" providerId="LiveId" clId="{0729702A-B189-4FBF-8F79-CAB647D8FC60}" dt="2026-02-19T03:55:35.472" v="13" actId="478"/>
          <ac:spMkLst>
            <pc:docMk/>
            <pc:sldMk cId="3116370749" sldId="258"/>
            <ac:spMk id="3" creationId="{2326BBB5-063C-F7F5-9D6D-039EFB31C918}"/>
          </ac:spMkLst>
        </pc:spChg>
        <pc:spChg chg="del">
          <ac:chgData name="Sajal Patel" userId="30dbdd89677a05a0" providerId="LiveId" clId="{0729702A-B189-4FBF-8F79-CAB647D8FC60}" dt="2026-02-19T03:55:38.405" v="14" actId="478"/>
          <ac:spMkLst>
            <pc:docMk/>
            <pc:sldMk cId="3116370749" sldId="258"/>
            <ac:spMk id="4" creationId="{C7224287-A8E8-4E13-12F2-13E2A344A8C3}"/>
          </ac:spMkLst>
        </pc:spChg>
        <pc:spChg chg="add mod">
          <ac:chgData name="Sajal Patel" userId="30dbdd89677a05a0" providerId="LiveId" clId="{0729702A-B189-4FBF-8F79-CAB647D8FC60}" dt="2026-02-19T04:02:03.972" v="118" actId="20577"/>
          <ac:spMkLst>
            <pc:docMk/>
            <pc:sldMk cId="3116370749" sldId="258"/>
            <ac:spMk id="9" creationId="{4B98F3DD-C550-E4FA-D6A3-BC2CFC86BDB7}"/>
          </ac:spMkLst>
        </pc:spChg>
        <pc:picChg chg="add del mod">
          <ac:chgData name="Sajal Patel" userId="30dbdd89677a05a0" providerId="LiveId" clId="{0729702A-B189-4FBF-8F79-CAB647D8FC60}" dt="2026-02-19T03:58:08.458" v="26" actId="478"/>
          <ac:picMkLst>
            <pc:docMk/>
            <pc:sldMk cId="3116370749" sldId="258"/>
            <ac:picMk id="6" creationId="{357C0B76-BC8D-82F2-5AA2-4A7220FB38B9}"/>
          </ac:picMkLst>
        </pc:picChg>
        <pc:picChg chg="add mod">
          <ac:chgData name="Sajal Patel" userId="30dbdd89677a05a0" providerId="LiveId" clId="{0729702A-B189-4FBF-8F79-CAB647D8FC60}" dt="2026-02-19T04:01:01.796" v="44" actId="1076"/>
          <ac:picMkLst>
            <pc:docMk/>
            <pc:sldMk cId="3116370749" sldId="258"/>
            <ac:picMk id="8" creationId="{B7EDDBCB-F8F8-E3E6-25E3-7B25EF762767}"/>
          </ac:picMkLst>
        </pc:picChg>
      </pc:sldChg>
      <pc:sldChg chg="addSp delSp modSp new mod ord">
        <pc:chgData name="Sajal Patel" userId="30dbdd89677a05a0" providerId="LiveId" clId="{0729702A-B189-4FBF-8F79-CAB647D8FC60}" dt="2026-02-19T04:01:56.610" v="113" actId="20577"/>
        <pc:sldMkLst>
          <pc:docMk/>
          <pc:sldMk cId="815560187" sldId="259"/>
        </pc:sldMkLst>
        <pc:spChg chg="del">
          <ac:chgData name="Sajal Patel" userId="30dbdd89677a05a0" providerId="LiveId" clId="{0729702A-B189-4FBF-8F79-CAB647D8FC60}" dt="2026-02-19T03:56:14.797" v="20" actId="478"/>
          <ac:spMkLst>
            <pc:docMk/>
            <pc:sldMk cId="815560187" sldId="259"/>
            <ac:spMk id="2" creationId="{0EFFF938-84F0-E061-CB6C-29214470F414}"/>
          </ac:spMkLst>
        </pc:spChg>
        <pc:spChg chg="del">
          <ac:chgData name="Sajal Patel" userId="30dbdd89677a05a0" providerId="LiveId" clId="{0729702A-B189-4FBF-8F79-CAB647D8FC60}" dt="2026-02-19T03:56:17.991" v="21" actId="478"/>
          <ac:spMkLst>
            <pc:docMk/>
            <pc:sldMk cId="815560187" sldId="259"/>
            <ac:spMk id="3" creationId="{65C784EA-069C-8617-BD1A-F3E041758D14}"/>
          </ac:spMkLst>
        </pc:spChg>
        <pc:spChg chg="del">
          <ac:chgData name="Sajal Patel" userId="30dbdd89677a05a0" providerId="LiveId" clId="{0729702A-B189-4FBF-8F79-CAB647D8FC60}" dt="2026-02-19T03:56:20.206" v="22" actId="478"/>
          <ac:spMkLst>
            <pc:docMk/>
            <pc:sldMk cId="815560187" sldId="259"/>
            <ac:spMk id="4" creationId="{40834DFA-CAD6-A1F4-571B-E540FE5384C4}"/>
          </ac:spMkLst>
        </pc:spChg>
        <pc:spChg chg="add mod">
          <ac:chgData name="Sajal Patel" userId="30dbdd89677a05a0" providerId="LiveId" clId="{0729702A-B189-4FBF-8F79-CAB647D8FC60}" dt="2026-02-19T04:01:56.610" v="113" actId="20577"/>
          <ac:spMkLst>
            <pc:docMk/>
            <pc:sldMk cId="815560187" sldId="259"/>
            <ac:spMk id="7" creationId="{56184C82-F851-9F85-CE7F-5348FE78E5E3}"/>
          </ac:spMkLst>
        </pc:spChg>
        <pc:picChg chg="add mod">
          <ac:chgData name="Sajal Patel" userId="30dbdd89677a05a0" providerId="LiveId" clId="{0729702A-B189-4FBF-8F79-CAB647D8FC60}" dt="2026-02-19T04:00:51.141" v="42" actId="1076"/>
          <ac:picMkLst>
            <pc:docMk/>
            <pc:sldMk cId="815560187" sldId="259"/>
            <ac:picMk id="6" creationId="{7594D23B-908E-F450-47A5-E208C14655DD}"/>
          </ac:picMkLst>
        </pc:picChg>
      </pc:sldChg>
      <pc:sldChg chg="addSp modSp new mod ord">
        <pc:chgData name="Sajal Patel" userId="30dbdd89677a05a0" providerId="LiveId" clId="{0729702A-B189-4FBF-8F79-CAB647D8FC60}" dt="2026-02-19T04:01:47.842" v="108" actId="1076"/>
        <pc:sldMkLst>
          <pc:docMk/>
          <pc:sldMk cId="3333405318" sldId="260"/>
        </pc:sldMkLst>
        <pc:spChg chg="add mod">
          <ac:chgData name="Sajal Patel" userId="30dbdd89677a05a0" providerId="LiveId" clId="{0729702A-B189-4FBF-8F79-CAB647D8FC60}" dt="2026-02-19T04:01:47.842" v="108" actId="1076"/>
          <ac:spMkLst>
            <pc:docMk/>
            <pc:sldMk cId="3333405318" sldId="260"/>
            <ac:spMk id="4" creationId="{6F8A3AE0-1DE5-51EE-B023-BF00A5287BD1}"/>
          </ac:spMkLst>
        </pc:spChg>
        <pc:picChg chg="add mod">
          <ac:chgData name="Sajal Patel" userId="30dbdd89677a05a0" providerId="LiveId" clId="{0729702A-B189-4FBF-8F79-CAB647D8FC60}" dt="2026-02-19T04:00:29.517" v="41" actId="1076"/>
          <ac:picMkLst>
            <pc:docMk/>
            <pc:sldMk cId="3333405318" sldId="260"/>
            <ac:picMk id="3" creationId="{59DFDC66-5424-12D7-31A9-22E4F67FE8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57CE-0D13-6DE1-7D11-2B4179E4E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8EF3-426E-7BFA-403A-8701ECA8F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C948-AF38-8801-E7E8-4B096A8F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6296-E842-6C9D-C5CC-DFF74FE9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E846-44A5-8C4D-61DA-87C80F03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30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97E3-F590-EE3E-B91B-4CB7A181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996F7-B16F-1BD4-02A6-7E284393D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1771E-7647-E46A-2934-C007653E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B1E3-F8CC-264C-5691-730B7801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8610-7D55-4C7B-FA88-4B9785A9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17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C0EBE-9D94-1AAE-4C77-C91480AF2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69ED6-655B-E7E0-42A4-D25EF3F3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1258-F029-12A0-1DE0-37F5F6B6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B8301-4069-26FF-701A-C3D419DB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15EC-8DB5-8FB4-D2E1-885C05B9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60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1917-E967-8F30-B54A-65CF8D8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5D9A-19D5-C91F-2962-02E47D74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EC8A-CDE5-92F1-ABFB-C7F7B812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1E03F-FBC2-082F-943D-D4E72A05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29842-0BC3-DAF6-D0E7-67ACFA4A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37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AB96-88FA-2FA8-9FD5-207496C6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4DCF4-A2E8-3C33-F34B-D93638C0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33529-29AD-8DFE-BD93-33558383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7F7D-32C2-4BFB-DA03-7624B1E6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4936B-BEF9-7E0B-0C88-89E4B63F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90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766E-E5BF-FFA7-2E8A-EB6F49EE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2378-2CF5-60E1-7D77-53A1AE75E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A3B0-58D2-3B20-72BC-4837659E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48E1D-351E-7076-44F0-29B2D0C4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6AF5F-5BE8-AF91-9984-DFAF7B1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6EC2-ADCC-5E8C-784F-54B16AF9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20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C893-BD5F-EB27-6735-EF487B5C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939D8-8C43-96D0-DF07-65159BED2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626A6-6076-F591-8460-23EF24E94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69702-8577-E0B3-9854-BCB7CB461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49FB5-E0F4-F70F-0C4D-D7C745CB6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B78A-171D-097B-4FAC-F5D0D4AB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293A3-47C7-B541-18BB-72D0B7ED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57DA8-D9D4-0195-7F28-DB93639B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3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CAE1-C602-8571-546E-1B6AC4F2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63D76-D7C8-7A84-6413-4C106FA2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856F7-4615-AE4E-745F-A3FA8C7C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04C40-4A9D-5C58-5844-29FE28BE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8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C575D-2F3F-53DC-3D5A-87EE637C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FFE0E-9DDD-F80D-9C17-AFED94C4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1F662-FAD0-677A-1661-F51AE2FD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3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79B4-770C-246E-6E1A-AC03D1C6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9929-A8BA-2394-18E3-EFACCECE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85BF1-25AF-7FDE-1880-E2382642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C2AC8-E10D-2892-2B51-03FA0C70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EB85D-3872-E187-E00F-707ABC8D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AC633-AC75-CE47-A6F6-43B0CD77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7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FC0E-503E-C77F-1D9C-9C90A155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59479-6930-7096-8610-20029CB0A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A5219-AB0B-614A-8108-0641C761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6CD1E-298B-2AAA-39E0-333759F7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45747-6664-D405-EDE5-02BFAEA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70778-251B-064A-5303-C3B6863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89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04A30-3A34-C9F4-2ACB-2B9817E2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99F81-85B2-2561-5762-D6665F14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88FD-B16A-B7B6-632F-5D6BB2D4F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41803-130A-4E79-9CB7-A2B47BAAE63A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42E1-90E1-8183-69BE-BCDB448CD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74CB-1217-3FDC-8648-67AD229A5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1496B-BE0F-45C2-9135-BCC01DE53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3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FDC66-5424-12D7-31A9-22E4F67FE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07" y="1391884"/>
            <a:ext cx="9623185" cy="522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A3AE0-1DE5-51EE-B023-BF00A5287BD1}"/>
              </a:ext>
            </a:extLst>
          </p:cNvPr>
          <p:cNvSpPr txBox="1"/>
          <p:nvPr/>
        </p:nvSpPr>
        <p:spPr>
          <a:xfrm>
            <a:off x="129832" y="498266"/>
            <a:ext cx="1077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Graph 1. Baseline and Experimental Data for User 1</a:t>
            </a:r>
          </a:p>
        </p:txBody>
      </p:sp>
    </p:spTree>
    <p:extLst>
      <p:ext uri="{BB962C8B-B14F-4D97-AF65-F5344CB8AC3E}">
        <p14:creationId xmlns:p14="http://schemas.microsoft.com/office/powerpoint/2010/main" val="33334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94D23B-908E-F450-47A5-E208C146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9" y="1264329"/>
            <a:ext cx="9976268" cy="532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84C82-F851-9F85-CE7F-5348FE78E5E3}"/>
              </a:ext>
            </a:extLst>
          </p:cNvPr>
          <p:cNvSpPr txBox="1"/>
          <p:nvPr/>
        </p:nvSpPr>
        <p:spPr>
          <a:xfrm>
            <a:off x="129832" y="498266"/>
            <a:ext cx="1077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Graph 2. Baseline and Experimental Data for User 2</a:t>
            </a:r>
          </a:p>
        </p:txBody>
      </p:sp>
    </p:spTree>
    <p:extLst>
      <p:ext uri="{BB962C8B-B14F-4D97-AF65-F5344CB8AC3E}">
        <p14:creationId xmlns:p14="http://schemas.microsoft.com/office/powerpoint/2010/main" val="81556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DDBCB-F8F8-E3E6-25E3-7B25EF76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5" y="1306217"/>
            <a:ext cx="10066630" cy="5247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8F3DD-C550-E4FA-D6A3-BC2CFC86BDB7}"/>
              </a:ext>
            </a:extLst>
          </p:cNvPr>
          <p:cNvSpPr txBox="1"/>
          <p:nvPr/>
        </p:nvSpPr>
        <p:spPr>
          <a:xfrm>
            <a:off x="129832" y="498266"/>
            <a:ext cx="1077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Graph 3. Baseline and Experimental Data for User 3</a:t>
            </a:r>
          </a:p>
        </p:txBody>
      </p:sp>
    </p:spTree>
    <p:extLst>
      <p:ext uri="{BB962C8B-B14F-4D97-AF65-F5344CB8AC3E}">
        <p14:creationId xmlns:p14="http://schemas.microsoft.com/office/powerpoint/2010/main" val="311637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BFF8B5-26D2-84B7-1CEF-AC31F21DD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2" y="972071"/>
            <a:ext cx="10789556" cy="5636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AECCA-0CDC-41EE-08AD-0B4974AFEB57}"/>
              </a:ext>
            </a:extLst>
          </p:cNvPr>
          <p:cNvSpPr txBox="1"/>
          <p:nvPr/>
        </p:nvSpPr>
        <p:spPr>
          <a:xfrm>
            <a:off x="129832" y="498266"/>
            <a:ext cx="1077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Graph 4. Baseline and Experimental Data for User 4</a:t>
            </a:r>
          </a:p>
        </p:txBody>
      </p:sp>
    </p:spTree>
    <p:extLst>
      <p:ext uri="{BB962C8B-B14F-4D97-AF65-F5344CB8AC3E}">
        <p14:creationId xmlns:p14="http://schemas.microsoft.com/office/powerpoint/2010/main" val="305811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645C7-E83D-C9CA-4832-B27B649EF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77" y="1400961"/>
            <a:ext cx="5604336" cy="3851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94782-286D-5947-4B3D-8FEE3A3D7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7" y="1418015"/>
            <a:ext cx="6074980" cy="3834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89FCA2-D600-4F13-6F71-E7578AF31D58}"/>
              </a:ext>
            </a:extLst>
          </p:cNvPr>
          <p:cNvSpPr txBox="1"/>
          <p:nvPr/>
        </p:nvSpPr>
        <p:spPr>
          <a:xfrm>
            <a:off x="162187" y="470889"/>
            <a:ext cx="1077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Graphs 5 and 6. The Percent Reduction in Glucose Spike for Premeal and </a:t>
            </a:r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Postmeal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31002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Sajal Patel</dc:creator>
  <cp:lastModifiedBy>Sajal Patel</cp:lastModifiedBy>
  <cp:revision>1</cp:revision>
  <dcterms:created xsi:type="dcterms:W3CDTF">2026-02-19T03:40:16Z</dcterms:created>
  <dcterms:modified xsi:type="dcterms:W3CDTF">2026-02-19T04:02:27Z</dcterms:modified>
</cp:coreProperties>
</file>