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4"/>
    <p:sldMasterId id="2147483690"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DM Sans Medium"/>
      <p:regular r:id="rId13"/>
      <p:bold r:id="rId14"/>
      <p:italic r:id="rId15"/>
      <p:boldItalic r:id="rId16"/>
    </p:embeddedFont>
    <p:embeddedFont>
      <p:font typeface="Merriweather"/>
      <p:regular r:id="rId17"/>
      <p:bold r:id="rId18"/>
      <p:italic r:id="rId19"/>
      <p:boldItalic r:id="rId20"/>
    </p:embeddedFont>
    <p:embeddedFont>
      <p:font typeface="DM Sans"/>
      <p:regular r:id="rId21"/>
      <p:bold r:id="rId22"/>
      <p:italic r:id="rId23"/>
      <p:boldItalic r:id="rId24"/>
    </p:embeddedFont>
    <p:embeddedFont>
      <p:font typeface="Comforta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22" Type="http://schemas.openxmlformats.org/officeDocument/2006/relationships/font" Target="fonts/DMSans-bold.fntdata"/><Relationship Id="rId21" Type="http://schemas.openxmlformats.org/officeDocument/2006/relationships/font" Target="fonts/DMSans-regular.fntdata"/><Relationship Id="rId24" Type="http://schemas.openxmlformats.org/officeDocument/2006/relationships/font" Target="fonts/DMSans-boldItalic.fntdata"/><Relationship Id="rId23" Type="http://schemas.openxmlformats.org/officeDocument/2006/relationships/font" Target="fonts/DM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mfortaa-bold.fntdata"/><Relationship Id="rId25" Type="http://schemas.openxmlformats.org/officeDocument/2006/relationships/font" Target="fonts/Comforta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DMSansMedium-regular.fntdata"/><Relationship Id="rId12" Type="http://schemas.openxmlformats.org/officeDocument/2006/relationships/slide" Target="slides/slide6.xml"/><Relationship Id="rId15" Type="http://schemas.openxmlformats.org/officeDocument/2006/relationships/font" Target="fonts/DMSansMedium-italic.fntdata"/><Relationship Id="rId14" Type="http://schemas.openxmlformats.org/officeDocument/2006/relationships/font" Target="fonts/DMSansMedium-bold.fntdata"/><Relationship Id="rId17" Type="http://schemas.openxmlformats.org/officeDocument/2006/relationships/font" Target="fonts/Merriweather-regular.fntdata"/><Relationship Id="rId16" Type="http://schemas.openxmlformats.org/officeDocument/2006/relationships/font" Target="fonts/DMSansMedium-boldItalic.fntdata"/><Relationship Id="rId19" Type="http://schemas.openxmlformats.org/officeDocument/2006/relationships/font" Target="fonts/Merriweather-italic.fntdata"/><Relationship Id="rId18" Type="http://schemas.openxmlformats.org/officeDocument/2006/relationships/font" Target="fonts/Merriweathe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aa80395d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aa80395d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aa80395d75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aa80395d75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b1b76d50f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b1b76d50f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c2fc3f8dd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c2fc3f8dd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afc307c3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afc307c3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b1b76d50f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b1b76d50f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0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SzPts val="1000"/>
              <a:buChar char="●"/>
              <a:defRPr/>
            </a:lvl1pPr>
            <a:lvl2pPr indent="-279400" lvl="1" marL="914400" algn="ctr">
              <a:spcBef>
                <a:spcPts val="0"/>
              </a:spcBef>
              <a:spcAft>
                <a:spcPts val="0"/>
              </a:spcAft>
              <a:buSzPts val="8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95" name="Shape 95"/>
        <p:cNvGrpSpPr/>
        <p:nvPr/>
      </p:nvGrpSpPr>
      <p:grpSpPr>
        <a:xfrm>
          <a:off x="0" y="0"/>
          <a:ext cx="0" cy="0"/>
          <a:chOff x="0" y="0"/>
          <a:chExt cx="0" cy="0"/>
        </a:xfrm>
      </p:grpSpPr>
      <p:sp>
        <p:nvSpPr>
          <p:cNvPr id="96" name="Google Shape;96;p25"/>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97" name="Google Shape;9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99" name="Google Shape;99;p2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0" name="Google Shape;100;p25"/>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1" name="Google Shape;101;p2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2" name="Google Shape;102;p25"/>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03" name="Google Shape;103;p2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06" name="Google Shape;106;p26"/>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07" name="Google Shape;107;p26"/>
          <p:cNvSpPr/>
          <p:nvPr>
            <p:ph idx="2" type="pic"/>
          </p:nvPr>
        </p:nvSpPr>
        <p:spPr>
          <a:xfrm>
            <a:off x="4992024" y="1152775"/>
            <a:ext cx="3840300" cy="3416400"/>
          </a:xfrm>
          <a:prstGeom prst="rect">
            <a:avLst/>
          </a:prstGeom>
          <a:noFill/>
          <a:ln>
            <a:noFill/>
          </a:ln>
        </p:spPr>
      </p:sp>
      <p:sp>
        <p:nvSpPr>
          <p:cNvPr id="108" name="Google Shape;10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109" name="Shape 109"/>
        <p:cNvGrpSpPr/>
        <p:nvPr/>
      </p:nvGrpSpPr>
      <p:grpSpPr>
        <a:xfrm>
          <a:off x="0" y="0"/>
          <a:ext cx="0" cy="0"/>
          <a:chOff x="0" y="0"/>
          <a:chExt cx="0" cy="0"/>
        </a:xfrm>
      </p:grpSpPr>
      <p:sp>
        <p:nvSpPr>
          <p:cNvPr id="110" name="Google Shape;11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27"/>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12" name="Google Shape;112;p27"/>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13" name="Google Shape;113;p27"/>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14" name="Google Shape;114;p27"/>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15" name="Google Shape;115;p27"/>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116" name="Shape 116"/>
        <p:cNvGrpSpPr/>
        <p:nvPr/>
      </p:nvGrpSpPr>
      <p:grpSpPr>
        <a:xfrm>
          <a:off x="0" y="0"/>
          <a:ext cx="0" cy="0"/>
          <a:chOff x="0" y="0"/>
          <a:chExt cx="0" cy="0"/>
        </a:xfrm>
      </p:grpSpPr>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8"/>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19" name="Google Shape;119;p28"/>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0" name="Google Shape;120;p28"/>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1" name="Google Shape;121;p28"/>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22" name="Google Shape;122;p28"/>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23" name="Google Shape;123;p28"/>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24" name="Google Shape;124;p28"/>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125" name="Shape 125"/>
        <p:cNvGrpSpPr/>
        <p:nvPr/>
      </p:nvGrpSpPr>
      <p:grpSpPr>
        <a:xfrm>
          <a:off x="0" y="0"/>
          <a:ext cx="0" cy="0"/>
          <a:chOff x="0" y="0"/>
          <a:chExt cx="0" cy="0"/>
        </a:xfrm>
      </p:grpSpPr>
      <p:sp>
        <p:nvSpPr>
          <p:cNvPr id="126" name="Google Shape;12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29"/>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8" name="Google Shape;128;p29"/>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29" name="Google Shape;129;p29"/>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0" name="Google Shape;130;p29"/>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31" name="Google Shape;131;p29"/>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32" name="Google Shape;132;p29"/>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33" name="Google Shape;133;p29"/>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34" name="Google Shape;134;p29"/>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135" name="Google Shape;135;p29"/>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136" name="Shape 136"/>
        <p:cNvGrpSpPr/>
        <p:nvPr/>
      </p:nvGrpSpPr>
      <p:grpSpPr>
        <a:xfrm>
          <a:off x="0" y="0"/>
          <a:ext cx="0" cy="0"/>
          <a:chOff x="0" y="0"/>
          <a:chExt cx="0" cy="0"/>
        </a:xfrm>
      </p:grpSpPr>
      <p:sp>
        <p:nvSpPr>
          <p:cNvPr id="137" name="Google Shape;137;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38" name="Google Shape;13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30"/>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40" name="Shape 140"/>
        <p:cNvGrpSpPr/>
        <p:nvPr/>
      </p:nvGrpSpPr>
      <p:grpSpPr>
        <a:xfrm>
          <a:off x="0" y="0"/>
          <a:ext cx="0" cy="0"/>
          <a:chOff x="0" y="0"/>
          <a:chExt cx="0" cy="0"/>
        </a:xfrm>
      </p:grpSpPr>
      <p:sp>
        <p:nvSpPr>
          <p:cNvPr id="141" name="Google Shape;141;p31"/>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2" name="Google Shape;142;p31"/>
          <p:cNvSpPr/>
          <p:nvPr>
            <p:ph idx="2" type="pic"/>
          </p:nvPr>
        </p:nvSpPr>
        <p:spPr>
          <a:xfrm>
            <a:off x="4804825" y="1133300"/>
            <a:ext cx="4027500" cy="2392800"/>
          </a:xfrm>
          <a:prstGeom prst="rect">
            <a:avLst/>
          </a:prstGeom>
          <a:noFill/>
          <a:ln>
            <a:noFill/>
          </a:ln>
        </p:spPr>
      </p:sp>
      <p:sp>
        <p:nvSpPr>
          <p:cNvPr id="143" name="Google Shape;143;p31"/>
          <p:cNvSpPr/>
          <p:nvPr>
            <p:ph idx="3" type="pic"/>
          </p:nvPr>
        </p:nvSpPr>
        <p:spPr>
          <a:xfrm>
            <a:off x="311725" y="1133300"/>
            <a:ext cx="4027500" cy="2392800"/>
          </a:xfrm>
          <a:prstGeom prst="rect">
            <a:avLst/>
          </a:prstGeom>
          <a:noFill/>
          <a:ln>
            <a:noFill/>
          </a:ln>
        </p:spPr>
      </p:sp>
      <p:sp>
        <p:nvSpPr>
          <p:cNvPr id="144" name="Google Shape;144;p31"/>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5" name="Google Shape;14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47" name="Google Shape;147;p31"/>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48" name="Google Shape;148;p31"/>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49" name="Shape 149"/>
        <p:cNvGrpSpPr/>
        <p:nvPr/>
      </p:nvGrpSpPr>
      <p:grpSpPr>
        <a:xfrm>
          <a:off x="0" y="0"/>
          <a:ext cx="0" cy="0"/>
          <a:chOff x="0" y="0"/>
          <a:chExt cx="0" cy="0"/>
        </a:xfrm>
      </p:grpSpPr>
      <p:sp>
        <p:nvSpPr>
          <p:cNvPr id="150" name="Google Shape;150;p32"/>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1" name="Google Shape;151;p32"/>
          <p:cNvSpPr/>
          <p:nvPr>
            <p:ph idx="2" type="pic"/>
          </p:nvPr>
        </p:nvSpPr>
        <p:spPr>
          <a:xfrm>
            <a:off x="6205225" y="1128325"/>
            <a:ext cx="2627100" cy="2273100"/>
          </a:xfrm>
          <a:prstGeom prst="rect">
            <a:avLst/>
          </a:prstGeom>
          <a:noFill/>
          <a:ln>
            <a:noFill/>
          </a:ln>
        </p:spPr>
      </p:sp>
      <p:sp>
        <p:nvSpPr>
          <p:cNvPr id="152" name="Google Shape;152;p32"/>
          <p:cNvSpPr/>
          <p:nvPr>
            <p:ph idx="3" type="pic"/>
          </p:nvPr>
        </p:nvSpPr>
        <p:spPr>
          <a:xfrm>
            <a:off x="311725" y="1128325"/>
            <a:ext cx="2627100" cy="2273100"/>
          </a:xfrm>
          <a:prstGeom prst="rect">
            <a:avLst/>
          </a:prstGeom>
          <a:noFill/>
          <a:ln>
            <a:noFill/>
          </a:ln>
        </p:spPr>
      </p:sp>
      <p:sp>
        <p:nvSpPr>
          <p:cNvPr id="153" name="Google Shape;153;p32"/>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4" name="Google Shape;154;p32"/>
          <p:cNvSpPr/>
          <p:nvPr>
            <p:ph idx="5" type="pic"/>
          </p:nvPr>
        </p:nvSpPr>
        <p:spPr>
          <a:xfrm>
            <a:off x="3255250" y="1128325"/>
            <a:ext cx="2627100" cy="2273100"/>
          </a:xfrm>
          <a:prstGeom prst="rect">
            <a:avLst/>
          </a:prstGeom>
          <a:noFill/>
          <a:ln>
            <a:noFill/>
          </a:ln>
        </p:spPr>
      </p:sp>
      <p:sp>
        <p:nvSpPr>
          <p:cNvPr id="155" name="Google Shape;155;p32"/>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6" name="Google Shape;156;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58" name="Google Shape;158;p32"/>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59" name="Google Shape;159;p32"/>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60" name="Google Shape;160;p32"/>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61" name="Shape 161"/>
        <p:cNvGrpSpPr/>
        <p:nvPr/>
      </p:nvGrpSpPr>
      <p:grpSpPr>
        <a:xfrm>
          <a:off x="0" y="0"/>
          <a:ext cx="0" cy="0"/>
          <a:chOff x="0" y="0"/>
          <a:chExt cx="0" cy="0"/>
        </a:xfrm>
      </p:grpSpPr>
      <p:sp>
        <p:nvSpPr>
          <p:cNvPr id="162" name="Google Shape;162;p33"/>
          <p:cNvSpPr/>
          <p:nvPr>
            <p:ph idx="2" type="pic"/>
          </p:nvPr>
        </p:nvSpPr>
        <p:spPr>
          <a:xfrm>
            <a:off x="311700" y="445025"/>
            <a:ext cx="8520600" cy="4218300"/>
          </a:xfrm>
          <a:prstGeom prst="rect">
            <a:avLst/>
          </a:prstGeom>
          <a:noFill/>
          <a:ln>
            <a:noFill/>
          </a:ln>
        </p:spPr>
      </p:sp>
      <p:sp>
        <p:nvSpPr>
          <p:cNvPr id="163" name="Google Shape;163;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64" name="Shape 164"/>
        <p:cNvGrpSpPr/>
        <p:nvPr/>
      </p:nvGrpSpPr>
      <p:grpSpPr>
        <a:xfrm>
          <a:off x="0" y="0"/>
          <a:ext cx="0" cy="0"/>
          <a:chOff x="0" y="0"/>
          <a:chExt cx="0" cy="0"/>
        </a:xfrm>
      </p:grpSpPr>
      <p:sp>
        <p:nvSpPr>
          <p:cNvPr id="165" name="Google Shape;16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4"/>
          <p:cNvSpPr/>
          <p:nvPr>
            <p:ph idx="2" type="pic"/>
          </p:nvPr>
        </p:nvSpPr>
        <p:spPr>
          <a:xfrm>
            <a:off x="3389600" y="118913"/>
            <a:ext cx="1643700" cy="1535100"/>
          </a:xfrm>
          <a:prstGeom prst="rect">
            <a:avLst/>
          </a:prstGeom>
          <a:noFill/>
          <a:ln>
            <a:noFill/>
          </a:ln>
        </p:spPr>
      </p:sp>
      <p:sp>
        <p:nvSpPr>
          <p:cNvPr id="167" name="Google Shape;167;p34"/>
          <p:cNvSpPr/>
          <p:nvPr>
            <p:ph idx="3" type="pic"/>
          </p:nvPr>
        </p:nvSpPr>
        <p:spPr>
          <a:xfrm>
            <a:off x="5195935" y="118913"/>
            <a:ext cx="1643700" cy="1535100"/>
          </a:xfrm>
          <a:prstGeom prst="rect">
            <a:avLst/>
          </a:prstGeom>
          <a:noFill/>
          <a:ln>
            <a:noFill/>
          </a:ln>
        </p:spPr>
      </p:sp>
      <p:sp>
        <p:nvSpPr>
          <p:cNvPr id="168" name="Google Shape;168;p34"/>
          <p:cNvSpPr/>
          <p:nvPr>
            <p:ph idx="4" type="pic"/>
          </p:nvPr>
        </p:nvSpPr>
        <p:spPr>
          <a:xfrm>
            <a:off x="7002270" y="118913"/>
            <a:ext cx="1643700" cy="1535100"/>
          </a:xfrm>
          <a:prstGeom prst="rect">
            <a:avLst/>
          </a:prstGeom>
          <a:noFill/>
          <a:ln>
            <a:noFill/>
          </a:ln>
        </p:spPr>
      </p:sp>
      <p:sp>
        <p:nvSpPr>
          <p:cNvPr id="169" name="Google Shape;169;p34"/>
          <p:cNvSpPr/>
          <p:nvPr>
            <p:ph idx="5" type="pic"/>
          </p:nvPr>
        </p:nvSpPr>
        <p:spPr>
          <a:xfrm>
            <a:off x="3389588" y="1804212"/>
            <a:ext cx="1643700" cy="1535100"/>
          </a:xfrm>
          <a:prstGeom prst="rect">
            <a:avLst/>
          </a:prstGeom>
          <a:noFill/>
          <a:ln>
            <a:noFill/>
          </a:ln>
        </p:spPr>
      </p:sp>
      <p:sp>
        <p:nvSpPr>
          <p:cNvPr id="170" name="Google Shape;170;p34"/>
          <p:cNvSpPr/>
          <p:nvPr>
            <p:ph idx="6" type="pic"/>
          </p:nvPr>
        </p:nvSpPr>
        <p:spPr>
          <a:xfrm>
            <a:off x="5195922" y="1804212"/>
            <a:ext cx="1643700" cy="1535100"/>
          </a:xfrm>
          <a:prstGeom prst="rect">
            <a:avLst/>
          </a:prstGeom>
          <a:noFill/>
          <a:ln>
            <a:noFill/>
          </a:ln>
        </p:spPr>
      </p:sp>
      <p:sp>
        <p:nvSpPr>
          <p:cNvPr id="171" name="Google Shape;171;p34"/>
          <p:cNvSpPr/>
          <p:nvPr>
            <p:ph idx="7" type="pic"/>
          </p:nvPr>
        </p:nvSpPr>
        <p:spPr>
          <a:xfrm>
            <a:off x="7002257" y="1804212"/>
            <a:ext cx="1643700" cy="1535100"/>
          </a:xfrm>
          <a:prstGeom prst="rect">
            <a:avLst/>
          </a:prstGeom>
          <a:noFill/>
          <a:ln>
            <a:noFill/>
          </a:ln>
        </p:spPr>
      </p:sp>
      <p:sp>
        <p:nvSpPr>
          <p:cNvPr id="172" name="Google Shape;172;p34"/>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73" name="Google Shape;173;p34"/>
          <p:cNvSpPr/>
          <p:nvPr>
            <p:ph idx="8" type="pic"/>
          </p:nvPr>
        </p:nvSpPr>
        <p:spPr>
          <a:xfrm>
            <a:off x="3389588" y="3489487"/>
            <a:ext cx="1643700" cy="1535100"/>
          </a:xfrm>
          <a:prstGeom prst="rect">
            <a:avLst/>
          </a:prstGeom>
          <a:noFill/>
          <a:ln>
            <a:noFill/>
          </a:ln>
        </p:spPr>
      </p:sp>
      <p:sp>
        <p:nvSpPr>
          <p:cNvPr id="174" name="Google Shape;174;p34"/>
          <p:cNvSpPr/>
          <p:nvPr>
            <p:ph idx="9" type="pic"/>
          </p:nvPr>
        </p:nvSpPr>
        <p:spPr>
          <a:xfrm>
            <a:off x="5195922" y="3489487"/>
            <a:ext cx="1643700" cy="1535100"/>
          </a:xfrm>
          <a:prstGeom prst="rect">
            <a:avLst/>
          </a:prstGeom>
          <a:noFill/>
          <a:ln>
            <a:noFill/>
          </a:ln>
        </p:spPr>
      </p:sp>
      <p:sp>
        <p:nvSpPr>
          <p:cNvPr id="175" name="Google Shape;175;p34"/>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slide" type="title">
  <p:cSld name="TITLE">
    <p:spTree>
      <p:nvGrpSpPr>
        <p:cNvPr id="176" name="Shape 176"/>
        <p:cNvGrpSpPr/>
        <p:nvPr/>
      </p:nvGrpSpPr>
      <p:grpSpPr>
        <a:xfrm>
          <a:off x="0" y="0"/>
          <a:ext cx="0" cy="0"/>
          <a:chOff x="0" y="0"/>
          <a:chExt cx="0" cy="0"/>
        </a:xfrm>
      </p:grpSpPr>
      <p:sp>
        <p:nvSpPr>
          <p:cNvPr id="177" name="Google Shape;177;p35"/>
          <p:cNvSpPr txBox="1"/>
          <p:nvPr>
            <p:ph idx="1" type="body"/>
          </p:nvPr>
        </p:nvSpPr>
        <p:spPr>
          <a:xfrm>
            <a:off x="196951" y="4737750"/>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78" name="Google Shape;178;p35"/>
          <p:cNvSpPr txBox="1"/>
          <p:nvPr>
            <p:ph type="ctrTitle"/>
          </p:nvPr>
        </p:nvSpPr>
        <p:spPr>
          <a:xfrm>
            <a:off x="196950" y="223825"/>
            <a:ext cx="8011800" cy="1877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750"/>
              <a:buNone/>
              <a:defRPr sz="675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p:txBody>
      </p:sp>
      <p:sp>
        <p:nvSpPr>
          <p:cNvPr id="179" name="Google Shape;179;p35"/>
          <p:cNvSpPr txBox="1"/>
          <p:nvPr>
            <p:ph idx="2" type="subTitle"/>
          </p:nvPr>
        </p:nvSpPr>
        <p:spPr>
          <a:xfrm>
            <a:off x="196950" y="2171250"/>
            <a:ext cx="3986700" cy="5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50"/>
              <a:buFont typeface="DM Sans Medium"/>
              <a:buNone/>
              <a:defRPr sz="1850">
                <a:solidFill>
                  <a:schemeClr val="lt1"/>
                </a:solidFill>
                <a:latin typeface="DM Sans Medium"/>
                <a:ea typeface="DM Sans Medium"/>
                <a:cs typeface="DM Sans Medium"/>
                <a:sym typeface="DM Sans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80" name="Google Shape;180;p35"/>
          <p:cNvSpPr/>
          <p:nvPr>
            <p:ph idx="3" type="pic"/>
          </p:nvPr>
        </p:nvSpPr>
        <p:spPr>
          <a:xfrm>
            <a:off x="4437578" y="2171250"/>
            <a:ext cx="4509600" cy="2775600"/>
          </a:xfrm>
          <a:prstGeom prst="round2DiagRect">
            <a:avLst>
              <a:gd fmla="val 16667" name="adj1"/>
              <a:gd fmla="val 0" name="adj2"/>
            </a:avLst>
          </a:prstGeom>
          <a:noFill/>
          <a:ln>
            <a:noFill/>
          </a:ln>
        </p:spPr>
      </p:sp>
      <p:sp>
        <p:nvSpPr>
          <p:cNvPr id="181" name="Google Shape;181;p35"/>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 type="secHead">
  <p:cSld name="SECTION_HEADER">
    <p:spTree>
      <p:nvGrpSpPr>
        <p:cNvPr id="182" name="Shape 182"/>
        <p:cNvGrpSpPr/>
        <p:nvPr/>
      </p:nvGrpSpPr>
      <p:grpSpPr>
        <a:xfrm>
          <a:off x="0" y="0"/>
          <a:ext cx="0" cy="0"/>
          <a:chOff x="0" y="0"/>
          <a:chExt cx="0" cy="0"/>
        </a:xfrm>
      </p:grpSpPr>
      <p:sp>
        <p:nvSpPr>
          <p:cNvPr id="183" name="Google Shape;183;p36"/>
          <p:cNvSpPr txBox="1"/>
          <p:nvPr>
            <p:ph type="title"/>
          </p:nvPr>
        </p:nvSpPr>
        <p:spPr>
          <a:xfrm>
            <a:off x="511953" y="5885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4" name="Google Shape;184;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36"/>
          <p:cNvSpPr txBox="1"/>
          <p:nvPr>
            <p:ph idx="2" type="title"/>
          </p:nvPr>
        </p:nvSpPr>
        <p:spPr>
          <a:xfrm>
            <a:off x="511953" y="14303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6" name="Google Shape;186;p36"/>
          <p:cNvSpPr txBox="1"/>
          <p:nvPr>
            <p:ph idx="3" type="title"/>
          </p:nvPr>
        </p:nvSpPr>
        <p:spPr>
          <a:xfrm>
            <a:off x="511953" y="22721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7" name="Google Shape;187;p36"/>
          <p:cNvSpPr txBox="1"/>
          <p:nvPr>
            <p:ph idx="4" type="title"/>
          </p:nvPr>
        </p:nvSpPr>
        <p:spPr>
          <a:xfrm>
            <a:off x="511953" y="31139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8" name="Google Shape;188;p36"/>
          <p:cNvSpPr txBox="1"/>
          <p:nvPr>
            <p:ph idx="5" type="title"/>
          </p:nvPr>
        </p:nvSpPr>
        <p:spPr>
          <a:xfrm>
            <a:off x="511953" y="39557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9" name="Google Shape;189;p36"/>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90" name="Google Shape;190;p36"/>
          <p:cNvSpPr txBox="1"/>
          <p:nvPr>
            <p:ph idx="6"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type="tx">
  <p:cSld name="TITLE_AND_BODY">
    <p:spTree>
      <p:nvGrpSpPr>
        <p:cNvPr id="191" name="Shape 191"/>
        <p:cNvGrpSpPr/>
        <p:nvPr/>
      </p:nvGrpSpPr>
      <p:grpSpPr>
        <a:xfrm>
          <a:off x="0" y="0"/>
          <a:ext cx="0" cy="0"/>
          <a:chOff x="0" y="0"/>
          <a:chExt cx="0" cy="0"/>
        </a:xfrm>
      </p:grpSpPr>
      <p:sp>
        <p:nvSpPr>
          <p:cNvPr id="192" name="Google Shape;19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7"/>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1pPr>
            <a:lvl2pPr lvl="1"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2pPr>
            <a:lvl3pPr lvl="2"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3pPr>
            <a:lvl4pPr lvl="3"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4pPr>
            <a:lvl5pPr lvl="4"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5pPr>
            <a:lvl6pPr lvl="5"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6pPr>
            <a:lvl7pPr lvl="6"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7pPr>
            <a:lvl8pPr lvl="7"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8pPr>
            <a:lvl9pPr lvl="8"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9pPr>
          </a:lstStyle>
          <a:p/>
        </p:txBody>
      </p:sp>
      <p:sp>
        <p:nvSpPr>
          <p:cNvPr id="194" name="Google Shape;194;p37"/>
          <p:cNvSpPr txBox="1"/>
          <p:nvPr>
            <p:ph idx="2" type="body"/>
          </p:nvPr>
        </p:nvSpPr>
        <p:spPr>
          <a:xfrm>
            <a:off x="196951" y="196725"/>
            <a:ext cx="18591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95" name="Google Shape;195;p37"/>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TITLE_AND_BODY_1">
    <p:spTree>
      <p:nvGrpSpPr>
        <p:cNvPr id="196" name="Shape 196"/>
        <p:cNvGrpSpPr/>
        <p:nvPr/>
      </p:nvGrpSpPr>
      <p:grpSpPr>
        <a:xfrm>
          <a:off x="0" y="0"/>
          <a:ext cx="0" cy="0"/>
          <a:chOff x="0" y="0"/>
          <a:chExt cx="0" cy="0"/>
        </a:xfrm>
      </p:grpSpPr>
      <p:sp>
        <p:nvSpPr>
          <p:cNvPr id="197" name="Google Shape;197;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98" name="Google Shape;198;p38"/>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1pPr>
            <a:lvl2pPr lvl="1"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2pPr>
            <a:lvl3pPr lvl="2"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3pPr>
            <a:lvl4pPr lvl="3"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4pPr>
            <a:lvl5pPr lvl="4"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5pPr>
            <a:lvl6pPr lvl="5"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6pPr>
            <a:lvl7pPr lvl="6"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7pPr>
            <a:lvl8pPr lvl="7"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8pPr>
            <a:lvl9pPr lvl="8"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9pPr>
          </a:lstStyle>
          <a:p/>
        </p:txBody>
      </p:sp>
      <p:sp>
        <p:nvSpPr>
          <p:cNvPr id="199" name="Google Shape;199;p38"/>
          <p:cNvSpPr txBox="1"/>
          <p:nvPr>
            <p:ph idx="2"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200" name="Google Shape;200;p38"/>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1" type="twoColTx">
  <p:cSld name="TITLE_AND_TWO_COLUMNS">
    <p:spTree>
      <p:nvGrpSpPr>
        <p:cNvPr id="201" name="Shape 201"/>
        <p:cNvGrpSpPr/>
        <p:nvPr/>
      </p:nvGrpSpPr>
      <p:grpSpPr>
        <a:xfrm>
          <a:off x="0" y="0"/>
          <a:ext cx="0" cy="0"/>
          <a:chOff x="0" y="0"/>
          <a:chExt cx="0" cy="0"/>
        </a:xfrm>
      </p:grpSpPr>
      <p:sp>
        <p:nvSpPr>
          <p:cNvPr id="202" name="Google Shape;202;p39"/>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03" name="Google Shape;203;p39"/>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dk1"/>
              </a:buClr>
              <a:buSzPts val="1000"/>
              <a:buChar char="●"/>
              <a:defRPr>
                <a:solidFill>
                  <a:schemeClr val="dk1"/>
                </a:solidFill>
              </a:defRPr>
            </a:lvl1pPr>
            <a:lvl2pPr indent="-292100" lvl="1" marL="914400">
              <a:lnSpc>
                <a:spcPct val="100000"/>
              </a:lnSpc>
              <a:spcBef>
                <a:spcPts val="0"/>
              </a:spcBef>
              <a:spcAft>
                <a:spcPts val="0"/>
              </a:spcAft>
              <a:buClr>
                <a:schemeClr val="dk1"/>
              </a:buClr>
              <a:buSzPts val="1000"/>
              <a:buChar char="○"/>
              <a:defRPr sz="1000">
                <a:solidFill>
                  <a:schemeClr val="dk1"/>
                </a:solidFill>
              </a:defRPr>
            </a:lvl2pPr>
            <a:lvl3pPr indent="-292100" lvl="2" marL="1371600">
              <a:lnSpc>
                <a:spcPct val="100000"/>
              </a:lnSpc>
              <a:spcBef>
                <a:spcPts val="0"/>
              </a:spcBef>
              <a:spcAft>
                <a:spcPts val="0"/>
              </a:spcAft>
              <a:buClr>
                <a:schemeClr val="dk1"/>
              </a:buClr>
              <a:buSzPts val="1000"/>
              <a:buChar char="■"/>
              <a:defRPr>
                <a:solidFill>
                  <a:schemeClr val="dk1"/>
                </a:solidFill>
              </a:defRPr>
            </a:lvl3pPr>
            <a:lvl4pPr indent="-292100" lvl="3" marL="1828800">
              <a:lnSpc>
                <a:spcPct val="100000"/>
              </a:lnSpc>
              <a:spcBef>
                <a:spcPts val="0"/>
              </a:spcBef>
              <a:spcAft>
                <a:spcPts val="0"/>
              </a:spcAft>
              <a:buClr>
                <a:schemeClr val="dk1"/>
              </a:buClr>
              <a:buSzPts val="1000"/>
              <a:buChar char="●"/>
              <a:defRPr>
                <a:solidFill>
                  <a:schemeClr val="dk1"/>
                </a:solidFill>
              </a:defRPr>
            </a:lvl4pPr>
            <a:lvl5pPr indent="-292100" lvl="4" marL="2286000">
              <a:lnSpc>
                <a:spcPct val="100000"/>
              </a:lnSpc>
              <a:spcBef>
                <a:spcPts val="0"/>
              </a:spcBef>
              <a:spcAft>
                <a:spcPts val="0"/>
              </a:spcAft>
              <a:buClr>
                <a:schemeClr val="dk1"/>
              </a:buClr>
              <a:buSzPts val="1000"/>
              <a:buChar char="○"/>
              <a:defRPr>
                <a:solidFill>
                  <a:schemeClr val="dk1"/>
                </a:solidFill>
              </a:defRPr>
            </a:lvl5pPr>
            <a:lvl6pPr indent="-292100" lvl="5" marL="2743200">
              <a:lnSpc>
                <a:spcPct val="100000"/>
              </a:lnSpc>
              <a:spcBef>
                <a:spcPts val="0"/>
              </a:spcBef>
              <a:spcAft>
                <a:spcPts val="0"/>
              </a:spcAft>
              <a:buClr>
                <a:schemeClr val="dk1"/>
              </a:buClr>
              <a:buSzPts val="1000"/>
              <a:buChar char="■"/>
              <a:defRPr>
                <a:solidFill>
                  <a:schemeClr val="dk1"/>
                </a:solidFill>
              </a:defRPr>
            </a:lvl6pPr>
            <a:lvl7pPr indent="-292100" lvl="6" marL="3200400">
              <a:lnSpc>
                <a:spcPct val="100000"/>
              </a:lnSpc>
              <a:spcBef>
                <a:spcPts val="0"/>
              </a:spcBef>
              <a:spcAft>
                <a:spcPts val="0"/>
              </a:spcAft>
              <a:buClr>
                <a:schemeClr val="dk1"/>
              </a:buClr>
              <a:buSzPts val="1000"/>
              <a:buChar char="●"/>
              <a:defRPr>
                <a:solidFill>
                  <a:schemeClr val="dk1"/>
                </a:solidFill>
              </a:defRPr>
            </a:lvl7pPr>
            <a:lvl8pPr indent="-292100" lvl="7" marL="3657600">
              <a:lnSpc>
                <a:spcPct val="100000"/>
              </a:lnSpc>
              <a:spcBef>
                <a:spcPts val="0"/>
              </a:spcBef>
              <a:spcAft>
                <a:spcPts val="0"/>
              </a:spcAft>
              <a:buClr>
                <a:schemeClr val="dk1"/>
              </a:buClr>
              <a:buSzPts val="1000"/>
              <a:buChar char="○"/>
              <a:defRPr>
                <a:solidFill>
                  <a:schemeClr val="dk1"/>
                </a:solidFill>
              </a:defRPr>
            </a:lvl8pPr>
            <a:lvl9pPr indent="-292100" lvl="8" marL="4114800">
              <a:lnSpc>
                <a:spcPct val="100000"/>
              </a:lnSpc>
              <a:spcBef>
                <a:spcPts val="0"/>
              </a:spcBef>
              <a:spcAft>
                <a:spcPts val="0"/>
              </a:spcAft>
              <a:buClr>
                <a:schemeClr val="dk1"/>
              </a:buClr>
              <a:buSzPts val="1000"/>
              <a:buChar char="■"/>
              <a:defRPr>
                <a:solidFill>
                  <a:schemeClr val="dk1"/>
                </a:solidFill>
              </a:defRPr>
            </a:lvl9pPr>
          </a:lstStyle>
          <a:p/>
        </p:txBody>
      </p:sp>
      <p:sp>
        <p:nvSpPr>
          <p:cNvPr id="204" name="Google Shape;20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5" name="Google Shape;205;p39"/>
          <p:cNvSpPr/>
          <p:nvPr>
            <p:ph idx="2" type="pic"/>
          </p:nvPr>
        </p:nvSpPr>
        <p:spPr>
          <a:xfrm>
            <a:off x="3726325" y="669925"/>
            <a:ext cx="5220900" cy="4276800"/>
          </a:xfrm>
          <a:prstGeom prst="round2DiagRect">
            <a:avLst>
              <a:gd fmla="val 16667" name="adj1"/>
              <a:gd fmla="val 0" name="adj2"/>
            </a:avLst>
          </a:prstGeom>
          <a:noFill/>
          <a:ln>
            <a:noFill/>
          </a:ln>
        </p:spPr>
      </p:sp>
      <p:sp>
        <p:nvSpPr>
          <p:cNvPr id="206" name="Google Shape;206;p39"/>
          <p:cNvSpPr txBox="1"/>
          <p:nvPr>
            <p:ph idx="3"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207" name="Google Shape;207;p39"/>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TITLE_AND_TWO_COLUMNS_1">
    <p:spTree>
      <p:nvGrpSpPr>
        <p:cNvPr id="208" name="Shape 208"/>
        <p:cNvGrpSpPr/>
        <p:nvPr/>
      </p:nvGrpSpPr>
      <p:grpSpPr>
        <a:xfrm>
          <a:off x="0" y="0"/>
          <a:ext cx="0" cy="0"/>
          <a:chOff x="0" y="0"/>
          <a:chExt cx="0" cy="0"/>
        </a:xfrm>
      </p:grpSpPr>
      <p:sp>
        <p:nvSpPr>
          <p:cNvPr id="209" name="Google Shape;209;p40"/>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450"/>
              <a:buNone/>
              <a:defRPr>
                <a:solidFill>
                  <a:schemeClr val="lt1"/>
                </a:solidFill>
              </a:defRPr>
            </a:lvl1pPr>
            <a:lvl2pPr lvl="1">
              <a:spcBef>
                <a:spcPts val="0"/>
              </a:spcBef>
              <a:spcAft>
                <a:spcPts val="0"/>
              </a:spcAft>
              <a:buClr>
                <a:schemeClr val="lt1"/>
              </a:buClr>
              <a:buSzPts val="3450"/>
              <a:buNone/>
              <a:defRPr>
                <a:solidFill>
                  <a:schemeClr val="lt1"/>
                </a:solidFill>
              </a:defRPr>
            </a:lvl2pPr>
            <a:lvl3pPr lvl="2">
              <a:spcBef>
                <a:spcPts val="0"/>
              </a:spcBef>
              <a:spcAft>
                <a:spcPts val="0"/>
              </a:spcAft>
              <a:buClr>
                <a:schemeClr val="lt1"/>
              </a:buClr>
              <a:buSzPts val="3450"/>
              <a:buNone/>
              <a:defRPr>
                <a:solidFill>
                  <a:schemeClr val="lt1"/>
                </a:solidFill>
              </a:defRPr>
            </a:lvl3pPr>
            <a:lvl4pPr lvl="3">
              <a:spcBef>
                <a:spcPts val="0"/>
              </a:spcBef>
              <a:spcAft>
                <a:spcPts val="0"/>
              </a:spcAft>
              <a:buClr>
                <a:schemeClr val="lt1"/>
              </a:buClr>
              <a:buSzPts val="3450"/>
              <a:buNone/>
              <a:defRPr>
                <a:solidFill>
                  <a:schemeClr val="lt1"/>
                </a:solidFill>
              </a:defRPr>
            </a:lvl4pPr>
            <a:lvl5pPr lvl="4">
              <a:spcBef>
                <a:spcPts val="0"/>
              </a:spcBef>
              <a:spcAft>
                <a:spcPts val="0"/>
              </a:spcAft>
              <a:buClr>
                <a:schemeClr val="lt1"/>
              </a:buClr>
              <a:buSzPts val="3450"/>
              <a:buNone/>
              <a:defRPr>
                <a:solidFill>
                  <a:schemeClr val="lt1"/>
                </a:solidFill>
              </a:defRPr>
            </a:lvl5pPr>
            <a:lvl6pPr lvl="5">
              <a:spcBef>
                <a:spcPts val="0"/>
              </a:spcBef>
              <a:spcAft>
                <a:spcPts val="0"/>
              </a:spcAft>
              <a:buClr>
                <a:schemeClr val="lt1"/>
              </a:buClr>
              <a:buSzPts val="3450"/>
              <a:buNone/>
              <a:defRPr>
                <a:solidFill>
                  <a:schemeClr val="lt1"/>
                </a:solidFill>
              </a:defRPr>
            </a:lvl6pPr>
            <a:lvl7pPr lvl="6">
              <a:spcBef>
                <a:spcPts val="0"/>
              </a:spcBef>
              <a:spcAft>
                <a:spcPts val="0"/>
              </a:spcAft>
              <a:buClr>
                <a:schemeClr val="lt1"/>
              </a:buClr>
              <a:buSzPts val="3450"/>
              <a:buNone/>
              <a:defRPr>
                <a:solidFill>
                  <a:schemeClr val="lt1"/>
                </a:solidFill>
              </a:defRPr>
            </a:lvl7pPr>
            <a:lvl8pPr lvl="7">
              <a:spcBef>
                <a:spcPts val="0"/>
              </a:spcBef>
              <a:spcAft>
                <a:spcPts val="0"/>
              </a:spcAft>
              <a:buClr>
                <a:schemeClr val="lt1"/>
              </a:buClr>
              <a:buSzPts val="3450"/>
              <a:buNone/>
              <a:defRPr>
                <a:solidFill>
                  <a:schemeClr val="lt1"/>
                </a:solidFill>
              </a:defRPr>
            </a:lvl8pPr>
            <a:lvl9pPr lvl="8">
              <a:spcBef>
                <a:spcPts val="0"/>
              </a:spcBef>
              <a:spcAft>
                <a:spcPts val="0"/>
              </a:spcAft>
              <a:buClr>
                <a:schemeClr val="lt1"/>
              </a:buClr>
              <a:buSzPts val="3450"/>
              <a:buNone/>
              <a:defRPr>
                <a:solidFill>
                  <a:schemeClr val="lt1"/>
                </a:solidFill>
              </a:defRPr>
            </a:lvl9pPr>
          </a:lstStyle>
          <a:p/>
        </p:txBody>
      </p:sp>
      <p:sp>
        <p:nvSpPr>
          <p:cNvPr id="210" name="Google Shape;210;p40"/>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lt1"/>
              </a:buClr>
              <a:buSzPts val="1000"/>
              <a:buChar char="●"/>
              <a:defRPr>
                <a:solidFill>
                  <a:schemeClr val="lt1"/>
                </a:solidFill>
              </a:defRPr>
            </a:lvl1pPr>
            <a:lvl2pPr indent="-292100" lvl="1" marL="914400">
              <a:lnSpc>
                <a:spcPct val="100000"/>
              </a:lnSpc>
              <a:spcBef>
                <a:spcPts val="0"/>
              </a:spcBef>
              <a:spcAft>
                <a:spcPts val="0"/>
              </a:spcAft>
              <a:buClr>
                <a:schemeClr val="lt1"/>
              </a:buClr>
              <a:buSzPts val="1000"/>
              <a:buChar char="○"/>
              <a:defRPr sz="1000">
                <a:solidFill>
                  <a:schemeClr val="lt1"/>
                </a:solidFill>
              </a:defRPr>
            </a:lvl2pPr>
            <a:lvl3pPr indent="-292100" lvl="2" marL="1371600">
              <a:lnSpc>
                <a:spcPct val="100000"/>
              </a:lnSpc>
              <a:spcBef>
                <a:spcPts val="0"/>
              </a:spcBef>
              <a:spcAft>
                <a:spcPts val="0"/>
              </a:spcAft>
              <a:buClr>
                <a:schemeClr val="lt1"/>
              </a:buClr>
              <a:buSzPts val="1000"/>
              <a:buChar char="■"/>
              <a:defRPr>
                <a:solidFill>
                  <a:schemeClr val="lt1"/>
                </a:solidFill>
              </a:defRPr>
            </a:lvl3pPr>
            <a:lvl4pPr indent="-292100" lvl="3" marL="1828800">
              <a:lnSpc>
                <a:spcPct val="100000"/>
              </a:lnSpc>
              <a:spcBef>
                <a:spcPts val="0"/>
              </a:spcBef>
              <a:spcAft>
                <a:spcPts val="0"/>
              </a:spcAft>
              <a:buClr>
                <a:schemeClr val="lt1"/>
              </a:buClr>
              <a:buSzPts val="1000"/>
              <a:buChar char="●"/>
              <a:defRPr>
                <a:solidFill>
                  <a:schemeClr val="lt1"/>
                </a:solidFill>
              </a:defRPr>
            </a:lvl4pPr>
            <a:lvl5pPr indent="-292100" lvl="4" marL="2286000">
              <a:lnSpc>
                <a:spcPct val="100000"/>
              </a:lnSpc>
              <a:spcBef>
                <a:spcPts val="0"/>
              </a:spcBef>
              <a:spcAft>
                <a:spcPts val="0"/>
              </a:spcAft>
              <a:buClr>
                <a:schemeClr val="lt1"/>
              </a:buClr>
              <a:buSzPts val="1000"/>
              <a:buChar char="○"/>
              <a:defRPr>
                <a:solidFill>
                  <a:schemeClr val="lt1"/>
                </a:solidFill>
              </a:defRPr>
            </a:lvl5pPr>
            <a:lvl6pPr indent="-292100" lvl="5" marL="2743200">
              <a:lnSpc>
                <a:spcPct val="100000"/>
              </a:lnSpc>
              <a:spcBef>
                <a:spcPts val="0"/>
              </a:spcBef>
              <a:spcAft>
                <a:spcPts val="0"/>
              </a:spcAft>
              <a:buClr>
                <a:schemeClr val="lt1"/>
              </a:buClr>
              <a:buSzPts val="1000"/>
              <a:buChar char="■"/>
              <a:defRPr>
                <a:solidFill>
                  <a:schemeClr val="lt1"/>
                </a:solidFill>
              </a:defRPr>
            </a:lvl6pPr>
            <a:lvl7pPr indent="-292100" lvl="6" marL="3200400">
              <a:lnSpc>
                <a:spcPct val="100000"/>
              </a:lnSpc>
              <a:spcBef>
                <a:spcPts val="0"/>
              </a:spcBef>
              <a:spcAft>
                <a:spcPts val="0"/>
              </a:spcAft>
              <a:buClr>
                <a:schemeClr val="lt1"/>
              </a:buClr>
              <a:buSzPts val="1000"/>
              <a:buChar char="●"/>
              <a:defRPr>
                <a:solidFill>
                  <a:schemeClr val="lt1"/>
                </a:solidFill>
              </a:defRPr>
            </a:lvl7pPr>
            <a:lvl8pPr indent="-292100" lvl="7" marL="3657600">
              <a:lnSpc>
                <a:spcPct val="100000"/>
              </a:lnSpc>
              <a:spcBef>
                <a:spcPts val="0"/>
              </a:spcBef>
              <a:spcAft>
                <a:spcPts val="0"/>
              </a:spcAft>
              <a:buClr>
                <a:schemeClr val="lt1"/>
              </a:buClr>
              <a:buSzPts val="1000"/>
              <a:buChar char="○"/>
              <a:defRPr>
                <a:solidFill>
                  <a:schemeClr val="lt1"/>
                </a:solidFill>
              </a:defRPr>
            </a:lvl8pPr>
            <a:lvl9pPr indent="-292100" lvl="8" marL="4114800">
              <a:lnSpc>
                <a:spcPct val="100000"/>
              </a:lnSpc>
              <a:spcBef>
                <a:spcPts val="0"/>
              </a:spcBef>
              <a:spcAft>
                <a:spcPts val="0"/>
              </a:spcAft>
              <a:buClr>
                <a:schemeClr val="lt1"/>
              </a:buClr>
              <a:buSzPts val="1000"/>
              <a:buChar char="■"/>
              <a:defRPr>
                <a:solidFill>
                  <a:schemeClr val="lt1"/>
                </a:solidFill>
              </a:defRPr>
            </a:lvl9pPr>
          </a:lstStyle>
          <a:p/>
        </p:txBody>
      </p:sp>
      <p:sp>
        <p:nvSpPr>
          <p:cNvPr id="211" name="Google Shape;211;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40"/>
          <p:cNvSpPr/>
          <p:nvPr>
            <p:ph idx="2" type="pic"/>
          </p:nvPr>
        </p:nvSpPr>
        <p:spPr>
          <a:xfrm>
            <a:off x="3726325" y="669925"/>
            <a:ext cx="5220900" cy="4276800"/>
          </a:xfrm>
          <a:prstGeom prst="round2DiagRect">
            <a:avLst>
              <a:gd fmla="val 16667" name="adj1"/>
              <a:gd fmla="val 0" name="adj2"/>
            </a:avLst>
          </a:prstGeom>
          <a:noFill/>
          <a:ln>
            <a:noFill/>
          </a:ln>
        </p:spPr>
      </p:sp>
      <p:sp>
        <p:nvSpPr>
          <p:cNvPr id="213" name="Google Shape;213;p40"/>
          <p:cNvSpPr txBox="1"/>
          <p:nvPr>
            <p:ph idx="3"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214" name="Google Shape;214;p40"/>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
        <p:nvSpPr>
          <p:cNvPr id="215" name="Google Shape;215;p40"/>
          <p:cNvSpPr txBox="1"/>
          <p:nvPr>
            <p:ph idx="5"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chart">
  <p:cSld name="SECTION_TITLE_AND_DESCRIPTION">
    <p:spTree>
      <p:nvGrpSpPr>
        <p:cNvPr id="216" name="Shape 216"/>
        <p:cNvGrpSpPr/>
        <p:nvPr/>
      </p:nvGrpSpPr>
      <p:grpSpPr>
        <a:xfrm>
          <a:off x="0" y="0"/>
          <a:ext cx="0" cy="0"/>
          <a:chOff x="0" y="0"/>
          <a:chExt cx="0" cy="0"/>
        </a:xfrm>
      </p:grpSpPr>
      <p:sp>
        <p:nvSpPr>
          <p:cNvPr id="217" name="Google Shape;217;p41"/>
          <p:cNvSpPr/>
          <p:nvPr/>
        </p:nvSpPr>
        <p:spPr>
          <a:xfrm>
            <a:off x="4305000" y="-125"/>
            <a:ext cx="4839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18" name="Google Shape;218;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19" name="Google Shape;219;p41"/>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3450"/>
              <a:buNone/>
              <a:defRPr>
                <a:solidFill>
                  <a:schemeClr val="dk2"/>
                </a:solidFill>
              </a:defRPr>
            </a:lvl1pPr>
            <a:lvl2pPr lvl="1">
              <a:spcBef>
                <a:spcPts val="0"/>
              </a:spcBef>
              <a:spcAft>
                <a:spcPts val="0"/>
              </a:spcAft>
              <a:buClr>
                <a:schemeClr val="dk2"/>
              </a:buClr>
              <a:buSzPts val="3450"/>
              <a:buNone/>
              <a:defRPr>
                <a:solidFill>
                  <a:schemeClr val="dk2"/>
                </a:solidFill>
              </a:defRPr>
            </a:lvl2pPr>
            <a:lvl3pPr lvl="2">
              <a:spcBef>
                <a:spcPts val="0"/>
              </a:spcBef>
              <a:spcAft>
                <a:spcPts val="0"/>
              </a:spcAft>
              <a:buClr>
                <a:schemeClr val="dk2"/>
              </a:buClr>
              <a:buSzPts val="3450"/>
              <a:buNone/>
              <a:defRPr>
                <a:solidFill>
                  <a:schemeClr val="dk2"/>
                </a:solidFill>
              </a:defRPr>
            </a:lvl3pPr>
            <a:lvl4pPr lvl="3">
              <a:spcBef>
                <a:spcPts val="0"/>
              </a:spcBef>
              <a:spcAft>
                <a:spcPts val="0"/>
              </a:spcAft>
              <a:buClr>
                <a:schemeClr val="dk2"/>
              </a:buClr>
              <a:buSzPts val="3450"/>
              <a:buNone/>
              <a:defRPr>
                <a:solidFill>
                  <a:schemeClr val="dk2"/>
                </a:solidFill>
              </a:defRPr>
            </a:lvl4pPr>
            <a:lvl5pPr lvl="4">
              <a:spcBef>
                <a:spcPts val="0"/>
              </a:spcBef>
              <a:spcAft>
                <a:spcPts val="0"/>
              </a:spcAft>
              <a:buClr>
                <a:schemeClr val="dk2"/>
              </a:buClr>
              <a:buSzPts val="3450"/>
              <a:buNone/>
              <a:defRPr>
                <a:solidFill>
                  <a:schemeClr val="dk2"/>
                </a:solidFill>
              </a:defRPr>
            </a:lvl5pPr>
            <a:lvl6pPr lvl="5">
              <a:spcBef>
                <a:spcPts val="0"/>
              </a:spcBef>
              <a:spcAft>
                <a:spcPts val="0"/>
              </a:spcAft>
              <a:buClr>
                <a:schemeClr val="dk2"/>
              </a:buClr>
              <a:buSzPts val="3450"/>
              <a:buNone/>
              <a:defRPr>
                <a:solidFill>
                  <a:schemeClr val="dk2"/>
                </a:solidFill>
              </a:defRPr>
            </a:lvl6pPr>
            <a:lvl7pPr lvl="6">
              <a:spcBef>
                <a:spcPts val="0"/>
              </a:spcBef>
              <a:spcAft>
                <a:spcPts val="0"/>
              </a:spcAft>
              <a:buClr>
                <a:schemeClr val="dk2"/>
              </a:buClr>
              <a:buSzPts val="3450"/>
              <a:buNone/>
              <a:defRPr>
                <a:solidFill>
                  <a:schemeClr val="dk2"/>
                </a:solidFill>
              </a:defRPr>
            </a:lvl7pPr>
            <a:lvl8pPr lvl="7">
              <a:spcBef>
                <a:spcPts val="0"/>
              </a:spcBef>
              <a:spcAft>
                <a:spcPts val="0"/>
              </a:spcAft>
              <a:buClr>
                <a:schemeClr val="dk2"/>
              </a:buClr>
              <a:buSzPts val="3450"/>
              <a:buNone/>
              <a:defRPr>
                <a:solidFill>
                  <a:schemeClr val="dk2"/>
                </a:solidFill>
              </a:defRPr>
            </a:lvl8pPr>
            <a:lvl9pPr lvl="8">
              <a:spcBef>
                <a:spcPts val="0"/>
              </a:spcBef>
              <a:spcAft>
                <a:spcPts val="0"/>
              </a:spcAft>
              <a:buClr>
                <a:schemeClr val="dk2"/>
              </a:buClr>
              <a:buSzPts val="3450"/>
              <a:buNone/>
              <a:defRPr>
                <a:solidFill>
                  <a:schemeClr val="dk2"/>
                </a:solidFill>
              </a:defRPr>
            </a:lvl9pPr>
          </a:lstStyle>
          <a:p/>
        </p:txBody>
      </p:sp>
      <p:sp>
        <p:nvSpPr>
          <p:cNvPr id="220" name="Google Shape;220;p41"/>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292100" lvl="1" marL="914400">
              <a:lnSpc>
                <a:spcPct val="100000"/>
              </a:lnSpc>
              <a:spcBef>
                <a:spcPts val="0"/>
              </a:spcBef>
              <a:spcAft>
                <a:spcPts val="0"/>
              </a:spcAft>
              <a:buSzPts val="1000"/>
              <a:buChar char="○"/>
              <a:defRPr sz="1000"/>
            </a:lvl2pPr>
            <a:lvl3pPr indent="-292100" lvl="2" marL="1371600">
              <a:lnSpc>
                <a:spcPct val="100000"/>
              </a:lnSpc>
              <a:spcBef>
                <a:spcPts val="0"/>
              </a:spcBef>
              <a:spcAft>
                <a:spcPts val="0"/>
              </a:spcAft>
              <a:buSzPts val="1000"/>
              <a:buChar char="■"/>
              <a:defRPr/>
            </a:lvl3pPr>
            <a:lvl4pPr indent="-292100" lvl="3" marL="1828800">
              <a:lnSpc>
                <a:spcPct val="100000"/>
              </a:lnSpc>
              <a:spcBef>
                <a:spcPts val="0"/>
              </a:spcBef>
              <a:spcAft>
                <a:spcPts val="0"/>
              </a:spcAft>
              <a:buSzPts val="1000"/>
              <a:buChar char="●"/>
              <a:defRPr/>
            </a:lvl4pPr>
            <a:lvl5pPr indent="-292100" lvl="4" marL="2286000">
              <a:lnSpc>
                <a:spcPct val="100000"/>
              </a:lnSpc>
              <a:spcBef>
                <a:spcPts val="0"/>
              </a:spcBef>
              <a:spcAft>
                <a:spcPts val="0"/>
              </a:spcAft>
              <a:buSzPts val="1000"/>
              <a:buChar char="○"/>
              <a:defRPr/>
            </a:lvl5pPr>
            <a:lvl6pPr indent="-292100" lvl="5" marL="2743200">
              <a:lnSpc>
                <a:spcPct val="100000"/>
              </a:lnSpc>
              <a:spcBef>
                <a:spcPts val="0"/>
              </a:spcBef>
              <a:spcAft>
                <a:spcPts val="0"/>
              </a:spcAft>
              <a:buSzPts val="1000"/>
              <a:buChar char="■"/>
              <a:defRPr/>
            </a:lvl6pPr>
            <a:lvl7pPr indent="-292100" lvl="6" marL="3200400">
              <a:lnSpc>
                <a:spcPct val="100000"/>
              </a:lnSpc>
              <a:spcBef>
                <a:spcPts val="0"/>
              </a:spcBef>
              <a:spcAft>
                <a:spcPts val="0"/>
              </a:spcAft>
              <a:buSzPts val="1000"/>
              <a:buChar char="●"/>
              <a:defRPr/>
            </a:lvl7pPr>
            <a:lvl8pPr indent="-292100" lvl="7" marL="3657600">
              <a:lnSpc>
                <a:spcPct val="100000"/>
              </a:lnSpc>
              <a:spcBef>
                <a:spcPts val="0"/>
              </a:spcBef>
              <a:spcAft>
                <a:spcPts val="0"/>
              </a:spcAft>
              <a:buSzPts val="1000"/>
              <a:buChar char="○"/>
              <a:defRPr/>
            </a:lvl8pPr>
            <a:lvl9pPr indent="-292100" lvl="8" marL="4114800">
              <a:lnSpc>
                <a:spcPct val="100000"/>
              </a:lnSpc>
              <a:spcBef>
                <a:spcPts val="0"/>
              </a:spcBef>
              <a:spcAft>
                <a:spcPts val="0"/>
              </a:spcAft>
              <a:buSzPts val="1000"/>
              <a:buChar char="■"/>
              <a:defRPr/>
            </a:lvl9pPr>
          </a:lstStyle>
          <a:p/>
        </p:txBody>
      </p:sp>
      <p:sp>
        <p:nvSpPr>
          <p:cNvPr id="221" name="Google Shape;221;p41"/>
          <p:cNvSpPr txBox="1"/>
          <p:nvPr>
            <p:ph idx="2"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22" name="Google Shape;222;p41"/>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p:cSld name="CAPTION_ONLY">
    <p:spTree>
      <p:nvGrpSpPr>
        <p:cNvPr id="223" name="Shape 223"/>
        <p:cNvGrpSpPr/>
        <p:nvPr/>
      </p:nvGrpSpPr>
      <p:grpSpPr>
        <a:xfrm>
          <a:off x="0" y="0"/>
          <a:ext cx="0" cy="0"/>
          <a:chOff x="0" y="0"/>
          <a:chExt cx="0" cy="0"/>
        </a:xfrm>
      </p:grpSpPr>
      <p:sp>
        <p:nvSpPr>
          <p:cNvPr id="224" name="Google Shape;224;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25" name="Google Shape;225;p42"/>
          <p:cNvSpPr txBox="1"/>
          <p:nvPr>
            <p:ph idx="1" type="body"/>
          </p:nvPr>
        </p:nvSpPr>
        <p:spPr>
          <a:xfrm>
            <a:off x="203000" y="89145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26" name="Google Shape;226;p42"/>
          <p:cNvSpPr txBox="1"/>
          <p:nvPr>
            <p:ph idx="2" type="body"/>
          </p:nvPr>
        </p:nvSpPr>
        <p:spPr>
          <a:xfrm>
            <a:off x="2030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27" name="Google Shape;227;p42"/>
          <p:cNvSpPr txBox="1"/>
          <p:nvPr>
            <p:ph idx="3" type="body"/>
          </p:nvPr>
        </p:nvSpPr>
        <p:spPr>
          <a:xfrm>
            <a:off x="2030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28" name="Google Shape;228;p42"/>
          <p:cNvSpPr txBox="1"/>
          <p:nvPr>
            <p:ph idx="4" type="body"/>
          </p:nvPr>
        </p:nvSpPr>
        <p:spPr>
          <a:xfrm>
            <a:off x="2030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29" name="Google Shape;229;p42"/>
          <p:cNvSpPr txBox="1"/>
          <p:nvPr>
            <p:ph idx="5" type="body"/>
          </p:nvPr>
        </p:nvSpPr>
        <p:spPr>
          <a:xfrm>
            <a:off x="2030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0" name="Google Shape;230;p42"/>
          <p:cNvSpPr txBox="1"/>
          <p:nvPr>
            <p:ph idx="6" type="body"/>
          </p:nvPr>
        </p:nvSpPr>
        <p:spPr>
          <a:xfrm>
            <a:off x="2030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31" name="Google Shape;231;p42"/>
          <p:cNvSpPr txBox="1"/>
          <p:nvPr>
            <p:ph idx="7" type="body"/>
          </p:nvPr>
        </p:nvSpPr>
        <p:spPr>
          <a:xfrm>
            <a:off x="2030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2" name="Google Shape;232;p42"/>
          <p:cNvSpPr txBox="1"/>
          <p:nvPr>
            <p:ph idx="8" type="body"/>
          </p:nvPr>
        </p:nvSpPr>
        <p:spPr>
          <a:xfrm>
            <a:off x="203000" y="386240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3" name="Google Shape;233;p42"/>
          <p:cNvSpPr txBox="1"/>
          <p:nvPr>
            <p:ph idx="9" type="body"/>
          </p:nvPr>
        </p:nvSpPr>
        <p:spPr>
          <a:xfrm>
            <a:off x="2030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34" name="Google Shape;234;p42"/>
          <p:cNvSpPr txBox="1"/>
          <p:nvPr>
            <p:ph idx="13" type="body"/>
          </p:nvPr>
        </p:nvSpPr>
        <p:spPr>
          <a:xfrm>
            <a:off x="32496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5" name="Google Shape;235;p42"/>
          <p:cNvSpPr txBox="1"/>
          <p:nvPr>
            <p:ph idx="14" type="body"/>
          </p:nvPr>
        </p:nvSpPr>
        <p:spPr>
          <a:xfrm>
            <a:off x="32496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6" name="Google Shape;236;p42"/>
          <p:cNvSpPr txBox="1"/>
          <p:nvPr>
            <p:ph idx="15" type="body"/>
          </p:nvPr>
        </p:nvSpPr>
        <p:spPr>
          <a:xfrm>
            <a:off x="32496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37" name="Google Shape;237;p42"/>
          <p:cNvSpPr txBox="1"/>
          <p:nvPr>
            <p:ph idx="16" type="body"/>
          </p:nvPr>
        </p:nvSpPr>
        <p:spPr>
          <a:xfrm>
            <a:off x="32496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8" name="Google Shape;238;p42"/>
          <p:cNvSpPr txBox="1"/>
          <p:nvPr>
            <p:ph idx="17" type="body"/>
          </p:nvPr>
        </p:nvSpPr>
        <p:spPr>
          <a:xfrm>
            <a:off x="32496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39" name="Google Shape;239;p42"/>
          <p:cNvSpPr txBox="1"/>
          <p:nvPr>
            <p:ph idx="18" type="body"/>
          </p:nvPr>
        </p:nvSpPr>
        <p:spPr>
          <a:xfrm>
            <a:off x="32496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0" name="Google Shape;240;p42"/>
          <p:cNvSpPr txBox="1"/>
          <p:nvPr>
            <p:ph idx="19" type="body"/>
          </p:nvPr>
        </p:nvSpPr>
        <p:spPr>
          <a:xfrm>
            <a:off x="32496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1" name="Google Shape;241;p42"/>
          <p:cNvSpPr txBox="1"/>
          <p:nvPr>
            <p:ph idx="20" type="body"/>
          </p:nvPr>
        </p:nvSpPr>
        <p:spPr>
          <a:xfrm>
            <a:off x="32496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2" name="Google Shape;242;p42"/>
          <p:cNvSpPr txBox="1"/>
          <p:nvPr>
            <p:ph idx="21" type="body"/>
          </p:nvPr>
        </p:nvSpPr>
        <p:spPr>
          <a:xfrm>
            <a:off x="32496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3" name="Google Shape;243;p42"/>
          <p:cNvSpPr txBox="1"/>
          <p:nvPr>
            <p:ph idx="22" type="body"/>
          </p:nvPr>
        </p:nvSpPr>
        <p:spPr>
          <a:xfrm>
            <a:off x="62962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4" name="Google Shape;244;p42"/>
          <p:cNvSpPr txBox="1"/>
          <p:nvPr>
            <p:ph idx="23" type="body"/>
          </p:nvPr>
        </p:nvSpPr>
        <p:spPr>
          <a:xfrm>
            <a:off x="62962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5" name="Google Shape;245;p42"/>
          <p:cNvSpPr txBox="1"/>
          <p:nvPr>
            <p:ph idx="24" type="body"/>
          </p:nvPr>
        </p:nvSpPr>
        <p:spPr>
          <a:xfrm>
            <a:off x="62962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6" name="Google Shape;246;p42"/>
          <p:cNvSpPr txBox="1"/>
          <p:nvPr>
            <p:ph idx="25" type="body"/>
          </p:nvPr>
        </p:nvSpPr>
        <p:spPr>
          <a:xfrm>
            <a:off x="62962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7" name="Google Shape;247;p42"/>
          <p:cNvSpPr txBox="1"/>
          <p:nvPr>
            <p:ph idx="26" type="body"/>
          </p:nvPr>
        </p:nvSpPr>
        <p:spPr>
          <a:xfrm>
            <a:off x="62962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48" name="Google Shape;248;p42"/>
          <p:cNvSpPr txBox="1"/>
          <p:nvPr>
            <p:ph idx="27" type="body"/>
          </p:nvPr>
        </p:nvSpPr>
        <p:spPr>
          <a:xfrm>
            <a:off x="62962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49" name="Google Shape;249;p42"/>
          <p:cNvSpPr txBox="1"/>
          <p:nvPr>
            <p:ph idx="28" type="body"/>
          </p:nvPr>
        </p:nvSpPr>
        <p:spPr>
          <a:xfrm>
            <a:off x="62962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50" name="Google Shape;250;p42"/>
          <p:cNvSpPr txBox="1"/>
          <p:nvPr>
            <p:ph idx="29" type="body"/>
          </p:nvPr>
        </p:nvSpPr>
        <p:spPr>
          <a:xfrm>
            <a:off x="62962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51" name="Google Shape;251;p42"/>
          <p:cNvSpPr txBox="1"/>
          <p:nvPr>
            <p:ph idx="30" type="body"/>
          </p:nvPr>
        </p:nvSpPr>
        <p:spPr>
          <a:xfrm>
            <a:off x="6296200" y="4130600"/>
            <a:ext cx="2644800" cy="268200"/>
          </a:xfrm>
          <a:prstGeom prst="rect">
            <a:avLst/>
          </a:prstGeom>
        </p:spPr>
        <p:txBody>
          <a:bodyPr anchorCtr="0" anchor="t" bIns="91425" lIns="91425" spcFirstLastPara="1" rIns="91425" wrap="square" tIns="91425">
            <a:no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52" name="Google Shape;252;p42"/>
          <p:cNvSpPr txBox="1"/>
          <p:nvPr>
            <p:ph idx="31"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53" name="Google Shape;253;p42"/>
          <p:cNvSpPr txBox="1"/>
          <p:nvPr>
            <p:ph idx="3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SzPts val="800"/>
              <a:buChar char="●"/>
              <a:defRPr sz="800"/>
            </a:lvl1pPr>
            <a:lvl2pPr indent="-279400" lvl="1" marL="914400" algn="r">
              <a:spcBef>
                <a:spcPts val="0"/>
              </a:spcBef>
              <a:spcAft>
                <a:spcPts val="0"/>
              </a:spcAft>
              <a:buSzPts val="800"/>
              <a:buChar char="○"/>
              <a:defRPr/>
            </a:lvl2pPr>
            <a:lvl3pPr indent="-279400" lvl="2" marL="1371600" algn="r">
              <a:spcBef>
                <a:spcPts val="0"/>
              </a:spcBef>
              <a:spcAft>
                <a:spcPts val="0"/>
              </a:spcAft>
              <a:buSzPts val="800"/>
              <a:buChar char="■"/>
              <a:defRPr sz="800"/>
            </a:lvl3pPr>
            <a:lvl4pPr indent="-279400" lvl="3" marL="1828800" algn="r">
              <a:spcBef>
                <a:spcPts val="0"/>
              </a:spcBef>
              <a:spcAft>
                <a:spcPts val="0"/>
              </a:spcAft>
              <a:buSzPts val="800"/>
              <a:buChar char="●"/>
              <a:defRPr sz="800"/>
            </a:lvl4pPr>
            <a:lvl5pPr indent="-279400" lvl="4" marL="2286000" algn="r">
              <a:spcBef>
                <a:spcPts val="0"/>
              </a:spcBef>
              <a:spcAft>
                <a:spcPts val="0"/>
              </a:spcAft>
              <a:buSzPts val="800"/>
              <a:buChar char="○"/>
              <a:defRPr sz="800"/>
            </a:lvl5pPr>
            <a:lvl6pPr indent="-279400" lvl="5" marL="2743200" algn="r">
              <a:spcBef>
                <a:spcPts val="0"/>
              </a:spcBef>
              <a:spcAft>
                <a:spcPts val="0"/>
              </a:spcAft>
              <a:buSzPts val="800"/>
              <a:buChar char="■"/>
              <a:defRPr sz="800"/>
            </a:lvl6pPr>
            <a:lvl7pPr indent="-279400" lvl="6" marL="3200400" algn="r">
              <a:spcBef>
                <a:spcPts val="0"/>
              </a:spcBef>
              <a:spcAft>
                <a:spcPts val="0"/>
              </a:spcAft>
              <a:buSzPts val="800"/>
              <a:buChar char="●"/>
              <a:defRPr sz="800"/>
            </a:lvl7pPr>
            <a:lvl8pPr indent="-279400" lvl="7" marL="3657600" algn="r">
              <a:spcBef>
                <a:spcPts val="0"/>
              </a:spcBef>
              <a:spcAft>
                <a:spcPts val="0"/>
              </a:spcAft>
              <a:buSzPts val="800"/>
              <a:buChar char="○"/>
              <a:defRPr sz="800"/>
            </a:lvl8pPr>
            <a:lvl9pPr indent="-279400" lvl="8" marL="4114800" algn="r">
              <a:spcBef>
                <a:spcPts val="0"/>
              </a:spcBef>
              <a:spcAft>
                <a:spcPts val="0"/>
              </a:spcAft>
              <a:buSzPts val="800"/>
              <a:buChar char="■"/>
              <a:defRPr sz="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p:cSld name="CUSTOM">
    <p:spTree>
      <p:nvGrpSpPr>
        <p:cNvPr id="254" name="Shape 254"/>
        <p:cNvGrpSpPr/>
        <p:nvPr/>
      </p:nvGrpSpPr>
      <p:grpSpPr>
        <a:xfrm>
          <a:off x="0" y="0"/>
          <a:ext cx="0" cy="0"/>
          <a:chOff x="0" y="0"/>
          <a:chExt cx="0" cy="0"/>
        </a:xfrm>
      </p:grpSpPr>
      <p:sp>
        <p:nvSpPr>
          <p:cNvPr id="255" name="Google Shape;25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6" name="Google Shape;256;p43"/>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257" name="Google Shape;257;p43"/>
          <p:cNvSpPr txBox="1"/>
          <p:nvPr>
            <p:ph idx="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theme" Target="../theme/theme3.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1pPr>
            <a:lvl2pPr lvl="1">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2pPr>
            <a:lvl3pPr lvl="2">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3pPr>
            <a:lvl4pPr lvl="3">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4pPr>
            <a:lvl5pPr lvl="4">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5pPr>
            <a:lvl6pPr lvl="5">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6pPr>
            <a:lvl7pPr lvl="6">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7pPr>
            <a:lvl8pPr lvl="7">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8pPr>
            <a:lvl9pPr lvl="8">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9pPr>
          </a:lstStyle>
          <a:p/>
        </p:txBody>
      </p:sp>
      <p:sp>
        <p:nvSpPr>
          <p:cNvPr id="52" name="Google Shape;52;p13"/>
          <p:cNvSpPr txBox="1"/>
          <p:nvPr>
            <p:ph idx="1" type="body"/>
          </p:nvPr>
        </p:nvSpPr>
        <p:spPr>
          <a:xfrm>
            <a:off x="311700" y="1152475"/>
            <a:ext cx="8520600" cy="1760100"/>
          </a:xfrm>
          <a:prstGeom prst="rect">
            <a:avLst/>
          </a:prstGeom>
          <a:noFill/>
          <a:ln>
            <a:noFill/>
          </a:ln>
        </p:spPr>
        <p:txBody>
          <a:bodyPr anchorCtr="0" anchor="t" bIns="91425" lIns="91425" spcFirstLastPara="1" rIns="91425" wrap="square" tIns="91425">
            <a:normAutofit/>
          </a:bodyPr>
          <a:lstStyle>
            <a:lvl1pPr indent="-292100" lvl="0" marL="457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1pPr>
            <a:lvl2pPr indent="-279400" lvl="1" marL="914400">
              <a:lnSpc>
                <a:spcPct val="115000"/>
              </a:lnSpc>
              <a:spcBef>
                <a:spcPts val="0"/>
              </a:spcBef>
              <a:spcAft>
                <a:spcPts val="0"/>
              </a:spcAft>
              <a:buClr>
                <a:schemeClr val="dk2"/>
              </a:buClr>
              <a:buSzPts val="800"/>
              <a:buFont typeface="DM Sans"/>
              <a:buChar char="○"/>
              <a:defRPr sz="800">
                <a:solidFill>
                  <a:schemeClr val="dk2"/>
                </a:solidFill>
                <a:latin typeface="DM Sans"/>
                <a:ea typeface="DM Sans"/>
                <a:cs typeface="DM Sans"/>
                <a:sym typeface="DM Sans"/>
              </a:defRPr>
            </a:lvl2pPr>
            <a:lvl3pPr indent="-292100" lvl="2" marL="1371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3pPr>
            <a:lvl4pPr indent="-292100" lvl="3" marL="1828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4pPr>
            <a:lvl5pPr indent="-292100" lvl="4" marL="22860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5pPr>
            <a:lvl6pPr indent="-292100" lvl="5" marL="2743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6pPr>
            <a:lvl7pPr indent="-292100" lvl="6" marL="32004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7pPr>
            <a:lvl8pPr indent="-292100" lvl="7" marL="3657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8pPr>
            <a:lvl9pPr indent="-292100" lvl="8" marL="4114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800">
                <a:solidFill>
                  <a:schemeClr val="dk1"/>
                </a:solidFill>
                <a:latin typeface="DM Sans"/>
                <a:ea typeface="DM Sans"/>
                <a:cs typeface="DM Sans"/>
                <a:sym typeface="DM Sans"/>
              </a:defRPr>
            </a:lvl1pPr>
            <a:lvl2pPr lvl="1" algn="r">
              <a:buNone/>
              <a:defRPr sz="800">
                <a:solidFill>
                  <a:schemeClr val="dk1"/>
                </a:solidFill>
                <a:latin typeface="DM Sans"/>
                <a:ea typeface="DM Sans"/>
                <a:cs typeface="DM Sans"/>
                <a:sym typeface="DM Sans"/>
              </a:defRPr>
            </a:lvl2pPr>
            <a:lvl3pPr lvl="2" algn="r">
              <a:buNone/>
              <a:defRPr sz="800">
                <a:solidFill>
                  <a:schemeClr val="dk1"/>
                </a:solidFill>
                <a:latin typeface="DM Sans"/>
                <a:ea typeface="DM Sans"/>
                <a:cs typeface="DM Sans"/>
                <a:sym typeface="DM Sans"/>
              </a:defRPr>
            </a:lvl3pPr>
            <a:lvl4pPr lvl="3" algn="r">
              <a:buNone/>
              <a:defRPr sz="800">
                <a:solidFill>
                  <a:schemeClr val="dk1"/>
                </a:solidFill>
                <a:latin typeface="DM Sans"/>
                <a:ea typeface="DM Sans"/>
                <a:cs typeface="DM Sans"/>
                <a:sym typeface="DM Sans"/>
              </a:defRPr>
            </a:lvl4pPr>
            <a:lvl5pPr lvl="4" algn="r">
              <a:buNone/>
              <a:defRPr sz="800">
                <a:solidFill>
                  <a:schemeClr val="dk1"/>
                </a:solidFill>
                <a:latin typeface="DM Sans"/>
                <a:ea typeface="DM Sans"/>
                <a:cs typeface="DM Sans"/>
                <a:sym typeface="DM Sans"/>
              </a:defRPr>
            </a:lvl5pPr>
            <a:lvl6pPr lvl="5" algn="r">
              <a:buNone/>
              <a:defRPr sz="800">
                <a:solidFill>
                  <a:schemeClr val="dk1"/>
                </a:solidFill>
                <a:latin typeface="DM Sans"/>
                <a:ea typeface="DM Sans"/>
                <a:cs typeface="DM Sans"/>
                <a:sym typeface="DM Sans"/>
              </a:defRPr>
            </a:lvl6pPr>
            <a:lvl7pPr lvl="6" algn="r">
              <a:buNone/>
              <a:defRPr sz="800">
                <a:solidFill>
                  <a:schemeClr val="dk1"/>
                </a:solidFill>
                <a:latin typeface="DM Sans"/>
                <a:ea typeface="DM Sans"/>
                <a:cs typeface="DM Sans"/>
                <a:sym typeface="DM Sans"/>
              </a:defRPr>
            </a:lvl7pPr>
            <a:lvl8pPr lvl="7" algn="r">
              <a:buNone/>
              <a:defRPr sz="800">
                <a:solidFill>
                  <a:schemeClr val="dk1"/>
                </a:solidFill>
                <a:latin typeface="DM Sans"/>
                <a:ea typeface="DM Sans"/>
                <a:cs typeface="DM Sans"/>
                <a:sym typeface="DM Sans"/>
              </a:defRPr>
            </a:lvl8pPr>
            <a:lvl9pPr lvl="8" algn="r">
              <a:buNone/>
              <a:defRPr sz="8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24">
          <p15:clr>
            <a:srgbClr val="E46962"/>
          </p15:clr>
        </p15:guide>
        <p15:guide id="2" orient="horz" pos="124">
          <p15:clr>
            <a:srgbClr val="E46962"/>
          </p15:clr>
        </p15:guide>
        <p15:guide id="3" pos="5636">
          <p15:clr>
            <a:srgbClr val="E46962"/>
          </p15:clr>
        </p15:guide>
        <p15:guide id="4" orient="horz" pos="3116">
          <p15:clr>
            <a:srgbClr val="E46962"/>
          </p15:clr>
        </p15:guide>
        <p15:guide id="5" pos="1296">
          <p15:clr>
            <a:srgbClr val="E46962"/>
          </p15:clr>
        </p15:guide>
        <p15:guide id="6" pos="4465">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ph type="ctrTitle"/>
          </p:nvPr>
        </p:nvSpPr>
        <p:spPr>
          <a:xfrm>
            <a:off x="-79650" y="294150"/>
            <a:ext cx="9100800" cy="18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100"/>
              <a:t>Which</a:t>
            </a:r>
            <a:r>
              <a:rPr lang="en" sz="6100"/>
              <a:t> Filter is Better? (Solar or Gravel Filter)</a:t>
            </a:r>
            <a:endParaRPr sz="6100"/>
          </a:p>
        </p:txBody>
      </p:sp>
      <p:sp>
        <p:nvSpPr>
          <p:cNvPr id="263" name="Google Shape;263;p44"/>
          <p:cNvSpPr txBox="1"/>
          <p:nvPr>
            <p:ph idx="2" type="subTitle"/>
          </p:nvPr>
        </p:nvSpPr>
        <p:spPr>
          <a:xfrm>
            <a:off x="196950" y="2171250"/>
            <a:ext cx="3986700" cy="5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Abi and Piper</a:t>
            </a:r>
            <a:endParaRPr/>
          </a:p>
        </p:txBody>
      </p:sp>
      <p:pic>
        <p:nvPicPr>
          <p:cNvPr descr="Woman pouring filtered water into a glass (Provided by Getty Images)" id="264" name="Google Shape;264;p44"/>
          <p:cNvPicPr preferRelativeResize="0"/>
          <p:nvPr>
            <p:ph idx="3" type="pic"/>
          </p:nvPr>
        </p:nvPicPr>
        <p:blipFill rotWithShape="1">
          <a:blip r:embed="rId3">
            <a:alphaModFix/>
          </a:blip>
          <a:srcRect b="3832" l="0" r="0" t="3823"/>
          <a:stretch/>
        </p:blipFill>
        <p:spPr>
          <a:xfrm>
            <a:off x="4437578" y="2171250"/>
            <a:ext cx="4509600" cy="2775600"/>
          </a:xfrm>
          <a:prstGeom prst="round2DiagRect">
            <a:avLst>
              <a:gd fmla="val 16667" name="adj1"/>
              <a:gd fmla="val 0" name="adj2"/>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3"/>
                </a:solidFill>
              </a:rPr>
              <a:t>‹#›</a:t>
            </a:fld>
            <a:endParaRPr>
              <a:solidFill>
                <a:schemeClr val="accent3"/>
              </a:solidFill>
            </a:endParaRPr>
          </a:p>
        </p:txBody>
      </p:sp>
      <p:sp>
        <p:nvSpPr>
          <p:cNvPr id="270" name="Google Shape;270;p45"/>
          <p:cNvSpPr txBox="1"/>
          <p:nvPr/>
        </p:nvSpPr>
        <p:spPr>
          <a:xfrm>
            <a:off x="293550" y="905075"/>
            <a:ext cx="8556900" cy="404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hlink"/>
              </a:buClr>
              <a:buSzPts val="1100"/>
              <a:buFont typeface="Arial"/>
              <a:buNone/>
            </a:pPr>
            <a:r>
              <a:rPr lang="en" sz="1700">
                <a:solidFill>
                  <a:schemeClr val="accent3"/>
                </a:solidFill>
                <a:latin typeface="Comfortaa"/>
                <a:ea typeface="Comfortaa"/>
                <a:cs typeface="Comfortaa"/>
                <a:sym typeface="Comfortaa"/>
              </a:rPr>
              <a:t>Access to clean drinking water is one of the most important challenges for people. Different methods are used to make water safer, ranging from simple physical filters to advanced purification systems. Two low-cost approaches are gravel filtration and solar purification.</a:t>
            </a:r>
            <a:endParaRPr sz="1700">
              <a:solidFill>
                <a:schemeClr val="accent3"/>
              </a:solidFill>
              <a:latin typeface="Comfortaa"/>
              <a:ea typeface="Comfortaa"/>
              <a:cs typeface="Comfortaa"/>
              <a:sym typeface="Comfortaa"/>
            </a:endParaRPr>
          </a:p>
          <a:p>
            <a:pPr indent="-336550" lvl="0" marL="457200" rtl="0" algn="l">
              <a:lnSpc>
                <a:spcPct val="115000"/>
              </a:lnSpc>
              <a:spcBef>
                <a:spcPts val="1200"/>
              </a:spcBef>
              <a:spcAft>
                <a:spcPts val="0"/>
              </a:spcAft>
              <a:buClr>
                <a:schemeClr val="accent3"/>
              </a:buClr>
              <a:buSzPts val="1700"/>
              <a:buChar char="●"/>
            </a:pPr>
            <a:r>
              <a:rPr b="1" lang="en" sz="1700">
                <a:solidFill>
                  <a:schemeClr val="accent3"/>
                </a:solidFill>
                <a:latin typeface="Comfortaa"/>
                <a:ea typeface="Comfortaa"/>
                <a:cs typeface="Comfortaa"/>
                <a:sym typeface="Comfortaa"/>
              </a:rPr>
              <a:t>Gravel filtration</a:t>
            </a:r>
            <a:r>
              <a:rPr lang="en" sz="1700">
                <a:solidFill>
                  <a:schemeClr val="accent3"/>
                </a:solidFill>
                <a:latin typeface="Comfortaa"/>
                <a:ea typeface="Comfortaa"/>
                <a:cs typeface="Comfortaa"/>
                <a:sym typeface="Comfortaa"/>
              </a:rPr>
              <a:t> works by passing water through layers of gravel and sand, which trap dirt, debris, and suspended particles. This method improves clarity but may not remove harmful microorganisms.</a:t>
            </a:r>
            <a:endParaRPr sz="1700">
              <a:solidFill>
                <a:schemeClr val="accent3"/>
              </a:solidFill>
              <a:latin typeface="Comfortaa"/>
              <a:ea typeface="Comfortaa"/>
              <a:cs typeface="Comfortaa"/>
              <a:sym typeface="Comfortaa"/>
            </a:endParaRPr>
          </a:p>
          <a:p>
            <a:pPr indent="-336550" lvl="0" marL="457200" rtl="0" algn="l">
              <a:lnSpc>
                <a:spcPct val="115000"/>
              </a:lnSpc>
              <a:spcBef>
                <a:spcPts val="0"/>
              </a:spcBef>
              <a:spcAft>
                <a:spcPts val="0"/>
              </a:spcAft>
              <a:buClr>
                <a:schemeClr val="accent3"/>
              </a:buClr>
              <a:buSzPts val="1700"/>
              <a:buChar char="●"/>
            </a:pPr>
            <a:r>
              <a:rPr b="1" lang="en" sz="1700">
                <a:solidFill>
                  <a:schemeClr val="accent3"/>
                </a:solidFill>
                <a:latin typeface="Comfortaa"/>
                <a:ea typeface="Comfortaa"/>
                <a:cs typeface="Comfortaa"/>
                <a:sym typeface="Comfortaa"/>
              </a:rPr>
              <a:t>Solar purification</a:t>
            </a:r>
            <a:r>
              <a:rPr lang="en" sz="1700">
                <a:solidFill>
                  <a:schemeClr val="accent3"/>
                </a:solidFill>
                <a:latin typeface="Comfortaa"/>
                <a:ea typeface="Comfortaa"/>
                <a:cs typeface="Comfortaa"/>
                <a:sym typeface="Comfortaa"/>
              </a:rPr>
              <a:t> uses the power of sunlight—either through heat or ultraviolet rays—to disinfect water. This method can reduce bacteria and viruses but depends on weather and exposure time.</a:t>
            </a:r>
            <a:endParaRPr sz="1700">
              <a:solidFill>
                <a:schemeClr val="accent3"/>
              </a:solidFill>
              <a:latin typeface="Comfortaa"/>
              <a:ea typeface="Comfortaa"/>
              <a:cs typeface="Comfortaa"/>
              <a:sym typeface="Comfortaa"/>
            </a:endParaRPr>
          </a:p>
          <a:p>
            <a:pPr indent="0" lvl="0" marL="0" rtl="0" algn="l">
              <a:lnSpc>
                <a:spcPct val="115000"/>
              </a:lnSpc>
              <a:spcBef>
                <a:spcPts val="1200"/>
              </a:spcBef>
              <a:spcAft>
                <a:spcPts val="0"/>
              </a:spcAft>
              <a:buClr>
                <a:schemeClr val="hlink"/>
              </a:buClr>
              <a:buSzPts val="1100"/>
              <a:buFont typeface="Arial"/>
              <a:buNone/>
            </a:pPr>
            <a:r>
              <a:rPr lang="en" sz="1700">
                <a:solidFill>
                  <a:schemeClr val="accent3"/>
                </a:solidFill>
                <a:latin typeface="Comfortaa"/>
                <a:ea typeface="Comfortaa"/>
                <a:cs typeface="Comfortaa"/>
                <a:sym typeface="Comfortaa"/>
              </a:rPr>
              <a:t>By comparing these two methods, this project explores which technique is more effective at improving water quality. </a:t>
            </a:r>
            <a:endParaRPr sz="1700">
              <a:solidFill>
                <a:schemeClr val="accent3"/>
              </a:solidFill>
              <a:latin typeface="Comfortaa"/>
              <a:ea typeface="Comfortaa"/>
              <a:cs typeface="Comfortaa"/>
              <a:sym typeface="Comfortaa"/>
            </a:endParaRPr>
          </a:p>
          <a:p>
            <a:pPr indent="0" lvl="0" marL="0" rtl="0" algn="l">
              <a:spcBef>
                <a:spcPts val="1200"/>
              </a:spcBef>
              <a:spcAft>
                <a:spcPts val="0"/>
              </a:spcAft>
              <a:buNone/>
            </a:pPr>
            <a:r>
              <a:t/>
            </a:r>
            <a:endParaRPr sz="1600">
              <a:solidFill>
                <a:schemeClr val="accent3"/>
              </a:solidFill>
              <a:latin typeface="Comfortaa"/>
              <a:ea typeface="Comfortaa"/>
              <a:cs typeface="Comfortaa"/>
              <a:sym typeface="Comfortaa"/>
            </a:endParaRPr>
          </a:p>
        </p:txBody>
      </p:sp>
      <p:sp>
        <p:nvSpPr>
          <p:cNvPr id="271" name="Google Shape;271;p45"/>
          <p:cNvSpPr txBox="1"/>
          <p:nvPr/>
        </p:nvSpPr>
        <p:spPr>
          <a:xfrm>
            <a:off x="2192852" y="54275"/>
            <a:ext cx="4391700" cy="8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4800">
                <a:solidFill>
                  <a:schemeClr val="accent3"/>
                </a:solidFill>
                <a:latin typeface="Comfortaa"/>
                <a:ea typeface="Comfortaa"/>
                <a:cs typeface="Comfortaa"/>
                <a:sym typeface="Comfortaa"/>
              </a:rPr>
              <a:t>The Problem</a:t>
            </a:r>
            <a:endParaRPr sz="4800">
              <a:solidFill>
                <a:schemeClr val="accent3"/>
              </a:solidFill>
              <a:latin typeface="Comfortaa"/>
              <a:ea typeface="Comfortaa"/>
              <a:cs typeface="Comfortaa"/>
              <a:sym typeface="Comfortaa"/>
            </a:endParaRPr>
          </a:p>
          <a:p>
            <a:pPr indent="0" lvl="0" marL="0" rtl="0" algn="l">
              <a:spcBef>
                <a:spcPts val="0"/>
              </a:spcBef>
              <a:spcAft>
                <a:spcPts val="0"/>
              </a:spcAft>
              <a:buNone/>
            </a:pPr>
            <a:r>
              <a:t/>
            </a:r>
            <a:endParaRPr sz="4800">
              <a:solidFill>
                <a:schemeClr val="accent3"/>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nvSpPr>
        <p:spPr>
          <a:xfrm>
            <a:off x="197375" y="1325450"/>
            <a:ext cx="5506500" cy="3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3"/>
                </a:solidFill>
                <a:latin typeface="Comfortaa"/>
                <a:ea typeface="Comfortaa"/>
                <a:cs typeface="Comfortaa"/>
                <a:sym typeface="Comfortaa"/>
              </a:rPr>
              <a:t>We think that the solar filter would work better because </a:t>
            </a:r>
            <a:r>
              <a:rPr lang="en" sz="2400">
                <a:solidFill>
                  <a:schemeClr val="accent3"/>
                </a:solidFill>
                <a:latin typeface="Comfortaa"/>
                <a:ea typeface="Comfortaa"/>
                <a:cs typeface="Comfortaa"/>
                <a:sym typeface="Comfortaa"/>
              </a:rPr>
              <a:t>it's</a:t>
            </a:r>
            <a:r>
              <a:rPr lang="en" sz="2400">
                <a:solidFill>
                  <a:schemeClr val="accent3"/>
                </a:solidFill>
                <a:latin typeface="Comfortaa"/>
                <a:ea typeface="Comfortaa"/>
                <a:cs typeface="Comfortaa"/>
                <a:sym typeface="Comfortaa"/>
              </a:rPr>
              <a:t> more reliable than the gravel filter. With the gravel filter when water is passing through the layers there’s not a 100% chance it will get everything but the solar filter </a:t>
            </a:r>
            <a:r>
              <a:rPr lang="en" sz="2400">
                <a:solidFill>
                  <a:schemeClr val="accent3"/>
                </a:solidFill>
                <a:latin typeface="Comfortaa"/>
                <a:ea typeface="Comfortaa"/>
                <a:cs typeface="Comfortaa"/>
                <a:sym typeface="Comfortaa"/>
              </a:rPr>
              <a:t>it's</a:t>
            </a:r>
            <a:r>
              <a:rPr lang="en" sz="2400">
                <a:solidFill>
                  <a:schemeClr val="accent3"/>
                </a:solidFill>
                <a:latin typeface="Comfortaa"/>
                <a:ea typeface="Comfortaa"/>
                <a:cs typeface="Comfortaa"/>
                <a:sym typeface="Comfortaa"/>
              </a:rPr>
              <a:t> </a:t>
            </a:r>
            <a:r>
              <a:rPr lang="en" sz="2400">
                <a:solidFill>
                  <a:schemeClr val="accent3"/>
                </a:solidFill>
                <a:latin typeface="Comfortaa"/>
                <a:ea typeface="Comfortaa"/>
                <a:cs typeface="Comfortaa"/>
                <a:sym typeface="Comfortaa"/>
              </a:rPr>
              <a:t>guaranteed</a:t>
            </a:r>
            <a:r>
              <a:rPr lang="en" sz="2400">
                <a:solidFill>
                  <a:schemeClr val="accent3"/>
                </a:solidFill>
                <a:latin typeface="Comfortaa"/>
                <a:ea typeface="Comfortaa"/>
                <a:cs typeface="Comfortaa"/>
                <a:sym typeface="Comfortaa"/>
              </a:rPr>
              <a:t> to work if you set it up right.</a:t>
            </a:r>
            <a:endParaRPr sz="2400">
              <a:solidFill>
                <a:schemeClr val="accent3"/>
              </a:solidFill>
              <a:latin typeface="Comfortaa"/>
              <a:ea typeface="Comfortaa"/>
              <a:cs typeface="Comfortaa"/>
              <a:sym typeface="Comfortaa"/>
            </a:endParaRPr>
          </a:p>
        </p:txBody>
      </p:sp>
      <p:sp>
        <p:nvSpPr>
          <p:cNvPr id="277" name="Google Shape;277;p46"/>
          <p:cNvSpPr txBox="1"/>
          <p:nvPr/>
        </p:nvSpPr>
        <p:spPr>
          <a:xfrm>
            <a:off x="2205775" y="0"/>
            <a:ext cx="4391700" cy="7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4800">
                <a:solidFill>
                  <a:schemeClr val="accent3"/>
                </a:solidFill>
                <a:latin typeface="Comfortaa"/>
                <a:ea typeface="Comfortaa"/>
                <a:cs typeface="Comfortaa"/>
                <a:sym typeface="Comfortaa"/>
              </a:rPr>
              <a:t>Hypothesis</a:t>
            </a:r>
            <a:endParaRPr sz="4800">
              <a:solidFill>
                <a:schemeClr val="accent3"/>
              </a:solidFill>
              <a:latin typeface="Comfortaa"/>
              <a:ea typeface="Comfortaa"/>
              <a:cs typeface="Comfortaa"/>
              <a:sym typeface="Comfortaa"/>
            </a:endParaRPr>
          </a:p>
        </p:txBody>
      </p:sp>
      <p:pic>
        <p:nvPicPr>
          <p:cNvPr descr="Effervescent tablet dissolving in water (Provided by Getty Images)" id="278" name="Google Shape;278;p46"/>
          <p:cNvPicPr preferRelativeResize="0"/>
          <p:nvPr/>
        </p:nvPicPr>
        <p:blipFill>
          <a:blip r:embed="rId3">
            <a:alphaModFix/>
          </a:blip>
          <a:stretch>
            <a:fillRect/>
          </a:stretch>
        </p:blipFill>
        <p:spPr>
          <a:xfrm>
            <a:off x="5838700" y="884425"/>
            <a:ext cx="2957950" cy="4259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7"/>
          <p:cNvSpPr txBox="1"/>
          <p:nvPr/>
        </p:nvSpPr>
        <p:spPr>
          <a:xfrm>
            <a:off x="0" y="811100"/>
            <a:ext cx="5585700" cy="4332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1200"/>
              </a:spcAft>
              <a:buClr>
                <a:schemeClr val="hlink"/>
              </a:buClr>
              <a:buSzPts val="1100"/>
              <a:buFont typeface="Arial"/>
              <a:buNone/>
            </a:pPr>
            <a:r>
              <a:rPr lang="en" sz="1800">
                <a:solidFill>
                  <a:schemeClr val="dk2"/>
                </a:solidFill>
                <a:latin typeface="Comfortaa"/>
                <a:ea typeface="Comfortaa"/>
                <a:cs typeface="Comfortaa"/>
                <a:sym typeface="Comfortaa"/>
              </a:rPr>
              <a:t>During the experiment, we observed that the gravel acted like a </a:t>
            </a:r>
            <a:r>
              <a:rPr i="1" lang="en" sz="1800">
                <a:solidFill>
                  <a:schemeClr val="dk2"/>
                </a:solidFill>
                <a:latin typeface="Comfortaa"/>
                <a:ea typeface="Comfortaa"/>
                <a:cs typeface="Comfortaa"/>
                <a:sym typeface="Comfortaa"/>
              </a:rPr>
              <a:t>big stuff</a:t>
            </a:r>
            <a:r>
              <a:rPr lang="en" sz="1800">
                <a:solidFill>
                  <a:schemeClr val="dk2"/>
                </a:solidFill>
                <a:latin typeface="Comfortaa"/>
                <a:ea typeface="Comfortaa"/>
                <a:cs typeface="Comfortaa"/>
                <a:sym typeface="Comfortaa"/>
              </a:rPr>
              <a:t> snatcher because the rocks are large and have wide spaces between them, the water or light moved through this layer very quickly. We saw that it could trap large items like twigs or leaves, but it let all the tiny, cloudy dirt particles slip right through the gaps. This is where the sand comes in. It trapped the bad, cloudy water! </a:t>
            </a:r>
            <a:endParaRPr sz="1800">
              <a:solidFill>
                <a:schemeClr val="dk2"/>
              </a:solidFill>
              <a:latin typeface="Comfortaa"/>
              <a:ea typeface="Comfortaa"/>
              <a:cs typeface="Comfortaa"/>
              <a:sym typeface="Comfortaa"/>
            </a:endParaRPr>
          </a:p>
        </p:txBody>
      </p:sp>
      <p:sp>
        <p:nvSpPr>
          <p:cNvPr id="284" name="Google Shape;284;p47"/>
          <p:cNvSpPr txBox="1"/>
          <p:nvPr/>
        </p:nvSpPr>
        <p:spPr>
          <a:xfrm>
            <a:off x="0" y="-171375"/>
            <a:ext cx="9144000" cy="9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dk2"/>
                </a:solidFill>
                <a:latin typeface="Comfortaa"/>
                <a:ea typeface="Comfortaa"/>
                <a:cs typeface="Comfortaa"/>
                <a:sym typeface="Comfortaa"/>
              </a:rPr>
              <a:t>Making Observations</a:t>
            </a:r>
            <a:endParaRPr sz="6000">
              <a:solidFill>
                <a:schemeClr val="dk2"/>
              </a:solidFill>
              <a:latin typeface="Comfortaa"/>
              <a:ea typeface="Comfortaa"/>
              <a:cs typeface="Comfortaa"/>
              <a:sym typeface="Comfortaa"/>
            </a:endParaRPr>
          </a:p>
        </p:txBody>
      </p:sp>
      <p:pic>
        <p:nvPicPr>
          <p:cNvPr descr="close-up of a drop falling in water (Provided by Getty Images)" id="285" name="Google Shape;285;p47"/>
          <p:cNvPicPr preferRelativeResize="0"/>
          <p:nvPr/>
        </p:nvPicPr>
        <p:blipFill>
          <a:blip r:embed="rId3">
            <a:alphaModFix/>
          </a:blip>
          <a:stretch>
            <a:fillRect/>
          </a:stretch>
        </p:blipFill>
        <p:spPr>
          <a:xfrm>
            <a:off x="5694375" y="854413"/>
            <a:ext cx="3361050" cy="42456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nvSpPr>
        <p:spPr>
          <a:xfrm>
            <a:off x="0" y="745425"/>
            <a:ext cx="8812200" cy="4332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1200"/>
              </a:spcAft>
              <a:buClr>
                <a:schemeClr val="hlink"/>
              </a:buClr>
              <a:buSzPts val="1100"/>
              <a:buFont typeface="Arial"/>
              <a:buNone/>
            </a:pPr>
            <a:r>
              <a:rPr lang="en" sz="2400">
                <a:solidFill>
                  <a:schemeClr val="dk2"/>
                </a:solidFill>
                <a:latin typeface="Comfortaa"/>
                <a:ea typeface="Comfortaa"/>
                <a:cs typeface="Comfortaa"/>
                <a:sym typeface="Comfortaa"/>
              </a:rPr>
              <a:t>Even though it only came out in tiny droplets, it was </a:t>
            </a:r>
            <a:r>
              <a:rPr lang="en" sz="2400">
                <a:solidFill>
                  <a:schemeClr val="dk2"/>
                </a:solidFill>
                <a:latin typeface="Comfortaa"/>
                <a:ea typeface="Comfortaa"/>
                <a:cs typeface="Comfortaa"/>
                <a:sym typeface="Comfortaa"/>
              </a:rPr>
              <a:t>MUCH cleaner than when it was pond water.</a:t>
            </a:r>
            <a:r>
              <a:rPr lang="en" sz="2400">
                <a:solidFill>
                  <a:schemeClr val="dk2"/>
                </a:solidFill>
                <a:latin typeface="Comfortaa"/>
                <a:ea typeface="Comfortaa"/>
                <a:cs typeface="Comfortaa"/>
                <a:sym typeface="Comfortaa"/>
              </a:rPr>
              <a:t> In contrast, we observed that the solar or fine filter acted like a "tiny stuff" shield. The water moved much more slowly through this filter. By the time it finished passing through this filter, the result looked much clearer and cleaner than </a:t>
            </a:r>
            <a:r>
              <a:rPr lang="en" sz="2400">
                <a:solidFill>
                  <a:schemeClr val="dk2"/>
                </a:solidFill>
                <a:latin typeface="Comfortaa"/>
                <a:ea typeface="Comfortaa"/>
                <a:cs typeface="Comfortaa"/>
                <a:sym typeface="Comfortaa"/>
              </a:rPr>
              <a:t>before because</a:t>
            </a:r>
            <a:r>
              <a:rPr lang="en" sz="2400">
                <a:solidFill>
                  <a:schemeClr val="dk2"/>
                </a:solidFill>
                <a:latin typeface="Comfortaa"/>
                <a:ea typeface="Comfortaa"/>
                <a:cs typeface="Comfortaa"/>
                <a:sym typeface="Comfortaa"/>
              </a:rPr>
              <a:t> the tiny particles were trapped. (finally!)</a:t>
            </a:r>
            <a:endParaRPr sz="2400">
              <a:solidFill>
                <a:schemeClr val="dk2"/>
              </a:solidFill>
              <a:latin typeface="Comfortaa"/>
              <a:ea typeface="Comfortaa"/>
              <a:cs typeface="Comfortaa"/>
              <a:sym typeface="Comfortaa"/>
            </a:endParaRPr>
          </a:p>
        </p:txBody>
      </p:sp>
      <p:sp>
        <p:nvSpPr>
          <p:cNvPr id="291" name="Google Shape;291;p48"/>
          <p:cNvSpPr txBox="1"/>
          <p:nvPr/>
        </p:nvSpPr>
        <p:spPr>
          <a:xfrm>
            <a:off x="0" y="-171375"/>
            <a:ext cx="9144000" cy="9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600">
                <a:solidFill>
                  <a:schemeClr val="dk2"/>
                </a:solidFill>
                <a:latin typeface="Comfortaa"/>
                <a:ea typeface="Comfortaa"/>
                <a:cs typeface="Comfortaa"/>
                <a:sym typeface="Comfortaa"/>
              </a:rPr>
              <a:t>Making Observations 2</a:t>
            </a:r>
            <a:endParaRPr sz="5600">
              <a:solidFill>
                <a:schemeClr val="dk2"/>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9"/>
          <p:cNvSpPr txBox="1"/>
          <p:nvPr/>
        </p:nvSpPr>
        <p:spPr>
          <a:xfrm>
            <a:off x="336300" y="207725"/>
            <a:ext cx="8100900" cy="8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dk2"/>
                </a:solidFill>
                <a:latin typeface="Comfortaa"/>
                <a:ea typeface="Comfortaa"/>
                <a:cs typeface="Comfortaa"/>
                <a:sym typeface="Comfortaa"/>
              </a:rPr>
              <a:t>Conclusion</a:t>
            </a:r>
            <a:endParaRPr sz="5000">
              <a:solidFill>
                <a:schemeClr val="dk2"/>
              </a:solidFill>
              <a:latin typeface="Comfortaa"/>
              <a:ea typeface="Comfortaa"/>
              <a:cs typeface="Comfortaa"/>
              <a:sym typeface="Comfortaa"/>
            </a:endParaRPr>
          </a:p>
        </p:txBody>
      </p:sp>
      <p:sp>
        <p:nvSpPr>
          <p:cNvPr id="297" name="Google Shape;297;p49"/>
          <p:cNvSpPr txBox="1"/>
          <p:nvPr/>
        </p:nvSpPr>
        <p:spPr>
          <a:xfrm>
            <a:off x="336300" y="1190125"/>
            <a:ext cx="5044500" cy="37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2"/>
                </a:solidFill>
                <a:latin typeface="Comfortaa"/>
                <a:ea typeface="Comfortaa"/>
                <a:cs typeface="Comfortaa"/>
                <a:sym typeface="Comfortaa"/>
              </a:rPr>
              <a:t>Neither method works best all the time—it really just depends on where you are! For example, if you were in a sunny, sandy desert, it would be much easier to use a solar filter to clean your water. But, if you were hiking near a cool body of water shaded by trees, a gravel filter would probably work better. It’s all about using what is around you!</a:t>
            </a:r>
            <a:endParaRPr sz="2200">
              <a:solidFill>
                <a:schemeClr val="dk2"/>
              </a:solidFill>
              <a:latin typeface="Comfortaa"/>
              <a:ea typeface="Comfortaa"/>
              <a:cs typeface="Comfortaa"/>
              <a:sym typeface="Comfortaa"/>
            </a:endParaRPr>
          </a:p>
        </p:txBody>
      </p:sp>
      <p:pic>
        <p:nvPicPr>
          <p:cNvPr descr="Brewing alternative coffee at camping. Traveler pouring hot water from steel kettle in aeropress on cliff at lake. Making hot drink at picnic outdoors. Trekking and hiking in mountains (Provided by Getty Images)" id="298" name="Google Shape;298;p49"/>
          <p:cNvPicPr preferRelativeResize="0"/>
          <p:nvPr/>
        </p:nvPicPr>
        <p:blipFill>
          <a:blip r:embed="rId3">
            <a:alphaModFix/>
          </a:blip>
          <a:stretch>
            <a:fillRect/>
          </a:stretch>
        </p:blipFill>
        <p:spPr>
          <a:xfrm>
            <a:off x="5555900" y="174425"/>
            <a:ext cx="3195649" cy="4794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cience Presentation">
  <a:themeElements>
    <a:clrScheme name="Simple Light">
      <a:dk1>
        <a:srgbClr val="005088"/>
      </a:dk1>
      <a:lt1>
        <a:srgbClr val="F3F0DF"/>
      </a:lt1>
      <a:dk2>
        <a:srgbClr val="121212"/>
      </a:dk2>
      <a:lt2>
        <a:srgbClr val="D0E0E3"/>
      </a:lt2>
      <a:accent1>
        <a:srgbClr val="11CAA0"/>
      </a:accent1>
      <a:accent2>
        <a:srgbClr val="6D6D6B"/>
      </a:accent2>
      <a:accent3>
        <a:srgbClr val="FFFFFF"/>
      </a:accent3>
      <a:accent4>
        <a:srgbClr val="656839"/>
      </a:accent4>
      <a:accent5>
        <a:srgbClr val="774936"/>
      </a:accent5>
      <a:accent6>
        <a:srgbClr val="C492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