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Lst>
  <p:sldSz cy="5143500" cx="9144000"/>
  <p:notesSz cx="6858000" cy="9144000"/>
  <p:embeddedFontLst>
    <p:embeddedFont>
      <p:font typeface="Nunito"/>
      <p:regular r:id="rId30"/>
      <p:bold r:id="rId31"/>
      <p:italic r:id="rId32"/>
      <p:boldItalic r:id="rId33"/>
    </p:embeddedFont>
    <p:embeddedFont>
      <p:font typeface="Maven Pro"/>
      <p:regular r:id="rId34"/>
      <p:bold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D6A7984-7A83-463B-8821-F07872C9369E}">
  <a:tblStyle styleId="{5D6A7984-7A83-463B-8821-F07872C9369E}"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Nunito-bold.fntdata"/><Relationship Id="rId30" Type="http://schemas.openxmlformats.org/officeDocument/2006/relationships/font" Target="fonts/Nunito-regular.fntdata"/><Relationship Id="rId11" Type="http://schemas.openxmlformats.org/officeDocument/2006/relationships/slide" Target="slides/slide5.xml"/><Relationship Id="rId33" Type="http://schemas.openxmlformats.org/officeDocument/2006/relationships/font" Target="fonts/Nunito-boldItalic.fntdata"/><Relationship Id="rId10" Type="http://schemas.openxmlformats.org/officeDocument/2006/relationships/slide" Target="slides/slide4.xml"/><Relationship Id="rId32" Type="http://schemas.openxmlformats.org/officeDocument/2006/relationships/font" Target="fonts/Nunito-italic.fntdata"/><Relationship Id="rId13" Type="http://schemas.openxmlformats.org/officeDocument/2006/relationships/slide" Target="slides/slide7.xml"/><Relationship Id="rId35" Type="http://schemas.openxmlformats.org/officeDocument/2006/relationships/font" Target="fonts/MavenPro-bold.fntdata"/><Relationship Id="rId12" Type="http://schemas.openxmlformats.org/officeDocument/2006/relationships/slide" Target="slides/slide6.xml"/><Relationship Id="rId34" Type="http://schemas.openxmlformats.org/officeDocument/2006/relationships/font" Target="fonts/MavenPro-regular.fnt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mailto:mmolfert@educbe.ca" TargetMode="External"/><Relationship Id="rId3" Type="http://schemas.openxmlformats.org/officeDocument/2006/relationships/hyperlink" Target="mailto:amduncan@educbe.ca" TargetMode="External"/><Relationship Id="rId4" Type="http://schemas.openxmlformats.org/officeDocument/2006/relationships/hyperlink" Target="mailto:kknanji@educbe.ca" TargetMode="Externa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275" name="Google Shape;275;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Make a copy of this logbook (File - Make a Copy) and save in your Google Drive.</a:t>
            </a:r>
            <a:endParaRPr/>
          </a:p>
          <a:p>
            <a:pPr indent="0" lvl="0" marL="0" rtl="0" algn="l">
              <a:spcBef>
                <a:spcPts val="0"/>
              </a:spcBef>
              <a:spcAft>
                <a:spcPts val="0"/>
              </a:spcAft>
              <a:buNone/>
            </a:pPr>
            <a:r>
              <a:rPr lang="en"/>
              <a:t>Share it with your Science Fair teachers: </a:t>
            </a:r>
            <a:r>
              <a:rPr lang="en" u="sng">
                <a:solidFill>
                  <a:schemeClr val="hlink"/>
                </a:solidFill>
                <a:hlinkClick r:id="rId2"/>
              </a:rPr>
              <a:t>mmolfert@educbe.ca</a:t>
            </a:r>
            <a:r>
              <a:rPr lang="en"/>
              <a:t> </a:t>
            </a:r>
            <a:r>
              <a:rPr lang="en" u="sng">
                <a:solidFill>
                  <a:schemeClr val="hlink"/>
                </a:solidFill>
                <a:hlinkClick r:id="rId3"/>
              </a:rPr>
              <a:t>amduncan@educbe.ca</a:t>
            </a:r>
            <a:r>
              <a:rPr lang="en"/>
              <a:t> </a:t>
            </a:r>
            <a:r>
              <a:rPr lang="en" u="sng">
                <a:solidFill>
                  <a:schemeClr val="hlink"/>
                </a:solidFill>
                <a:hlinkClick r:id="rId4"/>
              </a:rPr>
              <a:t>kknanji@educbe.ca</a:t>
            </a:r>
            <a:r>
              <a:rPr lang="en"/>
              <a:t>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g2620fd1fa89_0_6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2" name="Google Shape;332;g2620fd1fa89_0_6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g2620fd1fa89_0_6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8" name="Google Shape;338;g2620fd1fa89_0_6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2" name="Shape 342"/>
        <p:cNvGrpSpPr/>
        <p:nvPr/>
      </p:nvGrpSpPr>
      <p:grpSpPr>
        <a:xfrm>
          <a:off x="0" y="0"/>
          <a:ext cx="0" cy="0"/>
          <a:chOff x="0" y="0"/>
          <a:chExt cx="0" cy="0"/>
        </a:xfrm>
      </p:grpSpPr>
      <p:sp>
        <p:nvSpPr>
          <p:cNvPr id="343" name="Google Shape;343;g2620fd1fa89_0_6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4" name="Google Shape;344;g2620fd1fa89_0_6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1" name="Shape 351"/>
        <p:cNvGrpSpPr/>
        <p:nvPr/>
      </p:nvGrpSpPr>
      <p:grpSpPr>
        <a:xfrm>
          <a:off x="0" y="0"/>
          <a:ext cx="0" cy="0"/>
          <a:chOff x="0" y="0"/>
          <a:chExt cx="0" cy="0"/>
        </a:xfrm>
      </p:grpSpPr>
      <p:sp>
        <p:nvSpPr>
          <p:cNvPr id="352" name="Google Shape;352;g3c63b21d74b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3" name="Google Shape;353;g3c63b21d74b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g2620fd1fa89_0_6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2" name="Google Shape;362;g2620fd1fa89_0_6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Designing Your Experiment</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g2620fd1fa89_0_6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1" name="Google Shape;371;g2620fd1fa89_0_6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See D2L - Content - Designing Your Experiment</a:t>
            </a:r>
            <a:endParaRPr/>
          </a:p>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5" name="Shape 375"/>
        <p:cNvGrpSpPr/>
        <p:nvPr/>
      </p:nvGrpSpPr>
      <p:grpSpPr>
        <a:xfrm>
          <a:off x="0" y="0"/>
          <a:ext cx="0" cy="0"/>
          <a:chOff x="0" y="0"/>
          <a:chExt cx="0" cy="0"/>
        </a:xfrm>
      </p:grpSpPr>
      <p:sp>
        <p:nvSpPr>
          <p:cNvPr id="376" name="Google Shape;376;g2620fd1fa89_0_6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7" name="Google Shape;377;g2620fd1fa89_0_6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See D2L - Content - Designing Your Experiment</a:t>
            </a:r>
            <a:endParaRPr/>
          </a:p>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g2620fd1fa89_0_7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3" name="Google Shape;383;g2620fd1fa89_0_7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See D2L - Content - Designing Your Experiment</a:t>
            </a:r>
            <a:endParaRPr/>
          </a:p>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7" name="Shape 387"/>
        <p:cNvGrpSpPr/>
        <p:nvPr/>
      </p:nvGrpSpPr>
      <p:grpSpPr>
        <a:xfrm>
          <a:off x="0" y="0"/>
          <a:ext cx="0" cy="0"/>
          <a:chOff x="0" y="0"/>
          <a:chExt cx="0" cy="0"/>
        </a:xfrm>
      </p:grpSpPr>
      <p:sp>
        <p:nvSpPr>
          <p:cNvPr id="388" name="Google Shape;388;g2620fd1fa89_0_7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9" name="Google Shape;389;g2620fd1fa89_0_7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g2620fd1fa89_0_7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7" name="Google Shape;397;g2620fd1fa89_0_7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g2620fd1fa89_0_5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1" name="Google Shape;281;g2620fd1fa89_0_5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1" name="Shape 401"/>
        <p:cNvGrpSpPr/>
        <p:nvPr/>
      </p:nvGrpSpPr>
      <p:grpSpPr>
        <a:xfrm>
          <a:off x="0" y="0"/>
          <a:ext cx="0" cy="0"/>
          <a:chOff x="0" y="0"/>
          <a:chExt cx="0" cy="0"/>
        </a:xfrm>
      </p:grpSpPr>
      <p:sp>
        <p:nvSpPr>
          <p:cNvPr id="402" name="Google Shape;402;g2620fd1fa89_0_7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3" name="Google Shape;403;g2620fd1fa89_0_7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7" name="Shape 407"/>
        <p:cNvGrpSpPr/>
        <p:nvPr/>
      </p:nvGrpSpPr>
      <p:grpSpPr>
        <a:xfrm>
          <a:off x="0" y="0"/>
          <a:ext cx="0" cy="0"/>
          <a:chOff x="0" y="0"/>
          <a:chExt cx="0" cy="0"/>
        </a:xfrm>
      </p:grpSpPr>
      <p:sp>
        <p:nvSpPr>
          <p:cNvPr id="408" name="Google Shape;408;g2620fd1fa89_0_7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9" name="Google Shape;409;g2620fd1fa89_0_7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3" name="Shape 413"/>
        <p:cNvGrpSpPr/>
        <p:nvPr/>
      </p:nvGrpSpPr>
      <p:grpSpPr>
        <a:xfrm>
          <a:off x="0" y="0"/>
          <a:ext cx="0" cy="0"/>
          <a:chOff x="0" y="0"/>
          <a:chExt cx="0" cy="0"/>
        </a:xfrm>
      </p:grpSpPr>
      <p:sp>
        <p:nvSpPr>
          <p:cNvPr id="414" name="Google Shape;414;g2620fd1fa89_0_7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5" name="Google Shape;415;g2620fd1fa89_0_7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Conclusion, Application, and Extensions</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9" name="Shape 419"/>
        <p:cNvGrpSpPr/>
        <p:nvPr/>
      </p:nvGrpSpPr>
      <p:grpSpPr>
        <a:xfrm>
          <a:off x="0" y="0"/>
          <a:ext cx="0" cy="0"/>
          <a:chOff x="0" y="0"/>
          <a:chExt cx="0" cy="0"/>
        </a:xfrm>
      </p:grpSpPr>
      <p:sp>
        <p:nvSpPr>
          <p:cNvPr id="420" name="Google Shape;420;g2620fd1fa89_0_7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1" name="Google Shape;421;g2620fd1fa89_0_7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g2620fd1fa89_0_2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7" name="Google Shape;287;g2620fd1fa89_0_2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Getting Started - Planning Page 2</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g2620fd1fa89_0_5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3" name="Google Shape;293;g2620fd1fa89_0_5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g2620fd1fa89_0_5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9" name="Google Shape;299;g2620fd1fa89_0_5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g2620fd1fa89_0_6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6" name="Google Shape;306;g2620fd1fa89_0_6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Referencing Your Sources</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g2620fd1fa89_0_6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3" name="Google Shape;313;g2620fd1fa89_0_6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Hypothesis - Variables and Hypothesis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g2620fd1fa89_0_6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0" name="Google Shape;320;g2620fd1fa89_0_6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See D2L - Content - Hypothesis - Variables and Hypothesis</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g2620fd1fa89_0_6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6" name="Google Shape;326;g2620fd1fa89_0_6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See D2L - Content - Hypothesis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3"/>
        </a:solidFill>
      </p:bgPr>
    </p:bg>
    <p:spTree>
      <p:nvGrpSpPr>
        <p:cNvPr id="9" name="Shape 9"/>
        <p:cNvGrpSpPr/>
        <p:nvPr/>
      </p:nvGrpSpPr>
      <p:grpSpPr>
        <a:xfrm>
          <a:off x="0" y="0"/>
          <a:ext cx="0" cy="0"/>
          <a:chOff x="0" y="0"/>
          <a:chExt cx="0" cy="0"/>
        </a:xfrm>
      </p:grpSpPr>
      <p:grpSp>
        <p:nvGrpSpPr>
          <p:cNvPr id="10" name="Google Shape;10;p2"/>
          <p:cNvGrpSpPr/>
          <p:nvPr/>
        </p:nvGrpSpPr>
        <p:grpSpPr>
          <a:xfrm>
            <a:off x="7343003" y="3409675"/>
            <a:ext cx="1691422" cy="1732548"/>
            <a:chOff x="7343003" y="3409675"/>
            <a:chExt cx="1691422" cy="1732548"/>
          </a:xfrm>
        </p:grpSpPr>
        <p:grpSp>
          <p:nvGrpSpPr>
            <p:cNvPr id="11" name="Google Shape;11;p2"/>
            <p:cNvGrpSpPr/>
            <p:nvPr/>
          </p:nvGrpSpPr>
          <p:grpSpPr>
            <a:xfrm>
              <a:off x="7343003" y="4453711"/>
              <a:ext cx="316800" cy="688513"/>
              <a:chOff x="7343003" y="4453711"/>
              <a:chExt cx="316800" cy="688513"/>
            </a:xfrm>
          </p:grpSpPr>
          <p:sp>
            <p:nvSpPr>
              <p:cNvPr id="12" name="Google Shape;12;p2"/>
              <p:cNvSpPr/>
              <p:nvPr/>
            </p:nvSpPr>
            <p:spPr>
              <a:xfrm>
                <a:off x="7343003"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7343003"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 name="Google Shape;14;p2"/>
            <p:cNvGrpSpPr/>
            <p:nvPr/>
          </p:nvGrpSpPr>
          <p:grpSpPr>
            <a:xfrm>
              <a:off x="7801210" y="4105700"/>
              <a:ext cx="316800" cy="1036523"/>
              <a:chOff x="7801210" y="4105700"/>
              <a:chExt cx="316800" cy="1036523"/>
            </a:xfrm>
          </p:grpSpPr>
          <p:sp>
            <p:nvSpPr>
              <p:cNvPr id="15" name="Google Shape;15;p2"/>
              <p:cNvSpPr/>
              <p:nvPr/>
            </p:nvSpPr>
            <p:spPr>
              <a:xfrm>
                <a:off x="7801210"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7801210"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7801210"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8259418" y="3757688"/>
              <a:ext cx="316800" cy="1384535"/>
              <a:chOff x="8259418" y="3757688"/>
              <a:chExt cx="316800" cy="1384535"/>
            </a:xfrm>
          </p:grpSpPr>
          <p:sp>
            <p:nvSpPr>
              <p:cNvPr id="19" name="Google Shape;19;p2"/>
              <p:cNvSpPr/>
              <p:nvPr/>
            </p:nvSpPr>
            <p:spPr>
              <a:xfrm>
                <a:off x="8259418"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8259418"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8259418"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2"/>
              <p:cNvSpPr/>
              <p:nvPr/>
            </p:nvSpPr>
            <p:spPr>
              <a:xfrm>
                <a:off x="8259418"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 name="Google Shape;23;p2"/>
            <p:cNvGrpSpPr/>
            <p:nvPr/>
          </p:nvGrpSpPr>
          <p:grpSpPr>
            <a:xfrm>
              <a:off x="8717625" y="3409675"/>
              <a:ext cx="316800" cy="1732548"/>
              <a:chOff x="8717625" y="3409675"/>
              <a:chExt cx="316800" cy="1732548"/>
            </a:xfrm>
          </p:grpSpPr>
          <p:sp>
            <p:nvSpPr>
              <p:cNvPr id="24" name="Google Shape;24;p2"/>
              <p:cNvSpPr/>
              <p:nvPr/>
            </p:nvSpPr>
            <p:spPr>
              <a:xfrm>
                <a:off x="8717625"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8717625"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2"/>
              <p:cNvSpPr/>
              <p:nvPr/>
            </p:nvSpPr>
            <p:spPr>
              <a:xfrm>
                <a:off x="8717625"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2"/>
              <p:cNvSpPr/>
              <p:nvPr/>
            </p:nvSpPr>
            <p:spPr>
              <a:xfrm>
                <a:off x="8717625" y="3409675"/>
                <a:ext cx="316800" cy="1732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8717625"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29" name="Google Shape;29;p2"/>
          <p:cNvGrpSpPr/>
          <p:nvPr/>
        </p:nvGrpSpPr>
        <p:grpSpPr>
          <a:xfrm>
            <a:off x="5043503" y="0"/>
            <a:ext cx="3814072" cy="3839102"/>
            <a:chOff x="5043503" y="0"/>
            <a:chExt cx="3814072" cy="3839102"/>
          </a:xfrm>
        </p:grpSpPr>
        <p:sp>
          <p:nvSpPr>
            <p:cNvPr id="30" name="Google Shape;30;p2"/>
            <p:cNvSpPr/>
            <p:nvPr/>
          </p:nvSpPr>
          <p:spPr>
            <a:xfrm>
              <a:off x="8460975" y="1817775"/>
              <a:ext cx="396600" cy="3966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2"/>
            <p:cNvSpPr/>
            <p:nvPr/>
          </p:nvSpPr>
          <p:spPr>
            <a:xfrm rot="-9830444">
              <a:off x="6469759" y="3480728"/>
              <a:ext cx="320148" cy="32014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2" name="Google Shape;32;p2"/>
            <p:cNvGrpSpPr/>
            <p:nvPr/>
          </p:nvGrpSpPr>
          <p:grpSpPr>
            <a:xfrm>
              <a:off x="7647812" y="2704283"/>
              <a:ext cx="635219" cy="635219"/>
              <a:chOff x="6725724" y="2701260"/>
              <a:chExt cx="1208101" cy="1208100"/>
            </a:xfrm>
          </p:grpSpPr>
          <p:sp>
            <p:nvSpPr>
              <p:cNvPr id="33" name="Google Shape;33;p2"/>
              <p:cNvSpPr/>
              <p:nvPr/>
            </p:nvSpPr>
            <p:spPr>
              <a:xfrm rot="5400000">
                <a:off x="6725725" y="2701260"/>
                <a:ext cx="1208100" cy="12081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2"/>
              <p:cNvSpPr/>
              <p:nvPr/>
            </p:nvSpPr>
            <p:spPr>
              <a:xfrm rot="5400000">
                <a:off x="6725724" y="2701260"/>
                <a:ext cx="1208100" cy="1208100"/>
              </a:xfrm>
              <a:prstGeom prst="pie">
                <a:avLst>
                  <a:gd fmla="val 8244818" name="adj1"/>
                  <a:gd fmla="val 16246175"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2"/>
              <p:cNvSpPr/>
              <p:nvPr/>
            </p:nvSpPr>
            <p:spPr>
              <a:xfrm rot="5400000">
                <a:off x="6954988" y="2930398"/>
                <a:ext cx="749700" cy="7497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2"/>
            <p:cNvSpPr/>
            <p:nvPr/>
          </p:nvSpPr>
          <p:spPr>
            <a:xfrm>
              <a:off x="8460975" y="1817775"/>
              <a:ext cx="396600" cy="396600"/>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7" name="Google Shape;37;p2"/>
            <p:cNvGrpSpPr/>
            <p:nvPr/>
          </p:nvGrpSpPr>
          <p:grpSpPr>
            <a:xfrm>
              <a:off x="7952720" y="179238"/>
              <a:ext cx="873165" cy="873003"/>
              <a:chOff x="7754428" y="208725"/>
              <a:chExt cx="541800" cy="541800"/>
            </a:xfrm>
          </p:grpSpPr>
          <p:sp>
            <p:nvSpPr>
              <p:cNvPr id="38" name="Google Shape;38;p2"/>
              <p:cNvSpPr/>
              <p:nvPr/>
            </p:nvSpPr>
            <p:spPr>
              <a:xfrm rot="-8647347">
                <a:off x="7831319" y="285616"/>
                <a:ext cx="388018" cy="38801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2"/>
              <p:cNvSpPr/>
              <p:nvPr/>
            </p:nvSpPr>
            <p:spPr>
              <a:xfrm rot="-8647347">
                <a:off x="7831319" y="285616"/>
                <a:ext cx="388018" cy="388018"/>
              </a:xfrm>
              <a:prstGeom prst="pie">
                <a:avLst>
                  <a:gd fmla="val 19376841" name="adj1"/>
                  <a:gd fmla="val 12313574"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0" name="Google Shape;40;p2"/>
            <p:cNvSpPr/>
            <p:nvPr/>
          </p:nvSpPr>
          <p:spPr>
            <a:xfrm>
              <a:off x="5399840" y="356365"/>
              <a:ext cx="2577000" cy="25770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2"/>
            <p:cNvSpPr/>
            <p:nvPr/>
          </p:nvSpPr>
          <p:spPr>
            <a:xfrm rot="2043858">
              <a:off x="5503813" y="460310"/>
              <a:ext cx="2369480" cy="236948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2"/>
            <p:cNvSpPr/>
            <p:nvPr/>
          </p:nvSpPr>
          <p:spPr>
            <a:xfrm>
              <a:off x="5399795" y="360281"/>
              <a:ext cx="2577000" cy="2577000"/>
            </a:xfrm>
            <a:prstGeom prst="pie">
              <a:avLst>
                <a:gd fmla="val 8801158"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2"/>
            <p:cNvSpPr/>
            <p:nvPr/>
          </p:nvSpPr>
          <p:spPr>
            <a:xfrm rot="2044777">
              <a:off x="5911449" y="867729"/>
              <a:ext cx="1554223" cy="1554223"/>
            </a:xfrm>
            <a:prstGeom prst="ellips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2"/>
            <p:cNvSpPr/>
            <p:nvPr/>
          </p:nvSpPr>
          <p:spPr>
            <a:xfrm>
              <a:off x="5399795" y="356358"/>
              <a:ext cx="2577000" cy="2577000"/>
            </a:xfrm>
            <a:prstGeom prst="pie">
              <a:avLst>
                <a:gd fmla="val 1255410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2"/>
            <p:cNvSpPr/>
            <p:nvPr/>
          </p:nvSpPr>
          <p:spPr>
            <a:xfrm rot="-9830444">
              <a:off x="6469759" y="3480727"/>
              <a:ext cx="320148" cy="320148"/>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6" name="Google Shape;46;p2"/>
          <p:cNvSpPr txBox="1"/>
          <p:nvPr>
            <p:ph type="ctrTitle"/>
          </p:nvPr>
        </p:nvSpPr>
        <p:spPr>
          <a:xfrm>
            <a:off x="824000" y="1613813"/>
            <a:ext cx="4255500" cy="18729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47" name="Google Shape;47;p2"/>
          <p:cNvSpPr txBox="1"/>
          <p:nvPr>
            <p:ph idx="1" type="subTitle"/>
          </p:nvPr>
        </p:nvSpPr>
        <p:spPr>
          <a:xfrm>
            <a:off x="824000" y="3596300"/>
            <a:ext cx="4255500" cy="6954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48" name="Google Shape;48;p2"/>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41" name="Shape 141"/>
        <p:cNvGrpSpPr/>
        <p:nvPr/>
      </p:nvGrpSpPr>
      <p:grpSpPr>
        <a:xfrm>
          <a:off x="0" y="0"/>
          <a:ext cx="0" cy="0"/>
          <a:chOff x="0" y="0"/>
          <a:chExt cx="0" cy="0"/>
        </a:xfrm>
      </p:grpSpPr>
      <p:grpSp>
        <p:nvGrpSpPr>
          <p:cNvPr id="142" name="Google Shape;142;p11"/>
          <p:cNvGrpSpPr/>
          <p:nvPr/>
        </p:nvGrpSpPr>
        <p:grpSpPr>
          <a:xfrm>
            <a:off x="52" y="4099200"/>
            <a:ext cx="9144036" cy="1044300"/>
            <a:chOff x="52" y="4099200"/>
            <a:chExt cx="9144036" cy="1044300"/>
          </a:xfrm>
        </p:grpSpPr>
        <p:grpSp>
          <p:nvGrpSpPr>
            <p:cNvPr id="143" name="Google Shape;143;p11"/>
            <p:cNvGrpSpPr/>
            <p:nvPr/>
          </p:nvGrpSpPr>
          <p:grpSpPr>
            <a:xfrm>
              <a:off x="52" y="4309200"/>
              <a:ext cx="231622" cy="834300"/>
              <a:chOff x="2688737" y="4301380"/>
              <a:chExt cx="231900" cy="834300"/>
            </a:xfrm>
          </p:grpSpPr>
          <p:sp>
            <p:nvSpPr>
              <p:cNvPr id="144" name="Google Shape;144;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8" name="Google Shape;148;p11"/>
            <p:cNvGrpSpPr/>
            <p:nvPr/>
          </p:nvGrpSpPr>
          <p:grpSpPr>
            <a:xfrm>
              <a:off x="371406" y="4099200"/>
              <a:ext cx="231622" cy="1044300"/>
              <a:chOff x="2688737" y="4091380"/>
              <a:chExt cx="231900" cy="1044300"/>
            </a:xfrm>
          </p:grpSpPr>
          <p:sp>
            <p:nvSpPr>
              <p:cNvPr id="149" name="Google Shape;149;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1"/>
              <p:cNvSpPr/>
              <p:nvPr/>
            </p:nvSpPr>
            <p:spPr>
              <a:xfrm flipH="1">
                <a:off x="2688737" y="4091380"/>
                <a:ext cx="2319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4" name="Google Shape;154;p11"/>
            <p:cNvGrpSpPr/>
            <p:nvPr/>
          </p:nvGrpSpPr>
          <p:grpSpPr>
            <a:xfrm>
              <a:off x="742761" y="4309200"/>
              <a:ext cx="231622" cy="834300"/>
              <a:chOff x="2688737" y="4301380"/>
              <a:chExt cx="231900" cy="834300"/>
            </a:xfrm>
          </p:grpSpPr>
          <p:sp>
            <p:nvSpPr>
              <p:cNvPr id="155" name="Google Shape;155;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9" name="Google Shape;159;p11"/>
            <p:cNvGrpSpPr/>
            <p:nvPr/>
          </p:nvGrpSpPr>
          <p:grpSpPr>
            <a:xfrm>
              <a:off x="1114115" y="4518900"/>
              <a:ext cx="231622" cy="624600"/>
              <a:chOff x="2688737" y="4511080"/>
              <a:chExt cx="231900" cy="624600"/>
            </a:xfrm>
          </p:grpSpPr>
          <p:sp>
            <p:nvSpPr>
              <p:cNvPr id="160" name="Google Shape;160;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3" name="Google Shape;163;p11"/>
            <p:cNvGrpSpPr/>
            <p:nvPr/>
          </p:nvGrpSpPr>
          <p:grpSpPr>
            <a:xfrm>
              <a:off x="1856753" y="4099200"/>
              <a:ext cx="231600" cy="1044300"/>
              <a:chOff x="1856753" y="4099200"/>
              <a:chExt cx="231600" cy="1044300"/>
            </a:xfrm>
          </p:grpSpPr>
          <p:sp>
            <p:nvSpPr>
              <p:cNvPr id="164" name="Google Shape;164;p11"/>
              <p:cNvSpPr/>
              <p:nvPr/>
            </p:nvSpPr>
            <p:spPr>
              <a:xfrm flipH="1">
                <a:off x="185675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1"/>
              <p:cNvSpPr/>
              <p:nvPr/>
            </p:nvSpPr>
            <p:spPr>
              <a:xfrm flipH="1">
                <a:off x="185675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1"/>
              <p:cNvSpPr/>
              <p:nvPr/>
            </p:nvSpPr>
            <p:spPr>
              <a:xfrm flipH="1">
                <a:off x="185675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1"/>
              <p:cNvSpPr/>
              <p:nvPr/>
            </p:nvSpPr>
            <p:spPr>
              <a:xfrm flipH="1">
                <a:off x="1856753"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1"/>
              <p:cNvSpPr/>
              <p:nvPr/>
            </p:nvSpPr>
            <p:spPr>
              <a:xfrm flipH="1">
                <a:off x="185675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9" name="Google Shape;169;p11"/>
            <p:cNvGrpSpPr/>
            <p:nvPr/>
          </p:nvGrpSpPr>
          <p:grpSpPr>
            <a:xfrm>
              <a:off x="2228107" y="4309200"/>
              <a:ext cx="231600" cy="834300"/>
              <a:chOff x="2228107" y="4309200"/>
              <a:chExt cx="231600" cy="834300"/>
            </a:xfrm>
          </p:grpSpPr>
          <p:sp>
            <p:nvSpPr>
              <p:cNvPr id="170" name="Google Shape;170;p11"/>
              <p:cNvSpPr/>
              <p:nvPr/>
            </p:nvSpPr>
            <p:spPr>
              <a:xfrm flipH="1">
                <a:off x="222810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1"/>
              <p:cNvSpPr/>
              <p:nvPr/>
            </p:nvSpPr>
            <p:spPr>
              <a:xfrm flipH="1">
                <a:off x="2228107"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1"/>
              <p:cNvSpPr/>
              <p:nvPr/>
            </p:nvSpPr>
            <p:spPr>
              <a:xfrm flipH="1">
                <a:off x="222810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1"/>
              <p:cNvSpPr/>
              <p:nvPr/>
            </p:nvSpPr>
            <p:spPr>
              <a:xfrm flipH="1">
                <a:off x="222810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4" name="Google Shape;174;p11"/>
            <p:cNvGrpSpPr/>
            <p:nvPr/>
          </p:nvGrpSpPr>
          <p:grpSpPr>
            <a:xfrm>
              <a:off x="2599462" y="4518900"/>
              <a:ext cx="231600" cy="624600"/>
              <a:chOff x="2599462" y="4518900"/>
              <a:chExt cx="231600" cy="624600"/>
            </a:xfrm>
          </p:grpSpPr>
          <p:sp>
            <p:nvSpPr>
              <p:cNvPr id="175" name="Google Shape;175;p11"/>
              <p:cNvSpPr/>
              <p:nvPr/>
            </p:nvSpPr>
            <p:spPr>
              <a:xfrm flipH="1">
                <a:off x="259946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1"/>
              <p:cNvSpPr/>
              <p:nvPr/>
            </p:nvSpPr>
            <p:spPr>
              <a:xfrm flipH="1">
                <a:off x="259946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1"/>
              <p:cNvSpPr/>
              <p:nvPr/>
            </p:nvSpPr>
            <p:spPr>
              <a:xfrm flipH="1">
                <a:off x="259946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8" name="Google Shape;178;p11"/>
            <p:cNvGrpSpPr/>
            <p:nvPr/>
          </p:nvGrpSpPr>
          <p:grpSpPr>
            <a:xfrm>
              <a:off x="3342171" y="4099200"/>
              <a:ext cx="231600" cy="1044300"/>
              <a:chOff x="3342171" y="4099200"/>
              <a:chExt cx="231600" cy="1044300"/>
            </a:xfrm>
          </p:grpSpPr>
          <p:sp>
            <p:nvSpPr>
              <p:cNvPr id="179" name="Google Shape;179;p11"/>
              <p:cNvSpPr/>
              <p:nvPr/>
            </p:nvSpPr>
            <p:spPr>
              <a:xfrm flipH="1">
                <a:off x="334217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1"/>
              <p:cNvSpPr/>
              <p:nvPr/>
            </p:nvSpPr>
            <p:spPr>
              <a:xfrm flipH="1">
                <a:off x="334217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11"/>
              <p:cNvSpPr/>
              <p:nvPr/>
            </p:nvSpPr>
            <p:spPr>
              <a:xfrm flipH="1">
                <a:off x="334217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1"/>
              <p:cNvSpPr/>
              <p:nvPr/>
            </p:nvSpPr>
            <p:spPr>
              <a:xfrm flipH="1">
                <a:off x="3342171"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1"/>
              <p:cNvSpPr/>
              <p:nvPr/>
            </p:nvSpPr>
            <p:spPr>
              <a:xfrm flipH="1">
                <a:off x="334217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4" name="Google Shape;184;p11"/>
            <p:cNvGrpSpPr/>
            <p:nvPr/>
          </p:nvGrpSpPr>
          <p:grpSpPr>
            <a:xfrm>
              <a:off x="3713525" y="4309200"/>
              <a:ext cx="231600" cy="834300"/>
              <a:chOff x="3713525" y="4309200"/>
              <a:chExt cx="231600" cy="834300"/>
            </a:xfrm>
          </p:grpSpPr>
          <p:sp>
            <p:nvSpPr>
              <p:cNvPr id="185" name="Google Shape;185;p11"/>
              <p:cNvSpPr/>
              <p:nvPr/>
            </p:nvSpPr>
            <p:spPr>
              <a:xfrm flipH="1">
                <a:off x="371352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1"/>
              <p:cNvSpPr/>
              <p:nvPr/>
            </p:nvSpPr>
            <p:spPr>
              <a:xfrm flipH="1">
                <a:off x="3713525"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1"/>
              <p:cNvSpPr/>
              <p:nvPr/>
            </p:nvSpPr>
            <p:spPr>
              <a:xfrm flipH="1">
                <a:off x="371352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1"/>
              <p:cNvSpPr/>
              <p:nvPr/>
            </p:nvSpPr>
            <p:spPr>
              <a:xfrm flipH="1">
                <a:off x="371352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9" name="Google Shape;189;p11"/>
            <p:cNvGrpSpPr/>
            <p:nvPr/>
          </p:nvGrpSpPr>
          <p:grpSpPr>
            <a:xfrm>
              <a:off x="1485398" y="4309200"/>
              <a:ext cx="231600" cy="834300"/>
              <a:chOff x="1485398" y="4309200"/>
              <a:chExt cx="231600" cy="834300"/>
            </a:xfrm>
          </p:grpSpPr>
          <p:sp>
            <p:nvSpPr>
              <p:cNvPr id="190" name="Google Shape;190;p11"/>
              <p:cNvSpPr/>
              <p:nvPr/>
            </p:nvSpPr>
            <p:spPr>
              <a:xfrm flipH="1">
                <a:off x="148539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1"/>
              <p:cNvSpPr/>
              <p:nvPr/>
            </p:nvSpPr>
            <p:spPr>
              <a:xfrm flipH="1">
                <a:off x="148539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1"/>
              <p:cNvSpPr/>
              <p:nvPr/>
            </p:nvSpPr>
            <p:spPr>
              <a:xfrm flipH="1">
                <a:off x="148539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1"/>
              <p:cNvSpPr/>
              <p:nvPr/>
            </p:nvSpPr>
            <p:spPr>
              <a:xfrm flipH="1">
                <a:off x="148539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4" name="Google Shape;194;p11"/>
            <p:cNvGrpSpPr/>
            <p:nvPr/>
          </p:nvGrpSpPr>
          <p:grpSpPr>
            <a:xfrm>
              <a:off x="4084879" y="4518900"/>
              <a:ext cx="231600" cy="624600"/>
              <a:chOff x="4084879" y="4518900"/>
              <a:chExt cx="231600" cy="624600"/>
            </a:xfrm>
          </p:grpSpPr>
          <p:sp>
            <p:nvSpPr>
              <p:cNvPr id="195" name="Google Shape;195;p11"/>
              <p:cNvSpPr/>
              <p:nvPr/>
            </p:nvSpPr>
            <p:spPr>
              <a:xfrm flipH="1">
                <a:off x="40848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11"/>
              <p:cNvSpPr/>
              <p:nvPr/>
            </p:nvSpPr>
            <p:spPr>
              <a:xfrm flipH="1">
                <a:off x="40848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1"/>
              <p:cNvSpPr/>
              <p:nvPr/>
            </p:nvSpPr>
            <p:spPr>
              <a:xfrm flipH="1">
                <a:off x="40848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8" name="Google Shape;198;p11"/>
            <p:cNvGrpSpPr/>
            <p:nvPr/>
          </p:nvGrpSpPr>
          <p:grpSpPr>
            <a:xfrm>
              <a:off x="2970816" y="4309200"/>
              <a:ext cx="231600" cy="834300"/>
              <a:chOff x="2970816" y="4309200"/>
              <a:chExt cx="231600" cy="834300"/>
            </a:xfrm>
          </p:grpSpPr>
          <p:sp>
            <p:nvSpPr>
              <p:cNvPr id="199" name="Google Shape;199;p11"/>
              <p:cNvSpPr/>
              <p:nvPr/>
            </p:nvSpPr>
            <p:spPr>
              <a:xfrm flipH="1">
                <a:off x="297081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1"/>
              <p:cNvSpPr/>
              <p:nvPr/>
            </p:nvSpPr>
            <p:spPr>
              <a:xfrm flipH="1">
                <a:off x="297081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1"/>
              <p:cNvSpPr/>
              <p:nvPr/>
            </p:nvSpPr>
            <p:spPr>
              <a:xfrm flipH="1">
                <a:off x="297081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1"/>
              <p:cNvSpPr/>
              <p:nvPr/>
            </p:nvSpPr>
            <p:spPr>
              <a:xfrm flipH="1">
                <a:off x="297081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3" name="Google Shape;203;p11"/>
            <p:cNvGrpSpPr/>
            <p:nvPr/>
          </p:nvGrpSpPr>
          <p:grpSpPr>
            <a:xfrm>
              <a:off x="4456234" y="4309200"/>
              <a:ext cx="231600" cy="834300"/>
              <a:chOff x="4456234" y="4309200"/>
              <a:chExt cx="231600" cy="834300"/>
            </a:xfrm>
          </p:grpSpPr>
          <p:sp>
            <p:nvSpPr>
              <p:cNvPr id="204" name="Google Shape;204;p11"/>
              <p:cNvSpPr/>
              <p:nvPr/>
            </p:nvSpPr>
            <p:spPr>
              <a:xfrm flipH="1">
                <a:off x="445623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1"/>
              <p:cNvSpPr/>
              <p:nvPr/>
            </p:nvSpPr>
            <p:spPr>
              <a:xfrm flipH="1">
                <a:off x="445623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1"/>
              <p:cNvSpPr/>
              <p:nvPr/>
            </p:nvSpPr>
            <p:spPr>
              <a:xfrm flipH="1">
                <a:off x="445623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1"/>
              <p:cNvSpPr/>
              <p:nvPr/>
            </p:nvSpPr>
            <p:spPr>
              <a:xfrm flipH="1">
                <a:off x="445623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8" name="Google Shape;208;p11"/>
            <p:cNvGrpSpPr/>
            <p:nvPr/>
          </p:nvGrpSpPr>
          <p:grpSpPr>
            <a:xfrm>
              <a:off x="4827588" y="4099200"/>
              <a:ext cx="231600" cy="1044300"/>
              <a:chOff x="4827588" y="4099200"/>
              <a:chExt cx="231600" cy="1044300"/>
            </a:xfrm>
          </p:grpSpPr>
          <p:sp>
            <p:nvSpPr>
              <p:cNvPr id="209" name="Google Shape;209;p11"/>
              <p:cNvSpPr/>
              <p:nvPr/>
            </p:nvSpPr>
            <p:spPr>
              <a:xfrm flipH="1">
                <a:off x="48275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11"/>
              <p:cNvSpPr/>
              <p:nvPr/>
            </p:nvSpPr>
            <p:spPr>
              <a:xfrm flipH="1">
                <a:off x="48275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1"/>
              <p:cNvSpPr/>
              <p:nvPr/>
            </p:nvSpPr>
            <p:spPr>
              <a:xfrm flipH="1">
                <a:off x="48275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1"/>
              <p:cNvSpPr/>
              <p:nvPr/>
            </p:nvSpPr>
            <p:spPr>
              <a:xfrm flipH="1">
                <a:off x="4827588"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1"/>
              <p:cNvSpPr/>
              <p:nvPr/>
            </p:nvSpPr>
            <p:spPr>
              <a:xfrm flipH="1">
                <a:off x="48275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4" name="Google Shape;214;p11"/>
            <p:cNvGrpSpPr/>
            <p:nvPr/>
          </p:nvGrpSpPr>
          <p:grpSpPr>
            <a:xfrm>
              <a:off x="5198943" y="4309200"/>
              <a:ext cx="231600" cy="834300"/>
              <a:chOff x="5198943" y="4309200"/>
              <a:chExt cx="231600" cy="834300"/>
            </a:xfrm>
          </p:grpSpPr>
          <p:sp>
            <p:nvSpPr>
              <p:cNvPr id="215" name="Google Shape;215;p11"/>
              <p:cNvSpPr/>
              <p:nvPr/>
            </p:nvSpPr>
            <p:spPr>
              <a:xfrm flipH="1">
                <a:off x="519894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1"/>
              <p:cNvSpPr/>
              <p:nvPr/>
            </p:nvSpPr>
            <p:spPr>
              <a:xfrm flipH="1">
                <a:off x="519894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1"/>
              <p:cNvSpPr/>
              <p:nvPr/>
            </p:nvSpPr>
            <p:spPr>
              <a:xfrm flipH="1">
                <a:off x="519894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1"/>
              <p:cNvSpPr/>
              <p:nvPr/>
            </p:nvSpPr>
            <p:spPr>
              <a:xfrm flipH="1">
                <a:off x="519894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9" name="Google Shape;219;p11"/>
            <p:cNvGrpSpPr/>
            <p:nvPr/>
          </p:nvGrpSpPr>
          <p:grpSpPr>
            <a:xfrm>
              <a:off x="5570297" y="4518900"/>
              <a:ext cx="231600" cy="624600"/>
              <a:chOff x="5570297" y="4518900"/>
              <a:chExt cx="231600" cy="624600"/>
            </a:xfrm>
          </p:grpSpPr>
          <p:sp>
            <p:nvSpPr>
              <p:cNvPr id="220" name="Google Shape;220;p11"/>
              <p:cNvSpPr/>
              <p:nvPr/>
            </p:nvSpPr>
            <p:spPr>
              <a:xfrm flipH="1">
                <a:off x="557029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1"/>
              <p:cNvSpPr/>
              <p:nvPr/>
            </p:nvSpPr>
            <p:spPr>
              <a:xfrm flipH="1">
                <a:off x="557029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1"/>
              <p:cNvSpPr/>
              <p:nvPr/>
            </p:nvSpPr>
            <p:spPr>
              <a:xfrm flipH="1">
                <a:off x="557029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3" name="Google Shape;223;p11"/>
            <p:cNvGrpSpPr/>
            <p:nvPr/>
          </p:nvGrpSpPr>
          <p:grpSpPr>
            <a:xfrm>
              <a:off x="5941652" y="4309200"/>
              <a:ext cx="231600" cy="834300"/>
              <a:chOff x="5941652" y="4309200"/>
              <a:chExt cx="231600" cy="834300"/>
            </a:xfrm>
          </p:grpSpPr>
          <p:sp>
            <p:nvSpPr>
              <p:cNvPr id="224" name="Google Shape;224;p11"/>
              <p:cNvSpPr/>
              <p:nvPr/>
            </p:nvSpPr>
            <p:spPr>
              <a:xfrm flipH="1">
                <a:off x="594165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11"/>
              <p:cNvSpPr/>
              <p:nvPr/>
            </p:nvSpPr>
            <p:spPr>
              <a:xfrm flipH="1">
                <a:off x="5941652"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1"/>
              <p:cNvSpPr/>
              <p:nvPr/>
            </p:nvSpPr>
            <p:spPr>
              <a:xfrm flipH="1">
                <a:off x="594165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1"/>
              <p:cNvSpPr/>
              <p:nvPr/>
            </p:nvSpPr>
            <p:spPr>
              <a:xfrm flipH="1">
                <a:off x="594165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8" name="Google Shape;228;p11"/>
            <p:cNvGrpSpPr/>
            <p:nvPr/>
          </p:nvGrpSpPr>
          <p:grpSpPr>
            <a:xfrm>
              <a:off x="6313006" y="4099200"/>
              <a:ext cx="231600" cy="1044300"/>
              <a:chOff x="6313006" y="4099200"/>
              <a:chExt cx="231600" cy="1044300"/>
            </a:xfrm>
          </p:grpSpPr>
          <p:sp>
            <p:nvSpPr>
              <p:cNvPr id="229" name="Google Shape;229;p11"/>
              <p:cNvSpPr/>
              <p:nvPr/>
            </p:nvSpPr>
            <p:spPr>
              <a:xfrm flipH="1">
                <a:off x="631300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1"/>
              <p:cNvSpPr/>
              <p:nvPr/>
            </p:nvSpPr>
            <p:spPr>
              <a:xfrm flipH="1">
                <a:off x="631300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11"/>
              <p:cNvSpPr/>
              <p:nvPr/>
            </p:nvSpPr>
            <p:spPr>
              <a:xfrm flipH="1">
                <a:off x="631300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11"/>
              <p:cNvSpPr/>
              <p:nvPr/>
            </p:nvSpPr>
            <p:spPr>
              <a:xfrm flipH="1">
                <a:off x="6313006"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11"/>
              <p:cNvSpPr/>
              <p:nvPr/>
            </p:nvSpPr>
            <p:spPr>
              <a:xfrm flipH="1">
                <a:off x="631300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4" name="Google Shape;234;p11"/>
            <p:cNvGrpSpPr/>
            <p:nvPr/>
          </p:nvGrpSpPr>
          <p:grpSpPr>
            <a:xfrm>
              <a:off x="6684361" y="4309200"/>
              <a:ext cx="231600" cy="834300"/>
              <a:chOff x="6684361" y="4309200"/>
              <a:chExt cx="231600" cy="834300"/>
            </a:xfrm>
          </p:grpSpPr>
          <p:sp>
            <p:nvSpPr>
              <p:cNvPr id="235" name="Google Shape;235;p11"/>
              <p:cNvSpPr/>
              <p:nvPr/>
            </p:nvSpPr>
            <p:spPr>
              <a:xfrm flipH="1">
                <a:off x="668436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1"/>
              <p:cNvSpPr/>
              <p:nvPr/>
            </p:nvSpPr>
            <p:spPr>
              <a:xfrm flipH="1">
                <a:off x="668436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11"/>
              <p:cNvSpPr/>
              <p:nvPr/>
            </p:nvSpPr>
            <p:spPr>
              <a:xfrm flipH="1">
                <a:off x="668436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1"/>
              <p:cNvSpPr/>
              <p:nvPr/>
            </p:nvSpPr>
            <p:spPr>
              <a:xfrm flipH="1">
                <a:off x="668436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9" name="Google Shape;239;p11"/>
            <p:cNvGrpSpPr/>
            <p:nvPr/>
          </p:nvGrpSpPr>
          <p:grpSpPr>
            <a:xfrm>
              <a:off x="7055715" y="4518900"/>
              <a:ext cx="231600" cy="624600"/>
              <a:chOff x="7055715" y="4518900"/>
              <a:chExt cx="231600" cy="624600"/>
            </a:xfrm>
          </p:grpSpPr>
          <p:sp>
            <p:nvSpPr>
              <p:cNvPr id="240" name="Google Shape;240;p11"/>
              <p:cNvSpPr/>
              <p:nvPr/>
            </p:nvSpPr>
            <p:spPr>
              <a:xfrm flipH="1">
                <a:off x="705571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1"/>
              <p:cNvSpPr/>
              <p:nvPr/>
            </p:nvSpPr>
            <p:spPr>
              <a:xfrm flipH="1">
                <a:off x="705571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1"/>
              <p:cNvSpPr/>
              <p:nvPr/>
            </p:nvSpPr>
            <p:spPr>
              <a:xfrm flipH="1">
                <a:off x="705571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3" name="Google Shape;243;p11"/>
            <p:cNvGrpSpPr/>
            <p:nvPr/>
          </p:nvGrpSpPr>
          <p:grpSpPr>
            <a:xfrm>
              <a:off x="7798424" y="4099200"/>
              <a:ext cx="231600" cy="1044300"/>
              <a:chOff x="7798424" y="4099200"/>
              <a:chExt cx="231600" cy="1044300"/>
            </a:xfrm>
          </p:grpSpPr>
          <p:sp>
            <p:nvSpPr>
              <p:cNvPr id="244" name="Google Shape;244;p11"/>
              <p:cNvSpPr/>
              <p:nvPr/>
            </p:nvSpPr>
            <p:spPr>
              <a:xfrm flipH="1">
                <a:off x="779842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1"/>
              <p:cNvSpPr/>
              <p:nvPr/>
            </p:nvSpPr>
            <p:spPr>
              <a:xfrm flipH="1">
                <a:off x="779842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11"/>
              <p:cNvSpPr/>
              <p:nvPr/>
            </p:nvSpPr>
            <p:spPr>
              <a:xfrm flipH="1">
                <a:off x="779842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11"/>
              <p:cNvSpPr/>
              <p:nvPr/>
            </p:nvSpPr>
            <p:spPr>
              <a:xfrm flipH="1">
                <a:off x="7798424"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11"/>
              <p:cNvSpPr/>
              <p:nvPr/>
            </p:nvSpPr>
            <p:spPr>
              <a:xfrm flipH="1">
                <a:off x="779842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9" name="Google Shape;249;p11"/>
            <p:cNvGrpSpPr/>
            <p:nvPr/>
          </p:nvGrpSpPr>
          <p:grpSpPr>
            <a:xfrm>
              <a:off x="8169779" y="4309200"/>
              <a:ext cx="231600" cy="834300"/>
              <a:chOff x="8169779" y="4309200"/>
              <a:chExt cx="231600" cy="834300"/>
            </a:xfrm>
          </p:grpSpPr>
          <p:sp>
            <p:nvSpPr>
              <p:cNvPr id="250" name="Google Shape;250;p11"/>
              <p:cNvSpPr/>
              <p:nvPr/>
            </p:nvSpPr>
            <p:spPr>
              <a:xfrm flipH="1">
                <a:off x="81697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11"/>
              <p:cNvSpPr/>
              <p:nvPr/>
            </p:nvSpPr>
            <p:spPr>
              <a:xfrm flipH="1">
                <a:off x="8169779"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11"/>
              <p:cNvSpPr/>
              <p:nvPr/>
            </p:nvSpPr>
            <p:spPr>
              <a:xfrm flipH="1">
                <a:off x="81697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11"/>
              <p:cNvSpPr/>
              <p:nvPr/>
            </p:nvSpPr>
            <p:spPr>
              <a:xfrm flipH="1">
                <a:off x="81697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54" name="Google Shape;254;p11"/>
            <p:cNvGrpSpPr/>
            <p:nvPr/>
          </p:nvGrpSpPr>
          <p:grpSpPr>
            <a:xfrm>
              <a:off x="7427070" y="4309200"/>
              <a:ext cx="231600" cy="834300"/>
              <a:chOff x="7427070" y="4309200"/>
              <a:chExt cx="231600" cy="834300"/>
            </a:xfrm>
          </p:grpSpPr>
          <p:sp>
            <p:nvSpPr>
              <p:cNvPr id="255" name="Google Shape;255;p11"/>
              <p:cNvSpPr/>
              <p:nvPr/>
            </p:nvSpPr>
            <p:spPr>
              <a:xfrm flipH="1">
                <a:off x="7427070"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11"/>
              <p:cNvSpPr/>
              <p:nvPr/>
            </p:nvSpPr>
            <p:spPr>
              <a:xfrm flipH="1">
                <a:off x="7427070"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11"/>
              <p:cNvSpPr/>
              <p:nvPr/>
            </p:nvSpPr>
            <p:spPr>
              <a:xfrm flipH="1">
                <a:off x="7427070"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11"/>
              <p:cNvSpPr/>
              <p:nvPr/>
            </p:nvSpPr>
            <p:spPr>
              <a:xfrm flipH="1">
                <a:off x="7427070"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59" name="Google Shape;259;p11"/>
            <p:cNvGrpSpPr/>
            <p:nvPr/>
          </p:nvGrpSpPr>
          <p:grpSpPr>
            <a:xfrm>
              <a:off x="8541133" y="4518900"/>
              <a:ext cx="231600" cy="624600"/>
              <a:chOff x="8541133" y="4518900"/>
              <a:chExt cx="231600" cy="624600"/>
            </a:xfrm>
          </p:grpSpPr>
          <p:sp>
            <p:nvSpPr>
              <p:cNvPr id="260" name="Google Shape;260;p11"/>
              <p:cNvSpPr/>
              <p:nvPr/>
            </p:nvSpPr>
            <p:spPr>
              <a:xfrm flipH="1">
                <a:off x="854113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11"/>
              <p:cNvSpPr/>
              <p:nvPr/>
            </p:nvSpPr>
            <p:spPr>
              <a:xfrm flipH="1">
                <a:off x="854113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11"/>
              <p:cNvSpPr/>
              <p:nvPr/>
            </p:nvSpPr>
            <p:spPr>
              <a:xfrm flipH="1">
                <a:off x="854113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3" name="Google Shape;263;p11"/>
            <p:cNvGrpSpPr/>
            <p:nvPr/>
          </p:nvGrpSpPr>
          <p:grpSpPr>
            <a:xfrm>
              <a:off x="8912488" y="4309200"/>
              <a:ext cx="231600" cy="834300"/>
              <a:chOff x="8912488" y="4309200"/>
              <a:chExt cx="231600" cy="834300"/>
            </a:xfrm>
          </p:grpSpPr>
          <p:sp>
            <p:nvSpPr>
              <p:cNvPr id="264" name="Google Shape;264;p11"/>
              <p:cNvSpPr/>
              <p:nvPr/>
            </p:nvSpPr>
            <p:spPr>
              <a:xfrm flipH="1">
                <a:off x="89124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11"/>
              <p:cNvSpPr/>
              <p:nvPr/>
            </p:nvSpPr>
            <p:spPr>
              <a:xfrm flipH="1">
                <a:off x="89124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11"/>
              <p:cNvSpPr/>
              <p:nvPr/>
            </p:nvSpPr>
            <p:spPr>
              <a:xfrm flipH="1">
                <a:off x="89124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11"/>
              <p:cNvSpPr/>
              <p:nvPr/>
            </p:nvSpPr>
            <p:spPr>
              <a:xfrm flipH="1">
                <a:off x="89124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268" name="Google Shape;268;p11"/>
          <p:cNvSpPr txBox="1"/>
          <p:nvPr>
            <p:ph hasCustomPrompt="1" type="title"/>
          </p:nvPr>
        </p:nvSpPr>
        <p:spPr>
          <a:xfrm>
            <a:off x="1388625" y="772725"/>
            <a:ext cx="6366900" cy="18633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8000"/>
              <a:buNone/>
              <a:defRPr sz="8000">
                <a:solidFill>
                  <a:schemeClr val="lt1"/>
                </a:solidFill>
              </a:defRPr>
            </a:lvl1pPr>
            <a:lvl2pPr lvl="1" algn="ctr">
              <a:spcBef>
                <a:spcPts val="0"/>
              </a:spcBef>
              <a:spcAft>
                <a:spcPts val="0"/>
              </a:spcAft>
              <a:buClr>
                <a:schemeClr val="lt1"/>
              </a:buClr>
              <a:buSzPts val="8000"/>
              <a:buNone/>
              <a:defRPr sz="8000">
                <a:solidFill>
                  <a:schemeClr val="lt1"/>
                </a:solidFill>
              </a:defRPr>
            </a:lvl2pPr>
            <a:lvl3pPr lvl="2" algn="ctr">
              <a:spcBef>
                <a:spcPts val="0"/>
              </a:spcBef>
              <a:spcAft>
                <a:spcPts val="0"/>
              </a:spcAft>
              <a:buClr>
                <a:schemeClr val="lt1"/>
              </a:buClr>
              <a:buSzPts val="8000"/>
              <a:buNone/>
              <a:defRPr sz="8000">
                <a:solidFill>
                  <a:schemeClr val="lt1"/>
                </a:solidFill>
              </a:defRPr>
            </a:lvl3pPr>
            <a:lvl4pPr lvl="3" algn="ctr">
              <a:spcBef>
                <a:spcPts val="0"/>
              </a:spcBef>
              <a:spcAft>
                <a:spcPts val="0"/>
              </a:spcAft>
              <a:buClr>
                <a:schemeClr val="lt1"/>
              </a:buClr>
              <a:buSzPts val="8000"/>
              <a:buNone/>
              <a:defRPr sz="8000">
                <a:solidFill>
                  <a:schemeClr val="lt1"/>
                </a:solidFill>
              </a:defRPr>
            </a:lvl4pPr>
            <a:lvl5pPr lvl="4" algn="ctr">
              <a:spcBef>
                <a:spcPts val="0"/>
              </a:spcBef>
              <a:spcAft>
                <a:spcPts val="0"/>
              </a:spcAft>
              <a:buClr>
                <a:schemeClr val="lt1"/>
              </a:buClr>
              <a:buSzPts val="8000"/>
              <a:buNone/>
              <a:defRPr sz="8000">
                <a:solidFill>
                  <a:schemeClr val="lt1"/>
                </a:solidFill>
              </a:defRPr>
            </a:lvl5pPr>
            <a:lvl6pPr lvl="5" algn="ctr">
              <a:spcBef>
                <a:spcPts val="0"/>
              </a:spcBef>
              <a:spcAft>
                <a:spcPts val="0"/>
              </a:spcAft>
              <a:buClr>
                <a:schemeClr val="lt1"/>
              </a:buClr>
              <a:buSzPts val="8000"/>
              <a:buNone/>
              <a:defRPr sz="8000">
                <a:solidFill>
                  <a:schemeClr val="lt1"/>
                </a:solidFill>
              </a:defRPr>
            </a:lvl6pPr>
            <a:lvl7pPr lvl="6" algn="ctr">
              <a:spcBef>
                <a:spcPts val="0"/>
              </a:spcBef>
              <a:spcAft>
                <a:spcPts val="0"/>
              </a:spcAft>
              <a:buClr>
                <a:schemeClr val="lt1"/>
              </a:buClr>
              <a:buSzPts val="8000"/>
              <a:buNone/>
              <a:defRPr sz="8000">
                <a:solidFill>
                  <a:schemeClr val="lt1"/>
                </a:solidFill>
              </a:defRPr>
            </a:lvl7pPr>
            <a:lvl8pPr lvl="7" algn="ctr">
              <a:spcBef>
                <a:spcPts val="0"/>
              </a:spcBef>
              <a:spcAft>
                <a:spcPts val="0"/>
              </a:spcAft>
              <a:buClr>
                <a:schemeClr val="lt1"/>
              </a:buClr>
              <a:buSzPts val="8000"/>
              <a:buNone/>
              <a:defRPr sz="8000">
                <a:solidFill>
                  <a:schemeClr val="lt1"/>
                </a:solidFill>
              </a:defRPr>
            </a:lvl8pPr>
            <a:lvl9pPr lvl="8" algn="ctr">
              <a:spcBef>
                <a:spcPts val="0"/>
              </a:spcBef>
              <a:spcAft>
                <a:spcPts val="0"/>
              </a:spcAft>
              <a:buClr>
                <a:schemeClr val="lt1"/>
              </a:buClr>
              <a:buSzPts val="8000"/>
              <a:buNone/>
              <a:defRPr sz="8000">
                <a:solidFill>
                  <a:schemeClr val="lt1"/>
                </a:solidFill>
              </a:defRPr>
            </a:lvl9pPr>
          </a:lstStyle>
          <a:p>
            <a:r>
              <a:t>xx%</a:t>
            </a:r>
          </a:p>
        </p:txBody>
      </p:sp>
      <p:sp>
        <p:nvSpPr>
          <p:cNvPr id="269" name="Google Shape;269;p11"/>
          <p:cNvSpPr txBox="1"/>
          <p:nvPr>
            <p:ph idx="1" type="body"/>
          </p:nvPr>
        </p:nvSpPr>
        <p:spPr>
          <a:xfrm>
            <a:off x="1388625" y="2712300"/>
            <a:ext cx="6366900" cy="11112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Clr>
                <a:schemeClr val="lt1"/>
              </a:buClr>
              <a:buSzPts val="1300"/>
              <a:buChar char="●"/>
              <a:defRPr>
                <a:solidFill>
                  <a:schemeClr val="lt1"/>
                </a:solidFill>
              </a:defRPr>
            </a:lvl1pPr>
            <a:lvl2pPr indent="-298450" lvl="1" marL="914400" algn="ctr">
              <a:spcBef>
                <a:spcPts val="0"/>
              </a:spcBef>
              <a:spcAft>
                <a:spcPts val="0"/>
              </a:spcAft>
              <a:buClr>
                <a:schemeClr val="lt1"/>
              </a:buClr>
              <a:buSzPts val="1100"/>
              <a:buChar char="○"/>
              <a:defRPr>
                <a:solidFill>
                  <a:schemeClr val="lt1"/>
                </a:solidFill>
              </a:defRPr>
            </a:lvl2pPr>
            <a:lvl3pPr indent="-298450" lvl="2" marL="1371600" algn="ctr">
              <a:spcBef>
                <a:spcPts val="0"/>
              </a:spcBef>
              <a:spcAft>
                <a:spcPts val="0"/>
              </a:spcAft>
              <a:buClr>
                <a:schemeClr val="lt1"/>
              </a:buClr>
              <a:buSzPts val="1100"/>
              <a:buChar char="■"/>
              <a:defRPr>
                <a:solidFill>
                  <a:schemeClr val="lt1"/>
                </a:solidFill>
              </a:defRPr>
            </a:lvl3pPr>
            <a:lvl4pPr indent="-298450" lvl="3" marL="1828800" algn="ctr">
              <a:spcBef>
                <a:spcPts val="0"/>
              </a:spcBef>
              <a:spcAft>
                <a:spcPts val="0"/>
              </a:spcAft>
              <a:buClr>
                <a:schemeClr val="lt1"/>
              </a:buClr>
              <a:buSzPts val="1100"/>
              <a:buChar char="●"/>
              <a:defRPr>
                <a:solidFill>
                  <a:schemeClr val="lt1"/>
                </a:solidFill>
              </a:defRPr>
            </a:lvl4pPr>
            <a:lvl5pPr indent="-298450" lvl="4" marL="2286000" algn="ctr">
              <a:spcBef>
                <a:spcPts val="0"/>
              </a:spcBef>
              <a:spcAft>
                <a:spcPts val="0"/>
              </a:spcAft>
              <a:buClr>
                <a:schemeClr val="lt1"/>
              </a:buClr>
              <a:buSzPts val="1100"/>
              <a:buChar char="○"/>
              <a:defRPr>
                <a:solidFill>
                  <a:schemeClr val="lt1"/>
                </a:solidFill>
              </a:defRPr>
            </a:lvl5pPr>
            <a:lvl6pPr indent="-298450" lvl="5" marL="2743200" algn="ctr">
              <a:spcBef>
                <a:spcPts val="0"/>
              </a:spcBef>
              <a:spcAft>
                <a:spcPts val="0"/>
              </a:spcAft>
              <a:buClr>
                <a:schemeClr val="lt1"/>
              </a:buClr>
              <a:buSzPts val="1100"/>
              <a:buChar char="■"/>
              <a:defRPr>
                <a:solidFill>
                  <a:schemeClr val="lt1"/>
                </a:solidFill>
              </a:defRPr>
            </a:lvl6pPr>
            <a:lvl7pPr indent="-298450" lvl="6" marL="3200400" algn="ctr">
              <a:spcBef>
                <a:spcPts val="0"/>
              </a:spcBef>
              <a:spcAft>
                <a:spcPts val="0"/>
              </a:spcAft>
              <a:buClr>
                <a:schemeClr val="lt1"/>
              </a:buClr>
              <a:buSzPts val="1100"/>
              <a:buChar char="●"/>
              <a:defRPr>
                <a:solidFill>
                  <a:schemeClr val="lt1"/>
                </a:solidFill>
              </a:defRPr>
            </a:lvl7pPr>
            <a:lvl8pPr indent="-298450" lvl="7" marL="3657600" algn="ctr">
              <a:spcBef>
                <a:spcPts val="0"/>
              </a:spcBef>
              <a:spcAft>
                <a:spcPts val="0"/>
              </a:spcAft>
              <a:buClr>
                <a:schemeClr val="lt1"/>
              </a:buClr>
              <a:buSzPts val="1100"/>
              <a:buChar char="○"/>
              <a:defRPr>
                <a:solidFill>
                  <a:schemeClr val="lt1"/>
                </a:solidFill>
              </a:defRPr>
            </a:lvl8pPr>
            <a:lvl9pPr indent="-298450" lvl="8" marL="4114800" algn="ctr">
              <a:spcBef>
                <a:spcPts val="0"/>
              </a:spcBef>
              <a:spcAft>
                <a:spcPts val="0"/>
              </a:spcAft>
              <a:buClr>
                <a:schemeClr val="lt1"/>
              </a:buClr>
              <a:buSzPts val="1100"/>
              <a:buChar char="■"/>
              <a:defRPr>
                <a:solidFill>
                  <a:schemeClr val="lt1"/>
                </a:solidFill>
              </a:defRPr>
            </a:lvl9pPr>
          </a:lstStyle>
          <a:p/>
        </p:txBody>
      </p:sp>
      <p:sp>
        <p:nvSpPr>
          <p:cNvPr id="270" name="Google Shape;270;p11"/>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71" name="Shape 271"/>
        <p:cNvGrpSpPr/>
        <p:nvPr/>
      </p:nvGrpSpPr>
      <p:grpSpPr>
        <a:xfrm>
          <a:off x="0" y="0"/>
          <a:ext cx="0" cy="0"/>
          <a:chOff x="0" y="0"/>
          <a:chExt cx="0" cy="0"/>
        </a:xfrm>
      </p:grpSpPr>
      <p:sp>
        <p:nvSpPr>
          <p:cNvPr id="272" name="Google Shape;272;p12"/>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49" name="Shape 49"/>
        <p:cNvGrpSpPr/>
        <p:nvPr/>
      </p:nvGrpSpPr>
      <p:grpSpPr>
        <a:xfrm>
          <a:off x="0" y="0"/>
          <a:ext cx="0" cy="0"/>
          <a:chOff x="0" y="0"/>
          <a:chExt cx="0" cy="0"/>
        </a:xfrm>
      </p:grpSpPr>
      <p:grpSp>
        <p:nvGrpSpPr>
          <p:cNvPr id="50" name="Google Shape;50;p3"/>
          <p:cNvGrpSpPr/>
          <p:nvPr/>
        </p:nvGrpSpPr>
        <p:grpSpPr>
          <a:xfrm>
            <a:off x="146769" y="3406"/>
            <a:ext cx="1233215" cy="1384535"/>
            <a:chOff x="146769" y="3406"/>
            <a:chExt cx="1233215" cy="1384535"/>
          </a:xfrm>
        </p:grpSpPr>
        <p:grpSp>
          <p:nvGrpSpPr>
            <p:cNvPr id="51" name="Google Shape;51;p3"/>
            <p:cNvGrpSpPr/>
            <p:nvPr/>
          </p:nvGrpSpPr>
          <p:grpSpPr>
            <a:xfrm>
              <a:off x="1063183" y="3406"/>
              <a:ext cx="316800" cy="688513"/>
              <a:chOff x="1063183" y="3406"/>
              <a:chExt cx="316800" cy="688513"/>
            </a:xfrm>
          </p:grpSpPr>
          <p:sp>
            <p:nvSpPr>
              <p:cNvPr id="52" name="Google Shape;52;p3"/>
              <p:cNvSpPr/>
              <p:nvPr/>
            </p:nvSpPr>
            <p:spPr>
              <a:xfrm rot="10800000">
                <a:off x="1063183"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3"/>
              <p:cNvSpPr/>
              <p:nvPr/>
            </p:nvSpPr>
            <p:spPr>
              <a:xfrm rot="10800000">
                <a:off x="1063183"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4" name="Google Shape;54;p3"/>
            <p:cNvGrpSpPr/>
            <p:nvPr/>
          </p:nvGrpSpPr>
          <p:grpSpPr>
            <a:xfrm>
              <a:off x="604976" y="3406"/>
              <a:ext cx="316800" cy="1036524"/>
              <a:chOff x="604976" y="3406"/>
              <a:chExt cx="316800" cy="1036524"/>
            </a:xfrm>
          </p:grpSpPr>
          <p:sp>
            <p:nvSpPr>
              <p:cNvPr id="55" name="Google Shape;55;p3"/>
              <p:cNvSpPr/>
              <p:nvPr/>
            </p:nvSpPr>
            <p:spPr>
              <a:xfrm rot="10800000">
                <a:off x="604976"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3"/>
              <p:cNvSpPr/>
              <p:nvPr/>
            </p:nvSpPr>
            <p:spPr>
              <a:xfrm rot="10800000">
                <a:off x="604976"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3"/>
              <p:cNvSpPr/>
              <p:nvPr/>
            </p:nvSpPr>
            <p:spPr>
              <a:xfrm rot="10800000">
                <a:off x="604976"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8" name="Google Shape;58;p3"/>
            <p:cNvGrpSpPr/>
            <p:nvPr/>
          </p:nvGrpSpPr>
          <p:grpSpPr>
            <a:xfrm>
              <a:off x="146769" y="3406"/>
              <a:ext cx="316800" cy="1384535"/>
              <a:chOff x="146769" y="3406"/>
              <a:chExt cx="316800" cy="1384535"/>
            </a:xfrm>
          </p:grpSpPr>
          <p:sp>
            <p:nvSpPr>
              <p:cNvPr id="59" name="Google Shape;59;p3"/>
              <p:cNvSpPr/>
              <p:nvPr/>
            </p:nvSpPr>
            <p:spPr>
              <a:xfrm rot="10800000">
                <a:off x="146769"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3"/>
              <p:cNvSpPr/>
              <p:nvPr/>
            </p:nvSpPr>
            <p:spPr>
              <a:xfrm rot="10800000">
                <a:off x="146769" y="3441"/>
                <a:ext cx="316800" cy="1384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3"/>
              <p:cNvSpPr/>
              <p:nvPr/>
            </p:nvSpPr>
            <p:spPr>
              <a:xfrm rot="10800000">
                <a:off x="146769"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3"/>
              <p:cNvSpPr/>
              <p:nvPr/>
            </p:nvSpPr>
            <p:spPr>
              <a:xfrm rot="10800000">
                <a:off x="146769"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63" name="Google Shape;63;p3"/>
          <p:cNvGrpSpPr/>
          <p:nvPr/>
        </p:nvGrpSpPr>
        <p:grpSpPr>
          <a:xfrm>
            <a:off x="6775084" y="2904008"/>
            <a:ext cx="2186148" cy="2239500"/>
            <a:chOff x="6775084" y="2904008"/>
            <a:chExt cx="2186148" cy="2239500"/>
          </a:xfrm>
        </p:grpSpPr>
        <p:grpSp>
          <p:nvGrpSpPr>
            <p:cNvPr id="64" name="Google Shape;64;p3"/>
            <p:cNvGrpSpPr/>
            <p:nvPr/>
          </p:nvGrpSpPr>
          <p:grpSpPr>
            <a:xfrm>
              <a:off x="6775084" y="4253708"/>
              <a:ext cx="409500" cy="889800"/>
              <a:chOff x="6775084" y="4253708"/>
              <a:chExt cx="409500" cy="889800"/>
            </a:xfrm>
          </p:grpSpPr>
          <p:sp>
            <p:nvSpPr>
              <p:cNvPr id="65" name="Google Shape;65;p3"/>
              <p:cNvSpPr/>
              <p:nvPr/>
            </p:nvSpPr>
            <p:spPr>
              <a:xfrm>
                <a:off x="6775084"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3"/>
              <p:cNvSpPr/>
              <p:nvPr/>
            </p:nvSpPr>
            <p:spPr>
              <a:xfrm>
                <a:off x="6775084"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67" name="Google Shape;67;p3"/>
            <p:cNvGrpSpPr/>
            <p:nvPr/>
          </p:nvGrpSpPr>
          <p:grpSpPr>
            <a:xfrm>
              <a:off x="7367299" y="3804008"/>
              <a:ext cx="409500" cy="1339500"/>
              <a:chOff x="7367299" y="3804008"/>
              <a:chExt cx="409500" cy="1339500"/>
            </a:xfrm>
          </p:grpSpPr>
          <p:sp>
            <p:nvSpPr>
              <p:cNvPr id="68" name="Google Shape;68;p3"/>
              <p:cNvSpPr/>
              <p:nvPr/>
            </p:nvSpPr>
            <p:spPr>
              <a:xfrm>
                <a:off x="7367299"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3"/>
              <p:cNvSpPr/>
              <p:nvPr/>
            </p:nvSpPr>
            <p:spPr>
              <a:xfrm>
                <a:off x="7367299"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3"/>
              <p:cNvSpPr/>
              <p:nvPr/>
            </p:nvSpPr>
            <p:spPr>
              <a:xfrm>
                <a:off x="7367299"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71" name="Google Shape;71;p3"/>
            <p:cNvGrpSpPr/>
            <p:nvPr/>
          </p:nvGrpSpPr>
          <p:grpSpPr>
            <a:xfrm>
              <a:off x="7959516" y="3354008"/>
              <a:ext cx="409500" cy="1789500"/>
              <a:chOff x="7959516" y="3354008"/>
              <a:chExt cx="409500" cy="1789500"/>
            </a:xfrm>
          </p:grpSpPr>
          <p:sp>
            <p:nvSpPr>
              <p:cNvPr id="72" name="Google Shape;72;p3"/>
              <p:cNvSpPr/>
              <p:nvPr/>
            </p:nvSpPr>
            <p:spPr>
              <a:xfrm>
                <a:off x="7959516"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3"/>
              <p:cNvSpPr/>
              <p:nvPr/>
            </p:nvSpPr>
            <p:spPr>
              <a:xfrm>
                <a:off x="7959516"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3"/>
              <p:cNvSpPr/>
              <p:nvPr/>
            </p:nvSpPr>
            <p:spPr>
              <a:xfrm>
                <a:off x="7959516"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3"/>
              <p:cNvSpPr/>
              <p:nvPr/>
            </p:nvSpPr>
            <p:spPr>
              <a:xfrm>
                <a:off x="7959516"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76" name="Google Shape;76;p3"/>
            <p:cNvGrpSpPr/>
            <p:nvPr/>
          </p:nvGrpSpPr>
          <p:grpSpPr>
            <a:xfrm>
              <a:off x="8551731" y="2904008"/>
              <a:ext cx="409500" cy="2239500"/>
              <a:chOff x="8551731" y="2904008"/>
              <a:chExt cx="409500" cy="2239500"/>
            </a:xfrm>
          </p:grpSpPr>
          <p:sp>
            <p:nvSpPr>
              <p:cNvPr id="77" name="Google Shape;77;p3"/>
              <p:cNvSpPr/>
              <p:nvPr/>
            </p:nvSpPr>
            <p:spPr>
              <a:xfrm>
                <a:off x="8551731"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3"/>
              <p:cNvSpPr/>
              <p:nvPr/>
            </p:nvSpPr>
            <p:spPr>
              <a:xfrm>
                <a:off x="8551731"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3"/>
              <p:cNvSpPr/>
              <p:nvPr/>
            </p:nvSpPr>
            <p:spPr>
              <a:xfrm>
                <a:off x="8551731"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3"/>
              <p:cNvSpPr/>
              <p:nvPr/>
            </p:nvSpPr>
            <p:spPr>
              <a:xfrm>
                <a:off x="8551731" y="2904008"/>
                <a:ext cx="409500" cy="22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3"/>
              <p:cNvSpPr/>
              <p:nvPr/>
            </p:nvSpPr>
            <p:spPr>
              <a:xfrm>
                <a:off x="8551731"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82" name="Google Shape;82;p3"/>
          <p:cNvSpPr txBox="1"/>
          <p:nvPr>
            <p:ph type="title"/>
          </p:nvPr>
        </p:nvSpPr>
        <p:spPr>
          <a:xfrm>
            <a:off x="824000" y="1613825"/>
            <a:ext cx="5857800" cy="18729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83" name="Google Shape;83;p3"/>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84" name="Shape 84"/>
        <p:cNvGrpSpPr/>
        <p:nvPr/>
      </p:nvGrpSpPr>
      <p:grpSpPr>
        <a:xfrm>
          <a:off x="0" y="0"/>
          <a:ext cx="0" cy="0"/>
          <a:chOff x="0" y="0"/>
          <a:chExt cx="0" cy="0"/>
        </a:xfrm>
      </p:grpSpPr>
      <p:grpSp>
        <p:nvGrpSpPr>
          <p:cNvPr id="85" name="Google Shape;85;p4"/>
          <p:cNvGrpSpPr/>
          <p:nvPr/>
        </p:nvGrpSpPr>
        <p:grpSpPr>
          <a:xfrm>
            <a:off x="625966" y="299376"/>
            <a:ext cx="999312" cy="999312"/>
            <a:chOff x="348199" y="179450"/>
            <a:chExt cx="1116300" cy="1116300"/>
          </a:xfrm>
        </p:grpSpPr>
        <p:sp>
          <p:nvSpPr>
            <p:cNvPr id="86" name="Google Shape;86;p4"/>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4"/>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8" name="Google Shape;88;p4"/>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89" name="Google Shape;89;p4"/>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0" name="Google Shape;90;p4"/>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91" name="Shape 91"/>
        <p:cNvGrpSpPr/>
        <p:nvPr/>
      </p:nvGrpSpPr>
      <p:grpSpPr>
        <a:xfrm>
          <a:off x="0" y="0"/>
          <a:ext cx="0" cy="0"/>
          <a:chOff x="0" y="0"/>
          <a:chExt cx="0" cy="0"/>
        </a:xfrm>
      </p:grpSpPr>
      <p:grpSp>
        <p:nvGrpSpPr>
          <p:cNvPr id="92" name="Google Shape;92;p5"/>
          <p:cNvGrpSpPr/>
          <p:nvPr/>
        </p:nvGrpSpPr>
        <p:grpSpPr>
          <a:xfrm>
            <a:off x="625966" y="299376"/>
            <a:ext cx="999312" cy="999312"/>
            <a:chOff x="348199" y="179450"/>
            <a:chExt cx="1116300" cy="1116300"/>
          </a:xfrm>
        </p:grpSpPr>
        <p:sp>
          <p:nvSpPr>
            <p:cNvPr id="93" name="Google Shape;93;p5"/>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5"/>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6" name="Google Shape;96;p5"/>
          <p:cNvSpPr txBox="1"/>
          <p:nvPr>
            <p:ph idx="1" type="body"/>
          </p:nvPr>
        </p:nvSpPr>
        <p:spPr>
          <a:xfrm>
            <a:off x="1303800" y="1990050"/>
            <a:ext cx="34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7" name="Google Shape;97;p5"/>
          <p:cNvSpPr txBox="1"/>
          <p:nvPr>
            <p:ph idx="2" type="body"/>
          </p:nvPr>
        </p:nvSpPr>
        <p:spPr>
          <a:xfrm>
            <a:off x="4903650" y="1990050"/>
            <a:ext cx="34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5"/>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9" name="Shape 99"/>
        <p:cNvGrpSpPr/>
        <p:nvPr/>
      </p:nvGrpSpPr>
      <p:grpSpPr>
        <a:xfrm>
          <a:off x="0" y="0"/>
          <a:ext cx="0" cy="0"/>
          <a:chOff x="0" y="0"/>
          <a:chExt cx="0" cy="0"/>
        </a:xfrm>
      </p:grpSpPr>
      <p:grpSp>
        <p:nvGrpSpPr>
          <p:cNvPr id="100" name="Google Shape;100;p6"/>
          <p:cNvGrpSpPr/>
          <p:nvPr/>
        </p:nvGrpSpPr>
        <p:grpSpPr>
          <a:xfrm>
            <a:off x="625966" y="299376"/>
            <a:ext cx="999312" cy="999312"/>
            <a:chOff x="348199" y="179450"/>
            <a:chExt cx="1116300" cy="1116300"/>
          </a:xfrm>
        </p:grpSpPr>
        <p:sp>
          <p:nvSpPr>
            <p:cNvPr id="101" name="Google Shape;101;p6"/>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6"/>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6"/>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04" name="Google Shape;104;p6"/>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05" name="Shape 105"/>
        <p:cNvGrpSpPr/>
        <p:nvPr/>
      </p:nvGrpSpPr>
      <p:grpSpPr>
        <a:xfrm>
          <a:off x="0" y="0"/>
          <a:ext cx="0" cy="0"/>
          <a:chOff x="0" y="0"/>
          <a:chExt cx="0" cy="0"/>
        </a:xfrm>
      </p:grpSpPr>
      <p:grpSp>
        <p:nvGrpSpPr>
          <p:cNvPr id="106" name="Google Shape;106;p7"/>
          <p:cNvGrpSpPr/>
          <p:nvPr/>
        </p:nvGrpSpPr>
        <p:grpSpPr>
          <a:xfrm>
            <a:off x="625966" y="299376"/>
            <a:ext cx="999312" cy="999312"/>
            <a:chOff x="348199" y="179450"/>
            <a:chExt cx="1116300" cy="1116300"/>
          </a:xfrm>
        </p:grpSpPr>
        <p:sp>
          <p:nvSpPr>
            <p:cNvPr id="107" name="Google Shape;107;p7"/>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7"/>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9" name="Google Shape;109;p7"/>
          <p:cNvSpPr txBox="1"/>
          <p:nvPr>
            <p:ph type="title"/>
          </p:nvPr>
        </p:nvSpPr>
        <p:spPr>
          <a:xfrm>
            <a:off x="1303800" y="598575"/>
            <a:ext cx="3312000" cy="15900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10" name="Google Shape;110;p7"/>
          <p:cNvSpPr txBox="1"/>
          <p:nvPr>
            <p:ph idx="1" type="body"/>
          </p:nvPr>
        </p:nvSpPr>
        <p:spPr>
          <a:xfrm>
            <a:off x="1303800" y="2309675"/>
            <a:ext cx="3312000" cy="2221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11" name="Google Shape;111;p7"/>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1"/>
        </a:solidFill>
      </p:bgPr>
    </p:bg>
    <p:spTree>
      <p:nvGrpSpPr>
        <p:cNvPr id="112" name="Shape 112"/>
        <p:cNvGrpSpPr/>
        <p:nvPr/>
      </p:nvGrpSpPr>
      <p:grpSpPr>
        <a:xfrm>
          <a:off x="0" y="0"/>
          <a:ext cx="0" cy="0"/>
          <a:chOff x="0" y="0"/>
          <a:chExt cx="0" cy="0"/>
        </a:xfrm>
      </p:grpSpPr>
      <p:grpSp>
        <p:nvGrpSpPr>
          <p:cNvPr id="113" name="Google Shape;113;p8"/>
          <p:cNvGrpSpPr/>
          <p:nvPr/>
        </p:nvGrpSpPr>
        <p:grpSpPr>
          <a:xfrm>
            <a:off x="6866714" y="1306"/>
            <a:ext cx="2267451" cy="2601690"/>
            <a:chOff x="6790514" y="1306"/>
            <a:chExt cx="2267451" cy="2601690"/>
          </a:xfrm>
        </p:grpSpPr>
        <p:grpSp>
          <p:nvGrpSpPr>
            <p:cNvPr id="114" name="Google Shape;114;p8"/>
            <p:cNvGrpSpPr/>
            <p:nvPr/>
          </p:nvGrpSpPr>
          <p:grpSpPr>
            <a:xfrm>
              <a:off x="7067465" y="1306"/>
              <a:ext cx="1990500" cy="1990200"/>
              <a:chOff x="7067465" y="1306"/>
              <a:chExt cx="1990500" cy="1990200"/>
            </a:xfrm>
          </p:grpSpPr>
          <p:sp>
            <p:nvSpPr>
              <p:cNvPr id="115" name="Google Shape;115;p8"/>
              <p:cNvSpPr/>
              <p:nvPr/>
            </p:nvSpPr>
            <p:spPr>
              <a:xfrm rot="-8648551">
                <a:off x="7594313" y="527721"/>
                <a:ext cx="937226" cy="937226"/>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8"/>
              <p:cNvSpPr/>
              <p:nvPr/>
            </p:nvSpPr>
            <p:spPr>
              <a:xfrm rot="-8648551">
                <a:off x="7594313" y="527721"/>
                <a:ext cx="937226" cy="937226"/>
              </a:xfrm>
              <a:prstGeom prst="pie">
                <a:avLst>
                  <a:gd fmla="val 19376841"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8"/>
              <p:cNvSpPr/>
              <p:nvPr/>
            </p:nvSpPr>
            <p:spPr>
              <a:xfrm rot="-8649154">
                <a:off x="7349891" y="283705"/>
                <a:ext cx="1425647" cy="14254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8" name="Google Shape;118;p8"/>
            <p:cNvGrpSpPr/>
            <p:nvPr/>
          </p:nvGrpSpPr>
          <p:grpSpPr>
            <a:xfrm>
              <a:off x="8207126" y="1807996"/>
              <a:ext cx="795000" cy="795000"/>
              <a:chOff x="8207126" y="1807996"/>
              <a:chExt cx="795000" cy="795000"/>
            </a:xfrm>
          </p:grpSpPr>
          <p:sp>
            <p:nvSpPr>
              <p:cNvPr id="119" name="Google Shape;119;p8"/>
              <p:cNvSpPr/>
              <p:nvPr/>
            </p:nvSpPr>
            <p:spPr>
              <a:xfrm rot="2152054">
                <a:off x="8319942" y="1920813"/>
                <a:ext cx="569367" cy="569367"/>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8"/>
              <p:cNvSpPr/>
              <p:nvPr/>
            </p:nvSpPr>
            <p:spPr>
              <a:xfrm rot="2150259">
                <a:off x="8408218" y="2008610"/>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8"/>
              <p:cNvSpPr/>
              <p:nvPr/>
            </p:nvSpPr>
            <p:spPr>
              <a:xfrm rot="2150259">
                <a:off x="8408218" y="2008610"/>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2" name="Google Shape;122;p8"/>
            <p:cNvGrpSpPr/>
            <p:nvPr/>
          </p:nvGrpSpPr>
          <p:grpSpPr>
            <a:xfrm>
              <a:off x="6790514" y="118857"/>
              <a:ext cx="548700" cy="548700"/>
              <a:chOff x="6790514" y="118857"/>
              <a:chExt cx="548700" cy="548700"/>
            </a:xfrm>
          </p:grpSpPr>
          <p:sp>
            <p:nvSpPr>
              <p:cNvPr id="123" name="Google Shape;123;p8"/>
              <p:cNvSpPr/>
              <p:nvPr/>
            </p:nvSpPr>
            <p:spPr>
              <a:xfrm rot="2150259">
                <a:off x="6868362" y="196705"/>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
              <p:cNvSpPr/>
              <p:nvPr/>
            </p:nvSpPr>
            <p:spPr>
              <a:xfrm rot="2150259">
                <a:off x="6868362" y="196705"/>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125" name="Google Shape;125;p8"/>
          <p:cNvSpPr txBox="1"/>
          <p:nvPr>
            <p:ph type="title"/>
          </p:nvPr>
        </p:nvSpPr>
        <p:spPr>
          <a:xfrm>
            <a:off x="824000" y="763600"/>
            <a:ext cx="5857800" cy="35733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126" name="Google Shape;126;p8"/>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27" name="Shape 127"/>
        <p:cNvGrpSpPr/>
        <p:nvPr/>
      </p:nvGrpSpPr>
      <p:grpSpPr>
        <a:xfrm>
          <a:off x="0" y="0"/>
          <a:ext cx="0" cy="0"/>
          <a:chOff x="0" y="0"/>
          <a:chExt cx="0" cy="0"/>
        </a:xfrm>
      </p:grpSpPr>
      <p:grpSp>
        <p:nvGrpSpPr>
          <p:cNvPr id="128" name="Google Shape;128;p9"/>
          <p:cNvGrpSpPr/>
          <p:nvPr/>
        </p:nvGrpSpPr>
        <p:grpSpPr>
          <a:xfrm>
            <a:off x="625966" y="299376"/>
            <a:ext cx="999312" cy="999312"/>
            <a:chOff x="348199" y="179450"/>
            <a:chExt cx="1116300" cy="1116300"/>
          </a:xfrm>
        </p:grpSpPr>
        <p:sp>
          <p:nvSpPr>
            <p:cNvPr id="129" name="Google Shape;129;p9"/>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9"/>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1" name="Google Shape;131;p9"/>
          <p:cNvSpPr txBox="1"/>
          <p:nvPr>
            <p:ph type="title"/>
          </p:nvPr>
        </p:nvSpPr>
        <p:spPr>
          <a:xfrm>
            <a:off x="1303800" y="598575"/>
            <a:ext cx="3430500" cy="19902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32" name="Google Shape;132;p9"/>
          <p:cNvSpPr txBox="1"/>
          <p:nvPr>
            <p:ph idx="1" type="subTitle"/>
          </p:nvPr>
        </p:nvSpPr>
        <p:spPr>
          <a:xfrm>
            <a:off x="1303800" y="2743203"/>
            <a:ext cx="3430500" cy="7260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33" name="Google Shape;133;p9"/>
          <p:cNvSpPr txBox="1"/>
          <p:nvPr>
            <p:ph idx="2" type="body"/>
          </p:nvPr>
        </p:nvSpPr>
        <p:spPr>
          <a:xfrm>
            <a:off x="4903700" y="661000"/>
            <a:ext cx="3430500" cy="38706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34" name="Google Shape;134;p9"/>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35" name="Shape 135"/>
        <p:cNvGrpSpPr/>
        <p:nvPr/>
      </p:nvGrpSpPr>
      <p:grpSpPr>
        <a:xfrm>
          <a:off x="0" y="0"/>
          <a:ext cx="0" cy="0"/>
          <a:chOff x="0" y="0"/>
          <a:chExt cx="0" cy="0"/>
        </a:xfrm>
      </p:grpSpPr>
      <p:grpSp>
        <p:nvGrpSpPr>
          <p:cNvPr id="136" name="Google Shape;136;p10"/>
          <p:cNvGrpSpPr/>
          <p:nvPr/>
        </p:nvGrpSpPr>
        <p:grpSpPr>
          <a:xfrm>
            <a:off x="713373" y="3847119"/>
            <a:ext cx="825392" cy="825392"/>
            <a:chOff x="348199" y="179450"/>
            <a:chExt cx="1116300" cy="1116300"/>
          </a:xfrm>
        </p:grpSpPr>
        <p:sp>
          <p:nvSpPr>
            <p:cNvPr id="137" name="Google Shape;137;p10"/>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0"/>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9" name="Google Shape;139;p10"/>
          <p:cNvSpPr txBox="1"/>
          <p:nvPr>
            <p:ph idx="1" type="body"/>
          </p:nvPr>
        </p:nvSpPr>
        <p:spPr>
          <a:xfrm>
            <a:off x="1303800" y="4138975"/>
            <a:ext cx="5843100" cy="534900"/>
          </a:xfrm>
          <a:prstGeom prst="rect">
            <a:avLst/>
          </a:prstGeom>
        </p:spPr>
        <p:txBody>
          <a:bodyPr anchorCtr="0" anchor="t"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40" name="Google Shape;140;p10"/>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omentum">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1pPr>
            <a:lvl2pPr lvl="1">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2pPr>
            <a:lvl3pPr lvl="2">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3pPr>
            <a:lvl4pPr lvl="3">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4pPr>
            <a:lvl5pPr lvl="4">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5pPr>
            <a:lvl6pPr lvl="5">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6pPr>
            <a:lvl7pPr lvl="6">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7pPr>
            <a:lvl8pPr lvl="7">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8pPr>
            <a:lvl9pPr lvl="8">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Nunito"/>
              <a:buChar char="●"/>
              <a:defRPr sz="1300">
                <a:solidFill>
                  <a:schemeClr val="dk2"/>
                </a:solidFill>
                <a:latin typeface="Nunito"/>
                <a:ea typeface="Nunito"/>
                <a:cs typeface="Nunito"/>
                <a:sym typeface="Nunito"/>
              </a:defRPr>
            </a:lvl1pPr>
            <a:lvl2pPr indent="-298450" lvl="1" marL="9144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2pPr>
            <a:lvl3pPr indent="-298450" lvl="2" marL="13716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3pPr>
            <a:lvl4pPr indent="-298450" lvl="3" marL="18288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4pPr>
            <a:lvl5pPr indent="-298450" lvl="4" marL="22860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5pPr>
            <a:lvl6pPr indent="-298450" lvl="5" marL="27432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6pPr>
            <a:lvl7pPr indent="-298450" lvl="6" marL="32004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7pPr>
            <a:lvl8pPr indent="-298450" lvl="7" marL="36576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8pPr>
            <a:lvl9pPr indent="-298450" lvl="8" marL="41148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9pPr>
          </a:lstStyle>
          <a:p/>
        </p:txBody>
      </p:sp>
      <p:sp>
        <p:nvSpPr>
          <p:cNvPr id="8" name="Google Shape;8;p1"/>
          <p:cNvSpPr txBox="1"/>
          <p:nvPr>
            <p:ph idx="12" type="sldNum"/>
          </p:nvPr>
        </p:nvSpPr>
        <p:spPr>
          <a:xfrm>
            <a:off x="8451046" y="4736976"/>
            <a:ext cx="548700" cy="393600"/>
          </a:xfrm>
          <a:prstGeom prst="rect">
            <a:avLst/>
          </a:prstGeom>
          <a:noFill/>
          <a:ln>
            <a:noFill/>
          </a:ln>
        </p:spPr>
        <p:txBody>
          <a:bodyPr anchorCtr="0" anchor="ctr" bIns="91425" lIns="91425" spcFirstLastPara="1" rIns="91425" wrap="square" tIns="91425">
            <a:normAutofit/>
          </a:bodyPr>
          <a:lstStyle>
            <a:lvl1pPr lvl="0" algn="r">
              <a:buNone/>
              <a:defRPr sz="900">
                <a:solidFill>
                  <a:schemeClr val="dk2"/>
                </a:solidFill>
                <a:latin typeface="Nunito"/>
                <a:ea typeface="Nunito"/>
                <a:cs typeface="Nunito"/>
                <a:sym typeface="Nunito"/>
              </a:defRPr>
            </a:lvl1pPr>
            <a:lvl2pPr lvl="1" algn="r">
              <a:buNone/>
              <a:defRPr sz="900">
                <a:solidFill>
                  <a:schemeClr val="dk2"/>
                </a:solidFill>
                <a:latin typeface="Nunito"/>
                <a:ea typeface="Nunito"/>
                <a:cs typeface="Nunito"/>
                <a:sym typeface="Nunito"/>
              </a:defRPr>
            </a:lvl2pPr>
            <a:lvl3pPr lvl="2" algn="r">
              <a:buNone/>
              <a:defRPr sz="900">
                <a:solidFill>
                  <a:schemeClr val="dk2"/>
                </a:solidFill>
                <a:latin typeface="Nunito"/>
                <a:ea typeface="Nunito"/>
                <a:cs typeface="Nunito"/>
                <a:sym typeface="Nunito"/>
              </a:defRPr>
            </a:lvl3pPr>
            <a:lvl4pPr lvl="3" algn="r">
              <a:buNone/>
              <a:defRPr sz="900">
                <a:solidFill>
                  <a:schemeClr val="dk2"/>
                </a:solidFill>
                <a:latin typeface="Nunito"/>
                <a:ea typeface="Nunito"/>
                <a:cs typeface="Nunito"/>
                <a:sym typeface="Nunito"/>
              </a:defRPr>
            </a:lvl4pPr>
            <a:lvl5pPr lvl="4" algn="r">
              <a:buNone/>
              <a:defRPr sz="900">
                <a:solidFill>
                  <a:schemeClr val="dk2"/>
                </a:solidFill>
                <a:latin typeface="Nunito"/>
                <a:ea typeface="Nunito"/>
                <a:cs typeface="Nunito"/>
                <a:sym typeface="Nunito"/>
              </a:defRPr>
            </a:lvl5pPr>
            <a:lvl6pPr lvl="5" algn="r">
              <a:buNone/>
              <a:defRPr sz="900">
                <a:solidFill>
                  <a:schemeClr val="dk2"/>
                </a:solidFill>
                <a:latin typeface="Nunito"/>
                <a:ea typeface="Nunito"/>
                <a:cs typeface="Nunito"/>
                <a:sym typeface="Nunito"/>
              </a:defRPr>
            </a:lvl6pPr>
            <a:lvl7pPr lvl="6" algn="r">
              <a:buNone/>
              <a:defRPr sz="900">
                <a:solidFill>
                  <a:schemeClr val="dk2"/>
                </a:solidFill>
                <a:latin typeface="Nunito"/>
                <a:ea typeface="Nunito"/>
                <a:cs typeface="Nunito"/>
                <a:sym typeface="Nunito"/>
              </a:defRPr>
            </a:lvl7pPr>
            <a:lvl8pPr lvl="7" algn="r">
              <a:buNone/>
              <a:defRPr sz="900">
                <a:solidFill>
                  <a:schemeClr val="dk2"/>
                </a:solidFill>
                <a:latin typeface="Nunito"/>
                <a:ea typeface="Nunito"/>
                <a:cs typeface="Nunito"/>
                <a:sym typeface="Nunito"/>
              </a:defRPr>
            </a:lvl8pPr>
            <a:lvl9pPr lvl="8" algn="r">
              <a:buNone/>
              <a:defRPr sz="9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www.thoughtco.com/equation-for-the-reaction-of-baking-soda-and-vinegar-604043"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p13"/>
          <p:cNvSpPr txBox="1"/>
          <p:nvPr>
            <p:ph type="ctrTitle"/>
          </p:nvPr>
        </p:nvSpPr>
        <p:spPr>
          <a:xfrm>
            <a:off x="824000" y="1613813"/>
            <a:ext cx="4255500" cy="18729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a:t>Science Fair Logbook</a:t>
            </a:r>
            <a:endParaRPr/>
          </a:p>
        </p:txBody>
      </p:sp>
      <p:sp>
        <p:nvSpPr>
          <p:cNvPr id="278" name="Google Shape;278;p13"/>
          <p:cNvSpPr txBox="1"/>
          <p:nvPr>
            <p:ph idx="1" type="subTitle"/>
          </p:nvPr>
        </p:nvSpPr>
        <p:spPr>
          <a:xfrm>
            <a:off x="824000" y="3596300"/>
            <a:ext cx="4255500" cy="695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Name: Ahmad Omari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22"/>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Materials</a:t>
            </a:r>
            <a:endParaRPr/>
          </a:p>
        </p:txBody>
      </p:sp>
      <p:sp>
        <p:nvSpPr>
          <p:cNvPr id="335" name="Google Shape;335;p22"/>
          <p:cNvSpPr txBox="1"/>
          <p:nvPr/>
        </p:nvSpPr>
        <p:spPr>
          <a:xfrm>
            <a:off x="711025" y="1426500"/>
            <a:ext cx="8017800" cy="33393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1700"/>
              <a:t>Materials I will use are as below:</a:t>
            </a:r>
            <a:endParaRPr b="1" sz="1700"/>
          </a:p>
          <a:p>
            <a:pPr indent="0" lvl="0" marL="0" rtl="0" algn="l">
              <a:spcBef>
                <a:spcPts val="0"/>
              </a:spcBef>
              <a:spcAft>
                <a:spcPts val="0"/>
              </a:spcAft>
              <a:buNone/>
            </a:pPr>
            <a:r>
              <a:t/>
            </a:r>
            <a:endParaRPr b="1" sz="1700"/>
          </a:p>
          <a:p>
            <a:pPr indent="-336550" lvl="0" marL="457200" rtl="0" algn="l">
              <a:spcBef>
                <a:spcPts val="0"/>
              </a:spcBef>
              <a:spcAft>
                <a:spcPts val="0"/>
              </a:spcAft>
              <a:buSzPts val="1700"/>
              <a:buChar char="●"/>
            </a:pPr>
            <a:r>
              <a:rPr b="1" lang="en" sz="1700"/>
              <a:t>1 small plastic bottle</a:t>
            </a:r>
            <a:r>
              <a:rPr lang="en" sz="1700"/>
              <a:t> (500 mL size, for the volcano chamber) </a:t>
            </a:r>
            <a:endParaRPr sz="1700"/>
          </a:p>
          <a:p>
            <a:pPr indent="-336550" lvl="0" marL="457200" rtl="0" algn="l">
              <a:spcBef>
                <a:spcPts val="0"/>
              </a:spcBef>
              <a:spcAft>
                <a:spcPts val="0"/>
              </a:spcAft>
              <a:buSzPts val="1700"/>
              <a:buChar char="●"/>
            </a:pPr>
            <a:r>
              <a:rPr b="1" lang="en" sz="1700"/>
              <a:t>1/4 cup baking soda</a:t>
            </a:r>
            <a:r>
              <a:rPr lang="en" sz="1700"/>
              <a:t> (sodium bicarbonate, for the eruption reaction) </a:t>
            </a:r>
            <a:endParaRPr sz="1700"/>
          </a:p>
          <a:p>
            <a:pPr indent="-336550" lvl="0" marL="457200" rtl="0" algn="l">
              <a:spcBef>
                <a:spcPts val="0"/>
              </a:spcBef>
              <a:spcAft>
                <a:spcPts val="0"/>
              </a:spcAft>
              <a:buSzPts val="1700"/>
              <a:buChar char="●"/>
            </a:pPr>
            <a:r>
              <a:rPr b="1" lang="en" sz="1700"/>
              <a:t>1 cup vinegar</a:t>
            </a:r>
            <a:r>
              <a:rPr lang="en" sz="1700"/>
              <a:t> (white vinegar, acidic reactant) </a:t>
            </a:r>
            <a:endParaRPr sz="1700"/>
          </a:p>
          <a:p>
            <a:pPr indent="-336550" lvl="0" marL="457200" rtl="0" algn="l">
              <a:spcBef>
                <a:spcPts val="0"/>
              </a:spcBef>
              <a:spcAft>
                <a:spcPts val="0"/>
              </a:spcAft>
              <a:buSzPts val="1700"/>
              <a:buChar char="●"/>
            </a:pPr>
            <a:r>
              <a:rPr b="1" lang="en" sz="1700"/>
              <a:t>Red food coloring</a:t>
            </a:r>
            <a:r>
              <a:rPr lang="en" sz="1700"/>
              <a:t> (5–10 drops, for lava effect) </a:t>
            </a:r>
            <a:endParaRPr sz="1700"/>
          </a:p>
          <a:p>
            <a:pPr indent="-336550" lvl="0" marL="457200" rtl="0" algn="l">
              <a:spcBef>
                <a:spcPts val="0"/>
              </a:spcBef>
              <a:spcAft>
                <a:spcPts val="0"/>
              </a:spcAft>
              <a:buSzPts val="1700"/>
              <a:buChar char="●"/>
            </a:pPr>
            <a:r>
              <a:rPr b="1" lang="en" sz="1700"/>
              <a:t>Dish soap</a:t>
            </a:r>
            <a:r>
              <a:rPr lang="en" sz="1700"/>
              <a:t> (2 tablespoons, to make the eruption foamy) </a:t>
            </a:r>
            <a:endParaRPr sz="1700"/>
          </a:p>
          <a:p>
            <a:pPr indent="-336550" lvl="0" marL="457200" rtl="0" algn="l">
              <a:spcBef>
                <a:spcPts val="0"/>
              </a:spcBef>
              <a:spcAft>
                <a:spcPts val="0"/>
              </a:spcAft>
              <a:buSzPts val="1700"/>
              <a:buChar char="●"/>
            </a:pPr>
            <a:r>
              <a:rPr b="1" lang="en" sz="1700"/>
              <a:t>Construction paper or clay</a:t>
            </a:r>
            <a:r>
              <a:rPr lang="en" sz="1700"/>
              <a:t> (to build the volcano shape around the bottle) </a:t>
            </a:r>
            <a:endParaRPr sz="1700"/>
          </a:p>
          <a:p>
            <a:pPr indent="-336550" lvl="0" marL="457200" rtl="0" algn="l">
              <a:spcBef>
                <a:spcPts val="0"/>
              </a:spcBef>
              <a:spcAft>
                <a:spcPts val="0"/>
              </a:spcAft>
              <a:buSzPts val="1700"/>
              <a:buChar char="●"/>
            </a:pPr>
            <a:r>
              <a:rPr b="1" lang="en" sz="1700"/>
              <a:t>Tray or large plate</a:t>
            </a:r>
            <a:r>
              <a:rPr lang="en" sz="1700"/>
              <a:t> (to catch overflow and keep the area clean) </a:t>
            </a:r>
            <a:endParaRPr sz="1700"/>
          </a:p>
          <a:p>
            <a:pPr indent="-336550" lvl="0" marL="457200" rtl="0" algn="l">
              <a:spcBef>
                <a:spcPts val="0"/>
              </a:spcBef>
              <a:spcAft>
                <a:spcPts val="0"/>
              </a:spcAft>
              <a:buSzPts val="1700"/>
              <a:buChar char="●"/>
            </a:pPr>
            <a:r>
              <a:rPr b="1" lang="en" sz="1700"/>
              <a:t>Spoon or funnel</a:t>
            </a:r>
            <a:r>
              <a:rPr lang="en" sz="1700"/>
              <a:t> (to help pour ingredients safely)</a:t>
            </a:r>
            <a:endParaRPr sz="2000"/>
          </a:p>
          <a:p>
            <a:pPr indent="-336550" lvl="0" marL="457200" rtl="0" algn="l">
              <a:spcBef>
                <a:spcPts val="0"/>
              </a:spcBef>
              <a:spcAft>
                <a:spcPts val="0"/>
              </a:spcAft>
              <a:buSzPts val="1700"/>
              <a:buChar char="●"/>
            </a:pPr>
            <a:r>
              <a:rPr b="1" lang="en" sz="1700"/>
              <a:t>Notebook or digital logbook</a:t>
            </a:r>
            <a:r>
              <a:rPr lang="en" sz="1700"/>
              <a:t> (for recording observations and results)</a:t>
            </a:r>
            <a:endParaRPr sz="20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sp>
        <p:nvSpPr>
          <p:cNvPr id="340" name="Google Shape;340;p23"/>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Procedure</a:t>
            </a:r>
            <a:endParaRPr/>
          </a:p>
        </p:txBody>
      </p:sp>
      <p:sp>
        <p:nvSpPr>
          <p:cNvPr id="341" name="Google Shape;341;p23"/>
          <p:cNvSpPr txBox="1"/>
          <p:nvPr/>
        </p:nvSpPr>
        <p:spPr>
          <a:xfrm>
            <a:off x="711025" y="1287475"/>
            <a:ext cx="8017800" cy="3478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342900" lvl="0" marL="457200" rtl="0" algn="l">
              <a:spcBef>
                <a:spcPts val="0"/>
              </a:spcBef>
              <a:spcAft>
                <a:spcPts val="0"/>
              </a:spcAft>
              <a:buClr>
                <a:schemeClr val="dk2"/>
              </a:buClr>
              <a:buSzPts val="1800"/>
              <a:buFont typeface="Nunito"/>
              <a:buAutoNum type="arabicPeriod"/>
            </a:pPr>
            <a:r>
              <a:rPr lang="en" sz="1600"/>
              <a:t>Place the </a:t>
            </a:r>
            <a:r>
              <a:rPr b="1" lang="en" sz="1600"/>
              <a:t>plastic bottle</a:t>
            </a:r>
            <a:r>
              <a:rPr lang="en" sz="1600"/>
              <a:t> in the center of a </a:t>
            </a:r>
            <a:r>
              <a:rPr b="1" lang="en" sz="1600"/>
              <a:t>tray or large plate</a:t>
            </a:r>
            <a:r>
              <a:rPr lang="en" sz="1600"/>
              <a:t>.</a:t>
            </a:r>
            <a:endParaRPr sz="1600"/>
          </a:p>
          <a:p>
            <a:pPr indent="-342900" lvl="0" marL="457200" rtl="0" algn="l">
              <a:spcBef>
                <a:spcPts val="0"/>
              </a:spcBef>
              <a:spcAft>
                <a:spcPts val="0"/>
              </a:spcAft>
              <a:buClr>
                <a:schemeClr val="dk2"/>
              </a:buClr>
              <a:buSzPts val="1800"/>
              <a:buFont typeface="Nunito"/>
              <a:buAutoNum type="arabicPeriod"/>
            </a:pPr>
            <a:r>
              <a:rPr lang="en" sz="1600"/>
              <a:t> Build the </a:t>
            </a:r>
            <a:r>
              <a:rPr b="1" lang="en" sz="1600"/>
              <a:t>volcano structure</a:t>
            </a:r>
            <a:r>
              <a:rPr lang="en" sz="1600"/>
              <a:t> around the bottle using </a:t>
            </a:r>
            <a:r>
              <a:rPr b="1" lang="en" sz="1600"/>
              <a:t>construction paper or clay</a:t>
            </a:r>
            <a:r>
              <a:rPr lang="en" sz="1600"/>
              <a:t>, leaving the top open</a:t>
            </a:r>
            <a:endParaRPr sz="1600"/>
          </a:p>
          <a:p>
            <a:pPr indent="-342900" lvl="0" marL="457200" rtl="0" algn="l">
              <a:spcBef>
                <a:spcPts val="0"/>
              </a:spcBef>
              <a:spcAft>
                <a:spcPts val="0"/>
              </a:spcAft>
              <a:buClr>
                <a:schemeClr val="dk2"/>
              </a:buClr>
              <a:buSzPts val="1800"/>
              <a:buFont typeface="Nunito"/>
              <a:buAutoNum type="arabicPeriod"/>
            </a:pPr>
            <a:r>
              <a:rPr lang="en" sz="1600"/>
              <a:t> Put on </a:t>
            </a:r>
            <a:r>
              <a:rPr b="1" lang="en" sz="1600"/>
              <a:t>safety goggles</a:t>
            </a:r>
            <a:r>
              <a:rPr lang="en" sz="1600"/>
              <a:t> to protect your eyes.</a:t>
            </a:r>
            <a:endParaRPr sz="1600"/>
          </a:p>
          <a:p>
            <a:pPr indent="-342900" lvl="0" marL="457200" rtl="0" algn="l">
              <a:spcBef>
                <a:spcPts val="0"/>
              </a:spcBef>
              <a:spcAft>
                <a:spcPts val="0"/>
              </a:spcAft>
              <a:buClr>
                <a:schemeClr val="dk2"/>
              </a:buClr>
              <a:buSzPts val="1800"/>
              <a:buFont typeface="Nunito"/>
              <a:buAutoNum type="arabicPeriod"/>
            </a:pPr>
            <a:r>
              <a:rPr lang="en" sz="1600"/>
              <a:t> Add </a:t>
            </a:r>
            <a:r>
              <a:rPr b="1" lang="en" sz="1600"/>
              <a:t>1 cup of baking soda</a:t>
            </a:r>
            <a:r>
              <a:rPr lang="en" sz="1600"/>
              <a:t> into the bottle using a </a:t>
            </a:r>
            <a:r>
              <a:rPr b="1" lang="en" sz="1600"/>
              <a:t>spoon or funnel</a:t>
            </a:r>
            <a:r>
              <a:rPr lang="en" sz="1600"/>
              <a:t>.</a:t>
            </a:r>
            <a:endParaRPr sz="1600"/>
          </a:p>
          <a:p>
            <a:pPr indent="-342900" lvl="0" marL="457200" rtl="0" algn="l">
              <a:spcBef>
                <a:spcPts val="0"/>
              </a:spcBef>
              <a:spcAft>
                <a:spcPts val="0"/>
              </a:spcAft>
              <a:buClr>
                <a:schemeClr val="dk2"/>
              </a:buClr>
              <a:buSzPts val="1800"/>
              <a:buFont typeface="Nunito"/>
              <a:buAutoNum type="arabicPeriod"/>
            </a:pPr>
            <a:r>
              <a:rPr lang="en" sz="1600"/>
              <a:t> Add </a:t>
            </a:r>
            <a:r>
              <a:rPr b="1" lang="en" sz="1600"/>
              <a:t>2 tablespoons of dish soap</a:t>
            </a:r>
            <a:r>
              <a:rPr lang="en" sz="1600"/>
              <a:t> to the bottle.</a:t>
            </a:r>
            <a:endParaRPr sz="1600"/>
          </a:p>
          <a:p>
            <a:pPr indent="-342900" lvl="0" marL="457200" rtl="0" algn="l">
              <a:spcBef>
                <a:spcPts val="0"/>
              </a:spcBef>
              <a:spcAft>
                <a:spcPts val="0"/>
              </a:spcAft>
              <a:buClr>
                <a:schemeClr val="dk2"/>
              </a:buClr>
              <a:buSzPts val="1800"/>
              <a:buFont typeface="Nunito"/>
              <a:buAutoNum type="arabicPeriod"/>
            </a:pPr>
            <a:r>
              <a:rPr lang="en" sz="1600"/>
              <a:t>Add </a:t>
            </a:r>
            <a:r>
              <a:rPr b="1" lang="en" sz="1600"/>
              <a:t>5–10 drops of red food coloring</a:t>
            </a:r>
            <a:r>
              <a:rPr lang="en" sz="1600"/>
              <a:t> for lava effect.</a:t>
            </a:r>
            <a:endParaRPr sz="1600"/>
          </a:p>
          <a:p>
            <a:pPr indent="-342900" lvl="0" marL="457200" rtl="0" algn="l">
              <a:spcBef>
                <a:spcPts val="0"/>
              </a:spcBef>
              <a:spcAft>
                <a:spcPts val="0"/>
              </a:spcAft>
              <a:buClr>
                <a:schemeClr val="dk2"/>
              </a:buClr>
              <a:buSzPts val="1800"/>
              <a:buFont typeface="Nunito"/>
              <a:buAutoNum type="arabicPeriod"/>
            </a:pPr>
            <a:r>
              <a:rPr lang="en" sz="1600"/>
              <a:t> Prepare </a:t>
            </a:r>
            <a:r>
              <a:rPr b="1" lang="en" sz="1600"/>
              <a:t>1 cup of vinegar</a:t>
            </a:r>
            <a:r>
              <a:rPr lang="en" sz="1600"/>
              <a:t> in a separate container </a:t>
            </a:r>
            <a:endParaRPr sz="1600"/>
          </a:p>
          <a:p>
            <a:pPr indent="-342900" lvl="0" marL="457200" rtl="0" algn="l">
              <a:spcBef>
                <a:spcPts val="0"/>
              </a:spcBef>
              <a:spcAft>
                <a:spcPts val="0"/>
              </a:spcAft>
              <a:buClr>
                <a:schemeClr val="dk2"/>
              </a:buClr>
              <a:buSzPts val="1800"/>
              <a:buFont typeface="Nunito"/>
              <a:buAutoNum type="arabicPeriod"/>
            </a:pPr>
            <a:r>
              <a:rPr lang="en" sz="1600"/>
              <a:t>Pour the vinegar into the bottle quickly and step back.</a:t>
            </a:r>
            <a:endParaRPr sz="1600"/>
          </a:p>
          <a:p>
            <a:pPr indent="-342900" lvl="0" marL="457200" rtl="0" algn="l">
              <a:spcBef>
                <a:spcPts val="0"/>
              </a:spcBef>
              <a:spcAft>
                <a:spcPts val="0"/>
              </a:spcAft>
              <a:buClr>
                <a:schemeClr val="dk2"/>
              </a:buClr>
              <a:buSzPts val="1800"/>
              <a:buFont typeface="Nunito"/>
              <a:buAutoNum type="arabicPeriod"/>
            </a:pPr>
            <a:r>
              <a:rPr lang="en" sz="1600"/>
              <a:t> Observe the chemical reaction and record what happens in my </a:t>
            </a:r>
            <a:r>
              <a:rPr b="1" lang="en" sz="1600"/>
              <a:t>logbook</a:t>
            </a:r>
            <a:r>
              <a:rPr lang="en" sz="1600"/>
              <a:t>.</a:t>
            </a:r>
            <a:endParaRPr sz="1600"/>
          </a:p>
          <a:p>
            <a:pPr indent="-342900" lvl="0" marL="457200" rtl="0" algn="l">
              <a:spcBef>
                <a:spcPts val="0"/>
              </a:spcBef>
              <a:spcAft>
                <a:spcPts val="0"/>
              </a:spcAft>
              <a:buClr>
                <a:schemeClr val="dk2"/>
              </a:buClr>
              <a:buSzPts val="1800"/>
              <a:buFont typeface="Nunito"/>
              <a:buAutoNum type="arabicPeriod"/>
            </a:pPr>
            <a:r>
              <a:rPr lang="en" sz="1600"/>
              <a:t>Clean up the area and safely dispose of the materials.									</a:t>
            </a:r>
            <a:endParaRPr sz="1800">
              <a:solidFill>
                <a:schemeClr val="dk2"/>
              </a:solidFill>
              <a:latin typeface="Nunito"/>
              <a:ea typeface="Nunito"/>
              <a:cs typeface="Nunito"/>
              <a:sym typeface="Nunito"/>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5" name="Shape 345"/>
        <p:cNvGrpSpPr/>
        <p:nvPr/>
      </p:nvGrpSpPr>
      <p:grpSpPr>
        <a:xfrm>
          <a:off x="0" y="0"/>
          <a:ext cx="0" cy="0"/>
          <a:chOff x="0" y="0"/>
          <a:chExt cx="0" cy="0"/>
        </a:xfrm>
      </p:grpSpPr>
      <p:sp>
        <p:nvSpPr>
          <p:cNvPr id="346" name="Google Shape;346;p24"/>
          <p:cNvSpPr txBox="1"/>
          <p:nvPr>
            <p:ph type="title"/>
          </p:nvPr>
        </p:nvSpPr>
        <p:spPr>
          <a:xfrm>
            <a:off x="1303800" y="598575"/>
            <a:ext cx="3703500" cy="651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Experiment:  Trial 1</a:t>
            </a:r>
            <a:endParaRPr/>
          </a:p>
        </p:txBody>
      </p:sp>
      <p:sp>
        <p:nvSpPr>
          <p:cNvPr id="347" name="Google Shape;347;p24"/>
          <p:cNvSpPr txBox="1"/>
          <p:nvPr/>
        </p:nvSpPr>
        <p:spPr>
          <a:xfrm>
            <a:off x="4871200" y="1437700"/>
            <a:ext cx="3600600" cy="3298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Observations:/Notes </a:t>
            </a:r>
            <a:endParaRPr b="1" sz="1300">
              <a:solidFill>
                <a:schemeClr val="dk2"/>
              </a:solidFill>
              <a:latin typeface="Nunito"/>
              <a:ea typeface="Nunito"/>
              <a:cs typeface="Nunito"/>
              <a:sym typeface="Nunito"/>
            </a:endParaRPr>
          </a:p>
          <a:p>
            <a:pPr indent="0" lvl="0" marL="0" rtl="0" algn="l">
              <a:spcBef>
                <a:spcPts val="0"/>
              </a:spcBef>
              <a:spcAft>
                <a:spcPts val="0"/>
              </a:spcAft>
              <a:buNone/>
            </a:pPr>
            <a:r>
              <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During Trial 1, the volcano took about a minute to start erupting after I added the vinegar. As the amount was too little the eruption was not high at all. It </a:t>
            </a:r>
            <a:r>
              <a:rPr b="1" lang="en" sz="1300">
                <a:solidFill>
                  <a:schemeClr val="dk2"/>
                </a:solidFill>
                <a:latin typeface="Nunito"/>
                <a:ea typeface="Nunito"/>
                <a:cs typeface="Nunito"/>
                <a:sym typeface="Nunito"/>
              </a:rPr>
              <a:t>actually</a:t>
            </a:r>
            <a:r>
              <a:rPr b="1" lang="en" sz="1300">
                <a:solidFill>
                  <a:schemeClr val="dk2"/>
                </a:solidFill>
                <a:latin typeface="Nunito"/>
                <a:ea typeface="Nunito"/>
                <a:cs typeface="Nunito"/>
                <a:sym typeface="Nunito"/>
              </a:rPr>
              <a:t> didnt look like a volcano. Almost no noticeable eruption !</a:t>
            </a:r>
            <a:endParaRPr b="1" sz="1300">
              <a:solidFill>
                <a:schemeClr val="dk2"/>
              </a:solidFill>
              <a:latin typeface="Nunito"/>
              <a:ea typeface="Nunito"/>
              <a:cs typeface="Nunito"/>
              <a:sym typeface="Nunito"/>
            </a:endParaRPr>
          </a:p>
        </p:txBody>
      </p:sp>
      <p:sp>
        <p:nvSpPr>
          <p:cNvPr id="348" name="Google Shape;348;p24"/>
          <p:cNvSpPr txBox="1"/>
          <p:nvPr/>
        </p:nvSpPr>
        <p:spPr>
          <a:xfrm>
            <a:off x="714450" y="1346350"/>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Data:  </a:t>
            </a:r>
            <a:r>
              <a:rPr lang="en" sz="1800">
                <a:solidFill>
                  <a:schemeClr val="dk2"/>
                </a:solidFill>
                <a:latin typeface="Nunito"/>
                <a:ea typeface="Nunito"/>
                <a:cs typeface="Nunito"/>
                <a:sym typeface="Nunito"/>
              </a:rPr>
              <a:t>(measurements)</a:t>
            </a:r>
            <a:endParaRPr>
              <a:solidFill>
                <a:schemeClr val="dk2"/>
              </a:solidFill>
              <a:latin typeface="Nunito"/>
              <a:ea typeface="Nunito"/>
              <a:cs typeface="Nunito"/>
              <a:sym typeface="Nunito"/>
            </a:endParaRPr>
          </a:p>
        </p:txBody>
      </p:sp>
      <p:graphicFrame>
        <p:nvGraphicFramePr>
          <p:cNvPr id="349" name="Google Shape;349;p24"/>
          <p:cNvGraphicFramePr/>
          <p:nvPr/>
        </p:nvGraphicFramePr>
        <p:xfrm>
          <a:off x="619700" y="1851775"/>
          <a:ext cx="3000000" cy="3000000"/>
        </p:xfrm>
        <a:graphic>
          <a:graphicData uri="http://schemas.openxmlformats.org/drawingml/2006/table">
            <a:tbl>
              <a:tblPr>
                <a:noFill/>
                <a:tableStyleId>{5D6A7984-7A83-463B-8821-F07872C9369E}</a:tableStyleId>
              </a:tblPr>
              <a:tblGrid>
                <a:gridCol w="1800300"/>
                <a:gridCol w="1800300"/>
              </a:tblGrid>
              <a:tr h="381000">
                <a:tc>
                  <a:txBody>
                    <a:bodyPr/>
                    <a:lstStyle/>
                    <a:p>
                      <a:pPr indent="0" lvl="0" marL="0" rtl="0" algn="l">
                        <a:spcBef>
                          <a:spcPts val="0"/>
                        </a:spcBef>
                        <a:spcAft>
                          <a:spcPts val="0"/>
                        </a:spcAft>
                        <a:buNone/>
                      </a:pPr>
                      <a:r>
                        <a:rPr lang="en"/>
                        <a:t>Material</a:t>
                      </a:r>
                      <a:endParaRPr/>
                    </a:p>
                  </a:txBody>
                  <a:tcPr marT="91425" marB="91425" marR="91425" marL="91425"/>
                </a:tc>
                <a:tc>
                  <a:txBody>
                    <a:bodyPr/>
                    <a:lstStyle/>
                    <a:p>
                      <a:pPr indent="0" lvl="0" marL="0" rtl="0" algn="l">
                        <a:spcBef>
                          <a:spcPts val="0"/>
                        </a:spcBef>
                        <a:spcAft>
                          <a:spcPts val="0"/>
                        </a:spcAft>
                        <a:buNone/>
                      </a:pPr>
                      <a:r>
                        <a:rPr lang="en"/>
                        <a:t>Measurement </a:t>
                      </a:r>
                      <a:endParaRPr/>
                    </a:p>
                  </a:txBody>
                  <a:tcPr marT="91425" marB="91425" marR="91425" marL="91425"/>
                </a:tc>
              </a:tr>
              <a:tr h="323775">
                <a:tc>
                  <a:txBody>
                    <a:bodyPr/>
                    <a:lstStyle/>
                    <a:p>
                      <a:pPr indent="0" lvl="0" marL="0" rtl="0" algn="l">
                        <a:spcBef>
                          <a:spcPts val="0"/>
                        </a:spcBef>
                        <a:spcAft>
                          <a:spcPts val="0"/>
                        </a:spcAft>
                        <a:buNone/>
                      </a:pPr>
                      <a:r>
                        <a:rPr lang="en"/>
                        <a:t>Baking soda</a:t>
                      </a:r>
                      <a:endParaRPr/>
                    </a:p>
                  </a:txBody>
                  <a:tcPr marT="91425" marB="91425" marR="91425" marL="91425"/>
                </a:tc>
                <a:tc>
                  <a:txBody>
                    <a:bodyPr/>
                    <a:lstStyle/>
                    <a:p>
                      <a:pPr indent="0" lvl="0" marL="0" rtl="0" algn="l">
                        <a:spcBef>
                          <a:spcPts val="0"/>
                        </a:spcBef>
                        <a:spcAft>
                          <a:spcPts val="0"/>
                        </a:spcAft>
                        <a:buNone/>
                      </a:pPr>
                      <a:r>
                        <a:rPr lang="en"/>
                        <a:t>1 ⅕  tablespoons </a:t>
                      </a:r>
                      <a:endParaRPr/>
                    </a:p>
                  </a:txBody>
                  <a:tcPr marT="91425" marB="91425" marR="91425" marL="91425"/>
                </a:tc>
              </a:tr>
              <a:tr h="381000">
                <a:tc>
                  <a:txBody>
                    <a:bodyPr/>
                    <a:lstStyle/>
                    <a:p>
                      <a:pPr indent="0" lvl="0" marL="0" rtl="0" algn="l">
                        <a:spcBef>
                          <a:spcPts val="0"/>
                        </a:spcBef>
                        <a:spcAft>
                          <a:spcPts val="0"/>
                        </a:spcAft>
                        <a:buNone/>
                      </a:pPr>
                      <a:r>
                        <a:rPr lang="en"/>
                        <a:t>vinegar</a:t>
                      </a:r>
                      <a:endParaRPr/>
                    </a:p>
                  </a:txBody>
                  <a:tcPr marT="91425" marB="91425" marR="91425" marL="91425"/>
                </a:tc>
                <a:tc>
                  <a:txBody>
                    <a:bodyPr/>
                    <a:lstStyle/>
                    <a:p>
                      <a:pPr indent="0" lvl="0" marL="0" rtl="0" algn="l">
                        <a:spcBef>
                          <a:spcPts val="0"/>
                        </a:spcBef>
                        <a:spcAft>
                          <a:spcPts val="0"/>
                        </a:spcAft>
                        <a:buNone/>
                      </a:pPr>
                      <a:r>
                        <a:rPr lang="en"/>
                        <a:t>¼ cup </a:t>
                      </a:r>
                      <a:endParaRPr/>
                    </a:p>
                  </a:txBody>
                  <a:tcPr marT="91425" marB="91425" marR="91425" marL="91425"/>
                </a:tc>
              </a:tr>
              <a:tr h="381000">
                <a:tc>
                  <a:txBody>
                    <a:bodyPr/>
                    <a:lstStyle/>
                    <a:p>
                      <a:pPr indent="0" lvl="0" marL="0" rtl="0" algn="l">
                        <a:spcBef>
                          <a:spcPts val="0"/>
                        </a:spcBef>
                        <a:spcAft>
                          <a:spcPts val="0"/>
                        </a:spcAft>
                        <a:buNone/>
                      </a:pPr>
                      <a:r>
                        <a:rPr lang="en"/>
                        <a:t>Dish soap </a:t>
                      </a:r>
                      <a:endParaRPr/>
                    </a:p>
                  </a:txBody>
                  <a:tcPr marT="91425" marB="91425" marR="91425" marL="91425"/>
                </a:tc>
                <a:tc>
                  <a:txBody>
                    <a:bodyPr/>
                    <a:lstStyle/>
                    <a:p>
                      <a:pPr indent="0" lvl="0" marL="0" rtl="0" algn="l">
                        <a:spcBef>
                          <a:spcPts val="0"/>
                        </a:spcBef>
                        <a:spcAft>
                          <a:spcPts val="0"/>
                        </a:spcAft>
                        <a:buNone/>
                      </a:pPr>
                      <a:r>
                        <a:rPr lang="en"/>
                        <a:t>A small squeeze </a:t>
                      </a:r>
                      <a:endParaRPr/>
                    </a:p>
                  </a:txBody>
                  <a:tcPr marT="91425" marB="91425" marR="91425" marL="91425"/>
                </a:tc>
              </a:tr>
              <a:tr h="381000">
                <a:tc>
                  <a:txBody>
                    <a:bodyPr/>
                    <a:lstStyle/>
                    <a:p>
                      <a:pPr indent="0" lvl="0" marL="0" rtl="0" algn="l">
                        <a:spcBef>
                          <a:spcPts val="0"/>
                        </a:spcBef>
                        <a:spcAft>
                          <a:spcPts val="0"/>
                        </a:spcAft>
                        <a:buNone/>
                      </a:pPr>
                      <a:r>
                        <a:rPr lang="en"/>
                        <a:t>Food </a:t>
                      </a:r>
                      <a:r>
                        <a:rPr lang="en"/>
                        <a:t>coloring</a:t>
                      </a:r>
                      <a:r>
                        <a:rPr lang="en"/>
                        <a:t> </a:t>
                      </a:r>
                      <a:endParaRPr/>
                    </a:p>
                  </a:txBody>
                  <a:tcPr marT="91425" marB="91425" marR="91425" marL="91425"/>
                </a:tc>
                <a:tc>
                  <a:txBody>
                    <a:bodyPr/>
                    <a:lstStyle/>
                    <a:p>
                      <a:pPr indent="0" lvl="0" marL="0" rtl="0" algn="l">
                        <a:spcBef>
                          <a:spcPts val="0"/>
                        </a:spcBef>
                        <a:spcAft>
                          <a:spcPts val="0"/>
                        </a:spcAft>
                        <a:buNone/>
                      </a:pPr>
                      <a:r>
                        <a:rPr lang="en"/>
                        <a:t>A few drops</a:t>
                      </a:r>
                      <a:endParaRPr/>
                    </a:p>
                  </a:txBody>
                  <a:tcPr marT="91425" marB="91425" marR="91425" marL="91425"/>
                </a:tc>
              </a:tr>
              <a:tr h="3810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350" name="Google Shape;350;p24"/>
          <p:cNvSpPr txBox="1"/>
          <p:nvPr/>
        </p:nvSpPr>
        <p:spPr>
          <a:xfrm>
            <a:off x="5057850" y="660550"/>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Date:  </a:t>
            </a:r>
            <a:endParaRPr>
              <a:solidFill>
                <a:schemeClr val="dk2"/>
              </a:solidFill>
              <a:latin typeface="Nunito"/>
              <a:ea typeface="Nunito"/>
              <a:cs typeface="Nunito"/>
              <a:sym typeface="Nunito"/>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4" name="Shape 354"/>
        <p:cNvGrpSpPr/>
        <p:nvPr/>
      </p:nvGrpSpPr>
      <p:grpSpPr>
        <a:xfrm>
          <a:off x="0" y="0"/>
          <a:ext cx="0" cy="0"/>
          <a:chOff x="0" y="0"/>
          <a:chExt cx="0" cy="0"/>
        </a:xfrm>
      </p:grpSpPr>
      <p:sp>
        <p:nvSpPr>
          <p:cNvPr id="355" name="Google Shape;355;p25"/>
          <p:cNvSpPr txBox="1"/>
          <p:nvPr>
            <p:ph type="title"/>
          </p:nvPr>
        </p:nvSpPr>
        <p:spPr>
          <a:xfrm>
            <a:off x="1303800" y="598575"/>
            <a:ext cx="3703500" cy="651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Experiment:  Trial 2</a:t>
            </a:r>
            <a:endParaRPr/>
          </a:p>
        </p:txBody>
      </p:sp>
      <p:sp>
        <p:nvSpPr>
          <p:cNvPr id="356" name="Google Shape;356;p25"/>
          <p:cNvSpPr txBox="1"/>
          <p:nvPr/>
        </p:nvSpPr>
        <p:spPr>
          <a:xfrm>
            <a:off x="4871200" y="1437700"/>
            <a:ext cx="3600600" cy="3298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Observations:/Notes </a:t>
            </a:r>
            <a:endParaRPr b="1" sz="1300">
              <a:solidFill>
                <a:schemeClr val="dk2"/>
              </a:solidFill>
              <a:latin typeface="Nunito"/>
              <a:ea typeface="Nunito"/>
              <a:cs typeface="Nunito"/>
              <a:sym typeface="Nunito"/>
            </a:endParaRPr>
          </a:p>
          <a:p>
            <a:pPr indent="0" lvl="0" marL="0" rtl="0" algn="l">
              <a:spcBef>
                <a:spcPts val="0"/>
              </a:spcBef>
              <a:spcAft>
                <a:spcPts val="0"/>
              </a:spcAft>
              <a:buNone/>
            </a:pPr>
            <a:r>
              <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During Trial 1, the volcano took about a minute to start erupting after I added the vinegar. I accidentally spilled a little extra vinegar because I panicked when it didn’t react right away, but the eruption still worked well. Overall, the experiment went smoothly and the reaction happened like I expected without any mess.</a:t>
            </a:r>
            <a:endParaRPr b="1" sz="1300">
              <a:solidFill>
                <a:schemeClr val="dk2"/>
              </a:solidFill>
              <a:latin typeface="Nunito"/>
              <a:ea typeface="Nunito"/>
              <a:cs typeface="Nunito"/>
              <a:sym typeface="Nunito"/>
            </a:endParaRPr>
          </a:p>
        </p:txBody>
      </p:sp>
      <p:sp>
        <p:nvSpPr>
          <p:cNvPr id="357" name="Google Shape;357;p25"/>
          <p:cNvSpPr txBox="1"/>
          <p:nvPr/>
        </p:nvSpPr>
        <p:spPr>
          <a:xfrm>
            <a:off x="714450" y="1346350"/>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Data:  </a:t>
            </a:r>
            <a:r>
              <a:rPr lang="en" sz="1800">
                <a:solidFill>
                  <a:schemeClr val="dk2"/>
                </a:solidFill>
                <a:latin typeface="Nunito"/>
                <a:ea typeface="Nunito"/>
                <a:cs typeface="Nunito"/>
                <a:sym typeface="Nunito"/>
              </a:rPr>
              <a:t>(measurements)</a:t>
            </a:r>
            <a:endParaRPr>
              <a:solidFill>
                <a:schemeClr val="dk2"/>
              </a:solidFill>
              <a:latin typeface="Nunito"/>
              <a:ea typeface="Nunito"/>
              <a:cs typeface="Nunito"/>
              <a:sym typeface="Nunito"/>
            </a:endParaRPr>
          </a:p>
        </p:txBody>
      </p:sp>
      <p:graphicFrame>
        <p:nvGraphicFramePr>
          <p:cNvPr id="358" name="Google Shape;358;p25"/>
          <p:cNvGraphicFramePr/>
          <p:nvPr/>
        </p:nvGraphicFramePr>
        <p:xfrm>
          <a:off x="619700" y="1851775"/>
          <a:ext cx="3000000" cy="3000000"/>
        </p:xfrm>
        <a:graphic>
          <a:graphicData uri="http://schemas.openxmlformats.org/drawingml/2006/table">
            <a:tbl>
              <a:tblPr>
                <a:noFill/>
                <a:tableStyleId>{5D6A7984-7A83-463B-8821-F07872C9369E}</a:tableStyleId>
              </a:tblPr>
              <a:tblGrid>
                <a:gridCol w="1800300"/>
                <a:gridCol w="1800300"/>
              </a:tblGrid>
              <a:tr h="381000">
                <a:tc>
                  <a:txBody>
                    <a:bodyPr/>
                    <a:lstStyle/>
                    <a:p>
                      <a:pPr indent="0" lvl="0" marL="0" rtl="0" algn="l">
                        <a:spcBef>
                          <a:spcPts val="0"/>
                        </a:spcBef>
                        <a:spcAft>
                          <a:spcPts val="0"/>
                        </a:spcAft>
                        <a:buNone/>
                      </a:pPr>
                      <a:r>
                        <a:rPr lang="en"/>
                        <a:t>Material</a:t>
                      </a:r>
                      <a:endParaRPr/>
                    </a:p>
                  </a:txBody>
                  <a:tcPr marT="91425" marB="91425" marR="91425" marL="91425"/>
                </a:tc>
                <a:tc>
                  <a:txBody>
                    <a:bodyPr/>
                    <a:lstStyle/>
                    <a:p>
                      <a:pPr indent="0" lvl="0" marL="0" rtl="0" algn="l">
                        <a:spcBef>
                          <a:spcPts val="0"/>
                        </a:spcBef>
                        <a:spcAft>
                          <a:spcPts val="0"/>
                        </a:spcAft>
                        <a:buNone/>
                      </a:pPr>
                      <a:r>
                        <a:rPr lang="en"/>
                        <a:t>Measurement </a:t>
                      </a:r>
                      <a:endParaRPr/>
                    </a:p>
                  </a:txBody>
                  <a:tcPr marT="91425" marB="91425" marR="91425" marL="91425"/>
                </a:tc>
              </a:tr>
              <a:tr h="323775">
                <a:tc>
                  <a:txBody>
                    <a:bodyPr/>
                    <a:lstStyle/>
                    <a:p>
                      <a:pPr indent="0" lvl="0" marL="0" rtl="0" algn="l">
                        <a:spcBef>
                          <a:spcPts val="0"/>
                        </a:spcBef>
                        <a:spcAft>
                          <a:spcPts val="0"/>
                        </a:spcAft>
                        <a:buNone/>
                      </a:pPr>
                      <a:r>
                        <a:rPr lang="en"/>
                        <a:t>Baking soda</a:t>
                      </a:r>
                      <a:endParaRPr/>
                    </a:p>
                  </a:txBody>
                  <a:tcPr marT="91425" marB="91425" marR="91425" marL="91425"/>
                </a:tc>
                <a:tc>
                  <a:txBody>
                    <a:bodyPr/>
                    <a:lstStyle/>
                    <a:p>
                      <a:pPr indent="0" lvl="0" marL="0" rtl="0" algn="l">
                        <a:spcBef>
                          <a:spcPts val="0"/>
                        </a:spcBef>
                        <a:spcAft>
                          <a:spcPts val="0"/>
                        </a:spcAft>
                        <a:buNone/>
                      </a:pPr>
                      <a:r>
                        <a:rPr lang="en"/>
                        <a:t>2 tablespoons </a:t>
                      </a:r>
                      <a:endParaRPr/>
                    </a:p>
                  </a:txBody>
                  <a:tcPr marT="91425" marB="91425" marR="91425" marL="91425"/>
                </a:tc>
              </a:tr>
              <a:tr h="381000">
                <a:tc>
                  <a:txBody>
                    <a:bodyPr/>
                    <a:lstStyle/>
                    <a:p>
                      <a:pPr indent="0" lvl="0" marL="0" rtl="0" algn="l">
                        <a:spcBef>
                          <a:spcPts val="0"/>
                        </a:spcBef>
                        <a:spcAft>
                          <a:spcPts val="0"/>
                        </a:spcAft>
                        <a:buNone/>
                      </a:pPr>
                      <a:r>
                        <a:rPr lang="en"/>
                        <a:t>vinegar</a:t>
                      </a:r>
                      <a:endParaRPr/>
                    </a:p>
                  </a:txBody>
                  <a:tcPr marT="91425" marB="91425" marR="91425" marL="91425"/>
                </a:tc>
                <a:tc>
                  <a:txBody>
                    <a:bodyPr/>
                    <a:lstStyle/>
                    <a:p>
                      <a:pPr indent="0" lvl="0" marL="0" rtl="0" algn="l">
                        <a:spcBef>
                          <a:spcPts val="0"/>
                        </a:spcBef>
                        <a:spcAft>
                          <a:spcPts val="0"/>
                        </a:spcAft>
                        <a:buNone/>
                      </a:pPr>
                      <a:r>
                        <a:rPr lang="en"/>
                        <a:t>½ cup </a:t>
                      </a:r>
                      <a:endParaRPr/>
                    </a:p>
                  </a:txBody>
                  <a:tcPr marT="91425" marB="91425" marR="91425" marL="91425"/>
                </a:tc>
              </a:tr>
              <a:tr h="381000">
                <a:tc>
                  <a:txBody>
                    <a:bodyPr/>
                    <a:lstStyle/>
                    <a:p>
                      <a:pPr indent="0" lvl="0" marL="0" rtl="0" algn="l">
                        <a:spcBef>
                          <a:spcPts val="0"/>
                        </a:spcBef>
                        <a:spcAft>
                          <a:spcPts val="0"/>
                        </a:spcAft>
                        <a:buNone/>
                      </a:pPr>
                      <a:r>
                        <a:rPr lang="en"/>
                        <a:t>Dish soap </a:t>
                      </a:r>
                      <a:endParaRPr/>
                    </a:p>
                  </a:txBody>
                  <a:tcPr marT="91425" marB="91425" marR="91425" marL="91425"/>
                </a:tc>
                <a:tc>
                  <a:txBody>
                    <a:bodyPr/>
                    <a:lstStyle/>
                    <a:p>
                      <a:pPr indent="0" lvl="0" marL="0" rtl="0" algn="l">
                        <a:spcBef>
                          <a:spcPts val="0"/>
                        </a:spcBef>
                        <a:spcAft>
                          <a:spcPts val="0"/>
                        </a:spcAft>
                        <a:buNone/>
                      </a:pPr>
                      <a:r>
                        <a:rPr lang="en"/>
                        <a:t>A small squeeze </a:t>
                      </a:r>
                      <a:endParaRPr/>
                    </a:p>
                  </a:txBody>
                  <a:tcPr marT="91425" marB="91425" marR="91425" marL="91425"/>
                </a:tc>
              </a:tr>
              <a:tr h="381000">
                <a:tc>
                  <a:txBody>
                    <a:bodyPr/>
                    <a:lstStyle/>
                    <a:p>
                      <a:pPr indent="0" lvl="0" marL="0" rtl="0" algn="l">
                        <a:spcBef>
                          <a:spcPts val="0"/>
                        </a:spcBef>
                        <a:spcAft>
                          <a:spcPts val="0"/>
                        </a:spcAft>
                        <a:buNone/>
                      </a:pPr>
                      <a:r>
                        <a:rPr lang="en"/>
                        <a:t>Food coloring </a:t>
                      </a:r>
                      <a:endParaRPr/>
                    </a:p>
                  </a:txBody>
                  <a:tcPr marT="91425" marB="91425" marR="91425" marL="91425"/>
                </a:tc>
                <a:tc>
                  <a:txBody>
                    <a:bodyPr/>
                    <a:lstStyle/>
                    <a:p>
                      <a:pPr indent="0" lvl="0" marL="0" rtl="0" algn="l">
                        <a:spcBef>
                          <a:spcPts val="0"/>
                        </a:spcBef>
                        <a:spcAft>
                          <a:spcPts val="0"/>
                        </a:spcAft>
                        <a:buNone/>
                      </a:pPr>
                      <a:r>
                        <a:rPr lang="en"/>
                        <a:t>A few drops</a:t>
                      </a:r>
                      <a:endParaRPr/>
                    </a:p>
                  </a:txBody>
                  <a:tcPr marT="91425" marB="91425" marR="91425" marL="91425"/>
                </a:tc>
              </a:tr>
              <a:tr h="3810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359" name="Google Shape;359;p25"/>
          <p:cNvSpPr txBox="1"/>
          <p:nvPr/>
        </p:nvSpPr>
        <p:spPr>
          <a:xfrm>
            <a:off x="5057850" y="660550"/>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Date:  </a:t>
            </a:r>
            <a:endParaRPr>
              <a:solidFill>
                <a:schemeClr val="dk2"/>
              </a:solidFill>
              <a:latin typeface="Nunito"/>
              <a:ea typeface="Nunito"/>
              <a:cs typeface="Nunito"/>
              <a:sym typeface="Nunito"/>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3" name="Shape 363"/>
        <p:cNvGrpSpPr/>
        <p:nvPr/>
      </p:nvGrpSpPr>
      <p:grpSpPr>
        <a:xfrm>
          <a:off x="0" y="0"/>
          <a:ext cx="0" cy="0"/>
          <a:chOff x="0" y="0"/>
          <a:chExt cx="0" cy="0"/>
        </a:xfrm>
      </p:grpSpPr>
      <p:sp>
        <p:nvSpPr>
          <p:cNvPr id="364" name="Google Shape;364;p26"/>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Experiment:  Trial 3</a:t>
            </a:r>
            <a:endParaRPr/>
          </a:p>
        </p:txBody>
      </p:sp>
      <p:sp>
        <p:nvSpPr>
          <p:cNvPr id="365" name="Google Shape;365;p26"/>
          <p:cNvSpPr txBox="1"/>
          <p:nvPr/>
        </p:nvSpPr>
        <p:spPr>
          <a:xfrm>
            <a:off x="4871200" y="1361500"/>
            <a:ext cx="3600600" cy="32985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Nunito"/>
                <a:ea typeface="Nunito"/>
                <a:cs typeface="Nunito"/>
                <a:sym typeface="Nunito"/>
              </a:rPr>
              <a:t>Observations/Notes: </a:t>
            </a:r>
            <a:endParaRPr b="1" sz="1300">
              <a:solidFill>
                <a:schemeClr val="dk2"/>
              </a:solidFill>
              <a:latin typeface="Nunito"/>
              <a:ea typeface="Nunito"/>
              <a:cs typeface="Nunito"/>
              <a:sym typeface="Nunito"/>
            </a:endParaRPr>
          </a:p>
          <a:p>
            <a:pPr indent="0" lvl="0" marL="0" rtl="0" algn="l">
              <a:spcBef>
                <a:spcPts val="0"/>
              </a:spcBef>
              <a:spcAft>
                <a:spcPts val="0"/>
              </a:spcAft>
              <a:buNone/>
            </a:pPr>
            <a:r>
              <a:t/>
            </a:r>
            <a:endParaRPr b="1" sz="1300">
              <a:solidFill>
                <a:schemeClr val="dk2"/>
              </a:solidFill>
              <a:latin typeface="Nunito"/>
              <a:ea typeface="Nunito"/>
              <a:cs typeface="Nunito"/>
              <a:sym typeface="Nunito"/>
            </a:endParaRPr>
          </a:p>
          <a:p>
            <a:pPr indent="0" lvl="0" marL="0" rtl="0" algn="l">
              <a:spcBef>
                <a:spcPts val="0"/>
              </a:spcBef>
              <a:spcAft>
                <a:spcPts val="0"/>
              </a:spcAft>
              <a:buNone/>
            </a:pPr>
            <a:r>
              <a:rPr b="1" lang="en" sz="1300">
                <a:solidFill>
                  <a:schemeClr val="dk2"/>
                </a:solidFill>
                <a:latin typeface="Nunito"/>
                <a:ea typeface="Nunito"/>
                <a:cs typeface="Nunito"/>
                <a:sym typeface="Nunito"/>
              </a:rPr>
              <a:t>In my last trial I exceeded the amount of both baking soda and vinegar which resulted in a very high eruption causing alot of mess!</a:t>
            </a:r>
            <a:endParaRPr b="1" sz="1300">
              <a:solidFill>
                <a:schemeClr val="dk2"/>
              </a:solidFill>
              <a:latin typeface="Nunito"/>
              <a:ea typeface="Nunito"/>
              <a:cs typeface="Nunito"/>
              <a:sym typeface="Nunito"/>
            </a:endParaRPr>
          </a:p>
        </p:txBody>
      </p:sp>
      <p:sp>
        <p:nvSpPr>
          <p:cNvPr id="366" name="Google Shape;366;p26"/>
          <p:cNvSpPr txBox="1"/>
          <p:nvPr/>
        </p:nvSpPr>
        <p:spPr>
          <a:xfrm>
            <a:off x="714450" y="1346350"/>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Data:  </a:t>
            </a:r>
            <a:r>
              <a:rPr lang="en" sz="1800">
                <a:solidFill>
                  <a:schemeClr val="dk2"/>
                </a:solidFill>
                <a:latin typeface="Nunito"/>
                <a:ea typeface="Nunito"/>
                <a:cs typeface="Nunito"/>
                <a:sym typeface="Nunito"/>
              </a:rPr>
              <a:t>(measurements)</a:t>
            </a:r>
            <a:endParaRPr>
              <a:solidFill>
                <a:schemeClr val="dk2"/>
              </a:solidFill>
              <a:latin typeface="Nunito"/>
              <a:ea typeface="Nunito"/>
              <a:cs typeface="Nunito"/>
              <a:sym typeface="Nunito"/>
            </a:endParaRPr>
          </a:p>
        </p:txBody>
      </p:sp>
      <p:graphicFrame>
        <p:nvGraphicFramePr>
          <p:cNvPr id="367" name="Google Shape;367;p26"/>
          <p:cNvGraphicFramePr/>
          <p:nvPr/>
        </p:nvGraphicFramePr>
        <p:xfrm>
          <a:off x="619700" y="1851775"/>
          <a:ext cx="3000000" cy="3000000"/>
        </p:xfrm>
        <a:graphic>
          <a:graphicData uri="http://schemas.openxmlformats.org/drawingml/2006/table">
            <a:tbl>
              <a:tblPr>
                <a:noFill/>
                <a:tableStyleId>{5D6A7984-7A83-463B-8821-F07872C9369E}</a:tableStyleId>
              </a:tblPr>
              <a:tblGrid>
                <a:gridCol w="1800300"/>
                <a:gridCol w="1800300"/>
              </a:tblGrid>
              <a:tr h="381000">
                <a:tc>
                  <a:txBody>
                    <a:bodyPr/>
                    <a:lstStyle/>
                    <a:p>
                      <a:pPr indent="0" lvl="0" marL="0" rtl="0" algn="l">
                        <a:spcBef>
                          <a:spcPts val="0"/>
                        </a:spcBef>
                        <a:spcAft>
                          <a:spcPts val="0"/>
                        </a:spcAft>
                        <a:buNone/>
                      </a:pPr>
                      <a:r>
                        <a:rPr lang="en"/>
                        <a:t>Material</a:t>
                      </a:r>
                      <a:endParaRPr/>
                    </a:p>
                  </a:txBody>
                  <a:tcPr marT="91425" marB="91425" marR="91425" marL="91425"/>
                </a:tc>
                <a:tc>
                  <a:txBody>
                    <a:bodyPr/>
                    <a:lstStyle/>
                    <a:p>
                      <a:pPr indent="0" lvl="0" marL="0" rtl="0" algn="l">
                        <a:spcBef>
                          <a:spcPts val="0"/>
                        </a:spcBef>
                        <a:spcAft>
                          <a:spcPts val="0"/>
                        </a:spcAft>
                        <a:buNone/>
                      </a:pPr>
                      <a:r>
                        <a:rPr lang="en"/>
                        <a:t>Measurement</a:t>
                      </a:r>
                      <a:endParaRPr/>
                    </a:p>
                  </a:txBody>
                  <a:tcPr marT="91425" marB="91425" marR="91425" marL="91425"/>
                </a:tc>
              </a:tr>
              <a:tr h="381000">
                <a:tc>
                  <a:txBody>
                    <a:bodyPr/>
                    <a:lstStyle/>
                    <a:p>
                      <a:pPr indent="0" lvl="0" marL="0" rtl="0" algn="l">
                        <a:spcBef>
                          <a:spcPts val="0"/>
                        </a:spcBef>
                        <a:spcAft>
                          <a:spcPts val="0"/>
                        </a:spcAft>
                        <a:buNone/>
                      </a:pPr>
                      <a:r>
                        <a:rPr lang="en"/>
                        <a:t>Baking soda</a:t>
                      </a:r>
                      <a:endParaRPr/>
                    </a:p>
                  </a:txBody>
                  <a:tcPr marT="91425" marB="91425" marR="91425" marL="91425"/>
                </a:tc>
                <a:tc>
                  <a:txBody>
                    <a:bodyPr/>
                    <a:lstStyle/>
                    <a:p>
                      <a:pPr indent="0" lvl="0" marL="0" rtl="0" algn="l">
                        <a:spcBef>
                          <a:spcPts val="0"/>
                        </a:spcBef>
                        <a:spcAft>
                          <a:spcPts val="0"/>
                        </a:spcAft>
                        <a:buNone/>
                      </a:pPr>
                      <a:r>
                        <a:rPr lang="en"/>
                        <a:t>¼ Cup </a:t>
                      </a:r>
                      <a:endParaRPr/>
                    </a:p>
                  </a:txBody>
                  <a:tcPr marT="91425" marB="91425" marR="91425" marL="91425"/>
                </a:tc>
              </a:tr>
              <a:tr h="381000">
                <a:tc>
                  <a:txBody>
                    <a:bodyPr/>
                    <a:lstStyle/>
                    <a:p>
                      <a:pPr indent="0" lvl="0" marL="0" rtl="0" algn="l">
                        <a:spcBef>
                          <a:spcPts val="0"/>
                        </a:spcBef>
                        <a:spcAft>
                          <a:spcPts val="0"/>
                        </a:spcAft>
                        <a:buNone/>
                      </a:pPr>
                      <a:r>
                        <a:rPr lang="en"/>
                        <a:t>Vinegar</a:t>
                      </a:r>
                      <a:endParaRPr/>
                    </a:p>
                  </a:txBody>
                  <a:tcPr marT="91425" marB="91425" marR="91425" marL="91425"/>
                </a:tc>
                <a:tc>
                  <a:txBody>
                    <a:bodyPr/>
                    <a:lstStyle/>
                    <a:p>
                      <a:pPr indent="0" lvl="0" marL="0" rtl="0" algn="l">
                        <a:spcBef>
                          <a:spcPts val="0"/>
                        </a:spcBef>
                        <a:spcAft>
                          <a:spcPts val="0"/>
                        </a:spcAft>
                        <a:buNone/>
                      </a:pPr>
                      <a:r>
                        <a:rPr lang="en"/>
                        <a:t>1 </a:t>
                      </a:r>
                      <a:r>
                        <a:rPr lang="en"/>
                        <a:t>cup </a:t>
                      </a:r>
                      <a:endParaRPr/>
                    </a:p>
                  </a:txBody>
                  <a:tcPr marT="91425" marB="91425" marR="91425" marL="91425"/>
                </a:tc>
              </a:tr>
              <a:tr h="381000">
                <a:tc>
                  <a:txBody>
                    <a:bodyPr/>
                    <a:lstStyle/>
                    <a:p>
                      <a:pPr indent="0" lvl="0" marL="0" rtl="0" algn="l">
                        <a:spcBef>
                          <a:spcPts val="0"/>
                        </a:spcBef>
                        <a:spcAft>
                          <a:spcPts val="0"/>
                        </a:spcAft>
                        <a:buNone/>
                      </a:pPr>
                      <a:r>
                        <a:rPr lang="en"/>
                        <a:t>Vinegar</a:t>
                      </a:r>
                      <a:endParaRPr/>
                    </a:p>
                  </a:txBody>
                  <a:tcPr marT="91425" marB="91425" marR="91425" marL="91425"/>
                </a:tc>
                <a:tc>
                  <a:txBody>
                    <a:bodyPr/>
                    <a:lstStyle/>
                    <a:p>
                      <a:pPr indent="0" lvl="0" marL="0" rtl="0" algn="l">
                        <a:spcBef>
                          <a:spcPts val="0"/>
                        </a:spcBef>
                        <a:spcAft>
                          <a:spcPts val="0"/>
                        </a:spcAft>
                        <a:buNone/>
                      </a:pPr>
                      <a:r>
                        <a:rPr lang="en"/>
                        <a:t>A small squeeze</a:t>
                      </a:r>
                      <a:endParaRPr/>
                    </a:p>
                  </a:txBody>
                  <a:tcPr marT="91425" marB="91425" marR="91425" marL="91425"/>
                </a:tc>
              </a:tr>
              <a:tr h="381000">
                <a:tc>
                  <a:txBody>
                    <a:bodyPr/>
                    <a:lstStyle/>
                    <a:p>
                      <a:pPr indent="0" lvl="0" marL="0" rtl="0" algn="l">
                        <a:spcBef>
                          <a:spcPts val="0"/>
                        </a:spcBef>
                        <a:spcAft>
                          <a:spcPts val="0"/>
                        </a:spcAft>
                        <a:buNone/>
                      </a:pPr>
                      <a:r>
                        <a:rPr lang="en"/>
                        <a:t>Food coloring </a:t>
                      </a:r>
                      <a:endParaRPr/>
                    </a:p>
                  </a:txBody>
                  <a:tcPr marT="91425" marB="91425" marR="91425" marL="91425"/>
                </a:tc>
                <a:tc>
                  <a:txBody>
                    <a:bodyPr/>
                    <a:lstStyle/>
                    <a:p>
                      <a:pPr indent="0" lvl="0" marL="0" rtl="0" algn="l">
                        <a:spcBef>
                          <a:spcPts val="0"/>
                        </a:spcBef>
                        <a:spcAft>
                          <a:spcPts val="0"/>
                        </a:spcAft>
                        <a:buNone/>
                      </a:pPr>
                      <a:r>
                        <a:rPr lang="en"/>
                        <a:t>A few drops</a:t>
                      </a:r>
                      <a:endParaRPr/>
                    </a:p>
                  </a:txBody>
                  <a:tcPr marT="91425" marB="91425" marR="91425" marL="91425"/>
                </a:tc>
              </a:tr>
              <a:tr h="3810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
        <p:nvSpPr>
          <p:cNvPr id="368" name="Google Shape;368;p26"/>
          <p:cNvSpPr txBox="1"/>
          <p:nvPr/>
        </p:nvSpPr>
        <p:spPr>
          <a:xfrm>
            <a:off x="5057850" y="660550"/>
            <a:ext cx="3857700" cy="408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2"/>
                </a:solidFill>
                <a:latin typeface="Nunito"/>
                <a:ea typeface="Nunito"/>
                <a:cs typeface="Nunito"/>
                <a:sym typeface="Nunito"/>
              </a:rPr>
              <a:t>Date:  </a:t>
            </a:r>
            <a:endParaRPr>
              <a:solidFill>
                <a:schemeClr val="dk2"/>
              </a:solidFill>
              <a:latin typeface="Nunito"/>
              <a:ea typeface="Nunito"/>
              <a:cs typeface="Nunito"/>
              <a:sym typeface="Nunito"/>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2" name="Shape 372"/>
        <p:cNvGrpSpPr/>
        <p:nvPr/>
      </p:nvGrpSpPr>
      <p:grpSpPr>
        <a:xfrm>
          <a:off x="0" y="0"/>
          <a:ext cx="0" cy="0"/>
          <a:chOff x="0" y="0"/>
          <a:chExt cx="0" cy="0"/>
        </a:xfrm>
      </p:grpSpPr>
      <p:sp>
        <p:nvSpPr>
          <p:cNvPr id="373" name="Google Shape;373;p27"/>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Results: </a:t>
            </a:r>
            <a:r>
              <a:rPr b="0" lang="en"/>
              <a:t>Chart</a:t>
            </a:r>
            <a:endParaRPr b="0"/>
          </a:p>
        </p:txBody>
      </p:sp>
      <p:graphicFrame>
        <p:nvGraphicFramePr>
          <p:cNvPr id="374" name="Google Shape;374;p27"/>
          <p:cNvGraphicFramePr/>
          <p:nvPr/>
        </p:nvGraphicFramePr>
        <p:xfrm>
          <a:off x="801225" y="2384600"/>
          <a:ext cx="3000000" cy="3000000"/>
        </p:xfrm>
        <a:graphic>
          <a:graphicData uri="http://schemas.openxmlformats.org/drawingml/2006/table">
            <a:tbl>
              <a:tblPr>
                <a:noFill/>
                <a:tableStyleId>{5D6A7984-7A83-463B-8821-F07872C9369E}</a:tableStyleId>
              </a:tblPr>
              <a:tblGrid>
                <a:gridCol w="1809750"/>
                <a:gridCol w="1809750"/>
                <a:gridCol w="1809750"/>
                <a:gridCol w="1809750"/>
              </a:tblGrid>
              <a:tr h="3810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spcBef>
                          <a:spcPts val="0"/>
                        </a:spcBef>
                        <a:spcAft>
                          <a:spcPts val="0"/>
                        </a:spcAft>
                        <a:buNone/>
                      </a:pPr>
                      <a:r>
                        <a:rPr lang="en"/>
                        <a:t>Trial 1</a:t>
                      </a:r>
                      <a:endParaRPr/>
                    </a:p>
                  </a:txBody>
                  <a:tcPr marT="91425" marB="91425" marR="91425" marL="91425"/>
                </a:tc>
                <a:tc>
                  <a:txBody>
                    <a:bodyPr/>
                    <a:lstStyle/>
                    <a:p>
                      <a:pPr indent="0" lvl="0" marL="0" rtl="0" algn="l">
                        <a:spcBef>
                          <a:spcPts val="0"/>
                        </a:spcBef>
                        <a:spcAft>
                          <a:spcPts val="0"/>
                        </a:spcAft>
                        <a:buNone/>
                      </a:pPr>
                      <a:r>
                        <a:rPr lang="en"/>
                        <a:t>Small eruption</a:t>
                      </a:r>
                      <a:endParaRPr/>
                    </a:p>
                  </a:txBody>
                  <a:tcPr marT="91425" marB="91425" marR="91425" marL="91425"/>
                </a:tc>
                <a:tc>
                  <a:txBody>
                    <a:bodyPr/>
                    <a:lstStyle/>
                    <a:p>
                      <a:pPr indent="0" lvl="0" marL="0" rtl="0" algn="l">
                        <a:spcBef>
                          <a:spcPts val="0"/>
                        </a:spcBef>
                        <a:spcAft>
                          <a:spcPts val="0"/>
                        </a:spcAft>
                        <a:buNone/>
                      </a:pPr>
                      <a:r>
                        <a:rPr lang="en"/>
                        <a:t>¼ cup </a:t>
                      </a:r>
                      <a:r>
                        <a:rPr lang="en"/>
                        <a:t>vinegar</a:t>
                      </a:r>
                      <a:r>
                        <a:rPr lang="en"/>
                        <a:t> 1 tbsp baking soda</a:t>
                      </a:r>
                      <a:endParaRPr/>
                    </a:p>
                  </a:txBody>
                  <a:tcPr marT="91425" marB="91425" marR="91425" marL="91425"/>
                </a:tc>
                <a:tc>
                  <a:txBody>
                    <a:bodyPr/>
                    <a:lstStyle/>
                    <a:p>
                      <a:pPr indent="0" lvl="0" marL="0" rtl="0" algn="l">
                        <a:spcBef>
                          <a:spcPts val="0"/>
                        </a:spcBef>
                        <a:spcAft>
                          <a:spcPts val="0"/>
                        </a:spcAft>
                        <a:buNone/>
                      </a:pPr>
                      <a:r>
                        <a:rPr lang="en"/>
                        <a:t>Approx. 2-6 cm</a:t>
                      </a:r>
                      <a:endParaRPr/>
                    </a:p>
                  </a:txBody>
                  <a:tcPr marT="91425" marB="91425" marR="91425" marL="91425"/>
                </a:tc>
              </a:tr>
              <a:tr h="381000">
                <a:tc>
                  <a:txBody>
                    <a:bodyPr/>
                    <a:lstStyle/>
                    <a:p>
                      <a:pPr indent="0" lvl="0" marL="0" rtl="0" algn="l">
                        <a:spcBef>
                          <a:spcPts val="0"/>
                        </a:spcBef>
                        <a:spcAft>
                          <a:spcPts val="0"/>
                        </a:spcAft>
                        <a:buNone/>
                      </a:pPr>
                      <a:r>
                        <a:rPr lang="en"/>
                        <a:t>Trial 2</a:t>
                      </a:r>
                      <a:endParaRPr/>
                    </a:p>
                  </a:txBody>
                  <a:tcPr marT="91425" marB="91425" marR="91425" marL="91425"/>
                </a:tc>
                <a:tc>
                  <a:txBody>
                    <a:bodyPr/>
                    <a:lstStyle/>
                    <a:p>
                      <a:pPr indent="0" lvl="0" marL="0" rtl="0" algn="l">
                        <a:spcBef>
                          <a:spcPts val="0"/>
                        </a:spcBef>
                        <a:spcAft>
                          <a:spcPts val="0"/>
                        </a:spcAft>
                        <a:buNone/>
                      </a:pPr>
                      <a:r>
                        <a:rPr lang="en"/>
                        <a:t>Medium </a:t>
                      </a:r>
                      <a:r>
                        <a:rPr lang="en"/>
                        <a:t>eruption</a:t>
                      </a:r>
                      <a:endParaRPr/>
                    </a:p>
                  </a:txBody>
                  <a:tcPr marT="91425" marB="91425" marR="91425" marL="91425"/>
                </a:tc>
                <a:tc>
                  <a:txBody>
                    <a:bodyPr/>
                    <a:lstStyle/>
                    <a:p>
                      <a:pPr indent="0" lvl="0" marL="0" rtl="0" algn="l">
                        <a:spcBef>
                          <a:spcPts val="0"/>
                        </a:spcBef>
                        <a:spcAft>
                          <a:spcPts val="0"/>
                        </a:spcAft>
                        <a:buNone/>
                      </a:pPr>
                      <a:r>
                        <a:rPr lang="en"/>
                        <a:t>⅕ cup vinegar + 2 tbsp baking soda</a:t>
                      </a:r>
                      <a:endParaRPr/>
                    </a:p>
                  </a:txBody>
                  <a:tcPr marT="91425" marB="91425" marR="91425" marL="91425"/>
                </a:tc>
                <a:tc>
                  <a:txBody>
                    <a:bodyPr/>
                    <a:lstStyle/>
                    <a:p>
                      <a:pPr indent="0" lvl="0" marL="0" rtl="0" algn="l">
                        <a:spcBef>
                          <a:spcPts val="0"/>
                        </a:spcBef>
                        <a:spcAft>
                          <a:spcPts val="0"/>
                        </a:spcAft>
                        <a:buNone/>
                      </a:pPr>
                      <a:r>
                        <a:rPr lang="en"/>
                        <a:t>Approx 5 -15 cm</a:t>
                      </a:r>
                      <a:endParaRPr/>
                    </a:p>
                  </a:txBody>
                  <a:tcPr marT="91425" marB="91425" marR="91425" marL="91425"/>
                </a:tc>
              </a:tr>
              <a:tr h="381000">
                <a:tc>
                  <a:txBody>
                    <a:bodyPr/>
                    <a:lstStyle/>
                    <a:p>
                      <a:pPr indent="0" lvl="0" marL="0" rtl="0" algn="l">
                        <a:spcBef>
                          <a:spcPts val="0"/>
                        </a:spcBef>
                        <a:spcAft>
                          <a:spcPts val="0"/>
                        </a:spcAft>
                        <a:buNone/>
                      </a:pPr>
                      <a:r>
                        <a:rPr lang="en"/>
                        <a:t>Trial 3</a:t>
                      </a:r>
                      <a:endParaRPr/>
                    </a:p>
                  </a:txBody>
                  <a:tcPr marT="91425" marB="91425" marR="91425" marL="91425"/>
                </a:tc>
                <a:tc>
                  <a:txBody>
                    <a:bodyPr/>
                    <a:lstStyle/>
                    <a:p>
                      <a:pPr indent="0" lvl="0" marL="0" rtl="0" algn="l">
                        <a:spcBef>
                          <a:spcPts val="0"/>
                        </a:spcBef>
                        <a:spcAft>
                          <a:spcPts val="0"/>
                        </a:spcAft>
                        <a:buNone/>
                      </a:pPr>
                      <a:r>
                        <a:rPr lang="en"/>
                        <a:t>Big </a:t>
                      </a:r>
                      <a:r>
                        <a:rPr lang="en"/>
                        <a:t>eruption</a:t>
                      </a:r>
                      <a:r>
                        <a:rPr lang="en"/>
                        <a:t> </a:t>
                      </a:r>
                      <a:endParaRPr/>
                    </a:p>
                  </a:txBody>
                  <a:tcPr marT="91425" marB="91425" marR="91425" marL="91425"/>
                </a:tc>
                <a:tc>
                  <a:txBody>
                    <a:bodyPr/>
                    <a:lstStyle/>
                    <a:p>
                      <a:pPr indent="0" lvl="0" marL="0" rtl="0" algn="l">
                        <a:spcBef>
                          <a:spcPts val="0"/>
                        </a:spcBef>
                        <a:spcAft>
                          <a:spcPts val="0"/>
                        </a:spcAft>
                        <a:buNone/>
                      </a:pPr>
                      <a:r>
                        <a:rPr lang="en"/>
                        <a:t>1 Cup </a:t>
                      </a:r>
                      <a:r>
                        <a:rPr lang="en"/>
                        <a:t>vinegar</a:t>
                      </a:r>
                      <a:r>
                        <a:rPr lang="en"/>
                        <a:t> + ¼ cup baking soda </a:t>
                      </a:r>
                      <a:endParaRPr/>
                    </a:p>
                  </a:txBody>
                  <a:tcPr marT="91425" marB="91425" marR="91425" marL="91425"/>
                </a:tc>
                <a:tc>
                  <a:txBody>
                    <a:bodyPr/>
                    <a:lstStyle/>
                    <a:p>
                      <a:pPr indent="0" lvl="0" marL="0" rtl="0" algn="l">
                        <a:spcBef>
                          <a:spcPts val="0"/>
                        </a:spcBef>
                        <a:spcAft>
                          <a:spcPts val="0"/>
                        </a:spcAft>
                        <a:buNone/>
                      </a:pPr>
                      <a:r>
                        <a:rPr lang="en"/>
                        <a:t>Approx. 10 -25 cm</a:t>
                      </a:r>
                      <a:endParaRPr/>
                    </a:p>
                  </a:txBody>
                  <a:tcPr marT="91425" marB="91425" marR="91425" marL="91425"/>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8" name="Shape 378"/>
        <p:cNvGrpSpPr/>
        <p:nvPr/>
      </p:nvGrpSpPr>
      <p:grpSpPr>
        <a:xfrm>
          <a:off x="0" y="0"/>
          <a:ext cx="0" cy="0"/>
          <a:chOff x="0" y="0"/>
          <a:chExt cx="0" cy="0"/>
        </a:xfrm>
      </p:grpSpPr>
      <p:sp>
        <p:nvSpPr>
          <p:cNvPr id="379" name="Google Shape;379;p28"/>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Results: </a:t>
            </a:r>
            <a:r>
              <a:rPr b="0" lang="en"/>
              <a:t>Analyze</a:t>
            </a:r>
            <a:endParaRPr b="0"/>
          </a:p>
        </p:txBody>
      </p:sp>
      <p:sp>
        <p:nvSpPr>
          <p:cNvPr id="380" name="Google Shape;380;p28"/>
          <p:cNvSpPr txBox="1"/>
          <p:nvPr/>
        </p:nvSpPr>
        <p:spPr>
          <a:xfrm>
            <a:off x="711025" y="1159150"/>
            <a:ext cx="8017800" cy="4042200"/>
          </a:xfrm>
          <a:prstGeom prst="rect">
            <a:avLst/>
          </a:prstGeom>
          <a:solidFill>
            <a:schemeClr val="lt1"/>
          </a:solidFill>
          <a:ln cap="flat" cmpd="sng" w="9525">
            <a:solidFill>
              <a:schemeClr val="lt1"/>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1300"/>
              </a:spcBef>
              <a:spcAft>
                <a:spcPts val="0"/>
              </a:spcAft>
              <a:buNone/>
            </a:pPr>
            <a:r>
              <a:rPr lang="en"/>
              <a:t>When I did my volcano experiment, I noticed that the amount of vinegar I used made a big difference in how strong the reaction was. When I added small amounts of vinegar, the reaction was pretty weak and didn’t make much foam. It fizzed a little, but it didn’t rise very high.</a:t>
            </a:r>
            <a:endParaRPr/>
          </a:p>
          <a:p>
            <a:pPr indent="0" lvl="0" marL="0" rtl="0" algn="l">
              <a:lnSpc>
                <a:spcPct val="115000"/>
              </a:lnSpc>
              <a:spcBef>
                <a:spcPts val="1300"/>
              </a:spcBef>
              <a:spcAft>
                <a:spcPts val="0"/>
              </a:spcAft>
              <a:buNone/>
            </a:pPr>
            <a:r>
              <a:rPr lang="en"/>
              <a:t>When I used medium amounts, the reaction got stronger. The bubbles formed faster, and the foam came up higher. It looked more like a real volcano.</a:t>
            </a:r>
            <a:endParaRPr/>
          </a:p>
          <a:p>
            <a:pPr indent="0" lvl="0" marL="0" rtl="0" algn="l">
              <a:lnSpc>
                <a:spcPct val="115000"/>
              </a:lnSpc>
              <a:spcBef>
                <a:spcPts val="1300"/>
              </a:spcBef>
              <a:spcAft>
                <a:spcPts val="0"/>
              </a:spcAft>
              <a:buNone/>
            </a:pPr>
            <a:r>
              <a:rPr lang="en"/>
              <a:t>When I used the biggest amounts of vinegar, the reaction was the strongest. The foam shot up the most and lasted the longest. It also overflowed the container more than the smaller amounts did.</a:t>
            </a:r>
            <a:endParaRPr/>
          </a:p>
          <a:p>
            <a:pPr indent="0" lvl="0" marL="0" rtl="0" algn="l">
              <a:lnSpc>
                <a:spcPct val="115000"/>
              </a:lnSpc>
              <a:spcBef>
                <a:spcPts val="1300"/>
              </a:spcBef>
              <a:spcAft>
                <a:spcPts val="0"/>
              </a:spcAft>
              <a:buNone/>
            </a:pPr>
            <a:r>
              <a:rPr lang="en"/>
              <a:t>From this, I can tell that more vinegar makes a bigger reaction, because there’s more liquid to react with the baking soda. But I also noticed that once the baking soda was all used up, the reaction stopped, even if I added extra vinegar. That means the reaction only works as long as both ingredients are still there.</a:t>
            </a:r>
            <a:endParaRPr/>
          </a:p>
          <a:p>
            <a:pPr indent="0" lvl="0" marL="0" rtl="0" algn="l">
              <a:lnSpc>
                <a:spcPct val="115000"/>
              </a:lnSpc>
              <a:spcBef>
                <a:spcPts val="1300"/>
              </a:spcBef>
              <a:spcAft>
                <a:spcPts val="1300"/>
              </a:spcAft>
              <a:buNone/>
            </a:pPr>
            <a:r>
              <a:rPr lang="en"/>
              <a:t>Overall, the results matched what I expected: the more vinegar I added, the bigger the “lava” reaction became.</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4" name="Shape 384"/>
        <p:cNvGrpSpPr/>
        <p:nvPr/>
      </p:nvGrpSpPr>
      <p:grpSpPr>
        <a:xfrm>
          <a:off x="0" y="0"/>
          <a:ext cx="0" cy="0"/>
          <a:chOff x="0" y="0"/>
          <a:chExt cx="0" cy="0"/>
        </a:xfrm>
      </p:grpSpPr>
      <p:sp>
        <p:nvSpPr>
          <p:cNvPr id="385" name="Google Shape;385;p29"/>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Results: </a:t>
            </a:r>
            <a:r>
              <a:rPr b="0" lang="en"/>
              <a:t>Graph</a:t>
            </a:r>
            <a:endParaRPr b="0"/>
          </a:p>
        </p:txBody>
      </p:sp>
      <p:pic>
        <p:nvPicPr>
          <p:cNvPr id="386" name="Google Shape;386;p29"/>
          <p:cNvPicPr preferRelativeResize="0"/>
          <p:nvPr/>
        </p:nvPicPr>
        <p:blipFill>
          <a:blip r:embed="rId3">
            <a:alphaModFix/>
          </a:blip>
          <a:stretch>
            <a:fillRect/>
          </a:stretch>
        </p:blipFill>
        <p:spPr>
          <a:xfrm>
            <a:off x="1980950" y="1418775"/>
            <a:ext cx="5391816" cy="324082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0" name="Shape 390"/>
        <p:cNvGrpSpPr/>
        <p:nvPr/>
      </p:nvGrpSpPr>
      <p:grpSpPr>
        <a:xfrm>
          <a:off x="0" y="0"/>
          <a:ext cx="0" cy="0"/>
          <a:chOff x="0" y="0"/>
          <a:chExt cx="0" cy="0"/>
        </a:xfrm>
      </p:grpSpPr>
      <p:sp>
        <p:nvSpPr>
          <p:cNvPr id="391" name="Google Shape;391;p30"/>
          <p:cNvSpPr txBox="1"/>
          <p:nvPr>
            <p:ph type="title"/>
          </p:nvPr>
        </p:nvSpPr>
        <p:spPr>
          <a:xfrm>
            <a:off x="1303800" y="598575"/>
            <a:ext cx="7030500" cy="741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Conclusion</a:t>
            </a:r>
            <a:endParaRPr b="0"/>
          </a:p>
        </p:txBody>
      </p:sp>
      <p:sp>
        <p:nvSpPr>
          <p:cNvPr id="392" name="Google Shape;392;p30"/>
          <p:cNvSpPr txBox="1"/>
          <p:nvPr/>
        </p:nvSpPr>
        <p:spPr>
          <a:xfrm>
            <a:off x="1119475" y="1361500"/>
            <a:ext cx="7352400" cy="847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700">
                <a:solidFill>
                  <a:schemeClr val="dk2"/>
                </a:solidFill>
              </a:rPr>
              <a:t>My </a:t>
            </a:r>
            <a:r>
              <a:rPr lang="en" sz="1700">
                <a:solidFill>
                  <a:schemeClr val="dk2"/>
                </a:solidFill>
              </a:rPr>
              <a:t>question</a:t>
            </a:r>
            <a:r>
              <a:rPr lang="en" sz="1700">
                <a:solidFill>
                  <a:schemeClr val="dk2"/>
                </a:solidFill>
              </a:rPr>
              <a:t> was:</a:t>
            </a:r>
            <a:endParaRPr sz="1700">
              <a:solidFill>
                <a:schemeClr val="dk2"/>
              </a:solidFill>
            </a:endParaRPr>
          </a:p>
          <a:p>
            <a:pPr indent="0" lvl="0" marL="0" rtl="0" algn="l">
              <a:spcBef>
                <a:spcPts val="0"/>
              </a:spcBef>
              <a:spcAft>
                <a:spcPts val="0"/>
              </a:spcAft>
              <a:buNone/>
            </a:pPr>
            <a:r>
              <a:rPr lang="en" sz="1700">
                <a:solidFill>
                  <a:schemeClr val="dk2"/>
                </a:solidFill>
              </a:rPr>
              <a:t>What happens if i change the amount of </a:t>
            </a:r>
            <a:r>
              <a:rPr lang="en" sz="1700">
                <a:solidFill>
                  <a:schemeClr val="dk2"/>
                </a:solidFill>
              </a:rPr>
              <a:t>vinegar</a:t>
            </a:r>
            <a:r>
              <a:rPr lang="en" sz="1700">
                <a:solidFill>
                  <a:schemeClr val="dk2"/>
                </a:solidFill>
              </a:rPr>
              <a:t> in my </a:t>
            </a:r>
            <a:r>
              <a:rPr lang="en" sz="1700">
                <a:solidFill>
                  <a:schemeClr val="dk2"/>
                </a:solidFill>
              </a:rPr>
              <a:t>experiment?</a:t>
            </a:r>
            <a:endParaRPr sz="1700">
              <a:solidFill>
                <a:schemeClr val="dk2"/>
              </a:solidFill>
            </a:endParaRPr>
          </a:p>
        </p:txBody>
      </p:sp>
      <p:sp>
        <p:nvSpPr>
          <p:cNvPr id="393" name="Google Shape;393;p30"/>
          <p:cNvSpPr txBox="1"/>
          <p:nvPr/>
        </p:nvSpPr>
        <p:spPr>
          <a:xfrm>
            <a:off x="1119475" y="2230325"/>
            <a:ext cx="7352400" cy="1045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500">
                <a:solidFill>
                  <a:schemeClr val="dk2"/>
                </a:solidFill>
                <a:latin typeface="Nunito"/>
                <a:ea typeface="Nunito"/>
                <a:cs typeface="Nunito"/>
                <a:sym typeface="Nunito"/>
              </a:rPr>
              <a:t>The answer to my question is: </a:t>
            </a:r>
            <a:endParaRPr sz="1500">
              <a:solidFill>
                <a:schemeClr val="dk2"/>
              </a:solidFill>
              <a:latin typeface="Nunito"/>
              <a:ea typeface="Nunito"/>
              <a:cs typeface="Nunito"/>
              <a:sym typeface="Nunito"/>
            </a:endParaRPr>
          </a:p>
          <a:p>
            <a:pPr indent="0" lvl="0" marL="0" rtl="0" algn="l">
              <a:spcBef>
                <a:spcPts val="0"/>
              </a:spcBef>
              <a:spcAft>
                <a:spcPts val="0"/>
              </a:spcAft>
              <a:buNone/>
            </a:pPr>
            <a:r>
              <a:rPr lang="en" sz="1500">
                <a:solidFill>
                  <a:schemeClr val="dk2"/>
                </a:solidFill>
                <a:latin typeface="Nunito"/>
                <a:ea typeface="Nunito"/>
                <a:cs typeface="Nunito"/>
                <a:sym typeface="Nunito"/>
              </a:rPr>
              <a:t>The volcano erupts because the baking soda and vinegar react and make gas, which pushes everything out and causes the eruption. More baking soda + vinegar results in higher </a:t>
            </a:r>
            <a:r>
              <a:rPr lang="en" sz="1500">
                <a:solidFill>
                  <a:schemeClr val="dk2"/>
                </a:solidFill>
                <a:latin typeface="Nunito"/>
                <a:ea typeface="Nunito"/>
                <a:cs typeface="Nunito"/>
                <a:sym typeface="Nunito"/>
              </a:rPr>
              <a:t>eruption.</a:t>
            </a:r>
            <a:r>
              <a:rPr lang="en" sz="1500">
                <a:solidFill>
                  <a:schemeClr val="dk2"/>
                </a:solidFill>
                <a:latin typeface="Nunito"/>
                <a:ea typeface="Nunito"/>
                <a:cs typeface="Nunito"/>
                <a:sym typeface="Nunito"/>
              </a:rPr>
              <a:t> </a:t>
            </a:r>
            <a:endParaRPr sz="1500">
              <a:solidFill>
                <a:schemeClr val="dk2"/>
              </a:solidFill>
              <a:latin typeface="Nunito"/>
              <a:ea typeface="Nunito"/>
              <a:cs typeface="Nunito"/>
              <a:sym typeface="Nunito"/>
            </a:endParaRPr>
          </a:p>
        </p:txBody>
      </p:sp>
      <p:sp>
        <p:nvSpPr>
          <p:cNvPr id="394" name="Google Shape;394;p30"/>
          <p:cNvSpPr txBox="1"/>
          <p:nvPr/>
        </p:nvSpPr>
        <p:spPr>
          <a:xfrm>
            <a:off x="1119475" y="3495100"/>
            <a:ext cx="7352400" cy="14511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600">
                <a:solidFill>
                  <a:schemeClr val="dk2"/>
                </a:solidFill>
              </a:rPr>
              <a:t>My hypothesis was </a:t>
            </a:r>
            <a:r>
              <a:rPr lang="en" sz="1600" u="sng">
                <a:solidFill>
                  <a:schemeClr val="dk2"/>
                </a:solidFill>
              </a:rPr>
              <a:t>correct</a:t>
            </a:r>
            <a:r>
              <a:rPr lang="en" sz="1600">
                <a:solidFill>
                  <a:schemeClr val="dk2"/>
                </a:solidFill>
              </a:rPr>
              <a:t> because:</a:t>
            </a:r>
            <a:endParaRPr sz="1600">
              <a:solidFill>
                <a:schemeClr val="dk2"/>
              </a:solidFill>
            </a:endParaRPr>
          </a:p>
          <a:p>
            <a:pPr indent="0" lvl="0" marL="0" rtl="0" algn="l">
              <a:spcBef>
                <a:spcPts val="0"/>
              </a:spcBef>
              <a:spcAft>
                <a:spcPts val="0"/>
              </a:spcAft>
              <a:buNone/>
            </a:pPr>
            <a:r>
              <a:rPr lang="en" sz="1600">
                <a:solidFill>
                  <a:schemeClr val="dk2"/>
                </a:solidFill>
              </a:rPr>
              <a:t>the volcano did erupt when I mixed baking soda and vinegar, just like I predicted. The reaction created gas and pressure, which caused the eruption to happen the way I expected.</a:t>
            </a:r>
            <a:endParaRPr sz="1600">
              <a:solidFill>
                <a:schemeClr val="dk2"/>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8" name="Shape 398"/>
        <p:cNvGrpSpPr/>
        <p:nvPr/>
      </p:nvGrpSpPr>
      <p:grpSpPr>
        <a:xfrm>
          <a:off x="0" y="0"/>
          <a:ext cx="0" cy="0"/>
          <a:chOff x="0" y="0"/>
          <a:chExt cx="0" cy="0"/>
        </a:xfrm>
      </p:grpSpPr>
      <p:sp>
        <p:nvSpPr>
          <p:cNvPr id="399" name="Google Shape;399;p31"/>
          <p:cNvSpPr txBox="1"/>
          <p:nvPr>
            <p:ph type="title"/>
          </p:nvPr>
        </p:nvSpPr>
        <p:spPr>
          <a:xfrm>
            <a:off x="1303800" y="598575"/>
            <a:ext cx="7030500" cy="741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Applications</a:t>
            </a:r>
            <a:endParaRPr b="0"/>
          </a:p>
        </p:txBody>
      </p:sp>
      <p:sp>
        <p:nvSpPr>
          <p:cNvPr id="400" name="Google Shape;400;p31"/>
          <p:cNvSpPr txBox="1"/>
          <p:nvPr/>
        </p:nvSpPr>
        <p:spPr>
          <a:xfrm>
            <a:off x="1119475" y="1447875"/>
            <a:ext cx="7352400" cy="31920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lang="en" sz="1500">
                <a:solidFill>
                  <a:schemeClr val="dk2"/>
                </a:solidFill>
              </a:rPr>
              <a:t>This experiment helps show how chemical reactions work in everyday life. The reaction between baking soda and vinegar is similar to real reactions that produce gas, pressure, or foam. For example, this type of reaction is used in things like fire extinguishers, cleaning products, and even some science‑based toys. It also helps explain how real volcanoes build up pressure underground before they erupt, even though real volcanoes use heat and magma instead of baking soda and vinegar.</a:t>
            </a:r>
            <a:endParaRPr sz="1500">
              <a:solidFill>
                <a:schemeClr val="dk2"/>
              </a:solidFill>
            </a:endParaRPr>
          </a:p>
          <a:p>
            <a:pPr indent="0" lvl="0" marL="0" rtl="0" algn="l">
              <a:lnSpc>
                <a:spcPct val="115000"/>
              </a:lnSpc>
              <a:spcBef>
                <a:spcPts val="1200"/>
              </a:spcBef>
              <a:spcAft>
                <a:spcPts val="0"/>
              </a:spcAft>
              <a:buNone/>
            </a:pPr>
            <a:r>
              <a:rPr lang="en" sz="1500">
                <a:solidFill>
                  <a:schemeClr val="dk2"/>
                </a:solidFill>
              </a:rPr>
              <a:t>Doing this experiment also teaches how changing the amount of one ingredient can change the strength of a reaction. This idea is important in cooking, chemistry, and many science fields where the right amounts of materials matter. Overall, this experiment helps me understand chemical reactions better and how they can be controlled by adjusting the ingredients.</a:t>
            </a:r>
            <a:endParaRPr sz="1500">
              <a:solidFill>
                <a:schemeClr val="dk2"/>
              </a:solidFill>
            </a:endParaRPr>
          </a:p>
          <a:p>
            <a:pPr indent="0" lvl="0" marL="0" rtl="0" algn="l">
              <a:spcBef>
                <a:spcPts val="1200"/>
              </a:spcBef>
              <a:spcAft>
                <a:spcPts val="0"/>
              </a:spcAft>
              <a:buNone/>
            </a:pPr>
            <a:r>
              <a:t/>
            </a:r>
            <a:endParaRPr sz="1500">
              <a:solidFill>
                <a:schemeClr val="dk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14"/>
          <p:cNvSpPr txBox="1"/>
          <p:nvPr>
            <p:ph type="title"/>
          </p:nvPr>
        </p:nvSpPr>
        <p:spPr>
          <a:xfrm>
            <a:off x="1303800" y="598575"/>
            <a:ext cx="7030500" cy="657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Topic: </a:t>
            </a:r>
            <a:endParaRPr/>
          </a:p>
        </p:txBody>
      </p:sp>
      <p:sp>
        <p:nvSpPr>
          <p:cNvPr id="284" name="Google Shape;284;p14"/>
          <p:cNvSpPr txBox="1"/>
          <p:nvPr/>
        </p:nvSpPr>
        <p:spPr>
          <a:xfrm>
            <a:off x="1303800" y="1559525"/>
            <a:ext cx="6837900" cy="27987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2400">
                <a:solidFill>
                  <a:schemeClr val="dk2"/>
                </a:solidFill>
              </a:rPr>
              <a:t>My topic is about </a:t>
            </a:r>
            <a:r>
              <a:rPr lang="en" sz="2400">
                <a:solidFill>
                  <a:schemeClr val="dk2"/>
                </a:solidFill>
              </a:rPr>
              <a:t>volcano eruptions. The reason I chose </a:t>
            </a:r>
            <a:r>
              <a:rPr lang="en" sz="2400">
                <a:solidFill>
                  <a:schemeClr val="dk2"/>
                </a:solidFill>
              </a:rPr>
              <a:t> this topic is because i want to </a:t>
            </a:r>
            <a:r>
              <a:rPr lang="en" sz="2400">
                <a:solidFill>
                  <a:schemeClr val="dk2"/>
                </a:solidFill>
              </a:rPr>
              <a:t>learn</a:t>
            </a:r>
            <a:r>
              <a:rPr lang="en" sz="2400">
                <a:solidFill>
                  <a:schemeClr val="dk2"/>
                </a:solidFill>
              </a:rPr>
              <a:t> how </a:t>
            </a:r>
            <a:r>
              <a:rPr lang="en" sz="2400">
                <a:solidFill>
                  <a:schemeClr val="dk2"/>
                </a:solidFill>
              </a:rPr>
              <a:t>chemical</a:t>
            </a:r>
            <a:r>
              <a:rPr lang="en" sz="2400">
                <a:solidFill>
                  <a:schemeClr val="dk2"/>
                </a:solidFill>
              </a:rPr>
              <a:t> reactions make carbon dioxide gas and looks like a volcano eruption </a:t>
            </a:r>
            <a:endParaRPr sz="2400">
              <a:solidFill>
                <a:schemeClr val="dk2"/>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4" name="Shape 404"/>
        <p:cNvGrpSpPr/>
        <p:nvPr/>
      </p:nvGrpSpPr>
      <p:grpSpPr>
        <a:xfrm>
          <a:off x="0" y="0"/>
          <a:ext cx="0" cy="0"/>
          <a:chOff x="0" y="0"/>
          <a:chExt cx="0" cy="0"/>
        </a:xfrm>
      </p:grpSpPr>
      <p:sp>
        <p:nvSpPr>
          <p:cNvPr id="405" name="Google Shape;405;p32"/>
          <p:cNvSpPr txBox="1"/>
          <p:nvPr>
            <p:ph type="title"/>
          </p:nvPr>
        </p:nvSpPr>
        <p:spPr>
          <a:xfrm>
            <a:off x="1303800" y="598575"/>
            <a:ext cx="7030500" cy="741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Sources of Error</a:t>
            </a:r>
            <a:endParaRPr b="0"/>
          </a:p>
        </p:txBody>
      </p:sp>
      <p:sp>
        <p:nvSpPr>
          <p:cNvPr id="406" name="Google Shape;406;p32"/>
          <p:cNvSpPr txBox="1"/>
          <p:nvPr/>
        </p:nvSpPr>
        <p:spPr>
          <a:xfrm>
            <a:off x="1119475" y="1148475"/>
            <a:ext cx="7352400" cy="34809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lang="en" sz="1500">
                <a:solidFill>
                  <a:schemeClr val="dk2"/>
                </a:solidFill>
              </a:rPr>
              <a:t>There were a few things in my experiment that could have affected my results. One possible source of error was that the amounts of vinegar or baking soda might not have been measured perfectly every time. Even small differences could change how strong the reaction was. Another source of error is that the volcano container might not have been cleaned the exact same way between trials, which could leave leftover baking soda or vinegar and affect the next reaction.</a:t>
            </a:r>
            <a:endParaRPr sz="1500">
              <a:solidFill>
                <a:schemeClr val="dk2"/>
              </a:solidFill>
            </a:endParaRPr>
          </a:p>
          <a:p>
            <a:pPr indent="0" lvl="0" marL="0" rtl="0" algn="l">
              <a:lnSpc>
                <a:spcPct val="115000"/>
              </a:lnSpc>
              <a:spcBef>
                <a:spcPts val="1200"/>
              </a:spcBef>
              <a:spcAft>
                <a:spcPts val="0"/>
              </a:spcAft>
              <a:buNone/>
            </a:pPr>
            <a:r>
              <a:rPr lang="en" sz="1500">
                <a:solidFill>
                  <a:schemeClr val="dk2"/>
                </a:solidFill>
              </a:rPr>
              <a:t>The temperature of the room or the ingredients could also have changed the reaction slightly. Pouring the vinegar at different speeds might have made some eruptions look stronger or weaker. Finally, some of my observations were based on what I saw, which means they could be a little subjective. These small errors could have made the results slightly different each time.</a:t>
            </a:r>
            <a:endParaRPr sz="1500">
              <a:solidFill>
                <a:schemeClr val="dk2"/>
              </a:solidFill>
            </a:endParaRPr>
          </a:p>
          <a:p>
            <a:pPr indent="0" lvl="0" marL="0" rtl="0" algn="l">
              <a:spcBef>
                <a:spcPts val="1200"/>
              </a:spcBef>
              <a:spcAft>
                <a:spcPts val="0"/>
              </a:spcAft>
              <a:buNone/>
            </a:pPr>
            <a:r>
              <a:t/>
            </a:r>
            <a:endParaRPr sz="1300">
              <a:solidFill>
                <a:schemeClr val="dk2"/>
              </a:solidFill>
              <a:latin typeface="Nunito"/>
              <a:ea typeface="Nunito"/>
              <a:cs typeface="Nunito"/>
              <a:sym typeface="Nunito"/>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0" name="Shape 410"/>
        <p:cNvGrpSpPr/>
        <p:nvPr/>
      </p:nvGrpSpPr>
      <p:grpSpPr>
        <a:xfrm>
          <a:off x="0" y="0"/>
          <a:ext cx="0" cy="0"/>
          <a:chOff x="0" y="0"/>
          <a:chExt cx="0" cy="0"/>
        </a:xfrm>
      </p:grpSpPr>
      <p:sp>
        <p:nvSpPr>
          <p:cNvPr id="411" name="Google Shape;411;p33"/>
          <p:cNvSpPr txBox="1"/>
          <p:nvPr>
            <p:ph type="title"/>
          </p:nvPr>
        </p:nvSpPr>
        <p:spPr>
          <a:xfrm>
            <a:off x="1303800" y="598575"/>
            <a:ext cx="7030500" cy="741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Extensions</a:t>
            </a:r>
            <a:endParaRPr b="0"/>
          </a:p>
        </p:txBody>
      </p:sp>
      <p:sp>
        <p:nvSpPr>
          <p:cNvPr id="412" name="Google Shape;412;p33"/>
          <p:cNvSpPr txBox="1"/>
          <p:nvPr/>
        </p:nvSpPr>
        <p:spPr>
          <a:xfrm>
            <a:off x="1119475" y="1815350"/>
            <a:ext cx="7352400" cy="28137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2600">
                <a:solidFill>
                  <a:schemeClr val="dk2"/>
                </a:solidFill>
              </a:rPr>
              <a:t>If i did this </a:t>
            </a:r>
            <a:r>
              <a:rPr lang="en" sz="2600">
                <a:solidFill>
                  <a:schemeClr val="dk2"/>
                </a:solidFill>
              </a:rPr>
              <a:t>experiment</a:t>
            </a:r>
            <a:r>
              <a:rPr lang="en" sz="2600">
                <a:solidFill>
                  <a:schemeClr val="dk2"/>
                </a:solidFill>
              </a:rPr>
              <a:t> again, i would change…</a:t>
            </a:r>
            <a:r>
              <a:rPr lang="en" sz="2600">
                <a:solidFill>
                  <a:schemeClr val="dk2"/>
                </a:solidFill>
              </a:rPr>
              <a:t>hmm</a:t>
            </a:r>
            <a:r>
              <a:rPr lang="en" sz="2600">
                <a:solidFill>
                  <a:schemeClr val="dk2"/>
                </a:solidFill>
              </a:rPr>
              <a:t> </a:t>
            </a:r>
            <a:r>
              <a:rPr lang="en" sz="2600">
                <a:solidFill>
                  <a:schemeClr val="dk2"/>
                </a:solidFill>
              </a:rPr>
              <a:t>let's</a:t>
            </a:r>
            <a:r>
              <a:rPr lang="en" sz="2600">
                <a:solidFill>
                  <a:schemeClr val="dk2"/>
                </a:solidFill>
              </a:rPr>
              <a:t> see i would i add another type of </a:t>
            </a:r>
            <a:r>
              <a:rPr lang="en" sz="2600">
                <a:solidFill>
                  <a:schemeClr val="dk2"/>
                </a:solidFill>
              </a:rPr>
              <a:t>vinegar</a:t>
            </a:r>
            <a:r>
              <a:rPr lang="en" sz="2600">
                <a:solidFill>
                  <a:schemeClr val="dk2"/>
                </a:solidFill>
              </a:rPr>
              <a:t> to see what happens.  </a:t>
            </a:r>
            <a:endParaRPr sz="2600">
              <a:solidFill>
                <a:schemeClr val="dk2"/>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6" name="Shape 416"/>
        <p:cNvGrpSpPr/>
        <p:nvPr/>
      </p:nvGrpSpPr>
      <p:grpSpPr>
        <a:xfrm>
          <a:off x="0" y="0"/>
          <a:ext cx="0" cy="0"/>
          <a:chOff x="0" y="0"/>
          <a:chExt cx="0" cy="0"/>
        </a:xfrm>
      </p:grpSpPr>
      <p:sp>
        <p:nvSpPr>
          <p:cNvPr id="417" name="Google Shape;417;p34"/>
          <p:cNvSpPr txBox="1"/>
          <p:nvPr>
            <p:ph type="title"/>
          </p:nvPr>
        </p:nvSpPr>
        <p:spPr>
          <a:xfrm>
            <a:off x="1303800" y="598575"/>
            <a:ext cx="7030500" cy="741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Extensions</a:t>
            </a:r>
            <a:endParaRPr b="0"/>
          </a:p>
        </p:txBody>
      </p:sp>
      <p:sp>
        <p:nvSpPr>
          <p:cNvPr id="418" name="Google Shape;418;p34"/>
          <p:cNvSpPr txBox="1"/>
          <p:nvPr/>
        </p:nvSpPr>
        <p:spPr>
          <a:xfrm>
            <a:off x="1119475" y="1339875"/>
            <a:ext cx="7352400" cy="32892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2100">
                <a:solidFill>
                  <a:schemeClr val="dk2"/>
                </a:solidFill>
              </a:rPr>
              <a:t>To learn more about this topic, I could try doing the volcano experiment again but change one thing at a time. For example, I could test different types of vinegar, different amounts of baking soda, or even try adding dish soap or food coloring to see how it affects the eruption. I could also try using a different volcano shape or container to see if that changes how the eruption comes out. Doing more experiments like this would help me understand what makes the reaction stronger or weaker.</a:t>
            </a:r>
            <a:endParaRPr sz="2100">
              <a:solidFill>
                <a:schemeClr val="dk2"/>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2" name="Shape 422"/>
        <p:cNvGrpSpPr/>
        <p:nvPr/>
      </p:nvGrpSpPr>
      <p:grpSpPr>
        <a:xfrm>
          <a:off x="0" y="0"/>
          <a:ext cx="0" cy="0"/>
          <a:chOff x="0" y="0"/>
          <a:chExt cx="0" cy="0"/>
        </a:xfrm>
      </p:grpSpPr>
      <p:pic>
        <p:nvPicPr>
          <p:cNvPr id="423" name="Google Shape;423;p35"/>
          <p:cNvPicPr preferRelativeResize="0"/>
          <p:nvPr/>
        </p:nvPicPr>
        <p:blipFill>
          <a:blip r:embed="rId3">
            <a:alphaModFix/>
          </a:blip>
          <a:stretch>
            <a:fillRect/>
          </a:stretch>
        </p:blipFill>
        <p:spPr>
          <a:xfrm>
            <a:off x="2983575" y="2178425"/>
            <a:ext cx="2965075" cy="2965075"/>
          </a:xfrm>
          <a:prstGeom prst="rect">
            <a:avLst/>
          </a:prstGeom>
          <a:noFill/>
          <a:ln>
            <a:noFill/>
          </a:ln>
        </p:spPr>
      </p:pic>
      <p:sp>
        <p:nvSpPr>
          <p:cNvPr id="424" name="Google Shape;424;p3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CONGRATULATIONS!!</a:t>
            </a:r>
            <a:endParaRPr/>
          </a:p>
        </p:txBody>
      </p:sp>
      <p:sp>
        <p:nvSpPr>
          <p:cNvPr id="425" name="Google Shape;425;p35"/>
          <p:cNvSpPr txBox="1"/>
          <p:nvPr>
            <p:ph idx="1" type="body"/>
          </p:nvPr>
        </p:nvSpPr>
        <p:spPr>
          <a:xfrm>
            <a:off x="1303800" y="1609050"/>
            <a:ext cx="7030500" cy="2541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You</a:t>
            </a:r>
            <a:r>
              <a:rPr lang="en"/>
              <a:t> have completed your experiment! </a:t>
            </a:r>
            <a:endParaRPr/>
          </a:p>
          <a:p>
            <a:pPr indent="0" lvl="0" marL="0" rtl="0" algn="l">
              <a:spcBef>
                <a:spcPts val="1200"/>
              </a:spcBef>
              <a:spcAft>
                <a:spcPts val="0"/>
              </a:spcAft>
              <a:buNone/>
            </a:pPr>
            <a:r>
              <a:rPr lang="en"/>
              <a:t>Make sure that you enter information from this logbook into the CYSF Digital platform.</a:t>
            </a:r>
            <a:endParaRPr/>
          </a:p>
          <a:p>
            <a:pPr indent="0" lvl="0" marL="0" rtl="0" algn="l">
              <a:spcBef>
                <a:spcPts val="1200"/>
              </a:spcBef>
              <a:spcAft>
                <a:spcPts val="0"/>
              </a:spcAft>
              <a:buNone/>
            </a:pPr>
            <a:r>
              <a:rPr lang="en"/>
              <a:t>You are now ready to create your </a:t>
            </a:r>
            <a:r>
              <a:rPr lang="en"/>
              <a:t>tri fold</a:t>
            </a:r>
            <a:r>
              <a:rPr lang="en"/>
              <a:t> display and practice your presentation.</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1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Testable Question</a:t>
            </a:r>
            <a:endParaRPr/>
          </a:p>
        </p:txBody>
      </p:sp>
      <p:sp>
        <p:nvSpPr>
          <p:cNvPr id="290" name="Google Shape;290;p15"/>
          <p:cNvSpPr txBox="1"/>
          <p:nvPr>
            <p:ph idx="1" type="body"/>
          </p:nvPr>
        </p:nvSpPr>
        <p:spPr>
          <a:xfrm>
            <a:off x="1303800" y="1300950"/>
            <a:ext cx="7030500" cy="3151800"/>
          </a:xfrm>
          <a:prstGeom prst="rect">
            <a:avLst/>
          </a:prstGeom>
        </p:spPr>
        <p:txBody>
          <a:bodyPr anchorCtr="0" anchor="t" bIns="91425" lIns="91425" spcFirstLastPara="1" rIns="91425" wrap="square" tIns="91425">
            <a:normAutofit/>
          </a:bodyPr>
          <a:lstStyle/>
          <a:p>
            <a:pPr indent="-400050" lvl="0" marL="457200" rtl="0" algn="l">
              <a:spcBef>
                <a:spcPts val="0"/>
              </a:spcBef>
              <a:spcAft>
                <a:spcPts val="0"/>
              </a:spcAft>
              <a:buSzPts val="2700"/>
              <a:buFont typeface="Arial"/>
              <a:buAutoNum type="arabicPeriod"/>
            </a:pPr>
            <a:r>
              <a:rPr lang="en" sz="2700">
                <a:latin typeface="Arial"/>
                <a:ea typeface="Arial"/>
                <a:cs typeface="Arial"/>
                <a:sym typeface="Arial"/>
              </a:rPr>
              <a:t>How does the </a:t>
            </a:r>
            <a:r>
              <a:rPr lang="en" sz="2700">
                <a:latin typeface="Arial"/>
                <a:ea typeface="Arial"/>
                <a:cs typeface="Arial"/>
                <a:sym typeface="Arial"/>
              </a:rPr>
              <a:t>amount</a:t>
            </a:r>
            <a:r>
              <a:rPr lang="en" sz="2700">
                <a:latin typeface="Arial"/>
                <a:ea typeface="Arial"/>
                <a:cs typeface="Arial"/>
                <a:sym typeface="Arial"/>
              </a:rPr>
              <a:t> of </a:t>
            </a:r>
            <a:r>
              <a:rPr lang="en" sz="2700">
                <a:latin typeface="Arial"/>
                <a:ea typeface="Arial"/>
                <a:cs typeface="Arial"/>
                <a:sym typeface="Arial"/>
              </a:rPr>
              <a:t>vinegar</a:t>
            </a:r>
            <a:r>
              <a:rPr lang="en" sz="2700">
                <a:latin typeface="Arial"/>
                <a:ea typeface="Arial"/>
                <a:cs typeface="Arial"/>
                <a:sym typeface="Arial"/>
              </a:rPr>
              <a:t> affect the eruption </a:t>
            </a:r>
            <a:r>
              <a:rPr lang="en" sz="2700">
                <a:latin typeface="Arial"/>
                <a:ea typeface="Arial"/>
                <a:cs typeface="Arial"/>
                <a:sym typeface="Arial"/>
              </a:rPr>
              <a:t>height</a:t>
            </a:r>
            <a:r>
              <a:rPr lang="en" sz="2700">
                <a:latin typeface="Arial"/>
                <a:ea typeface="Arial"/>
                <a:cs typeface="Arial"/>
                <a:sym typeface="Arial"/>
              </a:rPr>
              <a:t> ?</a:t>
            </a:r>
            <a:endParaRPr sz="2700">
              <a:latin typeface="Arial"/>
              <a:ea typeface="Arial"/>
              <a:cs typeface="Arial"/>
              <a:sym typeface="Arial"/>
            </a:endParaRPr>
          </a:p>
          <a:p>
            <a:pPr indent="-400050" lvl="0" marL="457200" rtl="0" algn="l">
              <a:spcBef>
                <a:spcPts val="0"/>
              </a:spcBef>
              <a:spcAft>
                <a:spcPts val="0"/>
              </a:spcAft>
              <a:buSzPts val="2700"/>
              <a:buFont typeface="Arial"/>
              <a:buAutoNum type="arabicPeriod"/>
            </a:pPr>
            <a:r>
              <a:rPr lang="en" sz="2700">
                <a:latin typeface="Arial"/>
                <a:ea typeface="Arial"/>
                <a:cs typeface="Arial"/>
                <a:sym typeface="Arial"/>
              </a:rPr>
              <a:t>What is the effect of acid on base(baking soda)?</a:t>
            </a:r>
            <a:endParaRPr sz="2700">
              <a:latin typeface="Arial"/>
              <a:ea typeface="Arial"/>
              <a:cs typeface="Arial"/>
              <a:sym typeface="Arial"/>
            </a:endParaRPr>
          </a:p>
          <a:p>
            <a:pPr indent="-400050" lvl="0" marL="457200" rtl="0" algn="l">
              <a:spcBef>
                <a:spcPts val="0"/>
              </a:spcBef>
              <a:spcAft>
                <a:spcPts val="0"/>
              </a:spcAft>
              <a:buSzPts val="2700"/>
              <a:buFont typeface="Arial"/>
              <a:buAutoNum type="arabicPeriod"/>
            </a:pPr>
            <a:r>
              <a:rPr lang="en" sz="2700">
                <a:latin typeface="Arial"/>
                <a:ea typeface="Arial"/>
                <a:cs typeface="Arial"/>
                <a:sym typeface="Arial"/>
              </a:rPr>
              <a:t>Which </a:t>
            </a:r>
            <a:r>
              <a:rPr lang="en" sz="2700">
                <a:latin typeface="Arial"/>
                <a:ea typeface="Arial"/>
                <a:cs typeface="Arial"/>
                <a:sym typeface="Arial"/>
              </a:rPr>
              <a:t>vinegar</a:t>
            </a:r>
            <a:r>
              <a:rPr lang="en" sz="2700">
                <a:latin typeface="Arial"/>
                <a:ea typeface="Arial"/>
                <a:cs typeface="Arial"/>
                <a:sym typeface="Arial"/>
              </a:rPr>
              <a:t> amount is/does/makes/etc has the </a:t>
            </a:r>
            <a:r>
              <a:rPr lang="en" sz="2700">
                <a:latin typeface="Arial"/>
                <a:ea typeface="Arial"/>
                <a:cs typeface="Arial"/>
                <a:sym typeface="Arial"/>
              </a:rPr>
              <a:t>strongest</a:t>
            </a:r>
            <a:r>
              <a:rPr lang="en" sz="2700">
                <a:latin typeface="Arial"/>
                <a:ea typeface="Arial"/>
                <a:cs typeface="Arial"/>
                <a:sym typeface="Arial"/>
              </a:rPr>
              <a:t> reaction?</a:t>
            </a:r>
            <a:endParaRPr sz="2700">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16"/>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Background Information</a:t>
            </a:r>
            <a:endParaRPr/>
          </a:p>
        </p:txBody>
      </p:sp>
      <p:sp>
        <p:nvSpPr>
          <p:cNvPr id="296" name="Google Shape;296;p16"/>
          <p:cNvSpPr txBox="1"/>
          <p:nvPr/>
        </p:nvSpPr>
        <p:spPr>
          <a:xfrm>
            <a:off x="1400100" y="1440850"/>
            <a:ext cx="6837900" cy="30867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700">
                <a:solidFill>
                  <a:schemeClr val="dk2"/>
                </a:solidFill>
                <a:latin typeface="Nunito"/>
                <a:ea typeface="Nunito"/>
                <a:cs typeface="Nunito"/>
                <a:sym typeface="Nunito"/>
              </a:rPr>
              <a:t>T</a:t>
            </a:r>
            <a:r>
              <a:rPr lang="en" sz="1700">
                <a:solidFill>
                  <a:schemeClr val="dk2"/>
                </a:solidFill>
              </a:rPr>
              <a:t>he information I gathered for this topic was that </a:t>
            </a:r>
            <a:r>
              <a:rPr lang="en" sz="1500"/>
              <a:t>baking soda is a base. Vinegar is an acid.</a:t>
            </a:r>
            <a:br>
              <a:rPr lang="en" sz="1500"/>
            </a:br>
            <a:r>
              <a:rPr lang="en" sz="1500"/>
              <a:t> When you mix them, they react together and create carbon dioxide gas (CO₂). It’s called an acid‑base reaction.</a:t>
            </a:r>
            <a:endParaRPr sz="1500"/>
          </a:p>
          <a:p>
            <a:pPr indent="0" lvl="0" marL="0" rtl="0" algn="l">
              <a:spcBef>
                <a:spcPts val="0"/>
              </a:spcBef>
              <a:spcAft>
                <a:spcPts val="0"/>
              </a:spcAft>
              <a:buNone/>
            </a:pPr>
            <a:r>
              <a:rPr lang="en" sz="1500"/>
              <a:t>The chemical reaction creates:</a:t>
            </a:r>
            <a:endParaRPr sz="1500"/>
          </a:p>
          <a:p>
            <a:pPr indent="-323850" lvl="0" marL="457200" rtl="0" algn="l">
              <a:lnSpc>
                <a:spcPct val="115000"/>
              </a:lnSpc>
              <a:spcBef>
                <a:spcPts val="1200"/>
              </a:spcBef>
              <a:spcAft>
                <a:spcPts val="0"/>
              </a:spcAft>
              <a:buSzPts val="1500"/>
              <a:buChar char="●"/>
            </a:pPr>
            <a:r>
              <a:rPr lang="en" sz="1500"/>
              <a:t>carbon dioxide gas</a:t>
            </a:r>
            <a:endParaRPr sz="1500"/>
          </a:p>
          <a:p>
            <a:pPr indent="-323850" lvl="0" marL="457200" rtl="0" algn="l">
              <a:lnSpc>
                <a:spcPct val="115000"/>
              </a:lnSpc>
              <a:spcBef>
                <a:spcPts val="0"/>
              </a:spcBef>
              <a:spcAft>
                <a:spcPts val="0"/>
              </a:spcAft>
              <a:buSzPts val="1500"/>
              <a:buChar char="●"/>
            </a:pPr>
            <a:r>
              <a:rPr lang="en" sz="1500"/>
              <a:t>water</a:t>
            </a:r>
            <a:endParaRPr sz="1500"/>
          </a:p>
          <a:p>
            <a:pPr indent="-323850" lvl="0" marL="457200" rtl="0" algn="l">
              <a:lnSpc>
                <a:spcPct val="115000"/>
              </a:lnSpc>
              <a:spcBef>
                <a:spcPts val="0"/>
              </a:spcBef>
              <a:spcAft>
                <a:spcPts val="0"/>
              </a:spcAft>
              <a:buSzPts val="1500"/>
              <a:buChar char="●"/>
            </a:pPr>
            <a:r>
              <a:rPr lang="en" sz="1500"/>
              <a:t>sodium acetate</a:t>
            </a:r>
            <a:endParaRPr sz="1500"/>
          </a:p>
          <a:p>
            <a:pPr indent="0" lvl="0" marL="0" rtl="0" algn="l">
              <a:lnSpc>
                <a:spcPct val="115000"/>
              </a:lnSpc>
              <a:spcBef>
                <a:spcPts val="1200"/>
              </a:spcBef>
              <a:spcAft>
                <a:spcPts val="0"/>
              </a:spcAft>
              <a:buNone/>
            </a:pPr>
            <a:r>
              <a:rPr lang="en" sz="1500"/>
              <a:t>The CO₂ gas is what makes the eruption happen. This experiment is fun and  safe as it looks like real lava. It reacts quickly and is  easy to control</a:t>
            </a:r>
            <a:endParaRPr sz="1500"/>
          </a:p>
          <a:p>
            <a:pPr indent="0" lvl="0" marL="0" rtl="0" algn="l">
              <a:lnSpc>
                <a:spcPct val="115000"/>
              </a:lnSpc>
              <a:spcBef>
                <a:spcPts val="1200"/>
              </a:spcBef>
              <a:spcAft>
                <a:spcPts val="0"/>
              </a:spcAft>
              <a:buNone/>
            </a:pPr>
            <a:r>
              <a:t/>
            </a:r>
            <a:endParaRPr sz="1100"/>
          </a:p>
          <a:p>
            <a:pPr indent="0" lvl="0" marL="0" rtl="0" algn="l">
              <a:spcBef>
                <a:spcPts val="1200"/>
              </a:spcBef>
              <a:spcAft>
                <a:spcPts val="0"/>
              </a:spcAft>
              <a:buNone/>
            </a:pPr>
            <a:r>
              <a:t/>
            </a:r>
            <a:endParaRPr b="1" sz="1100"/>
          </a:p>
          <a:p>
            <a:pPr indent="0" lvl="0" marL="0" rtl="0" algn="l">
              <a:spcBef>
                <a:spcPts val="0"/>
              </a:spcBef>
              <a:spcAft>
                <a:spcPts val="0"/>
              </a:spcAft>
              <a:buNone/>
            </a:pPr>
            <a:r>
              <a:t/>
            </a:r>
            <a:endParaRPr sz="1300">
              <a:solidFill>
                <a:schemeClr val="dk2"/>
              </a:solidFill>
              <a:latin typeface="Nunito"/>
              <a:ea typeface="Nunito"/>
              <a:cs typeface="Nunito"/>
              <a:sym typeface="Nuni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sp>
        <p:nvSpPr>
          <p:cNvPr id="301" name="Google Shape;301;p17"/>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Background Information</a:t>
            </a:r>
            <a:endParaRPr/>
          </a:p>
        </p:txBody>
      </p:sp>
      <p:sp>
        <p:nvSpPr>
          <p:cNvPr id="302" name="Google Shape;302;p17"/>
          <p:cNvSpPr txBox="1"/>
          <p:nvPr>
            <p:ph idx="1" type="body"/>
          </p:nvPr>
        </p:nvSpPr>
        <p:spPr>
          <a:xfrm>
            <a:off x="1303800" y="1279050"/>
            <a:ext cx="7030500" cy="8388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Research your topic and write about </a:t>
            </a:r>
            <a:r>
              <a:rPr lang="en"/>
              <a:t>what</a:t>
            </a:r>
            <a:r>
              <a:rPr lang="en"/>
              <a:t> you find out IN YOUR OWN WORDS.  Add slides as necessary.  Make sure to note your sources of information on the Sources page. </a:t>
            </a:r>
            <a:endParaRPr/>
          </a:p>
        </p:txBody>
      </p:sp>
      <p:sp>
        <p:nvSpPr>
          <p:cNvPr id="303" name="Google Shape;303;p17"/>
          <p:cNvSpPr txBox="1"/>
          <p:nvPr/>
        </p:nvSpPr>
        <p:spPr>
          <a:xfrm>
            <a:off x="711025" y="1953108"/>
            <a:ext cx="8017800" cy="29196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2200">
                <a:solidFill>
                  <a:schemeClr val="dk2"/>
                </a:solidFill>
              </a:rPr>
              <a:t>since</a:t>
            </a:r>
            <a:r>
              <a:rPr lang="en" sz="2200">
                <a:solidFill>
                  <a:schemeClr val="dk2"/>
                </a:solidFill>
              </a:rPr>
              <a:t> my topic is </a:t>
            </a:r>
            <a:r>
              <a:rPr lang="en" sz="2200">
                <a:solidFill>
                  <a:schemeClr val="dk2"/>
                </a:solidFill>
              </a:rPr>
              <a:t>volcano</a:t>
            </a:r>
            <a:r>
              <a:rPr lang="en" sz="2200">
                <a:solidFill>
                  <a:schemeClr val="dk2"/>
                </a:solidFill>
              </a:rPr>
              <a:t> eruption, here is the </a:t>
            </a:r>
            <a:r>
              <a:rPr lang="en" sz="2200">
                <a:solidFill>
                  <a:schemeClr val="dk2"/>
                </a:solidFill>
              </a:rPr>
              <a:t>purpose</a:t>
            </a:r>
            <a:r>
              <a:rPr lang="en" sz="2200">
                <a:solidFill>
                  <a:schemeClr val="dk2"/>
                </a:solidFill>
              </a:rPr>
              <a:t> of my </a:t>
            </a:r>
            <a:r>
              <a:rPr lang="en" sz="2200">
                <a:solidFill>
                  <a:schemeClr val="dk2"/>
                </a:solidFill>
              </a:rPr>
              <a:t>experiment</a:t>
            </a:r>
            <a:r>
              <a:rPr lang="en" sz="2200">
                <a:solidFill>
                  <a:schemeClr val="dk2"/>
                </a:solidFill>
              </a:rPr>
              <a:t> and what it shows this </a:t>
            </a:r>
            <a:r>
              <a:rPr lang="en" sz="2200">
                <a:solidFill>
                  <a:schemeClr val="dk2"/>
                </a:solidFill>
              </a:rPr>
              <a:t>experiment</a:t>
            </a:r>
            <a:r>
              <a:rPr lang="en" sz="2200">
                <a:solidFill>
                  <a:schemeClr val="dk2"/>
                </a:solidFill>
              </a:rPr>
              <a:t> show how acid + base react. Baking soda is the base and </a:t>
            </a:r>
            <a:r>
              <a:rPr lang="en" sz="2200">
                <a:solidFill>
                  <a:schemeClr val="dk2"/>
                </a:solidFill>
              </a:rPr>
              <a:t>vinegar</a:t>
            </a:r>
            <a:r>
              <a:rPr lang="en" sz="2200">
                <a:solidFill>
                  <a:schemeClr val="dk2"/>
                </a:solidFill>
              </a:rPr>
              <a:t> is the acid when mixed, it </a:t>
            </a:r>
            <a:r>
              <a:rPr lang="en" sz="2200">
                <a:solidFill>
                  <a:schemeClr val="dk2"/>
                </a:solidFill>
              </a:rPr>
              <a:t>creates</a:t>
            </a:r>
            <a:r>
              <a:rPr lang="en" sz="2200">
                <a:solidFill>
                  <a:schemeClr val="dk2"/>
                </a:solidFill>
              </a:rPr>
              <a:t> a chemical reaction plus it creates </a:t>
            </a:r>
            <a:r>
              <a:rPr lang="en" sz="2200">
                <a:solidFill>
                  <a:schemeClr val="dk2"/>
                </a:solidFill>
              </a:rPr>
              <a:t>carbon</a:t>
            </a:r>
            <a:r>
              <a:rPr lang="en" sz="2200">
                <a:solidFill>
                  <a:schemeClr val="dk2"/>
                </a:solidFill>
              </a:rPr>
              <a:t> dioxide </a:t>
            </a:r>
            <a:r>
              <a:rPr lang="en" sz="2200">
                <a:solidFill>
                  <a:schemeClr val="dk2"/>
                </a:solidFill>
              </a:rPr>
              <a:t>gas</a:t>
            </a:r>
            <a:r>
              <a:rPr lang="en" sz="2200">
                <a:solidFill>
                  <a:schemeClr val="dk2"/>
                </a:solidFill>
              </a:rPr>
              <a:t>, </a:t>
            </a:r>
            <a:r>
              <a:rPr lang="en" sz="2200">
                <a:solidFill>
                  <a:schemeClr val="dk2"/>
                </a:solidFill>
              </a:rPr>
              <a:t>this gase pushes liquids up creating an eruption. I found this using AI but i wrote it my own words.</a:t>
            </a:r>
            <a:r>
              <a:rPr lang="en" sz="2200">
                <a:solidFill>
                  <a:schemeClr val="dk2"/>
                </a:solidFill>
              </a:rPr>
              <a:t> </a:t>
            </a:r>
            <a:endParaRPr sz="2200">
              <a:solidFill>
                <a:schemeClr val="dk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sp>
        <p:nvSpPr>
          <p:cNvPr id="308" name="Google Shape;308;p18"/>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Sources of Information</a:t>
            </a:r>
            <a:endParaRPr/>
          </a:p>
        </p:txBody>
      </p:sp>
      <p:sp>
        <p:nvSpPr>
          <p:cNvPr id="309" name="Google Shape;309;p18"/>
          <p:cNvSpPr txBox="1"/>
          <p:nvPr>
            <p:ph idx="1" type="body"/>
          </p:nvPr>
        </p:nvSpPr>
        <p:spPr>
          <a:xfrm>
            <a:off x="1303800" y="1279050"/>
            <a:ext cx="7030500" cy="8388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Note all sources used - websites, books, experts, etc.   ( *Google is not a website, follow links to find the page information.) Add slides as needed.</a:t>
            </a:r>
            <a:endParaRPr/>
          </a:p>
        </p:txBody>
      </p:sp>
      <p:graphicFrame>
        <p:nvGraphicFramePr>
          <p:cNvPr id="310" name="Google Shape;310;p18"/>
          <p:cNvGraphicFramePr/>
          <p:nvPr/>
        </p:nvGraphicFramePr>
        <p:xfrm>
          <a:off x="642375" y="2175550"/>
          <a:ext cx="3000000" cy="3000000"/>
        </p:xfrm>
        <a:graphic>
          <a:graphicData uri="http://schemas.openxmlformats.org/drawingml/2006/table">
            <a:tbl>
              <a:tblPr>
                <a:noFill/>
                <a:tableStyleId>{5D6A7984-7A83-463B-8821-F07872C9369E}</a:tableStyleId>
              </a:tblPr>
              <a:tblGrid>
                <a:gridCol w="1658800"/>
                <a:gridCol w="1437450"/>
                <a:gridCol w="4126250"/>
                <a:gridCol w="1022500"/>
              </a:tblGrid>
              <a:tr h="381000">
                <a:tc>
                  <a:txBody>
                    <a:bodyPr/>
                    <a:lstStyle/>
                    <a:p>
                      <a:pPr indent="0" lvl="0" marL="0" rtl="0" algn="l">
                        <a:spcBef>
                          <a:spcPts val="0"/>
                        </a:spcBef>
                        <a:spcAft>
                          <a:spcPts val="0"/>
                        </a:spcAft>
                        <a:buNone/>
                      </a:pPr>
                      <a:r>
                        <a:rPr lang="en"/>
                        <a:t>Title</a:t>
                      </a:r>
                      <a:endParaRPr/>
                    </a:p>
                  </a:txBody>
                  <a:tcPr marT="91425" marB="91425" marR="91425" marL="91425"/>
                </a:tc>
                <a:tc>
                  <a:txBody>
                    <a:bodyPr/>
                    <a:lstStyle/>
                    <a:p>
                      <a:pPr indent="0" lvl="0" marL="0" rtl="0" algn="l">
                        <a:spcBef>
                          <a:spcPts val="0"/>
                        </a:spcBef>
                        <a:spcAft>
                          <a:spcPts val="0"/>
                        </a:spcAft>
                        <a:buNone/>
                      </a:pPr>
                      <a:r>
                        <a:rPr lang="en"/>
                        <a:t>Author</a:t>
                      </a:r>
                      <a:endParaRPr/>
                    </a:p>
                  </a:txBody>
                  <a:tcPr marT="91425" marB="91425" marR="91425" marL="91425"/>
                </a:tc>
                <a:tc>
                  <a:txBody>
                    <a:bodyPr/>
                    <a:lstStyle/>
                    <a:p>
                      <a:pPr indent="0" lvl="0" marL="0" rtl="0" algn="l">
                        <a:spcBef>
                          <a:spcPts val="0"/>
                        </a:spcBef>
                        <a:spcAft>
                          <a:spcPts val="0"/>
                        </a:spcAft>
                        <a:buNone/>
                      </a:pPr>
                      <a:r>
                        <a:rPr lang="en"/>
                        <a:t>Information (web link, publisher, etc)</a:t>
                      </a:r>
                      <a:endParaRPr/>
                    </a:p>
                  </a:txBody>
                  <a:tcPr marT="91425" marB="91425" marR="91425" marL="91425"/>
                </a:tc>
                <a:tc>
                  <a:txBody>
                    <a:bodyPr/>
                    <a:lstStyle/>
                    <a:p>
                      <a:pPr indent="0" lvl="0" marL="0" rtl="0" algn="l">
                        <a:spcBef>
                          <a:spcPts val="0"/>
                        </a:spcBef>
                        <a:spcAft>
                          <a:spcPts val="0"/>
                        </a:spcAft>
                        <a:buNone/>
                      </a:pPr>
                      <a:r>
                        <a:rPr lang="en"/>
                        <a:t>Year</a:t>
                      </a:r>
                      <a:endParaRPr/>
                    </a:p>
                  </a:txBody>
                  <a:tcPr marT="91425" marB="91425" marR="91425" marL="91425"/>
                </a:tc>
              </a:tr>
              <a:tr h="381000">
                <a:tc>
                  <a:txBody>
                    <a:bodyPr/>
                    <a:lstStyle/>
                    <a:p>
                      <a:pPr indent="0" lvl="0" marL="0" rtl="0" algn="l">
                        <a:spcBef>
                          <a:spcPts val="0"/>
                        </a:spcBef>
                        <a:spcAft>
                          <a:spcPts val="0"/>
                        </a:spcAft>
                        <a:buNone/>
                      </a:pPr>
                      <a:r>
                        <a:rPr b="1" lang="en" sz="1000">
                          <a:solidFill>
                            <a:srgbClr val="282828"/>
                          </a:solidFill>
                          <a:highlight>
                            <a:srgbClr val="FFFFFF"/>
                          </a:highlight>
                        </a:rPr>
                        <a:t>Equation for the Reaction Between Baking Soda and Vinegar</a:t>
                      </a:r>
                      <a:endParaRPr b="1" sz="1000">
                        <a:solidFill>
                          <a:srgbClr val="282828"/>
                        </a:solidFill>
                        <a:highlight>
                          <a:srgbClr val="FFFFFF"/>
                        </a:highlight>
                      </a:endParaRPr>
                    </a:p>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u="sng">
                          <a:solidFill>
                            <a:schemeClr val="hlink"/>
                          </a:solidFill>
                          <a:hlinkClick r:id="rId3"/>
                        </a:rPr>
                        <a:t>https://www.thoughtco.com/equation-for-the-reaction-of-baking-soda-and-vinegar-604043</a:t>
                      </a:r>
                      <a:r>
                        <a:rPr lang="en"/>
                        <a:t> </a:t>
                      </a:r>
                      <a:endParaRPr/>
                    </a:p>
                  </a:txBody>
                  <a:tcPr marT="91425" marB="91425" marR="91425" marL="91425"/>
                </a:tc>
                <a:tc>
                  <a:txBody>
                    <a:bodyPr/>
                    <a:lstStyle/>
                    <a:p>
                      <a:pPr indent="0" lvl="0" marL="0" rtl="0" algn="l">
                        <a:spcBef>
                          <a:spcPts val="0"/>
                        </a:spcBef>
                        <a:spcAft>
                          <a:spcPts val="0"/>
                        </a:spcAft>
                        <a:buNone/>
                      </a:pPr>
                      <a:r>
                        <a:rPr lang="en"/>
                        <a:t>2026</a:t>
                      </a:r>
                      <a:endParaRPr/>
                    </a:p>
                  </a:txBody>
                  <a:tcPr marT="91425" marB="91425" marR="91425" marL="91425"/>
                </a:tc>
              </a:tr>
              <a:tr h="381000">
                <a:tc>
                  <a:txBody>
                    <a:bodyPr/>
                    <a:lstStyle/>
                    <a:p>
                      <a:pPr indent="0" lvl="0" marL="0" rtl="0" algn="l">
                        <a:spcBef>
                          <a:spcPts val="0"/>
                        </a:spcBef>
                        <a:spcAft>
                          <a:spcPts val="0"/>
                        </a:spcAft>
                        <a:buNone/>
                      </a:pPr>
                      <a:r>
                        <a:rPr lang="en"/>
                        <a:t>Volcano </a:t>
                      </a:r>
                      <a:r>
                        <a:rPr lang="en"/>
                        <a:t>eruption</a:t>
                      </a:r>
                      <a:r>
                        <a:rPr lang="en"/>
                        <a:t>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a:t>Youtube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3810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 name="Shape 314"/>
        <p:cNvGrpSpPr/>
        <p:nvPr/>
      </p:nvGrpSpPr>
      <p:grpSpPr>
        <a:xfrm>
          <a:off x="0" y="0"/>
          <a:ext cx="0" cy="0"/>
          <a:chOff x="0" y="0"/>
          <a:chExt cx="0" cy="0"/>
        </a:xfrm>
      </p:grpSpPr>
      <p:sp>
        <p:nvSpPr>
          <p:cNvPr id="315" name="Google Shape;315;p19"/>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Variables </a:t>
            </a:r>
            <a:endParaRPr/>
          </a:p>
        </p:txBody>
      </p:sp>
      <p:sp>
        <p:nvSpPr>
          <p:cNvPr id="316" name="Google Shape;316;p19"/>
          <p:cNvSpPr txBox="1"/>
          <p:nvPr/>
        </p:nvSpPr>
        <p:spPr>
          <a:xfrm>
            <a:off x="711025" y="1391750"/>
            <a:ext cx="3861000" cy="34188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100">
                <a:solidFill>
                  <a:schemeClr val="dk2"/>
                </a:solidFill>
              </a:rPr>
              <a:t>Manipulated / Independent Variable</a:t>
            </a:r>
            <a:endParaRPr b="1" sz="2100">
              <a:solidFill>
                <a:schemeClr val="dk2"/>
              </a:solidFill>
            </a:endParaRPr>
          </a:p>
          <a:p>
            <a:pPr indent="0" lvl="0" marL="0" rtl="0" algn="ctr">
              <a:spcBef>
                <a:spcPts val="0"/>
              </a:spcBef>
              <a:spcAft>
                <a:spcPts val="0"/>
              </a:spcAft>
              <a:buNone/>
            </a:pPr>
            <a:r>
              <a:t/>
            </a:r>
            <a:endParaRPr b="1" sz="2100">
              <a:solidFill>
                <a:schemeClr val="dk2"/>
              </a:solidFill>
            </a:endParaRPr>
          </a:p>
          <a:p>
            <a:pPr indent="0" lvl="0" marL="0" rtl="0" algn="l">
              <a:spcBef>
                <a:spcPts val="0"/>
              </a:spcBef>
              <a:spcAft>
                <a:spcPts val="0"/>
              </a:spcAft>
              <a:buNone/>
            </a:pPr>
            <a:r>
              <a:rPr lang="en" sz="1900">
                <a:solidFill>
                  <a:schemeClr val="dk2"/>
                </a:solidFill>
              </a:rPr>
              <a:t>ONE thing that you will test/change: </a:t>
            </a:r>
            <a:endParaRPr sz="1900">
              <a:solidFill>
                <a:schemeClr val="dk2"/>
              </a:solidFill>
            </a:endParaRPr>
          </a:p>
          <a:p>
            <a:pPr indent="0" lvl="0" marL="0" rtl="0" algn="l">
              <a:spcBef>
                <a:spcPts val="0"/>
              </a:spcBef>
              <a:spcAft>
                <a:spcPts val="0"/>
              </a:spcAft>
              <a:buNone/>
            </a:pPr>
            <a:r>
              <a:t/>
            </a:r>
            <a:endParaRPr sz="1900">
              <a:solidFill>
                <a:schemeClr val="dk2"/>
              </a:solidFill>
            </a:endParaRPr>
          </a:p>
          <a:p>
            <a:pPr indent="-349250" lvl="0" marL="457200" rtl="0" algn="l">
              <a:spcBef>
                <a:spcPts val="0"/>
              </a:spcBef>
              <a:spcAft>
                <a:spcPts val="0"/>
              </a:spcAft>
              <a:buClr>
                <a:schemeClr val="dk2"/>
              </a:buClr>
              <a:buSzPts val="1900"/>
              <a:buChar char="●"/>
            </a:pPr>
            <a:r>
              <a:rPr lang="en" sz="1900">
                <a:solidFill>
                  <a:schemeClr val="dk2"/>
                </a:solidFill>
              </a:rPr>
              <a:t>Amount</a:t>
            </a:r>
            <a:r>
              <a:rPr lang="en" sz="1900">
                <a:solidFill>
                  <a:schemeClr val="dk2"/>
                </a:solidFill>
              </a:rPr>
              <a:t> of </a:t>
            </a:r>
            <a:r>
              <a:rPr lang="en" sz="1900">
                <a:solidFill>
                  <a:schemeClr val="dk2"/>
                </a:solidFill>
              </a:rPr>
              <a:t>vinegar</a:t>
            </a:r>
            <a:endParaRPr sz="1900">
              <a:solidFill>
                <a:schemeClr val="dk2"/>
              </a:solidFill>
            </a:endParaRPr>
          </a:p>
        </p:txBody>
      </p:sp>
      <p:sp>
        <p:nvSpPr>
          <p:cNvPr id="317" name="Google Shape;317;p19"/>
          <p:cNvSpPr txBox="1"/>
          <p:nvPr/>
        </p:nvSpPr>
        <p:spPr>
          <a:xfrm>
            <a:off x="5052725" y="1391750"/>
            <a:ext cx="3651000" cy="34188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100">
                <a:solidFill>
                  <a:schemeClr val="dk2"/>
                </a:solidFill>
              </a:rPr>
              <a:t>Responding</a:t>
            </a:r>
            <a:r>
              <a:rPr b="1" lang="en" sz="2100">
                <a:solidFill>
                  <a:schemeClr val="dk2"/>
                </a:solidFill>
              </a:rPr>
              <a:t> / Dependent Variable</a:t>
            </a:r>
            <a:endParaRPr b="1" sz="2100">
              <a:solidFill>
                <a:schemeClr val="dk2"/>
              </a:solidFill>
            </a:endParaRPr>
          </a:p>
          <a:p>
            <a:pPr indent="0" lvl="0" marL="0" rtl="0" algn="ctr">
              <a:spcBef>
                <a:spcPts val="0"/>
              </a:spcBef>
              <a:spcAft>
                <a:spcPts val="0"/>
              </a:spcAft>
              <a:buNone/>
            </a:pPr>
            <a:r>
              <a:t/>
            </a:r>
            <a:endParaRPr b="1" sz="2100">
              <a:solidFill>
                <a:schemeClr val="dk2"/>
              </a:solidFill>
            </a:endParaRPr>
          </a:p>
          <a:p>
            <a:pPr indent="0" lvl="0" marL="0" rtl="0" algn="l">
              <a:spcBef>
                <a:spcPts val="0"/>
              </a:spcBef>
              <a:spcAft>
                <a:spcPts val="0"/>
              </a:spcAft>
              <a:buNone/>
            </a:pPr>
            <a:r>
              <a:rPr lang="en" sz="1900">
                <a:solidFill>
                  <a:schemeClr val="dk2"/>
                </a:solidFill>
              </a:rPr>
              <a:t>The height of eruption </a:t>
            </a:r>
            <a:endParaRPr sz="1900">
              <a:solidFill>
                <a:schemeClr val="dk2"/>
              </a:solidFill>
            </a:endParaRPr>
          </a:p>
          <a:p>
            <a:pPr indent="0" lvl="0" marL="0" rtl="0" algn="l">
              <a:spcBef>
                <a:spcPts val="0"/>
              </a:spcBef>
              <a:spcAft>
                <a:spcPts val="0"/>
              </a:spcAft>
              <a:buNone/>
            </a:pPr>
            <a:r>
              <a:t/>
            </a:r>
            <a:endParaRPr sz="1600">
              <a:solidFill>
                <a:schemeClr val="dk2"/>
              </a:solidFill>
              <a:latin typeface="Nunito"/>
              <a:ea typeface="Nunito"/>
              <a:cs typeface="Nunito"/>
              <a:sym typeface="Nunito"/>
            </a:endParaRPr>
          </a:p>
          <a:p>
            <a:pPr indent="0" lvl="0" marL="0" rtl="0" algn="l">
              <a:spcBef>
                <a:spcPts val="0"/>
              </a:spcBef>
              <a:spcAft>
                <a:spcPts val="0"/>
              </a:spcAft>
              <a:buNone/>
            </a:pPr>
            <a:r>
              <a:t/>
            </a:r>
            <a:endParaRPr sz="1600">
              <a:solidFill>
                <a:schemeClr val="dk2"/>
              </a:solidFill>
              <a:latin typeface="Nunito"/>
              <a:ea typeface="Nunito"/>
              <a:cs typeface="Nunito"/>
              <a:sym typeface="Nuni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sp>
        <p:nvSpPr>
          <p:cNvPr id="322" name="Google Shape;322;p20"/>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Variables </a:t>
            </a:r>
            <a:endParaRPr/>
          </a:p>
        </p:txBody>
      </p:sp>
      <p:sp>
        <p:nvSpPr>
          <p:cNvPr id="323" name="Google Shape;323;p20"/>
          <p:cNvSpPr txBox="1"/>
          <p:nvPr/>
        </p:nvSpPr>
        <p:spPr>
          <a:xfrm>
            <a:off x="711025" y="1391750"/>
            <a:ext cx="7715100" cy="34947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t/>
            </a:r>
            <a:endParaRPr b="1" sz="2200">
              <a:solidFill>
                <a:schemeClr val="dk2"/>
              </a:solidFill>
            </a:endParaRPr>
          </a:p>
          <a:p>
            <a:pPr indent="0" lvl="0" marL="0" rtl="0" algn="l">
              <a:spcBef>
                <a:spcPts val="0"/>
              </a:spcBef>
              <a:spcAft>
                <a:spcPts val="0"/>
              </a:spcAft>
              <a:buNone/>
            </a:pPr>
            <a:r>
              <a:rPr lang="en" sz="2000">
                <a:solidFill>
                  <a:schemeClr val="dk2"/>
                </a:solidFill>
              </a:rPr>
              <a:t>Things we have to be very careful to keep the same every time we test so that they do not affect the results/outcome of the experiment: </a:t>
            </a:r>
            <a:endParaRPr sz="2000">
              <a:solidFill>
                <a:schemeClr val="dk2"/>
              </a:solidFill>
            </a:endParaRPr>
          </a:p>
          <a:p>
            <a:pPr indent="0" lvl="0" marL="0" rtl="0" algn="l">
              <a:spcBef>
                <a:spcPts val="0"/>
              </a:spcBef>
              <a:spcAft>
                <a:spcPts val="0"/>
              </a:spcAft>
              <a:buNone/>
            </a:pPr>
            <a:r>
              <a:t/>
            </a:r>
            <a:endParaRPr sz="2000">
              <a:solidFill>
                <a:schemeClr val="dk2"/>
              </a:solidFill>
            </a:endParaRPr>
          </a:p>
          <a:p>
            <a:pPr indent="-355600" lvl="0" marL="457200" rtl="0" algn="l">
              <a:spcBef>
                <a:spcPts val="0"/>
              </a:spcBef>
              <a:spcAft>
                <a:spcPts val="0"/>
              </a:spcAft>
              <a:buClr>
                <a:schemeClr val="dk2"/>
              </a:buClr>
              <a:buSzPts val="2000"/>
              <a:buChar char="●"/>
            </a:pPr>
            <a:r>
              <a:rPr lang="en" sz="2000">
                <a:solidFill>
                  <a:schemeClr val="dk2"/>
                </a:solidFill>
              </a:rPr>
              <a:t>Amount of baking soda</a:t>
            </a:r>
            <a:endParaRPr sz="2000">
              <a:solidFill>
                <a:schemeClr val="dk2"/>
              </a:solidFill>
            </a:endParaRPr>
          </a:p>
          <a:p>
            <a:pPr indent="-355600" lvl="0" marL="457200" rtl="0" algn="l">
              <a:spcBef>
                <a:spcPts val="0"/>
              </a:spcBef>
              <a:spcAft>
                <a:spcPts val="0"/>
              </a:spcAft>
              <a:buClr>
                <a:schemeClr val="dk2"/>
              </a:buClr>
              <a:buSzPts val="2000"/>
              <a:buChar char="●"/>
            </a:pPr>
            <a:r>
              <a:rPr lang="en" sz="2000">
                <a:solidFill>
                  <a:schemeClr val="dk2"/>
                </a:solidFill>
              </a:rPr>
              <a:t>type / size of container</a:t>
            </a:r>
            <a:endParaRPr sz="2000">
              <a:solidFill>
                <a:schemeClr val="dk2"/>
              </a:solidFill>
            </a:endParaRPr>
          </a:p>
          <a:p>
            <a:pPr indent="-355600" lvl="0" marL="457200" rtl="0" algn="l">
              <a:spcBef>
                <a:spcPts val="0"/>
              </a:spcBef>
              <a:spcAft>
                <a:spcPts val="0"/>
              </a:spcAft>
              <a:buClr>
                <a:schemeClr val="dk2"/>
              </a:buClr>
              <a:buSzPts val="2000"/>
              <a:buChar char="●"/>
            </a:pPr>
            <a:r>
              <a:rPr lang="en" sz="2000">
                <a:solidFill>
                  <a:schemeClr val="dk2"/>
                </a:solidFill>
              </a:rPr>
              <a:t>Location of experiment </a:t>
            </a:r>
            <a:endParaRPr sz="2000">
              <a:solidFill>
                <a:schemeClr val="dk2"/>
              </a:solidFill>
            </a:endParaRPr>
          </a:p>
          <a:p>
            <a:pPr indent="-355600" lvl="0" marL="457200" rtl="0" algn="l">
              <a:spcBef>
                <a:spcPts val="0"/>
              </a:spcBef>
              <a:spcAft>
                <a:spcPts val="0"/>
              </a:spcAft>
              <a:buClr>
                <a:schemeClr val="dk2"/>
              </a:buClr>
              <a:buSzPts val="2000"/>
              <a:buChar char="●"/>
            </a:pPr>
            <a:r>
              <a:rPr lang="en" sz="2000">
                <a:solidFill>
                  <a:schemeClr val="dk2"/>
                </a:solidFill>
              </a:rPr>
              <a:t>Time of the reaction </a:t>
            </a:r>
            <a:endParaRPr sz="2000">
              <a:solidFill>
                <a:schemeClr val="dk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7" name="Shape 327"/>
        <p:cNvGrpSpPr/>
        <p:nvPr/>
      </p:nvGrpSpPr>
      <p:grpSpPr>
        <a:xfrm>
          <a:off x="0" y="0"/>
          <a:ext cx="0" cy="0"/>
          <a:chOff x="0" y="0"/>
          <a:chExt cx="0" cy="0"/>
        </a:xfrm>
      </p:grpSpPr>
      <p:sp>
        <p:nvSpPr>
          <p:cNvPr id="328" name="Google Shape;328;p21"/>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Hypothesis</a:t>
            </a:r>
            <a:endParaRPr/>
          </a:p>
        </p:txBody>
      </p:sp>
      <p:sp>
        <p:nvSpPr>
          <p:cNvPr id="329" name="Google Shape;329;p21"/>
          <p:cNvSpPr txBox="1"/>
          <p:nvPr/>
        </p:nvSpPr>
        <p:spPr>
          <a:xfrm>
            <a:off x="810150" y="1505600"/>
            <a:ext cx="8017800" cy="2850900"/>
          </a:xfrm>
          <a:prstGeom prst="rect">
            <a:avLst/>
          </a:prstGeom>
          <a:noFill/>
          <a:ln cap="flat" cmpd="sng" w="9525">
            <a:solidFill>
              <a:schemeClr val="dk2"/>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2700">
                <a:solidFill>
                  <a:schemeClr val="dk2"/>
                </a:solidFill>
              </a:rPr>
              <a:t>If a add more </a:t>
            </a:r>
            <a:r>
              <a:rPr lang="en" sz="2700">
                <a:solidFill>
                  <a:schemeClr val="dk2"/>
                </a:solidFill>
              </a:rPr>
              <a:t>vinegar</a:t>
            </a:r>
            <a:r>
              <a:rPr lang="en" sz="2700">
                <a:solidFill>
                  <a:schemeClr val="dk2"/>
                </a:solidFill>
              </a:rPr>
              <a:t> then explosion will be higher </a:t>
            </a:r>
            <a:r>
              <a:rPr lang="en" sz="2700">
                <a:solidFill>
                  <a:schemeClr val="dk2"/>
                </a:solidFill>
              </a:rPr>
              <a:t>cause</a:t>
            </a:r>
            <a:r>
              <a:rPr lang="en" sz="2700">
                <a:solidFill>
                  <a:schemeClr val="dk2"/>
                </a:solidFill>
              </a:rPr>
              <a:t> more gas this gas is </a:t>
            </a:r>
            <a:r>
              <a:rPr lang="en" sz="2700">
                <a:solidFill>
                  <a:schemeClr val="dk2"/>
                </a:solidFill>
              </a:rPr>
              <a:t>called</a:t>
            </a:r>
            <a:r>
              <a:rPr lang="en" sz="2700">
                <a:solidFill>
                  <a:schemeClr val="dk2"/>
                </a:solidFill>
              </a:rPr>
              <a:t> carbon dioxide which </a:t>
            </a:r>
            <a:r>
              <a:rPr lang="en" sz="2700">
                <a:solidFill>
                  <a:schemeClr val="dk2"/>
                </a:solidFill>
              </a:rPr>
              <a:t>causes</a:t>
            </a:r>
            <a:r>
              <a:rPr lang="en" sz="2700">
                <a:solidFill>
                  <a:schemeClr val="dk2"/>
                </a:solidFill>
              </a:rPr>
              <a:t> the vinegar to </a:t>
            </a:r>
            <a:r>
              <a:rPr lang="en" sz="2700">
                <a:solidFill>
                  <a:schemeClr val="dk2"/>
                </a:solidFill>
              </a:rPr>
              <a:t>raise</a:t>
            </a:r>
            <a:r>
              <a:rPr lang="en" sz="2700">
                <a:solidFill>
                  <a:schemeClr val="dk2"/>
                </a:solidFill>
              </a:rPr>
              <a:t> causing an eruption. </a:t>
            </a:r>
            <a:endParaRPr sz="2700">
              <a:solidFill>
                <a:schemeClr val="dk2"/>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omentum">
  <a:themeElements>
    <a:clrScheme name="Momentum">
      <a:dk1>
        <a:srgbClr val="C0791B"/>
      </a:dk1>
      <a:lt1>
        <a:srgbClr val="FFFFFF"/>
      </a:lt1>
      <a:dk2>
        <a:srgbClr val="424242"/>
      </a:dk2>
      <a:lt2>
        <a:srgbClr val="8DD8D3"/>
      </a:lt2>
      <a:accent1>
        <a:srgbClr val="0B6374"/>
      </a:accent1>
      <a:accent2>
        <a:srgbClr val="FD5B58"/>
      </a:accent2>
      <a:accent3>
        <a:srgbClr val="599191"/>
      </a:accent3>
      <a:accent4>
        <a:srgbClr val="D7E6A3"/>
      </a:accent4>
      <a:accent5>
        <a:srgbClr val="27278B"/>
      </a:accent5>
      <a:accent6>
        <a:srgbClr val="D558AB"/>
      </a:accent6>
      <a:hlink>
        <a:srgbClr val="27278B"/>
      </a:hlink>
      <a:folHlink>
        <a:srgbClr val="2727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