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7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Lst>
  <p:sldSz cy="5143500" cx="9144000"/>
  <p:notesSz cx="6858000" cy="9144000"/>
  <p:embeddedFontLst>
    <p:embeddedFont>
      <p:font typeface="Roboto"/>
      <p:regular r:id="rId33"/>
      <p:bold r:id="rId34"/>
      <p:italic r:id="rId35"/>
      <p:boldItalic r:id="rId36"/>
    </p:embeddedFont>
    <p:embeddedFont>
      <p:font typeface="Bebas Neue"/>
      <p:regular r:id="rId37"/>
    </p:embeddedFont>
    <p:embeddedFont>
      <p:font typeface="Commissioner"/>
      <p:regular r:id="rId38"/>
      <p:bold r:id="rId39"/>
    </p:embeddedFont>
    <p:embeddedFont>
      <p:font typeface="Changa One"/>
      <p:regular r:id="rId40"/>
      <p:italic r:id="rId41"/>
    </p:embeddedFont>
    <p:embeddedFont>
      <p:font typeface="PT Sans"/>
      <p:regular r:id="rId42"/>
      <p:bold r:id="rId43"/>
      <p:italic r:id="rId44"/>
      <p:boldItalic r:id="rId4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font" Target="fonts/ChangaOne-regular.fntdata"/><Relationship Id="rId20" Type="http://schemas.openxmlformats.org/officeDocument/2006/relationships/slide" Target="slides/slide16.xml"/><Relationship Id="rId42" Type="http://schemas.openxmlformats.org/officeDocument/2006/relationships/font" Target="fonts/PTSans-regular.fntdata"/><Relationship Id="rId41" Type="http://schemas.openxmlformats.org/officeDocument/2006/relationships/font" Target="fonts/ChangaOne-italic.fntdata"/><Relationship Id="rId22" Type="http://schemas.openxmlformats.org/officeDocument/2006/relationships/slide" Target="slides/slide18.xml"/><Relationship Id="rId44" Type="http://schemas.openxmlformats.org/officeDocument/2006/relationships/font" Target="fonts/PTSans-italic.fntdata"/><Relationship Id="rId21" Type="http://schemas.openxmlformats.org/officeDocument/2006/relationships/slide" Target="slides/slide17.xml"/><Relationship Id="rId43" Type="http://schemas.openxmlformats.org/officeDocument/2006/relationships/font" Target="fonts/PTSans-bold.fntdata"/><Relationship Id="rId24" Type="http://schemas.openxmlformats.org/officeDocument/2006/relationships/slide" Target="slides/slide20.xml"/><Relationship Id="rId23" Type="http://schemas.openxmlformats.org/officeDocument/2006/relationships/slide" Target="slides/slide19.xml"/><Relationship Id="rId45" Type="http://schemas.openxmlformats.org/officeDocument/2006/relationships/font" Target="fonts/PTSans-boldItalic.fntdata"/><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slide" Target="slides/slide24.xml"/><Relationship Id="rId27" Type="http://schemas.openxmlformats.org/officeDocument/2006/relationships/slide" Target="slides/slide23.xml"/><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slide" Target="slides/slide25.xml"/><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slide" Target="slides/slide27.xml"/><Relationship Id="rId30" Type="http://schemas.openxmlformats.org/officeDocument/2006/relationships/slide" Target="slides/slide26.xml"/><Relationship Id="rId11" Type="http://schemas.openxmlformats.org/officeDocument/2006/relationships/slide" Target="slides/slide7.xml"/><Relationship Id="rId33" Type="http://schemas.openxmlformats.org/officeDocument/2006/relationships/font" Target="fonts/Roboto-regular.fntdata"/><Relationship Id="rId10" Type="http://schemas.openxmlformats.org/officeDocument/2006/relationships/slide" Target="slides/slide6.xml"/><Relationship Id="rId32" Type="http://schemas.openxmlformats.org/officeDocument/2006/relationships/slide" Target="slides/slide28.xml"/><Relationship Id="rId13" Type="http://schemas.openxmlformats.org/officeDocument/2006/relationships/slide" Target="slides/slide9.xml"/><Relationship Id="rId35" Type="http://schemas.openxmlformats.org/officeDocument/2006/relationships/font" Target="fonts/Roboto-italic.fntdata"/><Relationship Id="rId12" Type="http://schemas.openxmlformats.org/officeDocument/2006/relationships/slide" Target="slides/slide8.xml"/><Relationship Id="rId34" Type="http://schemas.openxmlformats.org/officeDocument/2006/relationships/font" Target="fonts/Roboto-bold.fntdata"/><Relationship Id="rId15" Type="http://schemas.openxmlformats.org/officeDocument/2006/relationships/slide" Target="slides/slide11.xml"/><Relationship Id="rId37" Type="http://schemas.openxmlformats.org/officeDocument/2006/relationships/font" Target="fonts/BebasNeue-regular.fntdata"/><Relationship Id="rId14" Type="http://schemas.openxmlformats.org/officeDocument/2006/relationships/slide" Target="slides/slide10.xml"/><Relationship Id="rId36" Type="http://schemas.openxmlformats.org/officeDocument/2006/relationships/font" Target="fonts/Roboto-boldItalic.fntdata"/><Relationship Id="rId17" Type="http://schemas.openxmlformats.org/officeDocument/2006/relationships/slide" Target="slides/slide13.xml"/><Relationship Id="rId39" Type="http://schemas.openxmlformats.org/officeDocument/2006/relationships/font" Target="fonts/Commissioner-bold.fntdata"/><Relationship Id="rId16" Type="http://schemas.openxmlformats.org/officeDocument/2006/relationships/slide" Target="slides/slide12.xml"/><Relationship Id="rId38" Type="http://schemas.openxmlformats.org/officeDocument/2006/relationships/font" Target="fonts/Commissioner-regular.fntdata"/><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9" name="Shape 1269"/>
        <p:cNvGrpSpPr/>
        <p:nvPr/>
      </p:nvGrpSpPr>
      <p:grpSpPr>
        <a:xfrm>
          <a:off x="0" y="0"/>
          <a:ext cx="0" cy="0"/>
          <a:chOff x="0" y="0"/>
          <a:chExt cx="0" cy="0"/>
        </a:xfrm>
      </p:grpSpPr>
      <p:sp>
        <p:nvSpPr>
          <p:cNvPr id="1270" name="Google Shape;1270;g4dfce81f19_0_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71" name="Google Shape;1271;g4dfce81f19_0_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39" name="Shape 1539"/>
        <p:cNvGrpSpPr/>
        <p:nvPr/>
      </p:nvGrpSpPr>
      <p:grpSpPr>
        <a:xfrm>
          <a:off x="0" y="0"/>
          <a:ext cx="0" cy="0"/>
          <a:chOff x="0" y="0"/>
          <a:chExt cx="0" cy="0"/>
        </a:xfrm>
      </p:grpSpPr>
      <p:sp>
        <p:nvSpPr>
          <p:cNvPr id="1540" name="Google Shape;1540;g22a81f30e0c_0_9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41" name="Google Shape;1541;g22a81f30e0c_0_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9" name="Shape 1549"/>
        <p:cNvGrpSpPr/>
        <p:nvPr/>
      </p:nvGrpSpPr>
      <p:grpSpPr>
        <a:xfrm>
          <a:off x="0" y="0"/>
          <a:ext cx="0" cy="0"/>
          <a:chOff x="0" y="0"/>
          <a:chExt cx="0" cy="0"/>
        </a:xfrm>
      </p:grpSpPr>
      <p:sp>
        <p:nvSpPr>
          <p:cNvPr id="1550" name="Google Shape;1550;g54dda1946d_6_3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51" name="Google Shape;1551;g54dda1946d_6_3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72" name="Shape 1672"/>
        <p:cNvGrpSpPr/>
        <p:nvPr/>
      </p:nvGrpSpPr>
      <p:grpSpPr>
        <a:xfrm>
          <a:off x="0" y="0"/>
          <a:ext cx="0" cy="0"/>
          <a:chOff x="0" y="0"/>
          <a:chExt cx="0" cy="0"/>
        </a:xfrm>
      </p:grpSpPr>
      <p:sp>
        <p:nvSpPr>
          <p:cNvPr id="1673" name="Google Shape;1673;g32e762bc12a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74" name="Google Shape;1674;g32e762bc12a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4" name="Shape 1694"/>
        <p:cNvGrpSpPr/>
        <p:nvPr/>
      </p:nvGrpSpPr>
      <p:grpSpPr>
        <a:xfrm>
          <a:off x="0" y="0"/>
          <a:ext cx="0" cy="0"/>
          <a:chOff x="0" y="0"/>
          <a:chExt cx="0" cy="0"/>
        </a:xfrm>
      </p:grpSpPr>
      <p:sp>
        <p:nvSpPr>
          <p:cNvPr id="1695" name="Google Shape;1695;g32e762bc12a_0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96" name="Google Shape;1696;g32e762bc12a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6" name="Shape 1706"/>
        <p:cNvGrpSpPr/>
        <p:nvPr/>
      </p:nvGrpSpPr>
      <p:grpSpPr>
        <a:xfrm>
          <a:off x="0" y="0"/>
          <a:ext cx="0" cy="0"/>
          <a:chOff x="0" y="0"/>
          <a:chExt cx="0" cy="0"/>
        </a:xfrm>
      </p:grpSpPr>
      <p:sp>
        <p:nvSpPr>
          <p:cNvPr id="1707" name="Google Shape;1707;g32e762bc12a_0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08" name="Google Shape;1708;g32e762bc12a_0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15" name="Shape 1715"/>
        <p:cNvGrpSpPr/>
        <p:nvPr/>
      </p:nvGrpSpPr>
      <p:grpSpPr>
        <a:xfrm>
          <a:off x="0" y="0"/>
          <a:ext cx="0" cy="0"/>
          <a:chOff x="0" y="0"/>
          <a:chExt cx="0" cy="0"/>
        </a:xfrm>
      </p:grpSpPr>
      <p:sp>
        <p:nvSpPr>
          <p:cNvPr id="1716" name="Google Shape;1716;g32afac984f7_0_9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17" name="Google Shape;1717;g32afac984f7_0_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35" name="Shape 1735"/>
        <p:cNvGrpSpPr/>
        <p:nvPr/>
      </p:nvGrpSpPr>
      <p:grpSpPr>
        <a:xfrm>
          <a:off x="0" y="0"/>
          <a:ext cx="0" cy="0"/>
          <a:chOff x="0" y="0"/>
          <a:chExt cx="0" cy="0"/>
        </a:xfrm>
      </p:grpSpPr>
      <p:sp>
        <p:nvSpPr>
          <p:cNvPr id="1736" name="Google Shape;1736;g22a81f30e0c_0_20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37" name="Google Shape;1737;g22a81f30e0c_0_20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46" name="Shape 1746"/>
        <p:cNvGrpSpPr/>
        <p:nvPr/>
      </p:nvGrpSpPr>
      <p:grpSpPr>
        <a:xfrm>
          <a:off x="0" y="0"/>
          <a:ext cx="0" cy="0"/>
          <a:chOff x="0" y="0"/>
          <a:chExt cx="0" cy="0"/>
        </a:xfrm>
      </p:grpSpPr>
      <p:sp>
        <p:nvSpPr>
          <p:cNvPr id="1747" name="Google Shape;1747;g329fdfbe9ba_0_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48" name="Google Shape;1748;g329fdfbe9ba_0_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52" name="Shape 1752"/>
        <p:cNvGrpSpPr/>
        <p:nvPr/>
      </p:nvGrpSpPr>
      <p:grpSpPr>
        <a:xfrm>
          <a:off x="0" y="0"/>
          <a:ext cx="0" cy="0"/>
          <a:chOff x="0" y="0"/>
          <a:chExt cx="0" cy="0"/>
        </a:xfrm>
      </p:grpSpPr>
      <p:sp>
        <p:nvSpPr>
          <p:cNvPr id="1753" name="Google Shape;1753;g32b733de690_0_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54" name="Google Shape;1754;g32b733de690_0_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72" name="Shape 1772"/>
        <p:cNvGrpSpPr/>
        <p:nvPr/>
      </p:nvGrpSpPr>
      <p:grpSpPr>
        <a:xfrm>
          <a:off x="0" y="0"/>
          <a:ext cx="0" cy="0"/>
          <a:chOff x="0" y="0"/>
          <a:chExt cx="0" cy="0"/>
        </a:xfrm>
      </p:grpSpPr>
      <p:sp>
        <p:nvSpPr>
          <p:cNvPr id="1773" name="Google Shape;1773;g32afac984f7_0_1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74" name="Google Shape;1774;g32afac984f7_0_1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7" name="Shape 1407"/>
        <p:cNvGrpSpPr/>
        <p:nvPr/>
      </p:nvGrpSpPr>
      <p:grpSpPr>
        <a:xfrm>
          <a:off x="0" y="0"/>
          <a:ext cx="0" cy="0"/>
          <a:chOff x="0" y="0"/>
          <a:chExt cx="0" cy="0"/>
        </a:xfrm>
      </p:grpSpPr>
      <p:sp>
        <p:nvSpPr>
          <p:cNvPr id="1408" name="Google Shape;1408;g32226548524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09" name="Google Shape;1409;g32226548524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82" name="Shape 1782"/>
        <p:cNvGrpSpPr/>
        <p:nvPr/>
      </p:nvGrpSpPr>
      <p:grpSpPr>
        <a:xfrm>
          <a:off x="0" y="0"/>
          <a:ext cx="0" cy="0"/>
          <a:chOff x="0" y="0"/>
          <a:chExt cx="0" cy="0"/>
        </a:xfrm>
      </p:grpSpPr>
      <p:sp>
        <p:nvSpPr>
          <p:cNvPr id="1783" name="Google Shape;1783;g32b733de690_0_1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84" name="Google Shape;1784;g32b733de690_0_1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90" name="Shape 1790"/>
        <p:cNvGrpSpPr/>
        <p:nvPr/>
      </p:nvGrpSpPr>
      <p:grpSpPr>
        <a:xfrm>
          <a:off x="0" y="0"/>
          <a:ext cx="0" cy="0"/>
          <a:chOff x="0" y="0"/>
          <a:chExt cx="0" cy="0"/>
        </a:xfrm>
      </p:grpSpPr>
      <p:sp>
        <p:nvSpPr>
          <p:cNvPr id="1791" name="Google Shape;1791;g54dda1946d_4_27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92" name="Google Shape;1792;g54dda1946d_4_27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26" name="Shape 1826"/>
        <p:cNvGrpSpPr/>
        <p:nvPr/>
      </p:nvGrpSpPr>
      <p:grpSpPr>
        <a:xfrm>
          <a:off x="0" y="0"/>
          <a:ext cx="0" cy="0"/>
          <a:chOff x="0" y="0"/>
          <a:chExt cx="0" cy="0"/>
        </a:xfrm>
      </p:grpSpPr>
      <p:sp>
        <p:nvSpPr>
          <p:cNvPr id="1827" name="Google Shape;1827;g32afac984f7_0_1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28" name="Google Shape;1828;g32afac984f7_0_1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40" name="Shape 1840"/>
        <p:cNvGrpSpPr/>
        <p:nvPr/>
      </p:nvGrpSpPr>
      <p:grpSpPr>
        <a:xfrm>
          <a:off x="0" y="0"/>
          <a:ext cx="0" cy="0"/>
          <a:chOff x="0" y="0"/>
          <a:chExt cx="0" cy="0"/>
        </a:xfrm>
      </p:grpSpPr>
      <p:sp>
        <p:nvSpPr>
          <p:cNvPr id="1841" name="Google Shape;1841;g32b733de690_0_1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42" name="Google Shape;1842;g32b733de690_0_1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48" name="Shape 1848"/>
        <p:cNvGrpSpPr/>
        <p:nvPr/>
      </p:nvGrpSpPr>
      <p:grpSpPr>
        <a:xfrm>
          <a:off x="0" y="0"/>
          <a:ext cx="0" cy="0"/>
          <a:chOff x="0" y="0"/>
          <a:chExt cx="0" cy="0"/>
        </a:xfrm>
      </p:grpSpPr>
      <p:sp>
        <p:nvSpPr>
          <p:cNvPr id="1849" name="Google Shape;1849;g32b733de690_0_1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50" name="Google Shape;1850;g32b733de690_0_1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54" name="Shape 1854"/>
        <p:cNvGrpSpPr/>
        <p:nvPr/>
      </p:nvGrpSpPr>
      <p:grpSpPr>
        <a:xfrm>
          <a:off x="0" y="0"/>
          <a:ext cx="0" cy="0"/>
          <a:chOff x="0" y="0"/>
          <a:chExt cx="0" cy="0"/>
        </a:xfrm>
      </p:grpSpPr>
      <p:sp>
        <p:nvSpPr>
          <p:cNvPr id="1855" name="Google Shape;1855;g32b733de690_0_10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56" name="Google Shape;1856;g32b733de690_0_1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62" name="Shape 1862"/>
        <p:cNvGrpSpPr/>
        <p:nvPr/>
      </p:nvGrpSpPr>
      <p:grpSpPr>
        <a:xfrm>
          <a:off x="0" y="0"/>
          <a:ext cx="0" cy="0"/>
          <a:chOff x="0" y="0"/>
          <a:chExt cx="0" cy="0"/>
        </a:xfrm>
      </p:grpSpPr>
      <p:sp>
        <p:nvSpPr>
          <p:cNvPr id="1863" name="Google Shape;1863;g32b733de690_0_1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64" name="Google Shape;1864;g32b733de690_0_1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68" name="Shape 1868"/>
        <p:cNvGrpSpPr/>
        <p:nvPr/>
      </p:nvGrpSpPr>
      <p:grpSpPr>
        <a:xfrm>
          <a:off x="0" y="0"/>
          <a:ext cx="0" cy="0"/>
          <a:chOff x="0" y="0"/>
          <a:chExt cx="0" cy="0"/>
        </a:xfrm>
      </p:grpSpPr>
      <p:sp>
        <p:nvSpPr>
          <p:cNvPr id="1869" name="Google Shape;1869;g32afac984f7_0_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70" name="Google Shape;1870;g32afac984f7_0_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76" name="Shape 1876"/>
        <p:cNvGrpSpPr/>
        <p:nvPr/>
      </p:nvGrpSpPr>
      <p:grpSpPr>
        <a:xfrm>
          <a:off x="0" y="0"/>
          <a:ext cx="0" cy="0"/>
          <a:chOff x="0" y="0"/>
          <a:chExt cx="0" cy="0"/>
        </a:xfrm>
      </p:grpSpPr>
      <p:sp>
        <p:nvSpPr>
          <p:cNvPr id="1877" name="Google Shape;1877;g54ff9c4cb4_3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78" name="Google Shape;1878;g54ff9c4cb4_3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5" name="Shape 1425"/>
        <p:cNvGrpSpPr/>
        <p:nvPr/>
      </p:nvGrpSpPr>
      <p:grpSpPr>
        <a:xfrm>
          <a:off x="0" y="0"/>
          <a:ext cx="0" cy="0"/>
          <a:chOff x="0" y="0"/>
          <a:chExt cx="0" cy="0"/>
        </a:xfrm>
      </p:grpSpPr>
      <p:sp>
        <p:nvSpPr>
          <p:cNvPr id="1426" name="Google Shape;1426;g54dda1946d_6_3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27" name="Google Shape;1427;g54dda1946d_6_3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5" name="Shape 1465"/>
        <p:cNvGrpSpPr/>
        <p:nvPr/>
      </p:nvGrpSpPr>
      <p:grpSpPr>
        <a:xfrm>
          <a:off x="0" y="0"/>
          <a:ext cx="0" cy="0"/>
          <a:chOff x="0" y="0"/>
          <a:chExt cx="0" cy="0"/>
        </a:xfrm>
      </p:grpSpPr>
      <p:sp>
        <p:nvSpPr>
          <p:cNvPr id="1466" name="Google Shape;1466;g14072739ea5_12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67" name="Google Shape;1467;g14072739ea5_12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4" name="Shape 1474"/>
        <p:cNvGrpSpPr/>
        <p:nvPr/>
      </p:nvGrpSpPr>
      <p:grpSpPr>
        <a:xfrm>
          <a:off x="0" y="0"/>
          <a:ext cx="0" cy="0"/>
          <a:chOff x="0" y="0"/>
          <a:chExt cx="0" cy="0"/>
        </a:xfrm>
      </p:grpSpPr>
      <p:sp>
        <p:nvSpPr>
          <p:cNvPr id="1475" name="Google Shape;1475;g328722f1326_0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76" name="Google Shape;1476;g328722f1326_0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83" name="Shape 1483"/>
        <p:cNvGrpSpPr/>
        <p:nvPr/>
      </p:nvGrpSpPr>
      <p:grpSpPr>
        <a:xfrm>
          <a:off x="0" y="0"/>
          <a:ext cx="0" cy="0"/>
          <a:chOff x="0" y="0"/>
          <a:chExt cx="0" cy="0"/>
        </a:xfrm>
      </p:grpSpPr>
      <p:sp>
        <p:nvSpPr>
          <p:cNvPr id="1484" name="Google Shape;1484;g54dda1946d_6_3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85" name="Google Shape;1485;g54dda1946d_6_3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2" name="Shape 1492"/>
        <p:cNvGrpSpPr/>
        <p:nvPr/>
      </p:nvGrpSpPr>
      <p:grpSpPr>
        <a:xfrm>
          <a:off x="0" y="0"/>
          <a:ext cx="0" cy="0"/>
          <a:chOff x="0" y="0"/>
          <a:chExt cx="0" cy="0"/>
        </a:xfrm>
      </p:grpSpPr>
      <p:sp>
        <p:nvSpPr>
          <p:cNvPr id="1493" name="Google Shape;1493;g327212e430c_1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94" name="Google Shape;1494;g327212e430c_1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1" name="Shape 1501"/>
        <p:cNvGrpSpPr/>
        <p:nvPr/>
      </p:nvGrpSpPr>
      <p:grpSpPr>
        <a:xfrm>
          <a:off x="0" y="0"/>
          <a:ext cx="0" cy="0"/>
          <a:chOff x="0" y="0"/>
          <a:chExt cx="0" cy="0"/>
        </a:xfrm>
      </p:grpSpPr>
      <p:sp>
        <p:nvSpPr>
          <p:cNvPr id="1502" name="Google Shape;1502;gd5260bdd85_0_2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03" name="Google Shape;1503;gd5260bdd85_0_2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7" name="Shape 1507"/>
        <p:cNvGrpSpPr/>
        <p:nvPr/>
      </p:nvGrpSpPr>
      <p:grpSpPr>
        <a:xfrm>
          <a:off x="0" y="0"/>
          <a:ext cx="0" cy="0"/>
          <a:chOff x="0" y="0"/>
          <a:chExt cx="0" cy="0"/>
        </a:xfrm>
      </p:grpSpPr>
      <p:sp>
        <p:nvSpPr>
          <p:cNvPr id="1508" name="Google Shape;1508;g54dda1946d_4_27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09" name="Google Shape;1509;g54dda1946d_4_27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hyperlink" Target="https://bit.ly/3A1uf1Q" TargetMode="External"/><Relationship Id="rId3" Type="http://schemas.openxmlformats.org/officeDocument/2006/relationships/hyperlink" Target="http://bit.ly/2TyoMsr" TargetMode="External"/><Relationship Id="rId4" Type="http://schemas.openxmlformats.org/officeDocument/2006/relationships/hyperlink" Target="http://bit.ly/2TtBDfr" TargetMode="Externa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8" name="Shape 8"/>
        <p:cNvGrpSpPr/>
        <p:nvPr/>
      </p:nvGrpSpPr>
      <p:grpSpPr>
        <a:xfrm>
          <a:off x="0" y="0"/>
          <a:ext cx="0" cy="0"/>
          <a:chOff x="0" y="0"/>
          <a:chExt cx="0" cy="0"/>
        </a:xfrm>
      </p:grpSpPr>
      <p:sp>
        <p:nvSpPr>
          <p:cNvPr id="9" name="Google Shape;9;p2"/>
          <p:cNvSpPr txBox="1"/>
          <p:nvPr>
            <p:ph type="ctrTitle"/>
          </p:nvPr>
        </p:nvSpPr>
        <p:spPr>
          <a:xfrm>
            <a:off x="1757100" y="529650"/>
            <a:ext cx="5629800" cy="2208000"/>
          </a:xfrm>
          <a:prstGeom prst="rect">
            <a:avLst/>
          </a:prstGeom>
        </p:spPr>
        <p:txBody>
          <a:bodyPr anchorCtr="0" anchor="b" bIns="91425" lIns="91425" spcFirstLastPara="1" rIns="91425" wrap="square" tIns="91425">
            <a:noAutofit/>
          </a:bodyPr>
          <a:lstStyle>
            <a:lvl1pPr lvl="0" algn="ctr">
              <a:spcBef>
                <a:spcPts val="0"/>
              </a:spcBef>
              <a:spcAft>
                <a:spcPts val="0"/>
              </a:spcAft>
              <a:buClr>
                <a:srgbClr val="191919"/>
              </a:buClr>
              <a:buSzPts val="5200"/>
              <a:buNone/>
              <a:defRPr sz="7000"/>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p:txBody>
      </p:sp>
      <p:sp>
        <p:nvSpPr>
          <p:cNvPr id="10" name="Google Shape;10;p2"/>
          <p:cNvSpPr txBox="1"/>
          <p:nvPr>
            <p:ph idx="1" type="subTitle"/>
          </p:nvPr>
        </p:nvSpPr>
        <p:spPr>
          <a:xfrm>
            <a:off x="1757200" y="2702025"/>
            <a:ext cx="5629800" cy="4758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1200"/>
              <a:buNone/>
              <a:defRPr sz="1600">
                <a:solidFill>
                  <a:schemeClr val="dk1"/>
                </a:solidFill>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p:txBody>
      </p:sp>
      <p:sp>
        <p:nvSpPr>
          <p:cNvPr id="11" name="Google Shape;11;p2"/>
          <p:cNvSpPr/>
          <p:nvPr/>
        </p:nvSpPr>
        <p:spPr>
          <a:xfrm>
            <a:off x="1775645" y="273091"/>
            <a:ext cx="726889" cy="116181"/>
          </a:xfrm>
          <a:custGeom>
            <a:rect b="b" l="l" r="r" t="t"/>
            <a:pathLst>
              <a:path extrusionOk="0" h="1341" w="8390">
                <a:moveTo>
                  <a:pt x="8390" y="1099"/>
                </a:moveTo>
                <a:cubicBezTo>
                  <a:pt x="5889" y="1340"/>
                  <a:pt x="1" y="614"/>
                  <a:pt x="1" y="614"/>
                </a:cubicBezTo>
                <a:cubicBezTo>
                  <a:pt x="454" y="614"/>
                  <a:pt x="1094" y="606"/>
                  <a:pt x="1536" y="568"/>
                </a:cubicBezTo>
                <a:cubicBezTo>
                  <a:pt x="1755" y="550"/>
                  <a:pt x="1991" y="748"/>
                  <a:pt x="2210" y="695"/>
                </a:cubicBezTo>
                <a:cubicBezTo>
                  <a:pt x="2334" y="665"/>
                  <a:pt x="2289" y="413"/>
                  <a:pt x="2352" y="391"/>
                </a:cubicBezTo>
                <a:cubicBezTo>
                  <a:pt x="3475" y="0"/>
                  <a:pt x="3537" y="372"/>
                  <a:pt x="4594" y="600"/>
                </a:cubicBezTo>
                <a:cubicBezTo>
                  <a:pt x="5768" y="854"/>
                  <a:pt x="7422" y="640"/>
                  <a:pt x="8390" y="1099"/>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 name="Google Shape;12;p2"/>
          <p:cNvSpPr/>
          <p:nvPr/>
        </p:nvSpPr>
        <p:spPr>
          <a:xfrm>
            <a:off x="-516763" y="312251"/>
            <a:ext cx="1452304" cy="445663"/>
          </a:xfrm>
          <a:custGeom>
            <a:rect b="b" l="l" r="r" t="t"/>
            <a:pathLst>
              <a:path extrusionOk="0" h="5144" w="16763">
                <a:moveTo>
                  <a:pt x="7248" y="3230"/>
                </a:moveTo>
                <a:cubicBezTo>
                  <a:pt x="6458" y="3235"/>
                  <a:pt x="5856" y="3147"/>
                  <a:pt x="5027" y="3147"/>
                </a:cubicBezTo>
                <a:lnTo>
                  <a:pt x="16762" y="5143"/>
                </a:lnTo>
                <a:cubicBezTo>
                  <a:pt x="16344" y="4942"/>
                  <a:pt x="15504" y="4525"/>
                  <a:pt x="14892" y="4322"/>
                </a:cubicBezTo>
                <a:cubicBezTo>
                  <a:pt x="14311" y="4129"/>
                  <a:pt x="14059" y="3799"/>
                  <a:pt x="13589" y="3450"/>
                </a:cubicBezTo>
                <a:cubicBezTo>
                  <a:pt x="12853" y="2902"/>
                  <a:pt x="12200" y="3154"/>
                  <a:pt x="11375" y="2959"/>
                </a:cubicBezTo>
                <a:cubicBezTo>
                  <a:pt x="11149" y="2905"/>
                  <a:pt x="10860" y="2778"/>
                  <a:pt x="10550" y="2640"/>
                </a:cubicBezTo>
                <a:lnTo>
                  <a:pt x="11381" y="2809"/>
                </a:lnTo>
                <a:cubicBezTo>
                  <a:pt x="10976" y="2690"/>
                  <a:pt x="10631" y="2359"/>
                  <a:pt x="10177" y="2301"/>
                </a:cubicBezTo>
                <a:cubicBezTo>
                  <a:pt x="9689" y="2236"/>
                  <a:pt x="9316" y="2244"/>
                  <a:pt x="8853" y="1987"/>
                </a:cubicBezTo>
                <a:cubicBezTo>
                  <a:pt x="8104" y="1571"/>
                  <a:pt x="7692" y="1248"/>
                  <a:pt x="6796" y="1208"/>
                </a:cubicBezTo>
                <a:cubicBezTo>
                  <a:pt x="6050" y="1175"/>
                  <a:pt x="5448" y="1165"/>
                  <a:pt x="4727" y="941"/>
                </a:cubicBezTo>
                <a:cubicBezTo>
                  <a:pt x="3998" y="717"/>
                  <a:pt x="3262" y="1"/>
                  <a:pt x="2482" y="13"/>
                </a:cubicBezTo>
                <a:cubicBezTo>
                  <a:pt x="2159" y="19"/>
                  <a:pt x="1816" y="203"/>
                  <a:pt x="1484" y="281"/>
                </a:cubicBezTo>
                <a:cubicBezTo>
                  <a:pt x="1181" y="352"/>
                  <a:pt x="525" y="489"/>
                  <a:pt x="0" y="510"/>
                </a:cubicBezTo>
                <a:lnTo>
                  <a:pt x="8572" y="2241"/>
                </a:lnTo>
                <a:cubicBezTo>
                  <a:pt x="8538" y="2261"/>
                  <a:pt x="8505" y="2282"/>
                  <a:pt x="8475" y="2308"/>
                </a:cubicBezTo>
                <a:cubicBezTo>
                  <a:pt x="8004" y="2719"/>
                  <a:pt x="8088" y="3224"/>
                  <a:pt x="7248" y="323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 name="Google Shape;13;p2"/>
          <p:cNvSpPr/>
          <p:nvPr/>
        </p:nvSpPr>
        <p:spPr>
          <a:xfrm>
            <a:off x="-358998" y="983166"/>
            <a:ext cx="1231639" cy="277846"/>
          </a:xfrm>
          <a:custGeom>
            <a:rect b="b" l="l" r="r" t="t"/>
            <a:pathLst>
              <a:path extrusionOk="0" h="3207" w="14216">
                <a:moveTo>
                  <a:pt x="14215" y="3206"/>
                </a:moveTo>
                <a:cubicBezTo>
                  <a:pt x="10586" y="2722"/>
                  <a:pt x="0" y="726"/>
                  <a:pt x="0" y="726"/>
                </a:cubicBezTo>
                <a:cubicBezTo>
                  <a:pt x="420" y="726"/>
                  <a:pt x="933" y="602"/>
                  <a:pt x="1319" y="593"/>
                </a:cubicBezTo>
                <a:cubicBezTo>
                  <a:pt x="1695" y="584"/>
                  <a:pt x="2198" y="737"/>
                  <a:pt x="2617" y="729"/>
                </a:cubicBezTo>
                <a:cubicBezTo>
                  <a:pt x="3319" y="715"/>
                  <a:pt x="3162" y="96"/>
                  <a:pt x="3913" y="59"/>
                </a:cubicBezTo>
                <a:cubicBezTo>
                  <a:pt x="5086" y="0"/>
                  <a:pt x="5814" y="1132"/>
                  <a:pt x="7016" y="1105"/>
                </a:cubicBezTo>
                <a:cubicBezTo>
                  <a:pt x="8035" y="1083"/>
                  <a:pt x="8710" y="1517"/>
                  <a:pt x="9679" y="1645"/>
                </a:cubicBezTo>
                <a:cubicBezTo>
                  <a:pt x="10320" y="1730"/>
                  <a:pt x="11193" y="1618"/>
                  <a:pt x="11783" y="1871"/>
                </a:cubicBezTo>
                <a:cubicBezTo>
                  <a:pt x="12282" y="2086"/>
                  <a:pt x="12720" y="2510"/>
                  <a:pt x="13231" y="2736"/>
                </a:cubicBezTo>
                <a:cubicBezTo>
                  <a:pt x="13523" y="2865"/>
                  <a:pt x="13811" y="2917"/>
                  <a:pt x="14078" y="3084"/>
                </a:cubicBezTo>
                <a:cubicBezTo>
                  <a:pt x="14020" y="3098"/>
                  <a:pt x="13966" y="3119"/>
                  <a:pt x="13913" y="3145"/>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 name="Google Shape;14;p2"/>
          <p:cNvSpPr/>
          <p:nvPr/>
        </p:nvSpPr>
        <p:spPr>
          <a:xfrm>
            <a:off x="7871808" y="1158956"/>
            <a:ext cx="1100643" cy="115574"/>
          </a:xfrm>
          <a:custGeom>
            <a:rect b="b" l="l" r="r" t="t"/>
            <a:pathLst>
              <a:path extrusionOk="0" h="1334" w="12704">
                <a:moveTo>
                  <a:pt x="11825" y="380"/>
                </a:moveTo>
                <a:cubicBezTo>
                  <a:pt x="8096" y="910"/>
                  <a:pt x="0" y="1334"/>
                  <a:pt x="0" y="1334"/>
                </a:cubicBezTo>
                <a:cubicBezTo>
                  <a:pt x="895" y="1293"/>
                  <a:pt x="1896" y="1029"/>
                  <a:pt x="2754" y="770"/>
                </a:cubicBezTo>
                <a:cubicBezTo>
                  <a:pt x="3027" y="688"/>
                  <a:pt x="3295" y="591"/>
                  <a:pt x="3574" y="531"/>
                </a:cubicBezTo>
                <a:cubicBezTo>
                  <a:pt x="3920" y="455"/>
                  <a:pt x="4274" y="436"/>
                  <a:pt x="4628" y="418"/>
                </a:cubicBezTo>
                <a:cubicBezTo>
                  <a:pt x="7320" y="279"/>
                  <a:pt x="10011" y="139"/>
                  <a:pt x="12704" y="0"/>
                </a:cubicBezTo>
                <a:cubicBezTo>
                  <a:pt x="12411" y="127"/>
                  <a:pt x="12142" y="336"/>
                  <a:pt x="11825" y="38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 name="Google Shape;15;p2"/>
          <p:cNvSpPr/>
          <p:nvPr/>
        </p:nvSpPr>
        <p:spPr>
          <a:xfrm>
            <a:off x="8416580" y="711823"/>
            <a:ext cx="602737" cy="101453"/>
          </a:xfrm>
          <a:custGeom>
            <a:rect b="b" l="l" r="r" t="t"/>
            <a:pathLst>
              <a:path extrusionOk="0" h="1171" w="6957">
                <a:moveTo>
                  <a:pt x="6957" y="504"/>
                </a:moveTo>
                <a:cubicBezTo>
                  <a:pt x="5626" y="747"/>
                  <a:pt x="0" y="1171"/>
                  <a:pt x="0" y="1171"/>
                </a:cubicBezTo>
                <a:cubicBezTo>
                  <a:pt x="317" y="1171"/>
                  <a:pt x="448" y="1032"/>
                  <a:pt x="723" y="975"/>
                </a:cubicBezTo>
                <a:cubicBezTo>
                  <a:pt x="1048" y="909"/>
                  <a:pt x="1193" y="782"/>
                  <a:pt x="1487" y="688"/>
                </a:cubicBezTo>
                <a:cubicBezTo>
                  <a:pt x="1786" y="593"/>
                  <a:pt x="2082" y="634"/>
                  <a:pt x="2369" y="509"/>
                </a:cubicBezTo>
                <a:cubicBezTo>
                  <a:pt x="2881" y="284"/>
                  <a:pt x="3009" y="1"/>
                  <a:pt x="3631" y="157"/>
                </a:cubicBezTo>
                <a:cubicBezTo>
                  <a:pt x="3939" y="235"/>
                  <a:pt x="4159" y="482"/>
                  <a:pt x="4474" y="538"/>
                </a:cubicBezTo>
                <a:cubicBezTo>
                  <a:pt x="4797" y="596"/>
                  <a:pt x="5239" y="447"/>
                  <a:pt x="5566" y="383"/>
                </a:cubicBezTo>
                <a:cubicBezTo>
                  <a:pt x="5965" y="304"/>
                  <a:pt x="6713" y="296"/>
                  <a:pt x="6957" y="504"/>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 name="Google Shape;16;p2"/>
          <p:cNvSpPr/>
          <p:nvPr/>
        </p:nvSpPr>
        <p:spPr>
          <a:xfrm>
            <a:off x="7214582" y="273095"/>
            <a:ext cx="524244" cy="127704"/>
          </a:xfrm>
          <a:custGeom>
            <a:rect b="b" l="l" r="r" t="t"/>
            <a:pathLst>
              <a:path extrusionOk="0" h="1474" w="6051">
                <a:moveTo>
                  <a:pt x="6051" y="687"/>
                </a:moveTo>
                <a:cubicBezTo>
                  <a:pt x="4054" y="1051"/>
                  <a:pt x="1" y="1474"/>
                  <a:pt x="1" y="1474"/>
                </a:cubicBezTo>
                <a:cubicBezTo>
                  <a:pt x="266" y="1474"/>
                  <a:pt x="439" y="1204"/>
                  <a:pt x="717" y="1148"/>
                </a:cubicBezTo>
                <a:cubicBezTo>
                  <a:pt x="1040" y="1082"/>
                  <a:pt x="1344" y="1209"/>
                  <a:pt x="1680" y="1097"/>
                </a:cubicBezTo>
                <a:cubicBezTo>
                  <a:pt x="2312" y="886"/>
                  <a:pt x="2610" y="1"/>
                  <a:pt x="3389" y="84"/>
                </a:cubicBezTo>
                <a:cubicBezTo>
                  <a:pt x="3665" y="115"/>
                  <a:pt x="3883" y="415"/>
                  <a:pt x="4125" y="508"/>
                </a:cubicBezTo>
                <a:cubicBezTo>
                  <a:pt x="4432" y="624"/>
                  <a:pt x="4639" y="608"/>
                  <a:pt x="4966" y="627"/>
                </a:cubicBezTo>
                <a:cubicBezTo>
                  <a:pt x="5287" y="645"/>
                  <a:pt x="5729" y="725"/>
                  <a:pt x="6051" y="687"/>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241" name="Shape 241"/>
        <p:cNvGrpSpPr/>
        <p:nvPr/>
      </p:nvGrpSpPr>
      <p:grpSpPr>
        <a:xfrm>
          <a:off x="0" y="0"/>
          <a:ext cx="0" cy="0"/>
          <a:chOff x="0" y="0"/>
          <a:chExt cx="0" cy="0"/>
        </a:xfrm>
      </p:grpSpPr>
      <p:sp>
        <p:nvSpPr>
          <p:cNvPr id="242" name="Google Shape;242;p11"/>
          <p:cNvSpPr txBox="1"/>
          <p:nvPr>
            <p:ph hasCustomPrompt="1" type="title"/>
          </p:nvPr>
        </p:nvSpPr>
        <p:spPr>
          <a:xfrm>
            <a:off x="1283975" y="671438"/>
            <a:ext cx="6576000" cy="1323300"/>
          </a:xfrm>
          <a:prstGeom prst="rect">
            <a:avLst/>
          </a:prstGeom>
        </p:spPr>
        <p:txBody>
          <a:bodyPr anchorCtr="0" anchor="b" bIns="91425" lIns="91425" spcFirstLastPara="1" rIns="91425" wrap="square" tIns="91425">
            <a:noAutofit/>
          </a:bodyPr>
          <a:lstStyle>
            <a:lvl1pPr lvl="0" algn="ctr">
              <a:spcBef>
                <a:spcPts val="0"/>
              </a:spcBef>
              <a:spcAft>
                <a:spcPts val="0"/>
              </a:spcAft>
              <a:buSzPts val="9600"/>
              <a:buNone/>
              <a:defRPr sz="7000"/>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243" name="Google Shape;243;p11"/>
          <p:cNvSpPr txBox="1"/>
          <p:nvPr>
            <p:ph idx="1" type="subTitle"/>
          </p:nvPr>
        </p:nvSpPr>
        <p:spPr>
          <a:xfrm>
            <a:off x="1283975" y="1994863"/>
            <a:ext cx="6576000" cy="4971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600"/>
              <a:buNone/>
              <a:defRPr sz="1600"/>
            </a:lvl1pPr>
            <a:lvl2pPr lvl="1" rtl="0" algn="ctr">
              <a:lnSpc>
                <a:spcPct val="100000"/>
              </a:lnSpc>
              <a:spcBef>
                <a:spcPts val="0"/>
              </a:spcBef>
              <a:spcAft>
                <a:spcPts val="0"/>
              </a:spcAft>
              <a:buSzPts val="1600"/>
              <a:buNone/>
              <a:defRPr sz="1600"/>
            </a:lvl2pPr>
            <a:lvl3pPr lvl="2" rtl="0" algn="ctr">
              <a:lnSpc>
                <a:spcPct val="100000"/>
              </a:lnSpc>
              <a:spcBef>
                <a:spcPts val="0"/>
              </a:spcBef>
              <a:spcAft>
                <a:spcPts val="0"/>
              </a:spcAft>
              <a:buSzPts val="1600"/>
              <a:buNone/>
              <a:defRPr sz="1600"/>
            </a:lvl3pPr>
            <a:lvl4pPr lvl="3" rtl="0" algn="ctr">
              <a:lnSpc>
                <a:spcPct val="100000"/>
              </a:lnSpc>
              <a:spcBef>
                <a:spcPts val="0"/>
              </a:spcBef>
              <a:spcAft>
                <a:spcPts val="0"/>
              </a:spcAft>
              <a:buSzPts val="1600"/>
              <a:buNone/>
              <a:defRPr sz="1600"/>
            </a:lvl4pPr>
            <a:lvl5pPr lvl="4" rtl="0" algn="ctr">
              <a:lnSpc>
                <a:spcPct val="100000"/>
              </a:lnSpc>
              <a:spcBef>
                <a:spcPts val="0"/>
              </a:spcBef>
              <a:spcAft>
                <a:spcPts val="0"/>
              </a:spcAft>
              <a:buSzPts val="1600"/>
              <a:buNone/>
              <a:defRPr sz="1600"/>
            </a:lvl5pPr>
            <a:lvl6pPr lvl="5" rtl="0" algn="ctr">
              <a:lnSpc>
                <a:spcPct val="100000"/>
              </a:lnSpc>
              <a:spcBef>
                <a:spcPts val="0"/>
              </a:spcBef>
              <a:spcAft>
                <a:spcPts val="0"/>
              </a:spcAft>
              <a:buSzPts val="1600"/>
              <a:buNone/>
              <a:defRPr sz="1600"/>
            </a:lvl6pPr>
            <a:lvl7pPr lvl="6" rtl="0" algn="ctr">
              <a:lnSpc>
                <a:spcPct val="100000"/>
              </a:lnSpc>
              <a:spcBef>
                <a:spcPts val="0"/>
              </a:spcBef>
              <a:spcAft>
                <a:spcPts val="0"/>
              </a:spcAft>
              <a:buSzPts val="1600"/>
              <a:buNone/>
              <a:defRPr sz="1600"/>
            </a:lvl7pPr>
            <a:lvl8pPr lvl="7" rtl="0" algn="ctr">
              <a:lnSpc>
                <a:spcPct val="100000"/>
              </a:lnSpc>
              <a:spcBef>
                <a:spcPts val="0"/>
              </a:spcBef>
              <a:spcAft>
                <a:spcPts val="0"/>
              </a:spcAft>
              <a:buSzPts val="1600"/>
              <a:buNone/>
              <a:defRPr sz="1600"/>
            </a:lvl8pPr>
            <a:lvl9pPr lvl="8" rtl="0" algn="ctr">
              <a:lnSpc>
                <a:spcPct val="100000"/>
              </a:lnSpc>
              <a:spcBef>
                <a:spcPts val="0"/>
              </a:spcBef>
              <a:spcAft>
                <a:spcPts val="0"/>
              </a:spcAft>
              <a:buSzPts val="1600"/>
              <a:buNone/>
              <a:defRPr sz="1600"/>
            </a:lvl9pPr>
          </a:lstStyle>
          <a:p/>
        </p:txBody>
      </p:sp>
      <p:sp>
        <p:nvSpPr>
          <p:cNvPr id="244" name="Google Shape;244;p11"/>
          <p:cNvSpPr/>
          <p:nvPr/>
        </p:nvSpPr>
        <p:spPr>
          <a:xfrm>
            <a:off x="8109321" y="558720"/>
            <a:ext cx="501631" cy="242152"/>
          </a:xfrm>
          <a:custGeom>
            <a:rect b="b" l="l" r="r" t="t"/>
            <a:pathLst>
              <a:path extrusionOk="0" h="2795" w="5790">
                <a:moveTo>
                  <a:pt x="5789" y="2794"/>
                </a:moveTo>
                <a:lnTo>
                  <a:pt x="0" y="2794"/>
                </a:lnTo>
                <a:cubicBezTo>
                  <a:pt x="1" y="2449"/>
                  <a:pt x="334" y="2302"/>
                  <a:pt x="642" y="2459"/>
                </a:cubicBezTo>
                <a:cubicBezTo>
                  <a:pt x="1176" y="2313"/>
                  <a:pt x="1710" y="2168"/>
                  <a:pt x="2243" y="2023"/>
                </a:cubicBezTo>
                <a:cubicBezTo>
                  <a:pt x="1961" y="1537"/>
                  <a:pt x="1680" y="916"/>
                  <a:pt x="1990" y="447"/>
                </a:cubicBezTo>
                <a:cubicBezTo>
                  <a:pt x="2266" y="30"/>
                  <a:pt x="2924" y="0"/>
                  <a:pt x="3319" y="305"/>
                </a:cubicBezTo>
                <a:cubicBezTo>
                  <a:pt x="3715" y="611"/>
                  <a:pt x="3871" y="1151"/>
                  <a:pt x="3841" y="1650"/>
                </a:cubicBezTo>
                <a:cubicBezTo>
                  <a:pt x="4167" y="1444"/>
                  <a:pt x="4670" y="1740"/>
                  <a:pt x="4650" y="2124"/>
                </a:cubicBezTo>
                <a:cubicBezTo>
                  <a:pt x="5100" y="1999"/>
                  <a:pt x="5656" y="2346"/>
                  <a:pt x="5789" y="2794"/>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 name="Google Shape;245;p11"/>
          <p:cNvSpPr/>
          <p:nvPr/>
        </p:nvSpPr>
        <p:spPr>
          <a:xfrm>
            <a:off x="113943" y="172439"/>
            <a:ext cx="1380309" cy="188696"/>
          </a:xfrm>
          <a:custGeom>
            <a:rect b="b" l="l" r="r" t="t"/>
            <a:pathLst>
              <a:path extrusionOk="0" h="2178" w="15932">
                <a:moveTo>
                  <a:pt x="15790" y="2178"/>
                </a:moveTo>
                <a:cubicBezTo>
                  <a:pt x="15812" y="2154"/>
                  <a:pt x="15932" y="2108"/>
                  <a:pt x="15858" y="2116"/>
                </a:cubicBezTo>
                <a:cubicBezTo>
                  <a:pt x="14262" y="1999"/>
                  <a:pt x="12673" y="1769"/>
                  <a:pt x="11071" y="1662"/>
                </a:cubicBezTo>
                <a:cubicBezTo>
                  <a:pt x="9639" y="1565"/>
                  <a:pt x="8217" y="1789"/>
                  <a:pt x="6809" y="1453"/>
                </a:cubicBezTo>
                <a:cubicBezTo>
                  <a:pt x="4525" y="908"/>
                  <a:pt x="2230" y="737"/>
                  <a:pt x="1" y="0"/>
                </a:cubicBezTo>
                <a:cubicBezTo>
                  <a:pt x="1186" y="530"/>
                  <a:pt x="2390" y="241"/>
                  <a:pt x="3644" y="498"/>
                </a:cubicBezTo>
                <a:cubicBezTo>
                  <a:pt x="5185" y="814"/>
                  <a:pt x="6786" y="946"/>
                  <a:pt x="8348" y="1078"/>
                </a:cubicBezTo>
                <a:cubicBezTo>
                  <a:pt x="8134" y="767"/>
                  <a:pt x="7723" y="633"/>
                  <a:pt x="7518" y="307"/>
                </a:cubicBezTo>
                <a:cubicBezTo>
                  <a:pt x="8245" y="102"/>
                  <a:pt x="9120" y="619"/>
                  <a:pt x="9829" y="789"/>
                </a:cubicBezTo>
                <a:cubicBezTo>
                  <a:pt x="10887" y="1044"/>
                  <a:pt x="11965" y="710"/>
                  <a:pt x="13036" y="1004"/>
                </a:cubicBezTo>
                <a:cubicBezTo>
                  <a:pt x="13952" y="1254"/>
                  <a:pt x="14915" y="1925"/>
                  <a:pt x="15790" y="2178"/>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 name="Google Shape;246;p11"/>
          <p:cNvSpPr/>
          <p:nvPr/>
        </p:nvSpPr>
        <p:spPr>
          <a:xfrm>
            <a:off x="236101" y="541425"/>
            <a:ext cx="1004822" cy="162965"/>
          </a:xfrm>
          <a:custGeom>
            <a:rect b="b" l="l" r="r" t="t"/>
            <a:pathLst>
              <a:path extrusionOk="0" h="1881" w="11598">
                <a:moveTo>
                  <a:pt x="1" y="709"/>
                </a:moveTo>
                <a:cubicBezTo>
                  <a:pt x="903" y="857"/>
                  <a:pt x="1788" y="1070"/>
                  <a:pt x="2707" y="1150"/>
                </a:cubicBezTo>
                <a:cubicBezTo>
                  <a:pt x="4035" y="1265"/>
                  <a:pt x="5399" y="1136"/>
                  <a:pt x="6719" y="1327"/>
                </a:cubicBezTo>
                <a:cubicBezTo>
                  <a:pt x="8342" y="1561"/>
                  <a:pt x="9952" y="1880"/>
                  <a:pt x="11598" y="1862"/>
                </a:cubicBezTo>
                <a:cubicBezTo>
                  <a:pt x="10843" y="1373"/>
                  <a:pt x="9849" y="1526"/>
                  <a:pt x="9033" y="1150"/>
                </a:cubicBezTo>
                <a:cubicBezTo>
                  <a:pt x="8298" y="811"/>
                  <a:pt x="7659" y="787"/>
                  <a:pt x="6868" y="711"/>
                </a:cubicBezTo>
                <a:cubicBezTo>
                  <a:pt x="6074" y="634"/>
                  <a:pt x="5419" y="156"/>
                  <a:pt x="4627" y="69"/>
                </a:cubicBezTo>
                <a:cubicBezTo>
                  <a:pt x="4003" y="0"/>
                  <a:pt x="3706" y="310"/>
                  <a:pt x="3133" y="469"/>
                </a:cubicBezTo>
                <a:cubicBezTo>
                  <a:pt x="2585" y="621"/>
                  <a:pt x="1957" y="593"/>
                  <a:pt x="1399" y="585"/>
                </a:cubicBezTo>
                <a:cubicBezTo>
                  <a:pt x="941" y="578"/>
                  <a:pt x="283" y="494"/>
                  <a:pt x="1" y="709"/>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 name="Google Shape;247;p11"/>
          <p:cNvSpPr/>
          <p:nvPr/>
        </p:nvSpPr>
        <p:spPr>
          <a:xfrm>
            <a:off x="469163" y="555527"/>
            <a:ext cx="15681" cy="3206"/>
          </a:xfrm>
          <a:custGeom>
            <a:rect b="b" l="l" r="r" t="t"/>
            <a:pathLst>
              <a:path extrusionOk="0" h="37" w="181">
                <a:moveTo>
                  <a:pt x="1" y="1"/>
                </a:moveTo>
                <a:cubicBezTo>
                  <a:pt x="60" y="17"/>
                  <a:pt x="118" y="30"/>
                  <a:pt x="180" y="37"/>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bg>
      <p:bgPr>
        <a:solidFill>
          <a:schemeClr val="accent5"/>
        </a:solidFill>
      </p:bgPr>
    </p:bg>
    <p:spTree>
      <p:nvGrpSpPr>
        <p:cNvPr id="248" name="Shape 248"/>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of contents">
  <p:cSld name="BLANK_1_1_1_1_1_1">
    <p:spTree>
      <p:nvGrpSpPr>
        <p:cNvPr id="249" name="Shape 249"/>
        <p:cNvGrpSpPr/>
        <p:nvPr/>
      </p:nvGrpSpPr>
      <p:grpSpPr>
        <a:xfrm>
          <a:off x="0" y="0"/>
          <a:ext cx="0" cy="0"/>
          <a:chOff x="0" y="0"/>
          <a:chExt cx="0" cy="0"/>
        </a:xfrm>
      </p:grpSpPr>
      <p:sp>
        <p:nvSpPr>
          <p:cNvPr id="250" name="Google Shape;250;p13"/>
          <p:cNvSpPr/>
          <p:nvPr/>
        </p:nvSpPr>
        <p:spPr>
          <a:xfrm>
            <a:off x="4103800" y="4503876"/>
            <a:ext cx="1149673" cy="385398"/>
          </a:xfrm>
          <a:custGeom>
            <a:rect b="b" l="l" r="r" t="t"/>
            <a:pathLst>
              <a:path extrusionOk="0" h="10639" w="31737">
                <a:moveTo>
                  <a:pt x="31737" y="10639"/>
                </a:moveTo>
                <a:lnTo>
                  <a:pt x="241" y="10639"/>
                </a:lnTo>
                <a:cubicBezTo>
                  <a:pt x="1" y="10215"/>
                  <a:pt x="12" y="9679"/>
                  <a:pt x="375" y="9355"/>
                </a:cubicBezTo>
                <a:cubicBezTo>
                  <a:pt x="737" y="9031"/>
                  <a:pt x="1328" y="9001"/>
                  <a:pt x="1721" y="9286"/>
                </a:cubicBezTo>
                <a:cubicBezTo>
                  <a:pt x="1998" y="8549"/>
                  <a:pt x="2611" y="7947"/>
                  <a:pt x="3353" y="7685"/>
                </a:cubicBezTo>
                <a:cubicBezTo>
                  <a:pt x="2842" y="7279"/>
                  <a:pt x="2311" y="6847"/>
                  <a:pt x="2066" y="6241"/>
                </a:cubicBezTo>
                <a:cubicBezTo>
                  <a:pt x="1821" y="5638"/>
                  <a:pt x="1987" y="4813"/>
                  <a:pt x="2585" y="4553"/>
                </a:cubicBezTo>
                <a:cubicBezTo>
                  <a:pt x="1856" y="3191"/>
                  <a:pt x="2506" y="1275"/>
                  <a:pt x="3914" y="638"/>
                </a:cubicBezTo>
                <a:cubicBezTo>
                  <a:pt x="5320" y="1"/>
                  <a:pt x="7190" y="776"/>
                  <a:pt x="7732" y="2224"/>
                </a:cubicBezTo>
                <a:cubicBezTo>
                  <a:pt x="7896" y="1719"/>
                  <a:pt x="8672" y="1783"/>
                  <a:pt x="9068" y="2137"/>
                </a:cubicBezTo>
                <a:cubicBezTo>
                  <a:pt x="9465" y="2490"/>
                  <a:pt x="9712" y="3016"/>
                  <a:pt x="10181" y="3262"/>
                </a:cubicBezTo>
                <a:cubicBezTo>
                  <a:pt x="10744" y="3557"/>
                  <a:pt x="11468" y="3365"/>
                  <a:pt x="12026" y="3666"/>
                </a:cubicBezTo>
                <a:cubicBezTo>
                  <a:pt x="13218" y="4310"/>
                  <a:pt x="12717" y="6544"/>
                  <a:pt x="13966" y="7067"/>
                </a:cubicBezTo>
                <a:cubicBezTo>
                  <a:pt x="14589" y="7329"/>
                  <a:pt x="15291" y="6973"/>
                  <a:pt x="15834" y="6572"/>
                </a:cubicBezTo>
                <a:cubicBezTo>
                  <a:pt x="16376" y="6172"/>
                  <a:pt x="16933" y="5691"/>
                  <a:pt x="17609" y="5674"/>
                </a:cubicBezTo>
                <a:cubicBezTo>
                  <a:pt x="18336" y="5656"/>
                  <a:pt x="18953" y="6184"/>
                  <a:pt x="19445" y="6719"/>
                </a:cubicBezTo>
                <a:cubicBezTo>
                  <a:pt x="19938" y="7255"/>
                  <a:pt x="20427" y="7857"/>
                  <a:pt x="21124" y="8069"/>
                </a:cubicBezTo>
                <a:cubicBezTo>
                  <a:pt x="21819" y="8280"/>
                  <a:pt x="22756" y="7839"/>
                  <a:pt x="22720" y="7113"/>
                </a:cubicBezTo>
                <a:cubicBezTo>
                  <a:pt x="22693" y="6562"/>
                  <a:pt x="22143" y="5995"/>
                  <a:pt x="22453" y="5539"/>
                </a:cubicBezTo>
                <a:cubicBezTo>
                  <a:pt x="22621" y="5291"/>
                  <a:pt x="22983" y="5241"/>
                  <a:pt x="23264" y="5344"/>
                </a:cubicBezTo>
                <a:cubicBezTo>
                  <a:pt x="23546" y="5448"/>
                  <a:pt x="23767" y="5667"/>
                  <a:pt x="23979" y="5877"/>
                </a:cubicBezTo>
                <a:cubicBezTo>
                  <a:pt x="25326" y="7208"/>
                  <a:pt x="26758" y="8452"/>
                  <a:pt x="28263" y="9601"/>
                </a:cubicBezTo>
                <a:cubicBezTo>
                  <a:pt x="27928" y="9251"/>
                  <a:pt x="28341" y="8579"/>
                  <a:pt x="28822" y="8637"/>
                </a:cubicBezTo>
                <a:cubicBezTo>
                  <a:pt x="29302" y="8695"/>
                  <a:pt x="29587" y="9291"/>
                  <a:pt x="29428" y="9748"/>
                </a:cubicBezTo>
                <a:cubicBezTo>
                  <a:pt x="30242" y="9667"/>
                  <a:pt x="31160" y="10058"/>
                  <a:pt x="31737" y="10639"/>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51" name="Google Shape;251;p13"/>
          <p:cNvGrpSpPr/>
          <p:nvPr/>
        </p:nvGrpSpPr>
        <p:grpSpPr>
          <a:xfrm>
            <a:off x="870444" y="4831105"/>
            <a:ext cx="1149689" cy="1647281"/>
            <a:chOff x="6919925" y="2734733"/>
            <a:chExt cx="417628" cy="598359"/>
          </a:xfrm>
        </p:grpSpPr>
        <p:sp>
          <p:nvSpPr>
            <p:cNvPr id="252" name="Google Shape;252;p13"/>
            <p:cNvSpPr/>
            <p:nvPr/>
          </p:nvSpPr>
          <p:spPr>
            <a:xfrm>
              <a:off x="6919925" y="2734733"/>
              <a:ext cx="338662" cy="598359"/>
            </a:xfrm>
            <a:custGeom>
              <a:rect b="b" l="l" r="r" t="t"/>
              <a:pathLst>
                <a:path extrusionOk="0" h="13753" w="7784">
                  <a:moveTo>
                    <a:pt x="7783" y="13753"/>
                  </a:moveTo>
                  <a:lnTo>
                    <a:pt x="1" y="13753"/>
                  </a:lnTo>
                  <a:lnTo>
                    <a:pt x="1" y="1411"/>
                  </a:lnTo>
                  <a:lnTo>
                    <a:pt x="7783"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 name="Google Shape;253;p13"/>
            <p:cNvSpPr/>
            <p:nvPr/>
          </p:nvSpPr>
          <p:spPr>
            <a:xfrm>
              <a:off x="7258544" y="2734733"/>
              <a:ext cx="79010" cy="598359"/>
            </a:xfrm>
            <a:custGeom>
              <a:rect b="b" l="l" r="r" t="t"/>
              <a:pathLst>
                <a:path extrusionOk="0" h="13753" w="1816">
                  <a:moveTo>
                    <a:pt x="0" y="13753"/>
                  </a:moveTo>
                  <a:lnTo>
                    <a:pt x="1816" y="13753"/>
                  </a:lnTo>
                  <a:lnTo>
                    <a:pt x="1816" y="686"/>
                  </a:lnTo>
                  <a:lnTo>
                    <a:pt x="0"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54" name="Google Shape;254;p13"/>
          <p:cNvGrpSpPr/>
          <p:nvPr/>
        </p:nvGrpSpPr>
        <p:grpSpPr>
          <a:xfrm>
            <a:off x="-139590" y="4503879"/>
            <a:ext cx="1128695" cy="1355659"/>
            <a:chOff x="872644" y="1256870"/>
            <a:chExt cx="430898" cy="517565"/>
          </a:xfrm>
        </p:grpSpPr>
        <p:sp>
          <p:nvSpPr>
            <p:cNvPr id="255" name="Google Shape;255;p13"/>
            <p:cNvSpPr/>
            <p:nvPr/>
          </p:nvSpPr>
          <p:spPr>
            <a:xfrm>
              <a:off x="883695" y="1295809"/>
              <a:ext cx="408796" cy="478626"/>
            </a:xfrm>
            <a:custGeom>
              <a:rect b="b" l="l" r="r" t="t"/>
              <a:pathLst>
                <a:path extrusionOk="0" h="11001" w="9396">
                  <a:moveTo>
                    <a:pt x="0" y="0"/>
                  </a:moveTo>
                  <a:lnTo>
                    <a:pt x="9395" y="0"/>
                  </a:lnTo>
                  <a:lnTo>
                    <a:pt x="9395" y="11001"/>
                  </a:lnTo>
                  <a:lnTo>
                    <a:pt x="0" y="1100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 name="Google Shape;256;p13"/>
            <p:cNvSpPr/>
            <p:nvPr/>
          </p:nvSpPr>
          <p:spPr>
            <a:xfrm>
              <a:off x="883695" y="1256870"/>
              <a:ext cx="408796" cy="52383"/>
            </a:xfrm>
            <a:custGeom>
              <a:rect b="b" l="l" r="r" t="t"/>
              <a:pathLst>
                <a:path extrusionOk="0" h="1204" w="9396">
                  <a:moveTo>
                    <a:pt x="9395" y="1204"/>
                  </a:moveTo>
                  <a:lnTo>
                    <a:pt x="0" y="1204"/>
                  </a:lnTo>
                  <a:lnTo>
                    <a:pt x="683" y="0"/>
                  </a:lnTo>
                  <a:lnTo>
                    <a:pt x="8712"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 name="Google Shape;257;p13"/>
            <p:cNvSpPr/>
            <p:nvPr/>
          </p:nvSpPr>
          <p:spPr>
            <a:xfrm>
              <a:off x="872644" y="1289631"/>
              <a:ext cx="430898" cy="44247"/>
            </a:xfrm>
            <a:custGeom>
              <a:rect b="b" l="l" r="r" t="t"/>
              <a:pathLst>
                <a:path extrusionOk="0" h="1017" w="9904">
                  <a:moveTo>
                    <a:pt x="0" y="0"/>
                  </a:moveTo>
                  <a:lnTo>
                    <a:pt x="9903" y="0"/>
                  </a:lnTo>
                  <a:lnTo>
                    <a:pt x="9903" y="1016"/>
                  </a:lnTo>
                  <a:lnTo>
                    <a:pt x="0" y="1016"/>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 name="Google Shape;258;p13"/>
            <p:cNvSpPr/>
            <p:nvPr/>
          </p:nvSpPr>
          <p:spPr>
            <a:xfrm>
              <a:off x="872644" y="1377734"/>
              <a:ext cx="430898" cy="44247"/>
            </a:xfrm>
            <a:custGeom>
              <a:rect b="b" l="l" r="r" t="t"/>
              <a:pathLst>
                <a:path extrusionOk="0" h="1017" w="9904">
                  <a:moveTo>
                    <a:pt x="0" y="0"/>
                  </a:moveTo>
                  <a:lnTo>
                    <a:pt x="9903" y="0"/>
                  </a:lnTo>
                  <a:lnTo>
                    <a:pt x="9903" y="1017"/>
                  </a:lnTo>
                  <a:lnTo>
                    <a:pt x="0" y="1017"/>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 name="Google Shape;259;p13"/>
            <p:cNvSpPr/>
            <p:nvPr/>
          </p:nvSpPr>
          <p:spPr>
            <a:xfrm>
              <a:off x="872644" y="1465837"/>
              <a:ext cx="430898" cy="44247"/>
            </a:xfrm>
            <a:custGeom>
              <a:rect b="b" l="l" r="r" t="t"/>
              <a:pathLst>
                <a:path extrusionOk="0" h="1017" w="9904">
                  <a:moveTo>
                    <a:pt x="0" y="1"/>
                  </a:moveTo>
                  <a:lnTo>
                    <a:pt x="9903" y="1"/>
                  </a:lnTo>
                  <a:lnTo>
                    <a:pt x="9903" y="1017"/>
                  </a:lnTo>
                  <a:lnTo>
                    <a:pt x="0" y="1017"/>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 name="Google Shape;260;p13"/>
            <p:cNvSpPr/>
            <p:nvPr/>
          </p:nvSpPr>
          <p:spPr>
            <a:xfrm>
              <a:off x="872644" y="1553983"/>
              <a:ext cx="430898" cy="44247"/>
            </a:xfrm>
            <a:custGeom>
              <a:rect b="b" l="l" r="r" t="t"/>
              <a:pathLst>
                <a:path extrusionOk="0" h="1017" w="9904">
                  <a:moveTo>
                    <a:pt x="0" y="0"/>
                  </a:moveTo>
                  <a:lnTo>
                    <a:pt x="9903" y="0"/>
                  </a:lnTo>
                  <a:lnTo>
                    <a:pt x="9903" y="1016"/>
                  </a:lnTo>
                  <a:lnTo>
                    <a:pt x="0" y="1016"/>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 name="Google Shape;261;p13"/>
            <p:cNvSpPr/>
            <p:nvPr/>
          </p:nvSpPr>
          <p:spPr>
            <a:xfrm>
              <a:off x="872644" y="1642085"/>
              <a:ext cx="430898" cy="44247"/>
            </a:xfrm>
            <a:custGeom>
              <a:rect b="b" l="l" r="r" t="t"/>
              <a:pathLst>
                <a:path extrusionOk="0" h="1017" w="9904">
                  <a:moveTo>
                    <a:pt x="0" y="0"/>
                  </a:moveTo>
                  <a:lnTo>
                    <a:pt x="9903" y="0"/>
                  </a:lnTo>
                  <a:lnTo>
                    <a:pt x="9903" y="1016"/>
                  </a:lnTo>
                  <a:lnTo>
                    <a:pt x="0" y="1016"/>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 name="Google Shape;262;p13"/>
            <p:cNvSpPr/>
            <p:nvPr/>
          </p:nvSpPr>
          <p:spPr>
            <a:xfrm>
              <a:off x="872644" y="1730188"/>
              <a:ext cx="430898" cy="44247"/>
            </a:xfrm>
            <a:custGeom>
              <a:rect b="b" l="l" r="r" t="t"/>
              <a:pathLst>
                <a:path extrusionOk="0" h="1017" w="9904">
                  <a:moveTo>
                    <a:pt x="0" y="1"/>
                  </a:moveTo>
                  <a:lnTo>
                    <a:pt x="9903" y="1"/>
                  </a:lnTo>
                  <a:lnTo>
                    <a:pt x="9903" y="1017"/>
                  </a:lnTo>
                  <a:lnTo>
                    <a:pt x="0" y="1017"/>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63" name="Google Shape;263;p13"/>
          <p:cNvGrpSpPr/>
          <p:nvPr/>
        </p:nvGrpSpPr>
        <p:grpSpPr>
          <a:xfrm>
            <a:off x="7769899" y="4426914"/>
            <a:ext cx="886506" cy="1432626"/>
            <a:chOff x="7533463" y="3616064"/>
            <a:chExt cx="158237" cy="255694"/>
          </a:xfrm>
        </p:grpSpPr>
        <p:sp>
          <p:nvSpPr>
            <p:cNvPr id="264" name="Google Shape;264;p13"/>
            <p:cNvSpPr/>
            <p:nvPr/>
          </p:nvSpPr>
          <p:spPr>
            <a:xfrm>
              <a:off x="7533767" y="3616064"/>
              <a:ext cx="109943" cy="255694"/>
            </a:xfrm>
            <a:custGeom>
              <a:rect b="b" l="l" r="r" t="t"/>
              <a:pathLst>
                <a:path extrusionOk="0" h="5877" w="2527">
                  <a:moveTo>
                    <a:pt x="2527" y="5877"/>
                  </a:moveTo>
                  <a:lnTo>
                    <a:pt x="1" y="5877"/>
                  </a:lnTo>
                  <a:lnTo>
                    <a:pt x="1" y="362"/>
                  </a:lnTo>
                  <a:lnTo>
                    <a:pt x="2527"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 name="Google Shape;265;p13"/>
            <p:cNvSpPr/>
            <p:nvPr/>
          </p:nvSpPr>
          <p:spPr>
            <a:xfrm>
              <a:off x="7643711" y="3616064"/>
              <a:ext cx="47989" cy="255694"/>
            </a:xfrm>
            <a:custGeom>
              <a:rect b="b" l="l" r="r" t="t"/>
              <a:pathLst>
                <a:path extrusionOk="0" h="5877" w="1103">
                  <a:moveTo>
                    <a:pt x="0" y="5877"/>
                  </a:moveTo>
                  <a:lnTo>
                    <a:pt x="1103" y="5877"/>
                  </a:lnTo>
                  <a:lnTo>
                    <a:pt x="1103" y="225"/>
                  </a:lnTo>
                  <a:lnTo>
                    <a:pt x="0"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 name="Google Shape;266;p13"/>
            <p:cNvSpPr/>
            <p:nvPr/>
          </p:nvSpPr>
          <p:spPr>
            <a:xfrm>
              <a:off x="7533463" y="3639645"/>
              <a:ext cx="110553" cy="210141"/>
            </a:xfrm>
            <a:custGeom>
              <a:rect b="b" l="l" r="r" t="t"/>
              <a:pathLst>
                <a:path extrusionOk="0" h="4830" w="2541">
                  <a:moveTo>
                    <a:pt x="2541" y="92"/>
                  </a:moveTo>
                  <a:lnTo>
                    <a:pt x="2528" y="0"/>
                  </a:lnTo>
                  <a:lnTo>
                    <a:pt x="1" y="326"/>
                  </a:lnTo>
                  <a:lnTo>
                    <a:pt x="13" y="417"/>
                  </a:lnTo>
                  <a:close/>
                  <a:moveTo>
                    <a:pt x="2" y="877"/>
                  </a:moveTo>
                  <a:lnTo>
                    <a:pt x="12" y="969"/>
                  </a:lnTo>
                  <a:lnTo>
                    <a:pt x="2540" y="680"/>
                  </a:lnTo>
                  <a:lnTo>
                    <a:pt x="2529" y="588"/>
                  </a:lnTo>
                  <a:close/>
                  <a:moveTo>
                    <a:pt x="3" y="1429"/>
                  </a:moveTo>
                  <a:lnTo>
                    <a:pt x="12" y="1520"/>
                  </a:lnTo>
                  <a:lnTo>
                    <a:pt x="2539" y="1267"/>
                  </a:lnTo>
                  <a:lnTo>
                    <a:pt x="2529" y="1176"/>
                  </a:lnTo>
                  <a:close/>
                  <a:moveTo>
                    <a:pt x="3" y="1979"/>
                  </a:moveTo>
                  <a:lnTo>
                    <a:pt x="11" y="2072"/>
                  </a:lnTo>
                  <a:lnTo>
                    <a:pt x="2539" y="1855"/>
                  </a:lnTo>
                  <a:lnTo>
                    <a:pt x="2531" y="1763"/>
                  </a:lnTo>
                  <a:close/>
                  <a:moveTo>
                    <a:pt x="4" y="2532"/>
                  </a:moveTo>
                  <a:lnTo>
                    <a:pt x="11" y="2624"/>
                  </a:lnTo>
                  <a:lnTo>
                    <a:pt x="2537" y="2442"/>
                  </a:lnTo>
                  <a:lnTo>
                    <a:pt x="2531" y="2351"/>
                  </a:lnTo>
                  <a:close/>
                  <a:moveTo>
                    <a:pt x="4" y="3082"/>
                  </a:moveTo>
                  <a:lnTo>
                    <a:pt x="10" y="3175"/>
                  </a:lnTo>
                  <a:lnTo>
                    <a:pt x="2537" y="3030"/>
                  </a:lnTo>
                  <a:lnTo>
                    <a:pt x="2532" y="2938"/>
                  </a:lnTo>
                  <a:close/>
                  <a:moveTo>
                    <a:pt x="5" y="3634"/>
                  </a:moveTo>
                  <a:lnTo>
                    <a:pt x="9" y="3727"/>
                  </a:lnTo>
                  <a:lnTo>
                    <a:pt x="2536" y="3619"/>
                  </a:lnTo>
                  <a:lnTo>
                    <a:pt x="2533" y="3526"/>
                  </a:lnTo>
                  <a:close/>
                  <a:moveTo>
                    <a:pt x="5" y="4185"/>
                  </a:moveTo>
                  <a:lnTo>
                    <a:pt x="9" y="4278"/>
                  </a:lnTo>
                  <a:lnTo>
                    <a:pt x="2535" y="4206"/>
                  </a:lnTo>
                  <a:lnTo>
                    <a:pt x="2533" y="4113"/>
                  </a:lnTo>
                  <a:close/>
                  <a:moveTo>
                    <a:pt x="6" y="4737"/>
                  </a:moveTo>
                  <a:lnTo>
                    <a:pt x="8" y="4830"/>
                  </a:lnTo>
                  <a:lnTo>
                    <a:pt x="2535" y="4794"/>
                  </a:lnTo>
                  <a:lnTo>
                    <a:pt x="2534" y="470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67" name="Google Shape;267;p13"/>
          <p:cNvGrpSpPr/>
          <p:nvPr/>
        </p:nvGrpSpPr>
        <p:grpSpPr>
          <a:xfrm>
            <a:off x="8583831" y="2342592"/>
            <a:ext cx="886497" cy="3068443"/>
            <a:chOff x="7098257" y="3512647"/>
            <a:chExt cx="194783" cy="674279"/>
          </a:xfrm>
        </p:grpSpPr>
        <p:sp>
          <p:nvSpPr>
            <p:cNvPr id="268" name="Google Shape;268;p13"/>
            <p:cNvSpPr/>
            <p:nvPr/>
          </p:nvSpPr>
          <p:spPr>
            <a:xfrm>
              <a:off x="7098257" y="3512647"/>
              <a:ext cx="100024" cy="674279"/>
            </a:xfrm>
            <a:custGeom>
              <a:rect b="b" l="l" r="r" t="t"/>
              <a:pathLst>
                <a:path extrusionOk="0" h="15498" w="2299">
                  <a:moveTo>
                    <a:pt x="2299" y="15498"/>
                  </a:moveTo>
                  <a:lnTo>
                    <a:pt x="0" y="15498"/>
                  </a:lnTo>
                  <a:lnTo>
                    <a:pt x="0" y="565"/>
                  </a:lnTo>
                  <a:lnTo>
                    <a:pt x="2299"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 name="Google Shape;269;p13"/>
            <p:cNvSpPr/>
            <p:nvPr/>
          </p:nvSpPr>
          <p:spPr>
            <a:xfrm>
              <a:off x="7110962" y="3524002"/>
              <a:ext cx="74615" cy="654875"/>
            </a:xfrm>
            <a:custGeom>
              <a:rect b="b" l="l" r="r" t="t"/>
              <a:pathLst>
                <a:path extrusionOk="0" h="15052" w="1715">
                  <a:moveTo>
                    <a:pt x="1" y="15052"/>
                  </a:moveTo>
                  <a:lnTo>
                    <a:pt x="250" y="15052"/>
                  </a:lnTo>
                  <a:lnTo>
                    <a:pt x="250" y="360"/>
                  </a:lnTo>
                  <a:lnTo>
                    <a:pt x="1" y="422"/>
                  </a:lnTo>
                  <a:close/>
                  <a:moveTo>
                    <a:pt x="488" y="15052"/>
                  </a:moveTo>
                  <a:lnTo>
                    <a:pt x="738" y="15052"/>
                  </a:lnTo>
                  <a:lnTo>
                    <a:pt x="738" y="240"/>
                  </a:lnTo>
                  <a:lnTo>
                    <a:pt x="488" y="302"/>
                  </a:lnTo>
                  <a:close/>
                  <a:moveTo>
                    <a:pt x="976" y="15052"/>
                  </a:moveTo>
                  <a:lnTo>
                    <a:pt x="1227" y="15052"/>
                  </a:lnTo>
                  <a:lnTo>
                    <a:pt x="1227" y="121"/>
                  </a:lnTo>
                  <a:lnTo>
                    <a:pt x="976" y="183"/>
                  </a:lnTo>
                  <a:close/>
                  <a:moveTo>
                    <a:pt x="1464" y="62"/>
                  </a:moveTo>
                  <a:lnTo>
                    <a:pt x="1464" y="15052"/>
                  </a:lnTo>
                  <a:lnTo>
                    <a:pt x="1714" y="15052"/>
                  </a:lnTo>
                  <a:lnTo>
                    <a:pt x="1714"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 name="Google Shape;270;p13"/>
            <p:cNvSpPr/>
            <p:nvPr/>
          </p:nvSpPr>
          <p:spPr>
            <a:xfrm>
              <a:off x="7198238" y="3512647"/>
              <a:ext cx="94803" cy="674279"/>
            </a:xfrm>
            <a:custGeom>
              <a:rect b="b" l="l" r="r" t="t"/>
              <a:pathLst>
                <a:path extrusionOk="0" h="15498" w="2179">
                  <a:moveTo>
                    <a:pt x="1" y="15498"/>
                  </a:moveTo>
                  <a:lnTo>
                    <a:pt x="2179" y="15498"/>
                  </a:lnTo>
                  <a:lnTo>
                    <a:pt x="2179" y="565"/>
                  </a:lnTo>
                  <a:lnTo>
                    <a:pt x="1"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71" name="Google Shape;271;p13"/>
          <p:cNvSpPr/>
          <p:nvPr/>
        </p:nvSpPr>
        <p:spPr>
          <a:xfrm>
            <a:off x="5331121" y="4713595"/>
            <a:ext cx="501631" cy="242152"/>
          </a:xfrm>
          <a:custGeom>
            <a:rect b="b" l="l" r="r" t="t"/>
            <a:pathLst>
              <a:path extrusionOk="0" h="2795" w="5790">
                <a:moveTo>
                  <a:pt x="5789" y="2794"/>
                </a:moveTo>
                <a:lnTo>
                  <a:pt x="0" y="2794"/>
                </a:lnTo>
                <a:cubicBezTo>
                  <a:pt x="1" y="2449"/>
                  <a:pt x="334" y="2302"/>
                  <a:pt x="642" y="2459"/>
                </a:cubicBezTo>
                <a:cubicBezTo>
                  <a:pt x="1176" y="2313"/>
                  <a:pt x="1710" y="2168"/>
                  <a:pt x="2243" y="2023"/>
                </a:cubicBezTo>
                <a:cubicBezTo>
                  <a:pt x="1961" y="1537"/>
                  <a:pt x="1680" y="916"/>
                  <a:pt x="1990" y="447"/>
                </a:cubicBezTo>
                <a:cubicBezTo>
                  <a:pt x="2266" y="30"/>
                  <a:pt x="2924" y="0"/>
                  <a:pt x="3319" y="305"/>
                </a:cubicBezTo>
                <a:cubicBezTo>
                  <a:pt x="3715" y="611"/>
                  <a:pt x="3871" y="1151"/>
                  <a:pt x="3841" y="1650"/>
                </a:cubicBezTo>
                <a:cubicBezTo>
                  <a:pt x="4167" y="1444"/>
                  <a:pt x="4670" y="1740"/>
                  <a:pt x="4650" y="2124"/>
                </a:cubicBezTo>
                <a:cubicBezTo>
                  <a:pt x="5100" y="1999"/>
                  <a:pt x="5656" y="2346"/>
                  <a:pt x="5789" y="2794"/>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 name="Google Shape;272;p13"/>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273" name="Google Shape;273;p13"/>
          <p:cNvSpPr txBox="1"/>
          <p:nvPr>
            <p:ph idx="1" type="subTitle"/>
          </p:nvPr>
        </p:nvSpPr>
        <p:spPr>
          <a:xfrm>
            <a:off x="1637024" y="1661509"/>
            <a:ext cx="2781900" cy="4848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400"/>
            </a:lvl1pPr>
            <a:lvl2pPr lvl="1" rtl="0" algn="ctr">
              <a:lnSpc>
                <a:spcPct val="100000"/>
              </a:lnSpc>
              <a:spcBef>
                <a:spcPts val="0"/>
              </a:spcBef>
              <a:spcAft>
                <a:spcPts val="0"/>
              </a:spcAft>
              <a:buSzPts val="1200"/>
              <a:buNone/>
              <a:defRPr/>
            </a:lvl2pPr>
            <a:lvl3pPr lvl="2" rtl="0" algn="ctr">
              <a:lnSpc>
                <a:spcPct val="100000"/>
              </a:lnSpc>
              <a:spcBef>
                <a:spcPts val="0"/>
              </a:spcBef>
              <a:spcAft>
                <a:spcPts val="0"/>
              </a:spcAft>
              <a:buSzPts val="1200"/>
              <a:buNone/>
              <a:defRPr/>
            </a:lvl3pPr>
            <a:lvl4pPr lvl="3" rtl="0" algn="ctr">
              <a:lnSpc>
                <a:spcPct val="100000"/>
              </a:lnSpc>
              <a:spcBef>
                <a:spcPts val="0"/>
              </a:spcBef>
              <a:spcAft>
                <a:spcPts val="0"/>
              </a:spcAft>
              <a:buSzPts val="1200"/>
              <a:buNone/>
              <a:defRPr/>
            </a:lvl4pPr>
            <a:lvl5pPr lvl="4" rtl="0" algn="ctr">
              <a:lnSpc>
                <a:spcPct val="100000"/>
              </a:lnSpc>
              <a:spcBef>
                <a:spcPts val="0"/>
              </a:spcBef>
              <a:spcAft>
                <a:spcPts val="0"/>
              </a:spcAft>
              <a:buSzPts val="1200"/>
              <a:buNone/>
              <a:defRPr/>
            </a:lvl5pPr>
            <a:lvl6pPr lvl="5" rtl="0" algn="ctr">
              <a:lnSpc>
                <a:spcPct val="100000"/>
              </a:lnSpc>
              <a:spcBef>
                <a:spcPts val="0"/>
              </a:spcBef>
              <a:spcAft>
                <a:spcPts val="0"/>
              </a:spcAft>
              <a:buSzPts val="1200"/>
              <a:buNone/>
              <a:defRPr/>
            </a:lvl6pPr>
            <a:lvl7pPr lvl="6" rtl="0" algn="ctr">
              <a:lnSpc>
                <a:spcPct val="100000"/>
              </a:lnSpc>
              <a:spcBef>
                <a:spcPts val="0"/>
              </a:spcBef>
              <a:spcAft>
                <a:spcPts val="0"/>
              </a:spcAft>
              <a:buSzPts val="1200"/>
              <a:buNone/>
              <a:defRPr/>
            </a:lvl7pPr>
            <a:lvl8pPr lvl="7" rtl="0" algn="ctr">
              <a:lnSpc>
                <a:spcPct val="100000"/>
              </a:lnSpc>
              <a:spcBef>
                <a:spcPts val="0"/>
              </a:spcBef>
              <a:spcAft>
                <a:spcPts val="0"/>
              </a:spcAft>
              <a:buSzPts val="1200"/>
              <a:buNone/>
              <a:defRPr/>
            </a:lvl8pPr>
            <a:lvl9pPr lvl="8" rtl="0" algn="ctr">
              <a:lnSpc>
                <a:spcPct val="100000"/>
              </a:lnSpc>
              <a:spcBef>
                <a:spcPts val="0"/>
              </a:spcBef>
              <a:spcAft>
                <a:spcPts val="0"/>
              </a:spcAft>
              <a:buSzPts val="1200"/>
              <a:buNone/>
              <a:defRPr/>
            </a:lvl9pPr>
          </a:lstStyle>
          <a:p/>
        </p:txBody>
      </p:sp>
      <p:sp>
        <p:nvSpPr>
          <p:cNvPr id="274" name="Google Shape;274;p13"/>
          <p:cNvSpPr txBox="1"/>
          <p:nvPr>
            <p:ph idx="2" type="subTitle"/>
          </p:nvPr>
        </p:nvSpPr>
        <p:spPr>
          <a:xfrm>
            <a:off x="5591776" y="1602644"/>
            <a:ext cx="2781900" cy="4848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400"/>
            </a:lvl1pPr>
            <a:lvl2pPr lvl="1" rtl="0" algn="ctr">
              <a:lnSpc>
                <a:spcPct val="100000"/>
              </a:lnSpc>
              <a:spcBef>
                <a:spcPts val="0"/>
              </a:spcBef>
              <a:spcAft>
                <a:spcPts val="0"/>
              </a:spcAft>
              <a:buSzPts val="1200"/>
              <a:buNone/>
              <a:defRPr/>
            </a:lvl2pPr>
            <a:lvl3pPr lvl="2" rtl="0" algn="ctr">
              <a:lnSpc>
                <a:spcPct val="100000"/>
              </a:lnSpc>
              <a:spcBef>
                <a:spcPts val="0"/>
              </a:spcBef>
              <a:spcAft>
                <a:spcPts val="0"/>
              </a:spcAft>
              <a:buSzPts val="1200"/>
              <a:buNone/>
              <a:defRPr/>
            </a:lvl3pPr>
            <a:lvl4pPr lvl="3" rtl="0" algn="ctr">
              <a:lnSpc>
                <a:spcPct val="100000"/>
              </a:lnSpc>
              <a:spcBef>
                <a:spcPts val="0"/>
              </a:spcBef>
              <a:spcAft>
                <a:spcPts val="0"/>
              </a:spcAft>
              <a:buSzPts val="1200"/>
              <a:buNone/>
              <a:defRPr/>
            </a:lvl4pPr>
            <a:lvl5pPr lvl="4" rtl="0" algn="ctr">
              <a:lnSpc>
                <a:spcPct val="100000"/>
              </a:lnSpc>
              <a:spcBef>
                <a:spcPts val="0"/>
              </a:spcBef>
              <a:spcAft>
                <a:spcPts val="0"/>
              </a:spcAft>
              <a:buSzPts val="1200"/>
              <a:buNone/>
              <a:defRPr/>
            </a:lvl5pPr>
            <a:lvl6pPr lvl="5" rtl="0" algn="ctr">
              <a:lnSpc>
                <a:spcPct val="100000"/>
              </a:lnSpc>
              <a:spcBef>
                <a:spcPts val="0"/>
              </a:spcBef>
              <a:spcAft>
                <a:spcPts val="0"/>
              </a:spcAft>
              <a:buSzPts val="1200"/>
              <a:buNone/>
              <a:defRPr/>
            </a:lvl6pPr>
            <a:lvl7pPr lvl="6" rtl="0" algn="ctr">
              <a:lnSpc>
                <a:spcPct val="100000"/>
              </a:lnSpc>
              <a:spcBef>
                <a:spcPts val="0"/>
              </a:spcBef>
              <a:spcAft>
                <a:spcPts val="0"/>
              </a:spcAft>
              <a:buSzPts val="1200"/>
              <a:buNone/>
              <a:defRPr/>
            </a:lvl7pPr>
            <a:lvl8pPr lvl="7" rtl="0" algn="ctr">
              <a:lnSpc>
                <a:spcPct val="100000"/>
              </a:lnSpc>
              <a:spcBef>
                <a:spcPts val="0"/>
              </a:spcBef>
              <a:spcAft>
                <a:spcPts val="0"/>
              </a:spcAft>
              <a:buSzPts val="1200"/>
              <a:buNone/>
              <a:defRPr/>
            </a:lvl8pPr>
            <a:lvl9pPr lvl="8" rtl="0" algn="ctr">
              <a:lnSpc>
                <a:spcPct val="100000"/>
              </a:lnSpc>
              <a:spcBef>
                <a:spcPts val="0"/>
              </a:spcBef>
              <a:spcAft>
                <a:spcPts val="0"/>
              </a:spcAft>
              <a:buSzPts val="1200"/>
              <a:buNone/>
              <a:defRPr/>
            </a:lvl9pPr>
          </a:lstStyle>
          <a:p/>
        </p:txBody>
      </p:sp>
      <p:sp>
        <p:nvSpPr>
          <p:cNvPr id="275" name="Google Shape;275;p13"/>
          <p:cNvSpPr txBox="1"/>
          <p:nvPr>
            <p:ph idx="3" type="subTitle"/>
          </p:nvPr>
        </p:nvSpPr>
        <p:spPr>
          <a:xfrm>
            <a:off x="1637024" y="2740848"/>
            <a:ext cx="2781900" cy="4848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400"/>
            </a:lvl1pPr>
            <a:lvl2pPr lvl="1" rtl="0" algn="ctr">
              <a:lnSpc>
                <a:spcPct val="100000"/>
              </a:lnSpc>
              <a:spcBef>
                <a:spcPts val="0"/>
              </a:spcBef>
              <a:spcAft>
                <a:spcPts val="0"/>
              </a:spcAft>
              <a:buSzPts val="1200"/>
              <a:buNone/>
              <a:defRPr/>
            </a:lvl2pPr>
            <a:lvl3pPr lvl="2" rtl="0" algn="ctr">
              <a:lnSpc>
                <a:spcPct val="100000"/>
              </a:lnSpc>
              <a:spcBef>
                <a:spcPts val="0"/>
              </a:spcBef>
              <a:spcAft>
                <a:spcPts val="0"/>
              </a:spcAft>
              <a:buSzPts val="1200"/>
              <a:buNone/>
              <a:defRPr/>
            </a:lvl3pPr>
            <a:lvl4pPr lvl="3" rtl="0" algn="ctr">
              <a:lnSpc>
                <a:spcPct val="100000"/>
              </a:lnSpc>
              <a:spcBef>
                <a:spcPts val="0"/>
              </a:spcBef>
              <a:spcAft>
                <a:spcPts val="0"/>
              </a:spcAft>
              <a:buSzPts val="1200"/>
              <a:buNone/>
              <a:defRPr/>
            </a:lvl4pPr>
            <a:lvl5pPr lvl="4" rtl="0" algn="ctr">
              <a:lnSpc>
                <a:spcPct val="100000"/>
              </a:lnSpc>
              <a:spcBef>
                <a:spcPts val="0"/>
              </a:spcBef>
              <a:spcAft>
                <a:spcPts val="0"/>
              </a:spcAft>
              <a:buSzPts val="1200"/>
              <a:buNone/>
              <a:defRPr/>
            </a:lvl5pPr>
            <a:lvl6pPr lvl="5" rtl="0" algn="ctr">
              <a:lnSpc>
                <a:spcPct val="100000"/>
              </a:lnSpc>
              <a:spcBef>
                <a:spcPts val="0"/>
              </a:spcBef>
              <a:spcAft>
                <a:spcPts val="0"/>
              </a:spcAft>
              <a:buSzPts val="1200"/>
              <a:buNone/>
              <a:defRPr/>
            </a:lvl6pPr>
            <a:lvl7pPr lvl="6" rtl="0" algn="ctr">
              <a:lnSpc>
                <a:spcPct val="100000"/>
              </a:lnSpc>
              <a:spcBef>
                <a:spcPts val="0"/>
              </a:spcBef>
              <a:spcAft>
                <a:spcPts val="0"/>
              </a:spcAft>
              <a:buSzPts val="1200"/>
              <a:buNone/>
              <a:defRPr/>
            </a:lvl7pPr>
            <a:lvl8pPr lvl="7" rtl="0" algn="ctr">
              <a:lnSpc>
                <a:spcPct val="100000"/>
              </a:lnSpc>
              <a:spcBef>
                <a:spcPts val="0"/>
              </a:spcBef>
              <a:spcAft>
                <a:spcPts val="0"/>
              </a:spcAft>
              <a:buSzPts val="1200"/>
              <a:buNone/>
              <a:defRPr/>
            </a:lvl8pPr>
            <a:lvl9pPr lvl="8" rtl="0" algn="ctr">
              <a:lnSpc>
                <a:spcPct val="100000"/>
              </a:lnSpc>
              <a:spcBef>
                <a:spcPts val="0"/>
              </a:spcBef>
              <a:spcAft>
                <a:spcPts val="0"/>
              </a:spcAft>
              <a:buSzPts val="1200"/>
              <a:buNone/>
              <a:defRPr/>
            </a:lvl9pPr>
          </a:lstStyle>
          <a:p/>
        </p:txBody>
      </p:sp>
      <p:sp>
        <p:nvSpPr>
          <p:cNvPr id="276" name="Google Shape;276;p13"/>
          <p:cNvSpPr txBox="1"/>
          <p:nvPr>
            <p:ph idx="4" type="subTitle"/>
          </p:nvPr>
        </p:nvSpPr>
        <p:spPr>
          <a:xfrm>
            <a:off x="5591776" y="2740846"/>
            <a:ext cx="2781900" cy="4848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400"/>
            </a:lvl1pPr>
            <a:lvl2pPr lvl="1" rtl="0" algn="ctr">
              <a:lnSpc>
                <a:spcPct val="100000"/>
              </a:lnSpc>
              <a:spcBef>
                <a:spcPts val="0"/>
              </a:spcBef>
              <a:spcAft>
                <a:spcPts val="0"/>
              </a:spcAft>
              <a:buSzPts val="1200"/>
              <a:buNone/>
              <a:defRPr/>
            </a:lvl2pPr>
            <a:lvl3pPr lvl="2" rtl="0" algn="ctr">
              <a:lnSpc>
                <a:spcPct val="100000"/>
              </a:lnSpc>
              <a:spcBef>
                <a:spcPts val="0"/>
              </a:spcBef>
              <a:spcAft>
                <a:spcPts val="0"/>
              </a:spcAft>
              <a:buSzPts val="1200"/>
              <a:buNone/>
              <a:defRPr/>
            </a:lvl3pPr>
            <a:lvl4pPr lvl="3" rtl="0" algn="ctr">
              <a:lnSpc>
                <a:spcPct val="100000"/>
              </a:lnSpc>
              <a:spcBef>
                <a:spcPts val="0"/>
              </a:spcBef>
              <a:spcAft>
                <a:spcPts val="0"/>
              </a:spcAft>
              <a:buSzPts val="1200"/>
              <a:buNone/>
              <a:defRPr/>
            </a:lvl4pPr>
            <a:lvl5pPr lvl="4" rtl="0" algn="ctr">
              <a:lnSpc>
                <a:spcPct val="100000"/>
              </a:lnSpc>
              <a:spcBef>
                <a:spcPts val="0"/>
              </a:spcBef>
              <a:spcAft>
                <a:spcPts val="0"/>
              </a:spcAft>
              <a:buSzPts val="1200"/>
              <a:buNone/>
              <a:defRPr/>
            </a:lvl5pPr>
            <a:lvl6pPr lvl="5" rtl="0" algn="ctr">
              <a:lnSpc>
                <a:spcPct val="100000"/>
              </a:lnSpc>
              <a:spcBef>
                <a:spcPts val="0"/>
              </a:spcBef>
              <a:spcAft>
                <a:spcPts val="0"/>
              </a:spcAft>
              <a:buSzPts val="1200"/>
              <a:buNone/>
              <a:defRPr/>
            </a:lvl6pPr>
            <a:lvl7pPr lvl="6" rtl="0" algn="ctr">
              <a:lnSpc>
                <a:spcPct val="100000"/>
              </a:lnSpc>
              <a:spcBef>
                <a:spcPts val="0"/>
              </a:spcBef>
              <a:spcAft>
                <a:spcPts val="0"/>
              </a:spcAft>
              <a:buSzPts val="1200"/>
              <a:buNone/>
              <a:defRPr/>
            </a:lvl7pPr>
            <a:lvl8pPr lvl="7" rtl="0" algn="ctr">
              <a:lnSpc>
                <a:spcPct val="100000"/>
              </a:lnSpc>
              <a:spcBef>
                <a:spcPts val="0"/>
              </a:spcBef>
              <a:spcAft>
                <a:spcPts val="0"/>
              </a:spcAft>
              <a:buSzPts val="1200"/>
              <a:buNone/>
              <a:defRPr/>
            </a:lvl8pPr>
            <a:lvl9pPr lvl="8" rtl="0" algn="ctr">
              <a:lnSpc>
                <a:spcPct val="100000"/>
              </a:lnSpc>
              <a:spcBef>
                <a:spcPts val="0"/>
              </a:spcBef>
              <a:spcAft>
                <a:spcPts val="0"/>
              </a:spcAft>
              <a:buSzPts val="1200"/>
              <a:buNone/>
              <a:defRPr/>
            </a:lvl9pPr>
          </a:lstStyle>
          <a:p/>
        </p:txBody>
      </p:sp>
      <p:sp>
        <p:nvSpPr>
          <p:cNvPr id="277" name="Google Shape;277;p13"/>
          <p:cNvSpPr txBox="1"/>
          <p:nvPr>
            <p:ph idx="5" type="subTitle"/>
          </p:nvPr>
        </p:nvSpPr>
        <p:spPr>
          <a:xfrm>
            <a:off x="1637025" y="3819463"/>
            <a:ext cx="2781900" cy="4848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400"/>
            </a:lvl1pPr>
            <a:lvl2pPr lvl="1" rtl="0" algn="ctr">
              <a:lnSpc>
                <a:spcPct val="100000"/>
              </a:lnSpc>
              <a:spcBef>
                <a:spcPts val="0"/>
              </a:spcBef>
              <a:spcAft>
                <a:spcPts val="0"/>
              </a:spcAft>
              <a:buSzPts val="1200"/>
              <a:buNone/>
              <a:defRPr/>
            </a:lvl2pPr>
            <a:lvl3pPr lvl="2" rtl="0" algn="ctr">
              <a:lnSpc>
                <a:spcPct val="100000"/>
              </a:lnSpc>
              <a:spcBef>
                <a:spcPts val="0"/>
              </a:spcBef>
              <a:spcAft>
                <a:spcPts val="0"/>
              </a:spcAft>
              <a:buSzPts val="1200"/>
              <a:buNone/>
              <a:defRPr/>
            </a:lvl3pPr>
            <a:lvl4pPr lvl="3" rtl="0" algn="ctr">
              <a:lnSpc>
                <a:spcPct val="100000"/>
              </a:lnSpc>
              <a:spcBef>
                <a:spcPts val="0"/>
              </a:spcBef>
              <a:spcAft>
                <a:spcPts val="0"/>
              </a:spcAft>
              <a:buSzPts val="1200"/>
              <a:buNone/>
              <a:defRPr/>
            </a:lvl4pPr>
            <a:lvl5pPr lvl="4" rtl="0" algn="ctr">
              <a:lnSpc>
                <a:spcPct val="100000"/>
              </a:lnSpc>
              <a:spcBef>
                <a:spcPts val="0"/>
              </a:spcBef>
              <a:spcAft>
                <a:spcPts val="0"/>
              </a:spcAft>
              <a:buSzPts val="1200"/>
              <a:buNone/>
              <a:defRPr/>
            </a:lvl5pPr>
            <a:lvl6pPr lvl="5" rtl="0" algn="ctr">
              <a:lnSpc>
                <a:spcPct val="100000"/>
              </a:lnSpc>
              <a:spcBef>
                <a:spcPts val="0"/>
              </a:spcBef>
              <a:spcAft>
                <a:spcPts val="0"/>
              </a:spcAft>
              <a:buSzPts val="1200"/>
              <a:buNone/>
              <a:defRPr/>
            </a:lvl6pPr>
            <a:lvl7pPr lvl="6" rtl="0" algn="ctr">
              <a:lnSpc>
                <a:spcPct val="100000"/>
              </a:lnSpc>
              <a:spcBef>
                <a:spcPts val="0"/>
              </a:spcBef>
              <a:spcAft>
                <a:spcPts val="0"/>
              </a:spcAft>
              <a:buSzPts val="1200"/>
              <a:buNone/>
              <a:defRPr/>
            </a:lvl7pPr>
            <a:lvl8pPr lvl="7" rtl="0" algn="ctr">
              <a:lnSpc>
                <a:spcPct val="100000"/>
              </a:lnSpc>
              <a:spcBef>
                <a:spcPts val="0"/>
              </a:spcBef>
              <a:spcAft>
                <a:spcPts val="0"/>
              </a:spcAft>
              <a:buSzPts val="1200"/>
              <a:buNone/>
              <a:defRPr/>
            </a:lvl8pPr>
            <a:lvl9pPr lvl="8" rtl="0" algn="ctr">
              <a:lnSpc>
                <a:spcPct val="100000"/>
              </a:lnSpc>
              <a:spcBef>
                <a:spcPts val="0"/>
              </a:spcBef>
              <a:spcAft>
                <a:spcPts val="0"/>
              </a:spcAft>
              <a:buSzPts val="1200"/>
              <a:buNone/>
              <a:defRPr/>
            </a:lvl9pPr>
          </a:lstStyle>
          <a:p/>
        </p:txBody>
      </p:sp>
      <p:sp>
        <p:nvSpPr>
          <p:cNvPr id="278" name="Google Shape;278;p13"/>
          <p:cNvSpPr txBox="1"/>
          <p:nvPr>
            <p:ph idx="6" type="subTitle"/>
          </p:nvPr>
        </p:nvSpPr>
        <p:spPr>
          <a:xfrm>
            <a:off x="5591775" y="3819384"/>
            <a:ext cx="2781900" cy="4848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400"/>
            </a:lvl1pPr>
            <a:lvl2pPr lvl="1" rtl="0" algn="ctr">
              <a:lnSpc>
                <a:spcPct val="100000"/>
              </a:lnSpc>
              <a:spcBef>
                <a:spcPts val="0"/>
              </a:spcBef>
              <a:spcAft>
                <a:spcPts val="0"/>
              </a:spcAft>
              <a:buSzPts val="1200"/>
              <a:buNone/>
              <a:defRPr/>
            </a:lvl2pPr>
            <a:lvl3pPr lvl="2" rtl="0" algn="ctr">
              <a:lnSpc>
                <a:spcPct val="100000"/>
              </a:lnSpc>
              <a:spcBef>
                <a:spcPts val="0"/>
              </a:spcBef>
              <a:spcAft>
                <a:spcPts val="0"/>
              </a:spcAft>
              <a:buSzPts val="1200"/>
              <a:buNone/>
              <a:defRPr/>
            </a:lvl3pPr>
            <a:lvl4pPr lvl="3" rtl="0" algn="ctr">
              <a:lnSpc>
                <a:spcPct val="100000"/>
              </a:lnSpc>
              <a:spcBef>
                <a:spcPts val="0"/>
              </a:spcBef>
              <a:spcAft>
                <a:spcPts val="0"/>
              </a:spcAft>
              <a:buSzPts val="1200"/>
              <a:buNone/>
              <a:defRPr/>
            </a:lvl4pPr>
            <a:lvl5pPr lvl="4" rtl="0" algn="ctr">
              <a:lnSpc>
                <a:spcPct val="100000"/>
              </a:lnSpc>
              <a:spcBef>
                <a:spcPts val="0"/>
              </a:spcBef>
              <a:spcAft>
                <a:spcPts val="0"/>
              </a:spcAft>
              <a:buSzPts val="1200"/>
              <a:buNone/>
              <a:defRPr/>
            </a:lvl5pPr>
            <a:lvl6pPr lvl="5" rtl="0" algn="ctr">
              <a:lnSpc>
                <a:spcPct val="100000"/>
              </a:lnSpc>
              <a:spcBef>
                <a:spcPts val="0"/>
              </a:spcBef>
              <a:spcAft>
                <a:spcPts val="0"/>
              </a:spcAft>
              <a:buSzPts val="1200"/>
              <a:buNone/>
              <a:defRPr/>
            </a:lvl6pPr>
            <a:lvl7pPr lvl="6" rtl="0" algn="ctr">
              <a:lnSpc>
                <a:spcPct val="100000"/>
              </a:lnSpc>
              <a:spcBef>
                <a:spcPts val="0"/>
              </a:spcBef>
              <a:spcAft>
                <a:spcPts val="0"/>
              </a:spcAft>
              <a:buSzPts val="1200"/>
              <a:buNone/>
              <a:defRPr/>
            </a:lvl7pPr>
            <a:lvl8pPr lvl="7" rtl="0" algn="ctr">
              <a:lnSpc>
                <a:spcPct val="100000"/>
              </a:lnSpc>
              <a:spcBef>
                <a:spcPts val="0"/>
              </a:spcBef>
              <a:spcAft>
                <a:spcPts val="0"/>
              </a:spcAft>
              <a:buSzPts val="1200"/>
              <a:buNone/>
              <a:defRPr/>
            </a:lvl8pPr>
            <a:lvl9pPr lvl="8" rtl="0" algn="ctr">
              <a:lnSpc>
                <a:spcPct val="100000"/>
              </a:lnSpc>
              <a:spcBef>
                <a:spcPts val="0"/>
              </a:spcBef>
              <a:spcAft>
                <a:spcPts val="0"/>
              </a:spcAft>
              <a:buSzPts val="1200"/>
              <a:buNone/>
              <a:defRPr/>
            </a:lvl9pPr>
          </a:lstStyle>
          <a:p/>
        </p:txBody>
      </p:sp>
      <p:sp>
        <p:nvSpPr>
          <p:cNvPr id="279" name="Google Shape;279;p13"/>
          <p:cNvSpPr txBox="1"/>
          <p:nvPr>
            <p:ph hasCustomPrompt="1" idx="7" type="title"/>
          </p:nvPr>
        </p:nvSpPr>
        <p:spPr>
          <a:xfrm>
            <a:off x="770317" y="1448688"/>
            <a:ext cx="790500" cy="447600"/>
          </a:xfrm>
          <a:prstGeom prst="rect">
            <a:avLst/>
          </a:prstGeom>
          <a:solidFill>
            <a:schemeClr val="dk1"/>
          </a:solid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lvl1pPr lvl="0" rtl="0" algn="ctr">
              <a:spcBef>
                <a:spcPts val="0"/>
              </a:spcBef>
              <a:spcAft>
                <a:spcPts val="0"/>
              </a:spcAft>
              <a:buSzPts val="3000"/>
              <a:buNone/>
              <a:defRPr sz="3000">
                <a:solidFill>
                  <a:schemeClr val="dk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280" name="Google Shape;280;p13"/>
          <p:cNvSpPr txBox="1"/>
          <p:nvPr>
            <p:ph hasCustomPrompt="1" idx="8" type="title"/>
          </p:nvPr>
        </p:nvSpPr>
        <p:spPr>
          <a:xfrm>
            <a:off x="770317" y="2536994"/>
            <a:ext cx="790500" cy="447600"/>
          </a:xfrm>
          <a:prstGeom prst="rect">
            <a:avLst/>
          </a:prstGeom>
          <a:solidFill>
            <a:schemeClr val="dk1"/>
          </a:solid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lvl1pPr lvl="0" rtl="0" algn="ctr">
              <a:spcBef>
                <a:spcPts val="0"/>
              </a:spcBef>
              <a:spcAft>
                <a:spcPts val="0"/>
              </a:spcAft>
              <a:buSzPts val="3000"/>
              <a:buNone/>
              <a:defRPr sz="3000">
                <a:solidFill>
                  <a:schemeClr val="dk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281" name="Google Shape;281;p13"/>
          <p:cNvSpPr txBox="1"/>
          <p:nvPr>
            <p:ph hasCustomPrompt="1" idx="9" type="title"/>
          </p:nvPr>
        </p:nvSpPr>
        <p:spPr>
          <a:xfrm>
            <a:off x="4629068" y="1448700"/>
            <a:ext cx="886500" cy="447600"/>
          </a:xfrm>
          <a:prstGeom prst="rect">
            <a:avLst/>
          </a:prstGeom>
          <a:solidFill>
            <a:schemeClr val="dk1"/>
          </a:solid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lvl1pPr lvl="0" rtl="0" algn="ctr">
              <a:spcBef>
                <a:spcPts val="0"/>
              </a:spcBef>
              <a:spcAft>
                <a:spcPts val="0"/>
              </a:spcAft>
              <a:buSzPts val="3000"/>
              <a:buNone/>
              <a:defRPr sz="3000">
                <a:solidFill>
                  <a:schemeClr val="dk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282" name="Google Shape;282;p13"/>
          <p:cNvSpPr txBox="1"/>
          <p:nvPr>
            <p:ph hasCustomPrompt="1" idx="13" type="title"/>
          </p:nvPr>
        </p:nvSpPr>
        <p:spPr>
          <a:xfrm>
            <a:off x="4629075" y="2536999"/>
            <a:ext cx="886500" cy="447600"/>
          </a:xfrm>
          <a:prstGeom prst="rect">
            <a:avLst/>
          </a:prstGeom>
          <a:solidFill>
            <a:schemeClr val="dk1"/>
          </a:solid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lvl1pPr lvl="0" rtl="0" algn="ctr">
              <a:spcBef>
                <a:spcPts val="0"/>
              </a:spcBef>
              <a:spcAft>
                <a:spcPts val="0"/>
              </a:spcAft>
              <a:buSzPts val="3000"/>
              <a:buNone/>
              <a:defRPr sz="3000">
                <a:solidFill>
                  <a:schemeClr val="dk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283" name="Google Shape;283;p13"/>
          <p:cNvSpPr txBox="1"/>
          <p:nvPr>
            <p:ph hasCustomPrompt="1" idx="14" type="title"/>
          </p:nvPr>
        </p:nvSpPr>
        <p:spPr>
          <a:xfrm>
            <a:off x="770324" y="3610809"/>
            <a:ext cx="790500" cy="447600"/>
          </a:xfrm>
          <a:prstGeom prst="rect">
            <a:avLst/>
          </a:prstGeom>
          <a:solidFill>
            <a:schemeClr val="dk1"/>
          </a:solid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lvl1pPr lvl="0" rtl="0" algn="ctr">
              <a:spcBef>
                <a:spcPts val="0"/>
              </a:spcBef>
              <a:spcAft>
                <a:spcPts val="0"/>
              </a:spcAft>
              <a:buSzPts val="3000"/>
              <a:buNone/>
              <a:defRPr sz="3000">
                <a:solidFill>
                  <a:schemeClr val="dk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284" name="Google Shape;284;p13"/>
          <p:cNvSpPr txBox="1"/>
          <p:nvPr>
            <p:ph hasCustomPrompt="1" idx="15" type="title"/>
          </p:nvPr>
        </p:nvSpPr>
        <p:spPr>
          <a:xfrm>
            <a:off x="4629081" y="3610807"/>
            <a:ext cx="886500" cy="447600"/>
          </a:xfrm>
          <a:prstGeom prst="rect">
            <a:avLst/>
          </a:prstGeom>
          <a:solidFill>
            <a:schemeClr val="dk1"/>
          </a:solid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lvl1pPr lvl="0" rtl="0" algn="ctr">
              <a:spcBef>
                <a:spcPts val="0"/>
              </a:spcBef>
              <a:spcAft>
                <a:spcPts val="0"/>
              </a:spcAft>
              <a:buSzPts val="3000"/>
              <a:buNone/>
              <a:defRPr sz="3000">
                <a:solidFill>
                  <a:schemeClr val="dk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285" name="Google Shape;285;p13"/>
          <p:cNvSpPr txBox="1"/>
          <p:nvPr>
            <p:ph idx="16" type="subTitle"/>
          </p:nvPr>
        </p:nvSpPr>
        <p:spPr>
          <a:xfrm>
            <a:off x="1637024" y="1389859"/>
            <a:ext cx="2781900" cy="394500"/>
          </a:xfrm>
          <a:prstGeom prst="rect">
            <a:avLst/>
          </a:prstGeom>
        </p:spPr>
        <p:txBody>
          <a:bodyPr anchorCtr="0" anchor="b" bIns="91425" lIns="91425" spcFirstLastPara="1" rIns="91425" wrap="square" tIns="91425">
            <a:noAutofit/>
          </a:bodyPr>
          <a:lstStyle>
            <a:lvl1pPr lvl="0" rtl="0">
              <a:lnSpc>
                <a:spcPct val="100000"/>
              </a:lnSpc>
              <a:spcBef>
                <a:spcPts val="0"/>
              </a:spcBef>
              <a:spcAft>
                <a:spcPts val="0"/>
              </a:spcAft>
              <a:buSzPts val="2400"/>
              <a:buFont typeface="Bebas Neue"/>
              <a:buNone/>
              <a:defRPr sz="2200">
                <a:solidFill>
                  <a:schemeClr val="dk1"/>
                </a:solidFill>
                <a:latin typeface="Changa One"/>
                <a:ea typeface="Changa One"/>
                <a:cs typeface="Changa One"/>
                <a:sym typeface="Changa One"/>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p:txBody>
      </p:sp>
      <p:sp>
        <p:nvSpPr>
          <p:cNvPr id="286" name="Google Shape;286;p13"/>
          <p:cNvSpPr txBox="1"/>
          <p:nvPr>
            <p:ph idx="17" type="subTitle"/>
          </p:nvPr>
        </p:nvSpPr>
        <p:spPr>
          <a:xfrm>
            <a:off x="5591783" y="1448694"/>
            <a:ext cx="2781900" cy="394500"/>
          </a:xfrm>
          <a:prstGeom prst="rect">
            <a:avLst/>
          </a:prstGeom>
        </p:spPr>
        <p:txBody>
          <a:bodyPr anchorCtr="0" anchor="b" bIns="91425" lIns="91425" spcFirstLastPara="1" rIns="91425" wrap="square" tIns="91425">
            <a:noAutofit/>
          </a:bodyPr>
          <a:lstStyle>
            <a:lvl1pPr lvl="0" rtl="0">
              <a:lnSpc>
                <a:spcPct val="100000"/>
              </a:lnSpc>
              <a:spcBef>
                <a:spcPts val="0"/>
              </a:spcBef>
              <a:spcAft>
                <a:spcPts val="0"/>
              </a:spcAft>
              <a:buSzPts val="2400"/>
              <a:buFont typeface="Bebas Neue"/>
              <a:buNone/>
              <a:defRPr sz="2200">
                <a:solidFill>
                  <a:schemeClr val="dk1"/>
                </a:solidFill>
                <a:latin typeface="Changa One"/>
                <a:ea typeface="Changa One"/>
                <a:cs typeface="Changa One"/>
                <a:sym typeface="Changa One"/>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p:txBody>
      </p:sp>
      <p:sp>
        <p:nvSpPr>
          <p:cNvPr id="287" name="Google Shape;287;p13"/>
          <p:cNvSpPr txBox="1"/>
          <p:nvPr>
            <p:ph idx="18" type="subTitle"/>
          </p:nvPr>
        </p:nvSpPr>
        <p:spPr>
          <a:xfrm>
            <a:off x="1637031" y="3547813"/>
            <a:ext cx="2781900" cy="394500"/>
          </a:xfrm>
          <a:prstGeom prst="rect">
            <a:avLst/>
          </a:prstGeom>
        </p:spPr>
        <p:txBody>
          <a:bodyPr anchorCtr="0" anchor="b" bIns="91425" lIns="91425" spcFirstLastPara="1" rIns="91425" wrap="square" tIns="91425">
            <a:noAutofit/>
          </a:bodyPr>
          <a:lstStyle>
            <a:lvl1pPr lvl="0" rtl="0">
              <a:lnSpc>
                <a:spcPct val="100000"/>
              </a:lnSpc>
              <a:spcBef>
                <a:spcPts val="0"/>
              </a:spcBef>
              <a:spcAft>
                <a:spcPts val="0"/>
              </a:spcAft>
              <a:buSzPts val="2400"/>
              <a:buFont typeface="Bebas Neue"/>
              <a:buNone/>
              <a:defRPr sz="2200">
                <a:solidFill>
                  <a:schemeClr val="dk1"/>
                </a:solidFill>
                <a:latin typeface="Changa One"/>
                <a:ea typeface="Changa One"/>
                <a:cs typeface="Changa One"/>
                <a:sym typeface="Changa One"/>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p:txBody>
      </p:sp>
      <p:sp>
        <p:nvSpPr>
          <p:cNvPr id="288" name="Google Shape;288;p13"/>
          <p:cNvSpPr txBox="1"/>
          <p:nvPr>
            <p:ph idx="19" type="subTitle"/>
          </p:nvPr>
        </p:nvSpPr>
        <p:spPr>
          <a:xfrm>
            <a:off x="1637024" y="2469273"/>
            <a:ext cx="2781900" cy="394500"/>
          </a:xfrm>
          <a:prstGeom prst="rect">
            <a:avLst/>
          </a:prstGeom>
        </p:spPr>
        <p:txBody>
          <a:bodyPr anchorCtr="0" anchor="b" bIns="91425" lIns="91425" spcFirstLastPara="1" rIns="91425" wrap="square" tIns="91425">
            <a:noAutofit/>
          </a:bodyPr>
          <a:lstStyle>
            <a:lvl1pPr lvl="0" rtl="0">
              <a:lnSpc>
                <a:spcPct val="100000"/>
              </a:lnSpc>
              <a:spcBef>
                <a:spcPts val="0"/>
              </a:spcBef>
              <a:spcAft>
                <a:spcPts val="0"/>
              </a:spcAft>
              <a:buSzPts val="2400"/>
              <a:buFont typeface="Bebas Neue"/>
              <a:buNone/>
              <a:defRPr sz="2200">
                <a:solidFill>
                  <a:schemeClr val="dk1"/>
                </a:solidFill>
                <a:latin typeface="Changa One"/>
                <a:ea typeface="Changa One"/>
                <a:cs typeface="Changa One"/>
                <a:sym typeface="Changa One"/>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p:txBody>
      </p:sp>
      <p:sp>
        <p:nvSpPr>
          <p:cNvPr id="289" name="Google Shape;289;p13"/>
          <p:cNvSpPr txBox="1"/>
          <p:nvPr>
            <p:ph idx="20" type="subTitle"/>
          </p:nvPr>
        </p:nvSpPr>
        <p:spPr>
          <a:xfrm>
            <a:off x="5591783" y="2469271"/>
            <a:ext cx="2781900" cy="394500"/>
          </a:xfrm>
          <a:prstGeom prst="rect">
            <a:avLst/>
          </a:prstGeom>
        </p:spPr>
        <p:txBody>
          <a:bodyPr anchorCtr="0" anchor="b" bIns="91425" lIns="91425" spcFirstLastPara="1" rIns="91425" wrap="square" tIns="91425">
            <a:noAutofit/>
          </a:bodyPr>
          <a:lstStyle>
            <a:lvl1pPr lvl="0" rtl="0">
              <a:lnSpc>
                <a:spcPct val="100000"/>
              </a:lnSpc>
              <a:spcBef>
                <a:spcPts val="0"/>
              </a:spcBef>
              <a:spcAft>
                <a:spcPts val="0"/>
              </a:spcAft>
              <a:buSzPts val="2400"/>
              <a:buFont typeface="Bebas Neue"/>
              <a:buNone/>
              <a:defRPr sz="2200">
                <a:solidFill>
                  <a:schemeClr val="dk1"/>
                </a:solidFill>
                <a:latin typeface="Changa One"/>
                <a:ea typeface="Changa One"/>
                <a:cs typeface="Changa One"/>
                <a:sym typeface="Changa One"/>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p:txBody>
      </p:sp>
      <p:sp>
        <p:nvSpPr>
          <p:cNvPr id="290" name="Google Shape;290;p13"/>
          <p:cNvSpPr txBox="1"/>
          <p:nvPr>
            <p:ph idx="21" type="subTitle"/>
          </p:nvPr>
        </p:nvSpPr>
        <p:spPr>
          <a:xfrm>
            <a:off x="5591781" y="3547809"/>
            <a:ext cx="2781900" cy="394500"/>
          </a:xfrm>
          <a:prstGeom prst="rect">
            <a:avLst/>
          </a:prstGeom>
        </p:spPr>
        <p:txBody>
          <a:bodyPr anchorCtr="0" anchor="b" bIns="91425" lIns="91425" spcFirstLastPara="1" rIns="91425" wrap="square" tIns="91425">
            <a:noAutofit/>
          </a:bodyPr>
          <a:lstStyle>
            <a:lvl1pPr lvl="0" rtl="0">
              <a:lnSpc>
                <a:spcPct val="100000"/>
              </a:lnSpc>
              <a:spcBef>
                <a:spcPts val="0"/>
              </a:spcBef>
              <a:spcAft>
                <a:spcPts val="0"/>
              </a:spcAft>
              <a:buSzPts val="2400"/>
              <a:buFont typeface="Bebas Neue"/>
              <a:buNone/>
              <a:defRPr sz="2200">
                <a:solidFill>
                  <a:schemeClr val="dk1"/>
                </a:solidFill>
                <a:latin typeface="Changa One"/>
                <a:ea typeface="Changa One"/>
                <a:cs typeface="Changa One"/>
                <a:sym typeface="Changa One"/>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p:txBody>
      </p:sp>
      <p:sp>
        <p:nvSpPr>
          <p:cNvPr id="291" name="Google Shape;291;p13"/>
          <p:cNvSpPr/>
          <p:nvPr/>
        </p:nvSpPr>
        <p:spPr>
          <a:xfrm>
            <a:off x="8410269" y="646895"/>
            <a:ext cx="552719" cy="58039"/>
          </a:xfrm>
          <a:custGeom>
            <a:rect b="b" l="l" r="r" t="t"/>
            <a:pathLst>
              <a:path extrusionOk="0" h="1334" w="12704">
                <a:moveTo>
                  <a:pt x="11825" y="380"/>
                </a:moveTo>
                <a:cubicBezTo>
                  <a:pt x="8096" y="910"/>
                  <a:pt x="0" y="1334"/>
                  <a:pt x="0" y="1334"/>
                </a:cubicBezTo>
                <a:cubicBezTo>
                  <a:pt x="895" y="1293"/>
                  <a:pt x="1896" y="1029"/>
                  <a:pt x="2754" y="770"/>
                </a:cubicBezTo>
                <a:cubicBezTo>
                  <a:pt x="3027" y="688"/>
                  <a:pt x="3295" y="591"/>
                  <a:pt x="3574" y="531"/>
                </a:cubicBezTo>
                <a:cubicBezTo>
                  <a:pt x="3920" y="455"/>
                  <a:pt x="4274" y="436"/>
                  <a:pt x="4628" y="418"/>
                </a:cubicBezTo>
                <a:cubicBezTo>
                  <a:pt x="7320" y="279"/>
                  <a:pt x="10011" y="139"/>
                  <a:pt x="12704" y="0"/>
                </a:cubicBezTo>
                <a:cubicBezTo>
                  <a:pt x="12411" y="127"/>
                  <a:pt x="12142" y="336"/>
                  <a:pt x="11825" y="38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 name="Google Shape;292;p13"/>
          <p:cNvSpPr/>
          <p:nvPr/>
        </p:nvSpPr>
        <p:spPr>
          <a:xfrm>
            <a:off x="8683844" y="422353"/>
            <a:ext cx="302682" cy="50947"/>
          </a:xfrm>
          <a:custGeom>
            <a:rect b="b" l="l" r="r" t="t"/>
            <a:pathLst>
              <a:path extrusionOk="0" h="1171" w="6957">
                <a:moveTo>
                  <a:pt x="6957" y="504"/>
                </a:moveTo>
                <a:cubicBezTo>
                  <a:pt x="5626" y="747"/>
                  <a:pt x="0" y="1171"/>
                  <a:pt x="0" y="1171"/>
                </a:cubicBezTo>
                <a:cubicBezTo>
                  <a:pt x="317" y="1171"/>
                  <a:pt x="448" y="1032"/>
                  <a:pt x="723" y="975"/>
                </a:cubicBezTo>
                <a:cubicBezTo>
                  <a:pt x="1048" y="909"/>
                  <a:pt x="1193" y="782"/>
                  <a:pt x="1487" y="688"/>
                </a:cubicBezTo>
                <a:cubicBezTo>
                  <a:pt x="1786" y="593"/>
                  <a:pt x="2082" y="634"/>
                  <a:pt x="2369" y="509"/>
                </a:cubicBezTo>
                <a:cubicBezTo>
                  <a:pt x="2881" y="284"/>
                  <a:pt x="3009" y="1"/>
                  <a:pt x="3631" y="157"/>
                </a:cubicBezTo>
                <a:cubicBezTo>
                  <a:pt x="3939" y="235"/>
                  <a:pt x="4159" y="482"/>
                  <a:pt x="4474" y="538"/>
                </a:cubicBezTo>
                <a:cubicBezTo>
                  <a:pt x="4797" y="596"/>
                  <a:pt x="5239" y="447"/>
                  <a:pt x="5566" y="383"/>
                </a:cubicBezTo>
                <a:cubicBezTo>
                  <a:pt x="5965" y="304"/>
                  <a:pt x="6713" y="296"/>
                  <a:pt x="6957" y="504"/>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 name="Google Shape;293;p13"/>
          <p:cNvSpPr/>
          <p:nvPr/>
        </p:nvSpPr>
        <p:spPr>
          <a:xfrm>
            <a:off x="8080221" y="202031"/>
            <a:ext cx="263264" cy="64130"/>
          </a:xfrm>
          <a:custGeom>
            <a:rect b="b" l="l" r="r" t="t"/>
            <a:pathLst>
              <a:path extrusionOk="0" h="1474" w="6051">
                <a:moveTo>
                  <a:pt x="6051" y="687"/>
                </a:moveTo>
                <a:cubicBezTo>
                  <a:pt x="4054" y="1051"/>
                  <a:pt x="1" y="1474"/>
                  <a:pt x="1" y="1474"/>
                </a:cubicBezTo>
                <a:cubicBezTo>
                  <a:pt x="266" y="1474"/>
                  <a:pt x="439" y="1204"/>
                  <a:pt x="717" y="1148"/>
                </a:cubicBezTo>
                <a:cubicBezTo>
                  <a:pt x="1040" y="1082"/>
                  <a:pt x="1344" y="1209"/>
                  <a:pt x="1680" y="1097"/>
                </a:cubicBezTo>
                <a:cubicBezTo>
                  <a:pt x="2312" y="886"/>
                  <a:pt x="2610" y="1"/>
                  <a:pt x="3389" y="84"/>
                </a:cubicBezTo>
                <a:cubicBezTo>
                  <a:pt x="3665" y="115"/>
                  <a:pt x="3883" y="415"/>
                  <a:pt x="4125" y="508"/>
                </a:cubicBezTo>
                <a:cubicBezTo>
                  <a:pt x="4432" y="624"/>
                  <a:pt x="4639" y="608"/>
                  <a:pt x="4966" y="627"/>
                </a:cubicBezTo>
                <a:cubicBezTo>
                  <a:pt x="5287" y="645"/>
                  <a:pt x="5729" y="725"/>
                  <a:pt x="6051" y="687"/>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 name="Google Shape;294;p13"/>
          <p:cNvSpPr/>
          <p:nvPr/>
        </p:nvSpPr>
        <p:spPr>
          <a:xfrm>
            <a:off x="7659363" y="376098"/>
            <a:ext cx="365028" cy="58344"/>
          </a:xfrm>
          <a:custGeom>
            <a:rect b="b" l="l" r="r" t="t"/>
            <a:pathLst>
              <a:path extrusionOk="0" h="1341" w="8390">
                <a:moveTo>
                  <a:pt x="8390" y="1099"/>
                </a:moveTo>
                <a:cubicBezTo>
                  <a:pt x="5889" y="1340"/>
                  <a:pt x="1" y="614"/>
                  <a:pt x="1" y="614"/>
                </a:cubicBezTo>
                <a:cubicBezTo>
                  <a:pt x="454" y="614"/>
                  <a:pt x="1094" y="606"/>
                  <a:pt x="1536" y="568"/>
                </a:cubicBezTo>
                <a:cubicBezTo>
                  <a:pt x="1755" y="550"/>
                  <a:pt x="1991" y="748"/>
                  <a:pt x="2210" y="695"/>
                </a:cubicBezTo>
                <a:cubicBezTo>
                  <a:pt x="2334" y="665"/>
                  <a:pt x="2289" y="413"/>
                  <a:pt x="2352" y="391"/>
                </a:cubicBezTo>
                <a:cubicBezTo>
                  <a:pt x="3475" y="0"/>
                  <a:pt x="3537" y="372"/>
                  <a:pt x="4594" y="600"/>
                </a:cubicBezTo>
                <a:cubicBezTo>
                  <a:pt x="5768" y="854"/>
                  <a:pt x="7422" y="640"/>
                  <a:pt x="8390" y="1099"/>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 name="Google Shape;295;p13"/>
          <p:cNvSpPr/>
          <p:nvPr/>
        </p:nvSpPr>
        <p:spPr>
          <a:xfrm>
            <a:off x="-226095" y="880239"/>
            <a:ext cx="693161" cy="94759"/>
          </a:xfrm>
          <a:custGeom>
            <a:rect b="b" l="l" r="r" t="t"/>
            <a:pathLst>
              <a:path extrusionOk="0" h="2178" w="15932">
                <a:moveTo>
                  <a:pt x="15790" y="2178"/>
                </a:moveTo>
                <a:cubicBezTo>
                  <a:pt x="15812" y="2154"/>
                  <a:pt x="15932" y="2108"/>
                  <a:pt x="15858" y="2116"/>
                </a:cubicBezTo>
                <a:cubicBezTo>
                  <a:pt x="14262" y="1999"/>
                  <a:pt x="12673" y="1769"/>
                  <a:pt x="11071" y="1662"/>
                </a:cubicBezTo>
                <a:cubicBezTo>
                  <a:pt x="9639" y="1565"/>
                  <a:pt x="8217" y="1789"/>
                  <a:pt x="6809" y="1453"/>
                </a:cubicBezTo>
                <a:cubicBezTo>
                  <a:pt x="4525" y="908"/>
                  <a:pt x="2230" y="737"/>
                  <a:pt x="1" y="0"/>
                </a:cubicBezTo>
                <a:cubicBezTo>
                  <a:pt x="1186" y="530"/>
                  <a:pt x="2390" y="241"/>
                  <a:pt x="3644" y="498"/>
                </a:cubicBezTo>
                <a:cubicBezTo>
                  <a:pt x="5185" y="814"/>
                  <a:pt x="6786" y="946"/>
                  <a:pt x="8348" y="1078"/>
                </a:cubicBezTo>
                <a:cubicBezTo>
                  <a:pt x="8134" y="767"/>
                  <a:pt x="7723" y="633"/>
                  <a:pt x="7518" y="307"/>
                </a:cubicBezTo>
                <a:cubicBezTo>
                  <a:pt x="8245" y="102"/>
                  <a:pt x="9120" y="619"/>
                  <a:pt x="9829" y="789"/>
                </a:cubicBezTo>
                <a:cubicBezTo>
                  <a:pt x="10887" y="1044"/>
                  <a:pt x="11965" y="710"/>
                  <a:pt x="13036" y="1004"/>
                </a:cubicBezTo>
                <a:cubicBezTo>
                  <a:pt x="13952" y="1254"/>
                  <a:pt x="14915" y="1925"/>
                  <a:pt x="15790" y="2178"/>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 name="Google Shape;296;p13"/>
          <p:cNvSpPr/>
          <p:nvPr/>
        </p:nvSpPr>
        <p:spPr>
          <a:xfrm>
            <a:off x="-37524" y="498587"/>
            <a:ext cx="504600" cy="81838"/>
          </a:xfrm>
          <a:custGeom>
            <a:rect b="b" l="l" r="r" t="t"/>
            <a:pathLst>
              <a:path extrusionOk="0" h="1881" w="11598">
                <a:moveTo>
                  <a:pt x="1" y="709"/>
                </a:moveTo>
                <a:cubicBezTo>
                  <a:pt x="903" y="857"/>
                  <a:pt x="1788" y="1070"/>
                  <a:pt x="2707" y="1150"/>
                </a:cubicBezTo>
                <a:cubicBezTo>
                  <a:pt x="4035" y="1265"/>
                  <a:pt x="5399" y="1136"/>
                  <a:pt x="6719" y="1327"/>
                </a:cubicBezTo>
                <a:cubicBezTo>
                  <a:pt x="8342" y="1561"/>
                  <a:pt x="9952" y="1880"/>
                  <a:pt x="11598" y="1862"/>
                </a:cubicBezTo>
                <a:cubicBezTo>
                  <a:pt x="10843" y="1373"/>
                  <a:pt x="9849" y="1526"/>
                  <a:pt x="9033" y="1150"/>
                </a:cubicBezTo>
                <a:cubicBezTo>
                  <a:pt x="8298" y="811"/>
                  <a:pt x="7659" y="787"/>
                  <a:pt x="6868" y="711"/>
                </a:cubicBezTo>
                <a:cubicBezTo>
                  <a:pt x="6074" y="634"/>
                  <a:pt x="5419" y="156"/>
                  <a:pt x="4627" y="69"/>
                </a:cubicBezTo>
                <a:cubicBezTo>
                  <a:pt x="4003" y="0"/>
                  <a:pt x="3706" y="310"/>
                  <a:pt x="3133" y="469"/>
                </a:cubicBezTo>
                <a:cubicBezTo>
                  <a:pt x="2585" y="621"/>
                  <a:pt x="1957" y="593"/>
                  <a:pt x="1399" y="585"/>
                </a:cubicBezTo>
                <a:cubicBezTo>
                  <a:pt x="941" y="578"/>
                  <a:pt x="283" y="494"/>
                  <a:pt x="1" y="709"/>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 name="Google Shape;297;p13"/>
          <p:cNvSpPr/>
          <p:nvPr/>
        </p:nvSpPr>
        <p:spPr>
          <a:xfrm>
            <a:off x="907704" y="152288"/>
            <a:ext cx="729316" cy="223803"/>
          </a:xfrm>
          <a:custGeom>
            <a:rect b="b" l="l" r="r" t="t"/>
            <a:pathLst>
              <a:path extrusionOk="0" h="5144" w="16763">
                <a:moveTo>
                  <a:pt x="7248" y="3230"/>
                </a:moveTo>
                <a:cubicBezTo>
                  <a:pt x="6458" y="3235"/>
                  <a:pt x="5856" y="3147"/>
                  <a:pt x="5027" y="3147"/>
                </a:cubicBezTo>
                <a:lnTo>
                  <a:pt x="16762" y="5143"/>
                </a:lnTo>
                <a:cubicBezTo>
                  <a:pt x="16344" y="4942"/>
                  <a:pt x="15504" y="4525"/>
                  <a:pt x="14892" y="4322"/>
                </a:cubicBezTo>
                <a:cubicBezTo>
                  <a:pt x="14311" y="4129"/>
                  <a:pt x="14059" y="3799"/>
                  <a:pt x="13589" y="3450"/>
                </a:cubicBezTo>
                <a:cubicBezTo>
                  <a:pt x="12853" y="2902"/>
                  <a:pt x="12200" y="3154"/>
                  <a:pt x="11375" y="2959"/>
                </a:cubicBezTo>
                <a:cubicBezTo>
                  <a:pt x="11149" y="2905"/>
                  <a:pt x="10860" y="2778"/>
                  <a:pt x="10550" y="2640"/>
                </a:cubicBezTo>
                <a:lnTo>
                  <a:pt x="11381" y="2809"/>
                </a:lnTo>
                <a:cubicBezTo>
                  <a:pt x="10976" y="2690"/>
                  <a:pt x="10631" y="2359"/>
                  <a:pt x="10177" y="2301"/>
                </a:cubicBezTo>
                <a:cubicBezTo>
                  <a:pt x="9689" y="2236"/>
                  <a:pt x="9316" y="2244"/>
                  <a:pt x="8853" y="1987"/>
                </a:cubicBezTo>
                <a:cubicBezTo>
                  <a:pt x="8104" y="1571"/>
                  <a:pt x="7692" y="1248"/>
                  <a:pt x="6796" y="1208"/>
                </a:cubicBezTo>
                <a:cubicBezTo>
                  <a:pt x="6050" y="1175"/>
                  <a:pt x="5448" y="1165"/>
                  <a:pt x="4727" y="941"/>
                </a:cubicBezTo>
                <a:cubicBezTo>
                  <a:pt x="3998" y="717"/>
                  <a:pt x="3262" y="1"/>
                  <a:pt x="2482" y="13"/>
                </a:cubicBezTo>
                <a:cubicBezTo>
                  <a:pt x="2159" y="19"/>
                  <a:pt x="1816" y="203"/>
                  <a:pt x="1484" y="281"/>
                </a:cubicBezTo>
                <a:cubicBezTo>
                  <a:pt x="1181" y="352"/>
                  <a:pt x="525" y="489"/>
                  <a:pt x="0" y="510"/>
                </a:cubicBezTo>
                <a:lnTo>
                  <a:pt x="8572" y="2241"/>
                </a:lnTo>
                <a:cubicBezTo>
                  <a:pt x="8538" y="2261"/>
                  <a:pt x="8505" y="2282"/>
                  <a:pt x="8475" y="2308"/>
                </a:cubicBezTo>
                <a:cubicBezTo>
                  <a:pt x="8004" y="2719"/>
                  <a:pt x="8088" y="3224"/>
                  <a:pt x="7248" y="323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 name="Google Shape;298;p13"/>
          <p:cNvSpPr/>
          <p:nvPr/>
        </p:nvSpPr>
        <p:spPr>
          <a:xfrm>
            <a:off x="123806" y="434460"/>
            <a:ext cx="618503" cy="139529"/>
          </a:xfrm>
          <a:custGeom>
            <a:rect b="b" l="l" r="r" t="t"/>
            <a:pathLst>
              <a:path extrusionOk="0" h="3207" w="14216">
                <a:moveTo>
                  <a:pt x="14215" y="3206"/>
                </a:moveTo>
                <a:cubicBezTo>
                  <a:pt x="10586" y="2722"/>
                  <a:pt x="0" y="726"/>
                  <a:pt x="0" y="726"/>
                </a:cubicBezTo>
                <a:cubicBezTo>
                  <a:pt x="420" y="726"/>
                  <a:pt x="933" y="602"/>
                  <a:pt x="1319" y="593"/>
                </a:cubicBezTo>
                <a:cubicBezTo>
                  <a:pt x="1695" y="584"/>
                  <a:pt x="2198" y="737"/>
                  <a:pt x="2617" y="729"/>
                </a:cubicBezTo>
                <a:cubicBezTo>
                  <a:pt x="3319" y="715"/>
                  <a:pt x="3162" y="96"/>
                  <a:pt x="3913" y="59"/>
                </a:cubicBezTo>
                <a:cubicBezTo>
                  <a:pt x="5086" y="0"/>
                  <a:pt x="5814" y="1132"/>
                  <a:pt x="7016" y="1105"/>
                </a:cubicBezTo>
                <a:cubicBezTo>
                  <a:pt x="8035" y="1083"/>
                  <a:pt x="8710" y="1517"/>
                  <a:pt x="9679" y="1645"/>
                </a:cubicBezTo>
                <a:cubicBezTo>
                  <a:pt x="10320" y="1730"/>
                  <a:pt x="11193" y="1618"/>
                  <a:pt x="11783" y="1871"/>
                </a:cubicBezTo>
                <a:cubicBezTo>
                  <a:pt x="12282" y="2086"/>
                  <a:pt x="12720" y="2510"/>
                  <a:pt x="13231" y="2736"/>
                </a:cubicBezTo>
                <a:cubicBezTo>
                  <a:pt x="13523" y="2865"/>
                  <a:pt x="13811" y="2917"/>
                  <a:pt x="14078" y="3084"/>
                </a:cubicBezTo>
                <a:cubicBezTo>
                  <a:pt x="14020" y="3098"/>
                  <a:pt x="13966" y="3119"/>
                  <a:pt x="13913" y="3145"/>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p:cSld name="BLANK_1_1">
    <p:spTree>
      <p:nvGrpSpPr>
        <p:cNvPr id="299" name="Shape 299"/>
        <p:cNvGrpSpPr/>
        <p:nvPr/>
      </p:nvGrpSpPr>
      <p:grpSpPr>
        <a:xfrm>
          <a:off x="0" y="0"/>
          <a:ext cx="0" cy="0"/>
          <a:chOff x="0" y="0"/>
          <a:chExt cx="0" cy="0"/>
        </a:xfrm>
      </p:grpSpPr>
      <p:sp>
        <p:nvSpPr>
          <p:cNvPr id="300" name="Google Shape;300;p14"/>
          <p:cNvSpPr txBox="1"/>
          <p:nvPr>
            <p:ph type="title"/>
          </p:nvPr>
        </p:nvSpPr>
        <p:spPr>
          <a:xfrm>
            <a:off x="3557400" y="2566888"/>
            <a:ext cx="4360200" cy="531900"/>
          </a:xfrm>
          <a:prstGeom prst="rect">
            <a:avLst/>
          </a:prstGeom>
        </p:spPr>
        <p:txBody>
          <a:bodyPr anchorCtr="0" anchor="t" bIns="91425" lIns="91425" spcFirstLastPara="1" rIns="91425" wrap="square" tIns="91425">
            <a:noAutofit/>
          </a:bodyPr>
          <a:lstStyle>
            <a:lvl1pPr lvl="0" rtl="0" algn="r">
              <a:spcBef>
                <a:spcPts val="0"/>
              </a:spcBef>
              <a:spcAft>
                <a:spcPts val="0"/>
              </a:spcAft>
              <a:buSzPts val="3000"/>
              <a:buNone/>
              <a:defRPr sz="3000"/>
            </a:lvl1pPr>
            <a:lvl2pPr lvl="1" rtl="0" algn="ctr">
              <a:spcBef>
                <a:spcPts val="0"/>
              </a:spcBef>
              <a:spcAft>
                <a:spcPts val="0"/>
              </a:spcAft>
              <a:buSzPts val="3000"/>
              <a:buNone/>
              <a:defRPr sz="3000"/>
            </a:lvl2pPr>
            <a:lvl3pPr lvl="2" rtl="0" algn="ctr">
              <a:spcBef>
                <a:spcPts val="0"/>
              </a:spcBef>
              <a:spcAft>
                <a:spcPts val="0"/>
              </a:spcAft>
              <a:buSzPts val="3000"/>
              <a:buNone/>
              <a:defRPr sz="3000"/>
            </a:lvl3pPr>
            <a:lvl4pPr lvl="3" rtl="0" algn="ctr">
              <a:spcBef>
                <a:spcPts val="0"/>
              </a:spcBef>
              <a:spcAft>
                <a:spcPts val="0"/>
              </a:spcAft>
              <a:buSzPts val="3000"/>
              <a:buNone/>
              <a:defRPr sz="3000"/>
            </a:lvl4pPr>
            <a:lvl5pPr lvl="4" rtl="0" algn="ctr">
              <a:spcBef>
                <a:spcPts val="0"/>
              </a:spcBef>
              <a:spcAft>
                <a:spcPts val="0"/>
              </a:spcAft>
              <a:buSzPts val="3000"/>
              <a:buNone/>
              <a:defRPr sz="3000"/>
            </a:lvl5pPr>
            <a:lvl6pPr lvl="5" rtl="0" algn="ctr">
              <a:spcBef>
                <a:spcPts val="0"/>
              </a:spcBef>
              <a:spcAft>
                <a:spcPts val="0"/>
              </a:spcAft>
              <a:buSzPts val="3000"/>
              <a:buNone/>
              <a:defRPr sz="3000"/>
            </a:lvl6pPr>
            <a:lvl7pPr lvl="6" rtl="0" algn="ctr">
              <a:spcBef>
                <a:spcPts val="0"/>
              </a:spcBef>
              <a:spcAft>
                <a:spcPts val="0"/>
              </a:spcAft>
              <a:buSzPts val="3000"/>
              <a:buNone/>
              <a:defRPr sz="3000"/>
            </a:lvl7pPr>
            <a:lvl8pPr lvl="7" rtl="0" algn="ctr">
              <a:spcBef>
                <a:spcPts val="0"/>
              </a:spcBef>
              <a:spcAft>
                <a:spcPts val="0"/>
              </a:spcAft>
              <a:buSzPts val="3000"/>
              <a:buNone/>
              <a:defRPr sz="3000"/>
            </a:lvl8pPr>
            <a:lvl9pPr lvl="8" rtl="0" algn="ctr">
              <a:spcBef>
                <a:spcPts val="0"/>
              </a:spcBef>
              <a:spcAft>
                <a:spcPts val="0"/>
              </a:spcAft>
              <a:buSzPts val="3000"/>
              <a:buNone/>
              <a:defRPr sz="3000"/>
            </a:lvl9pPr>
          </a:lstStyle>
          <a:p/>
        </p:txBody>
      </p:sp>
      <p:sp>
        <p:nvSpPr>
          <p:cNvPr id="301" name="Google Shape;301;p14"/>
          <p:cNvSpPr txBox="1"/>
          <p:nvPr>
            <p:ph idx="1" type="subTitle"/>
          </p:nvPr>
        </p:nvSpPr>
        <p:spPr>
          <a:xfrm>
            <a:off x="1226400" y="977913"/>
            <a:ext cx="6691200" cy="1478400"/>
          </a:xfrm>
          <a:prstGeom prst="rect">
            <a:avLst/>
          </a:prstGeom>
        </p:spPr>
        <p:txBody>
          <a:bodyPr anchorCtr="0" anchor="b" bIns="91425" lIns="91425" spcFirstLastPara="1" rIns="91425" wrap="square" tIns="91425">
            <a:noAutofit/>
          </a:bodyPr>
          <a:lstStyle>
            <a:lvl1pPr lvl="0" rtl="0">
              <a:lnSpc>
                <a:spcPct val="100000"/>
              </a:lnSpc>
              <a:spcBef>
                <a:spcPts val="0"/>
              </a:spcBef>
              <a:spcAft>
                <a:spcPts val="0"/>
              </a:spcAft>
              <a:buSzPts val="3000"/>
              <a:buNone/>
              <a:defRPr sz="3000"/>
            </a:lvl1pPr>
            <a:lvl2pPr lvl="1" rtl="0" algn="ctr">
              <a:lnSpc>
                <a:spcPct val="100000"/>
              </a:lnSpc>
              <a:spcBef>
                <a:spcPts val="0"/>
              </a:spcBef>
              <a:spcAft>
                <a:spcPts val="0"/>
              </a:spcAft>
              <a:buSzPts val="3000"/>
              <a:buNone/>
              <a:defRPr sz="3000"/>
            </a:lvl2pPr>
            <a:lvl3pPr lvl="2" rtl="0" algn="ctr">
              <a:lnSpc>
                <a:spcPct val="100000"/>
              </a:lnSpc>
              <a:spcBef>
                <a:spcPts val="0"/>
              </a:spcBef>
              <a:spcAft>
                <a:spcPts val="0"/>
              </a:spcAft>
              <a:buSzPts val="3000"/>
              <a:buNone/>
              <a:defRPr sz="3000"/>
            </a:lvl3pPr>
            <a:lvl4pPr lvl="3" rtl="0" algn="ctr">
              <a:lnSpc>
                <a:spcPct val="100000"/>
              </a:lnSpc>
              <a:spcBef>
                <a:spcPts val="0"/>
              </a:spcBef>
              <a:spcAft>
                <a:spcPts val="0"/>
              </a:spcAft>
              <a:buSzPts val="3000"/>
              <a:buNone/>
              <a:defRPr sz="3000"/>
            </a:lvl4pPr>
            <a:lvl5pPr lvl="4" rtl="0" algn="ctr">
              <a:lnSpc>
                <a:spcPct val="100000"/>
              </a:lnSpc>
              <a:spcBef>
                <a:spcPts val="0"/>
              </a:spcBef>
              <a:spcAft>
                <a:spcPts val="0"/>
              </a:spcAft>
              <a:buSzPts val="3000"/>
              <a:buNone/>
              <a:defRPr sz="3000"/>
            </a:lvl5pPr>
            <a:lvl6pPr lvl="5" rtl="0" algn="ctr">
              <a:lnSpc>
                <a:spcPct val="100000"/>
              </a:lnSpc>
              <a:spcBef>
                <a:spcPts val="0"/>
              </a:spcBef>
              <a:spcAft>
                <a:spcPts val="0"/>
              </a:spcAft>
              <a:buSzPts val="3000"/>
              <a:buNone/>
              <a:defRPr sz="3000"/>
            </a:lvl6pPr>
            <a:lvl7pPr lvl="6" rtl="0" algn="ctr">
              <a:lnSpc>
                <a:spcPct val="100000"/>
              </a:lnSpc>
              <a:spcBef>
                <a:spcPts val="0"/>
              </a:spcBef>
              <a:spcAft>
                <a:spcPts val="0"/>
              </a:spcAft>
              <a:buSzPts val="3000"/>
              <a:buNone/>
              <a:defRPr sz="3000"/>
            </a:lvl7pPr>
            <a:lvl8pPr lvl="7" rtl="0" algn="ctr">
              <a:lnSpc>
                <a:spcPct val="100000"/>
              </a:lnSpc>
              <a:spcBef>
                <a:spcPts val="0"/>
              </a:spcBef>
              <a:spcAft>
                <a:spcPts val="0"/>
              </a:spcAft>
              <a:buSzPts val="3000"/>
              <a:buNone/>
              <a:defRPr sz="3000"/>
            </a:lvl8pPr>
            <a:lvl9pPr lvl="8" rtl="0" algn="ctr">
              <a:lnSpc>
                <a:spcPct val="100000"/>
              </a:lnSpc>
              <a:spcBef>
                <a:spcPts val="0"/>
              </a:spcBef>
              <a:spcAft>
                <a:spcPts val="0"/>
              </a:spcAft>
              <a:buSzPts val="3000"/>
              <a:buNone/>
              <a:defRPr sz="3000"/>
            </a:lvl9pPr>
          </a:lstStyle>
          <a:p/>
        </p:txBody>
      </p:sp>
      <p:sp>
        <p:nvSpPr>
          <p:cNvPr id="302" name="Google Shape;302;p14"/>
          <p:cNvSpPr/>
          <p:nvPr/>
        </p:nvSpPr>
        <p:spPr>
          <a:xfrm>
            <a:off x="8011172" y="964832"/>
            <a:ext cx="907161" cy="95258"/>
          </a:xfrm>
          <a:custGeom>
            <a:rect b="b" l="l" r="r" t="t"/>
            <a:pathLst>
              <a:path extrusionOk="0" h="1334" w="12704">
                <a:moveTo>
                  <a:pt x="11825" y="380"/>
                </a:moveTo>
                <a:cubicBezTo>
                  <a:pt x="8096" y="910"/>
                  <a:pt x="0" y="1334"/>
                  <a:pt x="0" y="1334"/>
                </a:cubicBezTo>
                <a:cubicBezTo>
                  <a:pt x="895" y="1293"/>
                  <a:pt x="1896" y="1029"/>
                  <a:pt x="2754" y="770"/>
                </a:cubicBezTo>
                <a:cubicBezTo>
                  <a:pt x="3027" y="688"/>
                  <a:pt x="3295" y="591"/>
                  <a:pt x="3574" y="531"/>
                </a:cubicBezTo>
                <a:cubicBezTo>
                  <a:pt x="3920" y="455"/>
                  <a:pt x="4274" y="436"/>
                  <a:pt x="4628" y="418"/>
                </a:cubicBezTo>
                <a:cubicBezTo>
                  <a:pt x="7320" y="279"/>
                  <a:pt x="10011" y="139"/>
                  <a:pt x="12704" y="0"/>
                </a:cubicBezTo>
                <a:cubicBezTo>
                  <a:pt x="12411" y="127"/>
                  <a:pt x="12142" y="336"/>
                  <a:pt x="11825" y="38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 name="Google Shape;303;p14"/>
          <p:cNvSpPr/>
          <p:nvPr/>
        </p:nvSpPr>
        <p:spPr>
          <a:xfrm>
            <a:off x="8460175" y="596302"/>
            <a:ext cx="496782" cy="83618"/>
          </a:xfrm>
          <a:custGeom>
            <a:rect b="b" l="l" r="r" t="t"/>
            <a:pathLst>
              <a:path extrusionOk="0" h="1171" w="6957">
                <a:moveTo>
                  <a:pt x="6957" y="504"/>
                </a:moveTo>
                <a:cubicBezTo>
                  <a:pt x="5626" y="747"/>
                  <a:pt x="0" y="1171"/>
                  <a:pt x="0" y="1171"/>
                </a:cubicBezTo>
                <a:cubicBezTo>
                  <a:pt x="317" y="1171"/>
                  <a:pt x="448" y="1032"/>
                  <a:pt x="723" y="975"/>
                </a:cubicBezTo>
                <a:cubicBezTo>
                  <a:pt x="1048" y="909"/>
                  <a:pt x="1193" y="782"/>
                  <a:pt x="1487" y="688"/>
                </a:cubicBezTo>
                <a:cubicBezTo>
                  <a:pt x="1786" y="593"/>
                  <a:pt x="2082" y="634"/>
                  <a:pt x="2369" y="509"/>
                </a:cubicBezTo>
                <a:cubicBezTo>
                  <a:pt x="2881" y="284"/>
                  <a:pt x="3009" y="1"/>
                  <a:pt x="3631" y="157"/>
                </a:cubicBezTo>
                <a:cubicBezTo>
                  <a:pt x="3939" y="235"/>
                  <a:pt x="4159" y="482"/>
                  <a:pt x="4474" y="538"/>
                </a:cubicBezTo>
                <a:cubicBezTo>
                  <a:pt x="4797" y="596"/>
                  <a:pt x="5239" y="447"/>
                  <a:pt x="5566" y="383"/>
                </a:cubicBezTo>
                <a:cubicBezTo>
                  <a:pt x="5965" y="304"/>
                  <a:pt x="6713" y="296"/>
                  <a:pt x="6957" y="504"/>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 name="Google Shape;304;p14"/>
          <p:cNvSpPr/>
          <p:nvPr/>
        </p:nvSpPr>
        <p:spPr>
          <a:xfrm>
            <a:off x="7469483" y="234699"/>
            <a:ext cx="432087" cy="105255"/>
          </a:xfrm>
          <a:custGeom>
            <a:rect b="b" l="l" r="r" t="t"/>
            <a:pathLst>
              <a:path extrusionOk="0" h="1474" w="6051">
                <a:moveTo>
                  <a:pt x="6051" y="687"/>
                </a:moveTo>
                <a:cubicBezTo>
                  <a:pt x="4054" y="1051"/>
                  <a:pt x="1" y="1474"/>
                  <a:pt x="1" y="1474"/>
                </a:cubicBezTo>
                <a:cubicBezTo>
                  <a:pt x="266" y="1474"/>
                  <a:pt x="439" y="1204"/>
                  <a:pt x="717" y="1148"/>
                </a:cubicBezTo>
                <a:cubicBezTo>
                  <a:pt x="1040" y="1082"/>
                  <a:pt x="1344" y="1209"/>
                  <a:pt x="1680" y="1097"/>
                </a:cubicBezTo>
                <a:cubicBezTo>
                  <a:pt x="2312" y="886"/>
                  <a:pt x="2610" y="1"/>
                  <a:pt x="3389" y="84"/>
                </a:cubicBezTo>
                <a:cubicBezTo>
                  <a:pt x="3665" y="115"/>
                  <a:pt x="3883" y="415"/>
                  <a:pt x="4125" y="508"/>
                </a:cubicBezTo>
                <a:cubicBezTo>
                  <a:pt x="4432" y="624"/>
                  <a:pt x="4639" y="608"/>
                  <a:pt x="4966" y="627"/>
                </a:cubicBezTo>
                <a:cubicBezTo>
                  <a:pt x="5287" y="645"/>
                  <a:pt x="5729" y="725"/>
                  <a:pt x="6051" y="687"/>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 name="Google Shape;305;p14"/>
          <p:cNvSpPr/>
          <p:nvPr/>
        </p:nvSpPr>
        <p:spPr>
          <a:xfrm>
            <a:off x="2035452" y="273351"/>
            <a:ext cx="1137664" cy="155526"/>
          </a:xfrm>
          <a:custGeom>
            <a:rect b="b" l="l" r="r" t="t"/>
            <a:pathLst>
              <a:path extrusionOk="0" h="2178" w="15932">
                <a:moveTo>
                  <a:pt x="15790" y="2178"/>
                </a:moveTo>
                <a:cubicBezTo>
                  <a:pt x="15812" y="2154"/>
                  <a:pt x="15932" y="2108"/>
                  <a:pt x="15858" y="2116"/>
                </a:cubicBezTo>
                <a:cubicBezTo>
                  <a:pt x="14262" y="1999"/>
                  <a:pt x="12673" y="1769"/>
                  <a:pt x="11071" y="1662"/>
                </a:cubicBezTo>
                <a:cubicBezTo>
                  <a:pt x="9639" y="1565"/>
                  <a:pt x="8217" y="1789"/>
                  <a:pt x="6809" y="1453"/>
                </a:cubicBezTo>
                <a:cubicBezTo>
                  <a:pt x="4525" y="908"/>
                  <a:pt x="2230" y="737"/>
                  <a:pt x="1" y="0"/>
                </a:cubicBezTo>
                <a:cubicBezTo>
                  <a:pt x="1186" y="530"/>
                  <a:pt x="2390" y="241"/>
                  <a:pt x="3644" y="498"/>
                </a:cubicBezTo>
                <a:cubicBezTo>
                  <a:pt x="5185" y="814"/>
                  <a:pt x="6786" y="946"/>
                  <a:pt x="8348" y="1078"/>
                </a:cubicBezTo>
                <a:cubicBezTo>
                  <a:pt x="8134" y="767"/>
                  <a:pt x="7723" y="633"/>
                  <a:pt x="7518" y="307"/>
                </a:cubicBezTo>
                <a:cubicBezTo>
                  <a:pt x="8245" y="102"/>
                  <a:pt x="9120" y="619"/>
                  <a:pt x="9829" y="789"/>
                </a:cubicBezTo>
                <a:cubicBezTo>
                  <a:pt x="10887" y="1044"/>
                  <a:pt x="11965" y="710"/>
                  <a:pt x="13036" y="1004"/>
                </a:cubicBezTo>
                <a:cubicBezTo>
                  <a:pt x="13952" y="1254"/>
                  <a:pt x="14915" y="1925"/>
                  <a:pt x="15790" y="2178"/>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 name="Google Shape;306;p14"/>
          <p:cNvSpPr/>
          <p:nvPr/>
        </p:nvSpPr>
        <p:spPr>
          <a:xfrm>
            <a:off x="-244115" y="2280409"/>
            <a:ext cx="828184" cy="134318"/>
          </a:xfrm>
          <a:custGeom>
            <a:rect b="b" l="l" r="r" t="t"/>
            <a:pathLst>
              <a:path extrusionOk="0" h="1881" w="11598">
                <a:moveTo>
                  <a:pt x="1" y="709"/>
                </a:moveTo>
                <a:cubicBezTo>
                  <a:pt x="903" y="857"/>
                  <a:pt x="1788" y="1070"/>
                  <a:pt x="2707" y="1150"/>
                </a:cubicBezTo>
                <a:cubicBezTo>
                  <a:pt x="4035" y="1265"/>
                  <a:pt x="5399" y="1136"/>
                  <a:pt x="6719" y="1327"/>
                </a:cubicBezTo>
                <a:cubicBezTo>
                  <a:pt x="8342" y="1561"/>
                  <a:pt x="9952" y="1880"/>
                  <a:pt x="11598" y="1862"/>
                </a:cubicBezTo>
                <a:cubicBezTo>
                  <a:pt x="10843" y="1373"/>
                  <a:pt x="9849" y="1526"/>
                  <a:pt x="9033" y="1150"/>
                </a:cubicBezTo>
                <a:cubicBezTo>
                  <a:pt x="8298" y="811"/>
                  <a:pt x="7659" y="787"/>
                  <a:pt x="6868" y="711"/>
                </a:cubicBezTo>
                <a:cubicBezTo>
                  <a:pt x="6074" y="634"/>
                  <a:pt x="5419" y="156"/>
                  <a:pt x="4627" y="69"/>
                </a:cubicBezTo>
                <a:cubicBezTo>
                  <a:pt x="4003" y="0"/>
                  <a:pt x="3706" y="310"/>
                  <a:pt x="3133" y="469"/>
                </a:cubicBezTo>
                <a:cubicBezTo>
                  <a:pt x="2585" y="621"/>
                  <a:pt x="1957" y="593"/>
                  <a:pt x="1399" y="585"/>
                </a:cubicBezTo>
                <a:cubicBezTo>
                  <a:pt x="941" y="578"/>
                  <a:pt x="283" y="494"/>
                  <a:pt x="1" y="709"/>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 name="Google Shape;307;p14"/>
          <p:cNvSpPr/>
          <p:nvPr/>
        </p:nvSpPr>
        <p:spPr>
          <a:xfrm>
            <a:off x="4584239" y="536035"/>
            <a:ext cx="12925" cy="2642"/>
          </a:xfrm>
          <a:custGeom>
            <a:rect b="b" l="l" r="r" t="t"/>
            <a:pathLst>
              <a:path extrusionOk="0" h="37" w="181">
                <a:moveTo>
                  <a:pt x="1" y="1"/>
                </a:moveTo>
                <a:cubicBezTo>
                  <a:pt x="60" y="17"/>
                  <a:pt x="118" y="30"/>
                  <a:pt x="180" y="37"/>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 name="Google Shape;308;p14"/>
          <p:cNvSpPr/>
          <p:nvPr/>
        </p:nvSpPr>
        <p:spPr>
          <a:xfrm>
            <a:off x="713235" y="-64075"/>
            <a:ext cx="1197004" cy="367320"/>
          </a:xfrm>
          <a:custGeom>
            <a:rect b="b" l="l" r="r" t="t"/>
            <a:pathLst>
              <a:path extrusionOk="0" h="5144" w="16763">
                <a:moveTo>
                  <a:pt x="7248" y="3230"/>
                </a:moveTo>
                <a:cubicBezTo>
                  <a:pt x="6458" y="3235"/>
                  <a:pt x="5856" y="3147"/>
                  <a:pt x="5027" y="3147"/>
                </a:cubicBezTo>
                <a:lnTo>
                  <a:pt x="16762" y="5143"/>
                </a:lnTo>
                <a:cubicBezTo>
                  <a:pt x="16344" y="4942"/>
                  <a:pt x="15504" y="4525"/>
                  <a:pt x="14892" y="4322"/>
                </a:cubicBezTo>
                <a:cubicBezTo>
                  <a:pt x="14311" y="4129"/>
                  <a:pt x="14059" y="3799"/>
                  <a:pt x="13589" y="3450"/>
                </a:cubicBezTo>
                <a:cubicBezTo>
                  <a:pt x="12853" y="2902"/>
                  <a:pt x="12200" y="3154"/>
                  <a:pt x="11375" y="2959"/>
                </a:cubicBezTo>
                <a:cubicBezTo>
                  <a:pt x="11149" y="2905"/>
                  <a:pt x="10860" y="2778"/>
                  <a:pt x="10550" y="2640"/>
                </a:cubicBezTo>
                <a:lnTo>
                  <a:pt x="11381" y="2809"/>
                </a:lnTo>
                <a:cubicBezTo>
                  <a:pt x="10976" y="2690"/>
                  <a:pt x="10631" y="2359"/>
                  <a:pt x="10177" y="2301"/>
                </a:cubicBezTo>
                <a:cubicBezTo>
                  <a:pt x="9689" y="2236"/>
                  <a:pt x="9316" y="2244"/>
                  <a:pt x="8853" y="1987"/>
                </a:cubicBezTo>
                <a:cubicBezTo>
                  <a:pt x="8104" y="1571"/>
                  <a:pt x="7692" y="1248"/>
                  <a:pt x="6796" y="1208"/>
                </a:cubicBezTo>
                <a:cubicBezTo>
                  <a:pt x="6050" y="1175"/>
                  <a:pt x="5448" y="1165"/>
                  <a:pt x="4727" y="941"/>
                </a:cubicBezTo>
                <a:cubicBezTo>
                  <a:pt x="3998" y="717"/>
                  <a:pt x="3262" y="1"/>
                  <a:pt x="2482" y="13"/>
                </a:cubicBezTo>
                <a:cubicBezTo>
                  <a:pt x="2159" y="19"/>
                  <a:pt x="1816" y="203"/>
                  <a:pt x="1484" y="281"/>
                </a:cubicBezTo>
                <a:cubicBezTo>
                  <a:pt x="1181" y="352"/>
                  <a:pt x="525" y="489"/>
                  <a:pt x="0" y="510"/>
                </a:cubicBezTo>
                <a:lnTo>
                  <a:pt x="8572" y="2241"/>
                </a:lnTo>
                <a:cubicBezTo>
                  <a:pt x="8538" y="2261"/>
                  <a:pt x="8505" y="2282"/>
                  <a:pt x="8475" y="2308"/>
                </a:cubicBezTo>
                <a:cubicBezTo>
                  <a:pt x="8004" y="2719"/>
                  <a:pt x="8088" y="3224"/>
                  <a:pt x="7248" y="323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9" name="Google Shape;309;p14"/>
          <p:cNvSpPr/>
          <p:nvPr/>
        </p:nvSpPr>
        <p:spPr>
          <a:xfrm>
            <a:off x="160316" y="404685"/>
            <a:ext cx="1015129" cy="229004"/>
          </a:xfrm>
          <a:custGeom>
            <a:rect b="b" l="l" r="r" t="t"/>
            <a:pathLst>
              <a:path extrusionOk="0" h="3207" w="14216">
                <a:moveTo>
                  <a:pt x="14215" y="3206"/>
                </a:moveTo>
                <a:cubicBezTo>
                  <a:pt x="10586" y="2722"/>
                  <a:pt x="0" y="726"/>
                  <a:pt x="0" y="726"/>
                </a:cubicBezTo>
                <a:cubicBezTo>
                  <a:pt x="420" y="726"/>
                  <a:pt x="933" y="602"/>
                  <a:pt x="1319" y="593"/>
                </a:cubicBezTo>
                <a:cubicBezTo>
                  <a:pt x="1695" y="584"/>
                  <a:pt x="2198" y="737"/>
                  <a:pt x="2617" y="729"/>
                </a:cubicBezTo>
                <a:cubicBezTo>
                  <a:pt x="3319" y="715"/>
                  <a:pt x="3162" y="96"/>
                  <a:pt x="3913" y="59"/>
                </a:cubicBezTo>
                <a:cubicBezTo>
                  <a:pt x="5086" y="0"/>
                  <a:pt x="5814" y="1132"/>
                  <a:pt x="7016" y="1105"/>
                </a:cubicBezTo>
                <a:cubicBezTo>
                  <a:pt x="8035" y="1083"/>
                  <a:pt x="8710" y="1517"/>
                  <a:pt x="9679" y="1645"/>
                </a:cubicBezTo>
                <a:cubicBezTo>
                  <a:pt x="10320" y="1730"/>
                  <a:pt x="11193" y="1618"/>
                  <a:pt x="11783" y="1871"/>
                </a:cubicBezTo>
                <a:cubicBezTo>
                  <a:pt x="12282" y="2086"/>
                  <a:pt x="12720" y="2510"/>
                  <a:pt x="13231" y="2736"/>
                </a:cubicBezTo>
                <a:cubicBezTo>
                  <a:pt x="13523" y="2865"/>
                  <a:pt x="13811" y="2917"/>
                  <a:pt x="14078" y="3084"/>
                </a:cubicBezTo>
                <a:cubicBezTo>
                  <a:pt x="14020" y="3098"/>
                  <a:pt x="13966" y="3119"/>
                  <a:pt x="13913" y="3145"/>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1">
  <p:cSld name="TITLE_ONLY_1">
    <p:spTree>
      <p:nvGrpSpPr>
        <p:cNvPr id="310" name="Shape 310"/>
        <p:cNvGrpSpPr/>
        <p:nvPr/>
      </p:nvGrpSpPr>
      <p:grpSpPr>
        <a:xfrm>
          <a:off x="0" y="0"/>
          <a:ext cx="0" cy="0"/>
          <a:chOff x="0" y="0"/>
          <a:chExt cx="0" cy="0"/>
        </a:xfrm>
      </p:grpSpPr>
      <p:grpSp>
        <p:nvGrpSpPr>
          <p:cNvPr id="311" name="Google Shape;311;p15"/>
          <p:cNvGrpSpPr/>
          <p:nvPr/>
        </p:nvGrpSpPr>
        <p:grpSpPr>
          <a:xfrm>
            <a:off x="1136877" y="4686913"/>
            <a:ext cx="1047083" cy="1257632"/>
            <a:chOff x="872644" y="1256870"/>
            <a:chExt cx="430898" cy="517565"/>
          </a:xfrm>
        </p:grpSpPr>
        <p:sp>
          <p:nvSpPr>
            <p:cNvPr id="312" name="Google Shape;312;p15"/>
            <p:cNvSpPr/>
            <p:nvPr/>
          </p:nvSpPr>
          <p:spPr>
            <a:xfrm>
              <a:off x="883695" y="1295809"/>
              <a:ext cx="408796" cy="478626"/>
            </a:xfrm>
            <a:custGeom>
              <a:rect b="b" l="l" r="r" t="t"/>
              <a:pathLst>
                <a:path extrusionOk="0" h="11001" w="9396">
                  <a:moveTo>
                    <a:pt x="0" y="0"/>
                  </a:moveTo>
                  <a:lnTo>
                    <a:pt x="9395" y="0"/>
                  </a:lnTo>
                  <a:lnTo>
                    <a:pt x="9395" y="11001"/>
                  </a:lnTo>
                  <a:lnTo>
                    <a:pt x="0" y="1100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3" name="Google Shape;313;p15"/>
            <p:cNvSpPr/>
            <p:nvPr/>
          </p:nvSpPr>
          <p:spPr>
            <a:xfrm>
              <a:off x="883695" y="1256870"/>
              <a:ext cx="408796" cy="52383"/>
            </a:xfrm>
            <a:custGeom>
              <a:rect b="b" l="l" r="r" t="t"/>
              <a:pathLst>
                <a:path extrusionOk="0" h="1204" w="9396">
                  <a:moveTo>
                    <a:pt x="9395" y="1204"/>
                  </a:moveTo>
                  <a:lnTo>
                    <a:pt x="0" y="1204"/>
                  </a:lnTo>
                  <a:lnTo>
                    <a:pt x="683" y="0"/>
                  </a:lnTo>
                  <a:lnTo>
                    <a:pt x="8712"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4" name="Google Shape;314;p15"/>
            <p:cNvSpPr/>
            <p:nvPr/>
          </p:nvSpPr>
          <p:spPr>
            <a:xfrm>
              <a:off x="872644" y="1289631"/>
              <a:ext cx="430898" cy="44247"/>
            </a:xfrm>
            <a:custGeom>
              <a:rect b="b" l="l" r="r" t="t"/>
              <a:pathLst>
                <a:path extrusionOk="0" h="1017" w="9904">
                  <a:moveTo>
                    <a:pt x="0" y="0"/>
                  </a:moveTo>
                  <a:lnTo>
                    <a:pt x="9903" y="0"/>
                  </a:lnTo>
                  <a:lnTo>
                    <a:pt x="9903" y="1016"/>
                  </a:lnTo>
                  <a:lnTo>
                    <a:pt x="0" y="1016"/>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5" name="Google Shape;315;p15"/>
            <p:cNvSpPr/>
            <p:nvPr/>
          </p:nvSpPr>
          <p:spPr>
            <a:xfrm>
              <a:off x="872644" y="1377734"/>
              <a:ext cx="430898" cy="44247"/>
            </a:xfrm>
            <a:custGeom>
              <a:rect b="b" l="l" r="r" t="t"/>
              <a:pathLst>
                <a:path extrusionOk="0" h="1017" w="9904">
                  <a:moveTo>
                    <a:pt x="0" y="0"/>
                  </a:moveTo>
                  <a:lnTo>
                    <a:pt x="9903" y="0"/>
                  </a:lnTo>
                  <a:lnTo>
                    <a:pt x="9903" y="1017"/>
                  </a:lnTo>
                  <a:lnTo>
                    <a:pt x="0" y="1017"/>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6" name="Google Shape;316;p15"/>
            <p:cNvSpPr/>
            <p:nvPr/>
          </p:nvSpPr>
          <p:spPr>
            <a:xfrm>
              <a:off x="872644" y="1465837"/>
              <a:ext cx="430898" cy="44247"/>
            </a:xfrm>
            <a:custGeom>
              <a:rect b="b" l="l" r="r" t="t"/>
              <a:pathLst>
                <a:path extrusionOk="0" h="1017" w="9904">
                  <a:moveTo>
                    <a:pt x="0" y="1"/>
                  </a:moveTo>
                  <a:lnTo>
                    <a:pt x="9903" y="1"/>
                  </a:lnTo>
                  <a:lnTo>
                    <a:pt x="9903" y="1017"/>
                  </a:lnTo>
                  <a:lnTo>
                    <a:pt x="0" y="1017"/>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7" name="Google Shape;317;p15"/>
            <p:cNvSpPr/>
            <p:nvPr/>
          </p:nvSpPr>
          <p:spPr>
            <a:xfrm>
              <a:off x="872644" y="1553983"/>
              <a:ext cx="430898" cy="44247"/>
            </a:xfrm>
            <a:custGeom>
              <a:rect b="b" l="l" r="r" t="t"/>
              <a:pathLst>
                <a:path extrusionOk="0" h="1017" w="9904">
                  <a:moveTo>
                    <a:pt x="0" y="0"/>
                  </a:moveTo>
                  <a:lnTo>
                    <a:pt x="9903" y="0"/>
                  </a:lnTo>
                  <a:lnTo>
                    <a:pt x="9903" y="1016"/>
                  </a:lnTo>
                  <a:lnTo>
                    <a:pt x="0" y="1016"/>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8" name="Google Shape;318;p15"/>
            <p:cNvSpPr/>
            <p:nvPr/>
          </p:nvSpPr>
          <p:spPr>
            <a:xfrm>
              <a:off x="872644" y="1642085"/>
              <a:ext cx="430898" cy="44247"/>
            </a:xfrm>
            <a:custGeom>
              <a:rect b="b" l="l" r="r" t="t"/>
              <a:pathLst>
                <a:path extrusionOk="0" h="1017" w="9904">
                  <a:moveTo>
                    <a:pt x="0" y="0"/>
                  </a:moveTo>
                  <a:lnTo>
                    <a:pt x="9903" y="0"/>
                  </a:lnTo>
                  <a:lnTo>
                    <a:pt x="9903" y="1016"/>
                  </a:lnTo>
                  <a:lnTo>
                    <a:pt x="0" y="1016"/>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 name="Google Shape;319;p15"/>
            <p:cNvSpPr/>
            <p:nvPr/>
          </p:nvSpPr>
          <p:spPr>
            <a:xfrm>
              <a:off x="872644" y="1730188"/>
              <a:ext cx="430898" cy="44247"/>
            </a:xfrm>
            <a:custGeom>
              <a:rect b="b" l="l" r="r" t="t"/>
              <a:pathLst>
                <a:path extrusionOk="0" h="1017" w="9904">
                  <a:moveTo>
                    <a:pt x="0" y="1"/>
                  </a:moveTo>
                  <a:lnTo>
                    <a:pt x="9903" y="1"/>
                  </a:lnTo>
                  <a:lnTo>
                    <a:pt x="9903" y="1017"/>
                  </a:lnTo>
                  <a:lnTo>
                    <a:pt x="0" y="1017"/>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20" name="Google Shape;320;p15"/>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grpSp>
        <p:nvGrpSpPr>
          <p:cNvPr id="321" name="Google Shape;321;p15"/>
          <p:cNvGrpSpPr/>
          <p:nvPr/>
        </p:nvGrpSpPr>
        <p:grpSpPr>
          <a:xfrm>
            <a:off x="408988" y="4686930"/>
            <a:ext cx="1233378" cy="2241807"/>
            <a:chOff x="212064" y="1211274"/>
            <a:chExt cx="563727" cy="1024732"/>
          </a:xfrm>
        </p:grpSpPr>
        <p:sp>
          <p:nvSpPr>
            <p:cNvPr id="322" name="Google Shape;322;p15"/>
            <p:cNvSpPr/>
            <p:nvPr/>
          </p:nvSpPr>
          <p:spPr>
            <a:xfrm>
              <a:off x="212064" y="1323263"/>
              <a:ext cx="563727" cy="912744"/>
            </a:xfrm>
            <a:custGeom>
              <a:rect b="b" l="l" r="r" t="t"/>
              <a:pathLst>
                <a:path extrusionOk="0" h="20979" w="12957">
                  <a:moveTo>
                    <a:pt x="0" y="1"/>
                  </a:moveTo>
                  <a:lnTo>
                    <a:pt x="12957" y="1"/>
                  </a:lnTo>
                  <a:lnTo>
                    <a:pt x="12957" y="20978"/>
                  </a:lnTo>
                  <a:lnTo>
                    <a:pt x="0" y="20978"/>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 name="Google Shape;323;p15"/>
            <p:cNvSpPr/>
            <p:nvPr/>
          </p:nvSpPr>
          <p:spPr>
            <a:xfrm>
              <a:off x="314524" y="1274795"/>
              <a:ext cx="358806" cy="48511"/>
            </a:xfrm>
            <a:custGeom>
              <a:rect b="b" l="l" r="r" t="t"/>
              <a:pathLst>
                <a:path extrusionOk="0" h="1115" w="8247">
                  <a:moveTo>
                    <a:pt x="0" y="0"/>
                  </a:moveTo>
                  <a:lnTo>
                    <a:pt x="8247" y="0"/>
                  </a:lnTo>
                  <a:lnTo>
                    <a:pt x="8247" y="1115"/>
                  </a:lnTo>
                  <a:lnTo>
                    <a:pt x="0" y="1115"/>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 name="Google Shape;324;p15"/>
            <p:cNvSpPr/>
            <p:nvPr/>
          </p:nvSpPr>
          <p:spPr>
            <a:xfrm>
              <a:off x="700871" y="1211274"/>
              <a:ext cx="13444" cy="112032"/>
            </a:xfrm>
            <a:custGeom>
              <a:rect b="b" l="l" r="r" t="t"/>
              <a:pathLst>
                <a:path extrusionOk="0" h="2575" w="309">
                  <a:moveTo>
                    <a:pt x="0" y="1"/>
                  </a:moveTo>
                  <a:lnTo>
                    <a:pt x="308" y="1"/>
                  </a:lnTo>
                  <a:lnTo>
                    <a:pt x="308" y="2575"/>
                  </a:lnTo>
                  <a:lnTo>
                    <a:pt x="0" y="2575"/>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5" name="Google Shape;325;p15"/>
            <p:cNvSpPr/>
            <p:nvPr/>
          </p:nvSpPr>
          <p:spPr>
            <a:xfrm>
              <a:off x="284635" y="1211274"/>
              <a:ext cx="13444" cy="112032"/>
            </a:xfrm>
            <a:custGeom>
              <a:rect b="b" l="l" r="r" t="t"/>
              <a:pathLst>
                <a:path extrusionOk="0" h="2575" w="309">
                  <a:moveTo>
                    <a:pt x="1" y="1"/>
                  </a:moveTo>
                  <a:lnTo>
                    <a:pt x="309" y="1"/>
                  </a:lnTo>
                  <a:lnTo>
                    <a:pt x="309" y="2575"/>
                  </a:lnTo>
                  <a:lnTo>
                    <a:pt x="1" y="2575"/>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 name="Google Shape;326;p15"/>
            <p:cNvSpPr/>
            <p:nvPr/>
          </p:nvSpPr>
          <p:spPr>
            <a:xfrm>
              <a:off x="735198" y="1256130"/>
              <a:ext cx="13400" cy="67176"/>
            </a:xfrm>
            <a:custGeom>
              <a:rect b="b" l="l" r="r" t="t"/>
              <a:pathLst>
                <a:path extrusionOk="0" h="1544" w="308">
                  <a:moveTo>
                    <a:pt x="0" y="0"/>
                  </a:moveTo>
                  <a:lnTo>
                    <a:pt x="307" y="0"/>
                  </a:lnTo>
                  <a:lnTo>
                    <a:pt x="307" y="1544"/>
                  </a:lnTo>
                  <a:lnTo>
                    <a:pt x="0" y="1544"/>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7" name="Google Shape;327;p15"/>
            <p:cNvSpPr/>
            <p:nvPr/>
          </p:nvSpPr>
          <p:spPr>
            <a:xfrm>
              <a:off x="248785" y="1361027"/>
              <a:ext cx="85188" cy="29672"/>
            </a:xfrm>
            <a:custGeom>
              <a:rect b="b" l="l" r="r" t="t"/>
              <a:pathLst>
                <a:path extrusionOk="0" h="682" w="1958">
                  <a:moveTo>
                    <a:pt x="1" y="1"/>
                  </a:moveTo>
                  <a:lnTo>
                    <a:pt x="1957" y="1"/>
                  </a:lnTo>
                  <a:lnTo>
                    <a:pt x="1957" y="681"/>
                  </a:lnTo>
                  <a:lnTo>
                    <a:pt x="1" y="68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8" name="Google Shape;328;p15"/>
            <p:cNvSpPr/>
            <p:nvPr/>
          </p:nvSpPr>
          <p:spPr>
            <a:xfrm>
              <a:off x="685295" y="1361027"/>
              <a:ext cx="64870" cy="29672"/>
            </a:xfrm>
            <a:custGeom>
              <a:rect b="b" l="l" r="r" t="t"/>
              <a:pathLst>
                <a:path extrusionOk="0" h="682" w="1491">
                  <a:moveTo>
                    <a:pt x="0" y="1"/>
                  </a:moveTo>
                  <a:lnTo>
                    <a:pt x="1491" y="1"/>
                  </a:lnTo>
                  <a:lnTo>
                    <a:pt x="1491" y="681"/>
                  </a:lnTo>
                  <a:lnTo>
                    <a:pt x="0" y="68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9" name="Google Shape;329;p15"/>
            <p:cNvSpPr/>
            <p:nvPr/>
          </p:nvSpPr>
          <p:spPr>
            <a:xfrm>
              <a:off x="363557" y="1361027"/>
              <a:ext cx="193043" cy="29672"/>
            </a:xfrm>
            <a:custGeom>
              <a:rect b="b" l="l" r="r" t="t"/>
              <a:pathLst>
                <a:path extrusionOk="0" h="682" w="4437">
                  <a:moveTo>
                    <a:pt x="1" y="1"/>
                  </a:moveTo>
                  <a:lnTo>
                    <a:pt x="4436" y="1"/>
                  </a:lnTo>
                  <a:lnTo>
                    <a:pt x="4436" y="681"/>
                  </a:lnTo>
                  <a:lnTo>
                    <a:pt x="1" y="68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 name="Google Shape;330;p15"/>
            <p:cNvSpPr/>
            <p:nvPr/>
          </p:nvSpPr>
          <p:spPr>
            <a:xfrm>
              <a:off x="583227" y="1425375"/>
              <a:ext cx="166938" cy="29672"/>
            </a:xfrm>
            <a:custGeom>
              <a:rect b="b" l="l" r="r" t="t"/>
              <a:pathLst>
                <a:path extrusionOk="0" h="682" w="3837">
                  <a:moveTo>
                    <a:pt x="0" y="1"/>
                  </a:moveTo>
                  <a:lnTo>
                    <a:pt x="3837" y="1"/>
                  </a:lnTo>
                  <a:lnTo>
                    <a:pt x="3837" y="681"/>
                  </a:lnTo>
                  <a:lnTo>
                    <a:pt x="0" y="68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1" name="Google Shape;331;p15"/>
            <p:cNvSpPr/>
            <p:nvPr/>
          </p:nvSpPr>
          <p:spPr>
            <a:xfrm>
              <a:off x="248785" y="1425375"/>
              <a:ext cx="37808" cy="29672"/>
            </a:xfrm>
            <a:custGeom>
              <a:rect b="b" l="l" r="r" t="t"/>
              <a:pathLst>
                <a:path extrusionOk="0" h="682" w="869">
                  <a:moveTo>
                    <a:pt x="1" y="1"/>
                  </a:moveTo>
                  <a:lnTo>
                    <a:pt x="869" y="1"/>
                  </a:lnTo>
                  <a:lnTo>
                    <a:pt x="869" y="681"/>
                  </a:lnTo>
                  <a:lnTo>
                    <a:pt x="1" y="68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2" name="Google Shape;332;p15"/>
            <p:cNvSpPr/>
            <p:nvPr/>
          </p:nvSpPr>
          <p:spPr>
            <a:xfrm>
              <a:off x="321094" y="1425375"/>
              <a:ext cx="235506" cy="29672"/>
            </a:xfrm>
            <a:custGeom>
              <a:rect b="b" l="l" r="r" t="t"/>
              <a:pathLst>
                <a:path extrusionOk="0" h="682" w="5413">
                  <a:moveTo>
                    <a:pt x="0" y="1"/>
                  </a:moveTo>
                  <a:lnTo>
                    <a:pt x="5412" y="1"/>
                  </a:lnTo>
                  <a:lnTo>
                    <a:pt x="5412" y="681"/>
                  </a:lnTo>
                  <a:lnTo>
                    <a:pt x="0" y="68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 name="Google Shape;333;p15"/>
            <p:cNvSpPr/>
            <p:nvPr/>
          </p:nvSpPr>
          <p:spPr>
            <a:xfrm>
              <a:off x="665021" y="1550372"/>
              <a:ext cx="85144" cy="29629"/>
            </a:xfrm>
            <a:custGeom>
              <a:rect b="b" l="l" r="r" t="t"/>
              <a:pathLst>
                <a:path extrusionOk="0" h="681" w="1957">
                  <a:moveTo>
                    <a:pt x="0" y="1"/>
                  </a:moveTo>
                  <a:lnTo>
                    <a:pt x="1957" y="1"/>
                  </a:lnTo>
                  <a:lnTo>
                    <a:pt x="1957" y="680"/>
                  </a:lnTo>
                  <a:lnTo>
                    <a:pt x="0" y="68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 name="Google Shape;334;p15"/>
            <p:cNvSpPr/>
            <p:nvPr/>
          </p:nvSpPr>
          <p:spPr>
            <a:xfrm>
              <a:off x="248785" y="1550372"/>
              <a:ext cx="64870" cy="29629"/>
            </a:xfrm>
            <a:custGeom>
              <a:rect b="b" l="l" r="r" t="t"/>
              <a:pathLst>
                <a:path extrusionOk="0" h="681" w="1491">
                  <a:moveTo>
                    <a:pt x="1" y="1"/>
                  </a:moveTo>
                  <a:lnTo>
                    <a:pt x="1491" y="1"/>
                  </a:lnTo>
                  <a:lnTo>
                    <a:pt x="1491" y="680"/>
                  </a:lnTo>
                  <a:lnTo>
                    <a:pt x="1" y="68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 name="Google Shape;335;p15"/>
            <p:cNvSpPr/>
            <p:nvPr/>
          </p:nvSpPr>
          <p:spPr>
            <a:xfrm>
              <a:off x="442349" y="1550372"/>
              <a:ext cx="193043" cy="29629"/>
            </a:xfrm>
            <a:custGeom>
              <a:rect b="b" l="l" r="r" t="t"/>
              <a:pathLst>
                <a:path extrusionOk="0" h="681" w="4437">
                  <a:moveTo>
                    <a:pt x="1" y="1"/>
                  </a:moveTo>
                  <a:lnTo>
                    <a:pt x="4436" y="1"/>
                  </a:lnTo>
                  <a:lnTo>
                    <a:pt x="4436" y="680"/>
                  </a:lnTo>
                  <a:lnTo>
                    <a:pt x="1" y="68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 name="Google Shape;336;p15"/>
            <p:cNvSpPr/>
            <p:nvPr/>
          </p:nvSpPr>
          <p:spPr>
            <a:xfrm>
              <a:off x="248785" y="1486024"/>
              <a:ext cx="218451" cy="29629"/>
            </a:xfrm>
            <a:custGeom>
              <a:rect b="b" l="l" r="r" t="t"/>
              <a:pathLst>
                <a:path extrusionOk="0" h="681" w="5021">
                  <a:moveTo>
                    <a:pt x="1" y="1"/>
                  </a:moveTo>
                  <a:lnTo>
                    <a:pt x="5021" y="1"/>
                  </a:lnTo>
                  <a:lnTo>
                    <a:pt x="5021" y="680"/>
                  </a:lnTo>
                  <a:lnTo>
                    <a:pt x="1" y="68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7" name="Google Shape;337;p15"/>
            <p:cNvSpPr/>
            <p:nvPr/>
          </p:nvSpPr>
          <p:spPr>
            <a:xfrm>
              <a:off x="712357" y="1486024"/>
              <a:ext cx="37808" cy="29629"/>
            </a:xfrm>
            <a:custGeom>
              <a:rect b="b" l="l" r="r" t="t"/>
              <a:pathLst>
                <a:path extrusionOk="0" h="681" w="869">
                  <a:moveTo>
                    <a:pt x="0" y="1"/>
                  </a:moveTo>
                  <a:lnTo>
                    <a:pt x="869" y="1"/>
                  </a:lnTo>
                  <a:lnTo>
                    <a:pt x="869" y="680"/>
                  </a:lnTo>
                  <a:lnTo>
                    <a:pt x="0" y="68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8" name="Google Shape;338;p15"/>
            <p:cNvSpPr/>
            <p:nvPr/>
          </p:nvSpPr>
          <p:spPr>
            <a:xfrm>
              <a:off x="493949" y="1486024"/>
              <a:ext cx="183906" cy="29629"/>
            </a:xfrm>
            <a:custGeom>
              <a:rect b="b" l="l" r="r" t="t"/>
              <a:pathLst>
                <a:path extrusionOk="0" h="681" w="4227">
                  <a:moveTo>
                    <a:pt x="0" y="1"/>
                  </a:moveTo>
                  <a:lnTo>
                    <a:pt x="4227" y="1"/>
                  </a:lnTo>
                  <a:lnTo>
                    <a:pt x="4227" y="680"/>
                  </a:lnTo>
                  <a:lnTo>
                    <a:pt x="0" y="68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9" name="Google Shape;339;p15"/>
            <p:cNvSpPr/>
            <p:nvPr/>
          </p:nvSpPr>
          <p:spPr>
            <a:xfrm>
              <a:off x="248785" y="1606409"/>
              <a:ext cx="85188" cy="29672"/>
            </a:xfrm>
            <a:custGeom>
              <a:rect b="b" l="l" r="r" t="t"/>
              <a:pathLst>
                <a:path extrusionOk="0" h="682" w="1958">
                  <a:moveTo>
                    <a:pt x="1" y="1"/>
                  </a:moveTo>
                  <a:lnTo>
                    <a:pt x="1957" y="1"/>
                  </a:lnTo>
                  <a:lnTo>
                    <a:pt x="1957" y="681"/>
                  </a:lnTo>
                  <a:lnTo>
                    <a:pt x="1" y="68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0" name="Google Shape;340;p15"/>
            <p:cNvSpPr/>
            <p:nvPr/>
          </p:nvSpPr>
          <p:spPr>
            <a:xfrm>
              <a:off x="543678" y="1606409"/>
              <a:ext cx="206487" cy="29672"/>
            </a:xfrm>
            <a:custGeom>
              <a:rect b="b" l="l" r="r" t="t"/>
              <a:pathLst>
                <a:path extrusionOk="0" h="682" w="4746">
                  <a:moveTo>
                    <a:pt x="1" y="1"/>
                  </a:moveTo>
                  <a:lnTo>
                    <a:pt x="4746" y="1"/>
                  </a:lnTo>
                  <a:lnTo>
                    <a:pt x="4746" y="681"/>
                  </a:lnTo>
                  <a:lnTo>
                    <a:pt x="1" y="68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1" name="Google Shape;341;p15"/>
            <p:cNvSpPr/>
            <p:nvPr/>
          </p:nvSpPr>
          <p:spPr>
            <a:xfrm>
              <a:off x="363557" y="1606409"/>
              <a:ext cx="103678" cy="29672"/>
            </a:xfrm>
            <a:custGeom>
              <a:rect b="b" l="l" r="r" t="t"/>
              <a:pathLst>
                <a:path extrusionOk="0" h="682" w="2383">
                  <a:moveTo>
                    <a:pt x="1" y="1"/>
                  </a:moveTo>
                  <a:lnTo>
                    <a:pt x="2383" y="1"/>
                  </a:lnTo>
                  <a:lnTo>
                    <a:pt x="2383" y="681"/>
                  </a:lnTo>
                  <a:lnTo>
                    <a:pt x="1" y="68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2" name="Google Shape;342;p15"/>
            <p:cNvSpPr/>
            <p:nvPr/>
          </p:nvSpPr>
          <p:spPr>
            <a:xfrm>
              <a:off x="583227" y="1670800"/>
              <a:ext cx="166938" cy="29629"/>
            </a:xfrm>
            <a:custGeom>
              <a:rect b="b" l="l" r="r" t="t"/>
              <a:pathLst>
                <a:path extrusionOk="0" h="681" w="3837">
                  <a:moveTo>
                    <a:pt x="0" y="1"/>
                  </a:moveTo>
                  <a:lnTo>
                    <a:pt x="3837" y="1"/>
                  </a:lnTo>
                  <a:lnTo>
                    <a:pt x="3837" y="680"/>
                  </a:lnTo>
                  <a:lnTo>
                    <a:pt x="0" y="68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3" name="Google Shape;343;p15"/>
            <p:cNvSpPr/>
            <p:nvPr/>
          </p:nvSpPr>
          <p:spPr>
            <a:xfrm>
              <a:off x="248785" y="1670800"/>
              <a:ext cx="37808" cy="29629"/>
            </a:xfrm>
            <a:custGeom>
              <a:rect b="b" l="l" r="r" t="t"/>
              <a:pathLst>
                <a:path extrusionOk="0" h="681" w="869">
                  <a:moveTo>
                    <a:pt x="1" y="1"/>
                  </a:moveTo>
                  <a:lnTo>
                    <a:pt x="869" y="1"/>
                  </a:lnTo>
                  <a:lnTo>
                    <a:pt x="869" y="680"/>
                  </a:lnTo>
                  <a:lnTo>
                    <a:pt x="1" y="68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4" name="Google Shape;344;p15"/>
            <p:cNvSpPr/>
            <p:nvPr/>
          </p:nvSpPr>
          <p:spPr>
            <a:xfrm>
              <a:off x="321094" y="1670800"/>
              <a:ext cx="235506" cy="29629"/>
            </a:xfrm>
            <a:custGeom>
              <a:rect b="b" l="l" r="r" t="t"/>
              <a:pathLst>
                <a:path extrusionOk="0" h="681" w="5413">
                  <a:moveTo>
                    <a:pt x="0" y="1"/>
                  </a:moveTo>
                  <a:lnTo>
                    <a:pt x="5412" y="1"/>
                  </a:lnTo>
                  <a:lnTo>
                    <a:pt x="5412" y="680"/>
                  </a:lnTo>
                  <a:lnTo>
                    <a:pt x="0" y="68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5" name="Google Shape;345;p15"/>
            <p:cNvSpPr/>
            <p:nvPr/>
          </p:nvSpPr>
          <p:spPr>
            <a:xfrm>
              <a:off x="665021" y="1795754"/>
              <a:ext cx="85144" cy="29672"/>
            </a:xfrm>
            <a:custGeom>
              <a:rect b="b" l="l" r="r" t="t"/>
              <a:pathLst>
                <a:path extrusionOk="0" h="682" w="1957">
                  <a:moveTo>
                    <a:pt x="0" y="1"/>
                  </a:moveTo>
                  <a:lnTo>
                    <a:pt x="1957" y="1"/>
                  </a:lnTo>
                  <a:lnTo>
                    <a:pt x="1957" y="681"/>
                  </a:lnTo>
                  <a:lnTo>
                    <a:pt x="0" y="68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6" name="Google Shape;346;p15"/>
            <p:cNvSpPr/>
            <p:nvPr/>
          </p:nvSpPr>
          <p:spPr>
            <a:xfrm>
              <a:off x="248785" y="1795754"/>
              <a:ext cx="64870" cy="29672"/>
            </a:xfrm>
            <a:custGeom>
              <a:rect b="b" l="l" r="r" t="t"/>
              <a:pathLst>
                <a:path extrusionOk="0" h="682" w="1491">
                  <a:moveTo>
                    <a:pt x="1" y="1"/>
                  </a:moveTo>
                  <a:lnTo>
                    <a:pt x="1491" y="1"/>
                  </a:lnTo>
                  <a:lnTo>
                    <a:pt x="1491" y="681"/>
                  </a:lnTo>
                  <a:lnTo>
                    <a:pt x="1" y="68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7" name="Google Shape;347;p15"/>
            <p:cNvSpPr/>
            <p:nvPr/>
          </p:nvSpPr>
          <p:spPr>
            <a:xfrm>
              <a:off x="442349" y="1795754"/>
              <a:ext cx="193043" cy="29672"/>
            </a:xfrm>
            <a:custGeom>
              <a:rect b="b" l="l" r="r" t="t"/>
              <a:pathLst>
                <a:path extrusionOk="0" h="682" w="4437">
                  <a:moveTo>
                    <a:pt x="1" y="1"/>
                  </a:moveTo>
                  <a:lnTo>
                    <a:pt x="4436" y="1"/>
                  </a:lnTo>
                  <a:lnTo>
                    <a:pt x="4436" y="681"/>
                  </a:lnTo>
                  <a:lnTo>
                    <a:pt x="1" y="68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8" name="Google Shape;348;p15"/>
            <p:cNvSpPr/>
            <p:nvPr/>
          </p:nvSpPr>
          <p:spPr>
            <a:xfrm>
              <a:off x="248785" y="1731406"/>
              <a:ext cx="218451" cy="29629"/>
            </a:xfrm>
            <a:custGeom>
              <a:rect b="b" l="l" r="r" t="t"/>
              <a:pathLst>
                <a:path extrusionOk="0" h="681" w="5021">
                  <a:moveTo>
                    <a:pt x="1" y="1"/>
                  </a:moveTo>
                  <a:lnTo>
                    <a:pt x="5021" y="1"/>
                  </a:lnTo>
                  <a:lnTo>
                    <a:pt x="5021" y="680"/>
                  </a:lnTo>
                  <a:lnTo>
                    <a:pt x="1" y="68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9" name="Google Shape;349;p15"/>
            <p:cNvSpPr/>
            <p:nvPr/>
          </p:nvSpPr>
          <p:spPr>
            <a:xfrm>
              <a:off x="712357" y="1731406"/>
              <a:ext cx="37808" cy="29629"/>
            </a:xfrm>
            <a:custGeom>
              <a:rect b="b" l="l" r="r" t="t"/>
              <a:pathLst>
                <a:path extrusionOk="0" h="681" w="869">
                  <a:moveTo>
                    <a:pt x="0" y="1"/>
                  </a:moveTo>
                  <a:lnTo>
                    <a:pt x="869" y="1"/>
                  </a:lnTo>
                  <a:lnTo>
                    <a:pt x="869" y="680"/>
                  </a:lnTo>
                  <a:lnTo>
                    <a:pt x="0" y="68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0" name="Google Shape;350;p15"/>
            <p:cNvSpPr/>
            <p:nvPr/>
          </p:nvSpPr>
          <p:spPr>
            <a:xfrm>
              <a:off x="493949" y="1731406"/>
              <a:ext cx="183906" cy="29629"/>
            </a:xfrm>
            <a:custGeom>
              <a:rect b="b" l="l" r="r" t="t"/>
              <a:pathLst>
                <a:path extrusionOk="0" h="681" w="4227">
                  <a:moveTo>
                    <a:pt x="0" y="1"/>
                  </a:moveTo>
                  <a:lnTo>
                    <a:pt x="4227" y="1"/>
                  </a:lnTo>
                  <a:lnTo>
                    <a:pt x="4227" y="680"/>
                  </a:lnTo>
                  <a:lnTo>
                    <a:pt x="0" y="68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1" name="Google Shape;351;p15"/>
            <p:cNvSpPr/>
            <p:nvPr/>
          </p:nvSpPr>
          <p:spPr>
            <a:xfrm>
              <a:off x="583227" y="1860102"/>
              <a:ext cx="166938" cy="29672"/>
            </a:xfrm>
            <a:custGeom>
              <a:rect b="b" l="l" r="r" t="t"/>
              <a:pathLst>
                <a:path extrusionOk="0" h="682" w="3837">
                  <a:moveTo>
                    <a:pt x="0" y="1"/>
                  </a:moveTo>
                  <a:lnTo>
                    <a:pt x="3837" y="1"/>
                  </a:lnTo>
                  <a:lnTo>
                    <a:pt x="3837" y="681"/>
                  </a:lnTo>
                  <a:lnTo>
                    <a:pt x="0" y="68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2" name="Google Shape;352;p15"/>
            <p:cNvSpPr/>
            <p:nvPr/>
          </p:nvSpPr>
          <p:spPr>
            <a:xfrm>
              <a:off x="248785" y="1860102"/>
              <a:ext cx="37808" cy="29672"/>
            </a:xfrm>
            <a:custGeom>
              <a:rect b="b" l="l" r="r" t="t"/>
              <a:pathLst>
                <a:path extrusionOk="0" h="682" w="869">
                  <a:moveTo>
                    <a:pt x="1" y="1"/>
                  </a:moveTo>
                  <a:lnTo>
                    <a:pt x="869" y="1"/>
                  </a:lnTo>
                  <a:lnTo>
                    <a:pt x="869" y="681"/>
                  </a:lnTo>
                  <a:lnTo>
                    <a:pt x="1" y="68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3" name="Google Shape;353;p15"/>
            <p:cNvSpPr/>
            <p:nvPr/>
          </p:nvSpPr>
          <p:spPr>
            <a:xfrm>
              <a:off x="321094" y="1860102"/>
              <a:ext cx="235506" cy="29672"/>
            </a:xfrm>
            <a:custGeom>
              <a:rect b="b" l="l" r="r" t="t"/>
              <a:pathLst>
                <a:path extrusionOk="0" h="682" w="5413">
                  <a:moveTo>
                    <a:pt x="0" y="1"/>
                  </a:moveTo>
                  <a:lnTo>
                    <a:pt x="5412" y="1"/>
                  </a:lnTo>
                  <a:lnTo>
                    <a:pt x="5412" y="681"/>
                  </a:lnTo>
                  <a:lnTo>
                    <a:pt x="0" y="68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4" name="Google Shape;354;p15"/>
            <p:cNvSpPr/>
            <p:nvPr/>
          </p:nvSpPr>
          <p:spPr>
            <a:xfrm>
              <a:off x="665021" y="1985099"/>
              <a:ext cx="85144" cy="29629"/>
            </a:xfrm>
            <a:custGeom>
              <a:rect b="b" l="l" r="r" t="t"/>
              <a:pathLst>
                <a:path extrusionOk="0" h="681" w="1957">
                  <a:moveTo>
                    <a:pt x="0" y="1"/>
                  </a:moveTo>
                  <a:lnTo>
                    <a:pt x="1957" y="1"/>
                  </a:lnTo>
                  <a:lnTo>
                    <a:pt x="1957" y="680"/>
                  </a:lnTo>
                  <a:lnTo>
                    <a:pt x="0" y="68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5" name="Google Shape;355;p15"/>
            <p:cNvSpPr/>
            <p:nvPr/>
          </p:nvSpPr>
          <p:spPr>
            <a:xfrm>
              <a:off x="248785" y="1985099"/>
              <a:ext cx="64870" cy="29629"/>
            </a:xfrm>
            <a:custGeom>
              <a:rect b="b" l="l" r="r" t="t"/>
              <a:pathLst>
                <a:path extrusionOk="0" h="681" w="1491">
                  <a:moveTo>
                    <a:pt x="1" y="1"/>
                  </a:moveTo>
                  <a:lnTo>
                    <a:pt x="1491" y="1"/>
                  </a:lnTo>
                  <a:lnTo>
                    <a:pt x="1491" y="680"/>
                  </a:lnTo>
                  <a:lnTo>
                    <a:pt x="1" y="68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6" name="Google Shape;356;p15"/>
            <p:cNvSpPr/>
            <p:nvPr/>
          </p:nvSpPr>
          <p:spPr>
            <a:xfrm>
              <a:off x="442349" y="1985099"/>
              <a:ext cx="193043" cy="29629"/>
            </a:xfrm>
            <a:custGeom>
              <a:rect b="b" l="l" r="r" t="t"/>
              <a:pathLst>
                <a:path extrusionOk="0" h="681" w="4437">
                  <a:moveTo>
                    <a:pt x="1" y="1"/>
                  </a:moveTo>
                  <a:lnTo>
                    <a:pt x="4436" y="1"/>
                  </a:lnTo>
                  <a:lnTo>
                    <a:pt x="4436" y="680"/>
                  </a:lnTo>
                  <a:lnTo>
                    <a:pt x="1" y="68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7" name="Google Shape;357;p15"/>
            <p:cNvSpPr/>
            <p:nvPr/>
          </p:nvSpPr>
          <p:spPr>
            <a:xfrm>
              <a:off x="248785" y="1920751"/>
              <a:ext cx="218451" cy="29629"/>
            </a:xfrm>
            <a:custGeom>
              <a:rect b="b" l="l" r="r" t="t"/>
              <a:pathLst>
                <a:path extrusionOk="0" h="681" w="5021">
                  <a:moveTo>
                    <a:pt x="1" y="1"/>
                  </a:moveTo>
                  <a:lnTo>
                    <a:pt x="5021" y="1"/>
                  </a:lnTo>
                  <a:lnTo>
                    <a:pt x="5021" y="680"/>
                  </a:lnTo>
                  <a:lnTo>
                    <a:pt x="1" y="68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8" name="Google Shape;358;p15"/>
            <p:cNvSpPr/>
            <p:nvPr/>
          </p:nvSpPr>
          <p:spPr>
            <a:xfrm>
              <a:off x="712357" y="1920751"/>
              <a:ext cx="37808" cy="29629"/>
            </a:xfrm>
            <a:custGeom>
              <a:rect b="b" l="l" r="r" t="t"/>
              <a:pathLst>
                <a:path extrusionOk="0" h="681" w="869">
                  <a:moveTo>
                    <a:pt x="0" y="1"/>
                  </a:moveTo>
                  <a:lnTo>
                    <a:pt x="869" y="1"/>
                  </a:lnTo>
                  <a:lnTo>
                    <a:pt x="869" y="680"/>
                  </a:lnTo>
                  <a:lnTo>
                    <a:pt x="0" y="68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9" name="Google Shape;359;p15"/>
            <p:cNvSpPr/>
            <p:nvPr/>
          </p:nvSpPr>
          <p:spPr>
            <a:xfrm>
              <a:off x="493949" y="1920751"/>
              <a:ext cx="183906" cy="29629"/>
            </a:xfrm>
            <a:custGeom>
              <a:rect b="b" l="l" r="r" t="t"/>
              <a:pathLst>
                <a:path extrusionOk="0" h="681" w="4227">
                  <a:moveTo>
                    <a:pt x="0" y="1"/>
                  </a:moveTo>
                  <a:lnTo>
                    <a:pt x="4227" y="1"/>
                  </a:lnTo>
                  <a:lnTo>
                    <a:pt x="4227" y="680"/>
                  </a:lnTo>
                  <a:lnTo>
                    <a:pt x="0" y="68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0" name="Google Shape;360;p15"/>
            <p:cNvSpPr/>
            <p:nvPr/>
          </p:nvSpPr>
          <p:spPr>
            <a:xfrm>
              <a:off x="248785" y="2041136"/>
              <a:ext cx="85188" cy="29672"/>
            </a:xfrm>
            <a:custGeom>
              <a:rect b="b" l="l" r="r" t="t"/>
              <a:pathLst>
                <a:path extrusionOk="0" h="682" w="1958">
                  <a:moveTo>
                    <a:pt x="1" y="1"/>
                  </a:moveTo>
                  <a:lnTo>
                    <a:pt x="1957" y="1"/>
                  </a:lnTo>
                  <a:lnTo>
                    <a:pt x="1957" y="682"/>
                  </a:lnTo>
                  <a:lnTo>
                    <a:pt x="1" y="682"/>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1" name="Google Shape;361;p15"/>
            <p:cNvSpPr/>
            <p:nvPr/>
          </p:nvSpPr>
          <p:spPr>
            <a:xfrm>
              <a:off x="543678" y="2041136"/>
              <a:ext cx="206487" cy="29672"/>
            </a:xfrm>
            <a:custGeom>
              <a:rect b="b" l="l" r="r" t="t"/>
              <a:pathLst>
                <a:path extrusionOk="0" h="682" w="4746">
                  <a:moveTo>
                    <a:pt x="1" y="1"/>
                  </a:moveTo>
                  <a:lnTo>
                    <a:pt x="4746" y="1"/>
                  </a:lnTo>
                  <a:lnTo>
                    <a:pt x="4746" y="682"/>
                  </a:lnTo>
                  <a:lnTo>
                    <a:pt x="1" y="682"/>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2" name="Google Shape;362;p15"/>
            <p:cNvSpPr/>
            <p:nvPr/>
          </p:nvSpPr>
          <p:spPr>
            <a:xfrm>
              <a:off x="363557" y="2041136"/>
              <a:ext cx="103678" cy="29672"/>
            </a:xfrm>
            <a:custGeom>
              <a:rect b="b" l="l" r="r" t="t"/>
              <a:pathLst>
                <a:path extrusionOk="0" h="682" w="2383">
                  <a:moveTo>
                    <a:pt x="1" y="1"/>
                  </a:moveTo>
                  <a:lnTo>
                    <a:pt x="2383" y="1"/>
                  </a:lnTo>
                  <a:lnTo>
                    <a:pt x="2383" y="682"/>
                  </a:lnTo>
                  <a:lnTo>
                    <a:pt x="1" y="682"/>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63" name="Google Shape;363;p15"/>
          <p:cNvGrpSpPr/>
          <p:nvPr/>
        </p:nvGrpSpPr>
        <p:grpSpPr>
          <a:xfrm>
            <a:off x="8625154" y="3391851"/>
            <a:ext cx="1120938" cy="2552705"/>
            <a:chOff x="1790255" y="2193848"/>
            <a:chExt cx="642519" cy="1463288"/>
          </a:xfrm>
        </p:grpSpPr>
        <p:sp>
          <p:nvSpPr>
            <p:cNvPr id="364" name="Google Shape;364;p15"/>
            <p:cNvSpPr/>
            <p:nvPr/>
          </p:nvSpPr>
          <p:spPr>
            <a:xfrm>
              <a:off x="1817317" y="2410167"/>
              <a:ext cx="615457" cy="1246968"/>
            </a:xfrm>
            <a:custGeom>
              <a:rect b="b" l="l" r="r" t="t"/>
              <a:pathLst>
                <a:path extrusionOk="0" h="28661" w="14146">
                  <a:moveTo>
                    <a:pt x="1" y="0"/>
                  </a:moveTo>
                  <a:lnTo>
                    <a:pt x="14146" y="0"/>
                  </a:lnTo>
                  <a:lnTo>
                    <a:pt x="14146" y="28660"/>
                  </a:lnTo>
                  <a:lnTo>
                    <a:pt x="1" y="28660"/>
                  </a:lnTo>
                  <a:close/>
                </a:path>
              </a:pathLst>
            </a:custGeom>
            <a:solidFill>
              <a:srgbClr val="A0EA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5" name="Google Shape;365;p15"/>
            <p:cNvSpPr/>
            <p:nvPr/>
          </p:nvSpPr>
          <p:spPr>
            <a:xfrm>
              <a:off x="1915818" y="2224912"/>
              <a:ext cx="12922" cy="145315"/>
            </a:xfrm>
            <a:custGeom>
              <a:rect b="b" l="l" r="r" t="t"/>
              <a:pathLst>
                <a:path extrusionOk="0" h="3340" w="297">
                  <a:moveTo>
                    <a:pt x="0" y="0"/>
                  </a:moveTo>
                  <a:lnTo>
                    <a:pt x="297" y="0"/>
                  </a:lnTo>
                  <a:lnTo>
                    <a:pt x="297" y="3339"/>
                  </a:lnTo>
                  <a:lnTo>
                    <a:pt x="0" y="3339"/>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6" name="Google Shape;366;p15"/>
            <p:cNvSpPr/>
            <p:nvPr/>
          </p:nvSpPr>
          <p:spPr>
            <a:xfrm>
              <a:off x="1948623" y="2193848"/>
              <a:ext cx="12965" cy="176379"/>
            </a:xfrm>
            <a:custGeom>
              <a:rect b="b" l="l" r="r" t="t"/>
              <a:pathLst>
                <a:path extrusionOk="0" h="4054" w="298">
                  <a:moveTo>
                    <a:pt x="0" y="1"/>
                  </a:moveTo>
                  <a:lnTo>
                    <a:pt x="297" y="1"/>
                  </a:lnTo>
                  <a:lnTo>
                    <a:pt x="297" y="4053"/>
                  </a:lnTo>
                  <a:lnTo>
                    <a:pt x="0" y="4053"/>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7" name="Google Shape;367;p15"/>
            <p:cNvSpPr/>
            <p:nvPr/>
          </p:nvSpPr>
          <p:spPr>
            <a:xfrm>
              <a:off x="1888408" y="2236833"/>
              <a:ext cx="473275" cy="1381929"/>
            </a:xfrm>
            <a:custGeom>
              <a:rect b="b" l="l" r="r" t="t"/>
              <a:pathLst>
                <a:path extrusionOk="0" h="31763" w="10878">
                  <a:moveTo>
                    <a:pt x="10877" y="0"/>
                  </a:moveTo>
                  <a:lnTo>
                    <a:pt x="0" y="1966"/>
                  </a:lnTo>
                  <a:lnTo>
                    <a:pt x="0" y="31763"/>
                  </a:lnTo>
                  <a:lnTo>
                    <a:pt x="10877" y="31763"/>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8" name="Google Shape;368;p15"/>
            <p:cNvSpPr/>
            <p:nvPr/>
          </p:nvSpPr>
          <p:spPr>
            <a:xfrm>
              <a:off x="1817317" y="2360742"/>
              <a:ext cx="567294" cy="1296393"/>
            </a:xfrm>
            <a:custGeom>
              <a:rect b="b" l="l" r="r" t="t"/>
              <a:pathLst>
                <a:path extrusionOk="0" h="29797" w="13039">
                  <a:moveTo>
                    <a:pt x="1" y="1"/>
                  </a:moveTo>
                  <a:lnTo>
                    <a:pt x="13038" y="1"/>
                  </a:lnTo>
                  <a:lnTo>
                    <a:pt x="13038" y="29796"/>
                  </a:lnTo>
                  <a:lnTo>
                    <a:pt x="1" y="29796"/>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9" name="Google Shape;369;p15"/>
            <p:cNvSpPr/>
            <p:nvPr/>
          </p:nvSpPr>
          <p:spPr>
            <a:xfrm>
              <a:off x="2010925" y="3500073"/>
              <a:ext cx="107507" cy="157062"/>
            </a:xfrm>
            <a:custGeom>
              <a:rect b="b" l="l" r="r" t="t"/>
              <a:pathLst>
                <a:path extrusionOk="0" h="3610" w="2471">
                  <a:moveTo>
                    <a:pt x="1" y="0"/>
                  </a:moveTo>
                  <a:lnTo>
                    <a:pt x="2471" y="0"/>
                  </a:lnTo>
                  <a:lnTo>
                    <a:pt x="2471" y="3609"/>
                  </a:lnTo>
                  <a:lnTo>
                    <a:pt x="1" y="3609"/>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0" name="Google Shape;370;p15"/>
            <p:cNvSpPr/>
            <p:nvPr/>
          </p:nvSpPr>
          <p:spPr>
            <a:xfrm>
              <a:off x="2141100" y="3500073"/>
              <a:ext cx="107507" cy="157062"/>
            </a:xfrm>
            <a:custGeom>
              <a:rect b="b" l="l" r="r" t="t"/>
              <a:pathLst>
                <a:path extrusionOk="0" h="3610" w="2471">
                  <a:moveTo>
                    <a:pt x="0" y="0"/>
                  </a:moveTo>
                  <a:lnTo>
                    <a:pt x="2470" y="0"/>
                  </a:lnTo>
                  <a:lnTo>
                    <a:pt x="2470" y="3609"/>
                  </a:lnTo>
                  <a:lnTo>
                    <a:pt x="0" y="3609"/>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1" name="Google Shape;371;p15"/>
            <p:cNvSpPr/>
            <p:nvPr/>
          </p:nvSpPr>
          <p:spPr>
            <a:xfrm>
              <a:off x="1880794" y="3500073"/>
              <a:ext cx="107507" cy="157062"/>
            </a:xfrm>
            <a:custGeom>
              <a:rect b="b" l="l" r="r" t="t"/>
              <a:pathLst>
                <a:path extrusionOk="0" h="3610" w="2471">
                  <a:moveTo>
                    <a:pt x="0" y="0"/>
                  </a:moveTo>
                  <a:lnTo>
                    <a:pt x="2470" y="0"/>
                  </a:lnTo>
                  <a:lnTo>
                    <a:pt x="2470" y="3609"/>
                  </a:lnTo>
                  <a:lnTo>
                    <a:pt x="0" y="3609"/>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2" name="Google Shape;372;p15"/>
            <p:cNvSpPr/>
            <p:nvPr/>
          </p:nvSpPr>
          <p:spPr>
            <a:xfrm>
              <a:off x="2297857" y="2410167"/>
              <a:ext cx="134917" cy="1246968"/>
            </a:xfrm>
            <a:custGeom>
              <a:rect b="b" l="l" r="r" t="t"/>
              <a:pathLst>
                <a:path extrusionOk="0" h="28661" w="3101">
                  <a:moveTo>
                    <a:pt x="1" y="0"/>
                  </a:moveTo>
                  <a:lnTo>
                    <a:pt x="3101" y="0"/>
                  </a:lnTo>
                  <a:lnTo>
                    <a:pt x="3101" y="28660"/>
                  </a:lnTo>
                  <a:lnTo>
                    <a:pt x="1" y="2866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3" name="Google Shape;373;p15"/>
            <p:cNvSpPr/>
            <p:nvPr/>
          </p:nvSpPr>
          <p:spPr>
            <a:xfrm>
              <a:off x="1790255" y="2404380"/>
              <a:ext cx="642519" cy="56908"/>
            </a:xfrm>
            <a:custGeom>
              <a:rect b="b" l="l" r="r" t="t"/>
              <a:pathLst>
                <a:path extrusionOk="0" h="1308" w="14768">
                  <a:moveTo>
                    <a:pt x="1" y="0"/>
                  </a:moveTo>
                  <a:lnTo>
                    <a:pt x="14768" y="0"/>
                  </a:lnTo>
                  <a:lnTo>
                    <a:pt x="14768" y="1307"/>
                  </a:lnTo>
                  <a:lnTo>
                    <a:pt x="1" y="1307"/>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4" name="Google Shape;374;p15"/>
            <p:cNvSpPr/>
            <p:nvPr/>
          </p:nvSpPr>
          <p:spPr>
            <a:xfrm>
              <a:off x="1790255" y="2492570"/>
              <a:ext cx="642519" cy="56864"/>
            </a:xfrm>
            <a:custGeom>
              <a:rect b="b" l="l" r="r" t="t"/>
              <a:pathLst>
                <a:path extrusionOk="0" h="1307" w="14768">
                  <a:moveTo>
                    <a:pt x="1" y="1"/>
                  </a:moveTo>
                  <a:lnTo>
                    <a:pt x="14768" y="1"/>
                  </a:lnTo>
                  <a:lnTo>
                    <a:pt x="14768" y="1307"/>
                  </a:lnTo>
                  <a:lnTo>
                    <a:pt x="1" y="1307"/>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5" name="Google Shape;375;p15"/>
            <p:cNvSpPr/>
            <p:nvPr/>
          </p:nvSpPr>
          <p:spPr>
            <a:xfrm>
              <a:off x="1790255" y="2580760"/>
              <a:ext cx="642519" cy="56908"/>
            </a:xfrm>
            <a:custGeom>
              <a:rect b="b" l="l" r="r" t="t"/>
              <a:pathLst>
                <a:path extrusionOk="0" h="1308" w="14768">
                  <a:moveTo>
                    <a:pt x="1" y="0"/>
                  </a:moveTo>
                  <a:lnTo>
                    <a:pt x="14768" y="0"/>
                  </a:lnTo>
                  <a:lnTo>
                    <a:pt x="14768" y="1307"/>
                  </a:lnTo>
                  <a:lnTo>
                    <a:pt x="1" y="1307"/>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6" name="Google Shape;376;p15"/>
            <p:cNvSpPr/>
            <p:nvPr/>
          </p:nvSpPr>
          <p:spPr>
            <a:xfrm>
              <a:off x="1790255" y="2668949"/>
              <a:ext cx="642519" cy="56864"/>
            </a:xfrm>
            <a:custGeom>
              <a:rect b="b" l="l" r="r" t="t"/>
              <a:pathLst>
                <a:path extrusionOk="0" h="1307" w="14768">
                  <a:moveTo>
                    <a:pt x="1" y="1"/>
                  </a:moveTo>
                  <a:lnTo>
                    <a:pt x="14768" y="1"/>
                  </a:lnTo>
                  <a:lnTo>
                    <a:pt x="14768" y="1307"/>
                  </a:lnTo>
                  <a:lnTo>
                    <a:pt x="1" y="1307"/>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7" name="Google Shape;377;p15"/>
            <p:cNvSpPr/>
            <p:nvPr/>
          </p:nvSpPr>
          <p:spPr>
            <a:xfrm>
              <a:off x="1790255" y="2757139"/>
              <a:ext cx="642519" cy="56908"/>
            </a:xfrm>
            <a:custGeom>
              <a:rect b="b" l="l" r="r" t="t"/>
              <a:pathLst>
                <a:path extrusionOk="0" h="1308" w="14768">
                  <a:moveTo>
                    <a:pt x="1" y="0"/>
                  </a:moveTo>
                  <a:lnTo>
                    <a:pt x="14768" y="0"/>
                  </a:lnTo>
                  <a:lnTo>
                    <a:pt x="14768" y="1307"/>
                  </a:lnTo>
                  <a:lnTo>
                    <a:pt x="1" y="1307"/>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8" name="Google Shape;378;p15"/>
            <p:cNvSpPr/>
            <p:nvPr/>
          </p:nvSpPr>
          <p:spPr>
            <a:xfrm>
              <a:off x="1790255" y="2845329"/>
              <a:ext cx="642519" cy="56864"/>
            </a:xfrm>
            <a:custGeom>
              <a:rect b="b" l="l" r="r" t="t"/>
              <a:pathLst>
                <a:path extrusionOk="0" h="1307" w="14768">
                  <a:moveTo>
                    <a:pt x="1" y="1"/>
                  </a:moveTo>
                  <a:lnTo>
                    <a:pt x="14768" y="1"/>
                  </a:lnTo>
                  <a:lnTo>
                    <a:pt x="14768" y="1307"/>
                  </a:lnTo>
                  <a:lnTo>
                    <a:pt x="1" y="1307"/>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9" name="Google Shape;379;p15"/>
            <p:cNvSpPr/>
            <p:nvPr/>
          </p:nvSpPr>
          <p:spPr>
            <a:xfrm>
              <a:off x="1790255" y="2933475"/>
              <a:ext cx="642519" cy="56951"/>
            </a:xfrm>
            <a:custGeom>
              <a:rect b="b" l="l" r="r" t="t"/>
              <a:pathLst>
                <a:path extrusionOk="0" h="1309" w="14768">
                  <a:moveTo>
                    <a:pt x="1" y="1"/>
                  </a:moveTo>
                  <a:lnTo>
                    <a:pt x="14768" y="1"/>
                  </a:lnTo>
                  <a:lnTo>
                    <a:pt x="14768" y="1308"/>
                  </a:lnTo>
                  <a:lnTo>
                    <a:pt x="1" y="1308"/>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0" name="Google Shape;380;p15"/>
            <p:cNvSpPr/>
            <p:nvPr/>
          </p:nvSpPr>
          <p:spPr>
            <a:xfrm>
              <a:off x="1790255" y="3021665"/>
              <a:ext cx="642519" cy="56908"/>
            </a:xfrm>
            <a:custGeom>
              <a:rect b="b" l="l" r="r" t="t"/>
              <a:pathLst>
                <a:path extrusionOk="0" h="1308" w="14768">
                  <a:moveTo>
                    <a:pt x="1" y="0"/>
                  </a:moveTo>
                  <a:lnTo>
                    <a:pt x="14768" y="0"/>
                  </a:lnTo>
                  <a:lnTo>
                    <a:pt x="14768" y="1308"/>
                  </a:lnTo>
                  <a:lnTo>
                    <a:pt x="1" y="1308"/>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1" name="Google Shape;381;p15"/>
            <p:cNvSpPr/>
            <p:nvPr/>
          </p:nvSpPr>
          <p:spPr>
            <a:xfrm>
              <a:off x="1790255" y="3109854"/>
              <a:ext cx="642519" cy="56908"/>
            </a:xfrm>
            <a:custGeom>
              <a:rect b="b" l="l" r="r" t="t"/>
              <a:pathLst>
                <a:path extrusionOk="0" h="1308" w="14768">
                  <a:moveTo>
                    <a:pt x="1" y="1"/>
                  </a:moveTo>
                  <a:lnTo>
                    <a:pt x="14768" y="1"/>
                  </a:lnTo>
                  <a:lnTo>
                    <a:pt x="14768" y="1307"/>
                  </a:lnTo>
                  <a:lnTo>
                    <a:pt x="1" y="1307"/>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2" name="Google Shape;382;p15"/>
            <p:cNvSpPr/>
            <p:nvPr/>
          </p:nvSpPr>
          <p:spPr>
            <a:xfrm>
              <a:off x="1790255" y="3198044"/>
              <a:ext cx="642519" cy="56908"/>
            </a:xfrm>
            <a:custGeom>
              <a:rect b="b" l="l" r="r" t="t"/>
              <a:pathLst>
                <a:path extrusionOk="0" h="1308" w="14768">
                  <a:moveTo>
                    <a:pt x="1" y="0"/>
                  </a:moveTo>
                  <a:lnTo>
                    <a:pt x="14768" y="0"/>
                  </a:lnTo>
                  <a:lnTo>
                    <a:pt x="14768" y="1308"/>
                  </a:lnTo>
                  <a:lnTo>
                    <a:pt x="1" y="1308"/>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3" name="Google Shape;383;p15"/>
            <p:cNvSpPr/>
            <p:nvPr/>
          </p:nvSpPr>
          <p:spPr>
            <a:xfrm>
              <a:off x="1790255" y="3286234"/>
              <a:ext cx="642519" cy="56908"/>
            </a:xfrm>
            <a:custGeom>
              <a:rect b="b" l="l" r="r" t="t"/>
              <a:pathLst>
                <a:path extrusionOk="0" h="1308" w="14768">
                  <a:moveTo>
                    <a:pt x="1" y="1"/>
                  </a:moveTo>
                  <a:lnTo>
                    <a:pt x="14768" y="1"/>
                  </a:lnTo>
                  <a:lnTo>
                    <a:pt x="14768" y="1307"/>
                  </a:lnTo>
                  <a:lnTo>
                    <a:pt x="1" y="1307"/>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4" name="Google Shape;384;p15"/>
            <p:cNvSpPr/>
            <p:nvPr/>
          </p:nvSpPr>
          <p:spPr>
            <a:xfrm>
              <a:off x="2361639" y="2404380"/>
              <a:ext cx="71135" cy="1252755"/>
            </a:xfrm>
            <a:custGeom>
              <a:rect b="b" l="l" r="r" t="t"/>
              <a:pathLst>
                <a:path extrusionOk="0" h="28794" w="1635">
                  <a:moveTo>
                    <a:pt x="0" y="0"/>
                  </a:moveTo>
                  <a:lnTo>
                    <a:pt x="1635" y="0"/>
                  </a:lnTo>
                  <a:lnTo>
                    <a:pt x="1635" y="28793"/>
                  </a:lnTo>
                  <a:lnTo>
                    <a:pt x="0" y="28793"/>
                  </a:lnTo>
                  <a:close/>
                </a:path>
              </a:pathLst>
            </a:custGeom>
            <a:solidFill>
              <a:srgbClr val="2C2C2C">
                <a:alpha val="2893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85" name="Google Shape;385;p15"/>
          <p:cNvGrpSpPr/>
          <p:nvPr/>
        </p:nvGrpSpPr>
        <p:grpSpPr>
          <a:xfrm>
            <a:off x="-128786" y="3606064"/>
            <a:ext cx="619206" cy="2552695"/>
            <a:chOff x="3961720" y="722380"/>
            <a:chExt cx="257434" cy="1061235"/>
          </a:xfrm>
        </p:grpSpPr>
        <p:sp>
          <p:nvSpPr>
            <p:cNvPr id="386" name="Google Shape;386;p15"/>
            <p:cNvSpPr/>
            <p:nvPr/>
          </p:nvSpPr>
          <p:spPr>
            <a:xfrm>
              <a:off x="3961720" y="722380"/>
              <a:ext cx="257434" cy="1061235"/>
            </a:xfrm>
            <a:custGeom>
              <a:rect b="b" l="l" r="r" t="t"/>
              <a:pathLst>
                <a:path extrusionOk="0" h="24392" w="5917">
                  <a:moveTo>
                    <a:pt x="0" y="0"/>
                  </a:moveTo>
                  <a:lnTo>
                    <a:pt x="5917" y="0"/>
                  </a:lnTo>
                  <a:lnTo>
                    <a:pt x="5917" y="24392"/>
                  </a:lnTo>
                  <a:lnTo>
                    <a:pt x="0" y="24392"/>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7" name="Google Shape;387;p15"/>
            <p:cNvSpPr/>
            <p:nvPr/>
          </p:nvSpPr>
          <p:spPr>
            <a:xfrm>
              <a:off x="3961720" y="769456"/>
              <a:ext cx="257434" cy="14009"/>
            </a:xfrm>
            <a:custGeom>
              <a:rect b="b" l="l" r="r" t="t"/>
              <a:pathLst>
                <a:path extrusionOk="0" h="322" w="5917">
                  <a:moveTo>
                    <a:pt x="0" y="1"/>
                  </a:moveTo>
                  <a:lnTo>
                    <a:pt x="5917" y="1"/>
                  </a:lnTo>
                  <a:lnTo>
                    <a:pt x="5917" y="322"/>
                  </a:lnTo>
                  <a:lnTo>
                    <a:pt x="0" y="322"/>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8" name="Google Shape;388;p15"/>
            <p:cNvSpPr/>
            <p:nvPr/>
          </p:nvSpPr>
          <p:spPr>
            <a:xfrm>
              <a:off x="3961720" y="815312"/>
              <a:ext cx="257434" cy="13966"/>
            </a:xfrm>
            <a:custGeom>
              <a:rect b="b" l="l" r="r" t="t"/>
              <a:pathLst>
                <a:path extrusionOk="0" h="321" w="5917">
                  <a:moveTo>
                    <a:pt x="0" y="0"/>
                  </a:moveTo>
                  <a:lnTo>
                    <a:pt x="5917" y="0"/>
                  </a:lnTo>
                  <a:lnTo>
                    <a:pt x="5917" y="321"/>
                  </a:lnTo>
                  <a:lnTo>
                    <a:pt x="0" y="32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9" name="Google Shape;389;p15"/>
            <p:cNvSpPr/>
            <p:nvPr/>
          </p:nvSpPr>
          <p:spPr>
            <a:xfrm>
              <a:off x="3961720" y="861126"/>
              <a:ext cx="257434" cy="14009"/>
            </a:xfrm>
            <a:custGeom>
              <a:rect b="b" l="l" r="r" t="t"/>
              <a:pathLst>
                <a:path extrusionOk="0" h="322" w="5917">
                  <a:moveTo>
                    <a:pt x="0" y="1"/>
                  </a:moveTo>
                  <a:lnTo>
                    <a:pt x="5917" y="1"/>
                  </a:lnTo>
                  <a:lnTo>
                    <a:pt x="5917" y="321"/>
                  </a:lnTo>
                  <a:lnTo>
                    <a:pt x="0" y="32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0" name="Google Shape;390;p15"/>
            <p:cNvSpPr/>
            <p:nvPr/>
          </p:nvSpPr>
          <p:spPr>
            <a:xfrm>
              <a:off x="3961720" y="906939"/>
              <a:ext cx="257434" cy="13966"/>
            </a:xfrm>
            <a:custGeom>
              <a:rect b="b" l="l" r="r" t="t"/>
              <a:pathLst>
                <a:path extrusionOk="0" h="321" w="5917">
                  <a:moveTo>
                    <a:pt x="0" y="1"/>
                  </a:moveTo>
                  <a:lnTo>
                    <a:pt x="5917" y="1"/>
                  </a:lnTo>
                  <a:lnTo>
                    <a:pt x="5917" y="320"/>
                  </a:lnTo>
                  <a:lnTo>
                    <a:pt x="0" y="32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1" name="Google Shape;391;p15"/>
            <p:cNvSpPr/>
            <p:nvPr/>
          </p:nvSpPr>
          <p:spPr>
            <a:xfrm>
              <a:off x="3961720" y="952796"/>
              <a:ext cx="257434" cy="13922"/>
            </a:xfrm>
            <a:custGeom>
              <a:rect b="b" l="l" r="r" t="t"/>
              <a:pathLst>
                <a:path extrusionOk="0" h="320" w="5917">
                  <a:moveTo>
                    <a:pt x="0" y="0"/>
                  </a:moveTo>
                  <a:lnTo>
                    <a:pt x="5917" y="0"/>
                  </a:lnTo>
                  <a:lnTo>
                    <a:pt x="5917" y="320"/>
                  </a:lnTo>
                  <a:lnTo>
                    <a:pt x="0" y="32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2" name="Google Shape;392;p15"/>
            <p:cNvSpPr/>
            <p:nvPr/>
          </p:nvSpPr>
          <p:spPr>
            <a:xfrm>
              <a:off x="3961720" y="998610"/>
              <a:ext cx="257434" cy="13922"/>
            </a:xfrm>
            <a:custGeom>
              <a:rect b="b" l="l" r="r" t="t"/>
              <a:pathLst>
                <a:path extrusionOk="0" h="320" w="5917">
                  <a:moveTo>
                    <a:pt x="0" y="0"/>
                  </a:moveTo>
                  <a:lnTo>
                    <a:pt x="5917" y="0"/>
                  </a:lnTo>
                  <a:lnTo>
                    <a:pt x="5917" y="320"/>
                  </a:lnTo>
                  <a:lnTo>
                    <a:pt x="0" y="32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3" name="Google Shape;393;p15"/>
            <p:cNvSpPr/>
            <p:nvPr/>
          </p:nvSpPr>
          <p:spPr>
            <a:xfrm>
              <a:off x="3961720" y="1044423"/>
              <a:ext cx="257434" cy="13966"/>
            </a:xfrm>
            <a:custGeom>
              <a:rect b="b" l="l" r="r" t="t"/>
              <a:pathLst>
                <a:path extrusionOk="0" h="321" w="5917">
                  <a:moveTo>
                    <a:pt x="0" y="1"/>
                  </a:moveTo>
                  <a:lnTo>
                    <a:pt x="5917" y="1"/>
                  </a:lnTo>
                  <a:lnTo>
                    <a:pt x="5917" y="320"/>
                  </a:lnTo>
                  <a:lnTo>
                    <a:pt x="0" y="32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4" name="Google Shape;394;p15"/>
            <p:cNvSpPr/>
            <p:nvPr/>
          </p:nvSpPr>
          <p:spPr>
            <a:xfrm>
              <a:off x="3961720" y="1090236"/>
              <a:ext cx="257434" cy="13966"/>
            </a:xfrm>
            <a:custGeom>
              <a:rect b="b" l="l" r="r" t="t"/>
              <a:pathLst>
                <a:path extrusionOk="0" h="321" w="5917">
                  <a:moveTo>
                    <a:pt x="0" y="1"/>
                  </a:moveTo>
                  <a:lnTo>
                    <a:pt x="5917" y="1"/>
                  </a:lnTo>
                  <a:lnTo>
                    <a:pt x="5917" y="320"/>
                  </a:lnTo>
                  <a:lnTo>
                    <a:pt x="0" y="32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5" name="Google Shape;395;p15"/>
            <p:cNvSpPr/>
            <p:nvPr/>
          </p:nvSpPr>
          <p:spPr>
            <a:xfrm>
              <a:off x="3961720" y="1136093"/>
              <a:ext cx="257434" cy="13922"/>
            </a:xfrm>
            <a:custGeom>
              <a:rect b="b" l="l" r="r" t="t"/>
              <a:pathLst>
                <a:path extrusionOk="0" h="320" w="5917">
                  <a:moveTo>
                    <a:pt x="0" y="0"/>
                  </a:moveTo>
                  <a:lnTo>
                    <a:pt x="5917" y="0"/>
                  </a:lnTo>
                  <a:lnTo>
                    <a:pt x="5917" y="320"/>
                  </a:lnTo>
                  <a:lnTo>
                    <a:pt x="0" y="32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6" name="Google Shape;396;p15"/>
            <p:cNvSpPr/>
            <p:nvPr/>
          </p:nvSpPr>
          <p:spPr>
            <a:xfrm>
              <a:off x="3961720" y="1181907"/>
              <a:ext cx="257434" cy="13922"/>
            </a:xfrm>
            <a:custGeom>
              <a:rect b="b" l="l" r="r" t="t"/>
              <a:pathLst>
                <a:path extrusionOk="0" h="320" w="5917">
                  <a:moveTo>
                    <a:pt x="0" y="0"/>
                  </a:moveTo>
                  <a:lnTo>
                    <a:pt x="5917" y="0"/>
                  </a:lnTo>
                  <a:lnTo>
                    <a:pt x="5917" y="320"/>
                  </a:lnTo>
                  <a:lnTo>
                    <a:pt x="0" y="32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7" name="Google Shape;397;p15"/>
            <p:cNvSpPr/>
            <p:nvPr/>
          </p:nvSpPr>
          <p:spPr>
            <a:xfrm>
              <a:off x="3961720" y="1227720"/>
              <a:ext cx="257434" cy="13966"/>
            </a:xfrm>
            <a:custGeom>
              <a:rect b="b" l="l" r="r" t="t"/>
              <a:pathLst>
                <a:path extrusionOk="0" h="321" w="5917">
                  <a:moveTo>
                    <a:pt x="0" y="1"/>
                  </a:moveTo>
                  <a:lnTo>
                    <a:pt x="5917" y="1"/>
                  </a:lnTo>
                  <a:lnTo>
                    <a:pt x="5917" y="320"/>
                  </a:lnTo>
                  <a:lnTo>
                    <a:pt x="0" y="32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8" name="Google Shape;398;p15"/>
            <p:cNvSpPr/>
            <p:nvPr/>
          </p:nvSpPr>
          <p:spPr>
            <a:xfrm>
              <a:off x="3961720" y="1273577"/>
              <a:ext cx="257434" cy="13922"/>
            </a:xfrm>
            <a:custGeom>
              <a:rect b="b" l="l" r="r" t="t"/>
              <a:pathLst>
                <a:path extrusionOk="0" h="320" w="5917">
                  <a:moveTo>
                    <a:pt x="0" y="0"/>
                  </a:moveTo>
                  <a:lnTo>
                    <a:pt x="5917" y="0"/>
                  </a:lnTo>
                  <a:lnTo>
                    <a:pt x="5917" y="320"/>
                  </a:lnTo>
                  <a:lnTo>
                    <a:pt x="0" y="32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9" name="Google Shape;399;p15"/>
            <p:cNvSpPr/>
            <p:nvPr/>
          </p:nvSpPr>
          <p:spPr>
            <a:xfrm>
              <a:off x="3961720" y="1319390"/>
              <a:ext cx="257434" cy="13922"/>
            </a:xfrm>
            <a:custGeom>
              <a:rect b="b" l="l" r="r" t="t"/>
              <a:pathLst>
                <a:path extrusionOk="0" h="320" w="5917">
                  <a:moveTo>
                    <a:pt x="0" y="0"/>
                  </a:moveTo>
                  <a:lnTo>
                    <a:pt x="5917" y="0"/>
                  </a:lnTo>
                  <a:lnTo>
                    <a:pt x="5917" y="320"/>
                  </a:lnTo>
                  <a:lnTo>
                    <a:pt x="0" y="32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0" name="Google Shape;400;p15"/>
            <p:cNvSpPr/>
            <p:nvPr/>
          </p:nvSpPr>
          <p:spPr>
            <a:xfrm>
              <a:off x="3961720" y="1365204"/>
              <a:ext cx="257434" cy="13966"/>
            </a:xfrm>
            <a:custGeom>
              <a:rect b="b" l="l" r="r" t="t"/>
              <a:pathLst>
                <a:path extrusionOk="0" h="321" w="5917">
                  <a:moveTo>
                    <a:pt x="0" y="1"/>
                  </a:moveTo>
                  <a:lnTo>
                    <a:pt x="5917" y="1"/>
                  </a:lnTo>
                  <a:lnTo>
                    <a:pt x="5917" y="320"/>
                  </a:lnTo>
                  <a:lnTo>
                    <a:pt x="0" y="32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1" name="Google Shape;401;p15"/>
            <p:cNvSpPr/>
            <p:nvPr/>
          </p:nvSpPr>
          <p:spPr>
            <a:xfrm>
              <a:off x="3961720" y="1410974"/>
              <a:ext cx="257434" cy="14009"/>
            </a:xfrm>
            <a:custGeom>
              <a:rect b="b" l="l" r="r" t="t"/>
              <a:pathLst>
                <a:path extrusionOk="0" h="322" w="5917">
                  <a:moveTo>
                    <a:pt x="0" y="1"/>
                  </a:moveTo>
                  <a:lnTo>
                    <a:pt x="5917" y="1"/>
                  </a:lnTo>
                  <a:lnTo>
                    <a:pt x="5917" y="321"/>
                  </a:lnTo>
                  <a:lnTo>
                    <a:pt x="0" y="32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2" name="Google Shape;402;p15"/>
            <p:cNvSpPr/>
            <p:nvPr/>
          </p:nvSpPr>
          <p:spPr>
            <a:xfrm>
              <a:off x="3961720" y="1456831"/>
              <a:ext cx="257434" cy="13966"/>
            </a:xfrm>
            <a:custGeom>
              <a:rect b="b" l="l" r="r" t="t"/>
              <a:pathLst>
                <a:path extrusionOk="0" h="321" w="5917">
                  <a:moveTo>
                    <a:pt x="0" y="0"/>
                  </a:moveTo>
                  <a:lnTo>
                    <a:pt x="5917" y="0"/>
                  </a:lnTo>
                  <a:lnTo>
                    <a:pt x="5917" y="321"/>
                  </a:lnTo>
                  <a:lnTo>
                    <a:pt x="0" y="32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3" name="Google Shape;403;p15"/>
            <p:cNvSpPr/>
            <p:nvPr/>
          </p:nvSpPr>
          <p:spPr>
            <a:xfrm>
              <a:off x="3961720" y="1502644"/>
              <a:ext cx="257434" cy="13966"/>
            </a:xfrm>
            <a:custGeom>
              <a:rect b="b" l="l" r="r" t="t"/>
              <a:pathLst>
                <a:path extrusionOk="0" h="321" w="5917">
                  <a:moveTo>
                    <a:pt x="0" y="0"/>
                  </a:moveTo>
                  <a:lnTo>
                    <a:pt x="5917" y="0"/>
                  </a:lnTo>
                  <a:lnTo>
                    <a:pt x="5917" y="321"/>
                  </a:lnTo>
                  <a:lnTo>
                    <a:pt x="0" y="32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4" name="Google Shape;404;p15"/>
            <p:cNvSpPr/>
            <p:nvPr/>
          </p:nvSpPr>
          <p:spPr>
            <a:xfrm>
              <a:off x="3961720" y="1548457"/>
              <a:ext cx="257434" cy="14009"/>
            </a:xfrm>
            <a:custGeom>
              <a:rect b="b" l="l" r="r" t="t"/>
              <a:pathLst>
                <a:path extrusionOk="0" h="322" w="5917">
                  <a:moveTo>
                    <a:pt x="0" y="1"/>
                  </a:moveTo>
                  <a:lnTo>
                    <a:pt x="5917" y="1"/>
                  </a:lnTo>
                  <a:lnTo>
                    <a:pt x="5917" y="321"/>
                  </a:lnTo>
                  <a:lnTo>
                    <a:pt x="0" y="32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5" name="Google Shape;405;p15"/>
            <p:cNvSpPr/>
            <p:nvPr/>
          </p:nvSpPr>
          <p:spPr>
            <a:xfrm>
              <a:off x="3961720" y="1594271"/>
              <a:ext cx="257434" cy="14009"/>
            </a:xfrm>
            <a:custGeom>
              <a:rect b="b" l="l" r="r" t="t"/>
              <a:pathLst>
                <a:path extrusionOk="0" h="322" w="5917">
                  <a:moveTo>
                    <a:pt x="0" y="1"/>
                  </a:moveTo>
                  <a:lnTo>
                    <a:pt x="5917" y="1"/>
                  </a:lnTo>
                  <a:lnTo>
                    <a:pt x="5917" y="321"/>
                  </a:lnTo>
                  <a:lnTo>
                    <a:pt x="0" y="32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6" name="Google Shape;406;p15"/>
            <p:cNvSpPr/>
            <p:nvPr/>
          </p:nvSpPr>
          <p:spPr>
            <a:xfrm>
              <a:off x="3961720" y="1640128"/>
              <a:ext cx="257434" cy="13966"/>
            </a:xfrm>
            <a:custGeom>
              <a:rect b="b" l="l" r="r" t="t"/>
              <a:pathLst>
                <a:path extrusionOk="0" h="321" w="5917">
                  <a:moveTo>
                    <a:pt x="0" y="0"/>
                  </a:moveTo>
                  <a:lnTo>
                    <a:pt x="5917" y="0"/>
                  </a:lnTo>
                  <a:lnTo>
                    <a:pt x="5917" y="321"/>
                  </a:lnTo>
                  <a:lnTo>
                    <a:pt x="0" y="32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07" name="Google Shape;407;p15"/>
          <p:cNvSpPr/>
          <p:nvPr/>
        </p:nvSpPr>
        <p:spPr>
          <a:xfrm>
            <a:off x="8460175" y="596302"/>
            <a:ext cx="496782" cy="83618"/>
          </a:xfrm>
          <a:custGeom>
            <a:rect b="b" l="l" r="r" t="t"/>
            <a:pathLst>
              <a:path extrusionOk="0" h="1171" w="6957">
                <a:moveTo>
                  <a:pt x="6957" y="504"/>
                </a:moveTo>
                <a:cubicBezTo>
                  <a:pt x="5626" y="747"/>
                  <a:pt x="0" y="1171"/>
                  <a:pt x="0" y="1171"/>
                </a:cubicBezTo>
                <a:cubicBezTo>
                  <a:pt x="317" y="1171"/>
                  <a:pt x="448" y="1032"/>
                  <a:pt x="723" y="975"/>
                </a:cubicBezTo>
                <a:cubicBezTo>
                  <a:pt x="1048" y="909"/>
                  <a:pt x="1193" y="782"/>
                  <a:pt x="1487" y="688"/>
                </a:cubicBezTo>
                <a:cubicBezTo>
                  <a:pt x="1786" y="593"/>
                  <a:pt x="2082" y="634"/>
                  <a:pt x="2369" y="509"/>
                </a:cubicBezTo>
                <a:cubicBezTo>
                  <a:pt x="2881" y="284"/>
                  <a:pt x="3009" y="1"/>
                  <a:pt x="3631" y="157"/>
                </a:cubicBezTo>
                <a:cubicBezTo>
                  <a:pt x="3939" y="235"/>
                  <a:pt x="4159" y="482"/>
                  <a:pt x="4474" y="538"/>
                </a:cubicBezTo>
                <a:cubicBezTo>
                  <a:pt x="4797" y="596"/>
                  <a:pt x="5239" y="447"/>
                  <a:pt x="5566" y="383"/>
                </a:cubicBezTo>
                <a:cubicBezTo>
                  <a:pt x="5965" y="304"/>
                  <a:pt x="6713" y="296"/>
                  <a:pt x="6957" y="504"/>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8" name="Google Shape;408;p15"/>
          <p:cNvSpPr/>
          <p:nvPr/>
        </p:nvSpPr>
        <p:spPr>
          <a:xfrm>
            <a:off x="7469483" y="234699"/>
            <a:ext cx="432087" cy="105255"/>
          </a:xfrm>
          <a:custGeom>
            <a:rect b="b" l="l" r="r" t="t"/>
            <a:pathLst>
              <a:path extrusionOk="0" h="1474" w="6051">
                <a:moveTo>
                  <a:pt x="6051" y="687"/>
                </a:moveTo>
                <a:cubicBezTo>
                  <a:pt x="4054" y="1051"/>
                  <a:pt x="1" y="1474"/>
                  <a:pt x="1" y="1474"/>
                </a:cubicBezTo>
                <a:cubicBezTo>
                  <a:pt x="266" y="1474"/>
                  <a:pt x="439" y="1204"/>
                  <a:pt x="717" y="1148"/>
                </a:cubicBezTo>
                <a:cubicBezTo>
                  <a:pt x="1040" y="1082"/>
                  <a:pt x="1344" y="1209"/>
                  <a:pt x="1680" y="1097"/>
                </a:cubicBezTo>
                <a:cubicBezTo>
                  <a:pt x="2312" y="886"/>
                  <a:pt x="2610" y="1"/>
                  <a:pt x="3389" y="84"/>
                </a:cubicBezTo>
                <a:cubicBezTo>
                  <a:pt x="3665" y="115"/>
                  <a:pt x="3883" y="415"/>
                  <a:pt x="4125" y="508"/>
                </a:cubicBezTo>
                <a:cubicBezTo>
                  <a:pt x="4432" y="624"/>
                  <a:pt x="4639" y="608"/>
                  <a:pt x="4966" y="627"/>
                </a:cubicBezTo>
                <a:cubicBezTo>
                  <a:pt x="5287" y="645"/>
                  <a:pt x="5729" y="725"/>
                  <a:pt x="6051" y="687"/>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9" name="Google Shape;409;p15"/>
          <p:cNvSpPr/>
          <p:nvPr/>
        </p:nvSpPr>
        <p:spPr>
          <a:xfrm>
            <a:off x="2035452" y="273351"/>
            <a:ext cx="1137664" cy="155526"/>
          </a:xfrm>
          <a:custGeom>
            <a:rect b="b" l="l" r="r" t="t"/>
            <a:pathLst>
              <a:path extrusionOk="0" h="2178" w="15932">
                <a:moveTo>
                  <a:pt x="15790" y="2178"/>
                </a:moveTo>
                <a:cubicBezTo>
                  <a:pt x="15812" y="2154"/>
                  <a:pt x="15932" y="2108"/>
                  <a:pt x="15858" y="2116"/>
                </a:cubicBezTo>
                <a:cubicBezTo>
                  <a:pt x="14262" y="1999"/>
                  <a:pt x="12673" y="1769"/>
                  <a:pt x="11071" y="1662"/>
                </a:cubicBezTo>
                <a:cubicBezTo>
                  <a:pt x="9639" y="1565"/>
                  <a:pt x="8217" y="1789"/>
                  <a:pt x="6809" y="1453"/>
                </a:cubicBezTo>
                <a:cubicBezTo>
                  <a:pt x="4525" y="908"/>
                  <a:pt x="2230" y="737"/>
                  <a:pt x="1" y="0"/>
                </a:cubicBezTo>
                <a:cubicBezTo>
                  <a:pt x="1186" y="530"/>
                  <a:pt x="2390" y="241"/>
                  <a:pt x="3644" y="498"/>
                </a:cubicBezTo>
                <a:cubicBezTo>
                  <a:pt x="5185" y="814"/>
                  <a:pt x="6786" y="946"/>
                  <a:pt x="8348" y="1078"/>
                </a:cubicBezTo>
                <a:cubicBezTo>
                  <a:pt x="8134" y="767"/>
                  <a:pt x="7723" y="633"/>
                  <a:pt x="7518" y="307"/>
                </a:cubicBezTo>
                <a:cubicBezTo>
                  <a:pt x="8245" y="102"/>
                  <a:pt x="9120" y="619"/>
                  <a:pt x="9829" y="789"/>
                </a:cubicBezTo>
                <a:cubicBezTo>
                  <a:pt x="10887" y="1044"/>
                  <a:pt x="11965" y="710"/>
                  <a:pt x="13036" y="1004"/>
                </a:cubicBezTo>
                <a:cubicBezTo>
                  <a:pt x="13952" y="1254"/>
                  <a:pt x="14915" y="1925"/>
                  <a:pt x="15790" y="2178"/>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0" name="Google Shape;410;p15"/>
          <p:cNvSpPr/>
          <p:nvPr/>
        </p:nvSpPr>
        <p:spPr>
          <a:xfrm>
            <a:off x="-244115" y="2280409"/>
            <a:ext cx="828184" cy="134318"/>
          </a:xfrm>
          <a:custGeom>
            <a:rect b="b" l="l" r="r" t="t"/>
            <a:pathLst>
              <a:path extrusionOk="0" h="1881" w="11598">
                <a:moveTo>
                  <a:pt x="1" y="709"/>
                </a:moveTo>
                <a:cubicBezTo>
                  <a:pt x="903" y="857"/>
                  <a:pt x="1788" y="1070"/>
                  <a:pt x="2707" y="1150"/>
                </a:cubicBezTo>
                <a:cubicBezTo>
                  <a:pt x="4035" y="1265"/>
                  <a:pt x="5399" y="1136"/>
                  <a:pt x="6719" y="1327"/>
                </a:cubicBezTo>
                <a:cubicBezTo>
                  <a:pt x="8342" y="1561"/>
                  <a:pt x="9952" y="1880"/>
                  <a:pt x="11598" y="1862"/>
                </a:cubicBezTo>
                <a:cubicBezTo>
                  <a:pt x="10843" y="1373"/>
                  <a:pt x="9849" y="1526"/>
                  <a:pt x="9033" y="1150"/>
                </a:cubicBezTo>
                <a:cubicBezTo>
                  <a:pt x="8298" y="811"/>
                  <a:pt x="7659" y="787"/>
                  <a:pt x="6868" y="711"/>
                </a:cubicBezTo>
                <a:cubicBezTo>
                  <a:pt x="6074" y="634"/>
                  <a:pt x="5419" y="156"/>
                  <a:pt x="4627" y="69"/>
                </a:cubicBezTo>
                <a:cubicBezTo>
                  <a:pt x="4003" y="0"/>
                  <a:pt x="3706" y="310"/>
                  <a:pt x="3133" y="469"/>
                </a:cubicBezTo>
                <a:cubicBezTo>
                  <a:pt x="2585" y="621"/>
                  <a:pt x="1957" y="593"/>
                  <a:pt x="1399" y="585"/>
                </a:cubicBezTo>
                <a:cubicBezTo>
                  <a:pt x="941" y="578"/>
                  <a:pt x="283" y="494"/>
                  <a:pt x="1" y="709"/>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1" name="Google Shape;411;p15"/>
          <p:cNvSpPr/>
          <p:nvPr/>
        </p:nvSpPr>
        <p:spPr>
          <a:xfrm>
            <a:off x="713235" y="-64075"/>
            <a:ext cx="1197004" cy="367320"/>
          </a:xfrm>
          <a:custGeom>
            <a:rect b="b" l="l" r="r" t="t"/>
            <a:pathLst>
              <a:path extrusionOk="0" h="5144" w="16763">
                <a:moveTo>
                  <a:pt x="7248" y="3230"/>
                </a:moveTo>
                <a:cubicBezTo>
                  <a:pt x="6458" y="3235"/>
                  <a:pt x="5856" y="3147"/>
                  <a:pt x="5027" y="3147"/>
                </a:cubicBezTo>
                <a:lnTo>
                  <a:pt x="16762" y="5143"/>
                </a:lnTo>
                <a:cubicBezTo>
                  <a:pt x="16344" y="4942"/>
                  <a:pt x="15504" y="4525"/>
                  <a:pt x="14892" y="4322"/>
                </a:cubicBezTo>
                <a:cubicBezTo>
                  <a:pt x="14311" y="4129"/>
                  <a:pt x="14059" y="3799"/>
                  <a:pt x="13589" y="3450"/>
                </a:cubicBezTo>
                <a:cubicBezTo>
                  <a:pt x="12853" y="2902"/>
                  <a:pt x="12200" y="3154"/>
                  <a:pt x="11375" y="2959"/>
                </a:cubicBezTo>
                <a:cubicBezTo>
                  <a:pt x="11149" y="2905"/>
                  <a:pt x="10860" y="2778"/>
                  <a:pt x="10550" y="2640"/>
                </a:cubicBezTo>
                <a:lnTo>
                  <a:pt x="11381" y="2809"/>
                </a:lnTo>
                <a:cubicBezTo>
                  <a:pt x="10976" y="2690"/>
                  <a:pt x="10631" y="2359"/>
                  <a:pt x="10177" y="2301"/>
                </a:cubicBezTo>
                <a:cubicBezTo>
                  <a:pt x="9689" y="2236"/>
                  <a:pt x="9316" y="2244"/>
                  <a:pt x="8853" y="1987"/>
                </a:cubicBezTo>
                <a:cubicBezTo>
                  <a:pt x="8104" y="1571"/>
                  <a:pt x="7692" y="1248"/>
                  <a:pt x="6796" y="1208"/>
                </a:cubicBezTo>
                <a:cubicBezTo>
                  <a:pt x="6050" y="1175"/>
                  <a:pt x="5448" y="1165"/>
                  <a:pt x="4727" y="941"/>
                </a:cubicBezTo>
                <a:cubicBezTo>
                  <a:pt x="3998" y="717"/>
                  <a:pt x="3262" y="1"/>
                  <a:pt x="2482" y="13"/>
                </a:cubicBezTo>
                <a:cubicBezTo>
                  <a:pt x="2159" y="19"/>
                  <a:pt x="1816" y="203"/>
                  <a:pt x="1484" y="281"/>
                </a:cubicBezTo>
                <a:cubicBezTo>
                  <a:pt x="1181" y="352"/>
                  <a:pt x="525" y="489"/>
                  <a:pt x="0" y="510"/>
                </a:cubicBezTo>
                <a:lnTo>
                  <a:pt x="8572" y="2241"/>
                </a:lnTo>
                <a:cubicBezTo>
                  <a:pt x="8538" y="2261"/>
                  <a:pt x="8505" y="2282"/>
                  <a:pt x="8475" y="2308"/>
                </a:cubicBezTo>
                <a:cubicBezTo>
                  <a:pt x="8004" y="2719"/>
                  <a:pt x="8088" y="3224"/>
                  <a:pt x="7248" y="323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2">
  <p:cSld name="TITLE_ONLY_1_1">
    <p:spTree>
      <p:nvGrpSpPr>
        <p:cNvPr id="412" name="Shape 412"/>
        <p:cNvGrpSpPr/>
        <p:nvPr/>
      </p:nvGrpSpPr>
      <p:grpSpPr>
        <a:xfrm>
          <a:off x="0" y="0"/>
          <a:ext cx="0" cy="0"/>
          <a:chOff x="0" y="0"/>
          <a:chExt cx="0" cy="0"/>
        </a:xfrm>
      </p:grpSpPr>
      <p:sp>
        <p:nvSpPr>
          <p:cNvPr id="413" name="Google Shape;413;p16"/>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414" name="Google Shape;414;p16"/>
          <p:cNvSpPr/>
          <p:nvPr/>
        </p:nvSpPr>
        <p:spPr>
          <a:xfrm>
            <a:off x="93069" y="154827"/>
            <a:ext cx="695902" cy="211838"/>
          </a:xfrm>
          <a:custGeom>
            <a:rect b="b" l="l" r="r" t="t"/>
            <a:pathLst>
              <a:path extrusionOk="0" h="4869" w="15995">
                <a:moveTo>
                  <a:pt x="13850" y="3885"/>
                </a:moveTo>
                <a:cubicBezTo>
                  <a:pt x="13862" y="3826"/>
                  <a:pt x="13868" y="3762"/>
                  <a:pt x="13868" y="3699"/>
                </a:cubicBezTo>
                <a:cubicBezTo>
                  <a:pt x="13868" y="3183"/>
                  <a:pt x="13450" y="2764"/>
                  <a:pt x="12934" y="2764"/>
                </a:cubicBezTo>
                <a:cubicBezTo>
                  <a:pt x="12810" y="2764"/>
                  <a:pt x="12693" y="2789"/>
                  <a:pt x="12586" y="2832"/>
                </a:cubicBezTo>
                <a:cubicBezTo>
                  <a:pt x="12498" y="2018"/>
                  <a:pt x="11809" y="1385"/>
                  <a:pt x="10971" y="1385"/>
                </a:cubicBezTo>
                <a:cubicBezTo>
                  <a:pt x="10802" y="1385"/>
                  <a:pt x="10639" y="1411"/>
                  <a:pt x="10486" y="1458"/>
                </a:cubicBezTo>
                <a:cubicBezTo>
                  <a:pt x="10144" y="605"/>
                  <a:pt x="9311" y="1"/>
                  <a:pt x="8335" y="1"/>
                </a:cubicBezTo>
                <a:cubicBezTo>
                  <a:pt x="7240" y="1"/>
                  <a:pt x="6324" y="762"/>
                  <a:pt x="6083" y="1783"/>
                </a:cubicBezTo>
                <a:cubicBezTo>
                  <a:pt x="5797" y="1536"/>
                  <a:pt x="5426" y="1385"/>
                  <a:pt x="5018" y="1385"/>
                </a:cubicBezTo>
                <a:cubicBezTo>
                  <a:pt x="4166" y="1385"/>
                  <a:pt x="3468" y="2041"/>
                  <a:pt x="3400" y="2876"/>
                </a:cubicBezTo>
                <a:cubicBezTo>
                  <a:pt x="3269" y="2805"/>
                  <a:pt x="3117" y="2764"/>
                  <a:pt x="2957" y="2764"/>
                </a:cubicBezTo>
                <a:cubicBezTo>
                  <a:pt x="2441" y="2764"/>
                  <a:pt x="2022" y="3183"/>
                  <a:pt x="2022" y="3699"/>
                </a:cubicBezTo>
                <a:cubicBezTo>
                  <a:pt x="2022" y="3766"/>
                  <a:pt x="2030" y="3831"/>
                  <a:pt x="2043" y="3893"/>
                </a:cubicBezTo>
                <a:cubicBezTo>
                  <a:pt x="774" y="3997"/>
                  <a:pt x="0" y="4134"/>
                  <a:pt x="0" y="4284"/>
                </a:cubicBezTo>
                <a:cubicBezTo>
                  <a:pt x="0" y="4607"/>
                  <a:pt x="3581" y="4869"/>
                  <a:pt x="7998" y="4869"/>
                </a:cubicBezTo>
                <a:cubicBezTo>
                  <a:pt x="12415" y="4869"/>
                  <a:pt x="15995" y="4607"/>
                  <a:pt x="15995" y="4284"/>
                </a:cubicBezTo>
                <a:cubicBezTo>
                  <a:pt x="15995" y="4130"/>
                  <a:pt x="15180" y="3990"/>
                  <a:pt x="13850" y="3885"/>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5" name="Google Shape;415;p16"/>
          <p:cNvSpPr/>
          <p:nvPr/>
        </p:nvSpPr>
        <p:spPr>
          <a:xfrm>
            <a:off x="8397907" y="645145"/>
            <a:ext cx="552719" cy="58039"/>
          </a:xfrm>
          <a:custGeom>
            <a:rect b="b" l="l" r="r" t="t"/>
            <a:pathLst>
              <a:path extrusionOk="0" h="1334" w="12704">
                <a:moveTo>
                  <a:pt x="11825" y="380"/>
                </a:moveTo>
                <a:cubicBezTo>
                  <a:pt x="8096" y="910"/>
                  <a:pt x="0" y="1334"/>
                  <a:pt x="0" y="1334"/>
                </a:cubicBezTo>
                <a:cubicBezTo>
                  <a:pt x="895" y="1293"/>
                  <a:pt x="1896" y="1029"/>
                  <a:pt x="2754" y="770"/>
                </a:cubicBezTo>
                <a:cubicBezTo>
                  <a:pt x="3027" y="688"/>
                  <a:pt x="3295" y="591"/>
                  <a:pt x="3574" y="531"/>
                </a:cubicBezTo>
                <a:cubicBezTo>
                  <a:pt x="3920" y="455"/>
                  <a:pt x="4274" y="436"/>
                  <a:pt x="4628" y="418"/>
                </a:cubicBezTo>
                <a:cubicBezTo>
                  <a:pt x="7320" y="279"/>
                  <a:pt x="10011" y="139"/>
                  <a:pt x="12704" y="0"/>
                </a:cubicBezTo>
                <a:cubicBezTo>
                  <a:pt x="12411" y="127"/>
                  <a:pt x="12142" y="336"/>
                  <a:pt x="11825" y="38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6" name="Google Shape;416;p16"/>
          <p:cNvSpPr/>
          <p:nvPr/>
        </p:nvSpPr>
        <p:spPr>
          <a:xfrm>
            <a:off x="8671482" y="420603"/>
            <a:ext cx="302682" cy="50947"/>
          </a:xfrm>
          <a:custGeom>
            <a:rect b="b" l="l" r="r" t="t"/>
            <a:pathLst>
              <a:path extrusionOk="0" h="1171" w="6957">
                <a:moveTo>
                  <a:pt x="6957" y="504"/>
                </a:moveTo>
                <a:cubicBezTo>
                  <a:pt x="5626" y="747"/>
                  <a:pt x="0" y="1171"/>
                  <a:pt x="0" y="1171"/>
                </a:cubicBezTo>
                <a:cubicBezTo>
                  <a:pt x="317" y="1171"/>
                  <a:pt x="448" y="1032"/>
                  <a:pt x="723" y="975"/>
                </a:cubicBezTo>
                <a:cubicBezTo>
                  <a:pt x="1048" y="909"/>
                  <a:pt x="1193" y="782"/>
                  <a:pt x="1487" y="688"/>
                </a:cubicBezTo>
                <a:cubicBezTo>
                  <a:pt x="1786" y="593"/>
                  <a:pt x="2082" y="634"/>
                  <a:pt x="2369" y="509"/>
                </a:cubicBezTo>
                <a:cubicBezTo>
                  <a:pt x="2881" y="284"/>
                  <a:pt x="3009" y="1"/>
                  <a:pt x="3631" y="157"/>
                </a:cubicBezTo>
                <a:cubicBezTo>
                  <a:pt x="3939" y="235"/>
                  <a:pt x="4159" y="482"/>
                  <a:pt x="4474" y="538"/>
                </a:cubicBezTo>
                <a:cubicBezTo>
                  <a:pt x="4797" y="596"/>
                  <a:pt x="5239" y="447"/>
                  <a:pt x="5566" y="383"/>
                </a:cubicBezTo>
                <a:cubicBezTo>
                  <a:pt x="5965" y="304"/>
                  <a:pt x="6713" y="296"/>
                  <a:pt x="6957" y="504"/>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7" name="Google Shape;417;p16"/>
          <p:cNvSpPr/>
          <p:nvPr/>
        </p:nvSpPr>
        <p:spPr>
          <a:xfrm flipH="1">
            <a:off x="-247591" y="1462595"/>
            <a:ext cx="552719" cy="58039"/>
          </a:xfrm>
          <a:custGeom>
            <a:rect b="b" l="l" r="r" t="t"/>
            <a:pathLst>
              <a:path extrusionOk="0" h="1334" w="12704">
                <a:moveTo>
                  <a:pt x="11825" y="380"/>
                </a:moveTo>
                <a:cubicBezTo>
                  <a:pt x="8096" y="910"/>
                  <a:pt x="0" y="1334"/>
                  <a:pt x="0" y="1334"/>
                </a:cubicBezTo>
                <a:cubicBezTo>
                  <a:pt x="895" y="1293"/>
                  <a:pt x="1896" y="1029"/>
                  <a:pt x="2754" y="770"/>
                </a:cubicBezTo>
                <a:cubicBezTo>
                  <a:pt x="3027" y="688"/>
                  <a:pt x="3295" y="591"/>
                  <a:pt x="3574" y="531"/>
                </a:cubicBezTo>
                <a:cubicBezTo>
                  <a:pt x="3920" y="455"/>
                  <a:pt x="4274" y="436"/>
                  <a:pt x="4628" y="418"/>
                </a:cubicBezTo>
                <a:cubicBezTo>
                  <a:pt x="7320" y="279"/>
                  <a:pt x="10011" y="139"/>
                  <a:pt x="12704" y="0"/>
                </a:cubicBezTo>
                <a:cubicBezTo>
                  <a:pt x="12411" y="127"/>
                  <a:pt x="12142" y="336"/>
                  <a:pt x="11825" y="38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8" name="Google Shape;418;p16"/>
          <p:cNvSpPr/>
          <p:nvPr/>
        </p:nvSpPr>
        <p:spPr>
          <a:xfrm flipH="1">
            <a:off x="371912" y="1017731"/>
            <a:ext cx="263264" cy="64130"/>
          </a:xfrm>
          <a:custGeom>
            <a:rect b="b" l="l" r="r" t="t"/>
            <a:pathLst>
              <a:path extrusionOk="0" h="1474" w="6051">
                <a:moveTo>
                  <a:pt x="6051" y="687"/>
                </a:moveTo>
                <a:cubicBezTo>
                  <a:pt x="4054" y="1051"/>
                  <a:pt x="1" y="1474"/>
                  <a:pt x="1" y="1474"/>
                </a:cubicBezTo>
                <a:cubicBezTo>
                  <a:pt x="266" y="1474"/>
                  <a:pt x="439" y="1204"/>
                  <a:pt x="717" y="1148"/>
                </a:cubicBezTo>
                <a:cubicBezTo>
                  <a:pt x="1040" y="1082"/>
                  <a:pt x="1344" y="1209"/>
                  <a:pt x="1680" y="1097"/>
                </a:cubicBezTo>
                <a:cubicBezTo>
                  <a:pt x="2312" y="886"/>
                  <a:pt x="2610" y="1"/>
                  <a:pt x="3389" y="84"/>
                </a:cubicBezTo>
                <a:cubicBezTo>
                  <a:pt x="3665" y="115"/>
                  <a:pt x="3883" y="415"/>
                  <a:pt x="4125" y="508"/>
                </a:cubicBezTo>
                <a:cubicBezTo>
                  <a:pt x="4432" y="624"/>
                  <a:pt x="4639" y="608"/>
                  <a:pt x="4966" y="627"/>
                </a:cubicBezTo>
                <a:cubicBezTo>
                  <a:pt x="5287" y="645"/>
                  <a:pt x="5729" y="725"/>
                  <a:pt x="6051" y="687"/>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9" name="Google Shape;419;p16"/>
          <p:cNvSpPr/>
          <p:nvPr/>
        </p:nvSpPr>
        <p:spPr>
          <a:xfrm flipH="1">
            <a:off x="8671484" y="833345"/>
            <a:ext cx="552719" cy="58039"/>
          </a:xfrm>
          <a:custGeom>
            <a:rect b="b" l="l" r="r" t="t"/>
            <a:pathLst>
              <a:path extrusionOk="0" h="1334" w="12704">
                <a:moveTo>
                  <a:pt x="11825" y="380"/>
                </a:moveTo>
                <a:cubicBezTo>
                  <a:pt x="8096" y="910"/>
                  <a:pt x="0" y="1334"/>
                  <a:pt x="0" y="1334"/>
                </a:cubicBezTo>
                <a:cubicBezTo>
                  <a:pt x="895" y="1293"/>
                  <a:pt x="1896" y="1029"/>
                  <a:pt x="2754" y="770"/>
                </a:cubicBezTo>
                <a:cubicBezTo>
                  <a:pt x="3027" y="688"/>
                  <a:pt x="3295" y="591"/>
                  <a:pt x="3574" y="531"/>
                </a:cubicBezTo>
                <a:cubicBezTo>
                  <a:pt x="3920" y="455"/>
                  <a:pt x="4274" y="436"/>
                  <a:pt x="4628" y="418"/>
                </a:cubicBezTo>
                <a:cubicBezTo>
                  <a:pt x="7320" y="279"/>
                  <a:pt x="10011" y="139"/>
                  <a:pt x="12704" y="0"/>
                </a:cubicBezTo>
                <a:cubicBezTo>
                  <a:pt x="12411" y="127"/>
                  <a:pt x="12142" y="336"/>
                  <a:pt x="11825" y="38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0" name="Google Shape;420;p16"/>
          <p:cNvSpPr/>
          <p:nvPr/>
        </p:nvSpPr>
        <p:spPr>
          <a:xfrm>
            <a:off x="7516226" y="276835"/>
            <a:ext cx="458439" cy="122561"/>
          </a:xfrm>
          <a:custGeom>
            <a:rect b="b" l="l" r="r" t="t"/>
            <a:pathLst>
              <a:path extrusionOk="0" h="2817" w="10537">
                <a:moveTo>
                  <a:pt x="9651" y="2218"/>
                </a:moveTo>
                <a:cubicBezTo>
                  <a:pt x="9674" y="2165"/>
                  <a:pt x="9688" y="2108"/>
                  <a:pt x="9688" y="2047"/>
                </a:cubicBezTo>
                <a:cubicBezTo>
                  <a:pt x="9688" y="1814"/>
                  <a:pt x="9499" y="1626"/>
                  <a:pt x="9267" y="1626"/>
                </a:cubicBezTo>
                <a:cubicBezTo>
                  <a:pt x="9188" y="1626"/>
                  <a:pt x="9113" y="1648"/>
                  <a:pt x="9050" y="1687"/>
                </a:cubicBezTo>
                <a:cubicBezTo>
                  <a:pt x="9059" y="1634"/>
                  <a:pt x="9065" y="1581"/>
                  <a:pt x="9065" y="1525"/>
                </a:cubicBezTo>
                <a:cubicBezTo>
                  <a:pt x="9065" y="1040"/>
                  <a:pt x="8672" y="647"/>
                  <a:pt x="8188" y="647"/>
                </a:cubicBezTo>
                <a:cubicBezTo>
                  <a:pt x="7778" y="647"/>
                  <a:pt x="7435" y="928"/>
                  <a:pt x="7338" y="1307"/>
                </a:cubicBezTo>
                <a:cubicBezTo>
                  <a:pt x="7225" y="1218"/>
                  <a:pt x="7084" y="1165"/>
                  <a:pt x="6929" y="1165"/>
                </a:cubicBezTo>
                <a:cubicBezTo>
                  <a:pt x="6818" y="1165"/>
                  <a:pt x="6714" y="1192"/>
                  <a:pt x="6622" y="1241"/>
                </a:cubicBezTo>
                <a:cubicBezTo>
                  <a:pt x="6575" y="548"/>
                  <a:pt x="6000" y="0"/>
                  <a:pt x="5295" y="0"/>
                </a:cubicBezTo>
                <a:cubicBezTo>
                  <a:pt x="4736" y="0"/>
                  <a:pt x="4259" y="346"/>
                  <a:pt x="4061" y="834"/>
                </a:cubicBezTo>
                <a:cubicBezTo>
                  <a:pt x="3868" y="641"/>
                  <a:pt x="3601" y="522"/>
                  <a:pt x="3306" y="522"/>
                </a:cubicBezTo>
                <a:cubicBezTo>
                  <a:pt x="2744" y="522"/>
                  <a:pt x="2284" y="954"/>
                  <a:pt x="2239" y="1505"/>
                </a:cubicBezTo>
                <a:cubicBezTo>
                  <a:pt x="2154" y="1458"/>
                  <a:pt x="2054" y="1430"/>
                  <a:pt x="1948" y="1430"/>
                </a:cubicBezTo>
                <a:cubicBezTo>
                  <a:pt x="1608" y="1430"/>
                  <a:pt x="1333" y="1707"/>
                  <a:pt x="1333" y="2047"/>
                </a:cubicBezTo>
                <a:cubicBezTo>
                  <a:pt x="1333" y="2091"/>
                  <a:pt x="1337" y="2134"/>
                  <a:pt x="1346" y="2174"/>
                </a:cubicBezTo>
                <a:cubicBezTo>
                  <a:pt x="510" y="2243"/>
                  <a:pt x="1" y="2334"/>
                  <a:pt x="1" y="2432"/>
                </a:cubicBezTo>
                <a:cubicBezTo>
                  <a:pt x="1" y="2645"/>
                  <a:pt x="2359" y="2817"/>
                  <a:pt x="5269" y="2817"/>
                </a:cubicBezTo>
                <a:cubicBezTo>
                  <a:pt x="8179" y="2817"/>
                  <a:pt x="10537" y="2645"/>
                  <a:pt x="10537" y="2432"/>
                </a:cubicBezTo>
                <a:cubicBezTo>
                  <a:pt x="10537" y="2353"/>
                  <a:pt x="10211" y="2279"/>
                  <a:pt x="9651" y="2218"/>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21" name="Google Shape;421;p16"/>
          <p:cNvGrpSpPr/>
          <p:nvPr/>
        </p:nvGrpSpPr>
        <p:grpSpPr>
          <a:xfrm>
            <a:off x="-663216" y="2724700"/>
            <a:ext cx="1146925" cy="2735180"/>
            <a:chOff x="2042343" y="663558"/>
            <a:chExt cx="504165" cy="1202330"/>
          </a:xfrm>
        </p:grpSpPr>
        <p:sp>
          <p:nvSpPr>
            <p:cNvPr id="422" name="Google Shape;422;p16"/>
            <p:cNvSpPr/>
            <p:nvPr/>
          </p:nvSpPr>
          <p:spPr>
            <a:xfrm>
              <a:off x="2042343" y="776765"/>
              <a:ext cx="504165" cy="1089123"/>
            </a:xfrm>
            <a:custGeom>
              <a:rect b="b" l="l" r="r" t="t"/>
              <a:pathLst>
                <a:path extrusionOk="0" h="25033" w="11588">
                  <a:moveTo>
                    <a:pt x="0" y="0"/>
                  </a:moveTo>
                  <a:lnTo>
                    <a:pt x="11588" y="0"/>
                  </a:lnTo>
                  <a:lnTo>
                    <a:pt x="11588" y="25033"/>
                  </a:lnTo>
                  <a:lnTo>
                    <a:pt x="0" y="25033"/>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3" name="Google Shape;423;p16"/>
            <p:cNvSpPr/>
            <p:nvPr/>
          </p:nvSpPr>
          <p:spPr>
            <a:xfrm>
              <a:off x="2133926" y="727775"/>
              <a:ext cx="320998" cy="49033"/>
            </a:xfrm>
            <a:custGeom>
              <a:rect b="b" l="l" r="r" t="t"/>
              <a:pathLst>
                <a:path extrusionOk="0" h="1127" w="7378">
                  <a:moveTo>
                    <a:pt x="1" y="0"/>
                  </a:moveTo>
                  <a:lnTo>
                    <a:pt x="7377" y="0"/>
                  </a:lnTo>
                  <a:lnTo>
                    <a:pt x="7377" y="1126"/>
                  </a:lnTo>
                  <a:lnTo>
                    <a:pt x="1" y="1126"/>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4" name="Google Shape;424;p16"/>
            <p:cNvSpPr/>
            <p:nvPr/>
          </p:nvSpPr>
          <p:spPr>
            <a:xfrm>
              <a:off x="2479506" y="663558"/>
              <a:ext cx="12008" cy="113250"/>
            </a:xfrm>
            <a:custGeom>
              <a:rect b="b" l="l" r="r" t="t"/>
              <a:pathLst>
                <a:path extrusionOk="0" h="2603" w="276">
                  <a:moveTo>
                    <a:pt x="1" y="1"/>
                  </a:moveTo>
                  <a:lnTo>
                    <a:pt x="275" y="1"/>
                  </a:lnTo>
                  <a:lnTo>
                    <a:pt x="275" y="2602"/>
                  </a:lnTo>
                  <a:lnTo>
                    <a:pt x="1" y="2602"/>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5" name="Google Shape;425;p16"/>
            <p:cNvSpPr/>
            <p:nvPr/>
          </p:nvSpPr>
          <p:spPr>
            <a:xfrm>
              <a:off x="2510223" y="708893"/>
              <a:ext cx="11965" cy="67915"/>
            </a:xfrm>
            <a:custGeom>
              <a:rect b="b" l="l" r="r" t="t"/>
              <a:pathLst>
                <a:path extrusionOk="0" h="1561" w="275">
                  <a:moveTo>
                    <a:pt x="0" y="1"/>
                  </a:moveTo>
                  <a:lnTo>
                    <a:pt x="275" y="1"/>
                  </a:lnTo>
                  <a:lnTo>
                    <a:pt x="275" y="1560"/>
                  </a:lnTo>
                  <a:lnTo>
                    <a:pt x="0" y="156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6" name="Google Shape;426;p16"/>
            <p:cNvSpPr/>
            <p:nvPr/>
          </p:nvSpPr>
          <p:spPr>
            <a:xfrm>
              <a:off x="2075191" y="814964"/>
              <a:ext cx="76138" cy="29933"/>
            </a:xfrm>
            <a:custGeom>
              <a:rect b="b" l="l" r="r" t="t"/>
              <a:pathLst>
                <a:path extrusionOk="0" h="688" w="1750">
                  <a:moveTo>
                    <a:pt x="1" y="0"/>
                  </a:moveTo>
                  <a:lnTo>
                    <a:pt x="1749" y="0"/>
                  </a:lnTo>
                  <a:lnTo>
                    <a:pt x="1749" y="688"/>
                  </a:lnTo>
                  <a:lnTo>
                    <a:pt x="1" y="688"/>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7" name="Google Shape;427;p16"/>
            <p:cNvSpPr/>
            <p:nvPr/>
          </p:nvSpPr>
          <p:spPr>
            <a:xfrm>
              <a:off x="2465584" y="814964"/>
              <a:ext cx="57995" cy="29933"/>
            </a:xfrm>
            <a:custGeom>
              <a:rect b="b" l="l" r="r" t="t"/>
              <a:pathLst>
                <a:path extrusionOk="0" h="688" w="1333">
                  <a:moveTo>
                    <a:pt x="0" y="0"/>
                  </a:moveTo>
                  <a:lnTo>
                    <a:pt x="1332" y="0"/>
                  </a:lnTo>
                  <a:lnTo>
                    <a:pt x="1332" y="688"/>
                  </a:lnTo>
                  <a:lnTo>
                    <a:pt x="0" y="688"/>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8" name="Google Shape;428;p16"/>
            <p:cNvSpPr/>
            <p:nvPr/>
          </p:nvSpPr>
          <p:spPr>
            <a:xfrm>
              <a:off x="2177869" y="814964"/>
              <a:ext cx="172551" cy="29933"/>
            </a:xfrm>
            <a:custGeom>
              <a:rect b="b" l="l" r="r" t="t"/>
              <a:pathLst>
                <a:path extrusionOk="0" h="688" w="3966">
                  <a:moveTo>
                    <a:pt x="0" y="0"/>
                  </a:moveTo>
                  <a:lnTo>
                    <a:pt x="3966" y="0"/>
                  </a:lnTo>
                  <a:lnTo>
                    <a:pt x="3966" y="688"/>
                  </a:lnTo>
                  <a:lnTo>
                    <a:pt x="0" y="688"/>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9" name="Google Shape;429;p16"/>
            <p:cNvSpPr/>
            <p:nvPr/>
          </p:nvSpPr>
          <p:spPr>
            <a:xfrm>
              <a:off x="2374305" y="880008"/>
              <a:ext cx="149274" cy="29933"/>
            </a:xfrm>
            <a:custGeom>
              <a:rect b="b" l="l" r="r" t="t"/>
              <a:pathLst>
                <a:path extrusionOk="0" h="688" w="3431">
                  <a:moveTo>
                    <a:pt x="1" y="0"/>
                  </a:moveTo>
                  <a:lnTo>
                    <a:pt x="3430" y="0"/>
                  </a:lnTo>
                  <a:lnTo>
                    <a:pt x="3430" y="688"/>
                  </a:lnTo>
                  <a:lnTo>
                    <a:pt x="1" y="688"/>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0" name="Google Shape;430;p16"/>
            <p:cNvSpPr/>
            <p:nvPr/>
          </p:nvSpPr>
          <p:spPr>
            <a:xfrm>
              <a:off x="2075191" y="880008"/>
              <a:ext cx="33805" cy="29933"/>
            </a:xfrm>
            <a:custGeom>
              <a:rect b="b" l="l" r="r" t="t"/>
              <a:pathLst>
                <a:path extrusionOk="0" h="688" w="777">
                  <a:moveTo>
                    <a:pt x="1" y="0"/>
                  </a:moveTo>
                  <a:lnTo>
                    <a:pt x="776" y="0"/>
                  </a:lnTo>
                  <a:lnTo>
                    <a:pt x="776" y="688"/>
                  </a:lnTo>
                  <a:lnTo>
                    <a:pt x="1" y="688"/>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1" name="Google Shape;431;p16"/>
            <p:cNvSpPr/>
            <p:nvPr/>
          </p:nvSpPr>
          <p:spPr>
            <a:xfrm>
              <a:off x="2139843" y="880008"/>
              <a:ext cx="210576" cy="29933"/>
            </a:xfrm>
            <a:custGeom>
              <a:rect b="b" l="l" r="r" t="t"/>
              <a:pathLst>
                <a:path extrusionOk="0" h="688" w="4840">
                  <a:moveTo>
                    <a:pt x="0" y="0"/>
                  </a:moveTo>
                  <a:lnTo>
                    <a:pt x="4840" y="0"/>
                  </a:lnTo>
                  <a:lnTo>
                    <a:pt x="4840" y="688"/>
                  </a:lnTo>
                  <a:lnTo>
                    <a:pt x="0" y="688"/>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2" name="Google Shape;432;p16"/>
            <p:cNvSpPr/>
            <p:nvPr/>
          </p:nvSpPr>
          <p:spPr>
            <a:xfrm>
              <a:off x="2447441" y="1006310"/>
              <a:ext cx="76138" cy="29977"/>
            </a:xfrm>
            <a:custGeom>
              <a:rect b="b" l="l" r="r" t="t"/>
              <a:pathLst>
                <a:path extrusionOk="0" h="689" w="1750">
                  <a:moveTo>
                    <a:pt x="1" y="1"/>
                  </a:moveTo>
                  <a:lnTo>
                    <a:pt x="1749" y="1"/>
                  </a:lnTo>
                  <a:lnTo>
                    <a:pt x="1749" y="688"/>
                  </a:lnTo>
                  <a:lnTo>
                    <a:pt x="1" y="688"/>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3" name="Google Shape;433;p16"/>
            <p:cNvSpPr/>
            <p:nvPr/>
          </p:nvSpPr>
          <p:spPr>
            <a:xfrm>
              <a:off x="2075191" y="1006310"/>
              <a:ext cx="57995" cy="29977"/>
            </a:xfrm>
            <a:custGeom>
              <a:rect b="b" l="l" r="r" t="t"/>
              <a:pathLst>
                <a:path extrusionOk="0" h="689" w="1333">
                  <a:moveTo>
                    <a:pt x="1" y="1"/>
                  </a:moveTo>
                  <a:lnTo>
                    <a:pt x="1333" y="1"/>
                  </a:lnTo>
                  <a:lnTo>
                    <a:pt x="1333" y="688"/>
                  </a:lnTo>
                  <a:lnTo>
                    <a:pt x="1" y="688"/>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4" name="Google Shape;434;p16"/>
            <p:cNvSpPr/>
            <p:nvPr/>
          </p:nvSpPr>
          <p:spPr>
            <a:xfrm>
              <a:off x="2248351" y="1006310"/>
              <a:ext cx="172551" cy="29977"/>
            </a:xfrm>
            <a:custGeom>
              <a:rect b="b" l="l" r="r" t="t"/>
              <a:pathLst>
                <a:path extrusionOk="0" h="689" w="3966">
                  <a:moveTo>
                    <a:pt x="0" y="1"/>
                  </a:moveTo>
                  <a:lnTo>
                    <a:pt x="3966" y="1"/>
                  </a:lnTo>
                  <a:lnTo>
                    <a:pt x="3966" y="688"/>
                  </a:lnTo>
                  <a:lnTo>
                    <a:pt x="0" y="688"/>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5" name="Google Shape;435;p16"/>
            <p:cNvSpPr/>
            <p:nvPr/>
          </p:nvSpPr>
          <p:spPr>
            <a:xfrm>
              <a:off x="2075191" y="941267"/>
              <a:ext cx="195392" cy="29977"/>
            </a:xfrm>
            <a:custGeom>
              <a:rect b="b" l="l" r="r" t="t"/>
              <a:pathLst>
                <a:path extrusionOk="0" h="689" w="4491">
                  <a:moveTo>
                    <a:pt x="1" y="1"/>
                  </a:moveTo>
                  <a:lnTo>
                    <a:pt x="4490" y="1"/>
                  </a:lnTo>
                  <a:lnTo>
                    <a:pt x="4490" y="688"/>
                  </a:lnTo>
                  <a:lnTo>
                    <a:pt x="1" y="688"/>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6" name="Google Shape;436;p16"/>
            <p:cNvSpPr/>
            <p:nvPr/>
          </p:nvSpPr>
          <p:spPr>
            <a:xfrm>
              <a:off x="2489774" y="941267"/>
              <a:ext cx="33805" cy="29977"/>
            </a:xfrm>
            <a:custGeom>
              <a:rect b="b" l="l" r="r" t="t"/>
              <a:pathLst>
                <a:path extrusionOk="0" h="689" w="777">
                  <a:moveTo>
                    <a:pt x="1" y="1"/>
                  </a:moveTo>
                  <a:lnTo>
                    <a:pt x="776" y="1"/>
                  </a:lnTo>
                  <a:lnTo>
                    <a:pt x="776" y="688"/>
                  </a:lnTo>
                  <a:lnTo>
                    <a:pt x="1" y="688"/>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7" name="Google Shape;437;p16"/>
            <p:cNvSpPr/>
            <p:nvPr/>
          </p:nvSpPr>
          <p:spPr>
            <a:xfrm>
              <a:off x="2294382" y="941267"/>
              <a:ext cx="164545" cy="29977"/>
            </a:xfrm>
            <a:custGeom>
              <a:rect b="b" l="l" r="r" t="t"/>
              <a:pathLst>
                <a:path extrusionOk="0" h="689" w="3782">
                  <a:moveTo>
                    <a:pt x="1" y="1"/>
                  </a:moveTo>
                  <a:lnTo>
                    <a:pt x="3782" y="1"/>
                  </a:lnTo>
                  <a:lnTo>
                    <a:pt x="3782" y="688"/>
                  </a:lnTo>
                  <a:lnTo>
                    <a:pt x="1" y="688"/>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8" name="Google Shape;438;p16"/>
            <p:cNvSpPr/>
            <p:nvPr/>
          </p:nvSpPr>
          <p:spPr>
            <a:xfrm>
              <a:off x="2075191" y="1063001"/>
              <a:ext cx="76138" cy="29890"/>
            </a:xfrm>
            <a:custGeom>
              <a:rect b="b" l="l" r="r" t="t"/>
              <a:pathLst>
                <a:path extrusionOk="0" h="687" w="1750">
                  <a:moveTo>
                    <a:pt x="1" y="0"/>
                  </a:moveTo>
                  <a:lnTo>
                    <a:pt x="1749" y="0"/>
                  </a:lnTo>
                  <a:lnTo>
                    <a:pt x="1749" y="687"/>
                  </a:lnTo>
                  <a:lnTo>
                    <a:pt x="1" y="687"/>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9" name="Google Shape;439;p16"/>
            <p:cNvSpPr/>
            <p:nvPr/>
          </p:nvSpPr>
          <p:spPr>
            <a:xfrm>
              <a:off x="2338890" y="1063001"/>
              <a:ext cx="184689" cy="29890"/>
            </a:xfrm>
            <a:custGeom>
              <a:rect b="b" l="l" r="r" t="t"/>
              <a:pathLst>
                <a:path extrusionOk="0" h="687" w="4245">
                  <a:moveTo>
                    <a:pt x="1" y="0"/>
                  </a:moveTo>
                  <a:lnTo>
                    <a:pt x="4244" y="0"/>
                  </a:lnTo>
                  <a:lnTo>
                    <a:pt x="4244" y="687"/>
                  </a:lnTo>
                  <a:lnTo>
                    <a:pt x="1" y="687"/>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0" name="Google Shape;440;p16"/>
            <p:cNvSpPr/>
            <p:nvPr/>
          </p:nvSpPr>
          <p:spPr>
            <a:xfrm>
              <a:off x="2177869" y="1063001"/>
              <a:ext cx="92714" cy="29890"/>
            </a:xfrm>
            <a:custGeom>
              <a:rect b="b" l="l" r="r" t="t"/>
              <a:pathLst>
                <a:path extrusionOk="0" h="687" w="2131">
                  <a:moveTo>
                    <a:pt x="0" y="0"/>
                  </a:moveTo>
                  <a:lnTo>
                    <a:pt x="2130" y="0"/>
                  </a:lnTo>
                  <a:lnTo>
                    <a:pt x="2130" y="687"/>
                  </a:lnTo>
                  <a:lnTo>
                    <a:pt x="0" y="687"/>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1" name="Google Shape;441;p16"/>
            <p:cNvSpPr/>
            <p:nvPr/>
          </p:nvSpPr>
          <p:spPr>
            <a:xfrm>
              <a:off x="2374305" y="1128044"/>
              <a:ext cx="149274" cy="29933"/>
            </a:xfrm>
            <a:custGeom>
              <a:rect b="b" l="l" r="r" t="t"/>
              <a:pathLst>
                <a:path extrusionOk="0" h="688" w="3431">
                  <a:moveTo>
                    <a:pt x="1" y="0"/>
                  </a:moveTo>
                  <a:lnTo>
                    <a:pt x="3430" y="0"/>
                  </a:lnTo>
                  <a:lnTo>
                    <a:pt x="3430" y="688"/>
                  </a:lnTo>
                  <a:lnTo>
                    <a:pt x="1" y="688"/>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2" name="Google Shape;442;p16"/>
            <p:cNvSpPr/>
            <p:nvPr/>
          </p:nvSpPr>
          <p:spPr>
            <a:xfrm>
              <a:off x="2075191" y="1128044"/>
              <a:ext cx="33805" cy="29933"/>
            </a:xfrm>
            <a:custGeom>
              <a:rect b="b" l="l" r="r" t="t"/>
              <a:pathLst>
                <a:path extrusionOk="0" h="688" w="777">
                  <a:moveTo>
                    <a:pt x="1" y="0"/>
                  </a:moveTo>
                  <a:lnTo>
                    <a:pt x="776" y="0"/>
                  </a:lnTo>
                  <a:lnTo>
                    <a:pt x="776" y="688"/>
                  </a:lnTo>
                  <a:lnTo>
                    <a:pt x="1" y="688"/>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3" name="Google Shape;443;p16"/>
            <p:cNvSpPr/>
            <p:nvPr/>
          </p:nvSpPr>
          <p:spPr>
            <a:xfrm>
              <a:off x="2139843" y="1128044"/>
              <a:ext cx="210576" cy="29933"/>
            </a:xfrm>
            <a:custGeom>
              <a:rect b="b" l="l" r="r" t="t"/>
              <a:pathLst>
                <a:path extrusionOk="0" h="688" w="4840">
                  <a:moveTo>
                    <a:pt x="0" y="0"/>
                  </a:moveTo>
                  <a:lnTo>
                    <a:pt x="4840" y="0"/>
                  </a:lnTo>
                  <a:lnTo>
                    <a:pt x="4840" y="688"/>
                  </a:lnTo>
                  <a:lnTo>
                    <a:pt x="0" y="688"/>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4" name="Google Shape;444;p16"/>
            <p:cNvSpPr/>
            <p:nvPr/>
          </p:nvSpPr>
          <p:spPr>
            <a:xfrm>
              <a:off x="2447441" y="1254347"/>
              <a:ext cx="76138" cy="29977"/>
            </a:xfrm>
            <a:custGeom>
              <a:rect b="b" l="l" r="r" t="t"/>
              <a:pathLst>
                <a:path extrusionOk="0" h="689" w="1750">
                  <a:moveTo>
                    <a:pt x="1" y="1"/>
                  </a:moveTo>
                  <a:lnTo>
                    <a:pt x="1749" y="1"/>
                  </a:lnTo>
                  <a:lnTo>
                    <a:pt x="1749" y="688"/>
                  </a:lnTo>
                  <a:lnTo>
                    <a:pt x="1" y="688"/>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5" name="Google Shape;445;p16"/>
            <p:cNvSpPr/>
            <p:nvPr/>
          </p:nvSpPr>
          <p:spPr>
            <a:xfrm>
              <a:off x="2075191" y="1254347"/>
              <a:ext cx="57995" cy="29977"/>
            </a:xfrm>
            <a:custGeom>
              <a:rect b="b" l="l" r="r" t="t"/>
              <a:pathLst>
                <a:path extrusionOk="0" h="689" w="1333">
                  <a:moveTo>
                    <a:pt x="1" y="1"/>
                  </a:moveTo>
                  <a:lnTo>
                    <a:pt x="1333" y="1"/>
                  </a:lnTo>
                  <a:lnTo>
                    <a:pt x="1333" y="688"/>
                  </a:lnTo>
                  <a:lnTo>
                    <a:pt x="1" y="688"/>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6" name="Google Shape;446;p16"/>
            <p:cNvSpPr/>
            <p:nvPr/>
          </p:nvSpPr>
          <p:spPr>
            <a:xfrm>
              <a:off x="2248351" y="1254347"/>
              <a:ext cx="172551" cy="29977"/>
            </a:xfrm>
            <a:custGeom>
              <a:rect b="b" l="l" r="r" t="t"/>
              <a:pathLst>
                <a:path extrusionOk="0" h="689" w="3966">
                  <a:moveTo>
                    <a:pt x="0" y="1"/>
                  </a:moveTo>
                  <a:lnTo>
                    <a:pt x="3966" y="1"/>
                  </a:lnTo>
                  <a:lnTo>
                    <a:pt x="3966" y="688"/>
                  </a:lnTo>
                  <a:lnTo>
                    <a:pt x="0" y="688"/>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7" name="Google Shape;447;p16"/>
            <p:cNvSpPr/>
            <p:nvPr/>
          </p:nvSpPr>
          <p:spPr>
            <a:xfrm>
              <a:off x="2075191" y="1189303"/>
              <a:ext cx="195392" cy="29933"/>
            </a:xfrm>
            <a:custGeom>
              <a:rect b="b" l="l" r="r" t="t"/>
              <a:pathLst>
                <a:path extrusionOk="0" h="688" w="4491">
                  <a:moveTo>
                    <a:pt x="1" y="1"/>
                  </a:moveTo>
                  <a:lnTo>
                    <a:pt x="4490" y="1"/>
                  </a:lnTo>
                  <a:lnTo>
                    <a:pt x="4490" y="687"/>
                  </a:lnTo>
                  <a:lnTo>
                    <a:pt x="1" y="687"/>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8" name="Google Shape;448;p16"/>
            <p:cNvSpPr/>
            <p:nvPr/>
          </p:nvSpPr>
          <p:spPr>
            <a:xfrm>
              <a:off x="2489774" y="1189259"/>
              <a:ext cx="33805" cy="29977"/>
            </a:xfrm>
            <a:custGeom>
              <a:rect b="b" l="l" r="r" t="t"/>
              <a:pathLst>
                <a:path extrusionOk="0" h="689" w="777">
                  <a:moveTo>
                    <a:pt x="1" y="1"/>
                  </a:moveTo>
                  <a:lnTo>
                    <a:pt x="776" y="1"/>
                  </a:lnTo>
                  <a:lnTo>
                    <a:pt x="776" y="688"/>
                  </a:lnTo>
                  <a:lnTo>
                    <a:pt x="1" y="688"/>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9" name="Google Shape;449;p16"/>
            <p:cNvSpPr/>
            <p:nvPr/>
          </p:nvSpPr>
          <p:spPr>
            <a:xfrm>
              <a:off x="2294382" y="1189259"/>
              <a:ext cx="164545" cy="29977"/>
            </a:xfrm>
            <a:custGeom>
              <a:rect b="b" l="l" r="r" t="t"/>
              <a:pathLst>
                <a:path extrusionOk="0" h="689" w="3782">
                  <a:moveTo>
                    <a:pt x="1" y="1"/>
                  </a:moveTo>
                  <a:lnTo>
                    <a:pt x="3782" y="1"/>
                  </a:lnTo>
                  <a:lnTo>
                    <a:pt x="3782" y="688"/>
                  </a:lnTo>
                  <a:lnTo>
                    <a:pt x="1" y="688"/>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0" name="Google Shape;450;p16"/>
            <p:cNvSpPr/>
            <p:nvPr/>
          </p:nvSpPr>
          <p:spPr>
            <a:xfrm>
              <a:off x="2374305" y="1319390"/>
              <a:ext cx="149274" cy="29933"/>
            </a:xfrm>
            <a:custGeom>
              <a:rect b="b" l="l" r="r" t="t"/>
              <a:pathLst>
                <a:path extrusionOk="0" h="688" w="3431">
                  <a:moveTo>
                    <a:pt x="1" y="0"/>
                  </a:moveTo>
                  <a:lnTo>
                    <a:pt x="3430" y="0"/>
                  </a:lnTo>
                  <a:lnTo>
                    <a:pt x="3430" y="688"/>
                  </a:lnTo>
                  <a:lnTo>
                    <a:pt x="1" y="688"/>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1" name="Google Shape;451;p16"/>
            <p:cNvSpPr/>
            <p:nvPr/>
          </p:nvSpPr>
          <p:spPr>
            <a:xfrm>
              <a:off x="2075191" y="1319390"/>
              <a:ext cx="33805" cy="29933"/>
            </a:xfrm>
            <a:custGeom>
              <a:rect b="b" l="l" r="r" t="t"/>
              <a:pathLst>
                <a:path extrusionOk="0" h="688" w="777">
                  <a:moveTo>
                    <a:pt x="1" y="0"/>
                  </a:moveTo>
                  <a:lnTo>
                    <a:pt x="776" y="0"/>
                  </a:lnTo>
                  <a:lnTo>
                    <a:pt x="776" y="688"/>
                  </a:lnTo>
                  <a:lnTo>
                    <a:pt x="1" y="688"/>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2" name="Google Shape;452;p16"/>
            <p:cNvSpPr/>
            <p:nvPr/>
          </p:nvSpPr>
          <p:spPr>
            <a:xfrm>
              <a:off x="2139843" y="1319390"/>
              <a:ext cx="210576" cy="29933"/>
            </a:xfrm>
            <a:custGeom>
              <a:rect b="b" l="l" r="r" t="t"/>
              <a:pathLst>
                <a:path extrusionOk="0" h="688" w="4840">
                  <a:moveTo>
                    <a:pt x="0" y="0"/>
                  </a:moveTo>
                  <a:lnTo>
                    <a:pt x="4840" y="0"/>
                  </a:lnTo>
                  <a:lnTo>
                    <a:pt x="4840" y="688"/>
                  </a:lnTo>
                  <a:lnTo>
                    <a:pt x="0" y="688"/>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3" name="Google Shape;453;p16"/>
            <p:cNvSpPr/>
            <p:nvPr/>
          </p:nvSpPr>
          <p:spPr>
            <a:xfrm>
              <a:off x="2447441" y="1445693"/>
              <a:ext cx="76138" cy="29977"/>
            </a:xfrm>
            <a:custGeom>
              <a:rect b="b" l="l" r="r" t="t"/>
              <a:pathLst>
                <a:path extrusionOk="0" h="689" w="1750">
                  <a:moveTo>
                    <a:pt x="1" y="1"/>
                  </a:moveTo>
                  <a:lnTo>
                    <a:pt x="1749" y="1"/>
                  </a:lnTo>
                  <a:lnTo>
                    <a:pt x="1749" y="688"/>
                  </a:lnTo>
                  <a:lnTo>
                    <a:pt x="1" y="688"/>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4" name="Google Shape;454;p16"/>
            <p:cNvSpPr/>
            <p:nvPr/>
          </p:nvSpPr>
          <p:spPr>
            <a:xfrm>
              <a:off x="2075191" y="1445693"/>
              <a:ext cx="57995" cy="29977"/>
            </a:xfrm>
            <a:custGeom>
              <a:rect b="b" l="l" r="r" t="t"/>
              <a:pathLst>
                <a:path extrusionOk="0" h="689" w="1333">
                  <a:moveTo>
                    <a:pt x="1" y="1"/>
                  </a:moveTo>
                  <a:lnTo>
                    <a:pt x="1333" y="1"/>
                  </a:lnTo>
                  <a:lnTo>
                    <a:pt x="1333" y="688"/>
                  </a:lnTo>
                  <a:lnTo>
                    <a:pt x="1" y="688"/>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5" name="Google Shape;455;p16"/>
            <p:cNvSpPr/>
            <p:nvPr/>
          </p:nvSpPr>
          <p:spPr>
            <a:xfrm>
              <a:off x="2248351" y="1445693"/>
              <a:ext cx="172551" cy="29977"/>
            </a:xfrm>
            <a:custGeom>
              <a:rect b="b" l="l" r="r" t="t"/>
              <a:pathLst>
                <a:path extrusionOk="0" h="689" w="3966">
                  <a:moveTo>
                    <a:pt x="0" y="1"/>
                  </a:moveTo>
                  <a:lnTo>
                    <a:pt x="3966" y="1"/>
                  </a:lnTo>
                  <a:lnTo>
                    <a:pt x="3966" y="688"/>
                  </a:lnTo>
                  <a:lnTo>
                    <a:pt x="0" y="688"/>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6" name="Google Shape;456;p16"/>
            <p:cNvSpPr/>
            <p:nvPr/>
          </p:nvSpPr>
          <p:spPr>
            <a:xfrm>
              <a:off x="2075191" y="1380692"/>
              <a:ext cx="195392" cy="29890"/>
            </a:xfrm>
            <a:custGeom>
              <a:rect b="b" l="l" r="r" t="t"/>
              <a:pathLst>
                <a:path extrusionOk="0" h="687" w="4491">
                  <a:moveTo>
                    <a:pt x="1" y="0"/>
                  </a:moveTo>
                  <a:lnTo>
                    <a:pt x="4490" y="0"/>
                  </a:lnTo>
                  <a:lnTo>
                    <a:pt x="4490" y="687"/>
                  </a:lnTo>
                  <a:lnTo>
                    <a:pt x="1" y="687"/>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7" name="Google Shape;457;p16"/>
            <p:cNvSpPr/>
            <p:nvPr/>
          </p:nvSpPr>
          <p:spPr>
            <a:xfrm>
              <a:off x="2489774" y="1380649"/>
              <a:ext cx="33805" cy="29933"/>
            </a:xfrm>
            <a:custGeom>
              <a:rect b="b" l="l" r="r" t="t"/>
              <a:pathLst>
                <a:path extrusionOk="0" h="688" w="777">
                  <a:moveTo>
                    <a:pt x="1" y="0"/>
                  </a:moveTo>
                  <a:lnTo>
                    <a:pt x="776" y="0"/>
                  </a:lnTo>
                  <a:lnTo>
                    <a:pt x="776" y="688"/>
                  </a:lnTo>
                  <a:lnTo>
                    <a:pt x="1" y="688"/>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8" name="Google Shape;458;p16"/>
            <p:cNvSpPr/>
            <p:nvPr/>
          </p:nvSpPr>
          <p:spPr>
            <a:xfrm>
              <a:off x="2294382" y="1380692"/>
              <a:ext cx="164545" cy="29890"/>
            </a:xfrm>
            <a:custGeom>
              <a:rect b="b" l="l" r="r" t="t"/>
              <a:pathLst>
                <a:path extrusionOk="0" h="687" w="3782">
                  <a:moveTo>
                    <a:pt x="1" y="0"/>
                  </a:moveTo>
                  <a:lnTo>
                    <a:pt x="3782" y="0"/>
                  </a:lnTo>
                  <a:lnTo>
                    <a:pt x="3782" y="687"/>
                  </a:lnTo>
                  <a:lnTo>
                    <a:pt x="1" y="687"/>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9" name="Google Shape;459;p16"/>
            <p:cNvSpPr/>
            <p:nvPr/>
          </p:nvSpPr>
          <p:spPr>
            <a:xfrm>
              <a:off x="2075191" y="1502339"/>
              <a:ext cx="76138" cy="29977"/>
            </a:xfrm>
            <a:custGeom>
              <a:rect b="b" l="l" r="r" t="t"/>
              <a:pathLst>
                <a:path extrusionOk="0" h="689" w="1750">
                  <a:moveTo>
                    <a:pt x="1" y="1"/>
                  </a:moveTo>
                  <a:lnTo>
                    <a:pt x="1749" y="1"/>
                  </a:lnTo>
                  <a:lnTo>
                    <a:pt x="1749" y="688"/>
                  </a:lnTo>
                  <a:lnTo>
                    <a:pt x="1" y="688"/>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0" name="Google Shape;460;p16"/>
            <p:cNvSpPr/>
            <p:nvPr/>
          </p:nvSpPr>
          <p:spPr>
            <a:xfrm>
              <a:off x="2338890" y="1502339"/>
              <a:ext cx="184689" cy="29977"/>
            </a:xfrm>
            <a:custGeom>
              <a:rect b="b" l="l" r="r" t="t"/>
              <a:pathLst>
                <a:path extrusionOk="0" h="689" w="4245">
                  <a:moveTo>
                    <a:pt x="1" y="1"/>
                  </a:moveTo>
                  <a:lnTo>
                    <a:pt x="4244" y="1"/>
                  </a:lnTo>
                  <a:lnTo>
                    <a:pt x="4244" y="688"/>
                  </a:lnTo>
                  <a:lnTo>
                    <a:pt x="1" y="688"/>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1" name="Google Shape;461;p16"/>
            <p:cNvSpPr/>
            <p:nvPr/>
          </p:nvSpPr>
          <p:spPr>
            <a:xfrm>
              <a:off x="2177869" y="1502339"/>
              <a:ext cx="92714" cy="29977"/>
            </a:xfrm>
            <a:custGeom>
              <a:rect b="b" l="l" r="r" t="t"/>
              <a:pathLst>
                <a:path extrusionOk="0" h="689" w="2131">
                  <a:moveTo>
                    <a:pt x="0" y="1"/>
                  </a:moveTo>
                  <a:lnTo>
                    <a:pt x="2130" y="1"/>
                  </a:lnTo>
                  <a:lnTo>
                    <a:pt x="2130" y="688"/>
                  </a:lnTo>
                  <a:lnTo>
                    <a:pt x="0" y="688"/>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2" name="Google Shape;462;p16"/>
            <p:cNvSpPr/>
            <p:nvPr/>
          </p:nvSpPr>
          <p:spPr>
            <a:xfrm>
              <a:off x="2374305" y="1567383"/>
              <a:ext cx="149274" cy="29933"/>
            </a:xfrm>
            <a:custGeom>
              <a:rect b="b" l="l" r="r" t="t"/>
              <a:pathLst>
                <a:path extrusionOk="0" h="688" w="3431">
                  <a:moveTo>
                    <a:pt x="1" y="0"/>
                  </a:moveTo>
                  <a:lnTo>
                    <a:pt x="3430" y="0"/>
                  </a:lnTo>
                  <a:lnTo>
                    <a:pt x="3430" y="688"/>
                  </a:lnTo>
                  <a:lnTo>
                    <a:pt x="1" y="688"/>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3" name="Google Shape;463;p16"/>
            <p:cNvSpPr/>
            <p:nvPr/>
          </p:nvSpPr>
          <p:spPr>
            <a:xfrm>
              <a:off x="2075191" y="1567427"/>
              <a:ext cx="33805" cy="29890"/>
            </a:xfrm>
            <a:custGeom>
              <a:rect b="b" l="l" r="r" t="t"/>
              <a:pathLst>
                <a:path extrusionOk="0" h="687" w="777">
                  <a:moveTo>
                    <a:pt x="1" y="0"/>
                  </a:moveTo>
                  <a:lnTo>
                    <a:pt x="776" y="0"/>
                  </a:lnTo>
                  <a:lnTo>
                    <a:pt x="776" y="687"/>
                  </a:lnTo>
                  <a:lnTo>
                    <a:pt x="1" y="687"/>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4" name="Google Shape;464;p16"/>
            <p:cNvSpPr/>
            <p:nvPr/>
          </p:nvSpPr>
          <p:spPr>
            <a:xfrm>
              <a:off x="2139843" y="1567427"/>
              <a:ext cx="210576" cy="29890"/>
            </a:xfrm>
            <a:custGeom>
              <a:rect b="b" l="l" r="r" t="t"/>
              <a:pathLst>
                <a:path extrusionOk="0" h="687" w="4840">
                  <a:moveTo>
                    <a:pt x="0" y="0"/>
                  </a:moveTo>
                  <a:lnTo>
                    <a:pt x="4840" y="0"/>
                  </a:lnTo>
                  <a:lnTo>
                    <a:pt x="4840" y="687"/>
                  </a:lnTo>
                  <a:lnTo>
                    <a:pt x="0" y="687"/>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5" name="Google Shape;465;p16"/>
            <p:cNvSpPr/>
            <p:nvPr/>
          </p:nvSpPr>
          <p:spPr>
            <a:xfrm>
              <a:off x="2447441" y="1693685"/>
              <a:ext cx="76138" cy="29977"/>
            </a:xfrm>
            <a:custGeom>
              <a:rect b="b" l="l" r="r" t="t"/>
              <a:pathLst>
                <a:path extrusionOk="0" h="689" w="1750">
                  <a:moveTo>
                    <a:pt x="1" y="1"/>
                  </a:moveTo>
                  <a:lnTo>
                    <a:pt x="1749" y="1"/>
                  </a:lnTo>
                  <a:lnTo>
                    <a:pt x="1749" y="688"/>
                  </a:lnTo>
                  <a:lnTo>
                    <a:pt x="1" y="688"/>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6" name="Google Shape;466;p16"/>
            <p:cNvSpPr/>
            <p:nvPr/>
          </p:nvSpPr>
          <p:spPr>
            <a:xfrm>
              <a:off x="2075191" y="1693685"/>
              <a:ext cx="57995" cy="29977"/>
            </a:xfrm>
            <a:custGeom>
              <a:rect b="b" l="l" r="r" t="t"/>
              <a:pathLst>
                <a:path extrusionOk="0" h="689" w="1333">
                  <a:moveTo>
                    <a:pt x="1" y="1"/>
                  </a:moveTo>
                  <a:lnTo>
                    <a:pt x="1333" y="1"/>
                  </a:lnTo>
                  <a:lnTo>
                    <a:pt x="1333" y="688"/>
                  </a:lnTo>
                  <a:lnTo>
                    <a:pt x="1" y="688"/>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7" name="Google Shape;467;p16"/>
            <p:cNvSpPr/>
            <p:nvPr/>
          </p:nvSpPr>
          <p:spPr>
            <a:xfrm>
              <a:off x="2248351" y="1693685"/>
              <a:ext cx="172551" cy="29977"/>
            </a:xfrm>
            <a:custGeom>
              <a:rect b="b" l="l" r="r" t="t"/>
              <a:pathLst>
                <a:path extrusionOk="0" h="689" w="3966">
                  <a:moveTo>
                    <a:pt x="0" y="1"/>
                  </a:moveTo>
                  <a:lnTo>
                    <a:pt x="3966" y="1"/>
                  </a:lnTo>
                  <a:lnTo>
                    <a:pt x="3966" y="688"/>
                  </a:lnTo>
                  <a:lnTo>
                    <a:pt x="0" y="688"/>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8" name="Google Shape;468;p16"/>
            <p:cNvSpPr/>
            <p:nvPr/>
          </p:nvSpPr>
          <p:spPr>
            <a:xfrm>
              <a:off x="2075191" y="1628685"/>
              <a:ext cx="195392" cy="29933"/>
            </a:xfrm>
            <a:custGeom>
              <a:rect b="b" l="l" r="r" t="t"/>
              <a:pathLst>
                <a:path extrusionOk="0" h="688" w="4491">
                  <a:moveTo>
                    <a:pt x="1" y="0"/>
                  </a:moveTo>
                  <a:lnTo>
                    <a:pt x="4490" y="0"/>
                  </a:lnTo>
                  <a:lnTo>
                    <a:pt x="4490" y="688"/>
                  </a:lnTo>
                  <a:lnTo>
                    <a:pt x="1" y="688"/>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9" name="Google Shape;469;p16"/>
            <p:cNvSpPr/>
            <p:nvPr/>
          </p:nvSpPr>
          <p:spPr>
            <a:xfrm>
              <a:off x="2489774" y="1628685"/>
              <a:ext cx="33805" cy="29933"/>
            </a:xfrm>
            <a:custGeom>
              <a:rect b="b" l="l" r="r" t="t"/>
              <a:pathLst>
                <a:path extrusionOk="0" h="688" w="777">
                  <a:moveTo>
                    <a:pt x="1" y="0"/>
                  </a:moveTo>
                  <a:lnTo>
                    <a:pt x="776" y="0"/>
                  </a:lnTo>
                  <a:lnTo>
                    <a:pt x="776" y="688"/>
                  </a:lnTo>
                  <a:lnTo>
                    <a:pt x="1" y="688"/>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0" name="Google Shape;470;p16"/>
            <p:cNvSpPr/>
            <p:nvPr/>
          </p:nvSpPr>
          <p:spPr>
            <a:xfrm>
              <a:off x="2294382" y="1628685"/>
              <a:ext cx="164545" cy="29933"/>
            </a:xfrm>
            <a:custGeom>
              <a:rect b="b" l="l" r="r" t="t"/>
              <a:pathLst>
                <a:path extrusionOk="0" h="688" w="3782">
                  <a:moveTo>
                    <a:pt x="1" y="0"/>
                  </a:moveTo>
                  <a:lnTo>
                    <a:pt x="3782" y="0"/>
                  </a:lnTo>
                  <a:lnTo>
                    <a:pt x="3782" y="688"/>
                  </a:lnTo>
                  <a:lnTo>
                    <a:pt x="1" y="688"/>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1" name="Google Shape;471;p16"/>
            <p:cNvSpPr/>
            <p:nvPr/>
          </p:nvSpPr>
          <p:spPr>
            <a:xfrm>
              <a:off x="2447441" y="1820031"/>
              <a:ext cx="76138" cy="29933"/>
            </a:xfrm>
            <a:custGeom>
              <a:rect b="b" l="l" r="r" t="t"/>
              <a:pathLst>
                <a:path extrusionOk="0" h="688" w="1750">
                  <a:moveTo>
                    <a:pt x="1" y="0"/>
                  </a:moveTo>
                  <a:lnTo>
                    <a:pt x="1749" y="0"/>
                  </a:lnTo>
                  <a:lnTo>
                    <a:pt x="1749" y="688"/>
                  </a:lnTo>
                  <a:lnTo>
                    <a:pt x="1" y="688"/>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2" name="Google Shape;472;p16"/>
            <p:cNvSpPr/>
            <p:nvPr/>
          </p:nvSpPr>
          <p:spPr>
            <a:xfrm>
              <a:off x="2075191" y="1820031"/>
              <a:ext cx="57995" cy="29933"/>
            </a:xfrm>
            <a:custGeom>
              <a:rect b="b" l="l" r="r" t="t"/>
              <a:pathLst>
                <a:path extrusionOk="0" h="688" w="1333">
                  <a:moveTo>
                    <a:pt x="1" y="0"/>
                  </a:moveTo>
                  <a:lnTo>
                    <a:pt x="1333" y="0"/>
                  </a:lnTo>
                  <a:lnTo>
                    <a:pt x="1333" y="688"/>
                  </a:lnTo>
                  <a:lnTo>
                    <a:pt x="1" y="688"/>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3" name="Google Shape;473;p16"/>
            <p:cNvSpPr/>
            <p:nvPr/>
          </p:nvSpPr>
          <p:spPr>
            <a:xfrm>
              <a:off x="2248351" y="1820031"/>
              <a:ext cx="172551" cy="29933"/>
            </a:xfrm>
            <a:custGeom>
              <a:rect b="b" l="l" r="r" t="t"/>
              <a:pathLst>
                <a:path extrusionOk="0" h="688" w="3966">
                  <a:moveTo>
                    <a:pt x="0" y="0"/>
                  </a:moveTo>
                  <a:lnTo>
                    <a:pt x="3966" y="0"/>
                  </a:lnTo>
                  <a:lnTo>
                    <a:pt x="3966" y="688"/>
                  </a:lnTo>
                  <a:lnTo>
                    <a:pt x="0" y="688"/>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4" name="Google Shape;474;p16"/>
            <p:cNvSpPr/>
            <p:nvPr/>
          </p:nvSpPr>
          <p:spPr>
            <a:xfrm>
              <a:off x="2075191" y="1754987"/>
              <a:ext cx="195392" cy="29977"/>
            </a:xfrm>
            <a:custGeom>
              <a:rect b="b" l="l" r="r" t="t"/>
              <a:pathLst>
                <a:path extrusionOk="0" h="689" w="4491">
                  <a:moveTo>
                    <a:pt x="1" y="1"/>
                  </a:moveTo>
                  <a:lnTo>
                    <a:pt x="4490" y="1"/>
                  </a:lnTo>
                  <a:lnTo>
                    <a:pt x="4490" y="688"/>
                  </a:lnTo>
                  <a:lnTo>
                    <a:pt x="1" y="688"/>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5" name="Google Shape;475;p16"/>
            <p:cNvSpPr/>
            <p:nvPr/>
          </p:nvSpPr>
          <p:spPr>
            <a:xfrm>
              <a:off x="2489774" y="1754987"/>
              <a:ext cx="33805" cy="29977"/>
            </a:xfrm>
            <a:custGeom>
              <a:rect b="b" l="l" r="r" t="t"/>
              <a:pathLst>
                <a:path extrusionOk="0" h="689" w="777">
                  <a:moveTo>
                    <a:pt x="1" y="1"/>
                  </a:moveTo>
                  <a:lnTo>
                    <a:pt x="776" y="1"/>
                  </a:lnTo>
                  <a:lnTo>
                    <a:pt x="776" y="688"/>
                  </a:lnTo>
                  <a:lnTo>
                    <a:pt x="1" y="688"/>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6" name="Google Shape;476;p16"/>
            <p:cNvSpPr/>
            <p:nvPr/>
          </p:nvSpPr>
          <p:spPr>
            <a:xfrm>
              <a:off x="2294382" y="1754987"/>
              <a:ext cx="164545" cy="29977"/>
            </a:xfrm>
            <a:custGeom>
              <a:rect b="b" l="l" r="r" t="t"/>
              <a:pathLst>
                <a:path extrusionOk="0" h="689" w="3782">
                  <a:moveTo>
                    <a:pt x="1" y="1"/>
                  </a:moveTo>
                  <a:lnTo>
                    <a:pt x="3782" y="1"/>
                  </a:lnTo>
                  <a:lnTo>
                    <a:pt x="3782" y="688"/>
                  </a:lnTo>
                  <a:lnTo>
                    <a:pt x="1" y="688"/>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77" name="Google Shape;477;p16"/>
          <p:cNvGrpSpPr/>
          <p:nvPr/>
        </p:nvGrpSpPr>
        <p:grpSpPr>
          <a:xfrm>
            <a:off x="8687696" y="2131038"/>
            <a:ext cx="1461666" cy="3328833"/>
            <a:chOff x="1790255" y="2193848"/>
            <a:chExt cx="642519" cy="1463288"/>
          </a:xfrm>
        </p:grpSpPr>
        <p:sp>
          <p:nvSpPr>
            <p:cNvPr id="478" name="Google Shape;478;p16"/>
            <p:cNvSpPr/>
            <p:nvPr/>
          </p:nvSpPr>
          <p:spPr>
            <a:xfrm>
              <a:off x="1817317" y="2410167"/>
              <a:ext cx="615457" cy="1246968"/>
            </a:xfrm>
            <a:custGeom>
              <a:rect b="b" l="l" r="r" t="t"/>
              <a:pathLst>
                <a:path extrusionOk="0" h="28661" w="14146">
                  <a:moveTo>
                    <a:pt x="1" y="0"/>
                  </a:moveTo>
                  <a:lnTo>
                    <a:pt x="14146" y="0"/>
                  </a:lnTo>
                  <a:lnTo>
                    <a:pt x="14146" y="28660"/>
                  </a:lnTo>
                  <a:lnTo>
                    <a:pt x="1" y="28660"/>
                  </a:lnTo>
                  <a:close/>
                </a:path>
              </a:pathLst>
            </a:custGeom>
            <a:solidFill>
              <a:srgbClr val="A0EA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9" name="Google Shape;479;p16"/>
            <p:cNvSpPr/>
            <p:nvPr/>
          </p:nvSpPr>
          <p:spPr>
            <a:xfrm>
              <a:off x="1915818" y="2224912"/>
              <a:ext cx="12922" cy="145315"/>
            </a:xfrm>
            <a:custGeom>
              <a:rect b="b" l="l" r="r" t="t"/>
              <a:pathLst>
                <a:path extrusionOk="0" h="3340" w="297">
                  <a:moveTo>
                    <a:pt x="0" y="0"/>
                  </a:moveTo>
                  <a:lnTo>
                    <a:pt x="297" y="0"/>
                  </a:lnTo>
                  <a:lnTo>
                    <a:pt x="297" y="3339"/>
                  </a:lnTo>
                  <a:lnTo>
                    <a:pt x="0" y="3339"/>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0" name="Google Shape;480;p16"/>
            <p:cNvSpPr/>
            <p:nvPr/>
          </p:nvSpPr>
          <p:spPr>
            <a:xfrm>
              <a:off x="1948623" y="2193848"/>
              <a:ext cx="12965" cy="176379"/>
            </a:xfrm>
            <a:custGeom>
              <a:rect b="b" l="l" r="r" t="t"/>
              <a:pathLst>
                <a:path extrusionOk="0" h="4054" w="298">
                  <a:moveTo>
                    <a:pt x="0" y="1"/>
                  </a:moveTo>
                  <a:lnTo>
                    <a:pt x="297" y="1"/>
                  </a:lnTo>
                  <a:lnTo>
                    <a:pt x="297" y="4053"/>
                  </a:lnTo>
                  <a:lnTo>
                    <a:pt x="0" y="4053"/>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1" name="Google Shape;481;p16"/>
            <p:cNvSpPr/>
            <p:nvPr/>
          </p:nvSpPr>
          <p:spPr>
            <a:xfrm>
              <a:off x="1888408" y="2236833"/>
              <a:ext cx="473275" cy="1381929"/>
            </a:xfrm>
            <a:custGeom>
              <a:rect b="b" l="l" r="r" t="t"/>
              <a:pathLst>
                <a:path extrusionOk="0" h="31763" w="10878">
                  <a:moveTo>
                    <a:pt x="10877" y="0"/>
                  </a:moveTo>
                  <a:lnTo>
                    <a:pt x="0" y="1966"/>
                  </a:lnTo>
                  <a:lnTo>
                    <a:pt x="0" y="31763"/>
                  </a:lnTo>
                  <a:lnTo>
                    <a:pt x="10877" y="31763"/>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2" name="Google Shape;482;p16"/>
            <p:cNvSpPr/>
            <p:nvPr/>
          </p:nvSpPr>
          <p:spPr>
            <a:xfrm>
              <a:off x="1817317" y="2360742"/>
              <a:ext cx="567294" cy="1296393"/>
            </a:xfrm>
            <a:custGeom>
              <a:rect b="b" l="l" r="r" t="t"/>
              <a:pathLst>
                <a:path extrusionOk="0" h="29797" w="13039">
                  <a:moveTo>
                    <a:pt x="1" y="1"/>
                  </a:moveTo>
                  <a:lnTo>
                    <a:pt x="13038" y="1"/>
                  </a:lnTo>
                  <a:lnTo>
                    <a:pt x="13038" y="29796"/>
                  </a:lnTo>
                  <a:lnTo>
                    <a:pt x="1" y="29796"/>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3" name="Google Shape;483;p16"/>
            <p:cNvSpPr/>
            <p:nvPr/>
          </p:nvSpPr>
          <p:spPr>
            <a:xfrm>
              <a:off x="2010925" y="3500073"/>
              <a:ext cx="107507" cy="157062"/>
            </a:xfrm>
            <a:custGeom>
              <a:rect b="b" l="l" r="r" t="t"/>
              <a:pathLst>
                <a:path extrusionOk="0" h="3610" w="2471">
                  <a:moveTo>
                    <a:pt x="1" y="0"/>
                  </a:moveTo>
                  <a:lnTo>
                    <a:pt x="2471" y="0"/>
                  </a:lnTo>
                  <a:lnTo>
                    <a:pt x="2471" y="3609"/>
                  </a:lnTo>
                  <a:lnTo>
                    <a:pt x="1" y="3609"/>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4" name="Google Shape;484;p16"/>
            <p:cNvSpPr/>
            <p:nvPr/>
          </p:nvSpPr>
          <p:spPr>
            <a:xfrm>
              <a:off x="2141100" y="3500073"/>
              <a:ext cx="107507" cy="157062"/>
            </a:xfrm>
            <a:custGeom>
              <a:rect b="b" l="l" r="r" t="t"/>
              <a:pathLst>
                <a:path extrusionOk="0" h="3610" w="2471">
                  <a:moveTo>
                    <a:pt x="0" y="0"/>
                  </a:moveTo>
                  <a:lnTo>
                    <a:pt x="2470" y="0"/>
                  </a:lnTo>
                  <a:lnTo>
                    <a:pt x="2470" y="3609"/>
                  </a:lnTo>
                  <a:lnTo>
                    <a:pt x="0" y="3609"/>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5" name="Google Shape;485;p16"/>
            <p:cNvSpPr/>
            <p:nvPr/>
          </p:nvSpPr>
          <p:spPr>
            <a:xfrm>
              <a:off x="1880794" y="3500073"/>
              <a:ext cx="107507" cy="157062"/>
            </a:xfrm>
            <a:custGeom>
              <a:rect b="b" l="l" r="r" t="t"/>
              <a:pathLst>
                <a:path extrusionOk="0" h="3610" w="2471">
                  <a:moveTo>
                    <a:pt x="0" y="0"/>
                  </a:moveTo>
                  <a:lnTo>
                    <a:pt x="2470" y="0"/>
                  </a:lnTo>
                  <a:lnTo>
                    <a:pt x="2470" y="3609"/>
                  </a:lnTo>
                  <a:lnTo>
                    <a:pt x="0" y="3609"/>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6" name="Google Shape;486;p16"/>
            <p:cNvSpPr/>
            <p:nvPr/>
          </p:nvSpPr>
          <p:spPr>
            <a:xfrm>
              <a:off x="2297857" y="2410167"/>
              <a:ext cx="134917" cy="1246968"/>
            </a:xfrm>
            <a:custGeom>
              <a:rect b="b" l="l" r="r" t="t"/>
              <a:pathLst>
                <a:path extrusionOk="0" h="28661" w="3101">
                  <a:moveTo>
                    <a:pt x="1" y="0"/>
                  </a:moveTo>
                  <a:lnTo>
                    <a:pt x="3101" y="0"/>
                  </a:lnTo>
                  <a:lnTo>
                    <a:pt x="3101" y="28660"/>
                  </a:lnTo>
                  <a:lnTo>
                    <a:pt x="1" y="2866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7" name="Google Shape;487;p16"/>
            <p:cNvSpPr/>
            <p:nvPr/>
          </p:nvSpPr>
          <p:spPr>
            <a:xfrm>
              <a:off x="1790255" y="2404380"/>
              <a:ext cx="642519" cy="56908"/>
            </a:xfrm>
            <a:custGeom>
              <a:rect b="b" l="l" r="r" t="t"/>
              <a:pathLst>
                <a:path extrusionOk="0" h="1308" w="14768">
                  <a:moveTo>
                    <a:pt x="1" y="0"/>
                  </a:moveTo>
                  <a:lnTo>
                    <a:pt x="14768" y="0"/>
                  </a:lnTo>
                  <a:lnTo>
                    <a:pt x="14768" y="1307"/>
                  </a:lnTo>
                  <a:lnTo>
                    <a:pt x="1" y="1307"/>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8" name="Google Shape;488;p16"/>
            <p:cNvSpPr/>
            <p:nvPr/>
          </p:nvSpPr>
          <p:spPr>
            <a:xfrm>
              <a:off x="1790255" y="2492570"/>
              <a:ext cx="642519" cy="56864"/>
            </a:xfrm>
            <a:custGeom>
              <a:rect b="b" l="l" r="r" t="t"/>
              <a:pathLst>
                <a:path extrusionOk="0" h="1307" w="14768">
                  <a:moveTo>
                    <a:pt x="1" y="1"/>
                  </a:moveTo>
                  <a:lnTo>
                    <a:pt x="14768" y="1"/>
                  </a:lnTo>
                  <a:lnTo>
                    <a:pt x="14768" y="1307"/>
                  </a:lnTo>
                  <a:lnTo>
                    <a:pt x="1" y="1307"/>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9" name="Google Shape;489;p16"/>
            <p:cNvSpPr/>
            <p:nvPr/>
          </p:nvSpPr>
          <p:spPr>
            <a:xfrm>
              <a:off x="1790255" y="2580760"/>
              <a:ext cx="642519" cy="56908"/>
            </a:xfrm>
            <a:custGeom>
              <a:rect b="b" l="l" r="r" t="t"/>
              <a:pathLst>
                <a:path extrusionOk="0" h="1308" w="14768">
                  <a:moveTo>
                    <a:pt x="1" y="0"/>
                  </a:moveTo>
                  <a:lnTo>
                    <a:pt x="14768" y="0"/>
                  </a:lnTo>
                  <a:lnTo>
                    <a:pt x="14768" y="1307"/>
                  </a:lnTo>
                  <a:lnTo>
                    <a:pt x="1" y="1307"/>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0" name="Google Shape;490;p16"/>
            <p:cNvSpPr/>
            <p:nvPr/>
          </p:nvSpPr>
          <p:spPr>
            <a:xfrm>
              <a:off x="1790255" y="2668949"/>
              <a:ext cx="642519" cy="56864"/>
            </a:xfrm>
            <a:custGeom>
              <a:rect b="b" l="l" r="r" t="t"/>
              <a:pathLst>
                <a:path extrusionOk="0" h="1307" w="14768">
                  <a:moveTo>
                    <a:pt x="1" y="1"/>
                  </a:moveTo>
                  <a:lnTo>
                    <a:pt x="14768" y="1"/>
                  </a:lnTo>
                  <a:lnTo>
                    <a:pt x="14768" y="1307"/>
                  </a:lnTo>
                  <a:lnTo>
                    <a:pt x="1" y="1307"/>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1" name="Google Shape;491;p16"/>
            <p:cNvSpPr/>
            <p:nvPr/>
          </p:nvSpPr>
          <p:spPr>
            <a:xfrm>
              <a:off x="1790255" y="2757139"/>
              <a:ext cx="642519" cy="56908"/>
            </a:xfrm>
            <a:custGeom>
              <a:rect b="b" l="l" r="r" t="t"/>
              <a:pathLst>
                <a:path extrusionOk="0" h="1308" w="14768">
                  <a:moveTo>
                    <a:pt x="1" y="0"/>
                  </a:moveTo>
                  <a:lnTo>
                    <a:pt x="14768" y="0"/>
                  </a:lnTo>
                  <a:lnTo>
                    <a:pt x="14768" y="1307"/>
                  </a:lnTo>
                  <a:lnTo>
                    <a:pt x="1" y="1307"/>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2" name="Google Shape;492;p16"/>
            <p:cNvSpPr/>
            <p:nvPr/>
          </p:nvSpPr>
          <p:spPr>
            <a:xfrm>
              <a:off x="1790255" y="2845329"/>
              <a:ext cx="642519" cy="56864"/>
            </a:xfrm>
            <a:custGeom>
              <a:rect b="b" l="l" r="r" t="t"/>
              <a:pathLst>
                <a:path extrusionOk="0" h="1307" w="14768">
                  <a:moveTo>
                    <a:pt x="1" y="1"/>
                  </a:moveTo>
                  <a:lnTo>
                    <a:pt x="14768" y="1"/>
                  </a:lnTo>
                  <a:lnTo>
                    <a:pt x="14768" y="1307"/>
                  </a:lnTo>
                  <a:lnTo>
                    <a:pt x="1" y="1307"/>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3" name="Google Shape;493;p16"/>
            <p:cNvSpPr/>
            <p:nvPr/>
          </p:nvSpPr>
          <p:spPr>
            <a:xfrm>
              <a:off x="1790255" y="2933475"/>
              <a:ext cx="642519" cy="56951"/>
            </a:xfrm>
            <a:custGeom>
              <a:rect b="b" l="l" r="r" t="t"/>
              <a:pathLst>
                <a:path extrusionOk="0" h="1309" w="14768">
                  <a:moveTo>
                    <a:pt x="1" y="1"/>
                  </a:moveTo>
                  <a:lnTo>
                    <a:pt x="14768" y="1"/>
                  </a:lnTo>
                  <a:lnTo>
                    <a:pt x="14768" y="1308"/>
                  </a:lnTo>
                  <a:lnTo>
                    <a:pt x="1" y="1308"/>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4" name="Google Shape;494;p16"/>
            <p:cNvSpPr/>
            <p:nvPr/>
          </p:nvSpPr>
          <p:spPr>
            <a:xfrm>
              <a:off x="1790255" y="3021665"/>
              <a:ext cx="642519" cy="56908"/>
            </a:xfrm>
            <a:custGeom>
              <a:rect b="b" l="l" r="r" t="t"/>
              <a:pathLst>
                <a:path extrusionOk="0" h="1308" w="14768">
                  <a:moveTo>
                    <a:pt x="1" y="0"/>
                  </a:moveTo>
                  <a:lnTo>
                    <a:pt x="14768" y="0"/>
                  </a:lnTo>
                  <a:lnTo>
                    <a:pt x="14768" y="1308"/>
                  </a:lnTo>
                  <a:lnTo>
                    <a:pt x="1" y="1308"/>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5" name="Google Shape;495;p16"/>
            <p:cNvSpPr/>
            <p:nvPr/>
          </p:nvSpPr>
          <p:spPr>
            <a:xfrm>
              <a:off x="1790255" y="3109854"/>
              <a:ext cx="642519" cy="56908"/>
            </a:xfrm>
            <a:custGeom>
              <a:rect b="b" l="l" r="r" t="t"/>
              <a:pathLst>
                <a:path extrusionOk="0" h="1308" w="14768">
                  <a:moveTo>
                    <a:pt x="1" y="1"/>
                  </a:moveTo>
                  <a:lnTo>
                    <a:pt x="14768" y="1"/>
                  </a:lnTo>
                  <a:lnTo>
                    <a:pt x="14768" y="1307"/>
                  </a:lnTo>
                  <a:lnTo>
                    <a:pt x="1" y="1307"/>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6" name="Google Shape;496;p16"/>
            <p:cNvSpPr/>
            <p:nvPr/>
          </p:nvSpPr>
          <p:spPr>
            <a:xfrm>
              <a:off x="1790255" y="3198044"/>
              <a:ext cx="642519" cy="56908"/>
            </a:xfrm>
            <a:custGeom>
              <a:rect b="b" l="l" r="r" t="t"/>
              <a:pathLst>
                <a:path extrusionOk="0" h="1308" w="14768">
                  <a:moveTo>
                    <a:pt x="1" y="0"/>
                  </a:moveTo>
                  <a:lnTo>
                    <a:pt x="14768" y="0"/>
                  </a:lnTo>
                  <a:lnTo>
                    <a:pt x="14768" y="1308"/>
                  </a:lnTo>
                  <a:lnTo>
                    <a:pt x="1" y="1308"/>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7" name="Google Shape;497;p16"/>
            <p:cNvSpPr/>
            <p:nvPr/>
          </p:nvSpPr>
          <p:spPr>
            <a:xfrm>
              <a:off x="1790255" y="3286234"/>
              <a:ext cx="642519" cy="56908"/>
            </a:xfrm>
            <a:custGeom>
              <a:rect b="b" l="l" r="r" t="t"/>
              <a:pathLst>
                <a:path extrusionOk="0" h="1308" w="14768">
                  <a:moveTo>
                    <a:pt x="1" y="1"/>
                  </a:moveTo>
                  <a:lnTo>
                    <a:pt x="14768" y="1"/>
                  </a:lnTo>
                  <a:lnTo>
                    <a:pt x="14768" y="1307"/>
                  </a:lnTo>
                  <a:lnTo>
                    <a:pt x="1" y="1307"/>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8" name="Google Shape;498;p16"/>
            <p:cNvSpPr/>
            <p:nvPr/>
          </p:nvSpPr>
          <p:spPr>
            <a:xfrm>
              <a:off x="2361639" y="2404380"/>
              <a:ext cx="71135" cy="1252755"/>
            </a:xfrm>
            <a:custGeom>
              <a:rect b="b" l="l" r="r" t="t"/>
              <a:pathLst>
                <a:path extrusionOk="0" h="28794" w="1635">
                  <a:moveTo>
                    <a:pt x="0" y="0"/>
                  </a:moveTo>
                  <a:lnTo>
                    <a:pt x="1635" y="0"/>
                  </a:lnTo>
                  <a:lnTo>
                    <a:pt x="1635" y="28793"/>
                  </a:lnTo>
                  <a:lnTo>
                    <a:pt x="0" y="28793"/>
                  </a:lnTo>
                  <a:close/>
                </a:path>
              </a:pathLst>
            </a:custGeom>
            <a:solidFill>
              <a:srgbClr val="2C2C2C">
                <a:alpha val="2893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99" name="Google Shape;499;p16"/>
          <p:cNvGrpSpPr/>
          <p:nvPr/>
        </p:nvGrpSpPr>
        <p:grpSpPr>
          <a:xfrm>
            <a:off x="1856846" y="4746766"/>
            <a:ext cx="1616442" cy="2261941"/>
            <a:chOff x="8209047" y="2704365"/>
            <a:chExt cx="508907" cy="712131"/>
          </a:xfrm>
        </p:grpSpPr>
        <p:sp>
          <p:nvSpPr>
            <p:cNvPr id="500" name="Google Shape;500;p16"/>
            <p:cNvSpPr/>
            <p:nvPr/>
          </p:nvSpPr>
          <p:spPr>
            <a:xfrm>
              <a:off x="8209047" y="2704365"/>
              <a:ext cx="70352" cy="712131"/>
            </a:xfrm>
            <a:custGeom>
              <a:rect b="b" l="l" r="r" t="t"/>
              <a:pathLst>
                <a:path extrusionOk="0" h="16368" w="1617">
                  <a:moveTo>
                    <a:pt x="1616" y="16368"/>
                  </a:moveTo>
                  <a:lnTo>
                    <a:pt x="1" y="16368"/>
                  </a:lnTo>
                  <a:lnTo>
                    <a:pt x="1" y="586"/>
                  </a:lnTo>
                  <a:lnTo>
                    <a:pt x="161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1" name="Google Shape;501;p16"/>
            <p:cNvSpPr/>
            <p:nvPr/>
          </p:nvSpPr>
          <p:spPr>
            <a:xfrm>
              <a:off x="8279355" y="2704365"/>
              <a:ext cx="438599" cy="712131"/>
            </a:xfrm>
            <a:custGeom>
              <a:rect b="b" l="l" r="r" t="t"/>
              <a:pathLst>
                <a:path extrusionOk="0" h="16368" w="10081">
                  <a:moveTo>
                    <a:pt x="0" y="16368"/>
                  </a:moveTo>
                  <a:lnTo>
                    <a:pt x="10081" y="16368"/>
                  </a:lnTo>
                  <a:lnTo>
                    <a:pt x="10081" y="787"/>
                  </a:lnTo>
                  <a:lnTo>
                    <a:pt x="0"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2" name="Google Shape;502;p16"/>
            <p:cNvSpPr/>
            <p:nvPr/>
          </p:nvSpPr>
          <p:spPr>
            <a:xfrm>
              <a:off x="8311116" y="2729860"/>
              <a:ext cx="380865" cy="347103"/>
            </a:xfrm>
            <a:custGeom>
              <a:rect b="b" l="l" r="r" t="t"/>
              <a:pathLst>
                <a:path extrusionOk="0" h="7978" w="8754">
                  <a:moveTo>
                    <a:pt x="2042" y="1710"/>
                  </a:moveTo>
                  <a:lnTo>
                    <a:pt x="2629" y="1745"/>
                  </a:lnTo>
                  <a:lnTo>
                    <a:pt x="2629" y="1228"/>
                  </a:lnTo>
                  <a:lnTo>
                    <a:pt x="2042" y="1190"/>
                  </a:lnTo>
                  <a:close/>
                  <a:moveTo>
                    <a:pt x="5443" y="1913"/>
                  </a:moveTo>
                  <a:lnTo>
                    <a:pt x="6032" y="1948"/>
                  </a:lnTo>
                  <a:lnTo>
                    <a:pt x="6032" y="1447"/>
                  </a:lnTo>
                  <a:lnTo>
                    <a:pt x="5443" y="1408"/>
                  </a:lnTo>
                  <a:close/>
                  <a:moveTo>
                    <a:pt x="6124" y="1954"/>
                  </a:moveTo>
                  <a:lnTo>
                    <a:pt x="6712" y="1989"/>
                  </a:lnTo>
                  <a:lnTo>
                    <a:pt x="6712" y="1491"/>
                  </a:lnTo>
                  <a:lnTo>
                    <a:pt x="6124" y="1452"/>
                  </a:lnTo>
                  <a:close/>
                  <a:moveTo>
                    <a:pt x="4083" y="1832"/>
                  </a:moveTo>
                  <a:lnTo>
                    <a:pt x="4671" y="1867"/>
                  </a:lnTo>
                  <a:lnTo>
                    <a:pt x="4671" y="1359"/>
                  </a:lnTo>
                  <a:lnTo>
                    <a:pt x="4083" y="1321"/>
                  </a:lnTo>
                  <a:close/>
                  <a:moveTo>
                    <a:pt x="2722" y="1750"/>
                  </a:moveTo>
                  <a:lnTo>
                    <a:pt x="3310" y="1785"/>
                  </a:lnTo>
                  <a:lnTo>
                    <a:pt x="3310" y="1272"/>
                  </a:lnTo>
                  <a:lnTo>
                    <a:pt x="2722" y="1233"/>
                  </a:lnTo>
                  <a:close/>
                  <a:moveTo>
                    <a:pt x="6805" y="1994"/>
                  </a:moveTo>
                  <a:lnTo>
                    <a:pt x="7392" y="2029"/>
                  </a:lnTo>
                  <a:lnTo>
                    <a:pt x="7392" y="1534"/>
                  </a:lnTo>
                  <a:lnTo>
                    <a:pt x="6805" y="1496"/>
                  </a:lnTo>
                  <a:close/>
                  <a:moveTo>
                    <a:pt x="3402" y="1791"/>
                  </a:moveTo>
                  <a:lnTo>
                    <a:pt x="3990" y="1826"/>
                  </a:lnTo>
                  <a:lnTo>
                    <a:pt x="3990" y="1316"/>
                  </a:lnTo>
                  <a:lnTo>
                    <a:pt x="3402" y="1277"/>
                  </a:lnTo>
                  <a:close/>
                  <a:moveTo>
                    <a:pt x="4763" y="1872"/>
                  </a:moveTo>
                  <a:lnTo>
                    <a:pt x="5351" y="1907"/>
                  </a:lnTo>
                  <a:lnTo>
                    <a:pt x="5351" y="1403"/>
                  </a:lnTo>
                  <a:lnTo>
                    <a:pt x="4763" y="1365"/>
                  </a:lnTo>
                  <a:close/>
                  <a:moveTo>
                    <a:pt x="6124" y="5961"/>
                  </a:moveTo>
                  <a:lnTo>
                    <a:pt x="6712" y="5975"/>
                  </a:lnTo>
                  <a:lnTo>
                    <a:pt x="6712" y="5477"/>
                  </a:lnTo>
                  <a:lnTo>
                    <a:pt x="6124" y="5460"/>
                  </a:lnTo>
                  <a:close/>
                  <a:moveTo>
                    <a:pt x="6805" y="5977"/>
                  </a:moveTo>
                  <a:lnTo>
                    <a:pt x="7392" y="5991"/>
                  </a:lnTo>
                  <a:lnTo>
                    <a:pt x="7392" y="5495"/>
                  </a:lnTo>
                  <a:lnTo>
                    <a:pt x="6805" y="5479"/>
                  </a:lnTo>
                  <a:close/>
                  <a:moveTo>
                    <a:pt x="5443" y="5945"/>
                  </a:moveTo>
                  <a:lnTo>
                    <a:pt x="6032" y="5959"/>
                  </a:lnTo>
                  <a:lnTo>
                    <a:pt x="6032" y="5458"/>
                  </a:lnTo>
                  <a:lnTo>
                    <a:pt x="5443" y="5442"/>
                  </a:lnTo>
                  <a:close/>
                  <a:moveTo>
                    <a:pt x="6805" y="4981"/>
                  </a:moveTo>
                  <a:lnTo>
                    <a:pt x="7392" y="5000"/>
                  </a:lnTo>
                  <a:lnTo>
                    <a:pt x="7392" y="4505"/>
                  </a:lnTo>
                  <a:lnTo>
                    <a:pt x="6805" y="4483"/>
                  </a:lnTo>
                  <a:close/>
                  <a:moveTo>
                    <a:pt x="6805" y="3986"/>
                  </a:moveTo>
                  <a:lnTo>
                    <a:pt x="7392" y="4009"/>
                  </a:lnTo>
                  <a:lnTo>
                    <a:pt x="7392" y="3515"/>
                  </a:lnTo>
                  <a:lnTo>
                    <a:pt x="6805" y="3488"/>
                  </a:lnTo>
                  <a:close/>
                  <a:moveTo>
                    <a:pt x="6805" y="2990"/>
                  </a:moveTo>
                  <a:lnTo>
                    <a:pt x="7392" y="3019"/>
                  </a:lnTo>
                  <a:lnTo>
                    <a:pt x="7392" y="2525"/>
                  </a:lnTo>
                  <a:lnTo>
                    <a:pt x="6805" y="2492"/>
                  </a:lnTo>
                  <a:close/>
                  <a:moveTo>
                    <a:pt x="2722" y="6916"/>
                  </a:moveTo>
                  <a:lnTo>
                    <a:pt x="3310" y="6924"/>
                  </a:lnTo>
                  <a:lnTo>
                    <a:pt x="3310" y="6411"/>
                  </a:lnTo>
                  <a:lnTo>
                    <a:pt x="2722" y="6399"/>
                  </a:lnTo>
                  <a:close/>
                  <a:moveTo>
                    <a:pt x="3402" y="6925"/>
                  </a:moveTo>
                  <a:lnTo>
                    <a:pt x="3990" y="6933"/>
                  </a:lnTo>
                  <a:lnTo>
                    <a:pt x="3990" y="6423"/>
                  </a:lnTo>
                  <a:lnTo>
                    <a:pt x="3402" y="6412"/>
                  </a:lnTo>
                  <a:close/>
                  <a:moveTo>
                    <a:pt x="1361" y="1669"/>
                  </a:moveTo>
                  <a:lnTo>
                    <a:pt x="1949" y="1704"/>
                  </a:lnTo>
                  <a:lnTo>
                    <a:pt x="1949" y="1184"/>
                  </a:lnTo>
                  <a:lnTo>
                    <a:pt x="1361" y="1146"/>
                  </a:lnTo>
                  <a:close/>
                  <a:moveTo>
                    <a:pt x="1361" y="6897"/>
                  </a:moveTo>
                  <a:lnTo>
                    <a:pt x="1949" y="6906"/>
                  </a:lnTo>
                  <a:lnTo>
                    <a:pt x="1949" y="6386"/>
                  </a:lnTo>
                  <a:lnTo>
                    <a:pt x="1361" y="6374"/>
                  </a:lnTo>
                  <a:close/>
                  <a:moveTo>
                    <a:pt x="2042" y="6907"/>
                  </a:moveTo>
                  <a:lnTo>
                    <a:pt x="2629" y="6915"/>
                  </a:lnTo>
                  <a:lnTo>
                    <a:pt x="2629" y="6398"/>
                  </a:lnTo>
                  <a:lnTo>
                    <a:pt x="2042" y="6387"/>
                  </a:lnTo>
                  <a:close/>
                  <a:moveTo>
                    <a:pt x="4763" y="6944"/>
                  </a:moveTo>
                  <a:lnTo>
                    <a:pt x="5351" y="6952"/>
                  </a:lnTo>
                  <a:lnTo>
                    <a:pt x="5351" y="6448"/>
                  </a:lnTo>
                  <a:lnTo>
                    <a:pt x="4763" y="6438"/>
                  </a:lnTo>
                  <a:close/>
                  <a:moveTo>
                    <a:pt x="6124" y="6963"/>
                  </a:moveTo>
                  <a:lnTo>
                    <a:pt x="6712" y="6972"/>
                  </a:lnTo>
                  <a:lnTo>
                    <a:pt x="6712" y="6473"/>
                  </a:lnTo>
                  <a:lnTo>
                    <a:pt x="6124" y="6462"/>
                  </a:lnTo>
                  <a:close/>
                  <a:moveTo>
                    <a:pt x="5443" y="6954"/>
                  </a:moveTo>
                  <a:lnTo>
                    <a:pt x="6032" y="6961"/>
                  </a:lnTo>
                  <a:lnTo>
                    <a:pt x="6032" y="6460"/>
                  </a:lnTo>
                  <a:lnTo>
                    <a:pt x="5443" y="6450"/>
                  </a:lnTo>
                  <a:close/>
                  <a:moveTo>
                    <a:pt x="4763" y="5930"/>
                  </a:moveTo>
                  <a:lnTo>
                    <a:pt x="5351" y="5943"/>
                  </a:lnTo>
                  <a:lnTo>
                    <a:pt x="5351" y="5439"/>
                  </a:lnTo>
                  <a:lnTo>
                    <a:pt x="4763" y="5423"/>
                  </a:lnTo>
                  <a:close/>
                  <a:moveTo>
                    <a:pt x="680" y="2681"/>
                  </a:moveTo>
                  <a:lnTo>
                    <a:pt x="1269" y="2710"/>
                  </a:lnTo>
                  <a:lnTo>
                    <a:pt x="1269" y="2187"/>
                  </a:lnTo>
                  <a:lnTo>
                    <a:pt x="680" y="2154"/>
                  </a:lnTo>
                  <a:close/>
                  <a:moveTo>
                    <a:pt x="680" y="3733"/>
                  </a:moveTo>
                  <a:lnTo>
                    <a:pt x="1269" y="3756"/>
                  </a:lnTo>
                  <a:lnTo>
                    <a:pt x="1269" y="3234"/>
                  </a:lnTo>
                  <a:lnTo>
                    <a:pt x="680" y="3207"/>
                  </a:lnTo>
                  <a:close/>
                  <a:moveTo>
                    <a:pt x="680" y="1628"/>
                  </a:moveTo>
                  <a:lnTo>
                    <a:pt x="1269" y="1663"/>
                  </a:lnTo>
                  <a:lnTo>
                    <a:pt x="1269" y="1141"/>
                  </a:lnTo>
                  <a:lnTo>
                    <a:pt x="680" y="1102"/>
                  </a:lnTo>
                  <a:close/>
                  <a:moveTo>
                    <a:pt x="680" y="6888"/>
                  </a:moveTo>
                  <a:lnTo>
                    <a:pt x="1269" y="6896"/>
                  </a:lnTo>
                  <a:lnTo>
                    <a:pt x="1269" y="6373"/>
                  </a:lnTo>
                  <a:lnTo>
                    <a:pt x="680" y="6362"/>
                  </a:lnTo>
                  <a:close/>
                  <a:moveTo>
                    <a:pt x="680" y="5836"/>
                  </a:moveTo>
                  <a:lnTo>
                    <a:pt x="1269" y="5849"/>
                  </a:lnTo>
                  <a:lnTo>
                    <a:pt x="1269" y="5327"/>
                  </a:lnTo>
                  <a:lnTo>
                    <a:pt x="680" y="5310"/>
                  </a:lnTo>
                  <a:close/>
                  <a:moveTo>
                    <a:pt x="680" y="4784"/>
                  </a:moveTo>
                  <a:lnTo>
                    <a:pt x="1269" y="4803"/>
                  </a:lnTo>
                  <a:lnTo>
                    <a:pt x="1269" y="4280"/>
                  </a:lnTo>
                  <a:lnTo>
                    <a:pt x="680" y="4259"/>
                  </a:lnTo>
                  <a:close/>
                  <a:moveTo>
                    <a:pt x="4083" y="4893"/>
                  </a:moveTo>
                  <a:lnTo>
                    <a:pt x="4671" y="4912"/>
                  </a:lnTo>
                  <a:lnTo>
                    <a:pt x="4671" y="4404"/>
                  </a:lnTo>
                  <a:lnTo>
                    <a:pt x="4083" y="4383"/>
                  </a:lnTo>
                  <a:close/>
                  <a:moveTo>
                    <a:pt x="2042" y="4828"/>
                  </a:moveTo>
                  <a:lnTo>
                    <a:pt x="2629" y="4847"/>
                  </a:lnTo>
                  <a:lnTo>
                    <a:pt x="2629" y="4330"/>
                  </a:lnTo>
                  <a:lnTo>
                    <a:pt x="2042" y="4308"/>
                  </a:lnTo>
                  <a:close/>
                  <a:moveTo>
                    <a:pt x="2722" y="4850"/>
                  </a:moveTo>
                  <a:lnTo>
                    <a:pt x="3310" y="4868"/>
                  </a:lnTo>
                  <a:lnTo>
                    <a:pt x="3310" y="4355"/>
                  </a:lnTo>
                  <a:lnTo>
                    <a:pt x="2722" y="4333"/>
                  </a:lnTo>
                  <a:close/>
                  <a:moveTo>
                    <a:pt x="6805" y="6973"/>
                  </a:moveTo>
                  <a:lnTo>
                    <a:pt x="7392" y="6981"/>
                  </a:lnTo>
                  <a:lnTo>
                    <a:pt x="7392" y="6485"/>
                  </a:lnTo>
                  <a:lnTo>
                    <a:pt x="6805" y="6475"/>
                  </a:lnTo>
                  <a:close/>
                  <a:moveTo>
                    <a:pt x="6124" y="3957"/>
                  </a:moveTo>
                  <a:lnTo>
                    <a:pt x="6712" y="3982"/>
                  </a:lnTo>
                  <a:lnTo>
                    <a:pt x="6712" y="3483"/>
                  </a:lnTo>
                  <a:lnTo>
                    <a:pt x="6124" y="3456"/>
                  </a:lnTo>
                  <a:close/>
                  <a:moveTo>
                    <a:pt x="6124" y="4959"/>
                  </a:moveTo>
                  <a:lnTo>
                    <a:pt x="6712" y="4978"/>
                  </a:lnTo>
                  <a:lnTo>
                    <a:pt x="6712" y="4480"/>
                  </a:lnTo>
                  <a:lnTo>
                    <a:pt x="6124" y="4459"/>
                  </a:lnTo>
                  <a:close/>
                  <a:moveTo>
                    <a:pt x="5443" y="4937"/>
                  </a:moveTo>
                  <a:lnTo>
                    <a:pt x="6032" y="4956"/>
                  </a:lnTo>
                  <a:lnTo>
                    <a:pt x="6032" y="4455"/>
                  </a:lnTo>
                  <a:lnTo>
                    <a:pt x="5443" y="4434"/>
                  </a:lnTo>
                  <a:close/>
                  <a:moveTo>
                    <a:pt x="4763" y="4916"/>
                  </a:moveTo>
                  <a:lnTo>
                    <a:pt x="5351" y="4934"/>
                  </a:lnTo>
                  <a:lnTo>
                    <a:pt x="5351" y="4430"/>
                  </a:lnTo>
                  <a:lnTo>
                    <a:pt x="4763" y="4408"/>
                  </a:lnTo>
                  <a:close/>
                  <a:moveTo>
                    <a:pt x="3402" y="4872"/>
                  </a:moveTo>
                  <a:lnTo>
                    <a:pt x="3990" y="4891"/>
                  </a:lnTo>
                  <a:lnTo>
                    <a:pt x="3990" y="4380"/>
                  </a:lnTo>
                  <a:lnTo>
                    <a:pt x="3402" y="4358"/>
                  </a:lnTo>
                  <a:close/>
                  <a:moveTo>
                    <a:pt x="5443" y="3929"/>
                  </a:moveTo>
                  <a:lnTo>
                    <a:pt x="6032" y="3954"/>
                  </a:lnTo>
                  <a:lnTo>
                    <a:pt x="6032" y="3452"/>
                  </a:lnTo>
                  <a:lnTo>
                    <a:pt x="5443" y="3426"/>
                  </a:lnTo>
                  <a:close/>
                  <a:moveTo>
                    <a:pt x="4083" y="3873"/>
                  </a:moveTo>
                  <a:lnTo>
                    <a:pt x="4671" y="3898"/>
                  </a:lnTo>
                  <a:lnTo>
                    <a:pt x="4671" y="3390"/>
                  </a:lnTo>
                  <a:lnTo>
                    <a:pt x="4083" y="3362"/>
                  </a:lnTo>
                  <a:close/>
                  <a:moveTo>
                    <a:pt x="4763" y="3901"/>
                  </a:moveTo>
                  <a:lnTo>
                    <a:pt x="5351" y="3926"/>
                  </a:lnTo>
                  <a:lnTo>
                    <a:pt x="5351" y="3421"/>
                  </a:lnTo>
                  <a:lnTo>
                    <a:pt x="4763" y="3394"/>
                  </a:lnTo>
                  <a:close/>
                  <a:moveTo>
                    <a:pt x="2722" y="3816"/>
                  </a:moveTo>
                  <a:lnTo>
                    <a:pt x="3310" y="3841"/>
                  </a:lnTo>
                  <a:lnTo>
                    <a:pt x="3310" y="3327"/>
                  </a:lnTo>
                  <a:lnTo>
                    <a:pt x="2722" y="3300"/>
                  </a:lnTo>
                  <a:close/>
                  <a:moveTo>
                    <a:pt x="3402" y="3844"/>
                  </a:moveTo>
                  <a:lnTo>
                    <a:pt x="3990" y="3869"/>
                  </a:lnTo>
                  <a:lnTo>
                    <a:pt x="3990" y="3358"/>
                  </a:lnTo>
                  <a:lnTo>
                    <a:pt x="3402" y="3331"/>
                  </a:lnTo>
                  <a:close/>
                  <a:moveTo>
                    <a:pt x="2042" y="3788"/>
                  </a:moveTo>
                  <a:lnTo>
                    <a:pt x="2629" y="3813"/>
                  </a:lnTo>
                  <a:lnTo>
                    <a:pt x="2629" y="3296"/>
                  </a:lnTo>
                  <a:lnTo>
                    <a:pt x="2042" y="3269"/>
                  </a:lnTo>
                  <a:close/>
                  <a:moveTo>
                    <a:pt x="6124" y="2955"/>
                  </a:moveTo>
                  <a:lnTo>
                    <a:pt x="6712" y="2985"/>
                  </a:lnTo>
                  <a:lnTo>
                    <a:pt x="6712" y="2486"/>
                  </a:lnTo>
                  <a:lnTo>
                    <a:pt x="6124" y="2455"/>
                  </a:lnTo>
                  <a:close/>
                  <a:moveTo>
                    <a:pt x="1361" y="5852"/>
                  </a:moveTo>
                  <a:lnTo>
                    <a:pt x="1949" y="5865"/>
                  </a:lnTo>
                  <a:lnTo>
                    <a:pt x="1949" y="5345"/>
                  </a:lnTo>
                  <a:lnTo>
                    <a:pt x="1361" y="5329"/>
                  </a:lnTo>
                  <a:close/>
                  <a:moveTo>
                    <a:pt x="1361" y="4806"/>
                  </a:moveTo>
                  <a:lnTo>
                    <a:pt x="1949" y="4825"/>
                  </a:lnTo>
                  <a:lnTo>
                    <a:pt x="1949" y="4305"/>
                  </a:lnTo>
                  <a:lnTo>
                    <a:pt x="1361" y="4284"/>
                  </a:lnTo>
                  <a:close/>
                  <a:moveTo>
                    <a:pt x="1361" y="3761"/>
                  </a:moveTo>
                  <a:lnTo>
                    <a:pt x="1949" y="3785"/>
                  </a:lnTo>
                  <a:lnTo>
                    <a:pt x="1949" y="3264"/>
                  </a:lnTo>
                  <a:lnTo>
                    <a:pt x="1361" y="3237"/>
                  </a:lnTo>
                  <a:close/>
                  <a:moveTo>
                    <a:pt x="1361" y="2714"/>
                  </a:moveTo>
                  <a:lnTo>
                    <a:pt x="1949" y="2745"/>
                  </a:lnTo>
                  <a:lnTo>
                    <a:pt x="1949" y="2224"/>
                  </a:lnTo>
                  <a:lnTo>
                    <a:pt x="1361" y="2192"/>
                  </a:lnTo>
                  <a:close/>
                  <a:moveTo>
                    <a:pt x="3402" y="5899"/>
                  </a:moveTo>
                  <a:lnTo>
                    <a:pt x="3990" y="5913"/>
                  </a:lnTo>
                  <a:lnTo>
                    <a:pt x="3990" y="5401"/>
                  </a:lnTo>
                  <a:lnTo>
                    <a:pt x="3402" y="5385"/>
                  </a:lnTo>
                  <a:close/>
                  <a:moveTo>
                    <a:pt x="4083" y="5914"/>
                  </a:moveTo>
                  <a:lnTo>
                    <a:pt x="4671" y="5927"/>
                  </a:lnTo>
                  <a:lnTo>
                    <a:pt x="4671" y="5420"/>
                  </a:lnTo>
                  <a:lnTo>
                    <a:pt x="4083" y="5404"/>
                  </a:lnTo>
                  <a:close/>
                  <a:moveTo>
                    <a:pt x="2722" y="5883"/>
                  </a:moveTo>
                  <a:lnTo>
                    <a:pt x="3310" y="5897"/>
                  </a:lnTo>
                  <a:lnTo>
                    <a:pt x="3310" y="5383"/>
                  </a:lnTo>
                  <a:lnTo>
                    <a:pt x="2722" y="5366"/>
                  </a:lnTo>
                  <a:close/>
                  <a:moveTo>
                    <a:pt x="2042" y="5867"/>
                  </a:moveTo>
                  <a:lnTo>
                    <a:pt x="2629" y="5881"/>
                  </a:lnTo>
                  <a:lnTo>
                    <a:pt x="2629" y="5364"/>
                  </a:lnTo>
                  <a:lnTo>
                    <a:pt x="2042" y="5348"/>
                  </a:lnTo>
                  <a:close/>
                  <a:moveTo>
                    <a:pt x="2042" y="2749"/>
                  </a:moveTo>
                  <a:lnTo>
                    <a:pt x="2629" y="2779"/>
                  </a:lnTo>
                  <a:lnTo>
                    <a:pt x="2629" y="2262"/>
                  </a:lnTo>
                  <a:lnTo>
                    <a:pt x="2042" y="2229"/>
                  </a:lnTo>
                  <a:close/>
                  <a:moveTo>
                    <a:pt x="4763" y="2887"/>
                  </a:moveTo>
                  <a:lnTo>
                    <a:pt x="5351" y="2916"/>
                  </a:lnTo>
                  <a:lnTo>
                    <a:pt x="5351" y="2412"/>
                  </a:lnTo>
                  <a:lnTo>
                    <a:pt x="4763" y="2379"/>
                  </a:lnTo>
                  <a:close/>
                  <a:moveTo>
                    <a:pt x="5443" y="2921"/>
                  </a:moveTo>
                  <a:lnTo>
                    <a:pt x="6032" y="2950"/>
                  </a:lnTo>
                  <a:lnTo>
                    <a:pt x="6032" y="2449"/>
                  </a:lnTo>
                  <a:lnTo>
                    <a:pt x="5443" y="2416"/>
                  </a:lnTo>
                  <a:close/>
                  <a:moveTo>
                    <a:pt x="4083" y="2852"/>
                  </a:moveTo>
                  <a:lnTo>
                    <a:pt x="4671" y="2881"/>
                  </a:lnTo>
                  <a:lnTo>
                    <a:pt x="4671" y="2375"/>
                  </a:lnTo>
                  <a:lnTo>
                    <a:pt x="4083" y="2342"/>
                  </a:lnTo>
                  <a:close/>
                  <a:moveTo>
                    <a:pt x="3402" y="2818"/>
                  </a:moveTo>
                  <a:lnTo>
                    <a:pt x="3990" y="2848"/>
                  </a:lnTo>
                  <a:lnTo>
                    <a:pt x="3990" y="2337"/>
                  </a:lnTo>
                  <a:lnTo>
                    <a:pt x="3402" y="2305"/>
                  </a:lnTo>
                  <a:close/>
                  <a:moveTo>
                    <a:pt x="2722" y="2783"/>
                  </a:moveTo>
                  <a:lnTo>
                    <a:pt x="3310" y="2813"/>
                  </a:lnTo>
                  <a:lnTo>
                    <a:pt x="3310" y="2299"/>
                  </a:lnTo>
                  <a:lnTo>
                    <a:pt x="2722" y="2267"/>
                  </a:lnTo>
                  <a:close/>
                  <a:moveTo>
                    <a:pt x="4083" y="6935"/>
                  </a:moveTo>
                  <a:lnTo>
                    <a:pt x="4671" y="6943"/>
                  </a:lnTo>
                  <a:lnTo>
                    <a:pt x="4671" y="6435"/>
                  </a:lnTo>
                  <a:lnTo>
                    <a:pt x="4083" y="6425"/>
                  </a:lnTo>
                  <a:close/>
                  <a:moveTo>
                    <a:pt x="8165" y="3059"/>
                  </a:moveTo>
                  <a:lnTo>
                    <a:pt x="8753" y="3088"/>
                  </a:lnTo>
                  <a:lnTo>
                    <a:pt x="8753" y="2599"/>
                  </a:lnTo>
                  <a:lnTo>
                    <a:pt x="8165" y="2567"/>
                  </a:lnTo>
                  <a:close/>
                  <a:moveTo>
                    <a:pt x="7484" y="6982"/>
                  </a:moveTo>
                  <a:lnTo>
                    <a:pt x="8073" y="6990"/>
                  </a:lnTo>
                  <a:lnTo>
                    <a:pt x="8073" y="6497"/>
                  </a:lnTo>
                  <a:lnTo>
                    <a:pt x="7484" y="6487"/>
                  </a:lnTo>
                  <a:close/>
                  <a:moveTo>
                    <a:pt x="8165" y="5025"/>
                  </a:moveTo>
                  <a:lnTo>
                    <a:pt x="8753" y="5043"/>
                  </a:lnTo>
                  <a:lnTo>
                    <a:pt x="8753" y="4555"/>
                  </a:lnTo>
                  <a:lnTo>
                    <a:pt x="8165" y="4533"/>
                  </a:lnTo>
                  <a:close/>
                  <a:moveTo>
                    <a:pt x="8165" y="2075"/>
                  </a:moveTo>
                  <a:lnTo>
                    <a:pt x="8753" y="2110"/>
                  </a:lnTo>
                  <a:lnTo>
                    <a:pt x="8753" y="1622"/>
                  </a:lnTo>
                  <a:lnTo>
                    <a:pt x="8165" y="1584"/>
                  </a:lnTo>
                  <a:close/>
                  <a:moveTo>
                    <a:pt x="8165" y="1092"/>
                  </a:moveTo>
                  <a:lnTo>
                    <a:pt x="8753" y="1133"/>
                  </a:lnTo>
                  <a:lnTo>
                    <a:pt x="8753" y="644"/>
                  </a:lnTo>
                  <a:lnTo>
                    <a:pt x="8165" y="601"/>
                  </a:lnTo>
                  <a:close/>
                  <a:moveTo>
                    <a:pt x="8165" y="6009"/>
                  </a:moveTo>
                  <a:lnTo>
                    <a:pt x="8753" y="6021"/>
                  </a:lnTo>
                  <a:lnTo>
                    <a:pt x="8753" y="5532"/>
                  </a:lnTo>
                  <a:lnTo>
                    <a:pt x="8165" y="5516"/>
                  </a:lnTo>
                  <a:close/>
                  <a:moveTo>
                    <a:pt x="5443" y="7962"/>
                  </a:moveTo>
                  <a:lnTo>
                    <a:pt x="6032" y="7965"/>
                  </a:lnTo>
                  <a:lnTo>
                    <a:pt x="6032" y="7463"/>
                  </a:lnTo>
                  <a:lnTo>
                    <a:pt x="5443" y="7458"/>
                  </a:lnTo>
                  <a:close/>
                  <a:moveTo>
                    <a:pt x="6124" y="7965"/>
                  </a:moveTo>
                  <a:lnTo>
                    <a:pt x="6712" y="7967"/>
                  </a:lnTo>
                  <a:lnTo>
                    <a:pt x="6712" y="7469"/>
                  </a:lnTo>
                  <a:lnTo>
                    <a:pt x="6124" y="7464"/>
                  </a:lnTo>
                  <a:close/>
                  <a:moveTo>
                    <a:pt x="8165" y="6991"/>
                  </a:moveTo>
                  <a:lnTo>
                    <a:pt x="8753" y="7000"/>
                  </a:lnTo>
                  <a:lnTo>
                    <a:pt x="8753" y="6511"/>
                  </a:lnTo>
                  <a:lnTo>
                    <a:pt x="8165" y="6500"/>
                  </a:lnTo>
                  <a:close/>
                  <a:moveTo>
                    <a:pt x="4763" y="7958"/>
                  </a:moveTo>
                  <a:lnTo>
                    <a:pt x="5351" y="7962"/>
                  </a:lnTo>
                  <a:lnTo>
                    <a:pt x="5351" y="7457"/>
                  </a:lnTo>
                  <a:lnTo>
                    <a:pt x="4763" y="7451"/>
                  </a:lnTo>
                  <a:close/>
                  <a:moveTo>
                    <a:pt x="8165" y="7974"/>
                  </a:moveTo>
                  <a:lnTo>
                    <a:pt x="8753" y="7977"/>
                  </a:lnTo>
                  <a:lnTo>
                    <a:pt x="8753" y="7489"/>
                  </a:lnTo>
                  <a:lnTo>
                    <a:pt x="8165" y="7483"/>
                  </a:lnTo>
                  <a:close/>
                  <a:moveTo>
                    <a:pt x="7484" y="7972"/>
                  </a:moveTo>
                  <a:lnTo>
                    <a:pt x="8073" y="7974"/>
                  </a:lnTo>
                  <a:lnTo>
                    <a:pt x="8073" y="7482"/>
                  </a:lnTo>
                  <a:lnTo>
                    <a:pt x="7484" y="7476"/>
                  </a:lnTo>
                  <a:close/>
                  <a:moveTo>
                    <a:pt x="6805" y="7968"/>
                  </a:moveTo>
                  <a:lnTo>
                    <a:pt x="7392" y="7971"/>
                  </a:lnTo>
                  <a:lnTo>
                    <a:pt x="7392" y="7476"/>
                  </a:lnTo>
                  <a:lnTo>
                    <a:pt x="6805" y="7471"/>
                  </a:lnTo>
                  <a:close/>
                  <a:moveTo>
                    <a:pt x="4083" y="7956"/>
                  </a:moveTo>
                  <a:lnTo>
                    <a:pt x="4671" y="7958"/>
                  </a:lnTo>
                  <a:lnTo>
                    <a:pt x="4671" y="7450"/>
                  </a:lnTo>
                  <a:lnTo>
                    <a:pt x="4083" y="7446"/>
                  </a:lnTo>
                  <a:close/>
                  <a:moveTo>
                    <a:pt x="8165" y="4042"/>
                  </a:moveTo>
                  <a:lnTo>
                    <a:pt x="8753" y="4066"/>
                  </a:lnTo>
                  <a:lnTo>
                    <a:pt x="8753" y="3577"/>
                  </a:lnTo>
                  <a:lnTo>
                    <a:pt x="8165" y="3550"/>
                  </a:lnTo>
                  <a:close/>
                  <a:moveTo>
                    <a:pt x="5443" y="905"/>
                  </a:moveTo>
                  <a:lnTo>
                    <a:pt x="6032" y="945"/>
                  </a:lnTo>
                  <a:lnTo>
                    <a:pt x="6032" y="444"/>
                  </a:lnTo>
                  <a:lnTo>
                    <a:pt x="5443" y="400"/>
                  </a:lnTo>
                  <a:close/>
                  <a:moveTo>
                    <a:pt x="6124" y="951"/>
                  </a:moveTo>
                  <a:lnTo>
                    <a:pt x="6712" y="992"/>
                  </a:lnTo>
                  <a:lnTo>
                    <a:pt x="6712" y="494"/>
                  </a:lnTo>
                  <a:lnTo>
                    <a:pt x="6124" y="451"/>
                  </a:lnTo>
                  <a:close/>
                  <a:moveTo>
                    <a:pt x="4763" y="857"/>
                  </a:moveTo>
                  <a:lnTo>
                    <a:pt x="5351" y="898"/>
                  </a:lnTo>
                  <a:lnTo>
                    <a:pt x="5351" y="393"/>
                  </a:lnTo>
                  <a:lnTo>
                    <a:pt x="4763" y="350"/>
                  </a:lnTo>
                  <a:close/>
                  <a:moveTo>
                    <a:pt x="6805" y="998"/>
                  </a:moveTo>
                  <a:lnTo>
                    <a:pt x="7392" y="1039"/>
                  </a:lnTo>
                  <a:lnTo>
                    <a:pt x="7392" y="544"/>
                  </a:lnTo>
                  <a:lnTo>
                    <a:pt x="6805" y="501"/>
                  </a:lnTo>
                  <a:close/>
                  <a:moveTo>
                    <a:pt x="4083" y="811"/>
                  </a:moveTo>
                  <a:lnTo>
                    <a:pt x="4671" y="852"/>
                  </a:lnTo>
                  <a:lnTo>
                    <a:pt x="4671" y="344"/>
                  </a:lnTo>
                  <a:lnTo>
                    <a:pt x="4083" y="301"/>
                  </a:lnTo>
                  <a:close/>
                  <a:moveTo>
                    <a:pt x="2722" y="717"/>
                  </a:moveTo>
                  <a:lnTo>
                    <a:pt x="3310" y="758"/>
                  </a:lnTo>
                  <a:lnTo>
                    <a:pt x="3310" y="243"/>
                  </a:lnTo>
                  <a:lnTo>
                    <a:pt x="2722" y="200"/>
                  </a:lnTo>
                  <a:close/>
                  <a:moveTo>
                    <a:pt x="3402" y="764"/>
                  </a:moveTo>
                  <a:lnTo>
                    <a:pt x="3990" y="804"/>
                  </a:lnTo>
                  <a:lnTo>
                    <a:pt x="3990" y="294"/>
                  </a:lnTo>
                  <a:lnTo>
                    <a:pt x="3402" y="250"/>
                  </a:lnTo>
                  <a:close/>
                  <a:moveTo>
                    <a:pt x="2042" y="670"/>
                  </a:moveTo>
                  <a:lnTo>
                    <a:pt x="2629" y="711"/>
                  </a:lnTo>
                  <a:lnTo>
                    <a:pt x="2629" y="194"/>
                  </a:lnTo>
                  <a:lnTo>
                    <a:pt x="2042" y="151"/>
                  </a:lnTo>
                  <a:close/>
                  <a:moveTo>
                    <a:pt x="7484" y="4014"/>
                  </a:moveTo>
                  <a:lnTo>
                    <a:pt x="8073" y="4038"/>
                  </a:lnTo>
                  <a:lnTo>
                    <a:pt x="8073" y="3546"/>
                  </a:lnTo>
                  <a:lnTo>
                    <a:pt x="7484" y="3519"/>
                  </a:lnTo>
                  <a:close/>
                  <a:moveTo>
                    <a:pt x="7484" y="5003"/>
                  </a:moveTo>
                  <a:lnTo>
                    <a:pt x="8073" y="5022"/>
                  </a:lnTo>
                  <a:lnTo>
                    <a:pt x="8073" y="4530"/>
                  </a:lnTo>
                  <a:lnTo>
                    <a:pt x="7484" y="4508"/>
                  </a:lnTo>
                  <a:close/>
                  <a:moveTo>
                    <a:pt x="7484" y="5993"/>
                  </a:moveTo>
                  <a:lnTo>
                    <a:pt x="8073" y="6006"/>
                  </a:lnTo>
                  <a:lnTo>
                    <a:pt x="8073" y="5514"/>
                  </a:lnTo>
                  <a:lnTo>
                    <a:pt x="7484" y="5497"/>
                  </a:lnTo>
                  <a:close/>
                  <a:moveTo>
                    <a:pt x="7484" y="2035"/>
                  </a:moveTo>
                  <a:lnTo>
                    <a:pt x="8073" y="2070"/>
                  </a:lnTo>
                  <a:lnTo>
                    <a:pt x="8073" y="1578"/>
                  </a:lnTo>
                  <a:lnTo>
                    <a:pt x="7484" y="1540"/>
                  </a:lnTo>
                  <a:close/>
                  <a:moveTo>
                    <a:pt x="7484" y="3024"/>
                  </a:moveTo>
                  <a:lnTo>
                    <a:pt x="8073" y="3054"/>
                  </a:lnTo>
                  <a:lnTo>
                    <a:pt x="8073" y="2562"/>
                  </a:lnTo>
                  <a:lnTo>
                    <a:pt x="7484" y="2529"/>
                  </a:lnTo>
                  <a:close/>
                  <a:moveTo>
                    <a:pt x="7484" y="1046"/>
                  </a:moveTo>
                  <a:lnTo>
                    <a:pt x="8073" y="1085"/>
                  </a:lnTo>
                  <a:lnTo>
                    <a:pt x="8073" y="594"/>
                  </a:lnTo>
                  <a:lnTo>
                    <a:pt x="7484" y="550"/>
                  </a:lnTo>
                  <a:close/>
                  <a:moveTo>
                    <a:pt x="1" y="2646"/>
                  </a:moveTo>
                  <a:lnTo>
                    <a:pt x="588" y="2676"/>
                  </a:lnTo>
                  <a:lnTo>
                    <a:pt x="588" y="2149"/>
                  </a:lnTo>
                  <a:lnTo>
                    <a:pt x="1" y="2117"/>
                  </a:lnTo>
                  <a:close/>
                  <a:moveTo>
                    <a:pt x="1" y="7937"/>
                  </a:moveTo>
                  <a:lnTo>
                    <a:pt x="588" y="7939"/>
                  </a:lnTo>
                  <a:lnTo>
                    <a:pt x="588" y="7413"/>
                  </a:lnTo>
                  <a:lnTo>
                    <a:pt x="1" y="7407"/>
                  </a:lnTo>
                  <a:close/>
                  <a:moveTo>
                    <a:pt x="680" y="7940"/>
                  </a:moveTo>
                  <a:lnTo>
                    <a:pt x="1269" y="7942"/>
                  </a:lnTo>
                  <a:lnTo>
                    <a:pt x="1269" y="7420"/>
                  </a:lnTo>
                  <a:lnTo>
                    <a:pt x="680" y="7414"/>
                  </a:lnTo>
                  <a:close/>
                  <a:moveTo>
                    <a:pt x="1" y="6879"/>
                  </a:moveTo>
                  <a:lnTo>
                    <a:pt x="588" y="6887"/>
                  </a:lnTo>
                  <a:lnTo>
                    <a:pt x="588" y="6361"/>
                  </a:lnTo>
                  <a:lnTo>
                    <a:pt x="1" y="6350"/>
                  </a:lnTo>
                  <a:close/>
                  <a:moveTo>
                    <a:pt x="2042" y="7946"/>
                  </a:moveTo>
                  <a:lnTo>
                    <a:pt x="2629" y="7949"/>
                  </a:lnTo>
                  <a:lnTo>
                    <a:pt x="2629" y="7432"/>
                  </a:lnTo>
                  <a:lnTo>
                    <a:pt x="2042" y="7427"/>
                  </a:lnTo>
                  <a:close/>
                  <a:moveTo>
                    <a:pt x="2722" y="7949"/>
                  </a:moveTo>
                  <a:lnTo>
                    <a:pt x="3310" y="7953"/>
                  </a:lnTo>
                  <a:lnTo>
                    <a:pt x="3310" y="7438"/>
                  </a:lnTo>
                  <a:lnTo>
                    <a:pt x="2722" y="7433"/>
                  </a:lnTo>
                  <a:close/>
                  <a:moveTo>
                    <a:pt x="1361" y="624"/>
                  </a:moveTo>
                  <a:lnTo>
                    <a:pt x="1949" y="664"/>
                  </a:lnTo>
                  <a:lnTo>
                    <a:pt x="1949" y="144"/>
                  </a:lnTo>
                  <a:lnTo>
                    <a:pt x="1361" y="101"/>
                  </a:lnTo>
                  <a:close/>
                  <a:moveTo>
                    <a:pt x="1" y="5820"/>
                  </a:moveTo>
                  <a:lnTo>
                    <a:pt x="588" y="5834"/>
                  </a:lnTo>
                  <a:lnTo>
                    <a:pt x="588" y="5308"/>
                  </a:lnTo>
                  <a:lnTo>
                    <a:pt x="1" y="5292"/>
                  </a:lnTo>
                  <a:close/>
                  <a:moveTo>
                    <a:pt x="1361" y="7944"/>
                  </a:moveTo>
                  <a:lnTo>
                    <a:pt x="1949" y="7946"/>
                  </a:lnTo>
                  <a:lnTo>
                    <a:pt x="1949" y="7425"/>
                  </a:lnTo>
                  <a:lnTo>
                    <a:pt x="1361" y="7420"/>
                  </a:lnTo>
                  <a:close/>
                  <a:moveTo>
                    <a:pt x="1" y="530"/>
                  </a:moveTo>
                  <a:lnTo>
                    <a:pt x="588" y="571"/>
                  </a:lnTo>
                  <a:lnTo>
                    <a:pt x="588" y="43"/>
                  </a:lnTo>
                  <a:lnTo>
                    <a:pt x="1" y="0"/>
                  </a:lnTo>
                  <a:close/>
                  <a:moveTo>
                    <a:pt x="1" y="4762"/>
                  </a:moveTo>
                  <a:lnTo>
                    <a:pt x="588" y="4781"/>
                  </a:lnTo>
                  <a:lnTo>
                    <a:pt x="588" y="4254"/>
                  </a:lnTo>
                  <a:lnTo>
                    <a:pt x="1" y="4233"/>
                  </a:lnTo>
                  <a:close/>
                  <a:moveTo>
                    <a:pt x="680" y="576"/>
                  </a:moveTo>
                  <a:lnTo>
                    <a:pt x="1269" y="617"/>
                  </a:lnTo>
                  <a:lnTo>
                    <a:pt x="1269" y="94"/>
                  </a:lnTo>
                  <a:lnTo>
                    <a:pt x="680" y="50"/>
                  </a:lnTo>
                  <a:close/>
                  <a:moveTo>
                    <a:pt x="1" y="1588"/>
                  </a:moveTo>
                  <a:lnTo>
                    <a:pt x="588" y="1623"/>
                  </a:lnTo>
                  <a:lnTo>
                    <a:pt x="588" y="1097"/>
                  </a:lnTo>
                  <a:lnTo>
                    <a:pt x="1" y="1058"/>
                  </a:lnTo>
                  <a:close/>
                  <a:moveTo>
                    <a:pt x="1" y="3704"/>
                  </a:moveTo>
                  <a:lnTo>
                    <a:pt x="588" y="3728"/>
                  </a:lnTo>
                  <a:lnTo>
                    <a:pt x="588" y="3202"/>
                  </a:lnTo>
                  <a:lnTo>
                    <a:pt x="1" y="3175"/>
                  </a:lnTo>
                  <a:close/>
                  <a:moveTo>
                    <a:pt x="3402" y="7953"/>
                  </a:moveTo>
                  <a:lnTo>
                    <a:pt x="3990" y="7955"/>
                  </a:lnTo>
                  <a:lnTo>
                    <a:pt x="3990" y="7445"/>
                  </a:lnTo>
                  <a:lnTo>
                    <a:pt x="3402" y="7439"/>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3">
  <p:cSld name="TITLE_ONLY_1_1_1">
    <p:spTree>
      <p:nvGrpSpPr>
        <p:cNvPr id="503" name="Shape 503"/>
        <p:cNvGrpSpPr/>
        <p:nvPr/>
      </p:nvGrpSpPr>
      <p:grpSpPr>
        <a:xfrm>
          <a:off x="0" y="0"/>
          <a:ext cx="0" cy="0"/>
          <a:chOff x="0" y="0"/>
          <a:chExt cx="0" cy="0"/>
        </a:xfrm>
      </p:grpSpPr>
      <p:sp>
        <p:nvSpPr>
          <p:cNvPr id="504" name="Google Shape;504;p17"/>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505" name="Google Shape;505;p17"/>
          <p:cNvSpPr/>
          <p:nvPr/>
        </p:nvSpPr>
        <p:spPr>
          <a:xfrm>
            <a:off x="5146852" y="4871963"/>
            <a:ext cx="585989" cy="156660"/>
          </a:xfrm>
          <a:custGeom>
            <a:rect b="b" l="l" r="r" t="t"/>
            <a:pathLst>
              <a:path extrusionOk="0" h="2817" w="10537">
                <a:moveTo>
                  <a:pt x="9651" y="2218"/>
                </a:moveTo>
                <a:cubicBezTo>
                  <a:pt x="9674" y="2165"/>
                  <a:pt x="9688" y="2108"/>
                  <a:pt x="9688" y="2047"/>
                </a:cubicBezTo>
                <a:cubicBezTo>
                  <a:pt x="9688" y="1814"/>
                  <a:pt x="9499" y="1626"/>
                  <a:pt x="9267" y="1626"/>
                </a:cubicBezTo>
                <a:cubicBezTo>
                  <a:pt x="9188" y="1626"/>
                  <a:pt x="9113" y="1648"/>
                  <a:pt x="9050" y="1687"/>
                </a:cubicBezTo>
                <a:cubicBezTo>
                  <a:pt x="9059" y="1634"/>
                  <a:pt x="9065" y="1581"/>
                  <a:pt x="9065" y="1525"/>
                </a:cubicBezTo>
                <a:cubicBezTo>
                  <a:pt x="9065" y="1040"/>
                  <a:pt x="8672" y="647"/>
                  <a:pt x="8188" y="647"/>
                </a:cubicBezTo>
                <a:cubicBezTo>
                  <a:pt x="7778" y="647"/>
                  <a:pt x="7435" y="928"/>
                  <a:pt x="7338" y="1307"/>
                </a:cubicBezTo>
                <a:cubicBezTo>
                  <a:pt x="7225" y="1218"/>
                  <a:pt x="7084" y="1165"/>
                  <a:pt x="6929" y="1165"/>
                </a:cubicBezTo>
                <a:cubicBezTo>
                  <a:pt x="6818" y="1165"/>
                  <a:pt x="6714" y="1192"/>
                  <a:pt x="6622" y="1241"/>
                </a:cubicBezTo>
                <a:cubicBezTo>
                  <a:pt x="6575" y="548"/>
                  <a:pt x="6000" y="0"/>
                  <a:pt x="5295" y="0"/>
                </a:cubicBezTo>
                <a:cubicBezTo>
                  <a:pt x="4736" y="0"/>
                  <a:pt x="4259" y="346"/>
                  <a:pt x="4061" y="834"/>
                </a:cubicBezTo>
                <a:cubicBezTo>
                  <a:pt x="3868" y="641"/>
                  <a:pt x="3601" y="522"/>
                  <a:pt x="3306" y="522"/>
                </a:cubicBezTo>
                <a:cubicBezTo>
                  <a:pt x="2744" y="522"/>
                  <a:pt x="2284" y="954"/>
                  <a:pt x="2239" y="1505"/>
                </a:cubicBezTo>
                <a:cubicBezTo>
                  <a:pt x="2154" y="1458"/>
                  <a:pt x="2054" y="1430"/>
                  <a:pt x="1948" y="1430"/>
                </a:cubicBezTo>
                <a:cubicBezTo>
                  <a:pt x="1608" y="1430"/>
                  <a:pt x="1333" y="1707"/>
                  <a:pt x="1333" y="2047"/>
                </a:cubicBezTo>
                <a:cubicBezTo>
                  <a:pt x="1333" y="2091"/>
                  <a:pt x="1337" y="2134"/>
                  <a:pt x="1346" y="2174"/>
                </a:cubicBezTo>
                <a:cubicBezTo>
                  <a:pt x="510" y="2243"/>
                  <a:pt x="1" y="2334"/>
                  <a:pt x="1" y="2432"/>
                </a:cubicBezTo>
                <a:cubicBezTo>
                  <a:pt x="1" y="2645"/>
                  <a:pt x="2359" y="2817"/>
                  <a:pt x="5269" y="2817"/>
                </a:cubicBezTo>
                <a:cubicBezTo>
                  <a:pt x="8179" y="2817"/>
                  <a:pt x="10537" y="2645"/>
                  <a:pt x="10537" y="2432"/>
                </a:cubicBezTo>
                <a:cubicBezTo>
                  <a:pt x="10537" y="2353"/>
                  <a:pt x="10211" y="2279"/>
                  <a:pt x="9651" y="2218"/>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06" name="Google Shape;506;p17"/>
          <p:cNvGrpSpPr/>
          <p:nvPr/>
        </p:nvGrpSpPr>
        <p:grpSpPr>
          <a:xfrm>
            <a:off x="4472641" y="4689230"/>
            <a:ext cx="896231" cy="1284137"/>
            <a:chOff x="6919925" y="2734733"/>
            <a:chExt cx="417628" cy="598359"/>
          </a:xfrm>
        </p:grpSpPr>
        <p:sp>
          <p:nvSpPr>
            <p:cNvPr id="507" name="Google Shape;507;p17"/>
            <p:cNvSpPr/>
            <p:nvPr/>
          </p:nvSpPr>
          <p:spPr>
            <a:xfrm>
              <a:off x="6919925" y="2734733"/>
              <a:ext cx="338662" cy="598359"/>
            </a:xfrm>
            <a:custGeom>
              <a:rect b="b" l="l" r="r" t="t"/>
              <a:pathLst>
                <a:path extrusionOk="0" h="13753" w="7784">
                  <a:moveTo>
                    <a:pt x="7783" y="13753"/>
                  </a:moveTo>
                  <a:lnTo>
                    <a:pt x="1" y="13753"/>
                  </a:lnTo>
                  <a:lnTo>
                    <a:pt x="1" y="1411"/>
                  </a:lnTo>
                  <a:lnTo>
                    <a:pt x="7783"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8" name="Google Shape;508;p17"/>
            <p:cNvSpPr/>
            <p:nvPr/>
          </p:nvSpPr>
          <p:spPr>
            <a:xfrm>
              <a:off x="7258544" y="2734733"/>
              <a:ext cx="79010" cy="598359"/>
            </a:xfrm>
            <a:custGeom>
              <a:rect b="b" l="l" r="r" t="t"/>
              <a:pathLst>
                <a:path extrusionOk="0" h="13753" w="1816">
                  <a:moveTo>
                    <a:pt x="0" y="13753"/>
                  </a:moveTo>
                  <a:lnTo>
                    <a:pt x="1816" y="13753"/>
                  </a:lnTo>
                  <a:lnTo>
                    <a:pt x="1816" y="686"/>
                  </a:lnTo>
                  <a:lnTo>
                    <a:pt x="0"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09" name="Google Shape;509;p17"/>
          <p:cNvSpPr/>
          <p:nvPr/>
        </p:nvSpPr>
        <p:spPr>
          <a:xfrm>
            <a:off x="8410282" y="645145"/>
            <a:ext cx="552719" cy="58039"/>
          </a:xfrm>
          <a:custGeom>
            <a:rect b="b" l="l" r="r" t="t"/>
            <a:pathLst>
              <a:path extrusionOk="0" h="1334" w="12704">
                <a:moveTo>
                  <a:pt x="11825" y="380"/>
                </a:moveTo>
                <a:cubicBezTo>
                  <a:pt x="8096" y="910"/>
                  <a:pt x="0" y="1334"/>
                  <a:pt x="0" y="1334"/>
                </a:cubicBezTo>
                <a:cubicBezTo>
                  <a:pt x="895" y="1293"/>
                  <a:pt x="1896" y="1029"/>
                  <a:pt x="2754" y="770"/>
                </a:cubicBezTo>
                <a:cubicBezTo>
                  <a:pt x="3027" y="688"/>
                  <a:pt x="3295" y="591"/>
                  <a:pt x="3574" y="531"/>
                </a:cubicBezTo>
                <a:cubicBezTo>
                  <a:pt x="3920" y="455"/>
                  <a:pt x="4274" y="436"/>
                  <a:pt x="4628" y="418"/>
                </a:cubicBezTo>
                <a:cubicBezTo>
                  <a:pt x="7320" y="279"/>
                  <a:pt x="10011" y="139"/>
                  <a:pt x="12704" y="0"/>
                </a:cubicBezTo>
                <a:cubicBezTo>
                  <a:pt x="12411" y="127"/>
                  <a:pt x="12142" y="336"/>
                  <a:pt x="11825" y="38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0" name="Google Shape;510;p17"/>
          <p:cNvSpPr/>
          <p:nvPr/>
        </p:nvSpPr>
        <p:spPr>
          <a:xfrm>
            <a:off x="8683857" y="420603"/>
            <a:ext cx="302682" cy="50947"/>
          </a:xfrm>
          <a:custGeom>
            <a:rect b="b" l="l" r="r" t="t"/>
            <a:pathLst>
              <a:path extrusionOk="0" h="1171" w="6957">
                <a:moveTo>
                  <a:pt x="6957" y="504"/>
                </a:moveTo>
                <a:cubicBezTo>
                  <a:pt x="5626" y="747"/>
                  <a:pt x="0" y="1171"/>
                  <a:pt x="0" y="1171"/>
                </a:cubicBezTo>
                <a:cubicBezTo>
                  <a:pt x="317" y="1171"/>
                  <a:pt x="448" y="1032"/>
                  <a:pt x="723" y="975"/>
                </a:cubicBezTo>
                <a:cubicBezTo>
                  <a:pt x="1048" y="909"/>
                  <a:pt x="1193" y="782"/>
                  <a:pt x="1487" y="688"/>
                </a:cubicBezTo>
                <a:cubicBezTo>
                  <a:pt x="1786" y="593"/>
                  <a:pt x="2082" y="634"/>
                  <a:pt x="2369" y="509"/>
                </a:cubicBezTo>
                <a:cubicBezTo>
                  <a:pt x="2881" y="284"/>
                  <a:pt x="3009" y="1"/>
                  <a:pt x="3631" y="157"/>
                </a:cubicBezTo>
                <a:cubicBezTo>
                  <a:pt x="3939" y="235"/>
                  <a:pt x="4159" y="482"/>
                  <a:pt x="4474" y="538"/>
                </a:cubicBezTo>
                <a:cubicBezTo>
                  <a:pt x="4797" y="596"/>
                  <a:pt x="5239" y="447"/>
                  <a:pt x="5566" y="383"/>
                </a:cubicBezTo>
                <a:cubicBezTo>
                  <a:pt x="5965" y="304"/>
                  <a:pt x="6713" y="296"/>
                  <a:pt x="6957" y="504"/>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1" name="Google Shape;511;p17"/>
          <p:cNvSpPr/>
          <p:nvPr/>
        </p:nvSpPr>
        <p:spPr>
          <a:xfrm>
            <a:off x="8080234" y="200281"/>
            <a:ext cx="263264" cy="64130"/>
          </a:xfrm>
          <a:custGeom>
            <a:rect b="b" l="l" r="r" t="t"/>
            <a:pathLst>
              <a:path extrusionOk="0" h="1474" w="6051">
                <a:moveTo>
                  <a:pt x="6051" y="687"/>
                </a:moveTo>
                <a:cubicBezTo>
                  <a:pt x="4054" y="1051"/>
                  <a:pt x="1" y="1474"/>
                  <a:pt x="1" y="1474"/>
                </a:cubicBezTo>
                <a:cubicBezTo>
                  <a:pt x="266" y="1474"/>
                  <a:pt x="439" y="1204"/>
                  <a:pt x="717" y="1148"/>
                </a:cubicBezTo>
                <a:cubicBezTo>
                  <a:pt x="1040" y="1082"/>
                  <a:pt x="1344" y="1209"/>
                  <a:pt x="1680" y="1097"/>
                </a:cubicBezTo>
                <a:cubicBezTo>
                  <a:pt x="2312" y="886"/>
                  <a:pt x="2610" y="1"/>
                  <a:pt x="3389" y="84"/>
                </a:cubicBezTo>
                <a:cubicBezTo>
                  <a:pt x="3665" y="115"/>
                  <a:pt x="3883" y="415"/>
                  <a:pt x="4125" y="508"/>
                </a:cubicBezTo>
                <a:cubicBezTo>
                  <a:pt x="4432" y="624"/>
                  <a:pt x="4639" y="608"/>
                  <a:pt x="4966" y="627"/>
                </a:cubicBezTo>
                <a:cubicBezTo>
                  <a:pt x="5287" y="645"/>
                  <a:pt x="5729" y="725"/>
                  <a:pt x="6051" y="687"/>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2" name="Google Shape;512;p17"/>
          <p:cNvSpPr/>
          <p:nvPr/>
        </p:nvSpPr>
        <p:spPr>
          <a:xfrm>
            <a:off x="97875" y="3776423"/>
            <a:ext cx="365028" cy="58344"/>
          </a:xfrm>
          <a:custGeom>
            <a:rect b="b" l="l" r="r" t="t"/>
            <a:pathLst>
              <a:path extrusionOk="0" h="1341" w="8390">
                <a:moveTo>
                  <a:pt x="8390" y="1099"/>
                </a:moveTo>
                <a:cubicBezTo>
                  <a:pt x="5889" y="1340"/>
                  <a:pt x="1" y="614"/>
                  <a:pt x="1" y="614"/>
                </a:cubicBezTo>
                <a:cubicBezTo>
                  <a:pt x="454" y="614"/>
                  <a:pt x="1094" y="606"/>
                  <a:pt x="1536" y="568"/>
                </a:cubicBezTo>
                <a:cubicBezTo>
                  <a:pt x="1755" y="550"/>
                  <a:pt x="1991" y="748"/>
                  <a:pt x="2210" y="695"/>
                </a:cubicBezTo>
                <a:cubicBezTo>
                  <a:pt x="2334" y="665"/>
                  <a:pt x="2289" y="413"/>
                  <a:pt x="2352" y="391"/>
                </a:cubicBezTo>
                <a:cubicBezTo>
                  <a:pt x="3475" y="0"/>
                  <a:pt x="3537" y="372"/>
                  <a:pt x="4594" y="600"/>
                </a:cubicBezTo>
                <a:cubicBezTo>
                  <a:pt x="5768" y="854"/>
                  <a:pt x="7422" y="640"/>
                  <a:pt x="8390" y="1099"/>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3" name="Google Shape;513;p17"/>
          <p:cNvSpPr/>
          <p:nvPr/>
        </p:nvSpPr>
        <p:spPr>
          <a:xfrm>
            <a:off x="729101" y="338762"/>
            <a:ext cx="504600" cy="81838"/>
          </a:xfrm>
          <a:custGeom>
            <a:rect b="b" l="l" r="r" t="t"/>
            <a:pathLst>
              <a:path extrusionOk="0" h="1881" w="11598">
                <a:moveTo>
                  <a:pt x="1" y="709"/>
                </a:moveTo>
                <a:cubicBezTo>
                  <a:pt x="903" y="857"/>
                  <a:pt x="1788" y="1070"/>
                  <a:pt x="2707" y="1150"/>
                </a:cubicBezTo>
                <a:cubicBezTo>
                  <a:pt x="4035" y="1265"/>
                  <a:pt x="5399" y="1136"/>
                  <a:pt x="6719" y="1327"/>
                </a:cubicBezTo>
                <a:cubicBezTo>
                  <a:pt x="8342" y="1561"/>
                  <a:pt x="9952" y="1880"/>
                  <a:pt x="11598" y="1862"/>
                </a:cubicBezTo>
                <a:cubicBezTo>
                  <a:pt x="10843" y="1373"/>
                  <a:pt x="9849" y="1526"/>
                  <a:pt x="9033" y="1150"/>
                </a:cubicBezTo>
                <a:cubicBezTo>
                  <a:pt x="8298" y="811"/>
                  <a:pt x="7659" y="787"/>
                  <a:pt x="6868" y="711"/>
                </a:cubicBezTo>
                <a:cubicBezTo>
                  <a:pt x="6074" y="634"/>
                  <a:pt x="5419" y="156"/>
                  <a:pt x="4627" y="69"/>
                </a:cubicBezTo>
                <a:cubicBezTo>
                  <a:pt x="4003" y="0"/>
                  <a:pt x="3706" y="310"/>
                  <a:pt x="3133" y="469"/>
                </a:cubicBezTo>
                <a:cubicBezTo>
                  <a:pt x="2585" y="621"/>
                  <a:pt x="1957" y="593"/>
                  <a:pt x="1399" y="585"/>
                </a:cubicBezTo>
                <a:cubicBezTo>
                  <a:pt x="941" y="578"/>
                  <a:pt x="283" y="494"/>
                  <a:pt x="1" y="709"/>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4" name="Google Shape;514;p17"/>
          <p:cNvSpPr/>
          <p:nvPr/>
        </p:nvSpPr>
        <p:spPr>
          <a:xfrm>
            <a:off x="-108071" y="-75212"/>
            <a:ext cx="729316" cy="223803"/>
          </a:xfrm>
          <a:custGeom>
            <a:rect b="b" l="l" r="r" t="t"/>
            <a:pathLst>
              <a:path extrusionOk="0" h="5144" w="16763">
                <a:moveTo>
                  <a:pt x="7248" y="3230"/>
                </a:moveTo>
                <a:cubicBezTo>
                  <a:pt x="6458" y="3235"/>
                  <a:pt x="5856" y="3147"/>
                  <a:pt x="5027" y="3147"/>
                </a:cubicBezTo>
                <a:lnTo>
                  <a:pt x="16762" y="5143"/>
                </a:lnTo>
                <a:cubicBezTo>
                  <a:pt x="16344" y="4942"/>
                  <a:pt x="15504" y="4525"/>
                  <a:pt x="14892" y="4322"/>
                </a:cubicBezTo>
                <a:cubicBezTo>
                  <a:pt x="14311" y="4129"/>
                  <a:pt x="14059" y="3799"/>
                  <a:pt x="13589" y="3450"/>
                </a:cubicBezTo>
                <a:cubicBezTo>
                  <a:pt x="12853" y="2902"/>
                  <a:pt x="12200" y="3154"/>
                  <a:pt x="11375" y="2959"/>
                </a:cubicBezTo>
                <a:cubicBezTo>
                  <a:pt x="11149" y="2905"/>
                  <a:pt x="10860" y="2778"/>
                  <a:pt x="10550" y="2640"/>
                </a:cubicBezTo>
                <a:lnTo>
                  <a:pt x="11381" y="2809"/>
                </a:lnTo>
                <a:cubicBezTo>
                  <a:pt x="10976" y="2690"/>
                  <a:pt x="10631" y="2359"/>
                  <a:pt x="10177" y="2301"/>
                </a:cubicBezTo>
                <a:cubicBezTo>
                  <a:pt x="9689" y="2236"/>
                  <a:pt x="9316" y="2244"/>
                  <a:pt x="8853" y="1987"/>
                </a:cubicBezTo>
                <a:cubicBezTo>
                  <a:pt x="8104" y="1571"/>
                  <a:pt x="7692" y="1248"/>
                  <a:pt x="6796" y="1208"/>
                </a:cubicBezTo>
                <a:cubicBezTo>
                  <a:pt x="6050" y="1175"/>
                  <a:pt x="5448" y="1165"/>
                  <a:pt x="4727" y="941"/>
                </a:cubicBezTo>
                <a:cubicBezTo>
                  <a:pt x="3998" y="717"/>
                  <a:pt x="3262" y="1"/>
                  <a:pt x="2482" y="13"/>
                </a:cubicBezTo>
                <a:cubicBezTo>
                  <a:pt x="2159" y="19"/>
                  <a:pt x="1816" y="203"/>
                  <a:pt x="1484" y="281"/>
                </a:cubicBezTo>
                <a:cubicBezTo>
                  <a:pt x="1181" y="352"/>
                  <a:pt x="525" y="489"/>
                  <a:pt x="0" y="510"/>
                </a:cubicBezTo>
                <a:lnTo>
                  <a:pt x="8572" y="2241"/>
                </a:lnTo>
                <a:cubicBezTo>
                  <a:pt x="8538" y="2261"/>
                  <a:pt x="8505" y="2282"/>
                  <a:pt x="8475" y="2308"/>
                </a:cubicBezTo>
                <a:cubicBezTo>
                  <a:pt x="8004" y="2719"/>
                  <a:pt x="8088" y="3224"/>
                  <a:pt x="7248" y="323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5" name="Google Shape;515;p17"/>
          <p:cNvSpPr/>
          <p:nvPr/>
        </p:nvSpPr>
        <p:spPr>
          <a:xfrm>
            <a:off x="-28844" y="261710"/>
            <a:ext cx="618503" cy="139529"/>
          </a:xfrm>
          <a:custGeom>
            <a:rect b="b" l="l" r="r" t="t"/>
            <a:pathLst>
              <a:path extrusionOk="0" h="3207" w="14216">
                <a:moveTo>
                  <a:pt x="14215" y="3206"/>
                </a:moveTo>
                <a:cubicBezTo>
                  <a:pt x="10586" y="2722"/>
                  <a:pt x="0" y="726"/>
                  <a:pt x="0" y="726"/>
                </a:cubicBezTo>
                <a:cubicBezTo>
                  <a:pt x="420" y="726"/>
                  <a:pt x="933" y="602"/>
                  <a:pt x="1319" y="593"/>
                </a:cubicBezTo>
                <a:cubicBezTo>
                  <a:pt x="1695" y="584"/>
                  <a:pt x="2198" y="737"/>
                  <a:pt x="2617" y="729"/>
                </a:cubicBezTo>
                <a:cubicBezTo>
                  <a:pt x="3319" y="715"/>
                  <a:pt x="3162" y="96"/>
                  <a:pt x="3913" y="59"/>
                </a:cubicBezTo>
                <a:cubicBezTo>
                  <a:pt x="5086" y="0"/>
                  <a:pt x="5814" y="1132"/>
                  <a:pt x="7016" y="1105"/>
                </a:cubicBezTo>
                <a:cubicBezTo>
                  <a:pt x="8035" y="1083"/>
                  <a:pt x="8710" y="1517"/>
                  <a:pt x="9679" y="1645"/>
                </a:cubicBezTo>
                <a:cubicBezTo>
                  <a:pt x="10320" y="1730"/>
                  <a:pt x="11193" y="1618"/>
                  <a:pt x="11783" y="1871"/>
                </a:cubicBezTo>
                <a:cubicBezTo>
                  <a:pt x="12282" y="2086"/>
                  <a:pt x="12720" y="2510"/>
                  <a:pt x="13231" y="2736"/>
                </a:cubicBezTo>
                <a:cubicBezTo>
                  <a:pt x="13523" y="2865"/>
                  <a:pt x="13811" y="2917"/>
                  <a:pt x="14078" y="3084"/>
                </a:cubicBezTo>
                <a:cubicBezTo>
                  <a:pt x="14020" y="3098"/>
                  <a:pt x="13966" y="3119"/>
                  <a:pt x="13913" y="3145"/>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16" name="Google Shape;516;p17"/>
          <p:cNvGrpSpPr/>
          <p:nvPr/>
        </p:nvGrpSpPr>
        <p:grpSpPr>
          <a:xfrm>
            <a:off x="8549863" y="4186854"/>
            <a:ext cx="912513" cy="1095996"/>
            <a:chOff x="872644" y="1256870"/>
            <a:chExt cx="430898" cy="517565"/>
          </a:xfrm>
        </p:grpSpPr>
        <p:sp>
          <p:nvSpPr>
            <p:cNvPr id="517" name="Google Shape;517;p17"/>
            <p:cNvSpPr/>
            <p:nvPr/>
          </p:nvSpPr>
          <p:spPr>
            <a:xfrm>
              <a:off x="883695" y="1295809"/>
              <a:ext cx="408796" cy="478626"/>
            </a:xfrm>
            <a:custGeom>
              <a:rect b="b" l="l" r="r" t="t"/>
              <a:pathLst>
                <a:path extrusionOk="0" h="11001" w="9396">
                  <a:moveTo>
                    <a:pt x="0" y="0"/>
                  </a:moveTo>
                  <a:lnTo>
                    <a:pt x="9395" y="0"/>
                  </a:lnTo>
                  <a:lnTo>
                    <a:pt x="9395" y="11001"/>
                  </a:lnTo>
                  <a:lnTo>
                    <a:pt x="0" y="1100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8" name="Google Shape;518;p17"/>
            <p:cNvSpPr/>
            <p:nvPr/>
          </p:nvSpPr>
          <p:spPr>
            <a:xfrm>
              <a:off x="883695" y="1256870"/>
              <a:ext cx="408796" cy="52383"/>
            </a:xfrm>
            <a:custGeom>
              <a:rect b="b" l="l" r="r" t="t"/>
              <a:pathLst>
                <a:path extrusionOk="0" h="1204" w="9396">
                  <a:moveTo>
                    <a:pt x="9395" y="1204"/>
                  </a:moveTo>
                  <a:lnTo>
                    <a:pt x="0" y="1204"/>
                  </a:lnTo>
                  <a:lnTo>
                    <a:pt x="683" y="0"/>
                  </a:lnTo>
                  <a:lnTo>
                    <a:pt x="8712"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9" name="Google Shape;519;p17"/>
            <p:cNvSpPr/>
            <p:nvPr/>
          </p:nvSpPr>
          <p:spPr>
            <a:xfrm>
              <a:off x="872644" y="1289631"/>
              <a:ext cx="430898" cy="44247"/>
            </a:xfrm>
            <a:custGeom>
              <a:rect b="b" l="l" r="r" t="t"/>
              <a:pathLst>
                <a:path extrusionOk="0" h="1017" w="9904">
                  <a:moveTo>
                    <a:pt x="0" y="0"/>
                  </a:moveTo>
                  <a:lnTo>
                    <a:pt x="9903" y="0"/>
                  </a:lnTo>
                  <a:lnTo>
                    <a:pt x="9903" y="1016"/>
                  </a:lnTo>
                  <a:lnTo>
                    <a:pt x="0" y="1016"/>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0" name="Google Shape;520;p17"/>
            <p:cNvSpPr/>
            <p:nvPr/>
          </p:nvSpPr>
          <p:spPr>
            <a:xfrm>
              <a:off x="872644" y="1377734"/>
              <a:ext cx="430898" cy="44247"/>
            </a:xfrm>
            <a:custGeom>
              <a:rect b="b" l="l" r="r" t="t"/>
              <a:pathLst>
                <a:path extrusionOk="0" h="1017" w="9904">
                  <a:moveTo>
                    <a:pt x="0" y="0"/>
                  </a:moveTo>
                  <a:lnTo>
                    <a:pt x="9903" y="0"/>
                  </a:lnTo>
                  <a:lnTo>
                    <a:pt x="9903" y="1017"/>
                  </a:lnTo>
                  <a:lnTo>
                    <a:pt x="0" y="1017"/>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1" name="Google Shape;521;p17"/>
            <p:cNvSpPr/>
            <p:nvPr/>
          </p:nvSpPr>
          <p:spPr>
            <a:xfrm>
              <a:off x="872644" y="1465837"/>
              <a:ext cx="430898" cy="44247"/>
            </a:xfrm>
            <a:custGeom>
              <a:rect b="b" l="l" r="r" t="t"/>
              <a:pathLst>
                <a:path extrusionOk="0" h="1017" w="9904">
                  <a:moveTo>
                    <a:pt x="0" y="1"/>
                  </a:moveTo>
                  <a:lnTo>
                    <a:pt x="9903" y="1"/>
                  </a:lnTo>
                  <a:lnTo>
                    <a:pt x="9903" y="1017"/>
                  </a:lnTo>
                  <a:lnTo>
                    <a:pt x="0" y="1017"/>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2" name="Google Shape;522;p17"/>
            <p:cNvSpPr/>
            <p:nvPr/>
          </p:nvSpPr>
          <p:spPr>
            <a:xfrm>
              <a:off x="872644" y="1553983"/>
              <a:ext cx="430898" cy="44247"/>
            </a:xfrm>
            <a:custGeom>
              <a:rect b="b" l="l" r="r" t="t"/>
              <a:pathLst>
                <a:path extrusionOk="0" h="1017" w="9904">
                  <a:moveTo>
                    <a:pt x="0" y="0"/>
                  </a:moveTo>
                  <a:lnTo>
                    <a:pt x="9903" y="0"/>
                  </a:lnTo>
                  <a:lnTo>
                    <a:pt x="9903" y="1016"/>
                  </a:lnTo>
                  <a:lnTo>
                    <a:pt x="0" y="1016"/>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3" name="Google Shape;523;p17"/>
            <p:cNvSpPr/>
            <p:nvPr/>
          </p:nvSpPr>
          <p:spPr>
            <a:xfrm>
              <a:off x="872644" y="1642085"/>
              <a:ext cx="430898" cy="44247"/>
            </a:xfrm>
            <a:custGeom>
              <a:rect b="b" l="l" r="r" t="t"/>
              <a:pathLst>
                <a:path extrusionOk="0" h="1017" w="9904">
                  <a:moveTo>
                    <a:pt x="0" y="0"/>
                  </a:moveTo>
                  <a:lnTo>
                    <a:pt x="9903" y="0"/>
                  </a:lnTo>
                  <a:lnTo>
                    <a:pt x="9903" y="1016"/>
                  </a:lnTo>
                  <a:lnTo>
                    <a:pt x="0" y="1016"/>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4" name="Google Shape;524;p17"/>
            <p:cNvSpPr/>
            <p:nvPr/>
          </p:nvSpPr>
          <p:spPr>
            <a:xfrm>
              <a:off x="872644" y="1730188"/>
              <a:ext cx="430898" cy="44247"/>
            </a:xfrm>
            <a:custGeom>
              <a:rect b="b" l="l" r="r" t="t"/>
              <a:pathLst>
                <a:path extrusionOk="0" h="1017" w="9904">
                  <a:moveTo>
                    <a:pt x="0" y="1"/>
                  </a:moveTo>
                  <a:lnTo>
                    <a:pt x="9903" y="1"/>
                  </a:lnTo>
                  <a:lnTo>
                    <a:pt x="9903" y="1017"/>
                  </a:lnTo>
                  <a:lnTo>
                    <a:pt x="0" y="1017"/>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25" name="Google Shape;525;p17"/>
          <p:cNvGrpSpPr/>
          <p:nvPr/>
        </p:nvGrpSpPr>
        <p:grpSpPr>
          <a:xfrm flipH="1">
            <a:off x="-561139" y="3280753"/>
            <a:ext cx="1064846" cy="2425107"/>
            <a:chOff x="1790255" y="2193848"/>
            <a:chExt cx="642519" cy="1463288"/>
          </a:xfrm>
        </p:grpSpPr>
        <p:sp>
          <p:nvSpPr>
            <p:cNvPr id="526" name="Google Shape;526;p17"/>
            <p:cNvSpPr/>
            <p:nvPr/>
          </p:nvSpPr>
          <p:spPr>
            <a:xfrm>
              <a:off x="1817317" y="2410167"/>
              <a:ext cx="615457" cy="1246968"/>
            </a:xfrm>
            <a:custGeom>
              <a:rect b="b" l="l" r="r" t="t"/>
              <a:pathLst>
                <a:path extrusionOk="0" h="28661" w="14146">
                  <a:moveTo>
                    <a:pt x="1" y="0"/>
                  </a:moveTo>
                  <a:lnTo>
                    <a:pt x="14146" y="0"/>
                  </a:lnTo>
                  <a:lnTo>
                    <a:pt x="14146" y="28660"/>
                  </a:lnTo>
                  <a:lnTo>
                    <a:pt x="1" y="28660"/>
                  </a:lnTo>
                  <a:close/>
                </a:path>
              </a:pathLst>
            </a:custGeom>
            <a:solidFill>
              <a:srgbClr val="A0EA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7" name="Google Shape;527;p17"/>
            <p:cNvSpPr/>
            <p:nvPr/>
          </p:nvSpPr>
          <p:spPr>
            <a:xfrm>
              <a:off x="1915818" y="2224912"/>
              <a:ext cx="12922" cy="145315"/>
            </a:xfrm>
            <a:custGeom>
              <a:rect b="b" l="l" r="r" t="t"/>
              <a:pathLst>
                <a:path extrusionOk="0" h="3340" w="297">
                  <a:moveTo>
                    <a:pt x="0" y="0"/>
                  </a:moveTo>
                  <a:lnTo>
                    <a:pt x="297" y="0"/>
                  </a:lnTo>
                  <a:lnTo>
                    <a:pt x="297" y="3339"/>
                  </a:lnTo>
                  <a:lnTo>
                    <a:pt x="0" y="3339"/>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8" name="Google Shape;528;p17"/>
            <p:cNvSpPr/>
            <p:nvPr/>
          </p:nvSpPr>
          <p:spPr>
            <a:xfrm>
              <a:off x="1948623" y="2193848"/>
              <a:ext cx="12965" cy="176379"/>
            </a:xfrm>
            <a:custGeom>
              <a:rect b="b" l="l" r="r" t="t"/>
              <a:pathLst>
                <a:path extrusionOk="0" h="4054" w="298">
                  <a:moveTo>
                    <a:pt x="0" y="1"/>
                  </a:moveTo>
                  <a:lnTo>
                    <a:pt x="297" y="1"/>
                  </a:lnTo>
                  <a:lnTo>
                    <a:pt x="297" y="4053"/>
                  </a:lnTo>
                  <a:lnTo>
                    <a:pt x="0" y="4053"/>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9" name="Google Shape;529;p17"/>
            <p:cNvSpPr/>
            <p:nvPr/>
          </p:nvSpPr>
          <p:spPr>
            <a:xfrm>
              <a:off x="1888408" y="2236833"/>
              <a:ext cx="473275" cy="1381929"/>
            </a:xfrm>
            <a:custGeom>
              <a:rect b="b" l="l" r="r" t="t"/>
              <a:pathLst>
                <a:path extrusionOk="0" h="31763" w="10878">
                  <a:moveTo>
                    <a:pt x="10877" y="0"/>
                  </a:moveTo>
                  <a:lnTo>
                    <a:pt x="0" y="1966"/>
                  </a:lnTo>
                  <a:lnTo>
                    <a:pt x="0" y="31763"/>
                  </a:lnTo>
                  <a:lnTo>
                    <a:pt x="10877" y="31763"/>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0" name="Google Shape;530;p17"/>
            <p:cNvSpPr/>
            <p:nvPr/>
          </p:nvSpPr>
          <p:spPr>
            <a:xfrm>
              <a:off x="1817317" y="2360742"/>
              <a:ext cx="567294" cy="1296393"/>
            </a:xfrm>
            <a:custGeom>
              <a:rect b="b" l="l" r="r" t="t"/>
              <a:pathLst>
                <a:path extrusionOk="0" h="29797" w="13039">
                  <a:moveTo>
                    <a:pt x="1" y="1"/>
                  </a:moveTo>
                  <a:lnTo>
                    <a:pt x="13038" y="1"/>
                  </a:lnTo>
                  <a:lnTo>
                    <a:pt x="13038" y="29796"/>
                  </a:lnTo>
                  <a:lnTo>
                    <a:pt x="1" y="29796"/>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1" name="Google Shape;531;p17"/>
            <p:cNvSpPr/>
            <p:nvPr/>
          </p:nvSpPr>
          <p:spPr>
            <a:xfrm>
              <a:off x="2010925" y="3500073"/>
              <a:ext cx="107507" cy="157062"/>
            </a:xfrm>
            <a:custGeom>
              <a:rect b="b" l="l" r="r" t="t"/>
              <a:pathLst>
                <a:path extrusionOk="0" h="3610" w="2471">
                  <a:moveTo>
                    <a:pt x="1" y="0"/>
                  </a:moveTo>
                  <a:lnTo>
                    <a:pt x="2471" y="0"/>
                  </a:lnTo>
                  <a:lnTo>
                    <a:pt x="2471" y="3609"/>
                  </a:lnTo>
                  <a:lnTo>
                    <a:pt x="1" y="3609"/>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2" name="Google Shape;532;p17"/>
            <p:cNvSpPr/>
            <p:nvPr/>
          </p:nvSpPr>
          <p:spPr>
            <a:xfrm>
              <a:off x="2141100" y="3500073"/>
              <a:ext cx="107507" cy="157062"/>
            </a:xfrm>
            <a:custGeom>
              <a:rect b="b" l="l" r="r" t="t"/>
              <a:pathLst>
                <a:path extrusionOk="0" h="3610" w="2471">
                  <a:moveTo>
                    <a:pt x="0" y="0"/>
                  </a:moveTo>
                  <a:lnTo>
                    <a:pt x="2470" y="0"/>
                  </a:lnTo>
                  <a:lnTo>
                    <a:pt x="2470" y="3609"/>
                  </a:lnTo>
                  <a:lnTo>
                    <a:pt x="0" y="3609"/>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3" name="Google Shape;533;p17"/>
            <p:cNvSpPr/>
            <p:nvPr/>
          </p:nvSpPr>
          <p:spPr>
            <a:xfrm>
              <a:off x="1880794" y="3500073"/>
              <a:ext cx="107507" cy="157062"/>
            </a:xfrm>
            <a:custGeom>
              <a:rect b="b" l="l" r="r" t="t"/>
              <a:pathLst>
                <a:path extrusionOk="0" h="3610" w="2471">
                  <a:moveTo>
                    <a:pt x="0" y="0"/>
                  </a:moveTo>
                  <a:lnTo>
                    <a:pt x="2470" y="0"/>
                  </a:lnTo>
                  <a:lnTo>
                    <a:pt x="2470" y="3609"/>
                  </a:lnTo>
                  <a:lnTo>
                    <a:pt x="0" y="3609"/>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4" name="Google Shape;534;p17"/>
            <p:cNvSpPr/>
            <p:nvPr/>
          </p:nvSpPr>
          <p:spPr>
            <a:xfrm>
              <a:off x="2297857" y="2410167"/>
              <a:ext cx="134917" cy="1246968"/>
            </a:xfrm>
            <a:custGeom>
              <a:rect b="b" l="l" r="r" t="t"/>
              <a:pathLst>
                <a:path extrusionOk="0" h="28661" w="3101">
                  <a:moveTo>
                    <a:pt x="1" y="0"/>
                  </a:moveTo>
                  <a:lnTo>
                    <a:pt x="3101" y="0"/>
                  </a:lnTo>
                  <a:lnTo>
                    <a:pt x="3101" y="28660"/>
                  </a:lnTo>
                  <a:lnTo>
                    <a:pt x="1" y="2866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5" name="Google Shape;535;p17"/>
            <p:cNvSpPr/>
            <p:nvPr/>
          </p:nvSpPr>
          <p:spPr>
            <a:xfrm>
              <a:off x="1790255" y="2404380"/>
              <a:ext cx="642519" cy="56908"/>
            </a:xfrm>
            <a:custGeom>
              <a:rect b="b" l="l" r="r" t="t"/>
              <a:pathLst>
                <a:path extrusionOk="0" h="1308" w="14768">
                  <a:moveTo>
                    <a:pt x="1" y="0"/>
                  </a:moveTo>
                  <a:lnTo>
                    <a:pt x="14768" y="0"/>
                  </a:lnTo>
                  <a:lnTo>
                    <a:pt x="14768" y="1307"/>
                  </a:lnTo>
                  <a:lnTo>
                    <a:pt x="1" y="1307"/>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6" name="Google Shape;536;p17"/>
            <p:cNvSpPr/>
            <p:nvPr/>
          </p:nvSpPr>
          <p:spPr>
            <a:xfrm>
              <a:off x="1790255" y="2492570"/>
              <a:ext cx="642519" cy="56864"/>
            </a:xfrm>
            <a:custGeom>
              <a:rect b="b" l="l" r="r" t="t"/>
              <a:pathLst>
                <a:path extrusionOk="0" h="1307" w="14768">
                  <a:moveTo>
                    <a:pt x="1" y="1"/>
                  </a:moveTo>
                  <a:lnTo>
                    <a:pt x="14768" y="1"/>
                  </a:lnTo>
                  <a:lnTo>
                    <a:pt x="14768" y="1307"/>
                  </a:lnTo>
                  <a:lnTo>
                    <a:pt x="1" y="1307"/>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7" name="Google Shape;537;p17"/>
            <p:cNvSpPr/>
            <p:nvPr/>
          </p:nvSpPr>
          <p:spPr>
            <a:xfrm>
              <a:off x="1790255" y="2580760"/>
              <a:ext cx="642519" cy="56908"/>
            </a:xfrm>
            <a:custGeom>
              <a:rect b="b" l="l" r="r" t="t"/>
              <a:pathLst>
                <a:path extrusionOk="0" h="1308" w="14768">
                  <a:moveTo>
                    <a:pt x="1" y="0"/>
                  </a:moveTo>
                  <a:lnTo>
                    <a:pt x="14768" y="0"/>
                  </a:lnTo>
                  <a:lnTo>
                    <a:pt x="14768" y="1307"/>
                  </a:lnTo>
                  <a:lnTo>
                    <a:pt x="1" y="1307"/>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8" name="Google Shape;538;p17"/>
            <p:cNvSpPr/>
            <p:nvPr/>
          </p:nvSpPr>
          <p:spPr>
            <a:xfrm>
              <a:off x="1790255" y="2668949"/>
              <a:ext cx="642519" cy="56864"/>
            </a:xfrm>
            <a:custGeom>
              <a:rect b="b" l="l" r="r" t="t"/>
              <a:pathLst>
                <a:path extrusionOk="0" h="1307" w="14768">
                  <a:moveTo>
                    <a:pt x="1" y="1"/>
                  </a:moveTo>
                  <a:lnTo>
                    <a:pt x="14768" y="1"/>
                  </a:lnTo>
                  <a:lnTo>
                    <a:pt x="14768" y="1307"/>
                  </a:lnTo>
                  <a:lnTo>
                    <a:pt x="1" y="1307"/>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9" name="Google Shape;539;p17"/>
            <p:cNvSpPr/>
            <p:nvPr/>
          </p:nvSpPr>
          <p:spPr>
            <a:xfrm>
              <a:off x="1790255" y="2757139"/>
              <a:ext cx="642519" cy="56908"/>
            </a:xfrm>
            <a:custGeom>
              <a:rect b="b" l="l" r="r" t="t"/>
              <a:pathLst>
                <a:path extrusionOk="0" h="1308" w="14768">
                  <a:moveTo>
                    <a:pt x="1" y="0"/>
                  </a:moveTo>
                  <a:lnTo>
                    <a:pt x="14768" y="0"/>
                  </a:lnTo>
                  <a:lnTo>
                    <a:pt x="14768" y="1307"/>
                  </a:lnTo>
                  <a:lnTo>
                    <a:pt x="1" y="1307"/>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0" name="Google Shape;540;p17"/>
            <p:cNvSpPr/>
            <p:nvPr/>
          </p:nvSpPr>
          <p:spPr>
            <a:xfrm>
              <a:off x="1790255" y="2845329"/>
              <a:ext cx="642519" cy="56864"/>
            </a:xfrm>
            <a:custGeom>
              <a:rect b="b" l="l" r="r" t="t"/>
              <a:pathLst>
                <a:path extrusionOk="0" h="1307" w="14768">
                  <a:moveTo>
                    <a:pt x="1" y="1"/>
                  </a:moveTo>
                  <a:lnTo>
                    <a:pt x="14768" y="1"/>
                  </a:lnTo>
                  <a:lnTo>
                    <a:pt x="14768" y="1307"/>
                  </a:lnTo>
                  <a:lnTo>
                    <a:pt x="1" y="1307"/>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1" name="Google Shape;541;p17"/>
            <p:cNvSpPr/>
            <p:nvPr/>
          </p:nvSpPr>
          <p:spPr>
            <a:xfrm>
              <a:off x="1790255" y="2933475"/>
              <a:ext cx="642519" cy="56951"/>
            </a:xfrm>
            <a:custGeom>
              <a:rect b="b" l="l" r="r" t="t"/>
              <a:pathLst>
                <a:path extrusionOk="0" h="1309" w="14768">
                  <a:moveTo>
                    <a:pt x="1" y="1"/>
                  </a:moveTo>
                  <a:lnTo>
                    <a:pt x="14768" y="1"/>
                  </a:lnTo>
                  <a:lnTo>
                    <a:pt x="14768" y="1308"/>
                  </a:lnTo>
                  <a:lnTo>
                    <a:pt x="1" y="1308"/>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2" name="Google Shape;542;p17"/>
            <p:cNvSpPr/>
            <p:nvPr/>
          </p:nvSpPr>
          <p:spPr>
            <a:xfrm>
              <a:off x="1790255" y="3021665"/>
              <a:ext cx="642519" cy="56908"/>
            </a:xfrm>
            <a:custGeom>
              <a:rect b="b" l="l" r="r" t="t"/>
              <a:pathLst>
                <a:path extrusionOk="0" h="1308" w="14768">
                  <a:moveTo>
                    <a:pt x="1" y="0"/>
                  </a:moveTo>
                  <a:lnTo>
                    <a:pt x="14768" y="0"/>
                  </a:lnTo>
                  <a:lnTo>
                    <a:pt x="14768" y="1308"/>
                  </a:lnTo>
                  <a:lnTo>
                    <a:pt x="1" y="1308"/>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3" name="Google Shape;543;p17"/>
            <p:cNvSpPr/>
            <p:nvPr/>
          </p:nvSpPr>
          <p:spPr>
            <a:xfrm>
              <a:off x="1790255" y="3109854"/>
              <a:ext cx="642519" cy="56908"/>
            </a:xfrm>
            <a:custGeom>
              <a:rect b="b" l="l" r="r" t="t"/>
              <a:pathLst>
                <a:path extrusionOk="0" h="1308" w="14768">
                  <a:moveTo>
                    <a:pt x="1" y="1"/>
                  </a:moveTo>
                  <a:lnTo>
                    <a:pt x="14768" y="1"/>
                  </a:lnTo>
                  <a:lnTo>
                    <a:pt x="14768" y="1307"/>
                  </a:lnTo>
                  <a:lnTo>
                    <a:pt x="1" y="1307"/>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4" name="Google Shape;544;p17"/>
            <p:cNvSpPr/>
            <p:nvPr/>
          </p:nvSpPr>
          <p:spPr>
            <a:xfrm>
              <a:off x="1790255" y="3198044"/>
              <a:ext cx="642519" cy="56908"/>
            </a:xfrm>
            <a:custGeom>
              <a:rect b="b" l="l" r="r" t="t"/>
              <a:pathLst>
                <a:path extrusionOk="0" h="1308" w="14768">
                  <a:moveTo>
                    <a:pt x="1" y="0"/>
                  </a:moveTo>
                  <a:lnTo>
                    <a:pt x="14768" y="0"/>
                  </a:lnTo>
                  <a:lnTo>
                    <a:pt x="14768" y="1308"/>
                  </a:lnTo>
                  <a:lnTo>
                    <a:pt x="1" y="1308"/>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5" name="Google Shape;545;p17"/>
            <p:cNvSpPr/>
            <p:nvPr/>
          </p:nvSpPr>
          <p:spPr>
            <a:xfrm>
              <a:off x="1790255" y="3286234"/>
              <a:ext cx="642519" cy="56908"/>
            </a:xfrm>
            <a:custGeom>
              <a:rect b="b" l="l" r="r" t="t"/>
              <a:pathLst>
                <a:path extrusionOk="0" h="1308" w="14768">
                  <a:moveTo>
                    <a:pt x="1" y="1"/>
                  </a:moveTo>
                  <a:lnTo>
                    <a:pt x="14768" y="1"/>
                  </a:lnTo>
                  <a:lnTo>
                    <a:pt x="14768" y="1307"/>
                  </a:lnTo>
                  <a:lnTo>
                    <a:pt x="1" y="1307"/>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6" name="Google Shape;546;p17"/>
            <p:cNvSpPr/>
            <p:nvPr/>
          </p:nvSpPr>
          <p:spPr>
            <a:xfrm>
              <a:off x="2361639" y="2404380"/>
              <a:ext cx="71135" cy="1252755"/>
            </a:xfrm>
            <a:custGeom>
              <a:rect b="b" l="l" r="r" t="t"/>
              <a:pathLst>
                <a:path extrusionOk="0" h="28794" w="1635">
                  <a:moveTo>
                    <a:pt x="0" y="0"/>
                  </a:moveTo>
                  <a:lnTo>
                    <a:pt x="1635" y="0"/>
                  </a:lnTo>
                  <a:lnTo>
                    <a:pt x="1635" y="28793"/>
                  </a:lnTo>
                  <a:lnTo>
                    <a:pt x="0" y="28793"/>
                  </a:lnTo>
                  <a:close/>
                </a:path>
              </a:pathLst>
            </a:custGeom>
            <a:solidFill>
              <a:srgbClr val="2C2C2C">
                <a:alpha val="2893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47" name="Google Shape;547;p17"/>
          <p:cNvGrpSpPr/>
          <p:nvPr/>
        </p:nvGrpSpPr>
        <p:grpSpPr>
          <a:xfrm>
            <a:off x="3659543" y="4787335"/>
            <a:ext cx="1064837" cy="1490062"/>
            <a:chOff x="8209047" y="2704365"/>
            <a:chExt cx="508907" cy="712131"/>
          </a:xfrm>
        </p:grpSpPr>
        <p:sp>
          <p:nvSpPr>
            <p:cNvPr id="548" name="Google Shape;548;p17"/>
            <p:cNvSpPr/>
            <p:nvPr/>
          </p:nvSpPr>
          <p:spPr>
            <a:xfrm>
              <a:off x="8209047" y="2704365"/>
              <a:ext cx="70352" cy="712131"/>
            </a:xfrm>
            <a:custGeom>
              <a:rect b="b" l="l" r="r" t="t"/>
              <a:pathLst>
                <a:path extrusionOk="0" h="16368" w="1617">
                  <a:moveTo>
                    <a:pt x="1616" y="16368"/>
                  </a:moveTo>
                  <a:lnTo>
                    <a:pt x="1" y="16368"/>
                  </a:lnTo>
                  <a:lnTo>
                    <a:pt x="1" y="586"/>
                  </a:lnTo>
                  <a:lnTo>
                    <a:pt x="161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9" name="Google Shape;549;p17"/>
            <p:cNvSpPr/>
            <p:nvPr/>
          </p:nvSpPr>
          <p:spPr>
            <a:xfrm>
              <a:off x="8279355" y="2704365"/>
              <a:ext cx="438599" cy="712131"/>
            </a:xfrm>
            <a:custGeom>
              <a:rect b="b" l="l" r="r" t="t"/>
              <a:pathLst>
                <a:path extrusionOk="0" h="16368" w="10081">
                  <a:moveTo>
                    <a:pt x="0" y="16368"/>
                  </a:moveTo>
                  <a:lnTo>
                    <a:pt x="10081" y="16368"/>
                  </a:lnTo>
                  <a:lnTo>
                    <a:pt x="10081" y="787"/>
                  </a:lnTo>
                  <a:lnTo>
                    <a:pt x="0"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0" name="Google Shape;550;p17"/>
            <p:cNvSpPr/>
            <p:nvPr/>
          </p:nvSpPr>
          <p:spPr>
            <a:xfrm>
              <a:off x="8311116" y="2729860"/>
              <a:ext cx="380865" cy="347103"/>
            </a:xfrm>
            <a:custGeom>
              <a:rect b="b" l="l" r="r" t="t"/>
              <a:pathLst>
                <a:path extrusionOk="0" h="7978" w="8754">
                  <a:moveTo>
                    <a:pt x="2042" y="1710"/>
                  </a:moveTo>
                  <a:lnTo>
                    <a:pt x="2629" y="1745"/>
                  </a:lnTo>
                  <a:lnTo>
                    <a:pt x="2629" y="1228"/>
                  </a:lnTo>
                  <a:lnTo>
                    <a:pt x="2042" y="1190"/>
                  </a:lnTo>
                  <a:close/>
                  <a:moveTo>
                    <a:pt x="5443" y="1913"/>
                  </a:moveTo>
                  <a:lnTo>
                    <a:pt x="6032" y="1948"/>
                  </a:lnTo>
                  <a:lnTo>
                    <a:pt x="6032" y="1447"/>
                  </a:lnTo>
                  <a:lnTo>
                    <a:pt x="5443" y="1408"/>
                  </a:lnTo>
                  <a:close/>
                  <a:moveTo>
                    <a:pt x="6124" y="1954"/>
                  </a:moveTo>
                  <a:lnTo>
                    <a:pt x="6712" y="1989"/>
                  </a:lnTo>
                  <a:lnTo>
                    <a:pt x="6712" y="1491"/>
                  </a:lnTo>
                  <a:lnTo>
                    <a:pt x="6124" y="1452"/>
                  </a:lnTo>
                  <a:close/>
                  <a:moveTo>
                    <a:pt x="4083" y="1832"/>
                  </a:moveTo>
                  <a:lnTo>
                    <a:pt x="4671" y="1867"/>
                  </a:lnTo>
                  <a:lnTo>
                    <a:pt x="4671" y="1359"/>
                  </a:lnTo>
                  <a:lnTo>
                    <a:pt x="4083" y="1321"/>
                  </a:lnTo>
                  <a:close/>
                  <a:moveTo>
                    <a:pt x="2722" y="1750"/>
                  </a:moveTo>
                  <a:lnTo>
                    <a:pt x="3310" y="1785"/>
                  </a:lnTo>
                  <a:lnTo>
                    <a:pt x="3310" y="1272"/>
                  </a:lnTo>
                  <a:lnTo>
                    <a:pt x="2722" y="1233"/>
                  </a:lnTo>
                  <a:close/>
                  <a:moveTo>
                    <a:pt x="6805" y="1994"/>
                  </a:moveTo>
                  <a:lnTo>
                    <a:pt x="7392" y="2029"/>
                  </a:lnTo>
                  <a:lnTo>
                    <a:pt x="7392" y="1534"/>
                  </a:lnTo>
                  <a:lnTo>
                    <a:pt x="6805" y="1496"/>
                  </a:lnTo>
                  <a:close/>
                  <a:moveTo>
                    <a:pt x="3402" y="1791"/>
                  </a:moveTo>
                  <a:lnTo>
                    <a:pt x="3990" y="1826"/>
                  </a:lnTo>
                  <a:lnTo>
                    <a:pt x="3990" y="1316"/>
                  </a:lnTo>
                  <a:lnTo>
                    <a:pt x="3402" y="1277"/>
                  </a:lnTo>
                  <a:close/>
                  <a:moveTo>
                    <a:pt x="4763" y="1872"/>
                  </a:moveTo>
                  <a:lnTo>
                    <a:pt x="5351" y="1907"/>
                  </a:lnTo>
                  <a:lnTo>
                    <a:pt x="5351" y="1403"/>
                  </a:lnTo>
                  <a:lnTo>
                    <a:pt x="4763" y="1365"/>
                  </a:lnTo>
                  <a:close/>
                  <a:moveTo>
                    <a:pt x="6124" y="5961"/>
                  </a:moveTo>
                  <a:lnTo>
                    <a:pt x="6712" y="5975"/>
                  </a:lnTo>
                  <a:lnTo>
                    <a:pt x="6712" y="5477"/>
                  </a:lnTo>
                  <a:lnTo>
                    <a:pt x="6124" y="5460"/>
                  </a:lnTo>
                  <a:close/>
                  <a:moveTo>
                    <a:pt x="6805" y="5977"/>
                  </a:moveTo>
                  <a:lnTo>
                    <a:pt x="7392" y="5991"/>
                  </a:lnTo>
                  <a:lnTo>
                    <a:pt x="7392" y="5495"/>
                  </a:lnTo>
                  <a:lnTo>
                    <a:pt x="6805" y="5479"/>
                  </a:lnTo>
                  <a:close/>
                  <a:moveTo>
                    <a:pt x="5443" y="5945"/>
                  </a:moveTo>
                  <a:lnTo>
                    <a:pt x="6032" y="5959"/>
                  </a:lnTo>
                  <a:lnTo>
                    <a:pt x="6032" y="5458"/>
                  </a:lnTo>
                  <a:lnTo>
                    <a:pt x="5443" y="5442"/>
                  </a:lnTo>
                  <a:close/>
                  <a:moveTo>
                    <a:pt x="6805" y="4981"/>
                  </a:moveTo>
                  <a:lnTo>
                    <a:pt x="7392" y="5000"/>
                  </a:lnTo>
                  <a:lnTo>
                    <a:pt x="7392" y="4505"/>
                  </a:lnTo>
                  <a:lnTo>
                    <a:pt x="6805" y="4483"/>
                  </a:lnTo>
                  <a:close/>
                  <a:moveTo>
                    <a:pt x="6805" y="3986"/>
                  </a:moveTo>
                  <a:lnTo>
                    <a:pt x="7392" y="4009"/>
                  </a:lnTo>
                  <a:lnTo>
                    <a:pt x="7392" y="3515"/>
                  </a:lnTo>
                  <a:lnTo>
                    <a:pt x="6805" y="3488"/>
                  </a:lnTo>
                  <a:close/>
                  <a:moveTo>
                    <a:pt x="6805" y="2990"/>
                  </a:moveTo>
                  <a:lnTo>
                    <a:pt x="7392" y="3019"/>
                  </a:lnTo>
                  <a:lnTo>
                    <a:pt x="7392" y="2525"/>
                  </a:lnTo>
                  <a:lnTo>
                    <a:pt x="6805" y="2492"/>
                  </a:lnTo>
                  <a:close/>
                  <a:moveTo>
                    <a:pt x="2722" y="6916"/>
                  </a:moveTo>
                  <a:lnTo>
                    <a:pt x="3310" y="6924"/>
                  </a:lnTo>
                  <a:lnTo>
                    <a:pt x="3310" y="6411"/>
                  </a:lnTo>
                  <a:lnTo>
                    <a:pt x="2722" y="6399"/>
                  </a:lnTo>
                  <a:close/>
                  <a:moveTo>
                    <a:pt x="3402" y="6925"/>
                  </a:moveTo>
                  <a:lnTo>
                    <a:pt x="3990" y="6933"/>
                  </a:lnTo>
                  <a:lnTo>
                    <a:pt x="3990" y="6423"/>
                  </a:lnTo>
                  <a:lnTo>
                    <a:pt x="3402" y="6412"/>
                  </a:lnTo>
                  <a:close/>
                  <a:moveTo>
                    <a:pt x="1361" y="1669"/>
                  </a:moveTo>
                  <a:lnTo>
                    <a:pt x="1949" y="1704"/>
                  </a:lnTo>
                  <a:lnTo>
                    <a:pt x="1949" y="1184"/>
                  </a:lnTo>
                  <a:lnTo>
                    <a:pt x="1361" y="1146"/>
                  </a:lnTo>
                  <a:close/>
                  <a:moveTo>
                    <a:pt x="1361" y="6897"/>
                  </a:moveTo>
                  <a:lnTo>
                    <a:pt x="1949" y="6906"/>
                  </a:lnTo>
                  <a:lnTo>
                    <a:pt x="1949" y="6386"/>
                  </a:lnTo>
                  <a:lnTo>
                    <a:pt x="1361" y="6374"/>
                  </a:lnTo>
                  <a:close/>
                  <a:moveTo>
                    <a:pt x="2042" y="6907"/>
                  </a:moveTo>
                  <a:lnTo>
                    <a:pt x="2629" y="6915"/>
                  </a:lnTo>
                  <a:lnTo>
                    <a:pt x="2629" y="6398"/>
                  </a:lnTo>
                  <a:lnTo>
                    <a:pt x="2042" y="6387"/>
                  </a:lnTo>
                  <a:close/>
                  <a:moveTo>
                    <a:pt x="4763" y="6944"/>
                  </a:moveTo>
                  <a:lnTo>
                    <a:pt x="5351" y="6952"/>
                  </a:lnTo>
                  <a:lnTo>
                    <a:pt x="5351" y="6448"/>
                  </a:lnTo>
                  <a:lnTo>
                    <a:pt x="4763" y="6438"/>
                  </a:lnTo>
                  <a:close/>
                  <a:moveTo>
                    <a:pt x="6124" y="6963"/>
                  </a:moveTo>
                  <a:lnTo>
                    <a:pt x="6712" y="6972"/>
                  </a:lnTo>
                  <a:lnTo>
                    <a:pt x="6712" y="6473"/>
                  </a:lnTo>
                  <a:lnTo>
                    <a:pt x="6124" y="6462"/>
                  </a:lnTo>
                  <a:close/>
                  <a:moveTo>
                    <a:pt x="5443" y="6954"/>
                  </a:moveTo>
                  <a:lnTo>
                    <a:pt x="6032" y="6961"/>
                  </a:lnTo>
                  <a:lnTo>
                    <a:pt x="6032" y="6460"/>
                  </a:lnTo>
                  <a:lnTo>
                    <a:pt x="5443" y="6450"/>
                  </a:lnTo>
                  <a:close/>
                  <a:moveTo>
                    <a:pt x="4763" y="5930"/>
                  </a:moveTo>
                  <a:lnTo>
                    <a:pt x="5351" y="5943"/>
                  </a:lnTo>
                  <a:lnTo>
                    <a:pt x="5351" y="5439"/>
                  </a:lnTo>
                  <a:lnTo>
                    <a:pt x="4763" y="5423"/>
                  </a:lnTo>
                  <a:close/>
                  <a:moveTo>
                    <a:pt x="680" y="2681"/>
                  </a:moveTo>
                  <a:lnTo>
                    <a:pt x="1269" y="2710"/>
                  </a:lnTo>
                  <a:lnTo>
                    <a:pt x="1269" y="2187"/>
                  </a:lnTo>
                  <a:lnTo>
                    <a:pt x="680" y="2154"/>
                  </a:lnTo>
                  <a:close/>
                  <a:moveTo>
                    <a:pt x="680" y="3733"/>
                  </a:moveTo>
                  <a:lnTo>
                    <a:pt x="1269" y="3756"/>
                  </a:lnTo>
                  <a:lnTo>
                    <a:pt x="1269" y="3234"/>
                  </a:lnTo>
                  <a:lnTo>
                    <a:pt x="680" y="3207"/>
                  </a:lnTo>
                  <a:close/>
                  <a:moveTo>
                    <a:pt x="680" y="1628"/>
                  </a:moveTo>
                  <a:lnTo>
                    <a:pt x="1269" y="1663"/>
                  </a:lnTo>
                  <a:lnTo>
                    <a:pt x="1269" y="1141"/>
                  </a:lnTo>
                  <a:lnTo>
                    <a:pt x="680" y="1102"/>
                  </a:lnTo>
                  <a:close/>
                  <a:moveTo>
                    <a:pt x="680" y="6888"/>
                  </a:moveTo>
                  <a:lnTo>
                    <a:pt x="1269" y="6896"/>
                  </a:lnTo>
                  <a:lnTo>
                    <a:pt x="1269" y="6373"/>
                  </a:lnTo>
                  <a:lnTo>
                    <a:pt x="680" y="6362"/>
                  </a:lnTo>
                  <a:close/>
                  <a:moveTo>
                    <a:pt x="680" y="5836"/>
                  </a:moveTo>
                  <a:lnTo>
                    <a:pt x="1269" y="5849"/>
                  </a:lnTo>
                  <a:lnTo>
                    <a:pt x="1269" y="5327"/>
                  </a:lnTo>
                  <a:lnTo>
                    <a:pt x="680" y="5310"/>
                  </a:lnTo>
                  <a:close/>
                  <a:moveTo>
                    <a:pt x="680" y="4784"/>
                  </a:moveTo>
                  <a:lnTo>
                    <a:pt x="1269" y="4803"/>
                  </a:lnTo>
                  <a:lnTo>
                    <a:pt x="1269" y="4280"/>
                  </a:lnTo>
                  <a:lnTo>
                    <a:pt x="680" y="4259"/>
                  </a:lnTo>
                  <a:close/>
                  <a:moveTo>
                    <a:pt x="4083" y="4893"/>
                  </a:moveTo>
                  <a:lnTo>
                    <a:pt x="4671" y="4912"/>
                  </a:lnTo>
                  <a:lnTo>
                    <a:pt x="4671" y="4404"/>
                  </a:lnTo>
                  <a:lnTo>
                    <a:pt x="4083" y="4383"/>
                  </a:lnTo>
                  <a:close/>
                  <a:moveTo>
                    <a:pt x="2042" y="4828"/>
                  </a:moveTo>
                  <a:lnTo>
                    <a:pt x="2629" y="4847"/>
                  </a:lnTo>
                  <a:lnTo>
                    <a:pt x="2629" y="4330"/>
                  </a:lnTo>
                  <a:lnTo>
                    <a:pt x="2042" y="4308"/>
                  </a:lnTo>
                  <a:close/>
                  <a:moveTo>
                    <a:pt x="2722" y="4850"/>
                  </a:moveTo>
                  <a:lnTo>
                    <a:pt x="3310" y="4868"/>
                  </a:lnTo>
                  <a:lnTo>
                    <a:pt x="3310" y="4355"/>
                  </a:lnTo>
                  <a:lnTo>
                    <a:pt x="2722" y="4333"/>
                  </a:lnTo>
                  <a:close/>
                  <a:moveTo>
                    <a:pt x="6805" y="6973"/>
                  </a:moveTo>
                  <a:lnTo>
                    <a:pt x="7392" y="6981"/>
                  </a:lnTo>
                  <a:lnTo>
                    <a:pt x="7392" y="6485"/>
                  </a:lnTo>
                  <a:lnTo>
                    <a:pt x="6805" y="6475"/>
                  </a:lnTo>
                  <a:close/>
                  <a:moveTo>
                    <a:pt x="6124" y="3957"/>
                  </a:moveTo>
                  <a:lnTo>
                    <a:pt x="6712" y="3982"/>
                  </a:lnTo>
                  <a:lnTo>
                    <a:pt x="6712" y="3483"/>
                  </a:lnTo>
                  <a:lnTo>
                    <a:pt x="6124" y="3456"/>
                  </a:lnTo>
                  <a:close/>
                  <a:moveTo>
                    <a:pt x="6124" y="4959"/>
                  </a:moveTo>
                  <a:lnTo>
                    <a:pt x="6712" y="4978"/>
                  </a:lnTo>
                  <a:lnTo>
                    <a:pt x="6712" y="4480"/>
                  </a:lnTo>
                  <a:lnTo>
                    <a:pt x="6124" y="4459"/>
                  </a:lnTo>
                  <a:close/>
                  <a:moveTo>
                    <a:pt x="5443" y="4937"/>
                  </a:moveTo>
                  <a:lnTo>
                    <a:pt x="6032" y="4956"/>
                  </a:lnTo>
                  <a:lnTo>
                    <a:pt x="6032" y="4455"/>
                  </a:lnTo>
                  <a:lnTo>
                    <a:pt x="5443" y="4434"/>
                  </a:lnTo>
                  <a:close/>
                  <a:moveTo>
                    <a:pt x="4763" y="4916"/>
                  </a:moveTo>
                  <a:lnTo>
                    <a:pt x="5351" y="4934"/>
                  </a:lnTo>
                  <a:lnTo>
                    <a:pt x="5351" y="4430"/>
                  </a:lnTo>
                  <a:lnTo>
                    <a:pt x="4763" y="4408"/>
                  </a:lnTo>
                  <a:close/>
                  <a:moveTo>
                    <a:pt x="3402" y="4872"/>
                  </a:moveTo>
                  <a:lnTo>
                    <a:pt x="3990" y="4891"/>
                  </a:lnTo>
                  <a:lnTo>
                    <a:pt x="3990" y="4380"/>
                  </a:lnTo>
                  <a:lnTo>
                    <a:pt x="3402" y="4358"/>
                  </a:lnTo>
                  <a:close/>
                  <a:moveTo>
                    <a:pt x="5443" y="3929"/>
                  </a:moveTo>
                  <a:lnTo>
                    <a:pt x="6032" y="3954"/>
                  </a:lnTo>
                  <a:lnTo>
                    <a:pt x="6032" y="3452"/>
                  </a:lnTo>
                  <a:lnTo>
                    <a:pt x="5443" y="3426"/>
                  </a:lnTo>
                  <a:close/>
                  <a:moveTo>
                    <a:pt x="4083" y="3873"/>
                  </a:moveTo>
                  <a:lnTo>
                    <a:pt x="4671" y="3898"/>
                  </a:lnTo>
                  <a:lnTo>
                    <a:pt x="4671" y="3390"/>
                  </a:lnTo>
                  <a:lnTo>
                    <a:pt x="4083" y="3362"/>
                  </a:lnTo>
                  <a:close/>
                  <a:moveTo>
                    <a:pt x="4763" y="3901"/>
                  </a:moveTo>
                  <a:lnTo>
                    <a:pt x="5351" y="3926"/>
                  </a:lnTo>
                  <a:lnTo>
                    <a:pt x="5351" y="3421"/>
                  </a:lnTo>
                  <a:lnTo>
                    <a:pt x="4763" y="3394"/>
                  </a:lnTo>
                  <a:close/>
                  <a:moveTo>
                    <a:pt x="2722" y="3816"/>
                  </a:moveTo>
                  <a:lnTo>
                    <a:pt x="3310" y="3841"/>
                  </a:lnTo>
                  <a:lnTo>
                    <a:pt x="3310" y="3327"/>
                  </a:lnTo>
                  <a:lnTo>
                    <a:pt x="2722" y="3300"/>
                  </a:lnTo>
                  <a:close/>
                  <a:moveTo>
                    <a:pt x="3402" y="3844"/>
                  </a:moveTo>
                  <a:lnTo>
                    <a:pt x="3990" y="3869"/>
                  </a:lnTo>
                  <a:lnTo>
                    <a:pt x="3990" y="3358"/>
                  </a:lnTo>
                  <a:lnTo>
                    <a:pt x="3402" y="3331"/>
                  </a:lnTo>
                  <a:close/>
                  <a:moveTo>
                    <a:pt x="2042" y="3788"/>
                  </a:moveTo>
                  <a:lnTo>
                    <a:pt x="2629" y="3813"/>
                  </a:lnTo>
                  <a:lnTo>
                    <a:pt x="2629" y="3296"/>
                  </a:lnTo>
                  <a:lnTo>
                    <a:pt x="2042" y="3269"/>
                  </a:lnTo>
                  <a:close/>
                  <a:moveTo>
                    <a:pt x="6124" y="2955"/>
                  </a:moveTo>
                  <a:lnTo>
                    <a:pt x="6712" y="2985"/>
                  </a:lnTo>
                  <a:lnTo>
                    <a:pt x="6712" y="2486"/>
                  </a:lnTo>
                  <a:lnTo>
                    <a:pt x="6124" y="2455"/>
                  </a:lnTo>
                  <a:close/>
                  <a:moveTo>
                    <a:pt x="1361" y="5852"/>
                  </a:moveTo>
                  <a:lnTo>
                    <a:pt x="1949" y="5865"/>
                  </a:lnTo>
                  <a:lnTo>
                    <a:pt x="1949" y="5345"/>
                  </a:lnTo>
                  <a:lnTo>
                    <a:pt x="1361" y="5329"/>
                  </a:lnTo>
                  <a:close/>
                  <a:moveTo>
                    <a:pt x="1361" y="4806"/>
                  </a:moveTo>
                  <a:lnTo>
                    <a:pt x="1949" y="4825"/>
                  </a:lnTo>
                  <a:lnTo>
                    <a:pt x="1949" y="4305"/>
                  </a:lnTo>
                  <a:lnTo>
                    <a:pt x="1361" y="4284"/>
                  </a:lnTo>
                  <a:close/>
                  <a:moveTo>
                    <a:pt x="1361" y="3761"/>
                  </a:moveTo>
                  <a:lnTo>
                    <a:pt x="1949" y="3785"/>
                  </a:lnTo>
                  <a:lnTo>
                    <a:pt x="1949" y="3264"/>
                  </a:lnTo>
                  <a:lnTo>
                    <a:pt x="1361" y="3237"/>
                  </a:lnTo>
                  <a:close/>
                  <a:moveTo>
                    <a:pt x="1361" y="2714"/>
                  </a:moveTo>
                  <a:lnTo>
                    <a:pt x="1949" y="2745"/>
                  </a:lnTo>
                  <a:lnTo>
                    <a:pt x="1949" y="2224"/>
                  </a:lnTo>
                  <a:lnTo>
                    <a:pt x="1361" y="2192"/>
                  </a:lnTo>
                  <a:close/>
                  <a:moveTo>
                    <a:pt x="3402" y="5899"/>
                  </a:moveTo>
                  <a:lnTo>
                    <a:pt x="3990" y="5913"/>
                  </a:lnTo>
                  <a:lnTo>
                    <a:pt x="3990" y="5401"/>
                  </a:lnTo>
                  <a:lnTo>
                    <a:pt x="3402" y="5385"/>
                  </a:lnTo>
                  <a:close/>
                  <a:moveTo>
                    <a:pt x="4083" y="5914"/>
                  </a:moveTo>
                  <a:lnTo>
                    <a:pt x="4671" y="5927"/>
                  </a:lnTo>
                  <a:lnTo>
                    <a:pt x="4671" y="5420"/>
                  </a:lnTo>
                  <a:lnTo>
                    <a:pt x="4083" y="5404"/>
                  </a:lnTo>
                  <a:close/>
                  <a:moveTo>
                    <a:pt x="2722" y="5883"/>
                  </a:moveTo>
                  <a:lnTo>
                    <a:pt x="3310" y="5897"/>
                  </a:lnTo>
                  <a:lnTo>
                    <a:pt x="3310" y="5383"/>
                  </a:lnTo>
                  <a:lnTo>
                    <a:pt x="2722" y="5366"/>
                  </a:lnTo>
                  <a:close/>
                  <a:moveTo>
                    <a:pt x="2042" y="5867"/>
                  </a:moveTo>
                  <a:lnTo>
                    <a:pt x="2629" y="5881"/>
                  </a:lnTo>
                  <a:lnTo>
                    <a:pt x="2629" y="5364"/>
                  </a:lnTo>
                  <a:lnTo>
                    <a:pt x="2042" y="5348"/>
                  </a:lnTo>
                  <a:close/>
                  <a:moveTo>
                    <a:pt x="2042" y="2749"/>
                  </a:moveTo>
                  <a:lnTo>
                    <a:pt x="2629" y="2779"/>
                  </a:lnTo>
                  <a:lnTo>
                    <a:pt x="2629" y="2262"/>
                  </a:lnTo>
                  <a:lnTo>
                    <a:pt x="2042" y="2229"/>
                  </a:lnTo>
                  <a:close/>
                  <a:moveTo>
                    <a:pt x="4763" y="2887"/>
                  </a:moveTo>
                  <a:lnTo>
                    <a:pt x="5351" y="2916"/>
                  </a:lnTo>
                  <a:lnTo>
                    <a:pt x="5351" y="2412"/>
                  </a:lnTo>
                  <a:lnTo>
                    <a:pt x="4763" y="2379"/>
                  </a:lnTo>
                  <a:close/>
                  <a:moveTo>
                    <a:pt x="5443" y="2921"/>
                  </a:moveTo>
                  <a:lnTo>
                    <a:pt x="6032" y="2950"/>
                  </a:lnTo>
                  <a:lnTo>
                    <a:pt x="6032" y="2449"/>
                  </a:lnTo>
                  <a:lnTo>
                    <a:pt x="5443" y="2416"/>
                  </a:lnTo>
                  <a:close/>
                  <a:moveTo>
                    <a:pt x="4083" y="2852"/>
                  </a:moveTo>
                  <a:lnTo>
                    <a:pt x="4671" y="2881"/>
                  </a:lnTo>
                  <a:lnTo>
                    <a:pt x="4671" y="2375"/>
                  </a:lnTo>
                  <a:lnTo>
                    <a:pt x="4083" y="2342"/>
                  </a:lnTo>
                  <a:close/>
                  <a:moveTo>
                    <a:pt x="3402" y="2818"/>
                  </a:moveTo>
                  <a:lnTo>
                    <a:pt x="3990" y="2848"/>
                  </a:lnTo>
                  <a:lnTo>
                    <a:pt x="3990" y="2337"/>
                  </a:lnTo>
                  <a:lnTo>
                    <a:pt x="3402" y="2305"/>
                  </a:lnTo>
                  <a:close/>
                  <a:moveTo>
                    <a:pt x="2722" y="2783"/>
                  </a:moveTo>
                  <a:lnTo>
                    <a:pt x="3310" y="2813"/>
                  </a:lnTo>
                  <a:lnTo>
                    <a:pt x="3310" y="2299"/>
                  </a:lnTo>
                  <a:lnTo>
                    <a:pt x="2722" y="2267"/>
                  </a:lnTo>
                  <a:close/>
                  <a:moveTo>
                    <a:pt x="4083" y="6935"/>
                  </a:moveTo>
                  <a:lnTo>
                    <a:pt x="4671" y="6943"/>
                  </a:lnTo>
                  <a:lnTo>
                    <a:pt x="4671" y="6435"/>
                  </a:lnTo>
                  <a:lnTo>
                    <a:pt x="4083" y="6425"/>
                  </a:lnTo>
                  <a:close/>
                  <a:moveTo>
                    <a:pt x="8165" y="3059"/>
                  </a:moveTo>
                  <a:lnTo>
                    <a:pt x="8753" y="3088"/>
                  </a:lnTo>
                  <a:lnTo>
                    <a:pt x="8753" y="2599"/>
                  </a:lnTo>
                  <a:lnTo>
                    <a:pt x="8165" y="2567"/>
                  </a:lnTo>
                  <a:close/>
                  <a:moveTo>
                    <a:pt x="7484" y="6982"/>
                  </a:moveTo>
                  <a:lnTo>
                    <a:pt x="8073" y="6990"/>
                  </a:lnTo>
                  <a:lnTo>
                    <a:pt x="8073" y="6497"/>
                  </a:lnTo>
                  <a:lnTo>
                    <a:pt x="7484" y="6487"/>
                  </a:lnTo>
                  <a:close/>
                  <a:moveTo>
                    <a:pt x="8165" y="5025"/>
                  </a:moveTo>
                  <a:lnTo>
                    <a:pt x="8753" y="5043"/>
                  </a:lnTo>
                  <a:lnTo>
                    <a:pt x="8753" y="4555"/>
                  </a:lnTo>
                  <a:lnTo>
                    <a:pt x="8165" y="4533"/>
                  </a:lnTo>
                  <a:close/>
                  <a:moveTo>
                    <a:pt x="8165" y="2075"/>
                  </a:moveTo>
                  <a:lnTo>
                    <a:pt x="8753" y="2110"/>
                  </a:lnTo>
                  <a:lnTo>
                    <a:pt x="8753" y="1622"/>
                  </a:lnTo>
                  <a:lnTo>
                    <a:pt x="8165" y="1584"/>
                  </a:lnTo>
                  <a:close/>
                  <a:moveTo>
                    <a:pt x="8165" y="1092"/>
                  </a:moveTo>
                  <a:lnTo>
                    <a:pt x="8753" y="1133"/>
                  </a:lnTo>
                  <a:lnTo>
                    <a:pt x="8753" y="644"/>
                  </a:lnTo>
                  <a:lnTo>
                    <a:pt x="8165" y="601"/>
                  </a:lnTo>
                  <a:close/>
                  <a:moveTo>
                    <a:pt x="8165" y="6009"/>
                  </a:moveTo>
                  <a:lnTo>
                    <a:pt x="8753" y="6021"/>
                  </a:lnTo>
                  <a:lnTo>
                    <a:pt x="8753" y="5532"/>
                  </a:lnTo>
                  <a:lnTo>
                    <a:pt x="8165" y="5516"/>
                  </a:lnTo>
                  <a:close/>
                  <a:moveTo>
                    <a:pt x="5443" y="7962"/>
                  </a:moveTo>
                  <a:lnTo>
                    <a:pt x="6032" y="7965"/>
                  </a:lnTo>
                  <a:lnTo>
                    <a:pt x="6032" y="7463"/>
                  </a:lnTo>
                  <a:lnTo>
                    <a:pt x="5443" y="7458"/>
                  </a:lnTo>
                  <a:close/>
                  <a:moveTo>
                    <a:pt x="6124" y="7965"/>
                  </a:moveTo>
                  <a:lnTo>
                    <a:pt x="6712" y="7967"/>
                  </a:lnTo>
                  <a:lnTo>
                    <a:pt x="6712" y="7469"/>
                  </a:lnTo>
                  <a:lnTo>
                    <a:pt x="6124" y="7464"/>
                  </a:lnTo>
                  <a:close/>
                  <a:moveTo>
                    <a:pt x="8165" y="6991"/>
                  </a:moveTo>
                  <a:lnTo>
                    <a:pt x="8753" y="7000"/>
                  </a:lnTo>
                  <a:lnTo>
                    <a:pt x="8753" y="6511"/>
                  </a:lnTo>
                  <a:lnTo>
                    <a:pt x="8165" y="6500"/>
                  </a:lnTo>
                  <a:close/>
                  <a:moveTo>
                    <a:pt x="4763" y="7958"/>
                  </a:moveTo>
                  <a:lnTo>
                    <a:pt x="5351" y="7962"/>
                  </a:lnTo>
                  <a:lnTo>
                    <a:pt x="5351" y="7457"/>
                  </a:lnTo>
                  <a:lnTo>
                    <a:pt x="4763" y="7451"/>
                  </a:lnTo>
                  <a:close/>
                  <a:moveTo>
                    <a:pt x="8165" y="7974"/>
                  </a:moveTo>
                  <a:lnTo>
                    <a:pt x="8753" y="7977"/>
                  </a:lnTo>
                  <a:lnTo>
                    <a:pt x="8753" y="7489"/>
                  </a:lnTo>
                  <a:lnTo>
                    <a:pt x="8165" y="7483"/>
                  </a:lnTo>
                  <a:close/>
                  <a:moveTo>
                    <a:pt x="7484" y="7972"/>
                  </a:moveTo>
                  <a:lnTo>
                    <a:pt x="8073" y="7974"/>
                  </a:lnTo>
                  <a:lnTo>
                    <a:pt x="8073" y="7482"/>
                  </a:lnTo>
                  <a:lnTo>
                    <a:pt x="7484" y="7476"/>
                  </a:lnTo>
                  <a:close/>
                  <a:moveTo>
                    <a:pt x="6805" y="7968"/>
                  </a:moveTo>
                  <a:lnTo>
                    <a:pt x="7392" y="7971"/>
                  </a:lnTo>
                  <a:lnTo>
                    <a:pt x="7392" y="7476"/>
                  </a:lnTo>
                  <a:lnTo>
                    <a:pt x="6805" y="7471"/>
                  </a:lnTo>
                  <a:close/>
                  <a:moveTo>
                    <a:pt x="4083" y="7956"/>
                  </a:moveTo>
                  <a:lnTo>
                    <a:pt x="4671" y="7958"/>
                  </a:lnTo>
                  <a:lnTo>
                    <a:pt x="4671" y="7450"/>
                  </a:lnTo>
                  <a:lnTo>
                    <a:pt x="4083" y="7446"/>
                  </a:lnTo>
                  <a:close/>
                  <a:moveTo>
                    <a:pt x="8165" y="4042"/>
                  </a:moveTo>
                  <a:lnTo>
                    <a:pt x="8753" y="4066"/>
                  </a:lnTo>
                  <a:lnTo>
                    <a:pt x="8753" y="3577"/>
                  </a:lnTo>
                  <a:lnTo>
                    <a:pt x="8165" y="3550"/>
                  </a:lnTo>
                  <a:close/>
                  <a:moveTo>
                    <a:pt x="5443" y="905"/>
                  </a:moveTo>
                  <a:lnTo>
                    <a:pt x="6032" y="945"/>
                  </a:lnTo>
                  <a:lnTo>
                    <a:pt x="6032" y="444"/>
                  </a:lnTo>
                  <a:lnTo>
                    <a:pt x="5443" y="400"/>
                  </a:lnTo>
                  <a:close/>
                  <a:moveTo>
                    <a:pt x="6124" y="951"/>
                  </a:moveTo>
                  <a:lnTo>
                    <a:pt x="6712" y="992"/>
                  </a:lnTo>
                  <a:lnTo>
                    <a:pt x="6712" y="494"/>
                  </a:lnTo>
                  <a:lnTo>
                    <a:pt x="6124" y="451"/>
                  </a:lnTo>
                  <a:close/>
                  <a:moveTo>
                    <a:pt x="4763" y="857"/>
                  </a:moveTo>
                  <a:lnTo>
                    <a:pt x="5351" y="898"/>
                  </a:lnTo>
                  <a:lnTo>
                    <a:pt x="5351" y="393"/>
                  </a:lnTo>
                  <a:lnTo>
                    <a:pt x="4763" y="350"/>
                  </a:lnTo>
                  <a:close/>
                  <a:moveTo>
                    <a:pt x="6805" y="998"/>
                  </a:moveTo>
                  <a:lnTo>
                    <a:pt x="7392" y="1039"/>
                  </a:lnTo>
                  <a:lnTo>
                    <a:pt x="7392" y="544"/>
                  </a:lnTo>
                  <a:lnTo>
                    <a:pt x="6805" y="501"/>
                  </a:lnTo>
                  <a:close/>
                  <a:moveTo>
                    <a:pt x="4083" y="811"/>
                  </a:moveTo>
                  <a:lnTo>
                    <a:pt x="4671" y="852"/>
                  </a:lnTo>
                  <a:lnTo>
                    <a:pt x="4671" y="344"/>
                  </a:lnTo>
                  <a:lnTo>
                    <a:pt x="4083" y="301"/>
                  </a:lnTo>
                  <a:close/>
                  <a:moveTo>
                    <a:pt x="2722" y="717"/>
                  </a:moveTo>
                  <a:lnTo>
                    <a:pt x="3310" y="758"/>
                  </a:lnTo>
                  <a:lnTo>
                    <a:pt x="3310" y="243"/>
                  </a:lnTo>
                  <a:lnTo>
                    <a:pt x="2722" y="200"/>
                  </a:lnTo>
                  <a:close/>
                  <a:moveTo>
                    <a:pt x="3402" y="764"/>
                  </a:moveTo>
                  <a:lnTo>
                    <a:pt x="3990" y="804"/>
                  </a:lnTo>
                  <a:lnTo>
                    <a:pt x="3990" y="294"/>
                  </a:lnTo>
                  <a:lnTo>
                    <a:pt x="3402" y="250"/>
                  </a:lnTo>
                  <a:close/>
                  <a:moveTo>
                    <a:pt x="2042" y="670"/>
                  </a:moveTo>
                  <a:lnTo>
                    <a:pt x="2629" y="711"/>
                  </a:lnTo>
                  <a:lnTo>
                    <a:pt x="2629" y="194"/>
                  </a:lnTo>
                  <a:lnTo>
                    <a:pt x="2042" y="151"/>
                  </a:lnTo>
                  <a:close/>
                  <a:moveTo>
                    <a:pt x="7484" y="4014"/>
                  </a:moveTo>
                  <a:lnTo>
                    <a:pt x="8073" y="4038"/>
                  </a:lnTo>
                  <a:lnTo>
                    <a:pt x="8073" y="3546"/>
                  </a:lnTo>
                  <a:lnTo>
                    <a:pt x="7484" y="3519"/>
                  </a:lnTo>
                  <a:close/>
                  <a:moveTo>
                    <a:pt x="7484" y="5003"/>
                  </a:moveTo>
                  <a:lnTo>
                    <a:pt x="8073" y="5022"/>
                  </a:lnTo>
                  <a:lnTo>
                    <a:pt x="8073" y="4530"/>
                  </a:lnTo>
                  <a:lnTo>
                    <a:pt x="7484" y="4508"/>
                  </a:lnTo>
                  <a:close/>
                  <a:moveTo>
                    <a:pt x="7484" y="5993"/>
                  </a:moveTo>
                  <a:lnTo>
                    <a:pt x="8073" y="6006"/>
                  </a:lnTo>
                  <a:lnTo>
                    <a:pt x="8073" y="5514"/>
                  </a:lnTo>
                  <a:lnTo>
                    <a:pt x="7484" y="5497"/>
                  </a:lnTo>
                  <a:close/>
                  <a:moveTo>
                    <a:pt x="7484" y="2035"/>
                  </a:moveTo>
                  <a:lnTo>
                    <a:pt x="8073" y="2070"/>
                  </a:lnTo>
                  <a:lnTo>
                    <a:pt x="8073" y="1578"/>
                  </a:lnTo>
                  <a:lnTo>
                    <a:pt x="7484" y="1540"/>
                  </a:lnTo>
                  <a:close/>
                  <a:moveTo>
                    <a:pt x="7484" y="3024"/>
                  </a:moveTo>
                  <a:lnTo>
                    <a:pt x="8073" y="3054"/>
                  </a:lnTo>
                  <a:lnTo>
                    <a:pt x="8073" y="2562"/>
                  </a:lnTo>
                  <a:lnTo>
                    <a:pt x="7484" y="2529"/>
                  </a:lnTo>
                  <a:close/>
                  <a:moveTo>
                    <a:pt x="7484" y="1046"/>
                  </a:moveTo>
                  <a:lnTo>
                    <a:pt x="8073" y="1085"/>
                  </a:lnTo>
                  <a:lnTo>
                    <a:pt x="8073" y="594"/>
                  </a:lnTo>
                  <a:lnTo>
                    <a:pt x="7484" y="550"/>
                  </a:lnTo>
                  <a:close/>
                  <a:moveTo>
                    <a:pt x="1" y="2646"/>
                  </a:moveTo>
                  <a:lnTo>
                    <a:pt x="588" y="2676"/>
                  </a:lnTo>
                  <a:lnTo>
                    <a:pt x="588" y="2149"/>
                  </a:lnTo>
                  <a:lnTo>
                    <a:pt x="1" y="2117"/>
                  </a:lnTo>
                  <a:close/>
                  <a:moveTo>
                    <a:pt x="1" y="7937"/>
                  </a:moveTo>
                  <a:lnTo>
                    <a:pt x="588" y="7939"/>
                  </a:lnTo>
                  <a:lnTo>
                    <a:pt x="588" y="7413"/>
                  </a:lnTo>
                  <a:lnTo>
                    <a:pt x="1" y="7407"/>
                  </a:lnTo>
                  <a:close/>
                  <a:moveTo>
                    <a:pt x="680" y="7940"/>
                  </a:moveTo>
                  <a:lnTo>
                    <a:pt x="1269" y="7942"/>
                  </a:lnTo>
                  <a:lnTo>
                    <a:pt x="1269" y="7420"/>
                  </a:lnTo>
                  <a:lnTo>
                    <a:pt x="680" y="7414"/>
                  </a:lnTo>
                  <a:close/>
                  <a:moveTo>
                    <a:pt x="1" y="6879"/>
                  </a:moveTo>
                  <a:lnTo>
                    <a:pt x="588" y="6887"/>
                  </a:lnTo>
                  <a:lnTo>
                    <a:pt x="588" y="6361"/>
                  </a:lnTo>
                  <a:lnTo>
                    <a:pt x="1" y="6350"/>
                  </a:lnTo>
                  <a:close/>
                  <a:moveTo>
                    <a:pt x="2042" y="7946"/>
                  </a:moveTo>
                  <a:lnTo>
                    <a:pt x="2629" y="7949"/>
                  </a:lnTo>
                  <a:lnTo>
                    <a:pt x="2629" y="7432"/>
                  </a:lnTo>
                  <a:lnTo>
                    <a:pt x="2042" y="7427"/>
                  </a:lnTo>
                  <a:close/>
                  <a:moveTo>
                    <a:pt x="2722" y="7949"/>
                  </a:moveTo>
                  <a:lnTo>
                    <a:pt x="3310" y="7953"/>
                  </a:lnTo>
                  <a:lnTo>
                    <a:pt x="3310" y="7438"/>
                  </a:lnTo>
                  <a:lnTo>
                    <a:pt x="2722" y="7433"/>
                  </a:lnTo>
                  <a:close/>
                  <a:moveTo>
                    <a:pt x="1361" y="624"/>
                  </a:moveTo>
                  <a:lnTo>
                    <a:pt x="1949" y="664"/>
                  </a:lnTo>
                  <a:lnTo>
                    <a:pt x="1949" y="144"/>
                  </a:lnTo>
                  <a:lnTo>
                    <a:pt x="1361" y="101"/>
                  </a:lnTo>
                  <a:close/>
                  <a:moveTo>
                    <a:pt x="1" y="5820"/>
                  </a:moveTo>
                  <a:lnTo>
                    <a:pt x="588" y="5834"/>
                  </a:lnTo>
                  <a:lnTo>
                    <a:pt x="588" y="5308"/>
                  </a:lnTo>
                  <a:lnTo>
                    <a:pt x="1" y="5292"/>
                  </a:lnTo>
                  <a:close/>
                  <a:moveTo>
                    <a:pt x="1361" y="7944"/>
                  </a:moveTo>
                  <a:lnTo>
                    <a:pt x="1949" y="7946"/>
                  </a:lnTo>
                  <a:lnTo>
                    <a:pt x="1949" y="7425"/>
                  </a:lnTo>
                  <a:lnTo>
                    <a:pt x="1361" y="7420"/>
                  </a:lnTo>
                  <a:close/>
                  <a:moveTo>
                    <a:pt x="1" y="530"/>
                  </a:moveTo>
                  <a:lnTo>
                    <a:pt x="588" y="571"/>
                  </a:lnTo>
                  <a:lnTo>
                    <a:pt x="588" y="43"/>
                  </a:lnTo>
                  <a:lnTo>
                    <a:pt x="1" y="0"/>
                  </a:lnTo>
                  <a:close/>
                  <a:moveTo>
                    <a:pt x="1" y="4762"/>
                  </a:moveTo>
                  <a:lnTo>
                    <a:pt x="588" y="4781"/>
                  </a:lnTo>
                  <a:lnTo>
                    <a:pt x="588" y="4254"/>
                  </a:lnTo>
                  <a:lnTo>
                    <a:pt x="1" y="4233"/>
                  </a:lnTo>
                  <a:close/>
                  <a:moveTo>
                    <a:pt x="680" y="576"/>
                  </a:moveTo>
                  <a:lnTo>
                    <a:pt x="1269" y="617"/>
                  </a:lnTo>
                  <a:lnTo>
                    <a:pt x="1269" y="94"/>
                  </a:lnTo>
                  <a:lnTo>
                    <a:pt x="680" y="50"/>
                  </a:lnTo>
                  <a:close/>
                  <a:moveTo>
                    <a:pt x="1" y="1588"/>
                  </a:moveTo>
                  <a:lnTo>
                    <a:pt x="588" y="1623"/>
                  </a:lnTo>
                  <a:lnTo>
                    <a:pt x="588" y="1097"/>
                  </a:lnTo>
                  <a:lnTo>
                    <a:pt x="1" y="1058"/>
                  </a:lnTo>
                  <a:close/>
                  <a:moveTo>
                    <a:pt x="1" y="3704"/>
                  </a:moveTo>
                  <a:lnTo>
                    <a:pt x="588" y="3728"/>
                  </a:lnTo>
                  <a:lnTo>
                    <a:pt x="588" y="3202"/>
                  </a:lnTo>
                  <a:lnTo>
                    <a:pt x="1" y="3175"/>
                  </a:lnTo>
                  <a:close/>
                  <a:moveTo>
                    <a:pt x="3402" y="7953"/>
                  </a:moveTo>
                  <a:lnTo>
                    <a:pt x="3990" y="7955"/>
                  </a:lnTo>
                  <a:lnTo>
                    <a:pt x="3990" y="7445"/>
                  </a:lnTo>
                  <a:lnTo>
                    <a:pt x="3402" y="7439"/>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p:cSld name="CUSTOM">
    <p:spTree>
      <p:nvGrpSpPr>
        <p:cNvPr id="551" name="Shape 551"/>
        <p:cNvGrpSpPr/>
        <p:nvPr/>
      </p:nvGrpSpPr>
      <p:grpSpPr>
        <a:xfrm>
          <a:off x="0" y="0"/>
          <a:ext cx="0" cy="0"/>
          <a:chOff x="0" y="0"/>
          <a:chExt cx="0" cy="0"/>
        </a:xfrm>
      </p:grpSpPr>
      <p:sp>
        <p:nvSpPr>
          <p:cNvPr id="552" name="Google Shape;552;p18"/>
          <p:cNvSpPr txBox="1"/>
          <p:nvPr>
            <p:ph type="title"/>
          </p:nvPr>
        </p:nvSpPr>
        <p:spPr>
          <a:xfrm>
            <a:off x="720000" y="900606"/>
            <a:ext cx="3594000" cy="1632000"/>
          </a:xfrm>
          <a:prstGeom prst="rect">
            <a:avLst/>
          </a:prstGeom>
        </p:spPr>
        <p:txBody>
          <a:bodyPr anchorCtr="0" anchor="b" bIns="91425" lIns="91425" spcFirstLastPara="1" rIns="91425" wrap="square" tIns="91425">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553" name="Google Shape;553;p18"/>
          <p:cNvSpPr txBox="1"/>
          <p:nvPr>
            <p:ph idx="1" type="subTitle"/>
          </p:nvPr>
        </p:nvSpPr>
        <p:spPr>
          <a:xfrm>
            <a:off x="720000" y="2532594"/>
            <a:ext cx="3594000" cy="7362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200"/>
              <a:buNone/>
              <a:defRPr/>
            </a:lvl1pPr>
            <a:lvl2pPr lvl="1" rtl="0" algn="ctr">
              <a:lnSpc>
                <a:spcPct val="100000"/>
              </a:lnSpc>
              <a:spcBef>
                <a:spcPts val="0"/>
              </a:spcBef>
              <a:spcAft>
                <a:spcPts val="0"/>
              </a:spcAft>
              <a:buSzPts val="1200"/>
              <a:buNone/>
              <a:defRPr/>
            </a:lvl2pPr>
            <a:lvl3pPr lvl="2" rtl="0" algn="ctr">
              <a:lnSpc>
                <a:spcPct val="100000"/>
              </a:lnSpc>
              <a:spcBef>
                <a:spcPts val="0"/>
              </a:spcBef>
              <a:spcAft>
                <a:spcPts val="0"/>
              </a:spcAft>
              <a:buSzPts val="1200"/>
              <a:buNone/>
              <a:defRPr/>
            </a:lvl3pPr>
            <a:lvl4pPr lvl="3" rtl="0" algn="ctr">
              <a:lnSpc>
                <a:spcPct val="100000"/>
              </a:lnSpc>
              <a:spcBef>
                <a:spcPts val="0"/>
              </a:spcBef>
              <a:spcAft>
                <a:spcPts val="0"/>
              </a:spcAft>
              <a:buSzPts val="1200"/>
              <a:buNone/>
              <a:defRPr/>
            </a:lvl4pPr>
            <a:lvl5pPr lvl="4" rtl="0" algn="ctr">
              <a:lnSpc>
                <a:spcPct val="100000"/>
              </a:lnSpc>
              <a:spcBef>
                <a:spcPts val="0"/>
              </a:spcBef>
              <a:spcAft>
                <a:spcPts val="0"/>
              </a:spcAft>
              <a:buSzPts val="1200"/>
              <a:buNone/>
              <a:defRPr/>
            </a:lvl5pPr>
            <a:lvl6pPr lvl="5" rtl="0" algn="ctr">
              <a:lnSpc>
                <a:spcPct val="100000"/>
              </a:lnSpc>
              <a:spcBef>
                <a:spcPts val="0"/>
              </a:spcBef>
              <a:spcAft>
                <a:spcPts val="0"/>
              </a:spcAft>
              <a:buSzPts val="1200"/>
              <a:buNone/>
              <a:defRPr/>
            </a:lvl6pPr>
            <a:lvl7pPr lvl="6" rtl="0" algn="ctr">
              <a:lnSpc>
                <a:spcPct val="100000"/>
              </a:lnSpc>
              <a:spcBef>
                <a:spcPts val="0"/>
              </a:spcBef>
              <a:spcAft>
                <a:spcPts val="0"/>
              </a:spcAft>
              <a:buSzPts val="1200"/>
              <a:buNone/>
              <a:defRPr/>
            </a:lvl7pPr>
            <a:lvl8pPr lvl="7" rtl="0" algn="ctr">
              <a:lnSpc>
                <a:spcPct val="100000"/>
              </a:lnSpc>
              <a:spcBef>
                <a:spcPts val="0"/>
              </a:spcBef>
              <a:spcAft>
                <a:spcPts val="0"/>
              </a:spcAft>
              <a:buSzPts val="1200"/>
              <a:buNone/>
              <a:defRPr/>
            </a:lvl8pPr>
            <a:lvl9pPr lvl="8" rtl="0" algn="ctr">
              <a:lnSpc>
                <a:spcPct val="100000"/>
              </a:lnSpc>
              <a:spcBef>
                <a:spcPts val="0"/>
              </a:spcBef>
              <a:spcAft>
                <a:spcPts val="0"/>
              </a:spcAft>
              <a:buSzPts val="1200"/>
              <a:buNone/>
              <a:defRPr/>
            </a:lvl9pPr>
          </a:lstStyle>
          <a:p/>
        </p:txBody>
      </p:sp>
      <p:sp>
        <p:nvSpPr>
          <p:cNvPr id="554" name="Google Shape;554;p18"/>
          <p:cNvSpPr/>
          <p:nvPr>
            <p:ph idx="2" type="pic"/>
          </p:nvPr>
        </p:nvSpPr>
        <p:spPr>
          <a:xfrm>
            <a:off x="4836775" y="900597"/>
            <a:ext cx="3594000" cy="3037500"/>
          </a:xfrm>
          <a:prstGeom prst="roundRect">
            <a:avLst>
              <a:gd fmla="val 3455" name="adj"/>
            </a:avLst>
          </a:prstGeom>
          <a:noFill/>
          <a:ln>
            <a:noFill/>
          </a:ln>
        </p:spPr>
      </p:sp>
      <p:sp>
        <p:nvSpPr>
          <p:cNvPr id="555" name="Google Shape;555;p18"/>
          <p:cNvSpPr/>
          <p:nvPr/>
        </p:nvSpPr>
        <p:spPr>
          <a:xfrm>
            <a:off x="8410269" y="646895"/>
            <a:ext cx="552719" cy="58039"/>
          </a:xfrm>
          <a:custGeom>
            <a:rect b="b" l="l" r="r" t="t"/>
            <a:pathLst>
              <a:path extrusionOk="0" h="1334" w="12704">
                <a:moveTo>
                  <a:pt x="11825" y="380"/>
                </a:moveTo>
                <a:cubicBezTo>
                  <a:pt x="8096" y="910"/>
                  <a:pt x="0" y="1334"/>
                  <a:pt x="0" y="1334"/>
                </a:cubicBezTo>
                <a:cubicBezTo>
                  <a:pt x="895" y="1293"/>
                  <a:pt x="1896" y="1029"/>
                  <a:pt x="2754" y="770"/>
                </a:cubicBezTo>
                <a:cubicBezTo>
                  <a:pt x="3027" y="688"/>
                  <a:pt x="3295" y="591"/>
                  <a:pt x="3574" y="531"/>
                </a:cubicBezTo>
                <a:cubicBezTo>
                  <a:pt x="3920" y="455"/>
                  <a:pt x="4274" y="436"/>
                  <a:pt x="4628" y="418"/>
                </a:cubicBezTo>
                <a:cubicBezTo>
                  <a:pt x="7320" y="279"/>
                  <a:pt x="10011" y="139"/>
                  <a:pt x="12704" y="0"/>
                </a:cubicBezTo>
                <a:cubicBezTo>
                  <a:pt x="12411" y="127"/>
                  <a:pt x="12142" y="336"/>
                  <a:pt x="11825" y="38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6" name="Google Shape;556;p18"/>
          <p:cNvSpPr/>
          <p:nvPr/>
        </p:nvSpPr>
        <p:spPr>
          <a:xfrm>
            <a:off x="8683844" y="422353"/>
            <a:ext cx="302682" cy="50947"/>
          </a:xfrm>
          <a:custGeom>
            <a:rect b="b" l="l" r="r" t="t"/>
            <a:pathLst>
              <a:path extrusionOk="0" h="1171" w="6957">
                <a:moveTo>
                  <a:pt x="6957" y="504"/>
                </a:moveTo>
                <a:cubicBezTo>
                  <a:pt x="5626" y="747"/>
                  <a:pt x="0" y="1171"/>
                  <a:pt x="0" y="1171"/>
                </a:cubicBezTo>
                <a:cubicBezTo>
                  <a:pt x="317" y="1171"/>
                  <a:pt x="448" y="1032"/>
                  <a:pt x="723" y="975"/>
                </a:cubicBezTo>
                <a:cubicBezTo>
                  <a:pt x="1048" y="909"/>
                  <a:pt x="1193" y="782"/>
                  <a:pt x="1487" y="688"/>
                </a:cubicBezTo>
                <a:cubicBezTo>
                  <a:pt x="1786" y="593"/>
                  <a:pt x="2082" y="634"/>
                  <a:pt x="2369" y="509"/>
                </a:cubicBezTo>
                <a:cubicBezTo>
                  <a:pt x="2881" y="284"/>
                  <a:pt x="3009" y="1"/>
                  <a:pt x="3631" y="157"/>
                </a:cubicBezTo>
                <a:cubicBezTo>
                  <a:pt x="3939" y="235"/>
                  <a:pt x="4159" y="482"/>
                  <a:pt x="4474" y="538"/>
                </a:cubicBezTo>
                <a:cubicBezTo>
                  <a:pt x="4797" y="596"/>
                  <a:pt x="5239" y="447"/>
                  <a:pt x="5566" y="383"/>
                </a:cubicBezTo>
                <a:cubicBezTo>
                  <a:pt x="5965" y="304"/>
                  <a:pt x="6713" y="296"/>
                  <a:pt x="6957" y="504"/>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7" name="Google Shape;557;p18"/>
          <p:cNvSpPr/>
          <p:nvPr/>
        </p:nvSpPr>
        <p:spPr>
          <a:xfrm>
            <a:off x="8080221" y="202031"/>
            <a:ext cx="263264" cy="64130"/>
          </a:xfrm>
          <a:custGeom>
            <a:rect b="b" l="l" r="r" t="t"/>
            <a:pathLst>
              <a:path extrusionOk="0" h="1474" w="6051">
                <a:moveTo>
                  <a:pt x="6051" y="687"/>
                </a:moveTo>
                <a:cubicBezTo>
                  <a:pt x="4054" y="1051"/>
                  <a:pt x="1" y="1474"/>
                  <a:pt x="1" y="1474"/>
                </a:cubicBezTo>
                <a:cubicBezTo>
                  <a:pt x="266" y="1474"/>
                  <a:pt x="439" y="1204"/>
                  <a:pt x="717" y="1148"/>
                </a:cubicBezTo>
                <a:cubicBezTo>
                  <a:pt x="1040" y="1082"/>
                  <a:pt x="1344" y="1209"/>
                  <a:pt x="1680" y="1097"/>
                </a:cubicBezTo>
                <a:cubicBezTo>
                  <a:pt x="2312" y="886"/>
                  <a:pt x="2610" y="1"/>
                  <a:pt x="3389" y="84"/>
                </a:cubicBezTo>
                <a:cubicBezTo>
                  <a:pt x="3665" y="115"/>
                  <a:pt x="3883" y="415"/>
                  <a:pt x="4125" y="508"/>
                </a:cubicBezTo>
                <a:cubicBezTo>
                  <a:pt x="4432" y="624"/>
                  <a:pt x="4639" y="608"/>
                  <a:pt x="4966" y="627"/>
                </a:cubicBezTo>
                <a:cubicBezTo>
                  <a:pt x="5287" y="645"/>
                  <a:pt x="5729" y="725"/>
                  <a:pt x="6051" y="687"/>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8" name="Google Shape;558;p18"/>
          <p:cNvSpPr/>
          <p:nvPr/>
        </p:nvSpPr>
        <p:spPr>
          <a:xfrm>
            <a:off x="7659363" y="376098"/>
            <a:ext cx="365028" cy="58344"/>
          </a:xfrm>
          <a:custGeom>
            <a:rect b="b" l="l" r="r" t="t"/>
            <a:pathLst>
              <a:path extrusionOk="0" h="1341" w="8390">
                <a:moveTo>
                  <a:pt x="8390" y="1099"/>
                </a:moveTo>
                <a:cubicBezTo>
                  <a:pt x="5889" y="1340"/>
                  <a:pt x="1" y="614"/>
                  <a:pt x="1" y="614"/>
                </a:cubicBezTo>
                <a:cubicBezTo>
                  <a:pt x="454" y="614"/>
                  <a:pt x="1094" y="606"/>
                  <a:pt x="1536" y="568"/>
                </a:cubicBezTo>
                <a:cubicBezTo>
                  <a:pt x="1755" y="550"/>
                  <a:pt x="1991" y="748"/>
                  <a:pt x="2210" y="695"/>
                </a:cubicBezTo>
                <a:cubicBezTo>
                  <a:pt x="2334" y="665"/>
                  <a:pt x="2289" y="413"/>
                  <a:pt x="2352" y="391"/>
                </a:cubicBezTo>
                <a:cubicBezTo>
                  <a:pt x="3475" y="0"/>
                  <a:pt x="3537" y="372"/>
                  <a:pt x="4594" y="600"/>
                </a:cubicBezTo>
                <a:cubicBezTo>
                  <a:pt x="5768" y="854"/>
                  <a:pt x="7422" y="640"/>
                  <a:pt x="8390" y="1099"/>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9" name="Google Shape;559;p18"/>
          <p:cNvSpPr/>
          <p:nvPr/>
        </p:nvSpPr>
        <p:spPr>
          <a:xfrm>
            <a:off x="-226095" y="880239"/>
            <a:ext cx="693161" cy="94759"/>
          </a:xfrm>
          <a:custGeom>
            <a:rect b="b" l="l" r="r" t="t"/>
            <a:pathLst>
              <a:path extrusionOk="0" h="2178" w="15932">
                <a:moveTo>
                  <a:pt x="15790" y="2178"/>
                </a:moveTo>
                <a:cubicBezTo>
                  <a:pt x="15812" y="2154"/>
                  <a:pt x="15932" y="2108"/>
                  <a:pt x="15858" y="2116"/>
                </a:cubicBezTo>
                <a:cubicBezTo>
                  <a:pt x="14262" y="1999"/>
                  <a:pt x="12673" y="1769"/>
                  <a:pt x="11071" y="1662"/>
                </a:cubicBezTo>
                <a:cubicBezTo>
                  <a:pt x="9639" y="1565"/>
                  <a:pt x="8217" y="1789"/>
                  <a:pt x="6809" y="1453"/>
                </a:cubicBezTo>
                <a:cubicBezTo>
                  <a:pt x="4525" y="908"/>
                  <a:pt x="2230" y="737"/>
                  <a:pt x="1" y="0"/>
                </a:cubicBezTo>
                <a:cubicBezTo>
                  <a:pt x="1186" y="530"/>
                  <a:pt x="2390" y="241"/>
                  <a:pt x="3644" y="498"/>
                </a:cubicBezTo>
                <a:cubicBezTo>
                  <a:pt x="5185" y="814"/>
                  <a:pt x="6786" y="946"/>
                  <a:pt x="8348" y="1078"/>
                </a:cubicBezTo>
                <a:cubicBezTo>
                  <a:pt x="8134" y="767"/>
                  <a:pt x="7723" y="633"/>
                  <a:pt x="7518" y="307"/>
                </a:cubicBezTo>
                <a:cubicBezTo>
                  <a:pt x="8245" y="102"/>
                  <a:pt x="9120" y="619"/>
                  <a:pt x="9829" y="789"/>
                </a:cubicBezTo>
                <a:cubicBezTo>
                  <a:pt x="10887" y="1044"/>
                  <a:pt x="11965" y="710"/>
                  <a:pt x="13036" y="1004"/>
                </a:cubicBezTo>
                <a:cubicBezTo>
                  <a:pt x="13952" y="1254"/>
                  <a:pt x="14915" y="1925"/>
                  <a:pt x="15790" y="2178"/>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0" name="Google Shape;560;p18"/>
          <p:cNvSpPr/>
          <p:nvPr/>
        </p:nvSpPr>
        <p:spPr>
          <a:xfrm>
            <a:off x="-37524" y="498587"/>
            <a:ext cx="504600" cy="81838"/>
          </a:xfrm>
          <a:custGeom>
            <a:rect b="b" l="l" r="r" t="t"/>
            <a:pathLst>
              <a:path extrusionOk="0" h="1881" w="11598">
                <a:moveTo>
                  <a:pt x="1" y="709"/>
                </a:moveTo>
                <a:cubicBezTo>
                  <a:pt x="903" y="857"/>
                  <a:pt x="1788" y="1070"/>
                  <a:pt x="2707" y="1150"/>
                </a:cubicBezTo>
                <a:cubicBezTo>
                  <a:pt x="4035" y="1265"/>
                  <a:pt x="5399" y="1136"/>
                  <a:pt x="6719" y="1327"/>
                </a:cubicBezTo>
                <a:cubicBezTo>
                  <a:pt x="8342" y="1561"/>
                  <a:pt x="9952" y="1880"/>
                  <a:pt x="11598" y="1862"/>
                </a:cubicBezTo>
                <a:cubicBezTo>
                  <a:pt x="10843" y="1373"/>
                  <a:pt x="9849" y="1526"/>
                  <a:pt x="9033" y="1150"/>
                </a:cubicBezTo>
                <a:cubicBezTo>
                  <a:pt x="8298" y="811"/>
                  <a:pt x="7659" y="787"/>
                  <a:pt x="6868" y="711"/>
                </a:cubicBezTo>
                <a:cubicBezTo>
                  <a:pt x="6074" y="634"/>
                  <a:pt x="5419" y="156"/>
                  <a:pt x="4627" y="69"/>
                </a:cubicBezTo>
                <a:cubicBezTo>
                  <a:pt x="4003" y="0"/>
                  <a:pt x="3706" y="310"/>
                  <a:pt x="3133" y="469"/>
                </a:cubicBezTo>
                <a:cubicBezTo>
                  <a:pt x="2585" y="621"/>
                  <a:pt x="1957" y="593"/>
                  <a:pt x="1399" y="585"/>
                </a:cubicBezTo>
                <a:cubicBezTo>
                  <a:pt x="941" y="578"/>
                  <a:pt x="283" y="494"/>
                  <a:pt x="1" y="709"/>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1" name="Google Shape;561;p18"/>
          <p:cNvSpPr/>
          <p:nvPr/>
        </p:nvSpPr>
        <p:spPr>
          <a:xfrm>
            <a:off x="907704" y="152288"/>
            <a:ext cx="729316" cy="223803"/>
          </a:xfrm>
          <a:custGeom>
            <a:rect b="b" l="l" r="r" t="t"/>
            <a:pathLst>
              <a:path extrusionOk="0" h="5144" w="16763">
                <a:moveTo>
                  <a:pt x="7248" y="3230"/>
                </a:moveTo>
                <a:cubicBezTo>
                  <a:pt x="6458" y="3235"/>
                  <a:pt x="5856" y="3147"/>
                  <a:pt x="5027" y="3147"/>
                </a:cubicBezTo>
                <a:lnTo>
                  <a:pt x="16762" y="5143"/>
                </a:lnTo>
                <a:cubicBezTo>
                  <a:pt x="16344" y="4942"/>
                  <a:pt x="15504" y="4525"/>
                  <a:pt x="14892" y="4322"/>
                </a:cubicBezTo>
                <a:cubicBezTo>
                  <a:pt x="14311" y="4129"/>
                  <a:pt x="14059" y="3799"/>
                  <a:pt x="13589" y="3450"/>
                </a:cubicBezTo>
                <a:cubicBezTo>
                  <a:pt x="12853" y="2902"/>
                  <a:pt x="12200" y="3154"/>
                  <a:pt x="11375" y="2959"/>
                </a:cubicBezTo>
                <a:cubicBezTo>
                  <a:pt x="11149" y="2905"/>
                  <a:pt x="10860" y="2778"/>
                  <a:pt x="10550" y="2640"/>
                </a:cubicBezTo>
                <a:lnTo>
                  <a:pt x="11381" y="2809"/>
                </a:lnTo>
                <a:cubicBezTo>
                  <a:pt x="10976" y="2690"/>
                  <a:pt x="10631" y="2359"/>
                  <a:pt x="10177" y="2301"/>
                </a:cubicBezTo>
                <a:cubicBezTo>
                  <a:pt x="9689" y="2236"/>
                  <a:pt x="9316" y="2244"/>
                  <a:pt x="8853" y="1987"/>
                </a:cubicBezTo>
                <a:cubicBezTo>
                  <a:pt x="8104" y="1571"/>
                  <a:pt x="7692" y="1248"/>
                  <a:pt x="6796" y="1208"/>
                </a:cubicBezTo>
                <a:cubicBezTo>
                  <a:pt x="6050" y="1175"/>
                  <a:pt x="5448" y="1165"/>
                  <a:pt x="4727" y="941"/>
                </a:cubicBezTo>
                <a:cubicBezTo>
                  <a:pt x="3998" y="717"/>
                  <a:pt x="3262" y="1"/>
                  <a:pt x="2482" y="13"/>
                </a:cubicBezTo>
                <a:cubicBezTo>
                  <a:pt x="2159" y="19"/>
                  <a:pt x="1816" y="203"/>
                  <a:pt x="1484" y="281"/>
                </a:cubicBezTo>
                <a:cubicBezTo>
                  <a:pt x="1181" y="352"/>
                  <a:pt x="525" y="489"/>
                  <a:pt x="0" y="510"/>
                </a:cubicBezTo>
                <a:lnTo>
                  <a:pt x="8572" y="2241"/>
                </a:lnTo>
                <a:cubicBezTo>
                  <a:pt x="8538" y="2261"/>
                  <a:pt x="8505" y="2282"/>
                  <a:pt x="8475" y="2308"/>
                </a:cubicBezTo>
                <a:cubicBezTo>
                  <a:pt x="8004" y="2719"/>
                  <a:pt x="8088" y="3224"/>
                  <a:pt x="7248" y="323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2" name="Google Shape;562;p18"/>
          <p:cNvSpPr/>
          <p:nvPr/>
        </p:nvSpPr>
        <p:spPr>
          <a:xfrm>
            <a:off x="123806" y="434460"/>
            <a:ext cx="618503" cy="139529"/>
          </a:xfrm>
          <a:custGeom>
            <a:rect b="b" l="l" r="r" t="t"/>
            <a:pathLst>
              <a:path extrusionOk="0" h="3207" w="14216">
                <a:moveTo>
                  <a:pt x="14215" y="3206"/>
                </a:moveTo>
                <a:cubicBezTo>
                  <a:pt x="10586" y="2722"/>
                  <a:pt x="0" y="726"/>
                  <a:pt x="0" y="726"/>
                </a:cubicBezTo>
                <a:cubicBezTo>
                  <a:pt x="420" y="726"/>
                  <a:pt x="933" y="602"/>
                  <a:pt x="1319" y="593"/>
                </a:cubicBezTo>
                <a:cubicBezTo>
                  <a:pt x="1695" y="584"/>
                  <a:pt x="2198" y="737"/>
                  <a:pt x="2617" y="729"/>
                </a:cubicBezTo>
                <a:cubicBezTo>
                  <a:pt x="3319" y="715"/>
                  <a:pt x="3162" y="96"/>
                  <a:pt x="3913" y="59"/>
                </a:cubicBezTo>
                <a:cubicBezTo>
                  <a:pt x="5086" y="0"/>
                  <a:pt x="5814" y="1132"/>
                  <a:pt x="7016" y="1105"/>
                </a:cubicBezTo>
                <a:cubicBezTo>
                  <a:pt x="8035" y="1083"/>
                  <a:pt x="8710" y="1517"/>
                  <a:pt x="9679" y="1645"/>
                </a:cubicBezTo>
                <a:cubicBezTo>
                  <a:pt x="10320" y="1730"/>
                  <a:pt x="11193" y="1618"/>
                  <a:pt x="11783" y="1871"/>
                </a:cubicBezTo>
                <a:cubicBezTo>
                  <a:pt x="12282" y="2086"/>
                  <a:pt x="12720" y="2510"/>
                  <a:pt x="13231" y="2736"/>
                </a:cubicBezTo>
                <a:cubicBezTo>
                  <a:pt x="13523" y="2865"/>
                  <a:pt x="13811" y="2917"/>
                  <a:pt x="14078" y="3084"/>
                </a:cubicBezTo>
                <a:cubicBezTo>
                  <a:pt x="14020" y="3098"/>
                  <a:pt x="13966" y="3119"/>
                  <a:pt x="13913" y="3145"/>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1">
  <p:cSld name="CUSTOM_4">
    <p:spTree>
      <p:nvGrpSpPr>
        <p:cNvPr id="563" name="Shape 563"/>
        <p:cNvGrpSpPr/>
        <p:nvPr/>
      </p:nvGrpSpPr>
      <p:grpSpPr>
        <a:xfrm>
          <a:off x="0" y="0"/>
          <a:ext cx="0" cy="0"/>
          <a:chOff x="0" y="0"/>
          <a:chExt cx="0" cy="0"/>
        </a:xfrm>
      </p:grpSpPr>
      <p:sp>
        <p:nvSpPr>
          <p:cNvPr id="564" name="Google Shape;564;p19"/>
          <p:cNvSpPr txBox="1"/>
          <p:nvPr>
            <p:ph type="title"/>
          </p:nvPr>
        </p:nvSpPr>
        <p:spPr>
          <a:xfrm>
            <a:off x="720000" y="1608650"/>
            <a:ext cx="3076200" cy="1197300"/>
          </a:xfrm>
          <a:prstGeom prst="rect">
            <a:avLst/>
          </a:prstGeom>
        </p:spPr>
        <p:txBody>
          <a:bodyPr anchorCtr="0" anchor="b" bIns="91425" lIns="91425" spcFirstLastPara="1" rIns="91425" wrap="square" tIns="91425">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565" name="Google Shape;565;p19"/>
          <p:cNvSpPr txBox="1"/>
          <p:nvPr>
            <p:ph idx="1" type="subTitle"/>
          </p:nvPr>
        </p:nvSpPr>
        <p:spPr>
          <a:xfrm>
            <a:off x="720000" y="2729650"/>
            <a:ext cx="3076200" cy="8052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200"/>
              <a:buNone/>
              <a:defRPr/>
            </a:lvl1pPr>
            <a:lvl2pPr lvl="1" rtl="0" algn="ctr">
              <a:lnSpc>
                <a:spcPct val="100000"/>
              </a:lnSpc>
              <a:spcBef>
                <a:spcPts val="0"/>
              </a:spcBef>
              <a:spcAft>
                <a:spcPts val="0"/>
              </a:spcAft>
              <a:buSzPts val="1200"/>
              <a:buNone/>
              <a:defRPr/>
            </a:lvl2pPr>
            <a:lvl3pPr lvl="2" rtl="0" algn="ctr">
              <a:lnSpc>
                <a:spcPct val="100000"/>
              </a:lnSpc>
              <a:spcBef>
                <a:spcPts val="0"/>
              </a:spcBef>
              <a:spcAft>
                <a:spcPts val="0"/>
              </a:spcAft>
              <a:buSzPts val="1200"/>
              <a:buNone/>
              <a:defRPr/>
            </a:lvl3pPr>
            <a:lvl4pPr lvl="3" rtl="0" algn="ctr">
              <a:lnSpc>
                <a:spcPct val="100000"/>
              </a:lnSpc>
              <a:spcBef>
                <a:spcPts val="0"/>
              </a:spcBef>
              <a:spcAft>
                <a:spcPts val="0"/>
              </a:spcAft>
              <a:buSzPts val="1200"/>
              <a:buNone/>
              <a:defRPr/>
            </a:lvl4pPr>
            <a:lvl5pPr lvl="4" rtl="0" algn="ctr">
              <a:lnSpc>
                <a:spcPct val="100000"/>
              </a:lnSpc>
              <a:spcBef>
                <a:spcPts val="0"/>
              </a:spcBef>
              <a:spcAft>
                <a:spcPts val="0"/>
              </a:spcAft>
              <a:buSzPts val="1200"/>
              <a:buNone/>
              <a:defRPr/>
            </a:lvl5pPr>
            <a:lvl6pPr lvl="5" rtl="0" algn="ctr">
              <a:lnSpc>
                <a:spcPct val="100000"/>
              </a:lnSpc>
              <a:spcBef>
                <a:spcPts val="0"/>
              </a:spcBef>
              <a:spcAft>
                <a:spcPts val="0"/>
              </a:spcAft>
              <a:buSzPts val="1200"/>
              <a:buNone/>
              <a:defRPr/>
            </a:lvl6pPr>
            <a:lvl7pPr lvl="6" rtl="0" algn="ctr">
              <a:lnSpc>
                <a:spcPct val="100000"/>
              </a:lnSpc>
              <a:spcBef>
                <a:spcPts val="0"/>
              </a:spcBef>
              <a:spcAft>
                <a:spcPts val="0"/>
              </a:spcAft>
              <a:buSzPts val="1200"/>
              <a:buNone/>
              <a:defRPr/>
            </a:lvl7pPr>
            <a:lvl8pPr lvl="7" rtl="0" algn="ctr">
              <a:lnSpc>
                <a:spcPct val="100000"/>
              </a:lnSpc>
              <a:spcBef>
                <a:spcPts val="0"/>
              </a:spcBef>
              <a:spcAft>
                <a:spcPts val="0"/>
              </a:spcAft>
              <a:buSzPts val="1200"/>
              <a:buNone/>
              <a:defRPr/>
            </a:lvl8pPr>
            <a:lvl9pPr lvl="8" rtl="0" algn="ctr">
              <a:lnSpc>
                <a:spcPct val="100000"/>
              </a:lnSpc>
              <a:spcBef>
                <a:spcPts val="0"/>
              </a:spcBef>
              <a:spcAft>
                <a:spcPts val="0"/>
              </a:spcAft>
              <a:buSzPts val="1200"/>
              <a:buNone/>
              <a:defRPr/>
            </a:lvl9pPr>
          </a:lstStyle>
          <a:p/>
        </p:txBody>
      </p:sp>
      <p:sp>
        <p:nvSpPr>
          <p:cNvPr id="566" name="Google Shape;566;p19"/>
          <p:cNvSpPr/>
          <p:nvPr/>
        </p:nvSpPr>
        <p:spPr>
          <a:xfrm>
            <a:off x="3864894" y="4503876"/>
            <a:ext cx="1149673" cy="385398"/>
          </a:xfrm>
          <a:custGeom>
            <a:rect b="b" l="l" r="r" t="t"/>
            <a:pathLst>
              <a:path extrusionOk="0" h="10639" w="31737">
                <a:moveTo>
                  <a:pt x="31737" y="10639"/>
                </a:moveTo>
                <a:lnTo>
                  <a:pt x="241" y="10639"/>
                </a:lnTo>
                <a:cubicBezTo>
                  <a:pt x="1" y="10215"/>
                  <a:pt x="12" y="9679"/>
                  <a:pt x="375" y="9355"/>
                </a:cubicBezTo>
                <a:cubicBezTo>
                  <a:pt x="737" y="9031"/>
                  <a:pt x="1328" y="9001"/>
                  <a:pt x="1721" y="9286"/>
                </a:cubicBezTo>
                <a:cubicBezTo>
                  <a:pt x="1998" y="8549"/>
                  <a:pt x="2611" y="7947"/>
                  <a:pt x="3353" y="7685"/>
                </a:cubicBezTo>
                <a:cubicBezTo>
                  <a:pt x="2842" y="7279"/>
                  <a:pt x="2311" y="6847"/>
                  <a:pt x="2066" y="6241"/>
                </a:cubicBezTo>
                <a:cubicBezTo>
                  <a:pt x="1821" y="5638"/>
                  <a:pt x="1987" y="4813"/>
                  <a:pt x="2585" y="4553"/>
                </a:cubicBezTo>
                <a:cubicBezTo>
                  <a:pt x="1856" y="3191"/>
                  <a:pt x="2506" y="1275"/>
                  <a:pt x="3914" y="638"/>
                </a:cubicBezTo>
                <a:cubicBezTo>
                  <a:pt x="5320" y="1"/>
                  <a:pt x="7190" y="776"/>
                  <a:pt x="7732" y="2224"/>
                </a:cubicBezTo>
                <a:cubicBezTo>
                  <a:pt x="7896" y="1719"/>
                  <a:pt x="8672" y="1783"/>
                  <a:pt x="9068" y="2137"/>
                </a:cubicBezTo>
                <a:cubicBezTo>
                  <a:pt x="9465" y="2490"/>
                  <a:pt x="9712" y="3016"/>
                  <a:pt x="10181" y="3262"/>
                </a:cubicBezTo>
                <a:cubicBezTo>
                  <a:pt x="10744" y="3557"/>
                  <a:pt x="11468" y="3365"/>
                  <a:pt x="12026" y="3666"/>
                </a:cubicBezTo>
                <a:cubicBezTo>
                  <a:pt x="13218" y="4310"/>
                  <a:pt x="12717" y="6544"/>
                  <a:pt x="13966" y="7067"/>
                </a:cubicBezTo>
                <a:cubicBezTo>
                  <a:pt x="14589" y="7329"/>
                  <a:pt x="15291" y="6973"/>
                  <a:pt x="15834" y="6572"/>
                </a:cubicBezTo>
                <a:cubicBezTo>
                  <a:pt x="16376" y="6172"/>
                  <a:pt x="16933" y="5691"/>
                  <a:pt x="17609" y="5674"/>
                </a:cubicBezTo>
                <a:cubicBezTo>
                  <a:pt x="18336" y="5656"/>
                  <a:pt x="18953" y="6184"/>
                  <a:pt x="19445" y="6719"/>
                </a:cubicBezTo>
                <a:cubicBezTo>
                  <a:pt x="19938" y="7255"/>
                  <a:pt x="20427" y="7857"/>
                  <a:pt x="21124" y="8069"/>
                </a:cubicBezTo>
                <a:cubicBezTo>
                  <a:pt x="21819" y="8280"/>
                  <a:pt x="22756" y="7839"/>
                  <a:pt x="22720" y="7113"/>
                </a:cubicBezTo>
                <a:cubicBezTo>
                  <a:pt x="22693" y="6562"/>
                  <a:pt x="22143" y="5995"/>
                  <a:pt x="22453" y="5539"/>
                </a:cubicBezTo>
                <a:cubicBezTo>
                  <a:pt x="22621" y="5291"/>
                  <a:pt x="22983" y="5241"/>
                  <a:pt x="23264" y="5344"/>
                </a:cubicBezTo>
                <a:cubicBezTo>
                  <a:pt x="23546" y="5448"/>
                  <a:pt x="23767" y="5667"/>
                  <a:pt x="23979" y="5877"/>
                </a:cubicBezTo>
                <a:cubicBezTo>
                  <a:pt x="25326" y="7208"/>
                  <a:pt x="26758" y="8452"/>
                  <a:pt x="28263" y="9601"/>
                </a:cubicBezTo>
                <a:cubicBezTo>
                  <a:pt x="27928" y="9251"/>
                  <a:pt x="28341" y="8579"/>
                  <a:pt x="28822" y="8637"/>
                </a:cubicBezTo>
                <a:cubicBezTo>
                  <a:pt x="29302" y="8695"/>
                  <a:pt x="29587" y="9291"/>
                  <a:pt x="29428" y="9748"/>
                </a:cubicBezTo>
                <a:cubicBezTo>
                  <a:pt x="30242" y="9667"/>
                  <a:pt x="31160" y="10058"/>
                  <a:pt x="31737" y="10639"/>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67" name="Google Shape;567;p19"/>
          <p:cNvGrpSpPr/>
          <p:nvPr/>
        </p:nvGrpSpPr>
        <p:grpSpPr>
          <a:xfrm>
            <a:off x="631539" y="4831105"/>
            <a:ext cx="1149689" cy="1647281"/>
            <a:chOff x="6919925" y="2734733"/>
            <a:chExt cx="417628" cy="598359"/>
          </a:xfrm>
        </p:grpSpPr>
        <p:sp>
          <p:nvSpPr>
            <p:cNvPr id="568" name="Google Shape;568;p19"/>
            <p:cNvSpPr/>
            <p:nvPr/>
          </p:nvSpPr>
          <p:spPr>
            <a:xfrm>
              <a:off x="6919925" y="2734733"/>
              <a:ext cx="338662" cy="598359"/>
            </a:xfrm>
            <a:custGeom>
              <a:rect b="b" l="l" r="r" t="t"/>
              <a:pathLst>
                <a:path extrusionOk="0" h="13753" w="7784">
                  <a:moveTo>
                    <a:pt x="7783" y="13753"/>
                  </a:moveTo>
                  <a:lnTo>
                    <a:pt x="1" y="13753"/>
                  </a:lnTo>
                  <a:lnTo>
                    <a:pt x="1" y="1411"/>
                  </a:lnTo>
                  <a:lnTo>
                    <a:pt x="7783"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9" name="Google Shape;569;p19"/>
            <p:cNvSpPr/>
            <p:nvPr/>
          </p:nvSpPr>
          <p:spPr>
            <a:xfrm>
              <a:off x="7258544" y="2734733"/>
              <a:ext cx="79010" cy="598359"/>
            </a:xfrm>
            <a:custGeom>
              <a:rect b="b" l="l" r="r" t="t"/>
              <a:pathLst>
                <a:path extrusionOk="0" h="13753" w="1816">
                  <a:moveTo>
                    <a:pt x="0" y="13753"/>
                  </a:moveTo>
                  <a:lnTo>
                    <a:pt x="1816" y="13753"/>
                  </a:lnTo>
                  <a:lnTo>
                    <a:pt x="1816" y="686"/>
                  </a:lnTo>
                  <a:lnTo>
                    <a:pt x="0"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70" name="Google Shape;570;p19"/>
          <p:cNvGrpSpPr/>
          <p:nvPr/>
        </p:nvGrpSpPr>
        <p:grpSpPr>
          <a:xfrm>
            <a:off x="-378495" y="4503879"/>
            <a:ext cx="1128695" cy="1355659"/>
            <a:chOff x="872644" y="1256870"/>
            <a:chExt cx="430898" cy="517565"/>
          </a:xfrm>
        </p:grpSpPr>
        <p:sp>
          <p:nvSpPr>
            <p:cNvPr id="571" name="Google Shape;571;p19"/>
            <p:cNvSpPr/>
            <p:nvPr/>
          </p:nvSpPr>
          <p:spPr>
            <a:xfrm>
              <a:off x="883695" y="1295809"/>
              <a:ext cx="408796" cy="478626"/>
            </a:xfrm>
            <a:custGeom>
              <a:rect b="b" l="l" r="r" t="t"/>
              <a:pathLst>
                <a:path extrusionOk="0" h="11001" w="9396">
                  <a:moveTo>
                    <a:pt x="0" y="0"/>
                  </a:moveTo>
                  <a:lnTo>
                    <a:pt x="9395" y="0"/>
                  </a:lnTo>
                  <a:lnTo>
                    <a:pt x="9395" y="11001"/>
                  </a:lnTo>
                  <a:lnTo>
                    <a:pt x="0" y="1100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2" name="Google Shape;572;p19"/>
            <p:cNvSpPr/>
            <p:nvPr/>
          </p:nvSpPr>
          <p:spPr>
            <a:xfrm>
              <a:off x="883695" y="1256870"/>
              <a:ext cx="408796" cy="52383"/>
            </a:xfrm>
            <a:custGeom>
              <a:rect b="b" l="l" r="r" t="t"/>
              <a:pathLst>
                <a:path extrusionOk="0" h="1204" w="9396">
                  <a:moveTo>
                    <a:pt x="9395" y="1204"/>
                  </a:moveTo>
                  <a:lnTo>
                    <a:pt x="0" y="1204"/>
                  </a:lnTo>
                  <a:lnTo>
                    <a:pt x="683" y="0"/>
                  </a:lnTo>
                  <a:lnTo>
                    <a:pt x="8712"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3" name="Google Shape;573;p19"/>
            <p:cNvSpPr/>
            <p:nvPr/>
          </p:nvSpPr>
          <p:spPr>
            <a:xfrm>
              <a:off x="872644" y="1289631"/>
              <a:ext cx="430898" cy="44247"/>
            </a:xfrm>
            <a:custGeom>
              <a:rect b="b" l="l" r="r" t="t"/>
              <a:pathLst>
                <a:path extrusionOk="0" h="1017" w="9904">
                  <a:moveTo>
                    <a:pt x="0" y="0"/>
                  </a:moveTo>
                  <a:lnTo>
                    <a:pt x="9903" y="0"/>
                  </a:lnTo>
                  <a:lnTo>
                    <a:pt x="9903" y="1016"/>
                  </a:lnTo>
                  <a:lnTo>
                    <a:pt x="0" y="1016"/>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4" name="Google Shape;574;p19"/>
            <p:cNvSpPr/>
            <p:nvPr/>
          </p:nvSpPr>
          <p:spPr>
            <a:xfrm>
              <a:off x="872644" y="1377734"/>
              <a:ext cx="430898" cy="44247"/>
            </a:xfrm>
            <a:custGeom>
              <a:rect b="b" l="l" r="r" t="t"/>
              <a:pathLst>
                <a:path extrusionOk="0" h="1017" w="9904">
                  <a:moveTo>
                    <a:pt x="0" y="0"/>
                  </a:moveTo>
                  <a:lnTo>
                    <a:pt x="9903" y="0"/>
                  </a:lnTo>
                  <a:lnTo>
                    <a:pt x="9903" y="1017"/>
                  </a:lnTo>
                  <a:lnTo>
                    <a:pt x="0" y="1017"/>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5" name="Google Shape;575;p19"/>
            <p:cNvSpPr/>
            <p:nvPr/>
          </p:nvSpPr>
          <p:spPr>
            <a:xfrm>
              <a:off x="872644" y="1465837"/>
              <a:ext cx="430898" cy="44247"/>
            </a:xfrm>
            <a:custGeom>
              <a:rect b="b" l="l" r="r" t="t"/>
              <a:pathLst>
                <a:path extrusionOk="0" h="1017" w="9904">
                  <a:moveTo>
                    <a:pt x="0" y="1"/>
                  </a:moveTo>
                  <a:lnTo>
                    <a:pt x="9903" y="1"/>
                  </a:lnTo>
                  <a:lnTo>
                    <a:pt x="9903" y="1017"/>
                  </a:lnTo>
                  <a:lnTo>
                    <a:pt x="0" y="1017"/>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6" name="Google Shape;576;p19"/>
            <p:cNvSpPr/>
            <p:nvPr/>
          </p:nvSpPr>
          <p:spPr>
            <a:xfrm>
              <a:off x="872644" y="1553983"/>
              <a:ext cx="430898" cy="44247"/>
            </a:xfrm>
            <a:custGeom>
              <a:rect b="b" l="l" r="r" t="t"/>
              <a:pathLst>
                <a:path extrusionOk="0" h="1017" w="9904">
                  <a:moveTo>
                    <a:pt x="0" y="0"/>
                  </a:moveTo>
                  <a:lnTo>
                    <a:pt x="9903" y="0"/>
                  </a:lnTo>
                  <a:lnTo>
                    <a:pt x="9903" y="1016"/>
                  </a:lnTo>
                  <a:lnTo>
                    <a:pt x="0" y="1016"/>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7" name="Google Shape;577;p19"/>
            <p:cNvSpPr/>
            <p:nvPr/>
          </p:nvSpPr>
          <p:spPr>
            <a:xfrm>
              <a:off x="872644" y="1642085"/>
              <a:ext cx="430898" cy="44247"/>
            </a:xfrm>
            <a:custGeom>
              <a:rect b="b" l="l" r="r" t="t"/>
              <a:pathLst>
                <a:path extrusionOk="0" h="1017" w="9904">
                  <a:moveTo>
                    <a:pt x="0" y="0"/>
                  </a:moveTo>
                  <a:lnTo>
                    <a:pt x="9903" y="0"/>
                  </a:lnTo>
                  <a:lnTo>
                    <a:pt x="9903" y="1016"/>
                  </a:lnTo>
                  <a:lnTo>
                    <a:pt x="0" y="1016"/>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8" name="Google Shape;578;p19"/>
            <p:cNvSpPr/>
            <p:nvPr/>
          </p:nvSpPr>
          <p:spPr>
            <a:xfrm>
              <a:off x="872644" y="1730188"/>
              <a:ext cx="430898" cy="44247"/>
            </a:xfrm>
            <a:custGeom>
              <a:rect b="b" l="l" r="r" t="t"/>
              <a:pathLst>
                <a:path extrusionOk="0" h="1017" w="9904">
                  <a:moveTo>
                    <a:pt x="0" y="1"/>
                  </a:moveTo>
                  <a:lnTo>
                    <a:pt x="9903" y="1"/>
                  </a:lnTo>
                  <a:lnTo>
                    <a:pt x="9903" y="1017"/>
                  </a:lnTo>
                  <a:lnTo>
                    <a:pt x="0" y="1017"/>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79" name="Google Shape;579;p19"/>
          <p:cNvGrpSpPr/>
          <p:nvPr/>
        </p:nvGrpSpPr>
        <p:grpSpPr>
          <a:xfrm>
            <a:off x="7530994" y="4426914"/>
            <a:ext cx="886506" cy="1432626"/>
            <a:chOff x="7533463" y="3616064"/>
            <a:chExt cx="158237" cy="255694"/>
          </a:xfrm>
        </p:grpSpPr>
        <p:sp>
          <p:nvSpPr>
            <p:cNvPr id="580" name="Google Shape;580;p19"/>
            <p:cNvSpPr/>
            <p:nvPr/>
          </p:nvSpPr>
          <p:spPr>
            <a:xfrm>
              <a:off x="7533767" y="3616064"/>
              <a:ext cx="109943" cy="255694"/>
            </a:xfrm>
            <a:custGeom>
              <a:rect b="b" l="l" r="r" t="t"/>
              <a:pathLst>
                <a:path extrusionOk="0" h="5877" w="2527">
                  <a:moveTo>
                    <a:pt x="2527" y="5877"/>
                  </a:moveTo>
                  <a:lnTo>
                    <a:pt x="1" y="5877"/>
                  </a:lnTo>
                  <a:lnTo>
                    <a:pt x="1" y="362"/>
                  </a:lnTo>
                  <a:lnTo>
                    <a:pt x="2527"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1" name="Google Shape;581;p19"/>
            <p:cNvSpPr/>
            <p:nvPr/>
          </p:nvSpPr>
          <p:spPr>
            <a:xfrm>
              <a:off x="7643711" y="3616064"/>
              <a:ext cx="47989" cy="255694"/>
            </a:xfrm>
            <a:custGeom>
              <a:rect b="b" l="l" r="r" t="t"/>
              <a:pathLst>
                <a:path extrusionOk="0" h="5877" w="1103">
                  <a:moveTo>
                    <a:pt x="0" y="5877"/>
                  </a:moveTo>
                  <a:lnTo>
                    <a:pt x="1103" y="5877"/>
                  </a:lnTo>
                  <a:lnTo>
                    <a:pt x="1103" y="225"/>
                  </a:lnTo>
                  <a:lnTo>
                    <a:pt x="0"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2" name="Google Shape;582;p19"/>
            <p:cNvSpPr/>
            <p:nvPr/>
          </p:nvSpPr>
          <p:spPr>
            <a:xfrm>
              <a:off x="7533463" y="3639645"/>
              <a:ext cx="110553" cy="210141"/>
            </a:xfrm>
            <a:custGeom>
              <a:rect b="b" l="l" r="r" t="t"/>
              <a:pathLst>
                <a:path extrusionOk="0" h="4830" w="2541">
                  <a:moveTo>
                    <a:pt x="2541" y="92"/>
                  </a:moveTo>
                  <a:lnTo>
                    <a:pt x="2528" y="0"/>
                  </a:lnTo>
                  <a:lnTo>
                    <a:pt x="1" y="326"/>
                  </a:lnTo>
                  <a:lnTo>
                    <a:pt x="13" y="417"/>
                  </a:lnTo>
                  <a:close/>
                  <a:moveTo>
                    <a:pt x="2" y="877"/>
                  </a:moveTo>
                  <a:lnTo>
                    <a:pt x="12" y="969"/>
                  </a:lnTo>
                  <a:lnTo>
                    <a:pt x="2540" y="680"/>
                  </a:lnTo>
                  <a:lnTo>
                    <a:pt x="2529" y="588"/>
                  </a:lnTo>
                  <a:close/>
                  <a:moveTo>
                    <a:pt x="3" y="1429"/>
                  </a:moveTo>
                  <a:lnTo>
                    <a:pt x="12" y="1520"/>
                  </a:lnTo>
                  <a:lnTo>
                    <a:pt x="2539" y="1267"/>
                  </a:lnTo>
                  <a:lnTo>
                    <a:pt x="2529" y="1176"/>
                  </a:lnTo>
                  <a:close/>
                  <a:moveTo>
                    <a:pt x="3" y="1979"/>
                  </a:moveTo>
                  <a:lnTo>
                    <a:pt x="11" y="2072"/>
                  </a:lnTo>
                  <a:lnTo>
                    <a:pt x="2539" y="1855"/>
                  </a:lnTo>
                  <a:lnTo>
                    <a:pt x="2531" y="1763"/>
                  </a:lnTo>
                  <a:close/>
                  <a:moveTo>
                    <a:pt x="4" y="2532"/>
                  </a:moveTo>
                  <a:lnTo>
                    <a:pt x="11" y="2624"/>
                  </a:lnTo>
                  <a:lnTo>
                    <a:pt x="2537" y="2442"/>
                  </a:lnTo>
                  <a:lnTo>
                    <a:pt x="2531" y="2351"/>
                  </a:lnTo>
                  <a:close/>
                  <a:moveTo>
                    <a:pt x="4" y="3082"/>
                  </a:moveTo>
                  <a:lnTo>
                    <a:pt x="10" y="3175"/>
                  </a:lnTo>
                  <a:lnTo>
                    <a:pt x="2537" y="3030"/>
                  </a:lnTo>
                  <a:lnTo>
                    <a:pt x="2532" y="2938"/>
                  </a:lnTo>
                  <a:close/>
                  <a:moveTo>
                    <a:pt x="5" y="3634"/>
                  </a:moveTo>
                  <a:lnTo>
                    <a:pt x="9" y="3727"/>
                  </a:lnTo>
                  <a:lnTo>
                    <a:pt x="2536" y="3619"/>
                  </a:lnTo>
                  <a:lnTo>
                    <a:pt x="2533" y="3526"/>
                  </a:lnTo>
                  <a:close/>
                  <a:moveTo>
                    <a:pt x="5" y="4185"/>
                  </a:moveTo>
                  <a:lnTo>
                    <a:pt x="9" y="4278"/>
                  </a:lnTo>
                  <a:lnTo>
                    <a:pt x="2535" y="4206"/>
                  </a:lnTo>
                  <a:lnTo>
                    <a:pt x="2533" y="4113"/>
                  </a:lnTo>
                  <a:close/>
                  <a:moveTo>
                    <a:pt x="6" y="4737"/>
                  </a:moveTo>
                  <a:lnTo>
                    <a:pt x="8" y="4830"/>
                  </a:lnTo>
                  <a:lnTo>
                    <a:pt x="2535" y="4794"/>
                  </a:lnTo>
                  <a:lnTo>
                    <a:pt x="2534" y="470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83" name="Google Shape;583;p19"/>
          <p:cNvGrpSpPr/>
          <p:nvPr/>
        </p:nvGrpSpPr>
        <p:grpSpPr>
          <a:xfrm>
            <a:off x="8344925" y="3180792"/>
            <a:ext cx="886497" cy="3068443"/>
            <a:chOff x="7098257" y="3512647"/>
            <a:chExt cx="194783" cy="674279"/>
          </a:xfrm>
        </p:grpSpPr>
        <p:sp>
          <p:nvSpPr>
            <p:cNvPr id="584" name="Google Shape;584;p19"/>
            <p:cNvSpPr/>
            <p:nvPr/>
          </p:nvSpPr>
          <p:spPr>
            <a:xfrm>
              <a:off x="7098257" y="3512647"/>
              <a:ext cx="100024" cy="674279"/>
            </a:xfrm>
            <a:custGeom>
              <a:rect b="b" l="l" r="r" t="t"/>
              <a:pathLst>
                <a:path extrusionOk="0" h="15498" w="2299">
                  <a:moveTo>
                    <a:pt x="2299" y="15498"/>
                  </a:moveTo>
                  <a:lnTo>
                    <a:pt x="0" y="15498"/>
                  </a:lnTo>
                  <a:lnTo>
                    <a:pt x="0" y="565"/>
                  </a:lnTo>
                  <a:lnTo>
                    <a:pt x="2299"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5" name="Google Shape;585;p19"/>
            <p:cNvSpPr/>
            <p:nvPr/>
          </p:nvSpPr>
          <p:spPr>
            <a:xfrm>
              <a:off x="7110962" y="3524002"/>
              <a:ext cx="74615" cy="654875"/>
            </a:xfrm>
            <a:custGeom>
              <a:rect b="b" l="l" r="r" t="t"/>
              <a:pathLst>
                <a:path extrusionOk="0" h="15052" w="1715">
                  <a:moveTo>
                    <a:pt x="1" y="15052"/>
                  </a:moveTo>
                  <a:lnTo>
                    <a:pt x="250" y="15052"/>
                  </a:lnTo>
                  <a:lnTo>
                    <a:pt x="250" y="360"/>
                  </a:lnTo>
                  <a:lnTo>
                    <a:pt x="1" y="422"/>
                  </a:lnTo>
                  <a:close/>
                  <a:moveTo>
                    <a:pt x="488" y="15052"/>
                  </a:moveTo>
                  <a:lnTo>
                    <a:pt x="738" y="15052"/>
                  </a:lnTo>
                  <a:lnTo>
                    <a:pt x="738" y="240"/>
                  </a:lnTo>
                  <a:lnTo>
                    <a:pt x="488" y="302"/>
                  </a:lnTo>
                  <a:close/>
                  <a:moveTo>
                    <a:pt x="976" y="15052"/>
                  </a:moveTo>
                  <a:lnTo>
                    <a:pt x="1227" y="15052"/>
                  </a:lnTo>
                  <a:lnTo>
                    <a:pt x="1227" y="121"/>
                  </a:lnTo>
                  <a:lnTo>
                    <a:pt x="976" y="183"/>
                  </a:lnTo>
                  <a:close/>
                  <a:moveTo>
                    <a:pt x="1464" y="62"/>
                  </a:moveTo>
                  <a:lnTo>
                    <a:pt x="1464" y="15052"/>
                  </a:lnTo>
                  <a:lnTo>
                    <a:pt x="1714" y="15052"/>
                  </a:lnTo>
                  <a:lnTo>
                    <a:pt x="1714"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6" name="Google Shape;586;p19"/>
            <p:cNvSpPr/>
            <p:nvPr/>
          </p:nvSpPr>
          <p:spPr>
            <a:xfrm>
              <a:off x="7198238" y="3512647"/>
              <a:ext cx="94803" cy="674279"/>
            </a:xfrm>
            <a:custGeom>
              <a:rect b="b" l="l" r="r" t="t"/>
              <a:pathLst>
                <a:path extrusionOk="0" h="15498" w="2179">
                  <a:moveTo>
                    <a:pt x="1" y="15498"/>
                  </a:moveTo>
                  <a:lnTo>
                    <a:pt x="2179" y="15498"/>
                  </a:lnTo>
                  <a:lnTo>
                    <a:pt x="2179" y="565"/>
                  </a:lnTo>
                  <a:lnTo>
                    <a:pt x="1"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87" name="Google Shape;587;p19"/>
          <p:cNvSpPr/>
          <p:nvPr/>
        </p:nvSpPr>
        <p:spPr>
          <a:xfrm>
            <a:off x="5092215" y="4713595"/>
            <a:ext cx="501631" cy="242152"/>
          </a:xfrm>
          <a:custGeom>
            <a:rect b="b" l="l" r="r" t="t"/>
            <a:pathLst>
              <a:path extrusionOk="0" h="2795" w="5790">
                <a:moveTo>
                  <a:pt x="5789" y="2794"/>
                </a:moveTo>
                <a:lnTo>
                  <a:pt x="0" y="2794"/>
                </a:lnTo>
                <a:cubicBezTo>
                  <a:pt x="1" y="2449"/>
                  <a:pt x="334" y="2302"/>
                  <a:pt x="642" y="2459"/>
                </a:cubicBezTo>
                <a:cubicBezTo>
                  <a:pt x="1176" y="2313"/>
                  <a:pt x="1710" y="2168"/>
                  <a:pt x="2243" y="2023"/>
                </a:cubicBezTo>
                <a:cubicBezTo>
                  <a:pt x="1961" y="1537"/>
                  <a:pt x="1680" y="916"/>
                  <a:pt x="1990" y="447"/>
                </a:cubicBezTo>
                <a:cubicBezTo>
                  <a:pt x="2266" y="30"/>
                  <a:pt x="2924" y="0"/>
                  <a:pt x="3319" y="305"/>
                </a:cubicBezTo>
                <a:cubicBezTo>
                  <a:pt x="3715" y="611"/>
                  <a:pt x="3871" y="1151"/>
                  <a:pt x="3841" y="1650"/>
                </a:cubicBezTo>
                <a:cubicBezTo>
                  <a:pt x="4167" y="1444"/>
                  <a:pt x="4670" y="1740"/>
                  <a:pt x="4650" y="2124"/>
                </a:cubicBezTo>
                <a:cubicBezTo>
                  <a:pt x="5100" y="1999"/>
                  <a:pt x="5656" y="2346"/>
                  <a:pt x="5789" y="2794"/>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8" name="Google Shape;588;p19"/>
          <p:cNvSpPr/>
          <p:nvPr/>
        </p:nvSpPr>
        <p:spPr>
          <a:xfrm flipH="1">
            <a:off x="-23556" y="646895"/>
            <a:ext cx="552719" cy="58039"/>
          </a:xfrm>
          <a:custGeom>
            <a:rect b="b" l="l" r="r" t="t"/>
            <a:pathLst>
              <a:path extrusionOk="0" h="1334" w="12704">
                <a:moveTo>
                  <a:pt x="11825" y="380"/>
                </a:moveTo>
                <a:cubicBezTo>
                  <a:pt x="8096" y="910"/>
                  <a:pt x="0" y="1334"/>
                  <a:pt x="0" y="1334"/>
                </a:cubicBezTo>
                <a:cubicBezTo>
                  <a:pt x="895" y="1293"/>
                  <a:pt x="1896" y="1029"/>
                  <a:pt x="2754" y="770"/>
                </a:cubicBezTo>
                <a:cubicBezTo>
                  <a:pt x="3027" y="688"/>
                  <a:pt x="3295" y="591"/>
                  <a:pt x="3574" y="531"/>
                </a:cubicBezTo>
                <a:cubicBezTo>
                  <a:pt x="3920" y="455"/>
                  <a:pt x="4274" y="436"/>
                  <a:pt x="4628" y="418"/>
                </a:cubicBezTo>
                <a:cubicBezTo>
                  <a:pt x="7320" y="279"/>
                  <a:pt x="10011" y="139"/>
                  <a:pt x="12704" y="0"/>
                </a:cubicBezTo>
                <a:cubicBezTo>
                  <a:pt x="12411" y="127"/>
                  <a:pt x="12142" y="336"/>
                  <a:pt x="11825" y="38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9" name="Google Shape;589;p19"/>
          <p:cNvSpPr/>
          <p:nvPr/>
        </p:nvSpPr>
        <p:spPr>
          <a:xfrm flipH="1">
            <a:off x="105306" y="422353"/>
            <a:ext cx="302682" cy="50947"/>
          </a:xfrm>
          <a:custGeom>
            <a:rect b="b" l="l" r="r" t="t"/>
            <a:pathLst>
              <a:path extrusionOk="0" h="1171" w="6957">
                <a:moveTo>
                  <a:pt x="6957" y="504"/>
                </a:moveTo>
                <a:cubicBezTo>
                  <a:pt x="5626" y="747"/>
                  <a:pt x="0" y="1171"/>
                  <a:pt x="0" y="1171"/>
                </a:cubicBezTo>
                <a:cubicBezTo>
                  <a:pt x="317" y="1171"/>
                  <a:pt x="448" y="1032"/>
                  <a:pt x="723" y="975"/>
                </a:cubicBezTo>
                <a:cubicBezTo>
                  <a:pt x="1048" y="909"/>
                  <a:pt x="1193" y="782"/>
                  <a:pt x="1487" y="688"/>
                </a:cubicBezTo>
                <a:cubicBezTo>
                  <a:pt x="1786" y="593"/>
                  <a:pt x="2082" y="634"/>
                  <a:pt x="2369" y="509"/>
                </a:cubicBezTo>
                <a:cubicBezTo>
                  <a:pt x="2881" y="284"/>
                  <a:pt x="3009" y="1"/>
                  <a:pt x="3631" y="157"/>
                </a:cubicBezTo>
                <a:cubicBezTo>
                  <a:pt x="3939" y="235"/>
                  <a:pt x="4159" y="482"/>
                  <a:pt x="4474" y="538"/>
                </a:cubicBezTo>
                <a:cubicBezTo>
                  <a:pt x="4797" y="596"/>
                  <a:pt x="5239" y="447"/>
                  <a:pt x="5566" y="383"/>
                </a:cubicBezTo>
                <a:cubicBezTo>
                  <a:pt x="5965" y="304"/>
                  <a:pt x="6713" y="296"/>
                  <a:pt x="6957" y="504"/>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0" name="Google Shape;590;p19"/>
          <p:cNvSpPr/>
          <p:nvPr/>
        </p:nvSpPr>
        <p:spPr>
          <a:xfrm flipH="1">
            <a:off x="748347" y="202031"/>
            <a:ext cx="263264" cy="64130"/>
          </a:xfrm>
          <a:custGeom>
            <a:rect b="b" l="l" r="r" t="t"/>
            <a:pathLst>
              <a:path extrusionOk="0" h="1474" w="6051">
                <a:moveTo>
                  <a:pt x="6051" y="687"/>
                </a:moveTo>
                <a:cubicBezTo>
                  <a:pt x="4054" y="1051"/>
                  <a:pt x="1" y="1474"/>
                  <a:pt x="1" y="1474"/>
                </a:cubicBezTo>
                <a:cubicBezTo>
                  <a:pt x="266" y="1474"/>
                  <a:pt x="439" y="1204"/>
                  <a:pt x="717" y="1148"/>
                </a:cubicBezTo>
                <a:cubicBezTo>
                  <a:pt x="1040" y="1082"/>
                  <a:pt x="1344" y="1209"/>
                  <a:pt x="1680" y="1097"/>
                </a:cubicBezTo>
                <a:cubicBezTo>
                  <a:pt x="2312" y="886"/>
                  <a:pt x="2610" y="1"/>
                  <a:pt x="3389" y="84"/>
                </a:cubicBezTo>
                <a:cubicBezTo>
                  <a:pt x="3665" y="115"/>
                  <a:pt x="3883" y="415"/>
                  <a:pt x="4125" y="508"/>
                </a:cubicBezTo>
                <a:cubicBezTo>
                  <a:pt x="4432" y="624"/>
                  <a:pt x="4639" y="608"/>
                  <a:pt x="4966" y="627"/>
                </a:cubicBezTo>
                <a:cubicBezTo>
                  <a:pt x="5287" y="645"/>
                  <a:pt x="5729" y="725"/>
                  <a:pt x="6051" y="687"/>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1" name="Google Shape;591;p19"/>
          <p:cNvSpPr/>
          <p:nvPr/>
        </p:nvSpPr>
        <p:spPr>
          <a:xfrm flipH="1">
            <a:off x="1067442" y="376098"/>
            <a:ext cx="365028" cy="58344"/>
          </a:xfrm>
          <a:custGeom>
            <a:rect b="b" l="l" r="r" t="t"/>
            <a:pathLst>
              <a:path extrusionOk="0" h="1341" w="8390">
                <a:moveTo>
                  <a:pt x="8390" y="1099"/>
                </a:moveTo>
                <a:cubicBezTo>
                  <a:pt x="5889" y="1340"/>
                  <a:pt x="1" y="614"/>
                  <a:pt x="1" y="614"/>
                </a:cubicBezTo>
                <a:cubicBezTo>
                  <a:pt x="454" y="614"/>
                  <a:pt x="1094" y="606"/>
                  <a:pt x="1536" y="568"/>
                </a:cubicBezTo>
                <a:cubicBezTo>
                  <a:pt x="1755" y="550"/>
                  <a:pt x="1991" y="748"/>
                  <a:pt x="2210" y="695"/>
                </a:cubicBezTo>
                <a:cubicBezTo>
                  <a:pt x="2334" y="665"/>
                  <a:pt x="2289" y="413"/>
                  <a:pt x="2352" y="391"/>
                </a:cubicBezTo>
                <a:cubicBezTo>
                  <a:pt x="3475" y="0"/>
                  <a:pt x="3537" y="372"/>
                  <a:pt x="4594" y="600"/>
                </a:cubicBezTo>
                <a:cubicBezTo>
                  <a:pt x="5768" y="854"/>
                  <a:pt x="7422" y="640"/>
                  <a:pt x="8390" y="1099"/>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2" name="Google Shape;592;p19"/>
          <p:cNvSpPr/>
          <p:nvPr/>
        </p:nvSpPr>
        <p:spPr>
          <a:xfrm flipH="1">
            <a:off x="8624766" y="880239"/>
            <a:ext cx="693161" cy="94759"/>
          </a:xfrm>
          <a:custGeom>
            <a:rect b="b" l="l" r="r" t="t"/>
            <a:pathLst>
              <a:path extrusionOk="0" h="2178" w="15932">
                <a:moveTo>
                  <a:pt x="15790" y="2178"/>
                </a:moveTo>
                <a:cubicBezTo>
                  <a:pt x="15812" y="2154"/>
                  <a:pt x="15932" y="2108"/>
                  <a:pt x="15858" y="2116"/>
                </a:cubicBezTo>
                <a:cubicBezTo>
                  <a:pt x="14262" y="1999"/>
                  <a:pt x="12673" y="1769"/>
                  <a:pt x="11071" y="1662"/>
                </a:cubicBezTo>
                <a:cubicBezTo>
                  <a:pt x="9639" y="1565"/>
                  <a:pt x="8217" y="1789"/>
                  <a:pt x="6809" y="1453"/>
                </a:cubicBezTo>
                <a:cubicBezTo>
                  <a:pt x="4525" y="908"/>
                  <a:pt x="2230" y="737"/>
                  <a:pt x="1" y="0"/>
                </a:cubicBezTo>
                <a:cubicBezTo>
                  <a:pt x="1186" y="530"/>
                  <a:pt x="2390" y="241"/>
                  <a:pt x="3644" y="498"/>
                </a:cubicBezTo>
                <a:cubicBezTo>
                  <a:pt x="5185" y="814"/>
                  <a:pt x="6786" y="946"/>
                  <a:pt x="8348" y="1078"/>
                </a:cubicBezTo>
                <a:cubicBezTo>
                  <a:pt x="8134" y="767"/>
                  <a:pt x="7723" y="633"/>
                  <a:pt x="7518" y="307"/>
                </a:cubicBezTo>
                <a:cubicBezTo>
                  <a:pt x="8245" y="102"/>
                  <a:pt x="9120" y="619"/>
                  <a:pt x="9829" y="789"/>
                </a:cubicBezTo>
                <a:cubicBezTo>
                  <a:pt x="10887" y="1044"/>
                  <a:pt x="11965" y="710"/>
                  <a:pt x="13036" y="1004"/>
                </a:cubicBezTo>
                <a:cubicBezTo>
                  <a:pt x="13952" y="1254"/>
                  <a:pt x="14915" y="1925"/>
                  <a:pt x="15790" y="2178"/>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3" name="Google Shape;593;p19"/>
          <p:cNvSpPr/>
          <p:nvPr/>
        </p:nvSpPr>
        <p:spPr>
          <a:xfrm flipH="1">
            <a:off x="8624757" y="498587"/>
            <a:ext cx="504600" cy="81838"/>
          </a:xfrm>
          <a:custGeom>
            <a:rect b="b" l="l" r="r" t="t"/>
            <a:pathLst>
              <a:path extrusionOk="0" h="1881" w="11598">
                <a:moveTo>
                  <a:pt x="1" y="709"/>
                </a:moveTo>
                <a:cubicBezTo>
                  <a:pt x="903" y="857"/>
                  <a:pt x="1788" y="1070"/>
                  <a:pt x="2707" y="1150"/>
                </a:cubicBezTo>
                <a:cubicBezTo>
                  <a:pt x="4035" y="1265"/>
                  <a:pt x="5399" y="1136"/>
                  <a:pt x="6719" y="1327"/>
                </a:cubicBezTo>
                <a:cubicBezTo>
                  <a:pt x="8342" y="1561"/>
                  <a:pt x="9952" y="1880"/>
                  <a:pt x="11598" y="1862"/>
                </a:cubicBezTo>
                <a:cubicBezTo>
                  <a:pt x="10843" y="1373"/>
                  <a:pt x="9849" y="1526"/>
                  <a:pt x="9033" y="1150"/>
                </a:cubicBezTo>
                <a:cubicBezTo>
                  <a:pt x="8298" y="811"/>
                  <a:pt x="7659" y="787"/>
                  <a:pt x="6868" y="711"/>
                </a:cubicBezTo>
                <a:cubicBezTo>
                  <a:pt x="6074" y="634"/>
                  <a:pt x="5419" y="156"/>
                  <a:pt x="4627" y="69"/>
                </a:cubicBezTo>
                <a:cubicBezTo>
                  <a:pt x="4003" y="0"/>
                  <a:pt x="3706" y="310"/>
                  <a:pt x="3133" y="469"/>
                </a:cubicBezTo>
                <a:cubicBezTo>
                  <a:pt x="2585" y="621"/>
                  <a:pt x="1957" y="593"/>
                  <a:pt x="1399" y="585"/>
                </a:cubicBezTo>
                <a:cubicBezTo>
                  <a:pt x="941" y="578"/>
                  <a:pt x="283" y="494"/>
                  <a:pt x="1" y="709"/>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4" name="Google Shape;594;p19"/>
          <p:cNvSpPr/>
          <p:nvPr/>
        </p:nvSpPr>
        <p:spPr>
          <a:xfrm flipH="1">
            <a:off x="7454812" y="152288"/>
            <a:ext cx="729316" cy="223803"/>
          </a:xfrm>
          <a:custGeom>
            <a:rect b="b" l="l" r="r" t="t"/>
            <a:pathLst>
              <a:path extrusionOk="0" h="5144" w="16763">
                <a:moveTo>
                  <a:pt x="7248" y="3230"/>
                </a:moveTo>
                <a:cubicBezTo>
                  <a:pt x="6458" y="3235"/>
                  <a:pt x="5856" y="3147"/>
                  <a:pt x="5027" y="3147"/>
                </a:cubicBezTo>
                <a:lnTo>
                  <a:pt x="16762" y="5143"/>
                </a:lnTo>
                <a:cubicBezTo>
                  <a:pt x="16344" y="4942"/>
                  <a:pt x="15504" y="4525"/>
                  <a:pt x="14892" y="4322"/>
                </a:cubicBezTo>
                <a:cubicBezTo>
                  <a:pt x="14311" y="4129"/>
                  <a:pt x="14059" y="3799"/>
                  <a:pt x="13589" y="3450"/>
                </a:cubicBezTo>
                <a:cubicBezTo>
                  <a:pt x="12853" y="2902"/>
                  <a:pt x="12200" y="3154"/>
                  <a:pt x="11375" y="2959"/>
                </a:cubicBezTo>
                <a:cubicBezTo>
                  <a:pt x="11149" y="2905"/>
                  <a:pt x="10860" y="2778"/>
                  <a:pt x="10550" y="2640"/>
                </a:cubicBezTo>
                <a:lnTo>
                  <a:pt x="11381" y="2809"/>
                </a:lnTo>
                <a:cubicBezTo>
                  <a:pt x="10976" y="2690"/>
                  <a:pt x="10631" y="2359"/>
                  <a:pt x="10177" y="2301"/>
                </a:cubicBezTo>
                <a:cubicBezTo>
                  <a:pt x="9689" y="2236"/>
                  <a:pt x="9316" y="2244"/>
                  <a:pt x="8853" y="1987"/>
                </a:cubicBezTo>
                <a:cubicBezTo>
                  <a:pt x="8104" y="1571"/>
                  <a:pt x="7692" y="1248"/>
                  <a:pt x="6796" y="1208"/>
                </a:cubicBezTo>
                <a:cubicBezTo>
                  <a:pt x="6050" y="1175"/>
                  <a:pt x="5448" y="1165"/>
                  <a:pt x="4727" y="941"/>
                </a:cubicBezTo>
                <a:cubicBezTo>
                  <a:pt x="3998" y="717"/>
                  <a:pt x="3262" y="1"/>
                  <a:pt x="2482" y="13"/>
                </a:cubicBezTo>
                <a:cubicBezTo>
                  <a:pt x="2159" y="19"/>
                  <a:pt x="1816" y="203"/>
                  <a:pt x="1484" y="281"/>
                </a:cubicBezTo>
                <a:cubicBezTo>
                  <a:pt x="1181" y="352"/>
                  <a:pt x="525" y="489"/>
                  <a:pt x="0" y="510"/>
                </a:cubicBezTo>
                <a:lnTo>
                  <a:pt x="8572" y="2241"/>
                </a:lnTo>
                <a:cubicBezTo>
                  <a:pt x="8538" y="2261"/>
                  <a:pt x="8505" y="2282"/>
                  <a:pt x="8475" y="2308"/>
                </a:cubicBezTo>
                <a:cubicBezTo>
                  <a:pt x="8004" y="2719"/>
                  <a:pt x="8088" y="3224"/>
                  <a:pt x="7248" y="323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5" name="Google Shape;595;p19"/>
          <p:cNvSpPr/>
          <p:nvPr/>
        </p:nvSpPr>
        <p:spPr>
          <a:xfrm flipH="1">
            <a:off x="8349523" y="434460"/>
            <a:ext cx="618503" cy="139529"/>
          </a:xfrm>
          <a:custGeom>
            <a:rect b="b" l="l" r="r" t="t"/>
            <a:pathLst>
              <a:path extrusionOk="0" h="3207" w="14216">
                <a:moveTo>
                  <a:pt x="14215" y="3206"/>
                </a:moveTo>
                <a:cubicBezTo>
                  <a:pt x="10586" y="2722"/>
                  <a:pt x="0" y="726"/>
                  <a:pt x="0" y="726"/>
                </a:cubicBezTo>
                <a:cubicBezTo>
                  <a:pt x="420" y="726"/>
                  <a:pt x="933" y="602"/>
                  <a:pt x="1319" y="593"/>
                </a:cubicBezTo>
                <a:cubicBezTo>
                  <a:pt x="1695" y="584"/>
                  <a:pt x="2198" y="737"/>
                  <a:pt x="2617" y="729"/>
                </a:cubicBezTo>
                <a:cubicBezTo>
                  <a:pt x="3319" y="715"/>
                  <a:pt x="3162" y="96"/>
                  <a:pt x="3913" y="59"/>
                </a:cubicBezTo>
                <a:cubicBezTo>
                  <a:pt x="5086" y="0"/>
                  <a:pt x="5814" y="1132"/>
                  <a:pt x="7016" y="1105"/>
                </a:cubicBezTo>
                <a:cubicBezTo>
                  <a:pt x="8035" y="1083"/>
                  <a:pt x="8710" y="1517"/>
                  <a:pt x="9679" y="1645"/>
                </a:cubicBezTo>
                <a:cubicBezTo>
                  <a:pt x="10320" y="1730"/>
                  <a:pt x="11193" y="1618"/>
                  <a:pt x="11783" y="1871"/>
                </a:cubicBezTo>
                <a:cubicBezTo>
                  <a:pt x="12282" y="2086"/>
                  <a:pt x="12720" y="2510"/>
                  <a:pt x="13231" y="2736"/>
                </a:cubicBezTo>
                <a:cubicBezTo>
                  <a:pt x="13523" y="2865"/>
                  <a:pt x="13811" y="2917"/>
                  <a:pt x="14078" y="3084"/>
                </a:cubicBezTo>
                <a:cubicBezTo>
                  <a:pt x="14020" y="3098"/>
                  <a:pt x="13966" y="3119"/>
                  <a:pt x="13913" y="3145"/>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2">
  <p:cSld name="CUSTOM_4_1">
    <p:spTree>
      <p:nvGrpSpPr>
        <p:cNvPr id="596" name="Shape 596"/>
        <p:cNvGrpSpPr/>
        <p:nvPr/>
      </p:nvGrpSpPr>
      <p:grpSpPr>
        <a:xfrm>
          <a:off x="0" y="0"/>
          <a:ext cx="0" cy="0"/>
          <a:chOff x="0" y="0"/>
          <a:chExt cx="0" cy="0"/>
        </a:xfrm>
      </p:grpSpPr>
      <p:sp>
        <p:nvSpPr>
          <p:cNvPr id="597" name="Google Shape;597;p20"/>
          <p:cNvSpPr txBox="1"/>
          <p:nvPr>
            <p:ph type="title"/>
          </p:nvPr>
        </p:nvSpPr>
        <p:spPr>
          <a:xfrm>
            <a:off x="5259625" y="1899900"/>
            <a:ext cx="3171000" cy="660600"/>
          </a:xfrm>
          <a:prstGeom prst="rect">
            <a:avLst/>
          </a:prstGeom>
        </p:spPr>
        <p:txBody>
          <a:bodyPr anchorCtr="0" anchor="b" bIns="91425" lIns="91425" spcFirstLastPara="1" rIns="91425" wrap="square" tIns="91425">
            <a:noAutofit/>
          </a:bodyPr>
          <a:lstStyle>
            <a:lvl1pPr lvl="0" rtl="0" algn="r">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598" name="Google Shape;598;p20"/>
          <p:cNvSpPr txBox="1"/>
          <p:nvPr>
            <p:ph idx="1" type="subTitle"/>
          </p:nvPr>
        </p:nvSpPr>
        <p:spPr>
          <a:xfrm>
            <a:off x="5259784" y="2484300"/>
            <a:ext cx="3171000" cy="7593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SzPts val="1200"/>
              <a:buNone/>
              <a:defRPr/>
            </a:lvl1pPr>
            <a:lvl2pPr lvl="1" rtl="0" algn="ctr">
              <a:lnSpc>
                <a:spcPct val="100000"/>
              </a:lnSpc>
              <a:spcBef>
                <a:spcPts val="0"/>
              </a:spcBef>
              <a:spcAft>
                <a:spcPts val="0"/>
              </a:spcAft>
              <a:buSzPts val="1200"/>
              <a:buNone/>
              <a:defRPr/>
            </a:lvl2pPr>
            <a:lvl3pPr lvl="2" rtl="0" algn="ctr">
              <a:lnSpc>
                <a:spcPct val="100000"/>
              </a:lnSpc>
              <a:spcBef>
                <a:spcPts val="0"/>
              </a:spcBef>
              <a:spcAft>
                <a:spcPts val="0"/>
              </a:spcAft>
              <a:buSzPts val="1200"/>
              <a:buNone/>
              <a:defRPr/>
            </a:lvl3pPr>
            <a:lvl4pPr lvl="3" rtl="0" algn="ctr">
              <a:lnSpc>
                <a:spcPct val="100000"/>
              </a:lnSpc>
              <a:spcBef>
                <a:spcPts val="0"/>
              </a:spcBef>
              <a:spcAft>
                <a:spcPts val="0"/>
              </a:spcAft>
              <a:buSzPts val="1200"/>
              <a:buNone/>
              <a:defRPr/>
            </a:lvl4pPr>
            <a:lvl5pPr lvl="4" rtl="0" algn="ctr">
              <a:lnSpc>
                <a:spcPct val="100000"/>
              </a:lnSpc>
              <a:spcBef>
                <a:spcPts val="0"/>
              </a:spcBef>
              <a:spcAft>
                <a:spcPts val="0"/>
              </a:spcAft>
              <a:buSzPts val="1200"/>
              <a:buNone/>
              <a:defRPr/>
            </a:lvl5pPr>
            <a:lvl6pPr lvl="5" rtl="0" algn="ctr">
              <a:lnSpc>
                <a:spcPct val="100000"/>
              </a:lnSpc>
              <a:spcBef>
                <a:spcPts val="0"/>
              </a:spcBef>
              <a:spcAft>
                <a:spcPts val="0"/>
              </a:spcAft>
              <a:buSzPts val="1200"/>
              <a:buNone/>
              <a:defRPr/>
            </a:lvl6pPr>
            <a:lvl7pPr lvl="6" rtl="0" algn="ctr">
              <a:lnSpc>
                <a:spcPct val="100000"/>
              </a:lnSpc>
              <a:spcBef>
                <a:spcPts val="0"/>
              </a:spcBef>
              <a:spcAft>
                <a:spcPts val="0"/>
              </a:spcAft>
              <a:buSzPts val="1200"/>
              <a:buNone/>
              <a:defRPr/>
            </a:lvl7pPr>
            <a:lvl8pPr lvl="7" rtl="0" algn="ctr">
              <a:lnSpc>
                <a:spcPct val="100000"/>
              </a:lnSpc>
              <a:spcBef>
                <a:spcPts val="0"/>
              </a:spcBef>
              <a:spcAft>
                <a:spcPts val="0"/>
              </a:spcAft>
              <a:buSzPts val="1200"/>
              <a:buNone/>
              <a:defRPr/>
            </a:lvl8pPr>
            <a:lvl9pPr lvl="8" rtl="0" algn="ctr">
              <a:lnSpc>
                <a:spcPct val="100000"/>
              </a:lnSpc>
              <a:spcBef>
                <a:spcPts val="0"/>
              </a:spcBef>
              <a:spcAft>
                <a:spcPts val="0"/>
              </a:spcAft>
              <a:buSzPts val="1200"/>
              <a:buNone/>
              <a:defRPr/>
            </a:lvl9pPr>
          </a:lstStyle>
          <a:p/>
        </p:txBody>
      </p:sp>
      <p:sp>
        <p:nvSpPr>
          <p:cNvPr id="599" name="Google Shape;599;p20"/>
          <p:cNvSpPr/>
          <p:nvPr/>
        </p:nvSpPr>
        <p:spPr>
          <a:xfrm>
            <a:off x="184652" y="142282"/>
            <a:ext cx="1380798" cy="462876"/>
          </a:xfrm>
          <a:custGeom>
            <a:rect b="b" l="l" r="r" t="t"/>
            <a:pathLst>
              <a:path extrusionOk="0" h="10639" w="31737">
                <a:moveTo>
                  <a:pt x="31737" y="10639"/>
                </a:moveTo>
                <a:lnTo>
                  <a:pt x="241" y="10639"/>
                </a:lnTo>
                <a:cubicBezTo>
                  <a:pt x="1" y="10215"/>
                  <a:pt x="12" y="9679"/>
                  <a:pt x="375" y="9355"/>
                </a:cubicBezTo>
                <a:cubicBezTo>
                  <a:pt x="737" y="9031"/>
                  <a:pt x="1328" y="9001"/>
                  <a:pt x="1721" y="9286"/>
                </a:cubicBezTo>
                <a:cubicBezTo>
                  <a:pt x="1998" y="8549"/>
                  <a:pt x="2611" y="7947"/>
                  <a:pt x="3353" y="7685"/>
                </a:cubicBezTo>
                <a:cubicBezTo>
                  <a:pt x="2842" y="7279"/>
                  <a:pt x="2311" y="6847"/>
                  <a:pt x="2066" y="6241"/>
                </a:cubicBezTo>
                <a:cubicBezTo>
                  <a:pt x="1821" y="5638"/>
                  <a:pt x="1987" y="4813"/>
                  <a:pt x="2585" y="4553"/>
                </a:cubicBezTo>
                <a:cubicBezTo>
                  <a:pt x="1856" y="3191"/>
                  <a:pt x="2506" y="1275"/>
                  <a:pt x="3914" y="638"/>
                </a:cubicBezTo>
                <a:cubicBezTo>
                  <a:pt x="5320" y="1"/>
                  <a:pt x="7190" y="776"/>
                  <a:pt x="7732" y="2224"/>
                </a:cubicBezTo>
                <a:cubicBezTo>
                  <a:pt x="7896" y="1719"/>
                  <a:pt x="8672" y="1783"/>
                  <a:pt x="9068" y="2137"/>
                </a:cubicBezTo>
                <a:cubicBezTo>
                  <a:pt x="9465" y="2490"/>
                  <a:pt x="9712" y="3016"/>
                  <a:pt x="10181" y="3262"/>
                </a:cubicBezTo>
                <a:cubicBezTo>
                  <a:pt x="10744" y="3557"/>
                  <a:pt x="11468" y="3365"/>
                  <a:pt x="12026" y="3666"/>
                </a:cubicBezTo>
                <a:cubicBezTo>
                  <a:pt x="13218" y="4310"/>
                  <a:pt x="12717" y="6544"/>
                  <a:pt x="13966" y="7067"/>
                </a:cubicBezTo>
                <a:cubicBezTo>
                  <a:pt x="14589" y="7329"/>
                  <a:pt x="15291" y="6973"/>
                  <a:pt x="15834" y="6572"/>
                </a:cubicBezTo>
                <a:cubicBezTo>
                  <a:pt x="16376" y="6172"/>
                  <a:pt x="16933" y="5691"/>
                  <a:pt x="17609" y="5674"/>
                </a:cubicBezTo>
                <a:cubicBezTo>
                  <a:pt x="18336" y="5656"/>
                  <a:pt x="18953" y="6184"/>
                  <a:pt x="19445" y="6719"/>
                </a:cubicBezTo>
                <a:cubicBezTo>
                  <a:pt x="19938" y="7255"/>
                  <a:pt x="20427" y="7857"/>
                  <a:pt x="21124" y="8069"/>
                </a:cubicBezTo>
                <a:cubicBezTo>
                  <a:pt x="21819" y="8280"/>
                  <a:pt x="22756" y="7839"/>
                  <a:pt x="22720" y="7113"/>
                </a:cubicBezTo>
                <a:cubicBezTo>
                  <a:pt x="22693" y="6562"/>
                  <a:pt x="22143" y="5995"/>
                  <a:pt x="22453" y="5539"/>
                </a:cubicBezTo>
                <a:cubicBezTo>
                  <a:pt x="22621" y="5291"/>
                  <a:pt x="22983" y="5241"/>
                  <a:pt x="23264" y="5344"/>
                </a:cubicBezTo>
                <a:cubicBezTo>
                  <a:pt x="23546" y="5448"/>
                  <a:pt x="23767" y="5667"/>
                  <a:pt x="23979" y="5877"/>
                </a:cubicBezTo>
                <a:cubicBezTo>
                  <a:pt x="25326" y="7208"/>
                  <a:pt x="26758" y="8452"/>
                  <a:pt x="28263" y="9601"/>
                </a:cubicBezTo>
                <a:cubicBezTo>
                  <a:pt x="27928" y="9251"/>
                  <a:pt x="28341" y="8579"/>
                  <a:pt x="28822" y="8637"/>
                </a:cubicBezTo>
                <a:cubicBezTo>
                  <a:pt x="29302" y="8695"/>
                  <a:pt x="29587" y="9291"/>
                  <a:pt x="29428" y="9748"/>
                </a:cubicBezTo>
                <a:cubicBezTo>
                  <a:pt x="30242" y="9667"/>
                  <a:pt x="31160" y="10058"/>
                  <a:pt x="31737" y="10639"/>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0" name="Google Shape;600;p20"/>
          <p:cNvSpPr/>
          <p:nvPr/>
        </p:nvSpPr>
        <p:spPr>
          <a:xfrm flipH="1">
            <a:off x="7205596" y="178745"/>
            <a:ext cx="501631" cy="242152"/>
          </a:xfrm>
          <a:custGeom>
            <a:rect b="b" l="l" r="r" t="t"/>
            <a:pathLst>
              <a:path extrusionOk="0" h="2795" w="5790">
                <a:moveTo>
                  <a:pt x="5789" y="2794"/>
                </a:moveTo>
                <a:lnTo>
                  <a:pt x="0" y="2794"/>
                </a:lnTo>
                <a:cubicBezTo>
                  <a:pt x="1" y="2449"/>
                  <a:pt x="334" y="2302"/>
                  <a:pt x="642" y="2459"/>
                </a:cubicBezTo>
                <a:cubicBezTo>
                  <a:pt x="1176" y="2313"/>
                  <a:pt x="1710" y="2168"/>
                  <a:pt x="2243" y="2023"/>
                </a:cubicBezTo>
                <a:cubicBezTo>
                  <a:pt x="1961" y="1537"/>
                  <a:pt x="1680" y="916"/>
                  <a:pt x="1990" y="447"/>
                </a:cubicBezTo>
                <a:cubicBezTo>
                  <a:pt x="2266" y="30"/>
                  <a:pt x="2924" y="0"/>
                  <a:pt x="3319" y="305"/>
                </a:cubicBezTo>
                <a:cubicBezTo>
                  <a:pt x="3715" y="611"/>
                  <a:pt x="3871" y="1151"/>
                  <a:pt x="3841" y="1650"/>
                </a:cubicBezTo>
                <a:cubicBezTo>
                  <a:pt x="4167" y="1444"/>
                  <a:pt x="4670" y="1740"/>
                  <a:pt x="4650" y="2124"/>
                </a:cubicBezTo>
                <a:cubicBezTo>
                  <a:pt x="5100" y="1999"/>
                  <a:pt x="5656" y="2346"/>
                  <a:pt x="5789" y="2794"/>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7" name="Shape 17"/>
        <p:cNvGrpSpPr/>
        <p:nvPr/>
      </p:nvGrpSpPr>
      <p:grpSpPr>
        <a:xfrm>
          <a:off x="0" y="0"/>
          <a:ext cx="0" cy="0"/>
          <a:chOff x="0" y="0"/>
          <a:chExt cx="0" cy="0"/>
        </a:xfrm>
      </p:grpSpPr>
      <p:sp>
        <p:nvSpPr>
          <p:cNvPr id="18" name="Google Shape;18;p3"/>
          <p:cNvSpPr txBox="1"/>
          <p:nvPr>
            <p:ph type="title"/>
          </p:nvPr>
        </p:nvSpPr>
        <p:spPr>
          <a:xfrm>
            <a:off x="1597650" y="1689475"/>
            <a:ext cx="5948700" cy="841800"/>
          </a:xfrm>
          <a:prstGeom prst="rect">
            <a:avLst/>
          </a:prstGeom>
        </p:spPr>
        <p:txBody>
          <a:bodyPr anchorCtr="0" anchor="b" bIns="91425" lIns="91425" spcFirstLastPara="1" rIns="91425" wrap="square" tIns="91425">
            <a:noAutofit/>
          </a:bodyPr>
          <a:lstStyle>
            <a:lvl1pPr lvl="0" algn="ctr">
              <a:spcBef>
                <a:spcPts val="0"/>
              </a:spcBef>
              <a:spcAft>
                <a:spcPts val="0"/>
              </a:spcAft>
              <a:buSzPts val="3600"/>
              <a:buNone/>
              <a:defRPr sz="50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9" name="Google Shape;19;p3"/>
          <p:cNvSpPr txBox="1"/>
          <p:nvPr>
            <p:ph hasCustomPrompt="1" idx="2" type="title"/>
          </p:nvPr>
        </p:nvSpPr>
        <p:spPr>
          <a:xfrm>
            <a:off x="3926400" y="724050"/>
            <a:ext cx="1291200" cy="841800"/>
          </a:xfrm>
          <a:prstGeom prst="rect">
            <a:avLst/>
          </a:prstGeom>
          <a:solidFill>
            <a:schemeClr val="dk1"/>
          </a:solid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lvl1pPr lvl="0" rtl="0" algn="ctr">
              <a:spcBef>
                <a:spcPts val="0"/>
              </a:spcBef>
              <a:spcAft>
                <a:spcPts val="0"/>
              </a:spcAft>
              <a:buClr>
                <a:schemeClr val="lt1"/>
              </a:buClr>
              <a:buSzPts val="6000"/>
              <a:buNone/>
              <a:defRPr sz="6000">
                <a:solidFill>
                  <a:schemeClr val="dk2"/>
                </a:solidFill>
              </a:defRPr>
            </a:lvl1pPr>
            <a:lvl2pPr lvl="1" rtl="0" algn="ctr">
              <a:spcBef>
                <a:spcPts val="0"/>
              </a:spcBef>
              <a:spcAft>
                <a:spcPts val="0"/>
              </a:spcAft>
              <a:buClr>
                <a:schemeClr val="lt1"/>
              </a:buClr>
              <a:buSzPts val="6000"/>
              <a:buNone/>
              <a:defRPr sz="6000">
                <a:solidFill>
                  <a:schemeClr val="lt1"/>
                </a:solidFill>
              </a:defRPr>
            </a:lvl2pPr>
            <a:lvl3pPr lvl="2" rtl="0" algn="ctr">
              <a:spcBef>
                <a:spcPts val="0"/>
              </a:spcBef>
              <a:spcAft>
                <a:spcPts val="0"/>
              </a:spcAft>
              <a:buClr>
                <a:schemeClr val="lt1"/>
              </a:buClr>
              <a:buSzPts val="6000"/>
              <a:buNone/>
              <a:defRPr sz="6000">
                <a:solidFill>
                  <a:schemeClr val="lt1"/>
                </a:solidFill>
              </a:defRPr>
            </a:lvl3pPr>
            <a:lvl4pPr lvl="3" rtl="0" algn="ctr">
              <a:spcBef>
                <a:spcPts val="0"/>
              </a:spcBef>
              <a:spcAft>
                <a:spcPts val="0"/>
              </a:spcAft>
              <a:buClr>
                <a:schemeClr val="lt1"/>
              </a:buClr>
              <a:buSzPts val="6000"/>
              <a:buNone/>
              <a:defRPr sz="6000">
                <a:solidFill>
                  <a:schemeClr val="lt1"/>
                </a:solidFill>
              </a:defRPr>
            </a:lvl4pPr>
            <a:lvl5pPr lvl="4" rtl="0" algn="ctr">
              <a:spcBef>
                <a:spcPts val="0"/>
              </a:spcBef>
              <a:spcAft>
                <a:spcPts val="0"/>
              </a:spcAft>
              <a:buClr>
                <a:schemeClr val="lt1"/>
              </a:buClr>
              <a:buSzPts val="6000"/>
              <a:buNone/>
              <a:defRPr sz="6000">
                <a:solidFill>
                  <a:schemeClr val="lt1"/>
                </a:solidFill>
              </a:defRPr>
            </a:lvl5pPr>
            <a:lvl6pPr lvl="5" rtl="0" algn="ctr">
              <a:spcBef>
                <a:spcPts val="0"/>
              </a:spcBef>
              <a:spcAft>
                <a:spcPts val="0"/>
              </a:spcAft>
              <a:buClr>
                <a:schemeClr val="lt1"/>
              </a:buClr>
              <a:buSzPts val="6000"/>
              <a:buNone/>
              <a:defRPr sz="6000">
                <a:solidFill>
                  <a:schemeClr val="lt1"/>
                </a:solidFill>
              </a:defRPr>
            </a:lvl6pPr>
            <a:lvl7pPr lvl="6" rtl="0" algn="ctr">
              <a:spcBef>
                <a:spcPts val="0"/>
              </a:spcBef>
              <a:spcAft>
                <a:spcPts val="0"/>
              </a:spcAft>
              <a:buClr>
                <a:schemeClr val="lt1"/>
              </a:buClr>
              <a:buSzPts val="6000"/>
              <a:buNone/>
              <a:defRPr sz="6000">
                <a:solidFill>
                  <a:schemeClr val="lt1"/>
                </a:solidFill>
              </a:defRPr>
            </a:lvl7pPr>
            <a:lvl8pPr lvl="7" rtl="0" algn="ctr">
              <a:spcBef>
                <a:spcPts val="0"/>
              </a:spcBef>
              <a:spcAft>
                <a:spcPts val="0"/>
              </a:spcAft>
              <a:buClr>
                <a:schemeClr val="lt1"/>
              </a:buClr>
              <a:buSzPts val="6000"/>
              <a:buNone/>
              <a:defRPr sz="6000">
                <a:solidFill>
                  <a:schemeClr val="lt1"/>
                </a:solidFill>
              </a:defRPr>
            </a:lvl8pPr>
            <a:lvl9pPr lvl="8" rtl="0" algn="ctr">
              <a:spcBef>
                <a:spcPts val="0"/>
              </a:spcBef>
              <a:spcAft>
                <a:spcPts val="0"/>
              </a:spcAft>
              <a:buClr>
                <a:schemeClr val="lt1"/>
              </a:buClr>
              <a:buSzPts val="6000"/>
              <a:buNone/>
              <a:defRPr sz="6000">
                <a:solidFill>
                  <a:schemeClr val="lt1"/>
                </a:solidFill>
              </a:defRPr>
            </a:lvl9pPr>
          </a:lstStyle>
          <a:p>
            <a:r>
              <a:t>xx%</a:t>
            </a:r>
          </a:p>
        </p:txBody>
      </p:sp>
      <p:sp>
        <p:nvSpPr>
          <p:cNvPr id="20" name="Google Shape;20;p3"/>
          <p:cNvSpPr txBox="1"/>
          <p:nvPr>
            <p:ph idx="1" type="subTitle"/>
          </p:nvPr>
        </p:nvSpPr>
        <p:spPr>
          <a:xfrm>
            <a:off x="1597650" y="2442200"/>
            <a:ext cx="5948700" cy="3750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200"/>
              <a:buNone/>
              <a:defRPr sz="1600"/>
            </a:lvl1pPr>
            <a:lvl2pPr lvl="1" rtl="0" algn="ctr">
              <a:lnSpc>
                <a:spcPct val="100000"/>
              </a:lnSpc>
              <a:spcBef>
                <a:spcPts val="0"/>
              </a:spcBef>
              <a:spcAft>
                <a:spcPts val="0"/>
              </a:spcAft>
              <a:buSzPts val="1200"/>
              <a:buNone/>
              <a:defRPr/>
            </a:lvl2pPr>
            <a:lvl3pPr lvl="2" rtl="0" algn="ctr">
              <a:lnSpc>
                <a:spcPct val="100000"/>
              </a:lnSpc>
              <a:spcBef>
                <a:spcPts val="0"/>
              </a:spcBef>
              <a:spcAft>
                <a:spcPts val="0"/>
              </a:spcAft>
              <a:buSzPts val="1200"/>
              <a:buNone/>
              <a:defRPr/>
            </a:lvl3pPr>
            <a:lvl4pPr lvl="3" rtl="0" algn="ctr">
              <a:lnSpc>
                <a:spcPct val="100000"/>
              </a:lnSpc>
              <a:spcBef>
                <a:spcPts val="0"/>
              </a:spcBef>
              <a:spcAft>
                <a:spcPts val="0"/>
              </a:spcAft>
              <a:buSzPts val="1200"/>
              <a:buNone/>
              <a:defRPr/>
            </a:lvl4pPr>
            <a:lvl5pPr lvl="4" rtl="0" algn="ctr">
              <a:lnSpc>
                <a:spcPct val="100000"/>
              </a:lnSpc>
              <a:spcBef>
                <a:spcPts val="0"/>
              </a:spcBef>
              <a:spcAft>
                <a:spcPts val="0"/>
              </a:spcAft>
              <a:buSzPts val="1200"/>
              <a:buNone/>
              <a:defRPr/>
            </a:lvl5pPr>
            <a:lvl6pPr lvl="5" rtl="0" algn="ctr">
              <a:lnSpc>
                <a:spcPct val="100000"/>
              </a:lnSpc>
              <a:spcBef>
                <a:spcPts val="0"/>
              </a:spcBef>
              <a:spcAft>
                <a:spcPts val="0"/>
              </a:spcAft>
              <a:buSzPts val="1200"/>
              <a:buNone/>
              <a:defRPr/>
            </a:lvl6pPr>
            <a:lvl7pPr lvl="6" rtl="0" algn="ctr">
              <a:lnSpc>
                <a:spcPct val="100000"/>
              </a:lnSpc>
              <a:spcBef>
                <a:spcPts val="0"/>
              </a:spcBef>
              <a:spcAft>
                <a:spcPts val="0"/>
              </a:spcAft>
              <a:buSzPts val="1200"/>
              <a:buNone/>
              <a:defRPr/>
            </a:lvl7pPr>
            <a:lvl8pPr lvl="7" rtl="0" algn="ctr">
              <a:lnSpc>
                <a:spcPct val="100000"/>
              </a:lnSpc>
              <a:spcBef>
                <a:spcPts val="0"/>
              </a:spcBef>
              <a:spcAft>
                <a:spcPts val="0"/>
              </a:spcAft>
              <a:buSzPts val="1200"/>
              <a:buNone/>
              <a:defRPr/>
            </a:lvl8pPr>
            <a:lvl9pPr lvl="8" rtl="0" algn="ctr">
              <a:lnSpc>
                <a:spcPct val="100000"/>
              </a:lnSpc>
              <a:spcBef>
                <a:spcPts val="0"/>
              </a:spcBef>
              <a:spcAft>
                <a:spcPts val="0"/>
              </a:spcAft>
              <a:buSzPts val="1200"/>
              <a:buNone/>
              <a:defRPr/>
            </a:lvl9pPr>
          </a:lstStyle>
          <a:p/>
        </p:txBody>
      </p:sp>
      <p:sp>
        <p:nvSpPr>
          <p:cNvPr id="21" name="Google Shape;21;p3"/>
          <p:cNvSpPr/>
          <p:nvPr/>
        </p:nvSpPr>
        <p:spPr>
          <a:xfrm>
            <a:off x="6191196" y="280595"/>
            <a:ext cx="501631" cy="242152"/>
          </a:xfrm>
          <a:custGeom>
            <a:rect b="b" l="l" r="r" t="t"/>
            <a:pathLst>
              <a:path extrusionOk="0" h="2795" w="5790">
                <a:moveTo>
                  <a:pt x="5789" y="2794"/>
                </a:moveTo>
                <a:lnTo>
                  <a:pt x="0" y="2794"/>
                </a:lnTo>
                <a:cubicBezTo>
                  <a:pt x="1" y="2449"/>
                  <a:pt x="334" y="2302"/>
                  <a:pt x="642" y="2459"/>
                </a:cubicBezTo>
                <a:cubicBezTo>
                  <a:pt x="1176" y="2313"/>
                  <a:pt x="1710" y="2168"/>
                  <a:pt x="2243" y="2023"/>
                </a:cubicBezTo>
                <a:cubicBezTo>
                  <a:pt x="1961" y="1537"/>
                  <a:pt x="1680" y="916"/>
                  <a:pt x="1990" y="447"/>
                </a:cubicBezTo>
                <a:cubicBezTo>
                  <a:pt x="2266" y="30"/>
                  <a:pt x="2924" y="0"/>
                  <a:pt x="3319" y="305"/>
                </a:cubicBezTo>
                <a:cubicBezTo>
                  <a:pt x="3715" y="611"/>
                  <a:pt x="3871" y="1151"/>
                  <a:pt x="3841" y="1650"/>
                </a:cubicBezTo>
                <a:cubicBezTo>
                  <a:pt x="4167" y="1444"/>
                  <a:pt x="4670" y="1740"/>
                  <a:pt x="4650" y="2124"/>
                </a:cubicBezTo>
                <a:cubicBezTo>
                  <a:pt x="5100" y="1999"/>
                  <a:pt x="5656" y="2346"/>
                  <a:pt x="5789" y="2794"/>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1">
  <p:cSld name="TITLE_AND_TWO_COLUMNS_1">
    <p:spTree>
      <p:nvGrpSpPr>
        <p:cNvPr id="601" name="Shape 601"/>
        <p:cNvGrpSpPr/>
        <p:nvPr/>
      </p:nvGrpSpPr>
      <p:grpSpPr>
        <a:xfrm>
          <a:off x="0" y="0"/>
          <a:ext cx="0" cy="0"/>
          <a:chOff x="0" y="0"/>
          <a:chExt cx="0" cy="0"/>
        </a:xfrm>
      </p:grpSpPr>
      <p:sp>
        <p:nvSpPr>
          <p:cNvPr id="602" name="Google Shape;602;p21"/>
          <p:cNvSpPr/>
          <p:nvPr/>
        </p:nvSpPr>
        <p:spPr>
          <a:xfrm>
            <a:off x="5146852" y="4871963"/>
            <a:ext cx="585989" cy="156660"/>
          </a:xfrm>
          <a:custGeom>
            <a:rect b="b" l="l" r="r" t="t"/>
            <a:pathLst>
              <a:path extrusionOk="0" h="2817" w="10537">
                <a:moveTo>
                  <a:pt x="9651" y="2218"/>
                </a:moveTo>
                <a:cubicBezTo>
                  <a:pt x="9674" y="2165"/>
                  <a:pt x="9688" y="2108"/>
                  <a:pt x="9688" y="2047"/>
                </a:cubicBezTo>
                <a:cubicBezTo>
                  <a:pt x="9688" y="1814"/>
                  <a:pt x="9499" y="1626"/>
                  <a:pt x="9267" y="1626"/>
                </a:cubicBezTo>
                <a:cubicBezTo>
                  <a:pt x="9188" y="1626"/>
                  <a:pt x="9113" y="1648"/>
                  <a:pt x="9050" y="1687"/>
                </a:cubicBezTo>
                <a:cubicBezTo>
                  <a:pt x="9059" y="1634"/>
                  <a:pt x="9065" y="1581"/>
                  <a:pt x="9065" y="1525"/>
                </a:cubicBezTo>
                <a:cubicBezTo>
                  <a:pt x="9065" y="1040"/>
                  <a:pt x="8672" y="647"/>
                  <a:pt x="8188" y="647"/>
                </a:cubicBezTo>
                <a:cubicBezTo>
                  <a:pt x="7778" y="647"/>
                  <a:pt x="7435" y="928"/>
                  <a:pt x="7338" y="1307"/>
                </a:cubicBezTo>
                <a:cubicBezTo>
                  <a:pt x="7225" y="1218"/>
                  <a:pt x="7084" y="1165"/>
                  <a:pt x="6929" y="1165"/>
                </a:cubicBezTo>
                <a:cubicBezTo>
                  <a:pt x="6818" y="1165"/>
                  <a:pt x="6714" y="1192"/>
                  <a:pt x="6622" y="1241"/>
                </a:cubicBezTo>
                <a:cubicBezTo>
                  <a:pt x="6575" y="548"/>
                  <a:pt x="6000" y="0"/>
                  <a:pt x="5295" y="0"/>
                </a:cubicBezTo>
                <a:cubicBezTo>
                  <a:pt x="4736" y="0"/>
                  <a:pt x="4259" y="346"/>
                  <a:pt x="4061" y="834"/>
                </a:cubicBezTo>
                <a:cubicBezTo>
                  <a:pt x="3868" y="641"/>
                  <a:pt x="3601" y="522"/>
                  <a:pt x="3306" y="522"/>
                </a:cubicBezTo>
                <a:cubicBezTo>
                  <a:pt x="2744" y="522"/>
                  <a:pt x="2284" y="954"/>
                  <a:pt x="2239" y="1505"/>
                </a:cubicBezTo>
                <a:cubicBezTo>
                  <a:pt x="2154" y="1458"/>
                  <a:pt x="2054" y="1430"/>
                  <a:pt x="1948" y="1430"/>
                </a:cubicBezTo>
                <a:cubicBezTo>
                  <a:pt x="1608" y="1430"/>
                  <a:pt x="1333" y="1707"/>
                  <a:pt x="1333" y="2047"/>
                </a:cubicBezTo>
                <a:cubicBezTo>
                  <a:pt x="1333" y="2091"/>
                  <a:pt x="1337" y="2134"/>
                  <a:pt x="1346" y="2174"/>
                </a:cubicBezTo>
                <a:cubicBezTo>
                  <a:pt x="510" y="2243"/>
                  <a:pt x="1" y="2334"/>
                  <a:pt x="1" y="2432"/>
                </a:cubicBezTo>
                <a:cubicBezTo>
                  <a:pt x="1" y="2645"/>
                  <a:pt x="2359" y="2817"/>
                  <a:pt x="5269" y="2817"/>
                </a:cubicBezTo>
                <a:cubicBezTo>
                  <a:pt x="8179" y="2817"/>
                  <a:pt x="10537" y="2645"/>
                  <a:pt x="10537" y="2432"/>
                </a:cubicBezTo>
                <a:cubicBezTo>
                  <a:pt x="10537" y="2353"/>
                  <a:pt x="10211" y="2279"/>
                  <a:pt x="9651" y="2218"/>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603" name="Google Shape;603;p21"/>
          <p:cNvGrpSpPr/>
          <p:nvPr/>
        </p:nvGrpSpPr>
        <p:grpSpPr>
          <a:xfrm>
            <a:off x="4472641" y="4308230"/>
            <a:ext cx="896231" cy="1284137"/>
            <a:chOff x="6919925" y="2734733"/>
            <a:chExt cx="417628" cy="598359"/>
          </a:xfrm>
        </p:grpSpPr>
        <p:sp>
          <p:nvSpPr>
            <p:cNvPr id="604" name="Google Shape;604;p21"/>
            <p:cNvSpPr/>
            <p:nvPr/>
          </p:nvSpPr>
          <p:spPr>
            <a:xfrm>
              <a:off x="6919925" y="2734733"/>
              <a:ext cx="338662" cy="598359"/>
            </a:xfrm>
            <a:custGeom>
              <a:rect b="b" l="l" r="r" t="t"/>
              <a:pathLst>
                <a:path extrusionOk="0" h="13753" w="7784">
                  <a:moveTo>
                    <a:pt x="7783" y="13753"/>
                  </a:moveTo>
                  <a:lnTo>
                    <a:pt x="1" y="13753"/>
                  </a:lnTo>
                  <a:lnTo>
                    <a:pt x="1" y="1411"/>
                  </a:lnTo>
                  <a:lnTo>
                    <a:pt x="7783"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5" name="Google Shape;605;p21"/>
            <p:cNvSpPr/>
            <p:nvPr/>
          </p:nvSpPr>
          <p:spPr>
            <a:xfrm>
              <a:off x="7258544" y="2734733"/>
              <a:ext cx="79010" cy="598359"/>
            </a:xfrm>
            <a:custGeom>
              <a:rect b="b" l="l" r="r" t="t"/>
              <a:pathLst>
                <a:path extrusionOk="0" h="13753" w="1816">
                  <a:moveTo>
                    <a:pt x="0" y="13753"/>
                  </a:moveTo>
                  <a:lnTo>
                    <a:pt x="1816" y="13753"/>
                  </a:lnTo>
                  <a:lnTo>
                    <a:pt x="1816" y="686"/>
                  </a:lnTo>
                  <a:lnTo>
                    <a:pt x="0"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06" name="Google Shape;606;p21"/>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607" name="Google Shape;607;p21"/>
          <p:cNvSpPr txBox="1"/>
          <p:nvPr>
            <p:ph idx="1" type="subTitle"/>
          </p:nvPr>
        </p:nvSpPr>
        <p:spPr>
          <a:xfrm>
            <a:off x="4923249" y="3133225"/>
            <a:ext cx="2505600" cy="8952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200"/>
              <a:buNone/>
              <a:defRPr b="0"/>
            </a:lvl1pPr>
            <a:lvl2pPr lvl="1" rtl="0" algn="ctr">
              <a:lnSpc>
                <a:spcPct val="100000"/>
              </a:lnSpc>
              <a:spcBef>
                <a:spcPts val="0"/>
              </a:spcBef>
              <a:spcAft>
                <a:spcPts val="0"/>
              </a:spcAft>
              <a:buSzPts val="1200"/>
              <a:buNone/>
              <a:defRPr/>
            </a:lvl2pPr>
            <a:lvl3pPr lvl="2" rtl="0" algn="ctr">
              <a:lnSpc>
                <a:spcPct val="100000"/>
              </a:lnSpc>
              <a:spcBef>
                <a:spcPts val="0"/>
              </a:spcBef>
              <a:spcAft>
                <a:spcPts val="0"/>
              </a:spcAft>
              <a:buSzPts val="1200"/>
              <a:buNone/>
              <a:defRPr/>
            </a:lvl3pPr>
            <a:lvl4pPr lvl="3" rtl="0" algn="ctr">
              <a:lnSpc>
                <a:spcPct val="100000"/>
              </a:lnSpc>
              <a:spcBef>
                <a:spcPts val="0"/>
              </a:spcBef>
              <a:spcAft>
                <a:spcPts val="0"/>
              </a:spcAft>
              <a:buSzPts val="1200"/>
              <a:buNone/>
              <a:defRPr/>
            </a:lvl4pPr>
            <a:lvl5pPr lvl="4" rtl="0" algn="ctr">
              <a:lnSpc>
                <a:spcPct val="100000"/>
              </a:lnSpc>
              <a:spcBef>
                <a:spcPts val="0"/>
              </a:spcBef>
              <a:spcAft>
                <a:spcPts val="0"/>
              </a:spcAft>
              <a:buSzPts val="1200"/>
              <a:buNone/>
              <a:defRPr/>
            </a:lvl5pPr>
            <a:lvl6pPr lvl="5" rtl="0" algn="ctr">
              <a:lnSpc>
                <a:spcPct val="100000"/>
              </a:lnSpc>
              <a:spcBef>
                <a:spcPts val="0"/>
              </a:spcBef>
              <a:spcAft>
                <a:spcPts val="0"/>
              </a:spcAft>
              <a:buSzPts val="1200"/>
              <a:buNone/>
              <a:defRPr/>
            </a:lvl6pPr>
            <a:lvl7pPr lvl="6" rtl="0" algn="ctr">
              <a:lnSpc>
                <a:spcPct val="100000"/>
              </a:lnSpc>
              <a:spcBef>
                <a:spcPts val="0"/>
              </a:spcBef>
              <a:spcAft>
                <a:spcPts val="0"/>
              </a:spcAft>
              <a:buSzPts val="1200"/>
              <a:buNone/>
              <a:defRPr/>
            </a:lvl7pPr>
            <a:lvl8pPr lvl="7" rtl="0" algn="ctr">
              <a:lnSpc>
                <a:spcPct val="100000"/>
              </a:lnSpc>
              <a:spcBef>
                <a:spcPts val="0"/>
              </a:spcBef>
              <a:spcAft>
                <a:spcPts val="0"/>
              </a:spcAft>
              <a:buSzPts val="1200"/>
              <a:buNone/>
              <a:defRPr/>
            </a:lvl8pPr>
            <a:lvl9pPr lvl="8" rtl="0" algn="ctr">
              <a:lnSpc>
                <a:spcPct val="100000"/>
              </a:lnSpc>
              <a:spcBef>
                <a:spcPts val="0"/>
              </a:spcBef>
              <a:spcAft>
                <a:spcPts val="0"/>
              </a:spcAft>
              <a:buSzPts val="1200"/>
              <a:buNone/>
              <a:defRPr/>
            </a:lvl9pPr>
          </a:lstStyle>
          <a:p/>
        </p:txBody>
      </p:sp>
      <p:sp>
        <p:nvSpPr>
          <p:cNvPr id="608" name="Google Shape;608;p21"/>
          <p:cNvSpPr txBox="1"/>
          <p:nvPr>
            <p:ph idx="2" type="subTitle"/>
          </p:nvPr>
        </p:nvSpPr>
        <p:spPr>
          <a:xfrm>
            <a:off x="1715375" y="3133225"/>
            <a:ext cx="2505600" cy="8952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200"/>
              <a:buNone/>
              <a:defRPr b="0"/>
            </a:lvl1pPr>
            <a:lvl2pPr lvl="1" rtl="0" algn="ctr">
              <a:lnSpc>
                <a:spcPct val="100000"/>
              </a:lnSpc>
              <a:spcBef>
                <a:spcPts val="0"/>
              </a:spcBef>
              <a:spcAft>
                <a:spcPts val="0"/>
              </a:spcAft>
              <a:buSzPts val="1200"/>
              <a:buNone/>
              <a:defRPr/>
            </a:lvl2pPr>
            <a:lvl3pPr lvl="2" rtl="0" algn="ctr">
              <a:lnSpc>
                <a:spcPct val="100000"/>
              </a:lnSpc>
              <a:spcBef>
                <a:spcPts val="0"/>
              </a:spcBef>
              <a:spcAft>
                <a:spcPts val="0"/>
              </a:spcAft>
              <a:buSzPts val="1200"/>
              <a:buNone/>
              <a:defRPr/>
            </a:lvl3pPr>
            <a:lvl4pPr lvl="3" rtl="0" algn="ctr">
              <a:lnSpc>
                <a:spcPct val="100000"/>
              </a:lnSpc>
              <a:spcBef>
                <a:spcPts val="0"/>
              </a:spcBef>
              <a:spcAft>
                <a:spcPts val="0"/>
              </a:spcAft>
              <a:buSzPts val="1200"/>
              <a:buNone/>
              <a:defRPr/>
            </a:lvl4pPr>
            <a:lvl5pPr lvl="4" rtl="0" algn="ctr">
              <a:lnSpc>
                <a:spcPct val="100000"/>
              </a:lnSpc>
              <a:spcBef>
                <a:spcPts val="0"/>
              </a:spcBef>
              <a:spcAft>
                <a:spcPts val="0"/>
              </a:spcAft>
              <a:buSzPts val="1200"/>
              <a:buNone/>
              <a:defRPr/>
            </a:lvl5pPr>
            <a:lvl6pPr lvl="5" rtl="0" algn="ctr">
              <a:lnSpc>
                <a:spcPct val="100000"/>
              </a:lnSpc>
              <a:spcBef>
                <a:spcPts val="0"/>
              </a:spcBef>
              <a:spcAft>
                <a:spcPts val="0"/>
              </a:spcAft>
              <a:buSzPts val="1200"/>
              <a:buNone/>
              <a:defRPr/>
            </a:lvl6pPr>
            <a:lvl7pPr lvl="6" rtl="0" algn="ctr">
              <a:lnSpc>
                <a:spcPct val="100000"/>
              </a:lnSpc>
              <a:spcBef>
                <a:spcPts val="0"/>
              </a:spcBef>
              <a:spcAft>
                <a:spcPts val="0"/>
              </a:spcAft>
              <a:buSzPts val="1200"/>
              <a:buNone/>
              <a:defRPr/>
            </a:lvl7pPr>
            <a:lvl8pPr lvl="7" rtl="0" algn="ctr">
              <a:lnSpc>
                <a:spcPct val="100000"/>
              </a:lnSpc>
              <a:spcBef>
                <a:spcPts val="0"/>
              </a:spcBef>
              <a:spcAft>
                <a:spcPts val="0"/>
              </a:spcAft>
              <a:buSzPts val="1200"/>
              <a:buNone/>
              <a:defRPr/>
            </a:lvl8pPr>
            <a:lvl9pPr lvl="8" rtl="0" algn="ctr">
              <a:lnSpc>
                <a:spcPct val="100000"/>
              </a:lnSpc>
              <a:spcBef>
                <a:spcPts val="0"/>
              </a:spcBef>
              <a:spcAft>
                <a:spcPts val="0"/>
              </a:spcAft>
              <a:buSzPts val="1200"/>
              <a:buNone/>
              <a:defRPr/>
            </a:lvl9pPr>
          </a:lstStyle>
          <a:p/>
        </p:txBody>
      </p:sp>
      <p:sp>
        <p:nvSpPr>
          <p:cNvPr id="609" name="Google Shape;609;p21"/>
          <p:cNvSpPr txBox="1"/>
          <p:nvPr>
            <p:ph idx="3" type="subTitle"/>
          </p:nvPr>
        </p:nvSpPr>
        <p:spPr>
          <a:xfrm>
            <a:off x="1715375" y="2645600"/>
            <a:ext cx="2505600" cy="558900"/>
          </a:xfrm>
          <a:prstGeom prst="rect">
            <a:avLst/>
          </a:prstGeom>
        </p:spPr>
        <p:txBody>
          <a:bodyPr anchorCtr="0" anchor="b" bIns="91425" lIns="91425" spcFirstLastPara="1" rIns="91425" wrap="square" tIns="91425">
            <a:noAutofit/>
          </a:bodyPr>
          <a:lstStyle>
            <a:lvl1pPr lvl="0" rtl="0" algn="ctr">
              <a:lnSpc>
                <a:spcPct val="100000"/>
              </a:lnSpc>
              <a:spcBef>
                <a:spcPts val="0"/>
              </a:spcBef>
              <a:spcAft>
                <a:spcPts val="0"/>
              </a:spcAft>
              <a:buSzPts val="2400"/>
              <a:buFont typeface="Bebas Neue"/>
              <a:buNone/>
              <a:defRPr sz="2200">
                <a:solidFill>
                  <a:schemeClr val="dk1"/>
                </a:solidFill>
                <a:latin typeface="Changa One"/>
                <a:ea typeface="Changa One"/>
                <a:cs typeface="Changa One"/>
                <a:sym typeface="Changa One"/>
              </a:defRPr>
            </a:lvl1pPr>
            <a:lvl2pPr lvl="1" rtl="0" algn="ctr">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gn="ctr">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gn="ctr">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gn="ctr">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gn="ctr">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gn="ctr">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gn="ctr">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gn="ctr">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p:txBody>
      </p:sp>
      <p:sp>
        <p:nvSpPr>
          <p:cNvPr id="610" name="Google Shape;610;p21"/>
          <p:cNvSpPr txBox="1"/>
          <p:nvPr>
            <p:ph idx="4" type="subTitle"/>
          </p:nvPr>
        </p:nvSpPr>
        <p:spPr>
          <a:xfrm>
            <a:off x="4923250" y="2645600"/>
            <a:ext cx="2505600" cy="558900"/>
          </a:xfrm>
          <a:prstGeom prst="rect">
            <a:avLst/>
          </a:prstGeom>
        </p:spPr>
        <p:txBody>
          <a:bodyPr anchorCtr="0" anchor="b" bIns="91425" lIns="91425" spcFirstLastPara="1" rIns="91425" wrap="square" tIns="91425">
            <a:noAutofit/>
          </a:bodyPr>
          <a:lstStyle>
            <a:lvl1pPr lvl="0" rtl="0" algn="ctr">
              <a:lnSpc>
                <a:spcPct val="100000"/>
              </a:lnSpc>
              <a:spcBef>
                <a:spcPts val="0"/>
              </a:spcBef>
              <a:spcAft>
                <a:spcPts val="0"/>
              </a:spcAft>
              <a:buSzPts val="2400"/>
              <a:buFont typeface="Bebas Neue"/>
              <a:buNone/>
              <a:defRPr sz="2200">
                <a:solidFill>
                  <a:schemeClr val="dk1"/>
                </a:solidFill>
                <a:latin typeface="Changa One"/>
                <a:ea typeface="Changa One"/>
                <a:cs typeface="Changa One"/>
                <a:sym typeface="Changa One"/>
              </a:defRPr>
            </a:lvl1pPr>
            <a:lvl2pPr lvl="1" rtl="0" algn="ctr">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gn="ctr">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gn="ctr">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gn="ctr">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gn="ctr">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gn="ctr">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gn="ctr">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gn="ctr">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p:txBody>
      </p:sp>
      <p:sp>
        <p:nvSpPr>
          <p:cNvPr id="611" name="Google Shape;611;p21"/>
          <p:cNvSpPr/>
          <p:nvPr/>
        </p:nvSpPr>
        <p:spPr>
          <a:xfrm>
            <a:off x="844827" y="4288569"/>
            <a:ext cx="1380798" cy="462876"/>
          </a:xfrm>
          <a:custGeom>
            <a:rect b="b" l="l" r="r" t="t"/>
            <a:pathLst>
              <a:path extrusionOk="0" h="10639" w="31737">
                <a:moveTo>
                  <a:pt x="31737" y="10639"/>
                </a:moveTo>
                <a:lnTo>
                  <a:pt x="241" y="10639"/>
                </a:lnTo>
                <a:cubicBezTo>
                  <a:pt x="1" y="10215"/>
                  <a:pt x="12" y="9679"/>
                  <a:pt x="375" y="9355"/>
                </a:cubicBezTo>
                <a:cubicBezTo>
                  <a:pt x="737" y="9031"/>
                  <a:pt x="1328" y="9001"/>
                  <a:pt x="1721" y="9286"/>
                </a:cubicBezTo>
                <a:cubicBezTo>
                  <a:pt x="1998" y="8549"/>
                  <a:pt x="2611" y="7947"/>
                  <a:pt x="3353" y="7685"/>
                </a:cubicBezTo>
                <a:cubicBezTo>
                  <a:pt x="2842" y="7279"/>
                  <a:pt x="2311" y="6847"/>
                  <a:pt x="2066" y="6241"/>
                </a:cubicBezTo>
                <a:cubicBezTo>
                  <a:pt x="1821" y="5638"/>
                  <a:pt x="1987" y="4813"/>
                  <a:pt x="2585" y="4553"/>
                </a:cubicBezTo>
                <a:cubicBezTo>
                  <a:pt x="1856" y="3191"/>
                  <a:pt x="2506" y="1275"/>
                  <a:pt x="3914" y="638"/>
                </a:cubicBezTo>
                <a:cubicBezTo>
                  <a:pt x="5320" y="1"/>
                  <a:pt x="7190" y="776"/>
                  <a:pt x="7732" y="2224"/>
                </a:cubicBezTo>
                <a:cubicBezTo>
                  <a:pt x="7896" y="1719"/>
                  <a:pt x="8672" y="1783"/>
                  <a:pt x="9068" y="2137"/>
                </a:cubicBezTo>
                <a:cubicBezTo>
                  <a:pt x="9465" y="2490"/>
                  <a:pt x="9712" y="3016"/>
                  <a:pt x="10181" y="3262"/>
                </a:cubicBezTo>
                <a:cubicBezTo>
                  <a:pt x="10744" y="3557"/>
                  <a:pt x="11468" y="3365"/>
                  <a:pt x="12026" y="3666"/>
                </a:cubicBezTo>
                <a:cubicBezTo>
                  <a:pt x="13218" y="4310"/>
                  <a:pt x="12717" y="6544"/>
                  <a:pt x="13966" y="7067"/>
                </a:cubicBezTo>
                <a:cubicBezTo>
                  <a:pt x="14589" y="7329"/>
                  <a:pt x="15291" y="6973"/>
                  <a:pt x="15834" y="6572"/>
                </a:cubicBezTo>
                <a:cubicBezTo>
                  <a:pt x="16376" y="6172"/>
                  <a:pt x="16933" y="5691"/>
                  <a:pt x="17609" y="5674"/>
                </a:cubicBezTo>
                <a:cubicBezTo>
                  <a:pt x="18336" y="5656"/>
                  <a:pt x="18953" y="6184"/>
                  <a:pt x="19445" y="6719"/>
                </a:cubicBezTo>
                <a:cubicBezTo>
                  <a:pt x="19938" y="7255"/>
                  <a:pt x="20427" y="7857"/>
                  <a:pt x="21124" y="8069"/>
                </a:cubicBezTo>
                <a:cubicBezTo>
                  <a:pt x="21819" y="8280"/>
                  <a:pt x="22756" y="7839"/>
                  <a:pt x="22720" y="7113"/>
                </a:cubicBezTo>
                <a:cubicBezTo>
                  <a:pt x="22693" y="6562"/>
                  <a:pt x="22143" y="5995"/>
                  <a:pt x="22453" y="5539"/>
                </a:cubicBezTo>
                <a:cubicBezTo>
                  <a:pt x="22621" y="5291"/>
                  <a:pt x="22983" y="5241"/>
                  <a:pt x="23264" y="5344"/>
                </a:cubicBezTo>
                <a:cubicBezTo>
                  <a:pt x="23546" y="5448"/>
                  <a:pt x="23767" y="5667"/>
                  <a:pt x="23979" y="5877"/>
                </a:cubicBezTo>
                <a:cubicBezTo>
                  <a:pt x="25326" y="7208"/>
                  <a:pt x="26758" y="8452"/>
                  <a:pt x="28263" y="9601"/>
                </a:cubicBezTo>
                <a:cubicBezTo>
                  <a:pt x="27928" y="9251"/>
                  <a:pt x="28341" y="8579"/>
                  <a:pt x="28822" y="8637"/>
                </a:cubicBezTo>
                <a:cubicBezTo>
                  <a:pt x="29302" y="8695"/>
                  <a:pt x="29587" y="9291"/>
                  <a:pt x="29428" y="9748"/>
                </a:cubicBezTo>
                <a:cubicBezTo>
                  <a:pt x="30242" y="9667"/>
                  <a:pt x="31160" y="10058"/>
                  <a:pt x="31737" y="10639"/>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2" name="Google Shape;612;p21"/>
          <p:cNvSpPr/>
          <p:nvPr/>
        </p:nvSpPr>
        <p:spPr>
          <a:xfrm>
            <a:off x="8410282" y="645145"/>
            <a:ext cx="552719" cy="58039"/>
          </a:xfrm>
          <a:custGeom>
            <a:rect b="b" l="l" r="r" t="t"/>
            <a:pathLst>
              <a:path extrusionOk="0" h="1334" w="12704">
                <a:moveTo>
                  <a:pt x="11825" y="380"/>
                </a:moveTo>
                <a:cubicBezTo>
                  <a:pt x="8096" y="910"/>
                  <a:pt x="0" y="1334"/>
                  <a:pt x="0" y="1334"/>
                </a:cubicBezTo>
                <a:cubicBezTo>
                  <a:pt x="895" y="1293"/>
                  <a:pt x="1896" y="1029"/>
                  <a:pt x="2754" y="770"/>
                </a:cubicBezTo>
                <a:cubicBezTo>
                  <a:pt x="3027" y="688"/>
                  <a:pt x="3295" y="591"/>
                  <a:pt x="3574" y="531"/>
                </a:cubicBezTo>
                <a:cubicBezTo>
                  <a:pt x="3920" y="455"/>
                  <a:pt x="4274" y="436"/>
                  <a:pt x="4628" y="418"/>
                </a:cubicBezTo>
                <a:cubicBezTo>
                  <a:pt x="7320" y="279"/>
                  <a:pt x="10011" y="139"/>
                  <a:pt x="12704" y="0"/>
                </a:cubicBezTo>
                <a:cubicBezTo>
                  <a:pt x="12411" y="127"/>
                  <a:pt x="12142" y="336"/>
                  <a:pt x="11825" y="38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3" name="Google Shape;613;p21"/>
          <p:cNvSpPr/>
          <p:nvPr/>
        </p:nvSpPr>
        <p:spPr>
          <a:xfrm>
            <a:off x="8683857" y="420603"/>
            <a:ext cx="302682" cy="50947"/>
          </a:xfrm>
          <a:custGeom>
            <a:rect b="b" l="l" r="r" t="t"/>
            <a:pathLst>
              <a:path extrusionOk="0" h="1171" w="6957">
                <a:moveTo>
                  <a:pt x="6957" y="504"/>
                </a:moveTo>
                <a:cubicBezTo>
                  <a:pt x="5626" y="747"/>
                  <a:pt x="0" y="1171"/>
                  <a:pt x="0" y="1171"/>
                </a:cubicBezTo>
                <a:cubicBezTo>
                  <a:pt x="317" y="1171"/>
                  <a:pt x="448" y="1032"/>
                  <a:pt x="723" y="975"/>
                </a:cubicBezTo>
                <a:cubicBezTo>
                  <a:pt x="1048" y="909"/>
                  <a:pt x="1193" y="782"/>
                  <a:pt x="1487" y="688"/>
                </a:cubicBezTo>
                <a:cubicBezTo>
                  <a:pt x="1786" y="593"/>
                  <a:pt x="2082" y="634"/>
                  <a:pt x="2369" y="509"/>
                </a:cubicBezTo>
                <a:cubicBezTo>
                  <a:pt x="2881" y="284"/>
                  <a:pt x="3009" y="1"/>
                  <a:pt x="3631" y="157"/>
                </a:cubicBezTo>
                <a:cubicBezTo>
                  <a:pt x="3939" y="235"/>
                  <a:pt x="4159" y="482"/>
                  <a:pt x="4474" y="538"/>
                </a:cubicBezTo>
                <a:cubicBezTo>
                  <a:pt x="4797" y="596"/>
                  <a:pt x="5239" y="447"/>
                  <a:pt x="5566" y="383"/>
                </a:cubicBezTo>
                <a:cubicBezTo>
                  <a:pt x="5965" y="304"/>
                  <a:pt x="6713" y="296"/>
                  <a:pt x="6957" y="504"/>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4" name="Google Shape;614;p21"/>
          <p:cNvSpPr/>
          <p:nvPr/>
        </p:nvSpPr>
        <p:spPr>
          <a:xfrm>
            <a:off x="8080234" y="200281"/>
            <a:ext cx="263264" cy="64130"/>
          </a:xfrm>
          <a:custGeom>
            <a:rect b="b" l="l" r="r" t="t"/>
            <a:pathLst>
              <a:path extrusionOk="0" h="1474" w="6051">
                <a:moveTo>
                  <a:pt x="6051" y="687"/>
                </a:moveTo>
                <a:cubicBezTo>
                  <a:pt x="4054" y="1051"/>
                  <a:pt x="1" y="1474"/>
                  <a:pt x="1" y="1474"/>
                </a:cubicBezTo>
                <a:cubicBezTo>
                  <a:pt x="266" y="1474"/>
                  <a:pt x="439" y="1204"/>
                  <a:pt x="717" y="1148"/>
                </a:cubicBezTo>
                <a:cubicBezTo>
                  <a:pt x="1040" y="1082"/>
                  <a:pt x="1344" y="1209"/>
                  <a:pt x="1680" y="1097"/>
                </a:cubicBezTo>
                <a:cubicBezTo>
                  <a:pt x="2312" y="886"/>
                  <a:pt x="2610" y="1"/>
                  <a:pt x="3389" y="84"/>
                </a:cubicBezTo>
                <a:cubicBezTo>
                  <a:pt x="3665" y="115"/>
                  <a:pt x="3883" y="415"/>
                  <a:pt x="4125" y="508"/>
                </a:cubicBezTo>
                <a:cubicBezTo>
                  <a:pt x="4432" y="624"/>
                  <a:pt x="4639" y="608"/>
                  <a:pt x="4966" y="627"/>
                </a:cubicBezTo>
                <a:cubicBezTo>
                  <a:pt x="5287" y="645"/>
                  <a:pt x="5729" y="725"/>
                  <a:pt x="6051" y="687"/>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5" name="Google Shape;615;p21"/>
          <p:cNvSpPr/>
          <p:nvPr/>
        </p:nvSpPr>
        <p:spPr>
          <a:xfrm>
            <a:off x="97875" y="3776423"/>
            <a:ext cx="365028" cy="58344"/>
          </a:xfrm>
          <a:custGeom>
            <a:rect b="b" l="l" r="r" t="t"/>
            <a:pathLst>
              <a:path extrusionOk="0" h="1341" w="8390">
                <a:moveTo>
                  <a:pt x="8390" y="1099"/>
                </a:moveTo>
                <a:cubicBezTo>
                  <a:pt x="5889" y="1340"/>
                  <a:pt x="1" y="614"/>
                  <a:pt x="1" y="614"/>
                </a:cubicBezTo>
                <a:cubicBezTo>
                  <a:pt x="454" y="614"/>
                  <a:pt x="1094" y="606"/>
                  <a:pt x="1536" y="568"/>
                </a:cubicBezTo>
                <a:cubicBezTo>
                  <a:pt x="1755" y="550"/>
                  <a:pt x="1991" y="748"/>
                  <a:pt x="2210" y="695"/>
                </a:cubicBezTo>
                <a:cubicBezTo>
                  <a:pt x="2334" y="665"/>
                  <a:pt x="2289" y="413"/>
                  <a:pt x="2352" y="391"/>
                </a:cubicBezTo>
                <a:cubicBezTo>
                  <a:pt x="3475" y="0"/>
                  <a:pt x="3537" y="372"/>
                  <a:pt x="4594" y="600"/>
                </a:cubicBezTo>
                <a:cubicBezTo>
                  <a:pt x="5768" y="854"/>
                  <a:pt x="7422" y="640"/>
                  <a:pt x="8390" y="1099"/>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6" name="Google Shape;616;p21"/>
          <p:cNvSpPr/>
          <p:nvPr/>
        </p:nvSpPr>
        <p:spPr>
          <a:xfrm>
            <a:off x="729101" y="338762"/>
            <a:ext cx="504600" cy="81838"/>
          </a:xfrm>
          <a:custGeom>
            <a:rect b="b" l="l" r="r" t="t"/>
            <a:pathLst>
              <a:path extrusionOk="0" h="1881" w="11598">
                <a:moveTo>
                  <a:pt x="1" y="709"/>
                </a:moveTo>
                <a:cubicBezTo>
                  <a:pt x="903" y="857"/>
                  <a:pt x="1788" y="1070"/>
                  <a:pt x="2707" y="1150"/>
                </a:cubicBezTo>
                <a:cubicBezTo>
                  <a:pt x="4035" y="1265"/>
                  <a:pt x="5399" y="1136"/>
                  <a:pt x="6719" y="1327"/>
                </a:cubicBezTo>
                <a:cubicBezTo>
                  <a:pt x="8342" y="1561"/>
                  <a:pt x="9952" y="1880"/>
                  <a:pt x="11598" y="1862"/>
                </a:cubicBezTo>
                <a:cubicBezTo>
                  <a:pt x="10843" y="1373"/>
                  <a:pt x="9849" y="1526"/>
                  <a:pt x="9033" y="1150"/>
                </a:cubicBezTo>
                <a:cubicBezTo>
                  <a:pt x="8298" y="811"/>
                  <a:pt x="7659" y="787"/>
                  <a:pt x="6868" y="711"/>
                </a:cubicBezTo>
                <a:cubicBezTo>
                  <a:pt x="6074" y="634"/>
                  <a:pt x="5419" y="156"/>
                  <a:pt x="4627" y="69"/>
                </a:cubicBezTo>
                <a:cubicBezTo>
                  <a:pt x="4003" y="0"/>
                  <a:pt x="3706" y="310"/>
                  <a:pt x="3133" y="469"/>
                </a:cubicBezTo>
                <a:cubicBezTo>
                  <a:pt x="2585" y="621"/>
                  <a:pt x="1957" y="593"/>
                  <a:pt x="1399" y="585"/>
                </a:cubicBezTo>
                <a:cubicBezTo>
                  <a:pt x="941" y="578"/>
                  <a:pt x="283" y="494"/>
                  <a:pt x="1" y="709"/>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7" name="Google Shape;617;p21"/>
          <p:cNvSpPr/>
          <p:nvPr/>
        </p:nvSpPr>
        <p:spPr>
          <a:xfrm>
            <a:off x="387045" y="46957"/>
            <a:ext cx="7875" cy="1610"/>
          </a:xfrm>
          <a:custGeom>
            <a:rect b="b" l="l" r="r" t="t"/>
            <a:pathLst>
              <a:path extrusionOk="0" h="37" w="181">
                <a:moveTo>
                  <a:pt x="1" y="1"/>
                </a:moveTo>
                <a:cubicBezTo>
                  <a:pt x="60" y="17"/>
                  <a:pt x="118" y="30"/>
                  <a:pt x="180" y="37"/>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8" name="Google Shape;618;p21"/>
          <p:cNvSpPr/>
          <p:nvPr/>
        </p:nvSpPr>
        <p:spPr>
          <a:xfrm>
            <a:off x="-108071" y="-75212"/>
            <a:ext cx="729316" cy="223803"/>
          </a:xfrm>
          <a:custGeom>
            <a:rect b="b" l="l" r="r" t="t"/>
            <a:pathLst>
              <a:path extrusionOk="0" h="5144" w="16763">
                <a:moveTo>
                  <a:pt x="7248" y="3230"/>
                </a:moveTo>
                <a:cubicBezTo>
                  <a:pt x="6458" y="3235"/>
                  <a:pt x="5856" y="3147"/>
                  <a:pt x="5027" y="3147"/>
                </a:cubicBezTo>
                <a:lnTo>
                  <a:pt x="16762" y="5143"/>
                </a:lnTo>
                <a:cubicBezTo>
                  <a:pt x="16344" y="4942"/>
                  <a:pt x="15504" y="4525"/>
                  <a:pt x="14892" y="4322"/>
                </a:cubicBezTo>
                <a:cubicBezTo>
                  <a:pt x="14311" y="4129"/>
                  <a:pt x="14059" y="3799"/>
                  <a:pt x="13589" y="3450"/>
                </a:cubicBezTo>
                <a:cubicBezTo>
                  <a:pt x="12853" y="2902"/>
                  <a:pt x="12200" y="3154"/>
                  <a:pt x="11375" y="2959"/>
                </a:cubicBezTo>
                <a:cubicBezTo>
                  <a:pt x="11149" y="2905"/>
                  <a:pt x="10860" y="2778"/>
                  <a:pt x="10550" y="2640"/>
                </a:cubicBezTo>
                <a:lnTo>
                  <a:pt x="11381" y="2809"/>
                </a:lnTo>
                <a:cubicBezTo>
                  <a:pt x="10976" y="2690"/>
                  <a:pt x="10631" y="2359"/>
                  <a:pt x="10177" y="2301"/>
                </a:cubicBezTo>
                <a:cubicBezTo>
                  <a:pt x="9689" y="2236"/>
                  <a:pt x="9316" y="2244"/>
                  <a:pt x="8853" y="1987"/>
                </a:cubicBezTo>
                <a:cubicBezTo>
                  <a:pt x="8104" y="1571"/>
                  <a:pt x="7692" y="1248"/>
                  <a:pt x="6796" y="1208"/>
                </a:cubicBezTo>
                <a:cubicBezTo>
                  <a:pt x="6050" y="1175"/>
                  <a:pt x="5448" y="1165"/>
                  <a:pt x="4727" y="941"/>
                </a:cubicBezTo>
                <a:cubicBezTo>
                  <a:pt x="3998" y="717"/>
                  <a:pt x="3262" y="1"/>
                  <a:pt x="2482" y="13"/>
                </a:cubicBezTo>
                <a:cubicBezTo>
                  <a:pt x="2159" y="19"/>
                  <a:pt x="1816" y="203"/>
                  <a:pt x="1484" y="281"/>
                </a:cubicBezTo>
                <a:cubicBezTo>
                  <a:pt x="1181" y="352"/>
                  <a:pt x="525" y="489"/>
                  <a:pt x="0" y="510"/>
                </a:cubicBezTo>
                <a:lnTo>
                  <a:pt x="8572" y="2241"/>
                </a:lnTo>
                <a:cubicBezTo>
                  <a:pt x="8538" y="2261"/>
                  <a:pt x="8505" y="2282"/>
                  <a:pt x="8475" y="2308"/>
                </a:cubicBezTo>
                <a:cubicBezTo>
                  <a:pt x="8004" y="2719"/>
                  <a:pt x="8088" y="3224"/>
                  <a:pt x="7248" y="323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9" name="Google Shape;619;p21"/>
          <p:cNvSpPr/>
          <p:nvPr/>
        </p:nvSpPr>
        <p:spPr>
          <a:xfrm>
            <a:off x="-28844" y="261710"/>
            <a:ext cx="618503" cy="139529"/>
          </a:xfrm>
          <a:custGeom>
            <a:rect b="b" l="l" r="r" t="t"/>
            <a:pathLst>
              <a:path extrusionOk="0" h="3207" w="14216">
                <a:moveTo>
                  <a:pt x="14215" y="3206"/>
                </a:moveTo>
                <a:cubicBezTo>
                  <a:pt x="10586" y="2722"/>
                  <a:pt x="0" y="726"/>
                  <a:pt x="0" y="726"/>
                </a:cubicBezTo>
                <a:cubicBezTo>
                  <a:pt x="420" y="726"/>
                  <a:pt x="933" y="602"/>
                  <a:pt x="1319" y="593"/>
                </a:cubicBezTo>
                <a:cubicBezTo>
                  <a:pt x="1695" y="584"/>
                  <a:pt x="2198" y="737"/>
                  <a:pt x="2617" y="729"/>
                </a:cubicBezTo>
                <a:cubicBezTo>
                  <a:pt x="3319" y="715"/>
                  <a:pt x="3162" y="96"/>
                  <a:pt x="3913" y="59"/>
                </a:cubicBezTo>
                <a:cubicBezTo>
                  <a:pt x="5086" y="0"/>
                  <a:pt x="5814" y="1132"/>
                  <a:pt x="7016" y="1105"/>
                </a:cubicBezTo>
                <a:cubicBezTo>
                  <a:pt x="8035" y="1083"/>
                  <a:pt x="8710" y="1517"/>
                  <a:pt x="9679" y="1645"/>
                </a:cubicBezTo>
                <a:cubicBezTo>
                  <a:pt x="10320" y="1730"/>
                  <a:pt x="11193" y="1618"/>
                  <a:pt x="11783" y="1871"/>
                </a:cubicBezTo>
                <a:cubicBezTo>
                  <a:pt x="12282" y="2086"/>
                  <a:pt x="12720" y="2510"/>
                  <a:pt x="13231" y="2736"/>
                </a:cubicBezTo>
                <a:cubicBezTo>
                  <a:pt x="13523" y="2865"/>
                  <a:pt x="13811" y="2917"/>
                  <a:pt x="14078" y="3084"/>
                </a:cubicBezTo>
                <a:cubicBezTo>
                  <a:pt x="14020" y="3098"/>
                  <a:pt x="13966" y="3119"/>
                  <a:pt x="13913" y="3145"/>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0" name="Google Shape;620;p21"/>
          <p:cNvSpPr/>
          <p:nvPr/>
        </p:nvSpPr>
        <p:spPr>
          <a:xfrm>
            <a:off x="8085281" y="2817121"/>
            <a:ext cx="896230" cy="462872"/>
          </a:xfrm>
          <a:custGeom>
            <a:rect b="b" l="l" r="r" t="t"/>
            <a:pathLst>
              <a:path extrusionOk="0" h="19745" w="38231">
                <a:moveTo>
                  <a:pt x="3597" y="16684"/>
                </a:moveTo>
                <a:cubicBezTo>
                  <a:pt x="3777" y="16715"/>
                  <a:pt x="3946" y="16792"/>
                  <a:pt x="4082" y="16922"/>
                </a:cubicBezTo>
                <a:cubicBezTo>
                  <a:pt x="4204" y="16332"/>
                  <a:pt x="4586" y="16106"/>
                  <a:pt x="4995" y="15740"/>
                </a:cubicBezTo>
                <a:cubicBezTo>
                  <a:pt x="5341" y="15432"/>
                  <a:pt x="5324" y="15356"/>
                  <a:pt x="5323" y="14898"/>
                </a:cubicBezTo>
                <a:cubicBezTo>
                  <a:pt x="5322" y="14404"/>
                  <a:pt x="5367" y="13975"/>
                  <a:pt x="5680" y="13567"/>
                </a:cubicBezTo>
                <a:cubicBezTo>
                  <a:pt x="5741" y="13488"/>
                  <a:pt x="6690" y="12775"/>
                  <a:pt x="6715" y="12964"/>
                </a:cubicBezTo>
                <a:cubicBezTo>
                  <a:pt x="6601" y="12094"/>
                  <a:pt x="7348" y="11014"/>
                  <a:pt x="8264" y="10959"/>
                </a:cubicBezTo>
                <a:cubicBezTo>
                  <a:pt x="9016" y="10914"/>
                  <a:pt x="10035" y="11690"/>
                  <a:pt x="10347" y="12333"/>
                </a:cubicBezTo>
                <a:cubicBezTo>
                  <a:pt x="10421" y="11645"/>
                  <a:pt x="10728" y="11003"/>
                  <a:pt x="11284" y="10574"/>
                </a:cubicBezTo>
                <a:cubicBezTo>
                  <a:pt x="11831" y="10149"/>
                  <a:pt x="12568" y="9980"/>
                  <a:pt x="13247" y="10121"/>
                </a:cubicBezTo>
                <a:cubicBezTo>
                  <a:pt x="12653" y="9871"/>
                  <a:pt x="12353" y="9125"/>
                  <a:pt x="12523" y="8505"/>
                </a:cubicBezTo>
                <a:cubicBezTo>
                  <a:pt x="12694" y="7883"/>
                  <a:pt x="13264" y="7415"/>
                  <a:pt x="13891" y="7273"/>
                </a:cubicBezTo>
                <a:cubicBezTo>
                  <a:pt x="14520" y="7130"/>
                  <a:pt x="15191" y="7280"/>
                  <a:pt x="15757" y="7587"/>
                </a:cubicBezTo>
                <a:cubicBezTo>
                  <a:pt x="15622" y="6649"/>
                  <a:pt x="16096" y="5651"/>
                  <a:pt x="16909" y="5163"/>
                </a:cubicBezTo>
                <a:cubicBezTo>
                  <a:pt x="17722" y="4675"/>
                  <a:pt x="18826" y="4726"/>
                  <a:pt x="19590" y="5287"/>
                </a:cubicBezTo>
                <a:cubicBezTo>
                  <a:pt x="19332" y="4295"/>
                  <a:pt x="19695" y="3167"/>
                  <a:pt x="20484" y="2512"/>
                </a:cubicBezTo>
                <a:cubicBezTo>
                  <a:pt x="21273" y="1856"/>
                  <a:pt x="22447" y="1706"/>
                  <a:pt x="23376" y="2142"/>
                </a:cubicBezTo>
                <a:cubicBezTo>
                  <a:pt x="23331" y="1655"/>
                  <a:pt x="23537" y="1152"/>
                  <a:pt x="23909" y="836"/>
                </a:cubicBezTo>
                <a:cubicBezTo>
                  <a:pt x="24895" y="0"/>
                  <a:pt x="26111" y="898"/>
                  <a:pt x="26087" y="2038"/>
                </a:cubicBezTo>
                <a:cubicBezTo>
                  <a:pt x="26607" y="1792"/>
                  <a:pt x="28218" y="2216"/>
                  <a:pt x="27771" y="3067"/>
                </a:cubicBezTo>
                <a:cubicBezTo>
                  <a:pt x="28390" y="1889"/>
                  <a:pt x="30084" y="1531"/>
                  <a:pt x="31238" y="2194"/>
                </a:cubicBezTo>
                <a:cubicBezTo>
                  <a:pt x="32392" y="2857"/>
                  <a:pt x="32953" y="4311"/>
                  <a:pt x="32767" y="5628"/>
                </a:cubicBezTo>
                <a:cubicBezTo>
                  <a:pt x="32582" y="6945"/>
                  <a:pt x="31747" y="8109"/>
                  <a:pt x="30696" y="8924"/>
                </a:cubicBezTo>
                <a:cubicBezTo>
                  <a:pt x="31465" y="8546"/>
                  <a:pt x="32461" y="8693"/>
                  <a:pt x="33090" y="9277"/>
                </a:cubicBezTo>
                <a:cubicBezTo>
                  <a:pt x="33717" y="9860"/>
                  <a:pt x="33935" y="10843"/>
                  <a:pt x="33615" y="11637"/>
                </a:cubicBezTo>
                <a:cubicBezTo>
                  <a:pt x="33525" y="11859"/>
                  <a:pt x="33397" y="12074"/>
                  <a:pt x="33392" y="12312"/>
                </a:cubicBezTo>
                <a:cubicBezTo>
                  <a:pt x="33381" y="12949"/>
                  <a:pt x="34159" y="13229"/>
                  <a:pt x="34696" y="13570"/>
                </a:cubicBezTo>
                <a:cubicBezTo>
                  <a:pt x="35392" y="14013"/>
                  <a:pt x="35825" y="14837"/>
                  <a:pt x="35796" y="15660"/>
                </a:cubicBezTo>
                <a:cubicBezTo>
                  <a:pt x="35766" y="16483"/>
                  <a:pt x="35275" y="17274"/>
                  <a:pt x="34550" y="17665"/>
                </a:cubicBezTo>
                <a:cubicBezTo>
                  <a:pt x="35776" y="18111"/>
                  <a:pt x="37004" y="18556"/>
                  <a:pt x="38231" y="19002"/>
                </a:cubicBezTo>
                <a:cubicBezTo>
                  <a:pt x="25498" y="19586"/>
                  <a:pt x="12744" y="19744"/>
                  <a:pt x="0" y="19477"/>
                </a:cubicBezTo>
                <a:cubicBezTo>
                  <a:pt x="587" y="19378"/>
                  <a:pt x="1032" y="18900"/>
                  <a:pt x="1366" y="18409"/>
                </a:cubicBezTo>
                <a:cubicBezTo>
                  <a:pt x="1700" y="17916"/>
                  <a:pt x="1982" y="17371"/>
                  <a:pt x="2450" y="17003"/>
                </a:cubicBezTo>
                <a:cubicBezTo>
                  <a:pt x="2768" y="16754"/>
                  <a:pt x="3211" y="16616"/>
                  <a:pt x="3597" y="16684"/>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621" name="Google Shape;621;p21"/>
          <p:cNvGrpSpPr/>
          <p:nvPr/>
        </p:nvGrpSpPr>
        <p:grpSpPr>
          <a:xfrm>
            <a:off x="7974513" y="4179929"/>
            <a:ext cx="912513" cy="1095996"/>
            <a:chOff x="872644" y="1256870"/>
            <a:chExt cx="430898" cy="517565"/>
          </a:xfrm>
        </p:grpSpPr>
        <p:sp>
          <p:nvSpPr>
            <p:cNvPr id="622" name="Google Shape;622;p21"/>
            <p:cNvSpPr/>
            <p:nvPr/>
          </p:nvSpPr>
          <p:spPr>
            <a:xfrm>
              <a:off x="883695" y="1295809"/>
              <a:ext cx="408796" cy="478626"/>
            </a:xfrm>
            <a:custGeom>
              <a:rect b="b" l="l" r="r" t="t"/>
              <a:pathLst>
                <a:path extrusionOk="0" h="11001" w="9396">
                  <a:moveTo>
                    <a:pt x="0" y="0"/>
                  </a:moveTo>
                  <a:lnTo>
                    <a:pt x="9395" y="0"/>
                  </a:lnTo>
                  <a:lnTo>
                    <a:pt x="9395" y="11001"/>
                  </a:lnTo>
                  <a:lnTo>
                    <a:pt x="0" y="1100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3" name="Google Shape;623;p21"/>
            <p:cNvSpPr/>
            <p:nvPr/>
          </p:nvSpPr>
          <p:spPr>
            <a:xfrm>
              <a:off x="883695" y="1256870"/>
              <a:ext cx="408796" cy="52383"/>
            </a:xfrm>
            <a:custGeom>
              <a:rect b="b" l="l" r="r" t="t"/>
              <a:pathLst>
                <a:path extrusionOk="0" h="1204" w="9396">
                  <a:moveTo>
                    <a:pt x="9395" y="1204"/>
                  </a:moveTo>
                  <a:lnTo>
                    <a:pt x="0" y="1204"/>
                  </a:lnTo>
                  <a:lnTo>
                    <a:pt x="683" y="0"/>
                  </a:lnTo>
                  <a:lnTo>
                    <a:pt x="8712"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4" name="Google Shape;624;p21"/>
            <p:cNvSpPr/>
            <p:nvPr/>
          </p:nvSpPr>
          <p:spPr>
            <a:xfrm>
              <a:off x="872644" y="1289631"/>
              <a:ext cx="430898" cy="44247"/>
            </a:xfrm>
            <a:custGeom>
              <a:rect b="b" l="l" r="r" t="t"/>
              <a:pathLst>
                <a:path extrusionOk="0" h="1017" w="9904">
                  <a:moveTo>
                    <a:pt x="0" y="0"/>
                  </a:moveTo>
                  <a:lnTo>
                    <a:pt x="9903" y="0"/>
                  </a:lnTo>
                  <a:lnTo>
                    <a:pt x="9903" y="1016"/>
                  </a:lnTo>
                  <a:lnTo>
                    <a:pt x="0" y="1016"/>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5" name="Google Shape;625;p21"/>
            <p:cNvSpPr/>
            <p:nvPr/>
          </p:nvSpPr>
          <p:spPr>
            <a:xfrm>
              <a:off x="872644" y="1377734"/>
              <a:ext cx="430898" cy="44247"/>
            </a:xfrm>
            <a:custGeom>
              <a:rect b="b" l="l" r="r" t="t"/>
              <a:pathLst>
                <a:path extrusionOk="0" h="1017" w="9904">
                  <a:moveTo>
                    <a:pt x="0" y="0"/>
                  </a:moveTo>
                  <a:lnTo>
                    <a:pt x="9903" y="0"/>
                  </a:lnTo>
                  <a:lnTo>
                    <a:pt x="9903" y="1017"/>
                  </a:lnTo>
                  <a:lnTo>
                    <a:pt x="0" y="1017"/>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6" name="Google Shape;626;p21"/>
            <p:cNvSpPr/>
            <p:nvPr/>
          </p:nvSpPr>
          <p:spPr>
            <a:xfrm>
              <a:off x="872644" y="1465837"/>
              <a:ext cx="430898" cy="44247"/>
            </a:xfrm>
            <a:custGeom>
              <a:rect b="b" l="l" r="r" t="t"/>
              <a:pathLst>
                <a:path extrusionOk="0" h="1017" w="9904">
                  <a:moveTo>
                    <a:pt x="0" y="1"/>
                  </a:moveTo>
                  <a:lnTo>
                    <a:pt x="9903" y="1"/>
                  </a:lnTo>
                  <a:lnTo>
                    <a:pt x="9903" y="1017"/>
                  </a:lnTo>
                  <a:lnTo>
                    <a:pt x="0" y="1017"/>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7" name="Google Shape;627;p21"/>
            <p:cNvSpPr/>
            <p:nvPr/>
          </p:nvSpPr>
          <p:spPr>
            <a:xfrm>
              <a:off x="872644" y="1553983"/>
              <a:ext cx="430898" cy="44247"/>
            </a:xfrm>
            <a:custGeom>
              <a:rect b="b" l="l" r="r" t="t"/>
              <a:pathLst>
                <a:path extrusionOk="0" h="1017" w="9904">
                  <a:moveTo>
                    <a:pt x="0" y="0"/>
                  </a:moveTo>
                  <a:lnTo>
                    <a:pt x="9903" y="0"/>
                  </a:lnTo>
                  <a:lnTo>
                    <a:pt x="9903" y="1016"/>
                  </a:lnTo>
                  <a:lnTo>
                    <a:pt x="0" y="1016"/>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8" name="Google Shape;628;p21"/>
            <p:cNvSpPr/>
            <p:nvPr/>
          </p:nvSpPr>
          <p:spPr>
            <a:xfrm>
              <a:off x="872644" y="1642085"/>
              <a:ext cx="430898" cy="44247"/>
            </a:xfrm>
            <a:custGeom>
              <a:rect b="b" l="l" r="r" t="t"/>
              <a:pathLst>
                <a:path extrusionOk="0" h="1017" w="9904">
                  <a:moveTo>
                    <a:pt x="0" y="0"/>
                  </a:moveTo>
                  <a:lnTo>
                    <a:pt x="9903" y="0"/>
                  </a:lnTo>
                  <a:lnTo>
                    <a:pt x="9903" y="1016"/>
                  </a:lnTo>
                  <a:lnTo>
                    <a:pt x="0" y="1016"/>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9" name="Google Shape;629;p21"/>
            <p:cNvSpPr/>
            <p:nvPr/>
          </p:nvSpPr>
          <p:spPr>
            <a:xfrm>
              <a:off x="872644" y="1730188"/>
              <a:ext cx="430898" cy="44247"/>
            </a:xfrm>
            <a:custGeom>
              <a:rect b="b" l="l" r="r" t="t"/>
              <a:pathLst>
                <a:path extrusionOk="0" h="1017" w="9904">
                  <a:moveTo>
                    <a:pt x="0" y="1"/>
                  </a:moveTo>
                  <a:lnTo>
                    <a:pt x="9903" y="1"/>
                  </a:lnTo>
                  <a:lnTo>
                    <a:pt x="9903" y="1017"/>
                  </a:lnTo>
                  <a:lnTo>
                    <a:pt x="0" y="1017"/>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30" name="Google Shape;630;p21"/>
          <p:cNvGrpSpPr/>
          <p:nvPr/>
        </p:nvGrpSpPr>
        <p:grpSpPr>
          <a:xfrm flipH="1">
            <a:off x="-27364" y="3204503"/>
            <a:ext cx="1064846" cy="2425107"/>
            <a:chOff x="1790255" y="2193848"/>
            <a:chExt cx="642519" cy="1463288"/>
          </a:xfrm>
        </p:grpSpPr>
        <p:sp>
          <p:nvSpPr>
            <p:cNvPr id="631" name="Google Shape;631;p21"/>
            <p:cNvSpPr/>
            <p:nvPr/>
          </p:nvSpPr>
          <p:spPr>
            <a:xfrm>
              <a:off x="1817317" y="2410167"/>
              <a:ext cx="615457" cy="1246968"/>
            </a:xfrm>
            <a:custGeom>
              <a:rect b="b" l="l" r="r" t="t"/>
              <a:pathLst>
                <a:path extrusionOk="0" h="28661" w="14146">
                  <a:moveTo>
                    <a:pt x="1" y="0"/>
                  </a:moveTo>
                  <a:lnTo>
                    <a:pt x="14146" y="0"/>
                  </a:lnTo>
                  <a:lnTo>
                    <a:pt x="14146" y="28660"/>
                  </a:lnTo>
                  <a:lnTo>
                    <a:pt x="1" y="28660"/>
                  </a:lnTo>
                  <a:close/>
                </a:path>
              </a:pathLst>
            </a:custGeom>
            <a:solidFill>
              <a:srgbClr val="A0EA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2" name="Google Shape;632;p21"/>
            <p:cNvSpPr/>
            <p:nvPr/>
          </p:nvSpPr>
          <p:spPr>
            <a:xfrm>
              <a:off x="1915818" y="2224912"/>
              <a:ext cx="12922" cy="145315"/>
            </a:xfrm>
            <a:custGeom>
              <a:rect b="b" l="l" r="r" t="t"/>
              <a:pathLst>
                <a:path extrusionOk="0" h="3340" w="297">
                  <a:moveTo>
                    <a:pt x="0" y="0"/>
                  </a:moveTo>
                  <a:lnTo>
                    <a:pt x="297" y="0"/>
                  </a:lnTo>
                  <a:lnTo>
                    <a:pt x="297" y="3339"/>
                  </a:lnTo>
                  <a:lnTo>
                    <a:pt x="0" y="3339"/>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3" name="Google Shape;633;p21"/>
            <p:cNvSpPr/>
            <p:nvPr/>
          </p:nvSpPr>
          <p:spPr>
            <a:xfrm>
              <a:off x="1948623" y="2193848"/>
              <a:ext cx="12965" cy="176379"/>
            </a:xfrm>
            <a:custGeom>
              <a:rect b="b" l="l" r="r" t="t"/>
              <a:pathLst>
                <a:path extrusionOk="0" h="4054" w="298">
                  <a:moveTo>
                    <a:pt x="0" y="1"/>
                  </a:moveTo>
                  <a:lnTo>
                    <a:pt x="297" y="1"/>
                  </a:lnTo>
                  <a:lnTo>
                    <a:pt x="297" y="4053"/>
                  </a:lnTo>
                  <a:lnTo>
                    <a:pt x="0" y="4053"/>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4" name="Google Shape;634;p21"/>
            <p:cNvSpPr/>
            <p:nvPr/>
          </p:nvSpPr>
          <p:spPr>
            <a:xfrm>
              <a:off x="1888408" y="2236833"/>
              <a:ext cx="473275" cy="1381929"/>
            </a:xfrm>
            <a:custGeom>
              <a:rect b="b" l="l" r="r" t="t"/>
              <a:pathLst>
                <a:path extrusionOk="0" h="31763" w="10878">
                  <a:moveTo>
                    <a:pt x="10877" y="0"/>
                  </a:moveTo>
                  <a:lnTo>
                    <a:pt x="0" y="1966"/>
                  </a:lnTo>
                  <a:lnTo>
                    <a:pt x="0" y="31763"/>
                  </a:lnTo>
                  <a:lnTo>
                    <a:pt x="10877" y="31763"/>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5" name="Google Shape;635;p21"/>
            <p:cNvSpPr/>
            <p:nvPr/>
          </p:nvSpPr>
          <p:spPr>
            <a:xfrm>
              <a:off x="1817317" y="2360742"/>
              <a:ext cx="567294" cy="1296393"/>
            </a:xfrm>
            <a:custGeom>
              <a:rect b="b" l="l" r="r" t="t"/>
              <a:pathLst>
                <a:path extrusionOk="0" h="29797" w="13039">
                  <a:moveTo>
                    <a:pt x="1" y="1"/>
                  </a:moveTo>
                  <a:lnTo>
                    <a:pt x="13038" y="1"/>
                  </a:lnTo>
                  <a:lnTo>
                    <a:pt x="13038" y="29796"/>
                  </a:lnTo>
                  <a:lnTo>
                    <a:pt x="1" y="29796"/>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6" name="Google Shape;636;p21"/>
            <p:cNvSpPr/>
            <p:nvPr/>
          </p:nvSpPr>
          <p:spPr>
            <a:xfrm>
              <a:off x="2010925" y="3500073"/>
              <a:ext cx="107507" cy="157062"/>
            </a:xfrm>
            <a:custGeom>
              <a:rect b="b" l="l" r="r" t="t"/>
              <a:pathLst>
                <a:path extrusionOk="0" h="3610" w="2471">
                  <a:moveTo>
                    <a:pt x="1" y="0"/>
                  </a:moveTo>
                  <a:lnTo>
                    <a:pt x="2471" y="0"/>
                  </a:lnTo>
                  <a:lnTo>
                    <a:pt x="2471" y="3609"/>
                  </a:lnTo>
                  <a:lnTo>
                    <a:pt x="1" y="3609"/>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7" name="Google Shape;637;p21"/>
            <p:cNvSpPr/>
            <p:nvPr/>
          </p:nvSpPr>
          <p:spPr>
            <a:xfrm>
              <a:off x="2141100" y="3500073"/>
              <a:ext cx="107507" cy="157062"/>
            </a:xfrm>
            <a:custGeom>
              <a:rect b="b" l="l" r="r" t="t"/>
              <a:pathLst>
                <a:path extrusionOk="0" h="3610" w="2471">
                  <a:moveTo>
                    <a:pt x="0" y="0"/>
                  </a:moveTo>
                  <a:lnTo>
                    <a:pt x="2470" y="0"/>
                  </a:lnTo>
                  <a:lnTo>
                    <a:pt x="2470" y="3609"/>
                  </a:lnTo>
                  <a:lnTo>
                    <a:pt x="0" y="3609"/>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8" name="Google Shape;638;p21"/>
            <p:cNvSpPr/>
            <p:nvPr/>
          </p:nvSpPr>
          <p:spPr>
            <a:xfrm>
              <a:off x="1880794" y="3500073"/>
              <a:ext cx="107507" cy="157062"/>
            </a:xfrm>
            <a:custGeom>
              <a:rect b="b" l="l" r="r" t="t"/>
              <a:pathLst>
                <a:path extrusionOk="0" h="3610" w="2471">
                  <a:moveTo>
                    <a:pt x="0" y="0"/>
                  </a:moveTo>
                  <a:lnTo>
                    <a:pt x="2470" y="0"/>
                  </a:lnTo>
                  <a:lnTo>
                    <a:pt x="2470" y="3609"/>
                  </a:lnTo>
                  <a:lnTo>
                    <a:pt x="0" y="3609"/>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9" name="Google Shape;639;p21"/>
            <p:cNvSpPr/>
            <p:nvPr/>
          </p:nvSpPr>
          <p:spPr>
            <a:xfrm>
              <a:off x="2297857" y="2410167"/>
              <a:ext cx="134917" cy="1246968"/>
            </a:xfrm>
            <a:custGeom>
              <a:rect b="b" l="l" r="r" t="t"/>
              <a:pathLst>
                <a:path extrusionOk="0" h="28661" w="3101">
                  <a:moveTo>
                    <a:pt x="1" y="0"/>
                  </a:moveTo>
                  <a:lnTo>
                    <a:pt x="3101" y="0"/>
                  </a:lnTo>
                  <a:lnTo>
                    <a:pt x="3101" y="28660"/>
                  </a:lnTo>
                  <a:lnTo>
                    <a:pt x="1" y="2866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0" name="Google Shape;640;p21"/>
            <p:cNvSpPr/>
            <p:nvPr/>
          </p:nvSpPr>
          <p:spPr>
            <a:xfrm>
              <a:off x="1790255" y="2404380"/>
              <a:ext cx="642519" cy="56908"/>
            </a:xfrm>
            <a:custGeom>
              <a:rect b="b" l="l" r="r" t="t"/>
              <a:pathLst>
                <a:path extrusionOk="0" h="1308" w="14768">
                  <a:moveTo>
                    <a:pt x="1" y="0"/>
                  </a:moveTo>
                  <a:lnTo>
                    <a:pt x="14768" y="0"/>
                  </a:lnTo>
                  <a:lnTo>
                    <a:pt x="14768" y="1307"/>
                  </a:lnTo>
                  <a:lnTo>
                    <a:pt x="1" y="1307"/>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1" name="Google Shape;641;p21"/>
            <p:cNvSpPr/>
            <p:nvPr/>
          </p:nvSpPr>
          <p:spPr>
            <a:xfrm>
              <a:off x="1790255" y="2492570"/>
              <a:ext cx="642519" cy="56864"/>
            </a:xfrm>
            <a:custGeom>
              <a:rect b="b" l="l" r="r" t="t"/>
              <a:pathLst>
                <a:path extrusionOk="0" h="1307" w="14768">
                  <a:moveTo>
                    <a:pt x="1" y="1"/>
                  </a:moveTo>
                  <a:lnTo>
                    <a:pt x="14768" y="1"/>
                  </a:lnTo>
                  <a:lnTo>
                    <a:pt x="14768" y="1307"/>
                  </a:lnTo>
                  <a:lnTo>
                    <a:pt x="1" y="1307"/>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2" name="Google Shape;642;p21"/>
            <p:cNvSpPr/>
            <p:nvPr/>
          </p:nvSpPr>
          <p:spPr>
            <a:xfrm>
              <a:off x="1790255" y="2580760"/>
              <a:ext cx="642519" cy="56908"/>
            </a:xfrm>
            <a:custGeom>
              <a:rect b="b" l="l" r="r" t="t"/>
              <a:pathLst>
                <a:path extrusionOk="0" h="1308" w="14768">
                  <a:moveTo>
                    <a:pt x="1" y="0"/>
                  </a:moveTo>
                  <a:lnTo>
                    <a:pt x="14768" y="0"/>
                  </a:lnTo>
                  <a:lnTo>
                    <a:pt x="14768" y="1307"/>
                  </a:lnTo>
                  <a:lnTo>
                    <a:pt x="1" y="1307"/>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3" name="Google Shape;643;p21"/>
            <p:cNvSpPr/>
            <p:nvPr/>
          </p:nvSpPr>
          <p:spPr>
            <a:xfrm>
              <a:off x="1790255" y="2668949"/>
              <a:ext cx="642519" cy="56864"/>
            </a:xfrm>
            <a:custGeom>
              <a:rect b="b" l="l" r="r" t="t"/>
              <a:pathLst>
                <a:path extrusionOk="0" h="1307" w="14768">
                  <a:moveTo>
                    <a:pt x="1" y="1"/>
                  </a:moveTo>
                  <a:lnTo>
                    <a:pt x="14768" y="1"/>
                  </a:lnTo>
                  <a:lnTo>
                    <a:pt x="14768" y="1307"/>
                  </a:lnTo>
                  <a:lnTo>
                    <a:pt x="1" y="1307"/>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4" name="Google Shape;644;p21"/>
            <p:cNvSpPr/>
            <p:nvPr/>
          </p:nvSpPr>
          <p:spPr>
            <a:xfrm>
              <a:off x="1790255" y="2757139"/>
              <a:ext cx="642519" cy="56908"/>
            </a:xfrm>
            <a:custGeom>
              <a:rect b="b" l="l" r="r" t="t"/>
              <a:pathLst>
                <a:path extrusionOk="0" h="1308" w="14768">
                  <a:moveTo>
                    <a:pt x="1" y="0"/>
                  </a:moveTo>
                  <a:lnTo>
                    <a:pt x="14768" y="0"/>
                  </a:lnTo>
                  <a:lnTo>
                    <a:pt x="14768" y="1307"/>
                  </a:lnTo>
                  <a:lnTo>
                    <a:pt x="1" y="1307"/>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5" name="Google Shape;645;p21"/>
            <p:cNvSpPr/>
            <p:nvPr/>
          </p:nvSpPr>
          <p:spPr>
            <a:xfrm>
              <a:off x="1790255" y="2845329"/>
              <a:ext cx="642519" cy="56864"/>
            </a:xfrm>
            <a:custGeom>
              <a:rect b="b" l="l" r="r" t="t"/>
              <a:pathLst>
                <a:path extrusionOk="0" h="1307" w="14768">
                  <a:moveTo>
                    <a:pt x="1" y="1"/>
                  </a:moveTo>
                  <a:lnTo>
                    <a:pt x="14768" y="1"/>
                  </a:lnTo>
                  <a:lnTo>
                    <a:pt x="14768" y="1307"/>
                  </a:lnTo>
                  <a:lnTo>
                    <a:pt x="1" y="1307"/>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6" name="Google Shape;646;p21"/>
            <p:cNvSpPr/>
            <p:nvPr/>
          </p:nvSpPr>
          <p:spPr>
            <a:xfrm>
              <a:off x="1790255" y="2933475"/>
              <a:ext cx="642519" cy="56951"/>
            </a:xfrm>
            <a:custGeom>
              <a:rect b="b" l="l" r="r" t="t"/>
              <a:pathLst>
                <a:path extrusionOk="0" h="1309" w="14768">
                  <a:moveTo>
                    <a:pt x="1" y="1"/>
                  </a:moveTo>
                  <a:lnTo>
                    <a:pt x="14768" y="1"/>
                  </a:lnTo>
                  <a:lnTo>
                    <a:pt x="14768" y="1308"/>
                  </a:lnTo>
                  <a:lnTo>
                    <a:pt x="1" y="1308"/>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7" name="Google Shape;647;p21"/>
            <p:cNvSpPr/>
            <p:nvPr/>
          </p:nvSpPr>
          <p:spPr>
            <a:xfrm>
              <a:off x="1790255" y="3021665"/>
              <a:ext cx="642519" cy="56908"/>
            </a:xfrm>
            <a:custGeom>
              <a:rect b="b" l="l" r="r" t="t"/>
              <a:pathLst>
                <a:path extrusionOk="0" h="1308" w="14768">
                  <a:moveTo>
                    <a:pt x="1" y="0"/>
                  </a:moveTo>
                  <a:lnTo>
                    <a:pt x="14768" y="0"/>
                  </a:lnTo>
                  <a:lnTo>
                    <a:pt x="14768" y="1308"/>
                  </a:lnTo>
                  <a:lnTo>
                    <a:pt x="1" y="1308"/>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8" name="Google Shape;648;p21"/>
            <p:cNvSpPr/>
            <p:nvPr/>
          </p:nvSpPr>
          <p:spPr>
            <a:xfrm>
              <a:off x="1790255" y="3109854"/>
              <a:ext cx="642519" cy="56908"/>
            </a:xfrm>
            <a:custGeom>
              <a:rect b="b" l="l" r="r" t="t"/>
              <a:pathLst>
                <a:path extrusionOk="0" h="1308" w="14768">
                  <a:moveTo>
                    <a:pt x="1" y="1"/>
                  </a:moveTo>
                  <a:lnTo>
                    <a:pt x="14768" y="1"/>
                  </a:lnTo>
                  <a:lnTo>
                    <a:pt x="14768" y="1307"/>
                  </a:lnTo>
                  <a:lnTo>
                    <a:pt x="1" y="1307"/>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9" name="Google Shape;649;p21"/>
            <p:cNvSpPr/>
            <p:nvPr/>
          </p:nvSpPr>
          <p:spPr>
            <a:xfrm>
              <a:off x="1790255" y="3198044"/>
              <a:ext cx="642519" cy="56908"/>
            </a:xfrm>
            <a:custGeom>
              <a:rect b="b" l="l" r="r" t="t"/>
              <a:pathLst>
                <a:path extrusionOk="0" h="1308" w="14768">
                  <a:moveTo>
                    <a:pt x="1" y="0"/>
                  </a:moveTo>
                  <a:lnTo>
                    <a:pt x="14768" y="0"/>
                  </a:lnTo>
                  <a:lnTo>
                    <a:pt x="14768" y="1308"/>
                  </a:lnTo>
                  <a:lnTo>
                    <a:pt x="1" y="1308"/>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0" name="Google Shape;650;p21"/>
            <p:cNvSpPr/>
            <p:nvPr/>
          </p:nvSpPr>
          <p:spPr>
            <a:xfrm>
              <a:off x="1790255" y="3286234"/>
              <a:ext cx="642519" cy="56908"/>
            </a:xfrm>
            <a:custGeom>
              <a:rect b="b" l="l" r="r" t="t"/>
              <a:pathLst>
                <a:path extrusionOk="0" h="1308" w="14768">
                  <a:moveTo>
                    <a:pt x="1" y="1"/>
                  </a:moveTo>
                  <a:lnTo>
                    <a:pt x="14768" y="1"/>
                  </a:lnTo>
                  <a:lnTo>
                    <a:pt x="14768" y="1307"/>
                  </a:lnTo>
                  <a:lnTo>
                    <a:pt x="1" y="1307"/>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1" name="Google Shape;651;p21"/>
            <p:cNvSpPr/>
            <p:nvPr/>
          </p:nvSpPr>
          <p:spPr>
            <a:xfrm>
              <a:off x="2361639" y="2404380"/>
              <a:ext cx="71135" cy="1252755"/>
            </a:xfrm>
            <a:custGeom>
              <a:rect b="b" l="l" r="r" t="t"/>
              <a:pathLst>
                <a:path extrusionOk="0" h="28794" w="1635">
                  <a:moveTo>
                    <a:pt x="0" y="0"/>
                  </a:moveTo>
                  <a:lnTo>
                    <a:pt x="1635" y="0"/>
                  </a:lnTo>
                  <a:lnTo>
                    <a:pt x="1635" y="28793"/>
                  </a:lnTo>
                  <a:lnTo>
                    <a:pt x="0" y="28793"/>
                  </a:lnTo>
                  <a:close/>
                </a:path>
              </a:pathLst>
            </a:custGeom>
            <a:solidFill>
              <a:srgbClr val="2C2C2C">
                <a:alpha val="2893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52" name="Google Shape;652;p21"/>
          <p:cNvGrpSpPr/>
          <p:nvPr/>
        </p:nvGrpSpPr>
        <p:grpSpPr>
          <a:xfrm>
            <a:off x="3659543" y="4406335"/>
            <a:ext cx="1064837" cy="1490062"/>
            <a:chOff x="8209047" y="2704365"/>
            <a:chExt cx="508907" cy="712131"/>
          </a:xfrm>
        </p:grpSpPr>
        <p:sp>
          <p:nvSpPr>
            <p:cNvPr id="653" name="Google Shape;653;p21"/>
            <p:cNvSpPr/>
            <p:nvPr/>
          </p:nvSpPr>
          <p:spPr>
            <a:xfrm>
              <a:off x="8209047" y="2704365"/>
              <a:ext cx="70352" cy="712131"/>
            </a:xfrm>
            <a:custGeom>
              <a:rect b="b" l="l" r="r" t="t"/>
              <a:pathLst>
                <a:path extrusionOk="0" h="16368" w="1617">
                  <a:moveTo>
                    <a:pt x="1616" y="16368"/>
                  </a:moveTo>
                  <a:lnTo>
                    <a:pt x="1" y="16368"/>
                  </a:lnTo>
                  <a:lnTo>
                    <a:pt x="1" y="586"/>
                  </a:lnTo>
                  <a:lnTo>
                    <a:pt x="161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4" name="Google Shape;654;p21"/>
            <p:cNvSpPr/>
            <p:nvPr/>
          </p:nvSpPr>
          <p:spPr>
            <a:xfrm>
              <a:off x="8279355" y="2704365"/>
              <a:ext cx="438599" cy="712131"/>
            </a:xfrm>
            <a:custGeom>
              <a:rect b="b" l="l" r="r" t="t"/>
              <a:pathLst>
                <a:path extrusionOk="0" h="16368" w="10081">
                  <a:moveTo>
                    <a:pt x="0" y="16368"/>
                  </a:moveTo>
                  <a:lnTo>
                    <a:pt x="10081" y="16368"/>
                  </a:lnTo>
                  <a:lnTo>
                    <a:pt x="10081" y="787"/>
                  </a:lnTo>
                  <a:lnTo>
                    <a:pt x="0"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5" name="Google Shape;655;p21"/>
            <p:cNvSpPr/>
            <p:nvPr/>
          </p:nvSpPr>
          <p:spPr>
            <a:xfrm>
              <a:off x="8311116" y="2729860"/>
              <a:ext cx="380865" cy="347103"/>
            </a:xfrm>
            <a:custGeom>
              <a:rect b="b" l="l" r="r" t="t"/>
              <a:pathLst>
                <a:path extrusionOk="0" h="7978" w="8754">
                  <a:moveTo>
                    <a:pt x="2042" y="1710"/>
                  </a:moveTo>
                  <a:lnTo>
                    <a:pt x="2629" y="1745"/>
                  </a:lnTo>
                  <a:lnTo>
                    <a:pt x="2629" y="1228"/>
                  </a:lnTo>
                  <a:lnTo>
                    <a:pt x="2042" y="1190"/>
                  </a:lnTo>
                  <a:close/>
                  <a:moveTo>
                    <a:pt x="5443" y="1913"/>
                  </a:moveTo>
                  <a:lnTo>
                    <a:pt x="6032" y="1948"/>
                  </a:lnTo>
                  <a:lnTo>
                    <a:pt x="6032" y="1447"/>
                  </a:lnTo>
                  <a:lnTo>
                    <a:pt x="5443" y="1408"/>
                  </a:lnTo>
                  <a:close/>
                  <a:moveTo>
                    <a:pt x="6124" y="1954"/>
                  </a:moveTo>
                  <a:lnTo>
                    <a:pt x="6712" y="1989"/>
                  </a:lnTo>
                  <a:lnTo>
                    <a:pt x="6712" y="1491"/>
                  </a:lnTo>
                  <a:lnTo>
                    <a:pt x="6124" y="1452"/>
                  </a:lnTo>
                  <a:close/>
                  <a:moveTo>
                    <a:pt x="4083" y="1832"/>
                  </a:moveTo>
                  <a:lnTo>
                    <a:pt x="4671" y="1867"/>
                  </a:lnTo>
                  <a:lnTo>
                    <a:pt x="4671" y="1359"/>
                  </a:lnTo>
                  <a:lnTo>
                    <a:pt x="4083" y="1321"/>
                  </a:lnTo>
                  <a:close/>
                  <a:moveTo>
                    <a:pt x="2722" y="1750"/>
                  </a:moveTo>
                  <a:lnTo>
                    <a:pt x="3310" y="1785"/>
                  </a:lnTo>
                  <a:lnTo>
                    <a:pt x="3310" y="1272"/>
                  </a:lnTo>
                  <a:lnTo>
                    <a:pt x="2722" y="1233"/>
                  </a:lnTo>
                  <a:close/>
                  <a:moveTo>
                    <a:pt x="6805" y="1994"/>
                  </a:moveTo>
                  <a:lnTo>
                    <a:pt x="7392" y="2029"/>
                  </a:lnTo>
                  <a:lnTo>
                    <a:pt x="7392" y="1534"/>
                  </a:lnTo>
                  <a:lnTo>
                    <a:pt x="6805" y="1496"/>
                  </a:lnTo>
                  <a:close/>
                  <a:moveTo>
                    <a:pt x="3402" y="1791"/>
                  </a:moveTo>
                  <a:lnTo>
                    <a:pt x="3990" y="1826"/>
                  </a:lnTo>
                  <a:lnTo>
                    <a:pt x="3990" y="1316"/>
                  </a:lnTo>
                  <a:lnTo>
                    <a:pt x="3402" y="1277"/>
                  </a:lnTo>
                  <a:close/>
                  <a:moveTo>
                    <a:pt x="4763" y="1872"/>
                  </a:moveTo>
                  <a:lnTo>
                    <a:pt x="5351" y="1907"/>
                  </a:lnTo>
                  <a:lnTo>
                    <a:pt x="5351" y="1403"/>
                  </a:lnTo>
                  <a:lnTo>
                    <a:pt x="4763" y="1365"/>
                  </a:lnTo>
                  <a:close/>
                  <a:moveTo>
                    <a:pt x="6124" y="5961"/>
                  </a:moveTo>
                  <a:lnTo>
                    <a:pt x="6712" y="5975"/>
                  </a:lnTo>
                  <a:lnTo>
                    <a:pt x="6712" y="5477"/>
                  </a:lnTo>
                  <a:lnTo>
                    <a:pt x="6124" y="5460"/>
                  </a:lnTo>
                  <a:close/>
                  <a:moveTo>
                    <a:pt x="6805" y="5977"/>
                  </a:moveTo>
                  <a:lnTo>
                    <a:pt x="7392" y="5991"/>
                  </a:lnTo>
                  <a:lnTo>
                    <a:pt x="7392" y="5495"/>
                  </a:lnTo>
                  <a:lnTo>
                    <a:pt x="6805" y="5479"/>
                  </a:lnTo>
                  <a:close/>
                  <a:moveTo>
                    <a:pt x="5443" y="5945"/>
                  </a:moveTo>
                  <a:lnTo>
                    <a:pt x="6032" y="5959"/>
                  </a:lnTo>
                  <a:lnTo>
                    <a:pt x="6032" y="5458"/>
                  </a:lnTo>
                  <a:lnTo>
                    <a:pt x="5443" y="5442"/>
                  </a:lnTo>
                  <a:close/>
                  <a:moveTo>
                    <a:pt x="6805" y="4981"/>
                  </a:moveTo>
                  <a:lnTo>
                    <a:pt x="7392" y="5000"/>
                  </a:lnTo>
                  <a:lnTo>
                    <a:pt x="7392" y="4505"/>
                  </a:lnTo>
                  <a:lnTo>
                    <a:pt x="6805" y="4483"/>
                  </a:lnTo>
                  <a:close/>
                  <a:moveTo>
                    <a:pt x="6805" y="3986"/>
                  </a:moveTo>
                  <a:lnTo>
                    <a:pt x="7392" y="4009"/>
                  </a:lnTo>
                  <a:lnTo>
                    <a:pt x="7392" y="3515"/>
                  </a:lnTo>
                  <a:lnTo>
                    <a:pt x="6805" y="3488"/>
                  </a:lnTo>
                  <a:close/>
                  <a:moveTo>
                    <a:pt x="6805" y="2990"/>
                  </a:moveTo>
                  <a:lnTo>
                    <a:pt x="7392" y="3019"/>
                  </a:lnTo>
                  <a:lnTo>
                    <a:pt x="7392" y="2525"/>
                  </a:lnTo>
                  <a:lnTo>
                    <a:pt x="6805" y="2492"/>
                  </a:lnTo>
                  <a:close/>
                  <a:moveTo>
                    <a:pt x="2722" y="6916"/>
                  </a:moveTo>
                  <a:lnTo>
                    <a:pt x="3310" y="6924"/>
                  </a:lnTo>
                  <a:lnTo>
                    <a:pt x="3310" y="6411"/>
                  </a:lnTo>
                  <a:lnTo>
                    <a:pt x="2722" y="6399"/>
                  </a:lnTo>
                  <a:close/>
                  <a:moveTo>
                    <a:pt x="3402" y="6925"/>
                  </a:moveTo>
                  <a:lnTo>
                    <a:pt x="3990" y="6933"/>
                  </a:lnTo>
                  <a:lnTo>
                    <a:pt x="3990" y="6423"/>
                  </a:lnTo>
                  <a:lnTo>
                    <a:pt x="3402" y="6412"/>
                  </a:lnTo>
                  <a:close/>
                  <a:moveTo>
                    <a:pt x="1361" y="1669"/>
                  </a:moveTo>
                  <a:lnTo>
                    <a:pt x="1949" y="1704"/>
                  </a:lnTo>
                  <a:lnTo>
                    <a:pt x="1949" y="1184"/>
                  </a:lnTo>
                  <a:lnTo>
                    <a:pt x="1361" y="1146"/>
                  </a:lnTo>
                  <a:close/>
                  <a:moveTo>
                    <a:pt x="1361" y="6897"/>
                  </a:moveTo>
                  <a:lnTo>
                    <a:pt x="1949" y="6906"/>
                  </a:lnTo>
                  <a:lnTo>
                    <a:pt x="1949" y="6386"/>
                  </a:lnTo>
                  <a:lnTo>
                    <a:pt x="1361" y="6374"/>
                  </a:lnTo>
                  <a:close/>
                  <a:moveTo>
                    <a:pt x="2042" y="6907"/>
                  </a:moveTo>
                  <a:lnTo>
                    <a:pt x="2629" y="6915"/>
                  </a:lnTo>
                  <a:lnTo>
                    <a:pt x="2629" y="6398"/>
                  </a:lnTo>
                  <a:lnTo>
                    <a:pt x="2042" y="6387"/>
                  </a:lnTo>
                  <a:close/>
                  <a:moveTo>
                    <a:pt x="4763" y="6944"/>
                  </a:moveTo>
                  <a:lnTo>
                    <a:pt x="5351" y="6952"/>
                  </a:lnTo>
                  <a:lnTo>
                    <a:pt x="5351" y="6448"/>
                  </a:lnTo>
                  <a:lnTo>
                    <a:pt x="4763" y="6438"/>
                  </a:lnTo>
                  <a:close/>
                  <a:moveTo>
                    <a:pt x="6124" y="6963"/>
                  </a:moveTo>
                  <a:lnTo>
                    <a:pt x="6712" y="6972"/>
                  </a:lnTo>
                  <a:lnTo>
                    <a:pt x="6712" y="6473"/>
                  </a:lnTo>
                  <a:lnTo>
                    <a:pt x="6124" y="6462"/>
                  </a:lnTo>
                  <a:close/>
                  <a:moveTo>
                    <a:pt x="5443" y="6954"/>
                  </a:moveTo>
                  <a:lnTo>
                    <a:pt x="6032" y="6961"/>
                  </a:lnTo>
                  <a:lnTo>
                    <a:pt x="6032" y="6460"/>
                  </a:lnTo>
                  <a:lnTo>
                    <a:pt x="5443" y="6450"/>
                  </a:lnTo>
                  <a:close/>
                  <a:moveTo>
                    <a:pt x="4763" y="5930"/>
                  </a:moveTo>
                  <a:lnTo>
                    <a:pt x="5351" y="5943"/>
                  </a:lnTo>
                  <a:lnTo>
                    <a:pt x="5351" y="5439"/>
                  </a:lnTo>
                  <a:lnTo>
                    <a:pt x="4763" y="5423"/>
                  </a:lnTo>
                  <a:close/>
                  <a:moveTo>
                    <a:pt x="680" y="2681"/>
                  </a:moveTo>
                  <a:lnTo>
                    <a:pt x="1269" y="2710"/>
                  </a:lnTo>
                  <a:lnTo>
                    <a:pt x="1269" y="2187"/>
                  </a:lnTo>
                  <a:lnTo>
                    <a:pt x="680" y="2154"/>
                  </a:lnTo>
                  <a:close/>
                  <a:moveTo>
                    <a:pt x="680" y="3733"/>
                  </a:moveTo>
                  <a:lnTo>
                    <a:pt x="1269" y="3756"/>
                  </a:lnTo>
                  <a:lnTo>
                    <a:pt x="1269" y="3234"/>
                  </a:lnTo>
                  <a:lnTo>
                    <a:pt x="680" y="3207"/>
                  </a:lnTo>
                  <a:close/>
                  <a:moveTo>
                    <a:pt x="680" y="1628"/>
                  </a:moveTo>
                  <a:lnTo>
                    <a:pt x="1269" y="1663"/>
                  </a:lnTo>
                  <a:lnTo>
                    <a:pt x="1269" y="1141"/>
                  </a:lnTo>
                  <a:lnTo>
                    <a:pt x="680" y="1102"/>
                  </a:lnTo>
                  <a:close/>
                  <a:moveTo>
                    <a:pt x="680" y="6888"/>
                  </a:moveTo>
                  <a:lnTo>
                    <a:pt x="1269" y="6896"/>
                  </a:lnTo>
                  <a:lnTo>
                    <a:pt x="1269" y="6373"/>
                  </a:lnTo>
                  <a:lnTo>
                    <a:pt x="680" y="6362"/>
                  </a:lnTo>
                  <a:close/>
                  <a:moveTo>
                    <a:pt x="680" y="5836"/>
                  </a:moveTo>
                  <a:lnTo>
                    <a:pt x="1269" y="5849"/>
                  </a:lnTo>
                  <a:lnTo>
                    <a:pt x="1269" y="5327"/>
                  </a:lnTo>
                  <a:lnTo>
                    <a:pt x="680" y="5310"/>
                  </a:lnTo>
                  <a:close/>
                  <a:moveTo>
                    <a:pt x="680" y="4784"/>
                  </a:moveTo>
                  <a:lnTo>
                    <a:pt x="1269" y="4803"/>
                  </a:lnTo>
                  <a:lnTo>
                    <a:pt x="1269" y="4280"/>
                  </a:lnTo>
                  <a:lnTo>
                    <a:pt x="680" y="4259"/>
                  </a:lnTo>
                  <a:close/>
                  <a:moveTo>
                    <a:pt x="4083" y="4893"/>
                  </a:moveTo>
                  <a:lnTo>
                    <a:pt x="4671" y="4912"/>
                  </a:lnTo>
                  <a:lnTo>
                    <a:pt x="4671" y="4404"/>
                  </a:lnTo>
                  <a:lnTo>
                    <a:pt x="4083" y="4383"/>
                  </a:lnTo>
                  <a:close/>
                  <a:moveTo>
                    <a:pt x="2042" y="4828"/>
                  </a:moveTo>
                  <a:lnTo>
                    <a:pt x="2629" y="4847"/>
                  </a:lnTo>
                  <a:lnTo>
                    <a:pt x="2629" y="4330"/>
                  </a:lnTo>
                  <a:lnTo>
                    <a:pt x="2042" y="4308"/>
                  </a:lnTo>
                  <a:close/>
                  <a:moveTo>
                    <a:pt x="2722" y="4850"/>
                  </a:moveTo>
                  <a:lnTo>
                    <a:pt x="3310" y="4868"/>
                  </a:lnTo>
                  <a:lnTo>
                    <a:pt x="3310" y="4355"/>
                  </a:lnTo>
                  <a:lnTo>
                    <a:pt x="2722" y="4333"/>
                  </a:lnTo>
                  <a:close/>
                  <a:moveTo>
                    <a:pt x="6805" y="6973"/>
                  </a:moveTo>
                  <a:lnTo>
                    <a:pt x="7392" y="6981"/>
                  </a:lnTo>
                  <a:lnTo>
                    <a:pt x="7392" y="6485"/>
                  </a:lnTo>
                  <a:lnTo>
                    <a:pt x="6805" y="6475"/>
                  </a:lnTo>
                  <a:close/>
                  <a:moveTo>
                    <a:pt x="6124" y="3957"/>
                  </a:moveTo>
                  <a:lnTo>
                    <a:pt x="6712" y="3982"/>
                  </a:lnTo>
                  <a:lnTo>
                    <a:pt x="6712" y="3483"/>
                  </a:lnTo>
                  <a:lnTo>
                    <a:pt x="6124" y="3456"/>
                  </a:lnTo>
                  <a:close/>
                  <a:moveTo>
                    <a:pt x="6124" y="4959"/>
                  </a:moveTo>
                  <a:lnTo>
                    <a:pt x="6712" y="4978"/>
                  </a:lnTo>
                  <a:lnTo>
                    <a:pt x="6712" y="4480"/>
                  </a:lnTo>
                  <a:lnTo>
                    <a:pt x="6124" y="4459"/>
                  </a:lnTo>
                  <a:close/>
                  <a:moveTo>
                    <a:pt x="5443" y="4937"/>
                  </a:moveTo>
                  <a:lnTo>
                    <a:pt x="6032" y="4956"/>
                  </a:lnTo>
                  <a:lnTo>
                    <a:pt x="6032" y="4455"/>
                  </a:lnTo>
                  <a:lnTo>
                    <a:pt x="5443" y="4434"/>
                  </a:lnTo>
                  <a:close/>
                  <a:moveTo>
                    <a:pt x="4763" y="4916"/>
                  </a:moveTo>
                  <a:lnTo>
                    <a:pt x="5351" y="4934"/>
                  </a:lnTo>
                  <a:lnTo>
                    <a:pt x="5351" y="4430"/>
                  </a:lnTo>
                  <a:lnTo>
                    <a:pt x="4763" y="4408"/>
                  </a:lnTo>
                  <a:close/>
                  <a:moveTo>
                    <a:pt x="3402" y="4872"/>
                  </a:moveTo>
                  <a:lnTo>
                    <a:pt x="3990" y="4891"/>
                  </a:lnTo>
                  <a:lnTo>
                    <a:pt x="3990" y="4380"/>
                  </a:lnTo>
                  <a:lnTo>
                    <a:pt x="3402" y="4358"/>
                  </a:lnTo>
                  <a:close/>
                  <a:moveTo>
                    <a:pt x="5443" y="3929"/>
                  </a:moveTo>
                  <a:lnTo>
                    <a:pt x="6032" y="3954"/>
                  </a:lnTo>
                  <a:lnTo>
                    <a:pt x="6032" y="3452"/>
                  </a:lnTo>
                  <a:lnTo>
                    <a:pt x="5443" y="3426"/>
                  </a:lnTo>
                  <a:close/>
                  <a:moveTo>
                    <a:pt x="4083" y="3873"/>
                  </a:moveTo>
                  <a:lnTo>
                    <a:pt x="4671" y="3898"/>
                  </a:lnTo>
                  <a:lnTo>
                    <a:pt x="4671" y="3390"/>
                  </a:lnTo>
                  <a:lnTo>
                    <a:pt x="4083" y="3362"/>
                  </a:lnTo>
                  <a:close/>
                  <a:moveTo>
                    <a:pt x="4763" y="3901"/>
                  </a:moveTo>
                  <a:lnTo>
                    <a:pt x="5351" y="3926"/>
                  </a:lnTo>
                  <a:lnTo>
                    <a:pt x="5351" y="3421"/>
                  </a:lnTo>
                  <a:lnTo>
                    <a:pt x="4763" y="3394"/>
                  </a:lnTo>
                  <a:close/>
                  <a:moveTo>
                    <a:pt x="2722" y="3816"/>
                  </a:moveTo>
                  <a:lnTo>
                    <a:pt x="3310" y="3841"/>
                  </a:lnTo>
                  <a:lnTo>
                    <a:pt x="3310" y="3327"/>
                  </a:lnTo>
                  <a:lnTo>
                    <a:pt x="2722" y="3300"/>
                  </a:lnTo>
                  <a:close/>
                  <a:moveTo>
                    <a:pt x="3402" y="3844"/>
                  </a:moveTo>
                  <a:lnTo>
                    <a:pt x="3990" y="3869"/>
                  </a:lnTo>
                  <a:lnTo>
                    <a:pt x="3990" y="3358"/>
                  </a:lnTo>
                  <a:lnTo>
                    <a:pt x="3402" y="3331"/>
                  </a:lnTo>
                  <a:close/>
                  <a:moveTo>
                    <a:pt x="2042" y="3788"/>
                  </a:moveTo>
                  <a:lnTo>
                    <a:pt x="2629" y="3813"/>
                  </a:lnTo>
                  <a:lnTo>
                    <a:pt x="2629" y="3296"/>
                  </a:lnTo>
                  <a:lnTo>
                    <a:pt x="2042" y="3269"/>
                  </a:lnTo>
                  <a:close/>
                  <a:moveTo>
                    <a:pt x="6124" y="2955"/>
                  </a:moveTo>
                  <a:lnTo>
                    <a:pt x="6712" y="2985"/>
                  </a:lnTo>
                  <a:lnTo>
                    <a:pt x="6712" y="2486"/>
                  </a:lnTo>
                  <a:lnTo>
                    <a:pt x="6124" y="2455"/>
                  </a:lnTo>
                  <a:close/>
                  <a:moveTo>
                    <a:pt x="1361" y="5852"/>
                  </a:moveTo>
                  <a:lnTo>
                    <a:pt x="1949" y="5865"/>
                  </a:lnTo>
                  <a:lnTo>
                    <a:pt x="1949" y="5345"/>
                  </a:lnTo>
                  <a:lnTo>
                    <a:pt x="1361" y="5329"/>
                  </a:lnTo>
                  <a:close/>
                  <a:moveTo>
                    <a:pt x="1361" y="4806"/>
                  </a:moveTo>
                  <a:lnTo>
                    <a:pt x="1949" y="4825"/>
                  </a:lnTo>
                  <a:lnTo>
                    <a:pt x="1949" y="4305"/>
                  </a:lnTo>
                  <a:lnTo>
                    <a:pt x="1361" y="4284"/>
                  </a:lnTo>
                  <a:close/>
                  <a:moveTo>
                    <a:pt x="1361" y="3761"/>
                  </a:moveTo>
                  <a:lnTo>
                    <a:pt x="1949" y="3785"/>
                  </a:lnTo>
                  <a:lnTo>
                    <a:pt x="1949" y="3264"/>
                  </a:lnTo>
                  <a:lnTo>
                    <a:pt x="1361" y="3237"/>
                  </a:lnTo>
                  <a:close/>
                  <a:moveTo>
                    <a:pt x="1361" y="2714"/>
                  </a:moveTo>
                  <a:lnTo>
                    <a:pt x="1949" y="2745"/>
                  </a:lnTo>
                  <a:lnTo>
                    <a:pt x="1949" y="2224"/>
                  </a:lnTo>
                  <a:lnTo>
                    <a:pt x="1361" y="2192"/>
                  </a:lnTo>
                  <a:close/>
                  <a:moveTo>
                    <a:pt x="3402" y="5899"/>
                  </a:moveTo>
                  <a:lnTo>
                    <a:pt x="3990" y="5913"/>
                  </a:lnTo>
                  <a:lnTo>
                    <a:pt x="3990" y="5401"/>
                  </a:lnTo>
                  <a:lnTo>
                    <a:pt x="3402" y="5385"/>
                  </a:lnTo>
                  <a:close/>
                  <a:moveTo>
                    <a:pt x="4083" y="5914"/>
                  </a:moveTo>
                  <a:lnTo>
                    <a:pt x="4671" y="5927"/>
                  </a:lnTo>
                  <a:lnTo>
                    <a:pt x="4671" y="5420"/>
                  </a:lnTo>
                  <a:lnTo>
                    <a:pt x="4083" y="5404"/>
                  </a:lnTo>
                  <a:close/>
                  <a:moveTo>
                    <a:pt x="2722" y="5883"/>
                  </a:moveTo>
                  <a:lnTo>
                    <a:pt x="3310" y="5897"/>
                  </a:lnTo>
                  <a:lnTo>
                    <a:pt x="3310" y="5383"/>
                  </a:lnTo>
                  <a:lnTo>
                    <a:pt x="2722" y="5366"/>
                  </a:lnTo>
                  <a:close/>
                  <a:moveTo>
                    <a:pt x="2042" y="5867"/>
                  </a:moveTo>
                  <a:lnTo>
                    <a:pt x="2629" y="5881"/>
                  </a:lnTo>
                  <a:lnTo>
                    <a:pt x="2629" y="5364"/>
                  </a:lnTo>
                  <a:lnTo>
                    <a:pt x="2042" y="5348"/>
                  </a:lnTo>
                  <a:close/>
                  <a:moveTo>
                    <a:pt x="2042" y="2749"/>
                  </a:moveTo>
                  <a:lnTo>
                    <a:pt x="2629" y="2779"/>
                  </a:lnTo>
                  <a:lnTo>
                    <a:pt x="2629" y="2262"/>
                  </a:lnTo>
                  <a:lnTo>
                    <a:pt x="2042" y="2229"/>
                  </a:lnTo>
                  <a:close/>
                  <a:moveTo>
                    <a:pt x="4763" y="2887"/>
                  </a:moveTo>
                  <a:lnTo>
                    <a:pt x="5351" y="2916"/>
                  </a:lnTo>
                  <a:lnTo>
                    <a:pt x="5351" y="2412"/>
                  </a:lnTo>
                  <a:lnTo>
                    <a:pt x="4763" y="2379"/>
                  </a:lnTo>
                  <a:close/>
                  <a:moveTo>
                    <a:pt x="5443" y="2921"/>
                  </a:moveTo>
                  <a:lnTo>
                    <a:pt x="6032" y="2950"/>
                  </a:lnTo>
                  <a:lnTo>
                    <a:pt x="6032" y="2449"/>
                  </a:lnTo>
                  <a:lnTo>
                    <a:pt x="5443" y="2416"/>
                  </a:lnTo>
                  <a:close/>
                  <a:moveTo>
                    <a:pt x="4083" y="2852"/>
                  </a:moveTo>
                  <a:lnTo>
                    <a:pt x="4671" y="2881"/>
                  </a:lnTo>
                  <a:lnTo>
                    <a:pt x="4671" y="2375"/>
                  </a:lnTo>
                  <a:lnTo>
                    <a:pt x="4083" y="2342"/>
                  </a:lnTo>
                  <a:close/>
                  <a:moveTo>
                    <a:pt x="3402" y="2818"/>
                  </a:moveTo>
                  <a:lnTo>
                    <a:pt x="3990" y="2848"/>
                  </a:lnTo>
                  <a:lnTo>
                    <a:pt x="3990" y="2337"/>
                  </a:lnTo>
                  <a:lnTo>
                    <a:pt x="3402" y="2305"/>
                  </a:lnTo>
                  <a:close/>
                  <a:moveTo>
                    <a:pt x="2722" y="2783"/>
                  </a:moveTo>
                  <a:lnTo>
                    <a:pt x="3310" y="2813"/>
                  </a:lnTo>
                  <a:lnTo>
                    <a:pt x="3310" y="2299"/>
                  </a:lnTo>
                  <a:lnTo>
                    <a:pt x="2722" y="2267"/>
                  </a:lnTo>
                  <a:close/>
                  <a:moveTo>
                    <a:pt x="4083" y="6935"/>
                  </a:moveTo>
                  <a:lnTo>
                    <a:pt x="4671" y="6943"/>
                  </a:lnTo>
                  <a:lnTo>
                    <a:pt x="4671" y="6435"/>
                  </a:lnTo>
                  <a:lnTo>
                    <a:pt x="4083" y="6425"/>
                  </a:lnTo>
                  <a:close/>
                  <a:moveTo>
                    <a:pt x="8165" y="3059"/>
                  </a:moveTo>
                  <a:lnTo>
                    <a:pt x="8753" y="3088"/>
                  </a:lnTo>
                  <a:lnTo>
                    <a:pt x="8753" y="2599"/>
                  </a:lnTo>
                  <a:lnTo>
                    <a:pt x="8165" y="2567"/>
                  </a:lnTo>
                  <a:close/>
                  <a:moveTo>
                    <a:pt x="7484" y="6982"/>
                  </a:moveTo>
                  <a:lnTo>
                    <a:pt x="8073" y="6990"/>
                  </a:lnTo>
                  <a:lnTo>
                    <a:pt x="8073" y="6497"/>
                  </a:lnTo>
                  <a:lnTo>
                    <a:pt x="7484" y="6487"/>
                  </a:lnTo>
                  <a:close/>
                  <a:moveTo>
                    <a:pt x="8165" y="5025"/>
                  </a:moveTo>
                  <a:lnTo>
                    <a:pt x="8753" y="5043"/>
                  </a:lnTo>
                  <a:lnTo>
                    <a:pt x="8753" y="4555"/>
                  </a:lnTo>
                  <a:lnTo>
                    <a:pt x="8165" y="4533"/>
                  </a:lnTo>
                  <a:close/>
                  <a:moveTo>
                    <a:pt x="8165" y="2075"/>
                  </a:moveTo>
                  <a:lnTo>
                    <a:pt x="8753" y="2110"/>
                  </a:lnTo>
                  <a:lnTo>
                    <a:pt x="8753" y="1622"/>
                  </a:lnTo>
                  <a:lnTo>
                    <a:pt x="8165" y="1584"/>
                  </a:lnTo>
                  <a:close/>
                  <a:moveTo>
                    <a:pt x="8165" y="1092"/>
                  </a:moveTo>
                  <a:lnTo>
                    <a:pt x="8753" y="1133"/>
                  </a:lnTo>
                  <a:lnTo>
                    <a:pt x="8753" y="644"/>
                  </a:lnTo>
                  <a:lnTo>
                    <a:pt x="8165" y="601"/>
                  </a:lnTo>
                  <a:close/>
                  <a:moveTo>
                    <a:pt x="8165" y="6009"/>
                  </a:moveTo>
                  <a:lnTo>
                    <a:pt x="8753" y="6021"/>
                  </a:lnTo>
                  <a:lnTo>
                    <a:pt x="8753" y="5532"/>
                  </a:lnTo>
                  <a:lnTo>
                    <a:pt x="8165" y="5516"/>
                  </a:lnTo>
                  <a:close/>
                  <a:moveTo>
                    <a:pt x="5443" y="7962"/>
                  </a:moveTo>
                  <a:lnTo>
                    <a:pt x="6032" y="7965"/>
                  </a:lnTo>
                  <a:lnTo>
                    <a:pt x="6032" y="7463"/>
                  </a:lnTo>
                  <a:lnTo>
                    <a:pt x="5443" y="7458"/>
                  </a:lnTo>
                  <a:close/>
                  <a:moveTo>
                    <a:pt x="6124" y="7965"/>
                  </a:moveTo>
                  <a:lnTo>
                    <a:pt x="6712" y="7967"/>
                  </a:lnTo>
                  <a:lnTo>
                    <a:pt x="6712" y="7469"/>
                  </a:lnTo>
                  <a:lnTo>
                    <a:pt x="6124" y="7464"/>
                  </a:lnTo>
                  <a:close/>
                  <a:moveTo>
                    <a:pt x="8165" y="6991"/>
                  </a:moveTo>
                  <a:lnTo>
                    <a:pt x="8753" y="7000"/>
                  </a:lnTo>
                  <a:lnTo>
                    <a:pt x="8753" y="6511"/>
                  </a:lnTo>
                  <a:lnTo>
                    <a:pt x="8165" y="6500"/>
                  </a:lnTo>
                  <a:close/>
                  <a:moveTo>
                    <a:pt x="4763" y="7958"/>
                  </a:moveTo>
                  <a:lnTo>
                    <a:pt x="5351" y="7962"/>
                  </a:lnTo>
                  <a:lnTo>
                    <a:pt x="5351" y="7457"/>
                  </a:lnTo>
                  <a:lnTo>
                    <a:pt x="4763" y="7451"/>
                  </a:lnTo>
                  <a:close/>
                  <a:moveTo>
                    <a:pt x="8165" y="7974"/>
                  </a:moveTo>
                  <a:lnTo>
                    <a:pt x="8753" y="7977"/>
                  </a:lnTo>
                  <a:lnTo>
                    <a:pt x="8753" y="7489"/>
                  </a:lnTo>
                  <a:lnTo>
                    <a:pt x="8165" y="7483"/>
                  </a:lnTo>
                  <a:close/>
                  <a:moveTo>
                    <a:pt x="7484" y="7972"/>
                  </a:moveTo>
                  <a:lnTo>
                    <a:pt x="8073" y="7974"/>
                  </a:lnTo>
                  <a:lnTo>
                    <a:pt x="8073" y="7482"/>
                  </a:lnTo>
                  <a:lnTo>
                    <a:pt x="7484" y="7476"/>
                  </a:lnTo>
                  <a:close/>
                  <a:moveTo>
                    <a:pt x="6805" y="7968"/>
                  </a:moveTo>
                  <a:lnTo>
                    <a:pt x="7392" y="7971"/>
                  </a:lnTo>
                  <a:lnTo>
                    <a:pt x="7392" y="7476"/>
                  </a:lnTo>
                  <a:lnTo>
                    <a:pt x="6805" y="7471"/>
                  </a:lnTo>
                  <a:close/>
                  <a:moveTo>
                    <a:pt x="4083" y="7956"/>
                  </a:moveTo>
                  <a:lnTo>
                    <a:pt x="4671" y="7958"/>
                  </a:lnTo>
                  <a:lnTo>
                    <a:pt x="4671" y="7450"/>
                  </a:lnTo>
                  <a:lnTo>
                    <a:pt x="4083" y="7446"/>
                  </a:lnTo>
                  <a:close/>
                  <a:moveTo>
                    <a:pt x="8165" y="4042"/>
                  </a:moveTo>
                  <a:lnTo>
                    <a:pt x="8753" y="4066"/>
                  </a:lnTo>
                  <a:lnTo>
                    <a:pt x="8753" y="3577"/>
                  </a:lnTo>
                  <a:lnTo>
                    <a:pt x="8165" y="3550"/>
                  </a:lnTo>
                  <a:close/>
                  <a:moveTo>
                    <a:pt x="5443" y="905"/>
                  </a:moveTo>
                  <a:lnTo>
                    <a:pt x="6032" y="945"/>
                  </a:lnTo>
                  <a:lnTo>
                    <a:pt x="6032" y="444"/>
                  </a:lnTo>
                  <a:lnTo>
                    <a:pt x="5443" y="400"/>
                  </a:lnTo>
                  <a:close/>
                  <a:moveTo>
                    <a:pt x="6124" y="951"/>
                  </a:moveTo>
                  <a:lnTo>
                    <a:pt x="6712" y="992"/>
                  </a:lnTo>
                  <a:lnTo>
                    <a:pt x="6712" y="494"/>
                  </a:lnTo>
                  <a:lnTo>
                    <a:pt x="6124" y="451"/>
                  </a:lnTo>
                  <a:close/>
                  <a:moveTo>
                    <a:pt x="4763" y="857"/>
                  </a:moveTo>
                  <a:lnTo>
                    <a:pt x="5351" y="898"/>
                  </a:lnTo>
                  <a:lnTo>
                    <a:pt x="5351" y="393"/>
                  </a:lnTo>
                  <a:lnTo>
                    <a:pt x="4763" y="350"/>
                  </a:lnTo>
                  <a:close/>
                  <a:moveTo>
                    <a:pt x="6805" y="998"/>
                  </a:moveTo>
                  <a:lnTo>
                    <a:pt x="7392" y="1039"/>
                  </a:lnTo>
                  <a:lnTo>
                    <a:pt x="7392" y="544"/>
                  </a:lnTo>
                  <a:lnTo>
                    <a:pt x="6805" y="501"/>
                  </a:lnTo>
                  <a:close/>
                  <a:moveTo>
                    <a:pt x="4083" y="811"/>
                  </a:moveTo>
                  <a:lnTo>
                    <a:pt x="4671" y="852"/>
                  </a:lnTo>
                  <a:lnTo>
                    <a:pt x="4671" y="344"/>
                  </a:lnTo>
                  <a:lnTo>
                    <a:pt x="4083" y="301"/>
                  </a:lnTo>
                  <a:close/>
                  <a:moveTo>
                    <a:pt x="2722" y="717"/>
                  </a:moveTo>
                  <a:lnTo>
                    <a:pt x="3310" y="758"/>
                  </a:lnTo>
                  <a:lnTo>
                    <a:pt x="3310" y="243"/>
                  </a:lnTo>
                  <a:lnTo>
                    <a:pt x="2722" y="200"/>
                  </a:lnTo>
                  <a:close/>
                  <a:moveTo>
                    <a:pt x="3402" y="764"/>
                  </a:moveTo>
                  <a:lnTo>
                    <a:pt x="3990" y="804"/>
                  </a:lnTo>
                  <a:lnTo>
                    <a:pt x="3990" y="294"/>
                  </a:lnTo>
                  <a:lnTo>
                    <a:pt x="3402" y="250"/>
                  </a:lnTo>
                  <a:close/>
                  <a:moveTo>
                    <a:pt x="2042" y="670"/>
                  </a:moveTo>
                  <a:lnTo>
                    <a:pt x="2629" y="711"/>
                  </a:lnTo>
                  <a:lnTo>
                    <a:pt x="2629" y="194"/>
                  </a:lnTo>
                  <a:lnTo>
                    <a:pt x="2042" y="151"/>
                  </a:lnTo>
                  <a:close/>
                  <a:moveTo>
                    <a:pt x="7484" y="4014"/>
                  </a:moveTo>
                  <a:lnTo>
                    <a:pt x="8073" y="4038"/>
                  </a:lnTo>
                  <a:lnTo>
                    <a:pt x="8073" y="3546"/>
                  </a:lnTo>
                  <a:lnTo>
                    <a:pt x="7484" y="3519"/>
                  </a:lnTo>
                  <a:close/>
                  <a:moveTo>
                    <a:pt x="7484" y="5003"/>
                  </a:moveTo>
                  <a:lnTo>
                    <a:pt x="8073" y="5022"/>
                  </a:lnTo>
                  <a:lnTo>
                    <a:pt x="8073" y="4530"/>
                  </a:lnTo>
                  <a:lnTo>
                    <a:pt x="7484" y="4508"/>
                  </a:lnTo>
                  <a:close/>
                  <a:moveTo>
                    <a:pt x="7484" y="5993"/>
                  </a:moveTo>
                  <a:lnTo>
                    <a:pt x="8073" y="6006"/>
                  </a:lnTo>
                  <a:lnTo>
                    <a:pt x="8073" y="5514"/>
                  </a:lnTo>
                  <a:lnTo>
                    <a:pt x="7484" y="5497"/>
                  </a:lnTo>
                  <a:close/>
                  <a:moveTo>
                    <a:pt x="7484" y="2035"/>
                  </a:moveTo>
                  <a:lnTo>
                    <a:pt x="8073" y="2070"/>
                  </a:lnTo>
                  <a:lnTo>
                    <a:pt x="8073" y="1578"/>
                  </a:lnTo>
                  <a:lnTo>
                    <a:pt x="7484" y="1540"/>
                  </a:lnTo>
                  <a:close/>
                  <a:moveTo>
                    <a:pt x="7484" y="3024"/>
                  </a:moveTo>
                  <a:lnTo>
                    <a:pt x="8073" y="3054"/>
                  </a:lnTo>
                  <a:lnTo>
                    <a:pt x="8073" y="2562"/>
                  </a:lnTo>
                  <a:lnTo>
                    <a:pt x="7484" y="2529"/>
                  </a:lnTo>
                  <a:close/>
                  <a:moveTo>
                    <a:pt x="7484" y="1046"/>
                  </a:moveTo>
                  <a:lnTo>
                    <a:pt x="8073" y="1085"/>
                  </a:lnTo>
                  <a:lnTo>
                    <a:pt x="8073" y="594"/>
                  </a:lnTo>
                  <a:lnTo>
                    <a:pt x="7484" y="550"/>
                  </a:lnTo>
                  <a:close/>
                  <a:moveTo>
                    <a:pt x="1" y="2646"/>
                  </a:moveTo>
                  <a:lnTo>
                    <a:pt x="588" y="2676"/>
                  </a:lnTo>
                  <a:lnTo>
                    <a:pt x="588" y="2149"/>
                  </a:lnTo>
                  <a:lnTo>
                    <a:pt x="1" y="2117"/>
                  </a:lnTo>
                  <a:close/>
                  <a:moveTo>
                    <a:pt x="1" y="7937"/>
                  </a:moveTo>
                  <a:lnTo>
                    <a:pt x="588" y="7939"/>
                  </a:lnTo>
                  <a:lnTo>
                    <a:pt x="588" y="7413"/>
                  </a:lnTo>
                  <a:lnTo>
                    <a:pt x="1" y="7407"/>
                  </a:lnTo>
                  <a:close/>
                  <a:moveTo>
                    <a:pt x="680" y="7940"/>
                  </a:moveTo>
                  <a:lnTo>
                    <a:pt x="1269" y="7942"/>
                  </a:lnTo>
                  <a:lnTo>
                    <a:pt x="1269" y="7420"/>
                  </a:lnTo>
                  <a:lnTo>
                    <a:pt x="680" y="7414"/>
                  </a:lnTo>
                  <a:close/>
                  <a:moveTo>
                    <a:pt x="1" y="6879"/>
                  </a:moveTo>
                  <a:lnTo>
                    <a:pt x="588" y="6887"/>
                  </a:lnTo>
                  <a:lnTo>
                    <a:pt x="588" y="6361"/>
                  </a:lnTo>
                  <a:lnTo>
                    <a:pt x="1" y="6350"/>
                  </a:lnTo>
                  <a:close/>
                  <a:moveTo>
                    <a:pt x="2042" y="7946"/>
                  </a:moveTo>
                  <a:lnTo>
                    <a:pt x="2629" y="7949"/>
                  </a:lnTo>
                  <a:lnTo>
                    <a:pt x="2629" y="7432"/>
                  </a:lnTo>
                  <a:lnTo>
                    <a:pt x="2042" y="7427"/>
                  </a:lnTo>
                  <a:close/>
                  <a:moveTo>
                    <a:pt x="2722" y="7949"/>
                  </a:moveTo>
                  <a:lnTo>
                    <a:pt x="3310" y="7953"/>
                  </a:lnTo>
                  <a:lnTo>
                    <a:pt x="3310" y="7438"/>
                  </a:lnTo>
                  <a:lnTo>
                    <a:pt x="2722" y="7433"/>
                  </a:lnTo>
                  <a:close/>
                  <a:moveTo>
                    <a:pt x="1361" y="624"/>
                  </a:moveTo>
                  <a:lnTo>
                    <a:pt x="1949" y="664"/>
                  </a:lnTo>
                  <a:lnTo>
                    <a:pt x="1949" y="144"/>
                  </a:lnTo>
                  <a:lnTo>
                    <a:pt x="1361" y="101"/>
                  </a:lnTo>
                  <a:close/>
                  <a:moveTo>
                    <a:pt x="1" y="5820"/>
                  </a:moveTo>
                  <a:lnTo>
                    <a:pt x="588" y="5834"/>
                  </a:lnTo>
                  <a:lnTo>
                    <a:pt x="588" y="5308"/>
                  </a:lnTo>
                  <a:lnTo>
                    <a:pt x="1" y="5292"/>
                  </a:lnTo>
                  <a:close/>
                  <a:moveTo>
                    <a:pt x="1361" y="7944"/>
                  </a:moveTo>
                  <a:lnTo>
                    <a:pt x="1949" y="7946"/>
                  </a:lnTo>
                  <a:lnTo>
                    <a:pt x="1949" y="7425"/>
                  </a:lnTo>
                  <a:lnTo>
                    <a:pt x="1361" y="7420"/>
                  </a:lnTo>
                  <a:close/>
                  <a:moveTo>
                    <a:pt x="1" y="530"/>
                  </a:moveTo>
                  <a:lnTo>
                    <a:pt x="588" y="571"/>
                  </a:lnTo>
                  <a:lnTo>
                    <a:pt x="588" y="43"/>
                  </a:lnTo>
                  <a:lnTo>
                    <a:pt x="1" y="0"/>
                  </a:lnTo>
                  <a:close/>
                  <a:moveTo>
                    <a:pt x="1" y="4762"/>
                  </a:moveTo>
                  <a:lnTo>
                    <a:pt x="588" y="4781"/>
                  </a:lnTo>
                  <a:lnTo>
                    <a:pt x="588" y="4254"/>
                  </a:lnTo>
                  <a:lnTo>
                    <a:pt x="1" y="4233"/>
                  </a:lnTo>
                  <a:close/>
                  <a:moveTo>
                    <a:pt x="680" y="576"/>
                  </a:moveTo>
                  <a:lnTo>
                    <a:pt x="1269" y="617"/>
                  </a:lnTo>
                  <a:lnTo>
                    <a:pt x="1269" y="94"/>
                  </a:lnTo>
                  <a:lnTo>
                    <a:pt x="680" y="50"/>
                  </a:lnTo>
                  <a:close/>
                  <a:moveTo>
                    <a:pt x="1" y="1588"/>
                  </a:moveTo>
                  <a:lnTo>
                    <a:pt x="588" y="1623"/>
                  </a:lnTo>
                  <a:lnTo>
                    <a:pt x="588" y="1097"/>
                  </a:lnTo>
                  <a:lnTo>
                    <a:pt x="1" y="1058"/>
                  </a:lnTo>
                  <a:close/>
                  <a:moveTo>
                    <a:pt x="1" y="3704"/>
                  </a:moveTo>
                  <a:lnTo>
                    <a:pt x="588" y="3728"/>
                  </a:lnTo>
                  <a:lnTo>
                    <a:pt x="588" y="3202"/>
                  </a:lnTo>
                  <a:lnTo>
                    <a:pt x="1" y="3175"/>
                  </a:lnTo>
                  <a:close/>
                  <a:moveTo>
                    <a:pt x="3402" y="7953"/>
                  </a:moveTo>
                  <a:lnTo>
                    <a:pt x="3990" y="7955"/>
                  </a:lnTo>
                  <a:lnTo>
                    <a:pt x="3990" y="7445"/>
                  </a:lnTo>
                  <a:lnTo>
                    <a:pt x="3402" y="7439"/>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2">
  <p:cSld name="TITLE_AND_TWO_COLUMNS_1_1">
    <p:spTree>
      <p:nvGrpSpPr>
        <p:cNvPr id="656" name="Shape 656"/>
        <p:cNvGrpSpPr/>
        <p:nvPr/>
      </p:nvGrpSpPr>
      <p:grpSpPr>
        <a:xfrm>
          <a:off x="0" y="0"/>
          <a:ext cx="0" cy="0"/>
          <a:chOff x="0" y="0"/>
          <a:chExt cx="0" cy="0"/>
        </a:xfrm>
      </p:grpSpPr>
      <p:sp>
        <p:nvSpPr>
          <p:cNvPr id="657" name="Google Shape;657;p22"/>
          <p:cNvSpPr/>
          <p:nvPr/>
        </p:nvSpPr>
        <p:spPr>
          <a:xfrm>
            <a:off x="187327" y="3827707"/>
            <a:ext cx="1380798" cy="462876"/>
          </a:xfrm>
          <a:custGeom>
            <a:rect b="b" l="l" r="r" t="t"/>
            <a:pathLst>
              <a:path extrusionOk="0" h="10639" w="31737">
                <a:moveTo>
                  <a:pt x="31737" y="10639"/>
                </a:moveTo>
                <a:lnTo>
                  <a:pt x="241" y="10639"/>
                </a:lnTo>
                <a:cubicBezTo>
                  <a:pt x="1" y="10215"/>
                  <a:pt x="12" y="9679"/>
                  <a:pt x="375" y="9355"/>
                </a:cubicBezTo>
                <a:cubicBezTo>
                  <a:pt x="737" y="9031"/>
                  <a:pt x="1328" y="9001"/>
                  <a:pt x="1721" y="9286"/>
                </a:cubicBezTo>
                <a:cubicBezTo>
                  <a:pt x="1998" y="8549"/>
                  <a:pt x="2611" y="7947"/>
                  <a:pt x="3353" y="7685"/>
                </a:cubicBezTo>
                <a:cubicBezTo>
                  <a:pt x="2842" y="7279"/>
                  <a:pt x="2311" y="6847"/>
                  <a:pt x="2066" y="6241"/>
                </a:cubicBezTo>
                <a:cubicBezTo>
                  <a:pt x="1821" y="5638"/>
                  <a:pt x="1987" y="4813"/>
                  <a:pt x="2585" y="4553"/>
                </a:cubicBezTo>
                <a:cubicBezTo>
                  <a:pt x="1856" y="3191"/>
                  <a:pt x="2506" y="1275"/>
                  <a:pt x="3914" y="638"/>
                </a:cubicBezTo>
                <a:cubicBezTo>
                  <a:pt x="5320" y="1"/>
                  <a:pt x="7190" y="776"/>
                  <a:pt x="7732" y="2224"/>
                </a:cubicBezTo>
                <a:cubicBezTo>
                  <a:pt x="7896" y="1719"/>
                  <a:pt x="8672" y="1783"/>
                  <a:pt x="9068" y="2137"/>
                </a:cubicBezTo>
                <a:cubicBezTo>
                  <a:pt x="9465" y="2490"/>
                  <a:pt x="9712" y="3016"/>
                  <a:pt x="10181" y="3262"/>
                </a:cubicBezTo>
                <a:cubicBezTo>
                  <a:pt x="10744" y="3557"/>
                  <a:pt x="11468" y="3365"/>
                  <a:pt x="12026" y="3666"/>
                </a:cubicBezTo>
                <a:cubicBezTo>
                  <a:pt x="13218" y="4310"/>
                  <a:pt x="12717" y="6544"/>
                  <a:pt x="13966" y="7067"/>
                </a:cubicBezTo>
                <a:cubicBezTo>
                  <a:pt x="14589" y="7329"/>
                  <a:pt x="15291" y="6973"/>
                  <a:pt x="15834" y="6572"/>
                </a:cubicBezTo>
                <a:cubicBezTo>
                  <a:pt x="16376" y="6172"/>
                  <a:pt x="16933" y="5691"/>
                  <a:pt x="17609" y="5674"/>
                </a:cubicBezTo>
                <a:cubicBezTo>
                  <a:pt x="18336" y="5656"/>
                  <a:pt x="18953" y="6184"/>
                  <a:pt x="19445" y="6719"/>
                </a:cubicBezTo>
                <a:cubicBezTo>
                  <a:pt x="19938" y="7255"/>
                  <a:pt x="20427" y="7857"/>
                  <a:pt x="21124" y="8069"/>
                </a:cubicBezTo>
                <a:cubicBezTo>
                  <a:pt x="21819" y="8280"/>
                  <a:pt x="22756" y="7839"/>
                  <a:pt x="22720" y="7113"/>
                </a:cubicBezTo>
                <a:cubicBezTo>
                  <a:pt x="22693" y="6562"/>
                  <a:pt x="22143" y="5995"/>
                  <a:pt x="22453" y="5539"/>
                </a:cubicBezTo>
                <a:cubicBezTo>
                  <a:pt x="22621" y="5291"/>
                  <a:pt x="22983" y="5241"/>
                  <a:pt x="23264" y="5344"/>
                </a:cubicBezTo>
                <a:cubicBezTo>
                  <a:pt x="23546" y="5448"/>
                  <a:pt x="23767" y="5667"/>
                  <a:pt x="23979" y="5877"/>
                </a:cubicBezTo>
                <a:cubicBezTo>
                  <a:pt x="25326" y="7208"/>
                  <a:pt x="26758" y="8452"/>
                  <a:pt x="28263" y="9601"/>
                </a:cubicBezTo>
                <a:cubicBezTo>
                  <a:pt x="27928" y="9251"/>
                  <a:pt x="28341" y="8579"/>
                  <a:pt x="28822" y="8637"/>
                </a:cubicBezTo>
                <a:cubicBezTo>
                  <a:pt x="29302" y="8695"/>
                  <a:pt x="29587" y="9291"/>
                  <a:pt x="29428" y="9748"/>
                </a:cubicBezTo>
                <a:cubicBezTo>
                  <a:pt x="30242" y="9667"/>
                  <a:pt x="31160" y="10058"/>
                  <a:pt x="31737" y="10639"/>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8" name="Google Shape;658;p22"/>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659" name="Google Shape;659;p22"/>
          <p:cNvSpPr txBox="1"/>
          <p:nvPr>
            <p:ph idx="1" type="subTitle"/>
          </p:nvPr>
        </p:nvSpPr>
        <p:spPr>
          <a:xfrm>
            <a:off x="4609950" y="1515225"/>
            <a:ext cx="3580500" cy="18960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200"/>
              <a:buNone/>
              <a:defRPr b="0"/>
            </a:lvl1pPr>
            <a:lvl2pPr lvl="1" rtl="0" algn="ctr">
              <a:lnSpc>
                <a:spcPct val="100000"/>
              </a:lnSpc>
              <a:spcBef>
                <a:spcPts val="0"/>
              </a:spcBef>
              <a:spcAft>
                <a:spcPts val="0"/>
              </a:spcAft>
              <a:buSzPts val="1200"/>
              <a:buNone/>
              <a:defRPr/>
            </a:lvl2pPr>
            <a:lvl3pPr lvl="2" rtl="0" algn="ctr">
              <a:lnSpc>
                <a:spcPct val="100000"/>
              </a:lnSpc>
              <a:spcBef>
                <a:spcPts val="0"/>
              </a:spcBef>
              <a:spcAft>
                <a:spcPts val="0"/>
              </a:spcAft>
              <a:buSzPts val="1200"/>
              <a:buNone/>
              <a:defRPr/>
            </a:lvl3pPr>
            <a:lvl4pPr lvl="3" rtl="0" algn="ctr">
              <a:lnSpc>
                <a:spcPct val="100000"/>
              </a:lnSpc>
              <a:spcBef>
                <a:spcPts val="0"/>
              </a:spcBef>
              <a:spcAft>
                <a:spcPts val="0"/>
              </a:spcAft>
              <a:buSzPts val="1200"/>
              <a:buNone/>
              <a:defRPr/>
            </a:lvl4pPr>
            <a:lvl5pPr lvl="4" rtl="0" algn="ctr">
              <a:lnSpc>
                <a:spcPct val="100000"/>
              </a:lnSpc>
              <a:spcBef>
                <a:spcPts val="0"/>
              </a:spcBef>
              <a:spcAft>
                <a:spcPts val="0"/>
              </a:spcAft>
              <a:buSzPts val="1200"/>
              <a:buNone/>
              <a:defRPr/>
            </a:lvl5pPr>
            <a:lvl6pPr lvl="5" rtl="0" algn="ctr">
              <a:lnSpc>
                <a:spcPct val="100000"/>
              </a:lnSpc>
              <a:spcBef>
                <a:spcPts val="0"/>
              </a:spcBef>
              <a:spcAft>
                <a:spcPts val="0"/>
              </a:spcAft>
              <a:buSzPts val="1200"/>
              <a:buNone/>
              <a:defRPr/>
            </a:lvl6pPr>
            <a:lvl7pPr lvl="6" rtl="0" algn="ctr">
              <a:lnSpc>
                <a:spcPct val="100000"/>
              </a:lnSpc>
              <a:spcBef>
                <a:spcPts val="0"/>
              </a:spcBef>
              <a:spcAft>
                <a:spcPts val="0"/>
              </a:spcAft>
              <a:buSzPts val="1200"/>
              <a:buNone/>
              <a:defRPr/>
            </a:lvl7pPr>
            <a:lvl8pPr lvl="7" rtl="0" algn="ctr">
              <a:lnSpc>
                <a:spcPct val="100000"/>
              </a:lnSpc>
              <a:spcBef>
                <a:spcPts val="0"/>
              </a:spcBef>
              <a:spcAft>
                <a:spcPts val="0"/>
              </a:spcAft>
              <a:buSzPts val="1200"/>
              <a:buNone/>
              <a:defRPr/>
            </a:lvl8pPr>
            <a:lvl9pPr lvl="8" rtl="0" algn="ctr">
              <a:lnSpc>
                <a:spcPct val="100000"/>
              </a:lnSpc>
              <a:spcBef>
                <a:spcPts val="0"/>
              </a:spcBef>
              <a:spcAft>
                <a:spcPts val="0"/>
              </a:spcAft>
              <a:buSzPts val="1200"/>
              <a:buNone/>
              <a:defRPr/>
            </a:lvl9pPr>
          </a:lstStyle>
          <a:p/>
        </p:txBody>
      </p:sp>
      <p:sp>
        <p:nvSpPr>
          <p:cNvPr id="660" name="Google Shape;660;p22"/>
          <p:cNvSpPr txBox="1"/>
          <p:nvPr>
            <p:ph idx="2" type="subTitle"/>
          </p:nvPr>
        </p:nvSpPr>
        <p:spPr>
          <a:xfrm>
            <a:off x="953550" y="1515225"/>
            <a:ext cx="3580500" cy="18960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200"/>
              <a:buNone/>
              <a:defRPr b="0"/>
            </a:lvl1pPr>
            <a:lvl2pPr lvl="1" rtl="0" algn="ctr">
              <a:lnSpc>
                <a:spcPct val="100000"/>
              </a:lnSpc>
              <a:spcBef>
                <a:spcPts val="0"/>
              </a:spcBef>
              <a:spcAft>
                <a:spcPts val="0"/>
              </a:spcAft>
              <a:buSzPts val="1200"/>
              <a:buNone/>
              <a:defRPr/>
            </a:lvl2pPr>
            <a:lvl3pPr lvl="2" rtl="0" algn="ctr">
              <a:lnSpc>
                <a:spcPct val="100000"/>
              </a:lnSpc>
              <a:spcBef>
                <a:spcPts val="0"/>
              </a:spcBef>
              <a:spcAft>
                <a:spcPts val="0"/>
              </a:spcAft>
              <a:buSzPts val="1200"/>
              <a:buNone/>
              <a:defRPr/>
            </a:lvl3pPr>
            <a:lvl4pPr lvl="3" rtl="0" algn="ctr">
              <a:lnSpc>
                <a:spcPct val="100000"/>
              </a:lnSpc>
              <a:spcBef>
                <a:spcPts val="0"/>
              </a:spcBef>
              <a:spcAft>
                <a:spcPts val="0"/>
              </a:spcAft>
              <a:buSzPts val="1200"/>
              <a:buNone/>
              <a:defRPr/>
            </a:lvl4pPr>
            <a:lvl5pPr lvl="4" rtl="0" algn="ctr">
              <a:lnSpc>
                <a:spcPct val="100000"/>
              </a:lnSpc>
              <a:spcBef>
                <a:spcPts val="0"/>
              </a:spcBef>
              <a:spcAft>
                <a:spcPts val="0"/>
              </a:spcAft>
              <a:buSzPts val="1200"/>
              <a:buNone/>
              <a:defRPr/>
            </a:lvl5pPr>
            <a:lvl6pPr lvl="5" rtl="0" algn="ctr">
              <a:lnSpc>
                <a:spcPct val="100000"/>
              </a:lnSpc>
              <a:spcBef>
                <a:spcPts val="0"/>
              </a:spcBef>
              <a:spcAft>
                <a:spcPts val="0"/>
              </a:spcAft>
              <a:buSzPts val="1200"/>
              <a:buNone/>
              <a:defRPr/>
            </a:lvl6pPr>
            <a:lvl7pPr lvl="6" rtl="0" algn="ctr">
              <a:lnSpc>
                <a:spcPct val="100000"/>
              </a:lnSpc>
              <a:spcBef>
                <a:spcPts val="0"/>
              </a:spcBef>
              <a:spcAft>
                <a:spcPts val="0"/>
              </a:spcAft>
              <a:buSzPts val="1200"/>
              <a:buNone/>
              <a:defRPr/>
            </a:lvl7pPr>
            <a:lvl8pPr lvl="7" rtl="0" algn="ctr">
              <a:lnSpc>
                <a:spcPct val="100000"/>
              </a:lnSpc>
              <a:spcBef>
                <a:spcPts val="0"/>
              </a:spcBef>
              <a:spcAft>
                <a:spcPts val="0"/>
              </a:spcAft>
              <a:buSzPts val="1200"/>
              <a:buNone/>
              <a:defRPr/>
            </a:lvl8pPr>
            <a:lvl9pPr lvl="8" rtl="0" algn="ctr">
              <a:lnSpc>
                <a:spcPct val="100000"/>
              </a:lnSpc>
              <a:spcBef>
                <a:spcPts val="0"/>
              </a:spcBef>
              <a:spcAft>
                <a:spcPts val="0"/>
              </a:spcAft>
              <a:buSzPts val="1200"/>
              <a:buNone/>
              <a:defRPr/>
            </a:lvl9pPr>
          </a:lstStyle>
          <a:p/>
        </p:txBody>
      </p:sp>
      <p:sp>
        <p:nvSpPr>
          <p:cNvPr id="661" name="Google Shape;661;p22"/>
          <p:cNvSpPr/>
          <p:nvPr/>
        </p:nvSpPr>
        <p:spPr>
          <a:xfrm flipH="1">
            <a:off x="6955502" y="269470"/>
            <a:ext cx="501631" cy="242152"/>
          </a:xfrm>
          <a:custGeom>
            <a:rect b="b" l="l" r="r" t="t"/>
            <a:pathLst>
              <a:path extrusionOk="0" h="2795" w="5790">
                <a:moveTo>
                  <a:pt x="5789" y="2794"/>
                </a:moveTo>
                <a:lnTo>
                  <a:pt x="0" y="2794"/>
                </a:lnTo>
                <a:cubicBezTo>
                  <a:pt x="1" y="2449"/>
                  <a:pt x="334" y="2302"/>
                  <a:pt x="642" y="2459"/>
                </a:cubicBezTo>
                <a:cubicBezTo>
                  <a:pt x="1176" y="2313"/>
                  <a:pt x="1710" y="2168"/>
                  <a:pt x="2243" y="2023"/>
                </a:cubicBezTo>
                <a:cubicBezTo>
                  <a:pt x="1961" y="1537"/>
                  <a:pt x="1680" y="916"/>
                  <a:pt x="1990" y="447"/>
                </a:cubicBezTo>
                <a:cubicBezTo>
                  <a:pt x="2266" y="30"/>
                  <a:pt x="2924" y="0"/>
                  <a:pt x="3319" y="305"/>
                </a:cubicBezTo>
                <a:cubicBezTo>
                  <a:pt x="3715" y="611"/>
                  <a:pt x="3871" y="1151"/>
                  <a:pt x="3841" y="1650"/>
                </a:cubicBezTo>
                <a:cubicBezTo>
                  <a:pt x="4167" y="1444"/>
                  <a:pt x="4670" y="1740"/>
                  <a:pt x="4650" y="2124"/>
                </a:cubicBezTo>
                <a:cubicBezTo>
                  <a:pt x="5100" y="1999"/>
                  <a:pt x="5656" y="2346"/>
                  <a:pt x="5789" y="2794"/>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662" name="Google Shape;662;p22"/>
          <p:cNvGrpSpPr/>
          <p:nvPr/>
        </p:nvGrpSpPr>
        <p:grpSpPr>
          <a:xfrm>
            <a:off x="4321970" y="4162615"/>
            <a:ext cx="1098179" cy="1774513"/>
            <a:chOff x="7533463" y="3616064"/>
            <a:chExt cx="158237" cy="255694"/>
          </a:xfrm>
        </p:grpSpPr>
        <p:sp>
          <p:nvSpPr>
            <p:cNvPr id="663" name="Google Shape;663;p22"/>
            <p:cNvSpPr/>
            <p:nvPr/>
          </p:nvSpPr>
          <p:spPr>
            <a:xfrm>
              <a:off x="7533767" y="3616064"/>
              <a:ext cx="109943" cy="255694"/>
            </a:xfrm>
            <a:custGeom>
              <a:rect b="b" l="l" r="r" t="t"/>
              <a:pathLst>
                <a:path extrusionOk="0" h="5877" w="2527">
                  <a:moveTo>
                    <a:pt x="2527" y="5877"/>
                  </a:moveTo>
                  <a:lnTo>
                    <a:pt x="1" y="5877"/>
                  </a:lnTo>
                  <a:lnTo>
                    <a:pt x="1" y="362"/>
                  </a:lnTo>
                  <a:lnTo>
                    <a:pt x="2527"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4" name="Google Shape;664;p22"/>
            <p:cNvSpPr/>
            <p:nvPr/>
          </p:nvSpPr>
          <p:spPr>
            <a:xfrm>
              <a:off x="7643711" y="3616064"/>
              <a:ext cx="47989" cy="255694"/>
            </a:xfrm>
            <a:custGeom>
              <a:rect b="b" l="l" r="r" t="t"/>
              <a:pathLst>
                <a:path extrusionOk="0" h="5877" w="1103">
                  <a:moveTo>
                    <a:pt x="0" y="5877"/>
                  </a:moveTo>
                  <a:lnTo>
                    <a:pt x="1103" y="5877"/>
                  </a:lnTo>
                  <a:lnTo>
                    <a:pt x="1103" y="225"/>
                  </a:lnTo>
                  <a:lnTo>
                    <a:pt x="0"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5" name="Google Shape;665;p22"/>
            <p:cNvSpPr/>
            <p:nvPr/>
          </p:nvSpPr>
          <p:spPr>
            <a:xfrm>
              <a:off x="7533463" y="3639645"/>
              <a:ext cx="110553" cy="210141"/>
            </a:xfrm>
            <a:custGeom>
              <a:rect b="b" l="l" r="r" t="t"/>
              <a:pathLst>
                <a:path extrusionOk="0" h="4830" w="2541">
                  <a:moveTo>
                    <a:pt x="2541" y="92"/>
                  </a:moveTo>
                  <a:lnTo>
                    <a:pt x="2528" y="0"/>
                  </a:lnTo>
                  <a:lnTo>
                    <a:pt x="1" y="326"/>
                  </a:lnTo>
                  <a:lnTo>
                    <a:pt x="13" y="417"/>
                  </a:lnTo>
                  <a:close/>
                  <a:moveTo>
                    <a:pt x="2" y="877"/>
                  </a:moveTo>
                  <a:lnTo>
                    <a:pt x="12" y="969"/>
                  </a:lnTo>
                  <a:lnTo>
                    <a:pt x="2540" y="680"/>
                  </a:lnTo>
                  <a:lnTo>
                    <a:pt x="2529" y="588"/>
                  </a:lnTo>
                  <a:close/>
                  <a:moveTo>
                    <a:pt x="3" y="1429"/>
                  </a:moveTo>
                  <a:lnTo>
                    <a:pt x="12" y="1520"/>
                  </a:lnTo>
                  <a:lnTo>
                    <a:pt x="2539" y="1267"/>
                  </a:lnTo>
                  <a:lnTo>
                    <a:pt x="2529" y="1176"/>
                  </a:lnTo>
                  <a:close/>
                  <a:moveTo>
                    <a:pt x="3" y="1979"/>
                  </a:moveTo>
                  <a:lnTo>
                    <a:pt x="11" y="2072"/>
                  </a:lnTo>
                  <a:lnTo>
                    <a:pt x="2539" y="1855"/>
                  </a:lnTo>
                  <a:lnTo>
                    <a:pt x="2531" y="1763"/>
                  </a:lnTo>
                  <a:close/>
                  <a:moveTo>
                    <a:pt x="4" y="2532"/>
                  </a:moveTo>
                  <a:lnTo>
                    <a:pt x="11" y="2624"/>
                  </a:lnTo>
                  <a:lnTo>
                    <a:pt x="2537" y="2442"/>
                  </a:lnTo>
                  <a:lnTo>
                    <a:pt x="2531" y="2351"/>
                  </a:lnTo>
                  <a:close/>
                  <a:moveTo>
                    <a:pt x="4" y="3082"/>
                  </a:moveTo>
                  <a:lnTo>
                    <a:pt x="10" y="3175"/>
                  </a:lnTo>
                  <a:lnTo>
                    <a:pt x="2537" y="3030"/>
                  </a:lnTo>
                  <a:lnTo>
                    <a:pt x="2532" y="2938"/>
                  </a:lnTo>
                  <a:close/>
                  <a:moveTo>
                    <a:pt x="5" y="3634"/>
                  </a:moveTo>
                  <a:lnTo>
                    <a:pt x="9" y="3727"/>
                  </a:lnTo>
                  <a:lnTo>
                    <a:pt x="2536" y="3619"/>
                  </a:lnTo>
                  <a:lnTo>
                    <a:pt x="2533" y="3526"/>
                  </a:lnTo>
                  <a:close/>
                  <a:moveTo>
                    <a:pt x="5" y="4185"/>
                  </a:moveTo>
                  <a:lnTo>
                    <a:pt x="9" y="4278"/>
                  </a:lnTo>
                  <a:lnTo>
                    <a:pt x="2535" y="4206"/>
                  </a:lnTo>
                  <a:lnTo>
                    <a:pt x="2533" y="4113"/>
                  </a:lnTo>
                  <a:close/>
                  <a:moveTo>
                    <a:pt x="6" y="4737"/>
                  </a:moveTo>
                  <a:lnTo>
                    <a:pt x="8" y="4830"/>
                  </a:lnTo>
                  <a:lnTo>
                    <a:pt x="2535" y="4794"/>
                  </a:lnTo>
                  <a:lnTo>
                    <a:pt x="2534" y="470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66" name="Google Shape;666;p22"/>
          <p:cNvSpPr/>
          <p:nvPr/>
        </p:nvSpPr>
        <p:spPr>
          <a:xfrm>
            <a:off x="7598032" y="4365920"/>
            <a:ext cx="552719" cy="58039"/>
          </a:xfrm>
          <a:custGeom>
            <a:rect b="b" l="l" r="r" t="t"/>
            <a:pathLst>
              <a:path extrusionOk="0" h="1334" w="12704">
                <a:moveTo>
                  <a:pt x="11825" y="380"/>
                </a:moveTo>
                <a:cubicBezTo>
                  <a:pt x="8096" y="910"/>
                  <a:pt x="0" y="1334"/>
                  <a:pt x="0" y="1334"/>
                </a:cubicBezTo>
                <a:cubicBezTo>
                  <a:pt x="895" y="1293"/>
                  <a:pt x="1896" y="1029"/>
                  <a:pt x="2754" y="770"/>
                </a:cubicBezTo>
                <a:cubicBezTo>
                  <a:pt x="3027" y="688"/>
                  <a:pt x="3295" y="591"/>
                  <a:pt x="3574" y="531"/>
                </a:cubicBezTo>
                <a:cubicBezTo>
                  <a:pt x="3920" y="455"/>
                  <a:pt x="4274" y="436"/>
                  <a:pt x="4628" y="418"/>
                </a:cubicBezTo>
                <a:cubicBezTo>
                  <a:pt x="7320" y="279"/>
                  <a:pt x="10011" y="139"/>
                  <a:pt x="12704" y="0"/>
                </a:cubicBezTo>
                <a:cubicBezTo>
                  <a:pt x="12411" y="127"/>
                  <a:pt x="12142" y="336"/>
                  <a:pt x="11825" y="38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7" name="Google Shape;667;p22"/>
          <p:cNvSpPr/>
          <p:nvPr/>
        </p:nvSpPr>
        <p:spPr>
          <a:xfrm>
            <a:off x="7433857" y="4271378"/>
            <a:ext cx="302682" cy="50947"/>
          </a:xfrm>
          <a:custGeom>
            <a:rect b="b" l="l" r="r" t="t"/>
            <a:pathLst>
              <a:path extrusionOk="0" h="1171" w="6957">
                <a:moveTo>
                  <a:pt x="6957" y="504"/>
                </a:moveTo>
                <a:cubicBezTo>
                  <a:pt x="5626" y="747"/>
                  <a:pt x="0" y="1171"/>
                  <a:pt x="0" y="1171"/>
                </a:cubicBezTo>
                <a:cubicBezTo>
                  <a:pt x="317" y="1171"/>
                  <a:pt x="448" y="1032"/>
                  <a:pt x="723" y="975"/>
                </a:cubicBezTo>
                <a:cubicBezTo>
                  <a:pt x="1048" y="909"/>
                  <a:pt x="1193" y="782"/>
                  <a:pt x="1487" y="688"/>
                </a:cubicBezTo>
                <a:cubicBezTo>
                  <a:pt x="1786" y="593"/>
                  <a:pt x="2082" y="634"/>
                  <a:pt x="2369" y="509"/>
                </a:cubicBezTo>
                <a:cubicBezTo>
                  <a:pt x="2881" y="284"/>
                  <a:pt x="3009" y="1"/>
                  <a:pt x="3631" y="157"/>
                </a:cubicBezTo>
                <a:cubicBezTo>
                  <a:pt x="3939" y="235"/>
                  <a:pt x="4159" y="482"/>
                  <a:pt x="4474" y="538"/>
                </a:cubicBezTo>
                <a:cubicBezTo>
                  <a:pt x="4797" y="596"/>
                  <a:pt x="5239" y="447"/>
                  <a:pt x="5566" y="383"/>
                </a:cubicBezTo>
                <a:cubicBezTo>
                  <a:pt x="5965" y="304"/>
                  <a:pt x="6713" y="296"/>
                  <a:pt x="6957" y="504"/>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8" name="Google Shape;668;p22"/>
          <p:cNvSpPr/>
          <p:nvPr/>
        </p:nvSpPr>
        <p:spPr>
          <a:xfrm>
            <a:off x="7170584" y="4423956"/>
            <a:ext cx="263264" cy="64130"/>
          </a:xfrm>
          <a:custGeom>
            <a:rect b="b" l="l" r="r" t="t"/>
            <a:pathLst>
              <a:path extrusionOk="0" h="1474" w="6051">
                <a:moveTo>
                  <a:pt x="6051" y="687"/>
                </a:moveTo>
                <a:cubicBezTo>
                  <a:pt x="4054" y="1051"/>
                  <a:pt x="1" y="1474"/>
                  <a:pt x="1" y="1474"/>
                </a:cubicBezTo>
                <a:cubicBezTo>
                  <a:pt x="266" y="1474"/>
                  <a:pt x="439" y="1204"/>
                  <a:pt x="717" y="1148"/>
                </a:cubicBezTo>
                <a:cubicBezTo>
                  <a:pt x="1040" y="1082"/>
                  <a:pt x="1344" y="1209"/>
                  <a:pt x="1680" y="1097"/>
                </a:cubicBezTo>
                <a:cubicBezTo>
                  <a:pt x="2312" y="886"/>
                  <a:pt x="2610" y="1"/>
                  <a:pt x="3389" y="84"/>
                </a:cubicBezTo>
                <a:cubicBezTo>
                  <a:pt x="3665" y="115"/>
                  <a:pt x="3883" y="415"/>
                  <a:pt x="4125" y="508"/>
                </a:cubicBezTo>
                <a:cubicBezTo>
                  <a:pt x="4432" y="624"/>
                  <a:pt x="4639" y="608"/>
                  <a:pt x="4966" y="627"/>
                </a:cubicBezTo>
                <a:cubicBezTo>
                  <a:pt x="5287" y="645"/>
                  <a:pt x="5729" y="725"/>
                  <a:pt x="6051" y="687"/>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669" name="Google Shape;669;p22"/>
          <p:cNvGrpSpPr/>
          <p:nvPr/>
        </p:nvGrpSpPr>
        <p:grpSpPr>
          <a:xfrm>
            <a:off x="5241113" y="4322321"/>
            <a:ext cx="1629246" cy="2493586"/>
            <a:chOff x="1387077" y="711068"/>
            <a:chExt cx="584567" cy="894688"/>
          </a:xfrm>
        </p:grpSpPr>
        <p:sp>
          <p:nvSpPr>
            <p:cNvPr id="670" name="Google Shape;670;p22"/>
            <p:cNvSpPr/>
            <p:nvPr/>
          </p:nvSpPr>
          <p:spPr>
            <a:xfrm>
              <a:off x="1387077" y="711068"/>
              <a:ext cx="584567" cy="894688"/>
            </a:xfrm>
            <a:custGeom>
              <a:rect b="b" l="l" r="r" t="t"/>
              <a:pathLst>
                <a:path extrusionOk="0" h="20564" w="13436">
                  <a:moveTo>
                    <a:pt x="0" y="1"/>
                  </a:moveTo>
                  <a:lnTo>
                    <a:pt x="13436" y="1"/>
                  </a:lnTo>
                  <a:lnTo>
                    <a:pt x="13436" y="20564"/>
                  </a:lnTo>
                  <a:lnTo>
                    <a:pt x="0" y="20564"/>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1" name="Google Shape;671;p22"/>
            <p:cNvSpPr/>
            <p:nvPr/>
          </p:nvSpPr>
          <p:spPr>
            <a:xfrm>
              <a:off x="1387077" y="750747"/>
              <a:ext cx="584567" cy="11791"/>
            </a:xfrm>
            <a:custGeom>
              <a:rect b="b" l="l" r="r" t="t"/>
              <a:pathLst>
                <a:path extrusionOk="0" h="271" w="13436">
                  <a:moveTo>
                    <a:pt x="0" y="1"/>
                  </a:moveTo>
                  <a:lnTo>
                    <a:pt x="13436" y="1"/>
                  </a:lnTo>
                  <a:lnTo>
                    <a:pt x="13436" y="271"/>
                  </a:lnTo>
                  <a:lnTo>
                    <a:pt x="0" y="27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2" name="Google Shape;672;p22"/>
            <p:cNvSpPr/>
            <p:nvPr/>
          </p:nvSpPr>
          <p:spPr>
            <a:xfrm>
              <a:off x="1387077" y="789425"/>
              <a:ext cx="584567" cy="11791"/>
            </a:xfrm>
            <a:custGeom>
              <a:rect b="b" l="l" r="r" t="t"/>
              <a:pathLst>
                <a:path extrusionOk="0" h="271" w="13436">
                  <a:moveTo>
                    <a:pt x="0" y="0"/>
                  </a:moveTo>
                  <a:lnTo>
                    <a:pt x="13436" y="0"/>
                  </a:lnTo>
                  <a:lnTo>
                    <a:pt x="13436" y="270"/>
                  </a:lnTo>
                  <a:lnTo>
                    <a:pt x="0" y="27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3" name="Google Shape;673;p22"/>
            <p:cNvSpPr/>
            <p:nvPr/>
          </p:nvSpPr>
          <p:spPr>
            <a:xfrm>
              <a:off x="1387077" y="828017"/>
              <a:ext cx="584567" cy="11791"/>
            </a:xfrm>
            <a:custGeom>
              <a:rect b="b" l="l" r="r" t="t"/>
              <a:pathLst>
                <a:path extrusionOk="0" h="271" w="13436">
                  <a:moveTo>
                    <a:pt x="0" y="1"/>
                  </a:moveTo>
                  <a:lnTo>
                    <a:pt x="13436" y="1"/>
                  </a:lnTo>
                  <a:lnTo>
                    <a:pt x="13436" y="270"/>
                  </a:lnTo>
                  <a:lnTo>
                    <a:pt x="0" y="27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4" name="Google Shape;674;p22"/>
            <p:cNvSpPr/>
            <p:nvPr/>
          </p:nvSpPr>
          <p:spPr>
            <a:xfrm>
              <a:off x="1387077" y="866695"/>
              <a:ext cx="584567" cy="11747"/>
            </a:xfrm>
            <a:custGeom>
              <a:rect b="b" l="l" r="r" t="t"/>
              <a:pathLst>
                <a:path extrusionOk="0" h="270" w="13436">
                  <a:moveTo>
                    <a:pt x="0" y="0"/>
                  </a:moveTo>
                  <a:lnTo>
                    <a:pt x="13436" y="0"/>
                  </a:lnTo>
                  <a:lnTo>
                    <a:pt x="13436" y="270"/>
                  </a:lnTo>
                  <a:lnTo>
                    <a:pt x="0" y="27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5" name="Google Shape;675;p22"/>
            <p:cNvSpPr/>
            <p:nvPr/>
          </p:nvSpPr>
          <p:spPr>
            <a:xfrm>
              <a:off x="1387077" y="905286"/>
              <a:ext cx="584567" cy="11791"/>
            </a:xfrm>
            <a:custGeom>
              <a:rect b="b" l="l" r="r" t="t"/>
              <a:pathLst>
                <a:path extrusionOk="0" h="271" w="13436">
                  <a:moveTo>
                    <a:pt x="0" y="0"/>
                  </a:moveTo>
                  <a:lnTo>
                    <a:pt x="13436" y="0"/>
                  </a:lnTo>
                  <a:lnTo>
                    <a:pt x="13436" y="270"/>
                  </a:lnTo>
                  <a:lnTo>
                    <a:pt x="0" y="27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6" name="Google Shape;676;p22"/>
            <p:cNvSpPr/>
            <p:nvPr/>
          </p:nvSpPr>
          <p:spPr>
            <a:xfrm>
              <a:off x="1387077" y="943921"/>
              <a:ext cx="584567" cy="11791"/>
            </a:xfrm>
            <a:custGeom>
              <a:rect b="b" l="l" r="r" t="t"/>
              <a:pathLst>
                <a:path extrusionOk="0" h="271" w="13436">
                  <a:moveTo>
                    <a:pt x="0" y="1"/>
                  </a:moveTo>
                  <a:lnTo>
                    <a:pt x="13436" y="1"/>
                  </a:lnTo>
                  <a:lnTo>
                    <a:pt x="13436" y="271"/>
                  </a:lnTo>
                  <a:lnTo>
                    <a:pt x="0" y="27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7" name="Google Shape;677;p22"/>
            <p:cNvSpPr/>
            <p:nvPr/>
          </p:nvSpPr>
          <p:spPr>
            <a:xfrm>
              <a:off x="1387077" y="982555"/>
              <a:ext cx="584567" cy="11747"/>
            </a:xfrm>
            <a:custGeom>
              <a:rect b="b" l="l" r="r" t="t"/>
              <a:pathLst>
                <a:path extrusionOk="0" h="270" w="13436">
                  <a:moveTo>
                    <a:pt x="0" y="0"/>
                  </a:moveTo>
                  <a:lnTo>
                    <a:pt x="13436" y="0"/>
                  </a:lnTo>
                  <a:lnTo>
                    <a:pt x="13436" y="270"/>
                  </a:lnTo>
                  <a:lnTo>
                    <a:pt x="0" y="27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8" name="Google Shape;678;p22"/>
            <p:cNvSpPr/>
            <p:nvPr/>
          </p:nvSpPr>
          <p:spPr>
            <a:xfrm>
              <a:off x="1387077" y="1021190"/>
              <a:ext cx="584567" cy="11791"/>
            </a:xfrm>
            <a:custGeom>
              <a:rect b="b" l="l" r="r" t="t"/>
              <a:pathLst>
                <a:path extrusionOk="0" h="271" w="13436">
                  <a:moveTo>
                    <a:pt x="0" y="1"/>
                  </a:moveTo>
                  <a:lnTo>
                    <a:pt x="13436" y="1"/>
                  </a:lnTo>
                  <a:lnTo>
                    <a:pt x="13436" y="270"/>
                  </a:lnTo>
                  <a:lnTo>
                    <a:pt x="0" y="27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9" name="Google Shape;679;p22"/>
            <p:cNvSpPr/>
            <p:nvPr/>
          </p:nvSpPr>
          <p:spPr>
            <a:xfrm>
              <a:off x="1387077" y="1059781"/>
              <a:ext cx="584567" cy="11791"/>
            </a:xfrm>
            <a:custGeom>
              <a:rect b="b" l="l" r="r" t="t"/>
              <a:pathLst>
                <a:path extrusionOk="0" h="271" w="13436">
                  <a:moveTo>
                    <a:pt x="0" y="1"/>
                  </a:moveTo>
                  <a:lnTo>
                    <a:pt x="13436" y="1"/>
                  </a:lnTo>
                  <a:lnTo>
                    <a:pt x="13436" y="271"/>
                  </a:lnTo>
                  <a:lnTo>
                    <a:pt x="0" y="27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0" name="Google Shape;680;p22"/>
            <p:cNvSpPr/>
            <p:nvPr/>
          </p:nvSpPr>
          <p:spPr>
            <a:xfrm>
              <a:off x="1387077" y="1098459"/>
              <a:ext cx="584567" cy="11791"/>
            </a:xfrm>
            <a:custGeom>
              <a:rect b="b" l="l" r="r" t="t"/>
              <a:pathLst>
                <a:path extrusionOk="0" h="271" w="13436">
                  <a:moveTo>
                    <a:pt x="0" y="0"/>
                  </a:moveTo>
                  <a:lnTo>
                    <a:pt x="13436" y="0"/>
                  </a:lnTo>
                  <a:lnTo>
                    <a:pt x="13436" y="270"/>
                  </a:lnTo>
                  <a:lnTo>
                    <a:pt x="0" y="27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1" name="Google Shape;681;p22"/>
            <p:cNvSpPr/>
            <p:nvPr/>
          </p:nvSpPr>
          <p:spPr>
            <a:xfrm>
              <a:off x="1387077" y="1137094"/>
              <a:ext cx="584567" cy="11791"/>
            </a:xfrm>
            <a:custGeom>
              <a:rect b="b" l="l" r="r" t="t"/>
              <a:pathLst>
                <a:path extrusionOk="0" h="271" w="13436">
                  <a:moveTo>
                    <a:pt x="0" y="1"/>
                  </a:moveTo>
                  <a:lnTo>
                    <a:pt x="13436" y="1"/>
                  </a:lnTo>
                  <a:lnTo>
                    <a:pt x="13436" y="271"/>
                  </a:lnTo>
                  <a:lnTo>
                    <a:pt x="0" y="27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2" name="Google Shape;682;p22"/>
            <p:cNvSpPr/>
            <p:nvPr/>
          </p:nvSpPr>
          <p:spPr>
            <a:xfrm>
              <a:off x="1387077" y="1175729"/>
              <a:ext cx="584567" cy="11791"/>
            </a:xfrm>
            <a:custGeom>
              <a:rect b="b" l="l" r="r" t="t"/>
              <a:pathLst>
                <a:path extrusionOk="0" h="271" w="13436">
                  <a:moveTo>
                    <a:pt x="0" y="0"/>
                  </a:moveTo>
                  <a:lnTo>
                    <a:pt x="13436" y="0"/>
                  </a:lnTo>
                  <a:lnTo>
                    <a:pt x="13436" y="270"/>
                  </a:lnTo>
                  <a:lnTo>
                    <a:pt x="0" y="27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3" name="Google Shape;683;p22"/>
            <p:cNvSpPr/>
            <p:nvPr/>
          </p:nvSpPr>
          <p:spPr>
            <a:xfrm>
              <a:off x="1387077" y="1214363"/>
              <a:ext cx="584567" cy="11791"/>
            </a:xfrm>
            <a:custGeom>
              <a:rect b="b" l="l" r="r" t="t"/>
              <a:pathLst>
                <a:path extrusionOk="0" h="271" w="13436">
                  <a:moveTo>
                    <a:pt x="0" y="1"/>
                  </a:moveTo>
                  <a:lnTo>
                    <a:pt x="13436" y="1"/>
                  </a:lnTo>
                  <a:lnTo>
                    <a:pt x="13436" y="271"/>
                  </a:lnTo>
                  <a:lnTo>
                    <a:pt x="0" y="27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4" name="Google Shape;684;p22"/>
            <p:cNvSpPr/>
            <p:nvPr/>
          </p:nvSpPr>
          <p:spPr>
            <a:xfrm>
              <a:off x="1387077" y="1252998"/>
              <a:ext cx="584567" cy="11747"/>
            </a:xfrm>
            <a:custGeom>
              <a:rect b="b" l="l" r="r" t="t"/>
              <a:pathLst>
                <a:path extrusionOk="0" h="270" w="13436">
                  <a:moveTo>
                    <a:pt x="0" y="0"/>
                  </a:moveTo>
                  <a:lnTo>
                    <a:pt x="13436" y="0"/>
                  </a:lnTo>
                  <a:lnTo>
                    <a:pt x="13436" y="270"/>
                  </a:lnTo>
                  <a:lnTo>
                    <a:pt x="0" y="27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5" name="Google Shape;685;p22"/>
            <p:cNvSpPr/>
            <p:nvPr/>
          </p:nvSpPr>
          <p:spPr>
            <a:xfrm>
              <a:off x="1387077" y="1291633"/>
              <a:ext cx="584567" cy="11791"/>
            </a:xfrm>
            <a:custGeom>
              <a:rect b="b" l="l" r="r" t="t"/>
              <a:pathLst>
                <a:path extrusionOk="0" h="271" w="13436">
                  <a:moveTo>
                    <a:pt x="0" y="0"/>
                  </a:moveTo>
                  <a:lnTo>
                    <a:pt x="13436" y="0"/>
                  </a:lnTo>
                  <a:lnTo>
                    <a:pt x="13436" y="270"/>
                  </a:lnTo>
                  <a:lnTo>
                    <a:pt x="0" y="27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6" name="Google Shape;686;p22"/>
            <p:cNvSpPr/>
            <p:nvPr/>
          </p:nvSpPr>
          <p:spPr>
            <a:xfrm>
              <a:off x="1387077" y="1330224"/>
              <a:ext cx="584567" cy="11791"/>
            </a:xfrm>
            <a:custGeom>
              <a:rect b="b" l="l" r="r" t="t"/>
              <a:pathLst>
                <a:path extrusionOk="0" h="271" w="13436">
                  <a:moveTo>
                    <a:pt x="0" y="1"/>
                  </a:moveTo>
                  <a:lnTo>
                    <a:pt x="13436" y="1"/>
                  </a:lnTo>
                  <a:lnTo>
                    <a:pt x="13436" y="271"/>
                  </a:lnTo>
                  <a:lnTo>
                    <a:pt x="0" y="27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7" name="Google Shape;687;p22"/>
            <p:cNvSpPr/>
            <p:nvPr/>
          </p:nvSpPr>
          <p:spPr>
            <a:xfrm>
              <a:off x="1387077" y="1368902"/>
              <a:ext cx="584567" cy="11791"/>
            </a:xfrm>
            <a:custGeom>
              <a:rect b="b" l="l" r="r" t="t"/>
              <a:pathLst>
                <a:path extrusionOk="0" h="271" w="13436">
                  <a:moveTo>
                    <a:pt x="0" y="0"/>
                  </a:moveTo>
                  <a:lnTo>
                    <a:pt x="13436" y="0"/>
                  </a:lnTo>
                  <a:lnTo>
                    <a:pt x="13436" y="270"/>
                  </a:lnTo>
                  <a:lnTo>
                    <a:pt x="0" y="27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8" name="Google Shape;688;p22"/>
            <p:cNvSpPr/>
            <p:nvPr/>
          </p:nvSpPr>
          <p:spPr>
            <a:xfrm>
              <a:off x="1387077" y="1407537"/>
              <a:ext cx="584567" cy="11791"/>
            </a:xfrm>
            <a:custGeom>
              <a:rect b="b" l="l" r="r" t="t"/>
              <a:pathLst>
                <a:path extrusionOk="0" h="271" w="13436">
                  <a:moveTo>
                    <a:pt x="0" y="1"/>
                  </a:moveTo>
                  <a:lnTo>
                    <a:pt x="13436" y="1"/>
                  </a:lnTo>
                  <a:lnTo>
                    <a:pt x="13436" y="271"/>
                  </a:lnTo>
                  <a:lnTo>
                    <a:pt x="0" y="27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9" name="Google Shape;689;p22"/>
            <p:cNvSpPr/>
            <p:nvPr/>
          </p:nvSpPr>
          <p:spPr>
            <a:xfrm>
              <a:off x="1387077" y="1446171"/>
              <a:ext cx="584567" cy="11747"/>
            </a:xfrm>
            <a:custGeom>
              <a:rect b="b" l="l" r="r" t="t"/>
              <a:pathLst>
                <a:path extrusionOk="0" h="270" w="13436">
                  <a:moveTo>
                    <a:pt x="0" y="0"/>
                  </a:moveTo>
                  <a:lnTo>
                    <a:pt x="13436" y="0"/>
                  </a:lnTo>
                  <a:lnTo>
                    <a:pt x="13436" y="270"/>
                  </a:lnTo>
                  <a:lnTo>
                    <a:pt x="0" y="27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0" name="Google Shape;690;p22"/>
            <p:cNvSpPr/>
            <p:nvPr/>
          </p:nvSpPr>
          <p:spPr>
            <a:xfrm>
              <a:off x="1387077" y="1484806"/>
              <a:ext cx="584567" cy="11791"/>
            </a:xfrm>
            <a:custGeom>
              <a:rect b="b" l="l" r="r" t="t"/>
              <a:pathLst>
                <a:path extrusionOk="0" h="271" w="13436">
                  <a:moveTo>
                    <a:pt x="0" y="1"/>
                  </a:moveTo>
                  <a:lnTo>
                    <a:pt x="13436" y="1"/>
                  </a:lnTo>
                  <a:lnTo>
                    <a:pt x="13436" y="270"/>
                  </a:lnTo>
                  <a:lnTo>
                    <a:pt x="0" y="27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91" name="Google Shape;691;p22"/>
          <p:cNvGrpSpPr/>
          <p:nvPr/>
        </p:nvGrpSpPr>
        <p:grpSpPr>
          <a:xfrm flipH="1">
            <a:off x="-243259" y="3954067"/>
            <a:ext cx="1912950" cy="2861838"/>
            <a:chOff x="3339998" y="712287"/>
            <a:chExt cx="531966" cy="795839"/>
          </a:xfrm>
        </p:grpSpPr>
        <p:sp>
          <p:nvSpPr>
            <p:cNvPr id="692" name="Google Shape;692;p22"/>
            <p:cNvSpPr/>
            <p:nvPr/>
          </p:nvSpPr>
          <p:spPr>
            <a:xfrm>
              <a:off x="3351614" y="712287"/>
              <a:ext cx="508690" cy="795839"/>
            </a:xfrm>
            <a:custGeom>
              <a:rect b="b" l="l" r="r" t="t"/>
              <a:pathLst>
                <a:path extrusionOk="0" h="18292" w="11692">
                  <a:moveTo>
                    <a:pt x="1" y="3575"/>
                  </a:moveTo>
                  <a:lnTo>
                    <a:pt x="11692" y="1"/>
                  </a:lnTo>
                  <a:lnTo>
                    <a:pt x="11692" y="18292"/>
                  </a:lnTo>
                  <a:lnTo>
                    <a:pt x="1" y="18292"/>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3" name="Google Shape;693;p22"/>
            <p:cNvSpPr/>
            <p:nvPr/>
          </p:nvSpPr>
          <p:spPr>
            <a:xfrm>
              <a:off x="3339998" y="862257"/>
              <a:ext cx="531966" cy="121429"/>
            </a:xfrm>
            <a:custGeom>
              <a:rect b="b" l="l" r="r" t="t"/>
              <a:pathLst>
                <a:path extrusionOk="0" h="2791" w="12227">
                  <a:moveTo>
                    <a:pt x="0" y="0"/>
                  </a:moveTo>
                  <a:lnTo>
                    <a:pt x="12226" y="0"/>
                  </a:lnTo>
                  <a:lnTo>
                    <a:pt x="12226" y="2790"/>
                  </a:lnTo>
                  <a:lnTo>
                    <a:pt x="0" y="279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4" name="Google Shape;694;p22"/>
            <p:cNvSpPr/>
            <p:nvPr/>
          </p:nvSpPr>
          <p:spPr>
            <a:xfrm>
              <a:off x="3375978" y="900239"/>
              <a:ext cx="459961" cy="45465"/>
            </a:xfrm>
            <a:custGeom>
              <a:rect b="b" l="l" r="r" t="t"/>
              <a:pathLst>
                <a:path extrusionOk="0" h="1045" w="10572">
                  <a:moveTo>
                    <a:pt x="1" y="0"/>
                  </a:moveTo>
                  <a:lnTo>
                    <a:pt x="10572" y="0"/>
                  </a:lnTo>
                  <a:lnTo>
                    <a:pt x="10572" y="1044"/>
                  </a:lnTo>
                  <a:lnTo>
                    <a:pt x="1" y="1044"/>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5" name="Google Shape;695;p22"/>
            <p:cNvSpPr/>
            <p:nvPr/>
          </p:nvSpPr>
          <p:spPr>
            <a:xfrm>
              <a:off x="3339998" y="1098938"/>
              <a:ext cx="531966" cy="121429"/>
            </a:xfrm>
            <a:custGeom>
              <a:rect b="b" l="l" r="r" t="t"/>
              <a:pathLst>
                <a:path extrusionOk="0" h="2791" w="12227">
                  <a:moveTo>
                    <a:pt x="0" y="1"/>
                  </a:moveTo>
                  <a:lnTo>
                    <a:pt x="12226" y="1"/>
                  </a:lnTo>
                  <a:lnTo>
                    <a:pt x="12226" y="2790"/>
                  </a:lnTo>
                  <a:lnTo>
                    <a:pt x="0" y="279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6" name="Google Shape;696;p22"/>
            <p:cNvSpPr/>
            <p:nvPr/>
          </p:nvSpPr>
          <p:spPr>
            <a:xfrm>
              <a:off x="3375978" y="1136920"/>
              <a:ext cx="459961" cy="45465"/>
            </a:xfrm>
            <a:custGeom>
              <a:rect b="b" l="l" r="r" t="t"/>
              <a:pathLst>
                <a:path extrusionOk="0" h="1045" w="10572">
                  <a:moveTo>
                    <a:pt x="1" y="0"/>
                  </a:moveTo>
                  <a:lnTo>
                    <a:pt x="10572" y="0"/>
                  </a:lnTo>
                  <a:lnTo>
                    <a:pt x="10572" y="1045"/>
                  </a:lnTo>
                  <a:lnTo>
                    <a:pt x="1" y="1045"/>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7" name="Google Shape;697;p22"/>
            <p:cNvSpPr/>
            <p:nvPr/>
          </p:nvSpPr>
          <p:spPr>
            <a:xfrm>
              <a:off x="3390901" y="1018579"/>
              <a:ext cx="430115" cy="45509"/>
            </a:xfrm>
            <a:custGeom>
              <a:rect b="b" l="l" r="r" t="t"/>
              <a:pathLst>
                <a:path extrusionOk="0" h="1046" w="9886">
                  <a:moveTo>
                    <a:pt x="1" y="1"/>
                  </a:moveTo>
                  <a:lnTo>
                    <a:pt x="9886" y="1"/>
                  </a:lnTo>
                  <a:lnTo>
                    <a:pt x="9886" y="1045"/>
                  </a:lnTo>
                  <a:lnTo>
                    <a:pt x="1" y="1045"/>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8" name="Google Shape;698;p22"/>
            <p:cNvSpPr/>
            <p:nvPr/>
          </p:nvSpPr>
          <p:spPr>
            <a:xfrm>
              <a:off x="3339998" y="1335619"/>
              <a:ext cx="531966" cy="172507"/>
            </a:xfrm>
            <a:custGeom>
              <a:rect b="b" l="l" r="r" t="t"/>
              <a:pathLst>
                <a:path extrusionOk="0" h="3965" w="12227">
                  <a:moveTo>
                    <a:pt x="0" y="1"/>
                  </a:moveTo>
                  <a:lnTo>
                    <a:pt x="12226" y="1"/>
                  </a:lnTo>
                  <a:lnTo>
                    <a:pt x="12226" y="3965"/>
                  </a:lnTo>
                  <a:lnTo>
                    <a:pt x="0" y="3965"/>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9" name="Google Shape;699;p22"/>
            <p:cNvSpPr/>
            <p:nvPr/>
          </p:nvSpPr>
          <p:spPr>
            <a:xfrm>
              <a:off x="3390901" y="1255304"/>
              <a:ext cx="430115" cy="45465"/>
            </a:xfrm>
            <a:custGeom>
              <a:rect b="b" l="l" r="r" t="t"/>
              <a:pathLst>
                <a:path extrusionOk="0" h="1045" w="9886">
                  <a:moveTo>
                    <a:pt x="1" y="0"/>
                  </a:moveTo>
                  <a:lnTo>
                    <a:pt x="9886" y="0"/>
                  </a:lnTo>
                  <a:lnTo>
                    <a:pt x="9886" y="1044"/>
                  </a:lnTo>
                  <a:lnTo>
                    <a:pt x="1" y="1044"/>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0" name="Google Shape;700;p22"/>
            <p:cNvSpPr/>
            <p:nvPr/>
          </p:nvSpPr>
          <p:spPr>
            <a:xfrm>
              <a:off x="3656080" y="1371947"/>
              <a:ext cx="55907" cy="136178"/>
            </a:xfrm>
            <a:custGeom>
              <a:rect b="b" l="l" r="r" t="t"/>
              <a:pathLst>
                <a:path extrusionOk="0" h="3130" w="1285">
                  <a:moveTo>
                    <a:pt x="1" y="0"/>
                  </a:moveTo>
                  <a:lnTo>
                    <a:pt x="1285" y="0"/>
                  </a:lnTo>
                  <a:lnTo>
                    <a:pt x="1285" y="3130"/>
                  </a:lnTo>
                  <a:lnTo>
                    <a:pt x="1" y="313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1" name="Google Shape;701;p22"/>
            <p:cNvSpPr/>
            <p:nvPr/>
          </p:nvSpPr>
          <p:spPr>
            <a:xfrm>
              <a:off x="3390901" y="1335053"/>
              <a:ext cx="159586" cy="173073"/>
            </a:xfrm>
            <a:custGeom>
              <a:rect b="b" l="l" r="r" t="t"/>
              <a:pathLst>
                <a:path extrusionOk="0" h="3978" w="3668">
                  <a:moveTo>
                    <a:pt x="1" y="0"/>
                  </a:moveTo>
                  <a:lnTo>
                    <a:pt x="3668" y="0"/>
                  </a:lnTo>
                  <a:lnTo>
                    <a:pt x="3668" y="3978"/>
                  </a:lnTo>
                  <a:lnTo>
                    <a:pt x="1" y="3978"/>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02" name="Google Shape;702;p22"/>
          <p:cNvGrpSpPr/>
          <p:nvPr/>
        </p:nvGrpSpPr>
        <p:grpSpPr>
          <a:xfrm>
            <a:off x="8009991" y="3432488"/>
            <a:ext cx="1380813" cy="2602923"/>
            <a:chOff x="879649" y="2187670"/>
            <a:chExt cx="825598" cy="1556307"/>
          </a:xfrm>
        </p:grpSpPr>
        <p:sp>
          <p:nvSpPr>
            <p:cNvPr id="703" name="Google Shape;703;p22"/>
            <p:cNvSpPr/>
            <p:nvPr/>
          </p:nvSpPr>
          <p:spPr>
            <a:xfrm>
              <a:off x="1409613" y="2393460"/>
              <a:ext cx="37242" cy="105114"/>
            </a:xfrm>
            <a:custGeom>
              <a:rect b="b" l="l" r="r" t="t"/>
              <a:pathLst>
                <a:path extrusionOk="0" h="2416" w="856">
                  <a:moveTo>
                    <a:pt x="1" y="2415"/>
                  </a:moveTo>
                  <a:lnTo>
                    <a:pt x="855" y="2415"/>
                  </a:lnTo>
                  <a:lnTo>
                    <a:pt x="855" y="1"/>
                  </a:lnTo>
                  <a:lnTo>
                    <a:pt x="1"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4" name="Google Shape;704;p22"/>
            <p:cNvSpPr/>
            <p:nvPr/>
          </p:nvSpPr>
          <p:spPr>
            <a:xfrm>
              <a:off x="1122377" y="2393460"/>
              <a:ext cx="37242" cy="105114"/>
            </a:xfrm>
            <a:custGeom>
              <a:rect b="b" l="l" r="r" t="t"/>
              <a:pathLst>
                <a:path extrusionOk="0" h="2416" w="856">
                  <a:moveTo>
                    <a:pt x="1" y="2415"/>
                  </a:moveTo>
                  <a:lnTo>
                    <a:pt x="855" y="2415"/>
                  </a:lnTo>
                  <a:lnTo>
                    <a:pt x="855" y="1"/>
                  </a:lnTo>
                  <a:lnTo>
                    <a:pt x="1"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5" name="Google Shape;705;p22"/>
            <p:cNvSpPr/>
            <p:nvPr/>
          </p:nvSpPr>
          <p:spPr>
            <a:xfrm>
              <a:off x="1073518" y="2187670"/>
              <a:ext cx="422197" cy="217755"/>
            </a:xfrm>
            <a:custGeom>
              <a:rect b="b" l="l" r="r" t="t"/>
              <a:pathLst>
                <a:path extrusionOk="0" h="5005" w="9704">
                  <a:moveTo>
                    <a:pt x="32" y="5005"/>
                  </a:moveTo>
                  <a:lnTo>
                    <a:pt x="9671" y="5005"/>
                  </a:lnTo>
                  <a:cubicBezTo>
                    <a:pt x="9689" y="5005"/>
                    <a:pt x="9704" y="4990"/>
                    <a:pt x="9704" y="4972"/>
                  </a:cubicBezTo>
                  <a:lnTo>
                    <a:pt x="9704" y="33"/>
                  </a:lnTo>
                  <a:cubicBezTo>
                    <a:pt x="9704" y="15"/>
                    <a:pt x="9689" y="0"/>
                    <a:pt x="9671" y="0"/>
                  </a:cubicBezTo>
                  <a:lnTo>
                    <a:pt x="32" y="0"/>
                  </a:lnTo>
                  <a:cubicBezTo>
                    <a:pt x="15" y="0"/>
                    <a:pt x="1" y="15"/>
                    <a:pt x="1" y="33"/>
                  </a:cubicBezTo>
                  <a:lnTo>
                    <a:pt x="1" y="4972"/>
                  </a:lnTo>
                  <a:cubicBezTo>
                    <a:pt x="1" y="4990"/>
                    <a:pt x="15" y="5005"/>
                    <a:pt x="32" y="5005"/>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6" name="Google Shape;706;p22"/>
            <p:cNvSpPr/>
            <p:nvPr/>
          </p:nvSpPr>
          <p:spPr>
            <a:xfrm>
              <a:off x="1085483" y="2199547"/>
              <a:ext cx="398268" cy="194000"/>
            </a:xfrm>
            <a:custGeom>
              <a:rect b="b" l="l" r="r" t="t"/>
              <a:pathLst>
                <a:path extrusionOk="0" h="4459" w="9154">
                  <a:moveTo>
                    <a:pt x="30" y="4459"/>
                  </a:moveTo>
                  <a:lnTo>
                    <a:pt x="9124" y="4459"/>
                  </a:lnTo>
                  <a:cubicBezTo>
                    <a:pt x="9140" y="4459"/>
                    <a:pt x="9153" y="4445"/>
                    <a:pt x="9153" y="4429"/>
                  </a:cubicBezTo>
                  <a:lnTo>
                    <a:pt x="9153" y="30"/>
                  </a:lnTo>
                  <a:cubicBezTo>
                    <a:pt x="9153" y="14"/>
                    <a:pt x="9140" y="1"/>
                    <a:pt x="9124" y="1"/>
                  </a:cubicBezTo>
                  <a:lnTo>
                    <a:pt x="30" y="1"/>
                  </a:lnTo>
                  <a:cubicBezTo>
                    <a:pt x="13" y="1"/>
                    <a:pt x="1" y="14"/>
                    <a:pt x="1" y="30"/>
                  </a:cubicBezTo>
                  <a:lnTo>
                    <a:pt x="1" y="4429"/>
                  </a:lnTo>
                  <a:cubicBezTo>
                    <a:pt x="1" y="4445"/>
                    <a:pt x="13" y="4459"/>
                    <a:pt x="30" y="4459"/>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7" name="Google Shape;707;p22"/>
            <p:cNvSpPr/>
            <p:nvPr/>
          </p:nvSpPr>
          <p:spPr>
            <a:xfrm>
              <a:off x="1088876" y="2203463"/>
              <a:ext cx="391480" cy="186169"/>
            </a:xfrm>
            <a:custGeom>
              <a:rect b="b" l="l" r="r" t="t"/>
              <a:pathLst>
                <a:path extrusionOk="0" h="4279" w="8998">
                  <a:moveTo>
                    <a:pt x="29" y="4278"/>
                  </a:moveTo>
                  <a:lnTo>
                    <a:pt x="8968" y="4278"/>
                  </a:lnTo>
                  <a:cubicBezTo>
                    <a:pt x="8984" y="4278"/>
                    <a:pt x="8997" y="4266"/>
                    <a:pt x="8997" y="4250"/>
                  </a:cubicBezTo>
                  <a:lnTo>
                    <a:pt x="8997" y="29"/>
                  </a:lnTo>
                  <a:cubicBezTo>
                    <a:pt x="8997" y="13"/>
                    <a:pt x="8984" y="1"/>
                    <a:pt x="8968" y="1"/>
                  </a:cubicBezTo>
                  <a:lnTo>
                    <a:pt x="29" y="1"/>
                  </a:lnTo>
                  <a:cubicBezTo>
                    <a:pt x="14" y="1"/>
                    <a:pt x="1" y="13"/>
                    <a:pt x="1" y="29"/>
                  </a:cubicBezTo>
                  <a:lnTo>
                    <a:pt x="1" y="4250"/>
                  </a:lnTo>
                  <a:cubicBezTo>
                    <a:pt x="1" y="4266"/>
                    <a:pt x="14" y="4278"/>
                    <a:pt x="29" y="4278"/>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8" name="Google Shape;708;p22"/>
            <p:cNvSpPr/>
            <p:nvPr/>
          </p:nvSpPr>
          <p:spPr>
            <a:xfrm>
              <a:off x="1022179" y="2447540"/>
              <a:ext cx="641649" cy="115991"/>
            </a:xfrm>
            <a:custGeom>
              <a:rect b="b" l="l" r="r" t="t"/>
              <a:pathLst>
                <a:path extrusionOk="0" h="2666" w="14748">
                  <a:moveTo>
                    <a:pt x="1" y="0"/>
                  </a:moveTo>
                  <a:lnTo>
                    <a:pt x="14748" y="0"/>
                  </a:lnTo>
                  <a:lnTo>
                    <a:pt x="14748" y="2666"/>
                  </a:lnTo>
                  <a:lnTo>
                    <a:pt x="1" y="2666"/>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9" name="Google Shape;709;p22"/>
            <p:cNvSpPr/>
            <p:nvPr/>
          </p:nvSpPr>
          <p:spPr>
            <a:xfrm>
              <a:off x="1451555" y="2447540"/>
              <a:ext cx="212273" cy="115991"/>
            </a:xfrm>
            <a:custGeom>
              <a:rect b="b" l="l" r="r" t="t"/>
              <a:pathLst>
                <a:path extrusionOk="0" h="2666" w="4879">
                  <a:moveTo>
                    <a:pt x="1" y="0"/>
                  </a:moveTo>
                  <a:lnTo>
                    <a:pt x="4879" y="0"/>
                  </a:lnTo>
                  <a:lnTo>
                    <a:pt x="4879" y="2666"/>
                  </a:lnTo>
                  <a:lnTo>
                    <a:pt x="1" y="2666"/>
                  </a:lnTo>
                  <a:close/>
                </a:path>
              </a:pathLst>
            </a:custGeom>
            <a:solidFill>
              <a:srgbClr val="2C2C2C">
                <a:alpha val="2893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0" name="Google Shape;710;p22"/>
            <p:cNvSpPr/>
            <p:nvPr/>
          </p:nvSpPr>
          <p:spPr>
            <a:xfrm>
              <a:off x="879649" y="2505709"/>
              <a:ext cx="825598" cy="1238267"/>
            </a:xfrm>
            <a:custGeom>
              <a:rect b="b" l="l" r="r" t="t"/>
              <a:pathLst>
                <a:path extrusionOk="0" h="28461" w="18976">
                  <a:moveTo>
                    <a:pt x="1" y="0"/>
                  </a:moveTo>
                  <a:lnTo>
                    <a:pt x="18975" y="0"/>
                  </a:lnTo>
                  <a:lnTo>
                    <a:pt x="18975" y="28460"/>
                  </a:lnTo>
                  <a:lnTo>
                    <a:pt x="1" y="2846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1" name="Google Shape;711;p22"/>
            <p:cNvSpPr/>
            <p:nvPr/>
          </p:nvSpPr>
          <p:spPr>
            <a:xfrm>
              <a:off x="916586" y="2548651"/>
              <a:ext cx="480410" cy="68002"/>
            </a:xfrm>
            <a:custGeom>
              <a:rect b="b" l="l" r="r" t="t"/>
              <a:pathLst>
                <a:path extrusionOk="0" h="1563" w="11042">
                  <a:moveTo>
                    <a:pt x="1" y="1"/>
                  </a:moveTo>
                  <a:lnTo>
                    <a:pt x="11041" y="1"/>
                  </a:lnTo>
                  <a:lnTo>
                    <a:pt x="11041" y="1562"/>
                  </a:lnTo>
                  <a:lnTo>
                    <a:pt x="1" y="1562"/>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2" name="Google Shape;712;p22"/>
            <p:cNvSpPr/>
            <p:nvPr/>
          </p:nvSpPr>
          <p:spPr>
            <a:xfrm>
              <a:off x="916586" y="2662945"/>
              <a:ext cx="480410" cy="68002"/>
            </a:xfrm>
            <a:custGeom>
              <a:rect b="b" l="l" r="r" t="t"/>
              <a:pathLst>
                <a:path extrusionOk="0" h="1563" w="11042">
                  <a:moveTo>
                    <a:pt x="1" y="1"/>
                  </a:moveTo>
                  <a:lnTo>
                    <a:pt x="11041" y="1"/>
                  </a:lnTo>
                  <a:lnTo>
                    <a:pt x="11041" y="1562"/>
                  </a:lnTo>
                  <a:lnTo>
                    <a:pt x="1" y="1562"/>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3" name="Google Shape;713;p22"/>
            <p:cNvSpPr/>
            <p:nvPr/>
          </p:nvSpPr>
          <p:spPr>
            <a:xfrm>
              <a:off x="916586" y="2777196"/>
              <a:ext cx="480410" cy="68002"/>
            </a:xfrm>
            <a:custGeom>
              <a:rect b="b" l="l" r="r" t="t"/>
              <a:pathLst>
                <a:path extrusionOk="0" h="1563" w="11042">
                  <a:moveTo>
                    <a:pt x="1" y="1"/>
                  </a:moveTo>
                  <a:lnTo>
                    <a:pt x="11041" y="1"/>
                  </a:lnTo>
                  <a:lnTo>
                    <a:pt x="11041" y="1562"/>
                  </a:lnTo>
                  <a:lnTo>
                    <a:pt x="1" y="1562"/>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4" name="Google Shape;714;p22"/>
            <p:cNvSpPr/>
            <p:nvPr/>
          </p:nvSpPr>
          <p:spPr>
            <a:xfrm>
              <a:off x="916586" y="2891490"/>
              <a:ext cx="480410" cy="68002"/>
            </a:xfrm>
            <a:custGeom>
              <a:rect b="b" l="l" r="r" t="t"/>
              <a:pathLst>
                <a:path extrusionOk="0" h="1563" w="11042">
                  <a:moveTo>
                    <a:pt x="1" y="1"/>
                  </a:moveTo>
                  <a:lnTo>
                    <a:pt x="11041" y="1"/>
                  </a:lnTo>
                  <a:lnTo>
                    <a:pt x="11041" y="1562"/>
                  </a:lnTo>
                  <a:lnTo>
                    <a:pt x="1" y="1562"/>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5" name="Google Shape;715;p22"/>
            <p:cNvSpPr/>
            <p:nvPr/>
          </p:nvSpPr>
          <p:spPr>
            <a:xfrm>
              <a:off x="916586" y="3005741"/>
              <a:ext cx="480410" cy="68046"/>
            </a:xfrm>
            <a:custGeom>
              <a:rect b="b" l="l" r="r" t="t"/>
              <a:pathLst>
                <a:path extrusionOk="0" h="1564" w="11042">
                  <a:moveTo>
                    <a:pt x="1" y="1"/>
                  </a:moveTo>
                  <a:lnTo>
                    <a:pt x="11041" y="1"/>
                  </a:lnTo>
                  <a:lnTo>
                    <a:pt x="11041" y="1563"/>
                  </a:lnTo>
                  <a:lnTo>
                    <a:pt x="1" y="1563"/>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6" name="Google Shape;716;p22"/>
            <p:cNvSpPr/>
            <p:nvPr/>
          </p:nvSpPr>
          <p:spPr>
            <a:xfrm>
              <a:off x="916586" y="3120035"/>
              <a:ext cx="480410" cy="67959"/>
            </a:xfrm>
            <a:custGeom>
              <a:rect b="b" l="l" r="r" t="t"/>
              <a:pathLst>
                <a:path extrusionOk="0" h="1562" w="11042">
                  <a:moveTo>
                    <a:pt x="1" y="1"/>
                  </a:moveTo>
                  <a:lnTo>
                    <a:pt x="11041" y="1"/>
                  </a:lnTo>
                  <a:lnTo>
                    <a:pt x="11041" y="1562"/>
                  </a:lnTo>
                  <a:lnTo>
                    <a:pt x="1" y="1562"/>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7" name="Google Shape;717;p22"/>
            <p:cNvSpPr/>
            <p:nvPr/>
          </p:nvSpPr>
          <p:spPr>
            <a:xfrm>
              <a:off x="916586" y="3234329"/>
              <a:ext cx="480410" cy="67959"/>
            </a:xfrm>
            <a:custGeom>
              <a:rect b="b" l="l" r="r" t="t"/>
              <a:pathLst>
                <a:path extrusionOk="0" h="1562" w="11042">
                  <a:moveTo>
                    <a:pt x="1" y="1"/>
                  </a:moveTo>
                  <a:lnTo>
                    <a:pt x="11041" y="1"/>
                  </a:lnTo>
                  <a:lnTo>
                    <a:pt x="11041" y="1562"/>
                  </a:lnTo>
                  <a:lnTo>
                    <a:pt x="1" y="1562"/>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8" name="Google Shape;718;p22"/>
            <p:cNvSpPr/>
            <p:nvPr/>
          </p:nvSpPr>
          <p:spPr>
            <a:xfrm>
              <a:off x="916586" y="3348580"/>
              <a:ext cx="480410" cy="68002"/>
            </a:xfrm>
            <a:custGeom>
              <a:rect b="b" l="l" r="r" t="t"/>
              <a:pathLst>
                <a:path extrusionOk="0" h="1563" w="11042">
                  <a:moveTo>
                    <a:pt x="1" y="0"/>
                  </a:moveTo>
                  <a:lnTo>
                    <a:pt x="11041" y="0"/>
                  </a:lnTo>
                  <a:lnTo>
                    <a:pt x="11041" y="1563"/>
                  </a:lnTo>
                  <a:lnTo>
                    <a:pt x="1" y="1563"/>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9" name="Google Shape;719;p22"/>
            <p:cNvSpPr/>
            <p:nvPr/>
          </p:nvSpPr>
          <p:spPr>
            <a:xfrm>
              <a:off x="916586" y="3462874"/>
              <a:ext cx="480410" cy="67959"/>
            </a:xfrm>
            <a:custGeom>
              <a:rect b="b" l="l" r="r" t="t"/>
              <a:pathLst>
                <a:path extrusionOk="0" h="1562" w="11042">
                  <a:moveTo>
                    <a:pt x="1" y="0"/>
                  </a:moveTo>
                  <a:lnTo>
                    <a:pt x="11041" y="0"/>
                  </a:lnTo>
                  <a:lnTo>
                    <a:pt x="11041" y="1562"/>
                  </a:lnTo>
                  <a:lnTo>
                    <a:pt x="1" y="1562"/>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0" name="Google Shape;720;p22"/>
            <p:cNvSpPr/>
            <p:nvPr/>
          </p:nvSpPr>
          <p:spPr>
            <a:xfrm>
              <a:off x="916586" y="3577169"/>
              <a:ext cx="480410" cy="67959"/>
            </a:xfrm>
            <a:custGeom>
              <a:rect b="b" l="l" r="r" t="t"/>
              <a:pathLst>
                <a:path extrusionOk="0" h="1562" w="11042">
                  <a:moveTo>
                    <a:pt x="1" y="0"/>
                  </a:moveTo>
                  <a:lnTo>
                    <a:pt x="11041" y="0"/>
                  </a:lnTo>
                  <a:lnTo>
                    <a:pt x="11041" y="1562"/>
                  </a:lnTo>
                  <a:lnTo>
                    <a:pt x="1" y="1562"/>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1" name="Google Shape;721;p22"/>
            <p:cNvSpPr/>
            <p:nvPr/>
          </p:nvSpPr>
          <p:spPr>
            <a:xfrm>
              <a:off x="1432107" y="2505709"/>
              <a:ext cx="273140" cy="1238267"/>
            </a:xfrm>
            <a:custGeom>
              <a:rect b="b" l="l" r="r" t="t"/>
              <a:pathLst>
                <a:path extrusionOk="0" h="28461" w="6278">
                  <a:moveTo>
                    <a:pt x="1" y="0"/>
                  </a:moveTo>
                  <a:lnTo>
                    <a:pt x="6277" y="0"/>
                  </a:lnTo>
                  <a:lnTo>
                    <a:pt x="6277" y="28460"/>
                  </a:lnTo>
                  <a:lnTo>
                    <a:pt x="1" y="28460"/>
                  </a:lnTo>
                  <a:close/>
                </a:path>
              </a:pathLst>
            </a:custGeom>
            <a:solidFill>
              <a:srgbClr val="2C2C2C">
                <a:alpha val="2893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2" name="Google Shape;722;p22"/>
            <p:cNvSpPr/>
            <p:nvPr/>
          </p:nvSpPr>
          <p:spPr>
            <a:xfrm>
              <a:off x="1475745" y="2548651"/>
              <a:ext cx="192999" cy="68002"/>
            </a:xfrm>
            <a:custGeom>
              <a:rect b="b" l="l" r="r" t="t"/>
              <a:pathLst>
                <a:path extrusionOk="0" h="1563" w="4436">
                  <a:moveTo>
                    <a:pt x="0" y="1"/>
                  </a:moveTo>
                  <a:lnTo>
                    <a:pt x="4436" y="1"/>
                  </a:lnTo>
                  <a:lnTo>
                    <a:pt x="4436" y="1562"/>
                  </a:lnTo>
                  <a:lnTo>
                    <a:pt x="0" y="1562"/>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3" name="Google Shape;723;p22"/>
            <p:cNvSpPr/>
            <p:nvPr/>
          </p:nvSpPr>
          <p:spPr>
            <a:xfrm>
              <a:off x="1475745" y="2662945"/>
              <a:ext cx="192999" cy="68002"/>
            </a:xfrm>
            <a:custGeom>
              <a:rect b="b" l="l" r="r" t="t"/>
              <a:pathLst>
                <a:path extrusionOk="0" h="1563" w="4436">
                  <a:moveTo>
                    <a:pt x="0" y="1"/>
                  </a:moveTo>
                  <a:lnTo>
                    <a:pt x="4436" y="1"/>
                  </a:lnTo>
                  <a:lnTo>
                    <a:pt x="4436" y="1562"/>
                  </a:lnTo>
                  <a:lnTo>
                    <a:pt x="0" y="1562"/>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4" name="Google Shape;724;p22"/>
            <p:cNvSpPr/>
            <p:nvPr/>
          </p:nvSpPr>
          <p:spPr>
            <a:xfrm>
              <a:off x="1475745" y="2777196"/>
              <a:ext cx="192999" cy="68002"/>
            </a:xfrm>
            <a:custGeom>
              <a:rect b="b" l="l" r="r" t="t"/>
              <a:pathLst>
                <a:path extrusionOk="0" h="1563" w="4436">
                  <a:moveTo>
                    <a:pt x="0" y="1"/>
                  </a:moveTo>
                  <a:lnTo>
                    <a:pt x="4436" y="1"/>
                  </a:lnTo>
                  <a:lnTo>
                    <a:pt x="4436" y="1562"/>
                  </a:lnTo>
                  <a:lnTo>
                    <a:pt x="0" y="1562"/>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5" name="Google Shape;725;p22"/>
            <p:cNvSpPr/>
            <p:nvPr/>
          </p:nvSpPr>
          <p:spPr>
            <a:xfrm>
              <a:off x="1475745" y="2891490"/>
              <a:ext cx="192999" cy="68002"/>
            </a:xfrm>
            <a:custGeom>
              <a:rect b="b" l="l" r="r" t="t"/>
              <a:pathLst>
                <a:path extrusionOk="0" h="1563" w="4436">
                  <a:moveTo>
                    <a:pt x="0" y="1"/>
                  </a:moveTo>
                  <a:lnTo>
                    <a:pt x="4436" y="1"/>
                  </a:lnTo>
                  <a:lnTo>
                    <a:pt x="4436" y="1562"/>
                  </a:lnTo>
                  <a:lnTo>
                    <a:pt x="0" y="1562"/>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6" name="Google Shape;726;p22"/>
            <p:cNvSpPr/>
            <p:nvPr/>
          </p:nvSpPr>
          <p:spPr>
            <a:xfrm>
              <a:off x="1475745" y="3005741"/>
              <a:ext cx="192999" cy="68046"/>
            </a:xfrm>
            <a:custGeom>
              <a:rect b="b" l="l" r="r" t="t"/>
              <a:pathLst>
                <a:path extrusionOk="0" h="1564" w="4436">
                  <a:moveTo>
                    <a:pt x="0" y="1"/>
                  </a:moveTo>
                  <a:lnTo>
                    <a:pt x="4436" y="1"/>
                  </a:lnTo>
                  <a:lnTo>
                    <a:pt x="4436" y="1563"/>
                  </a:lnTo>
                  <a:lnTo>
                    <a:pt x="0" y="1563"/>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7" name="Google Shape;727;p22"/>
            <p:cNvSpPr/>
            <p:nvPr/>
          </p:nvSpPr>
          <p:spPr>
            <a:xfrm>
              <a:off x="1475745" y="3120035"/>
              <a:ext cx="192999" cy="67959"/>
            </a:xfrm>
            <a:custGeom>
              <a:rect b="b" l="l" r="r" t="t"/>
              <a:pathLst>
                <a:path extrusionOk="0" h="1562" w="4436">
                  <a:moveTo>
                    <a:pt x="0" y="1"/>
                  </a:moveTo>
                  <a:lnTo>
                    <a:pt x="4436" y="1"/>
                  </a:lnTo>
                  <a:lnTo>
                    <a:pt x="4436" y="1562"/>
                  </a:lnTo>
                  <a:lnTo>
                    <a:pt x="0" y="1562"/>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8" name="Google Shape;728;p22"/>
            <p:cNvSpPr/>
            <p:nvPr/>
          </p:nvSpPr>
          <p:spPr>
            <a:xfrm>
              <a:off x="1475745" y="3234329"/>
              <a:ext cx="192999" cy="67959"/>
            </a:xfrm>
            <a:custGeom>
              <a:rect b="b" l="l" r="r" t="t"/>
              <a:pathLst>
                <a:path extrusionOk="0" h="1562" w="4436">
                  <a:moveTo>
                    <a:pt x="0" y="1"/>
                  </a:moveTo>
                  <a:lnTo>
                    <a:pt x="4436" y="1"/>
                  </a:lnTo>
                  <a:lnTo>
                    <a:pt x="4436" y="1562"/>
                  </a:lnTo>
                  <a:lnTo>
                    <a:pt x="0" y="1562"/>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9" name="Google Shape;729;p22"/>
            <p:cNvSpPr/>
            <p:nvPr/>
          </p:nvSpPr>
          <p:spPr>
            <a:xfrm>
              <a:off x="1475745" y="3348580"/>
              <a:ext cx="192999" cy="68002"/>
            </a:xfrm>
            <a:custGeom>
              <a:rect b="b" l="l" r="r" t="t"/>
              <a:pathLst>
                <a:path extrusionOk="0" h="1563" w="4436">
                  <a:moveTo>
                    <a:pt x="0" y="0"/>
                  </a:moveTo>
                  <a:lnTo>
                    <a:pt x="4436" y="0"/>
                  </a:lnTo>
                  <a:lnTo>
                    <a:pt x="4436" y="1563"/>
                  </a:lnTo>
                  <a:lnTo>
                    <a:pt x="0" y="1563"/>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0" name="Google Shape;730;p22"/>
            <p:cNvSpPr/>
            <p:nvPr/>
          </p:nvSpPr>
          <p:spPr>
            <a:xfrm>
              <a:off x="1475745" y="3462874"/>
              <a:ext cx="192999" cy="67959"/>
            </a:xfrm>
            <a:custGeom>
              <a:rect b="b" l="l" r="r" t="t"/>
              <a:pathLst>
                <a:path extrusionOk="0" h="1562" w="4436">
                  <a:moveTo>
                    <a:pt x="0" y="0"/>
                  </a:moveTo>
                  <a:lnTo>
                    <a:pt x="4436" y="0"/>
                  </a:lnTo>
                  <a:lnTo>
                    <a:pt x="4436" y="1562"/>
                  </a:lnTo>
                  <a:lnTo>
                    <a:pt x="0" y="1562"/>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1" name="Google Shape;731;p22"/>
            <p:cNvSpPr/>
            <p:nvPr/>
          </p:nvSpPr>
          <p:spPr>
            <a:xfrm>
              <a:off x="1475745" y="3577169"/>
              <a:ext cx="192999" cy="67959"/>
            </a:xfrm>
            <a:custGeom>
              <a:rect b="b" l="l" r="r" t="t"/>
              <a:pathLst>
                <a:path extrusionOk="0" h="1562" w="4436">
                  <a:moveTo>
                    <a:pt x="0" y="0"/>
                  </a:moveTo>
                  <a:lnTo>
                    <a:pt x="4436" y="0"/>
                  </a:lnTo>
                  <a:lnTo>
                    <a:pt x="4436" y="1562"/>
                  </a:lnTo>
                  <a:lnTo>
                    <a:pt x="0" y="1562"/>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32" name="Google Shape;732;p22"/>
          <p:cNvSpPr/>
          <p:nvPr/>
        </p:nvSpPr>
        <p:spPr>
          <a:xfrm>
            <a:off x="2438137" y="4620349"/>
            <a:ext cx="1663335" cy="859056"/>
          </a:xfrm>
          <a:custGeom>
            <a:rect b="b" l="l" r="r" t="t"/>
            <a:pathLst>
              <a:path extrusionOk="0" h="19745" w="38231">
                <a:moveTo>
                  <a:pt x="3597" y="16684"/>
                </a:moveTo>
                <a:cubicBezTo>
                  <a:pt x="3777" y="16715"/>
                  <a:pt x="3946" y="16792"/>
                  <a:pt x="4082" y="16922"/>
                </a:cubicBezTo>
                <a:cubicBezTo>
                  <a:pt x="4204" y="16332"/>
                  <a:pt x="4586" y="16106"/>
                  <a:pt x="4995" y="15740"/>
                </a:cubicBezTo>
                <a:cubicBezTo>
                  <a:pt x="5341" y="15432"/>
                  <a:pt x="5324" y="15356"/>
                  <a:pt x="5323" y="14898"/>
                </a:cubicBezTo>
                <a:cubicBezTo>
                  <a:pt x="5322" y="14404"/>
                  <a:pt x="5367" y="13975"/>
                  <a:pt x="5680" y="13567"/>
                </a:cubicBezTo>
                <a:cubicBezTo>
                  <a:pt x="5741" y="13488"/>
                  <a:pt x="6690" y="12775"/>
                  <a:pt x="6715" y="12964"/>
                </a:cubicBezTo>
                <a:cubicBezTo>
                  <a:pt x="6601" y="12094"/>
                  <a:pt x="7348" y="11014"/>
                  <a:pt x="8264" y="10959"/>
                </a:cubicBezTo>
                <a:cubicBezTo>
                  <a:pt x="9016" y="10914"/>
                  <a:pt x="10035" y="11690"/>
                  <a:pt x="10347" y="12333"/>
                </a:cubicBezTo>
                <a:cubicBezTo>
                  <a:pt x="10421" y="11645"/>
                  <a:pt x="10728" y="11003"/>
                  <a:pt x="11284" y="10574"/>
                </a:cubicBezTo>
                <a:cubicBezTo>
                  <a:pt x="11831" y="10149"/>
                  <a:pt x="12568" y="9980"/>
                  <a:pt x="13247" y="10121"/>
                </a:cubicBezTo>
                <a:cubicBezTo>
                  <a:pt x="12653" y="9871"/>
                  <a:pt x="12353" y="9125"/>
                  <a:pt x="12523" y="8505"/>
                </a:cubicBezTo>
                <a:cubicBezTo>
                  <a:pt x="12694" y="7883"/>
                  <a:pt x="13264" y="7415"/>
                  <a:pt x="13891" y="7273"/>
                </a:cubicBezTo>
                <a:cubicBezTo>
                  <a:pt x="14520" y="7130"/>
                  <a:pt x="15191" y="7280"/>
                  <a:pt x="15757" y="7587"/>
                </a:cubicBezTo>
                <a:cubicBezTo>
                  <a:pt x="15622" y="6649"/>
                  <a:pt x="16096" y="5651"/>
                  <a:pt x="16909" y="5163"/>
                </a:cubicBezTo>
                <a:cubicBezTo>
                  <a:pt x="17722" y="4675"/>
                  <a:pt x="18826" y="4726"/>
                  <a:pt x="19590" y="5287"/>
                </a:cubicBezTo>
                <a:cubicBezTo>
                  <a:pt x="19332" y="4295"/>
                  <a:pt x="19695" y="3167"/>
                  <a:pt x="20484" y="2512"/>
                </a:cubicBezTo>
                <a:cubicBezTo>
                  <a:pt x="21273" y="1856"/>
                  <a:pt x="22447" y="1706"/>
                  <a:pt x="23376" y="2142"/>
                </a:cubicBezTo>
                <a:cubicBezTo>
                  <a:pt x="23331" y="1655"/>
                  <a:pt x="23537" y="1152"/>
                  <a:pt x="23909" y="836"/>
                </a:cubicBezTo>
                <a:cubicBezTo>
                  <a:pt x="24895" y="0"/>
                  <a:pt x="26111" y="898"/>
                  <a:pt x="26087" y="2038"/>
                </a:cubicBezTo>
                <a:cubicBezTo>
                  <a:pt x="26607" y="1792"/>
                  <a:pt x="28218" y="2216"/>
                  <a:pt x="27771" y="3067"/>
                </a:cubicBezTo>
                <a:cubicBezTo>
                  <a:pt x="28390" y="1889"/>
                  <a:pt x="30084" y="1531"/>
                  <a:pt x="31238" y="2194"/>
                </a:cubicBezTo>
                <a:cubicBezTo>
                  <a:pt x="32392" y="2857"/>
                  <a:pt x="32953" y="4311"/>
                  <a:pt x="32767" y="5628"/>
                </a:cubicBezTo>
                <a:cubicBezTo>
                  <a:pt x="32582" y="6945"/>
                  <a:pt x="31747" y="8109"/>
                  <a:pt x="30696" y="8924"/>
                </a:cubicBezTo>
                <a:cubicBezTo>
                  <a:pt x="31465" y="8546"/>
                  <a:pt x="32461" y="8693"/>
                  <a:pt x="33090" y="9277"/>
                </a:cubicBezTo>
                <a:cubicBezTo>
                  <a:pt x="33717" y="9860"/>
                  <a:pt x="33935" y="10843"/>
                  <a:pt x="33615" y="11637"/>
                </a:cubicBezTo>
                <a:cubicBezTo>
                  <a:pt x="33525" y="11859"/>
                  <a:pt x="33397" y="12074"/>
                  <a:pt x="33392" y="12312"/>
                </a:cubicBezTo>
                <a:cubicBezTo>
                  <a:pt x="33381" y="12949"/>
                  <a:pt x="34159" y="13229"/>
                  <a:pt x="34696" y="13570"/>
                </a:cubicBezTo>
                <a:cubicBezTo>
                  <a:pt x="35392" y="14013"/>
                  <a:pt x="35825" y="14837"/>
                  <a:pt x="35796" y="15660"/>
                </a:cubicBezTo>
                <a:cubicBezTo>
                  <a:pt x="35766" y="16483"/>
                  <a:pt x="35275" y="17274"/>
                  <a:pt x="34550" y="17665"/>
                </a:cubicBezTo>
                <a:cubicBezTo>
                  <a:pt x="35776" y="18111"/>
                  <a:pt x="37004" y="18556"/>
                  <a:pt x="38231" y="19002"/>
                </a:cubicBezTo>
                <a:cubicBezTo>
                  <a:pt x="25498" y="19586"/>
                  <a:pt x="12744" y="19744"/>
                  <a:pt x="0" y="19477"/>
                </a:cubicBezTo>
                <a:cubicBezTo>
                  <a:pt x="587" y="19378"/>
                  <a:pt x="1032" y="18900"/>
                  <a:pt x="1366" y="18409"/>
                </a:cubicBezTo>
                <a:cubicBezTo>
                  <a:pt x="1700" y="17916"/>
                  <a:pt x="1982" y="17371"/>
                  <a:pt x="2450" y="17003"/>
                </a:cubicBezTo>
                <a:cubicBezTo>
                  <a:pt x="2768" y="16754"/>
                  <a:pt x="3211" y="16616"/>
                  <a:pt x="3597" y="16684"/>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p:cSld name="CUSTOM_6">
    <p:spTree>
      <p:nvGrpSpPr>
        <p:cNvPr id="733" name="Shape 733"/>
        <p:cNvGrpSpPr/>
        <p:nvPr/>
      </p:nvGrpSpPr>
      <p:grpSpPr>
        <a:xfrm>
          <a:off x="0" y="0"/>
          <a:ext cx="0" cy="0"/>
          <a:chOff x="0" y="0"/>
          <a:chExt cx="0" cy="0"/>
        </a:xfrm>
      </p:grpSpPr>
      <p:sp>
        <p:nvSpPr>
          <p:cNvPr id="734" name="Google Shape;734;p23"/>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735" name="Google Shape;735;p23"/>
          <p:cNvSpPr txBox="1"/>
          <p:nvPr>
            <p:ph idx="1" type="subTitle"/>
          </p:nvPr>
        </p:nvSpPr>
        <p:spPr>
          <a:xfrm>
            <a:off x="1013825" y="3209325"/>
            <a:ext cx="2175300" cy="7245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a:lvl1pPr>
            <a:lvl2pPr lvl="1" rtl="0" algn="ctr">
              <a:lnSpc>
                <a:spcPct val="100000"/>
              </a:lnSpc>
              <a:spcBef>
                <a:spcPts val="0"/>
              </a:spcBef>
              <a:spcAft>
                <a:spcPts val="0"/>
              </a:spcAft>
              <a:buSzPts val="1200"/>
              <a:buNone/>
              <a:defRPr/>
            </a:lvl2pPr>
            <a:lvl3pPr lvl="2" rtl="0" algn="ctr">
              <a:lnSpc>
                <a:spcPct val="100000"/>
              </a:lnSpc>
              <a:spcBef>
                <a:spcPts val="0"/>
              </a:spcBef>
              <a:spcAft>
                <a:spcPts val="0"/>
              </a:spcAft>
              <a:buSzPts val="1200"/>
              <a:buNone/>
              <a:defRPr/>
            </a:lvl3pPr>
            <a:lvl4pPr lvl="3" rtl="0" algn="ctr">
              <a:lnSpc>
                <a:spcPct val="100000"/>
              </a:lnSpc>
              <a:spcBef>
                <a:spcPts val="0"/>
              </a:spcBef>
              <a:spcAft>
                <a:spcPts val="0"/>
              </a:spcAft>
              <a:buSzPts val="1200"/>
              <a:buNone/>
              <a:defRPr/>
            </a:lvl4pPr>
            <a:lvl5pPr lvl="4" rtl="0" algn="ctr">
              <a:lnSpc>
                <a:spcPct val="100000"/>
              </a:lnSpc>
              <a:spcBef>
                <a:spcPts val="0"/>
              </a:spcBef>
              <a:spcAft>
                <a:spcPts val="0"/>
              </a:spcAft>
              <a:buSzPts val="1200"/>
              <a:buNone/>
              <a:defRPr/>
            </a:lvl5pPr>
            <a:lvl6pPr lvl="5" rtl="0" algn="ctr">
              <a:lnSpc>
                <a:spcPct val="100000"/>
              </a:lnSpc>
              <a:spcBef>
                <a:spcPts val="0"/>
              </a:spcBef>
              <a:spcAft>
                <a:spcPts val="0"/>
              </a:spcAft>
              <a:buSzPts val="1200"/>
              <a:buNone/>
              <a:defRPr/>
            </a:lvl6pPr>
            <a:lvl7pPr lvl="6" rtl="0" algn="ctr">
              <a:lnSpc>
                <a:spcPct val="100000"/>
              </a:lnSpc>
              <a:spcBef>
                <a:spcPts val="0"/>
              </a:spcBef>
              <a:spcAft>
                <a:spcPts val="0"/>
              </a:spcAft>
              <a:buSzPts val="1200"/>
              <a:buNone/>
              <a:defRPr/>
            </a:lvl7pPr>
            <a:lvl8pPr lvl="7" rtl="0" algn="ctr">
              <a:lnSpc>
                <a:spcPct val="100000"/>
              </a:lnSpc>
              <a:spcBef>
                <a:spcPts val="0"/>
              </a:spcBef>
              <a:spcAft>
                <a:spcPts val="0"/>
              </a:spcAft>
              <a:buSzPts val="1200"/>
              <a:buNone/>
              <a:defRPr/>
            </a:lvl8pPr>
            <a:lvl9pPr lvl="8" rtl="0" algn="ctr">
              <a:lnSpc>
                <a:spcPct val="100000"/>
              </a:lnSpc>
              <a:spcBef>
                <a:spcPts val="0"/>
              </a:spcBef>
              <a:spcAft>
                <a:spcPts val="0"/>
              </a:spcAft>
              <a:buSzPts val="1200"/>
              <a:buNone/>
              <a:defRPr/>
            </a:lvl9pPr>
          </a:lstStyle>
          <a:p/>
        </p:txBody>
      </p:sp>
      <p:sp>
        <p:nvSpPr>
          <p:cNvPr id="736" name="Google Shape;736;p23"/>
          <p:cNvSpPr txBox="1"/>
          <p:nvPr>
            <p:ph idx="2" type="subTitle"/>
          </p:nvPr>
        </p:nvSpPr>
        <p:spPr>
          <a:xfrm>
            <a:off x="3484347" y="3209325"/>
            <a:ext cx="2175300" cy="7245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a:lvl1pPr>
            <a:lvl2pPr lvl="1" rtl="0" algn="ctr">
              <a:lnSpc>
                <a:spcPct val="100000"/>
              </a:lnSpc>
              <a:spcBef>
                <a:spcPts val="0"/>
              </a:spcBef>
              <a:spcAft>
                <a:spcPts val="0"/>
              </a:spcAft>
              <a:buSzPts val="1200"/>
              <a:buNone/>
              <a:defRPr/>
            </a:lvl2pPr>
            <a:lvl3pPr lvl="2" rtl="0" algn="ctr">
              <a:lnSpc>
                <a:spcPct val="100000"/>
              </a:lnSpc>
              <a:spcBef>
                <a:spcPts val="0"/>
              </a:spcBef>
              <a:spcAft>
                <a:spcPts val="0"/>
              </a:spcAft>
              <a:buSzPts val="1200"/>
              <a:buNone/>
              <a:defRPr/>
            </a:lvl3pPr>
            <a:lvl4pPr lvl="3" rtl="0" algn="ctr">
              <a:lnSpc>
                <a:spcPct val="100000"/>
              </a:lnSpc>
              <a:spcBef>
                <a:spcPts val="0"/>
              </a:spcBef>
              <a:spcAft>
                <a:spcPts val="0"/>
              </a:spcAft>
              <a:buSzPts val="1200"/>
              <a:buNone/>
              <a:defRPr/>
            </a:lvl4pPr>
            <a:lvl5pPr lvl="4" rtl="0" algn="ctr">
              <a:lnSpc>
                <a:spcPct val="100000"/>
              </a:lnSpc>
              <a:spcBef>
                <a:spcPts val="0"/>
              </a:spcBef>
              <a:spcAft>
                <a:spcPts val="0"/>
              </a:spcAft>
              <a:buSzPts val="1200"/>
              <a:buNone/>
              <a:defRPr/>
            </a:lvl5pPr>
            <a:lvl6pPr lvl="5" rtl="0" algn="ctr">
              <a:lnSpc>
                <a:spcPct val="100000"/>
              </a:lnSpc>
              <a:spcBef>
                <a:spcPts val="0"/>
              </a:spcBef>
              <a:spcAft>
                <a:spcPts val="0"/>
              </a:spcAft>
              <a:buSzPts val="1200"/>
              <a:buNone/>
              <a:defRPr/>
            </a:lvl6pPr>
            <a:lvl7pPr lvl="6" rtl="0" algn="ctr">
              <a:lnSpc>
                <a:spcPct val="100000"/>
              </a:lnSpc>
              <a:spcBef>
                <a:spcPts val="0"/>
              </a:spcBef>
              <a:spcAft>
                <a:spcPts val="0"/>
              </a:spcAft>
              <a:buSzPts val="1200"/>
              <a:buNone/>
              <a:defRPr/>
            </a:lvl7pPr>
            <a:lvl8pPr lvl="7" rtl="0" algn="ctr">
              <a:lnSpc>
                <a:spcPct val="100000"/>
              </a:lnSpc>
              <a:spcBef>
                <a:spcPts val="0"/>
              </a:spcBef>
              <a:spcAft>
                <a:spcPts val="0"/>
              </a:spcAft>
              <a:buSzPts val="1200"/>
              <a:buNone/>
              <a:defRPr/>
            </a:lvl8pPr>
            <a:lvl9pPr lvl="8" rtl="0" algn="ctr">
              <a:lnSpc>
                <a:spcPct val="100000"/>
              </a:lnSpc>
              <a:spcBef>
                <a:spcPts val="0"/>
              </a:spcBef>
              <a:spcAft>
                <a:spcPts val="0"/>
              </a:spcAft>
              <a:buSzPts val="1200"/>
              <a:buNone/>
              <a:defRPr/>
            </a:lvl9pPr>
          </a:lstStyle>
          <a:p/>
        </p:txBody>
      </p:sp>
      <p:sp>
        <p:nvSpPr>
          <p:cNvPr id="737" name="Google Shape;737;p23"/>
          <p:cNvSpPr txBox="1"/>
          <p:nvPr>
            <p:ph idx="3" type="subTitle"/>
          </p:nvPr>
        </p:nvSpPr>
        <p:spPr>
          <a:xfrm>
            <a:off x="5954875" y="3209325"/>
            <a:ext cx="2175300" cy="7245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a:lvl1pPr>
            <a:lvl2pPr lvl="1" rtl="0" algn="ctr">
              <a:lnSpc>
                <a:spcPct val="100000"/>
              </a:lnSpc>
              <a:spcBef>
                <a:spcPts val="0"/>
              </a:spcBef>
              <a:spcAft>
                <a:spcPts val="0"/>
              </a:spcAft>
              <a:buSzPts val="1200"/>
              <a:buNone/>
              <a:defRPr/>
            </a:lvl2pPr>
            <a:lvl3pPr lvl="2" rtl="0" algn="ctr">
              <a:lnSpc>
                <a:spcPct val="100000"/>
              </a:lnSpc>
              <a:spcBef>
                <a:spcPts val="0"/>
              </a:spcBef>
              <a:spcAft>
                <a:spcPts val="0"/>
              </a:spcAft>
              <a:buSzPts val="1200"/>
              <a:buNone/>
              <a:defRPr/>
            </a:lvl3pPr>
            <a:lvl4pPr lvl="3" rtl="0" algn="ctr">
              <a:lnSpc>
                <a:spcPct val="100000"/>
              </a:lnSpc>
              <a:spcBef>
                <a:spcPts val="0"/>
              </a:spcBef>
              <a:spcAft>
                <a:spcPts val="0"/>
              </a:spcAft>
              <a:buSzPts val="1200"/>
              <a:buNone/>
              <a:defRPr/>
            </a:lvl4pPr>
            <a:lvl5pPr lvl="4" rtl="0" algn="ctr">
              <a:lnSpc>
                <a:spcPct val="100000"/>
              </a:lnSpc>
              <a:spcBef>
                <a:spcPts val="0"/>
              </a:spcBef>
              <a:spcAft>
                <a:spcPts val="0"/>
              </a:spcAft>
              <a:buSzPts val="1200"/>
              <a:buNone/>
              <a:defRPr/>
            </a:lvl5pPr>
            <a:lvl6pPr lvl="5" rtl="0" algn="ctr">
              <a:lnSpc>
                <a:spcPct val="100000"/>
              </a:lnSpc>
              <a:spcBef>
                <a:spcPts val="0"/>
              </a:spcBef>
              <a:spcAft>
                <a:spcPts val="0"/>
              </a:spcAft>
              <a:buSzPts val="1200"/>
              <a:buNone/>
              <a:defRPr/>
            </a:lvl6pPr>
            <a:lvl7pPr lvl="6" rtl="0" algn="ctr">
              <a:lnSpc>
                <a:spcPct val="100000"/>
              </a:lnSpc>
              <a:spcBef>
                <a:spcPts val="0"/>
              </a:spcBef>
              <a:spcAft>
                <a:spcPts val="0"/>
              </a:spcAft>
              <a:buSzPts val="1200"/>
              <a:buNone/>
              <a:defRPr/>
            </a:lvl7pPr>
            <a:lvl8pPr lvl="7" rtl="0" algn="ctr">
              <a:lnSpc>
                <a:spcPct val="100000"/>
              </a:lnSpc>
              <a:spcBef>
                <a:spcPts val="0"/>
              </a:spcBef>
              <a:spcAft>
                <a:spcPts val="0"/>
              </a:spcAft>
              <a:buSzPts val="1200"/>
              <a:buNone/>
              <a:defRPr/>
            </a:lvl8pPr>
            <a:lvl9pPr lvl="8" rtl="0" algn="ctr">
              <a:lnSpc>
                <a:spcPct val="100000"/>
              </a:lnSpc>
              <a:spcBef>
                <a:spcPts val="0"/>
              </a:spcBef>
              <a:spcAft>
                <a:spcPts val="0"/>
              </a:spcAft>
              <a:buSzPts val="1200"/>
              <a:buNone/>
              <a:defRPr/>
            </a:lvl9pPr>
          </a:lstStyle>
          <a:p/>
        </p:txBody>
      </p:sp>
      <p:sp>
        <p:nvSpPr>
          <p:cNvPr id="738" name="Google Shape;738;p23"/>
          <p:cNvSpPr txBox="1"/>
          <p:nvPr>
            <p:ph idx="4" type="subTitle"/>
          </p:nvPr>
        </p:nvSpPr>
        <p:spPr>
          <a:xfrm>
            <a:off x="1013825" y="2754751"/>
            <a:ext cx="2175300" cy="527700"/>
          </a:xfrm>
          <a:prstGeom prst="rect">
            <a:avLst/>
          </a:prstGeom>
        </p:spPr>
        <p:txBody>
          <a:bodyPr anchorCtr="0" anchor="b" bIns="91425" lIns="91425" spcFirstLastPara="1" rIns="91425" wrap="square" tIns="91425">
            <a:noAutofit/>
          </a:bodyPr>
          <a:lstStyle>
            <a:lvl1pPr lvl="0" rtl="0" algn="ctr">
              <a:lnSpc>
                <a:spcPct val="100000"/>
              </a:lnSpc>
              <a:spcBef>
                <a:spcPts val="0"/>
              </a:spcBef>
              <a:spcAft>
                <a:spcPts val="0"/>
              </a:spcAft>
              <a:buSzPts val="2400"/>
              <a:buFont typeface="Bebas Neue"/>
              <a:buNone/>
              <a:defRPr sz="2200">
                <a:solidFill>
                  <a:schemeClr val="dk1"/>
                </a:solidFill>
                <a:latin typeface="Changa One"/>
                <a:ea typeface="Changa One"/>
                <a:cs typeface="Changa One"/>
                <a:sym typeface="Changa One"/>
              </a:defRPr>
            </a:lvl1pPr>
            <a:lvl2pPr lvl="1" rtl="0" algn="ctr">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gn="ctr">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gn="ctr">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gn="ctr">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gn="ctr">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gn="ctr">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gn="ctr">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gn="ctr">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p:txBody>
      </p:sp>
      <p:sp>
        <p:nvSpPr>
          <p:cNvPr id="739" name="Google Shape;739;p23"/>
          <p:cNvSpPr txBox="1"/>
          <p:nvPr>
            <p:ph idx="5" type="subTitle"/>
          </p:nvPr>
        </p:nvSpPr>
        <p:spPr>
          <a:xfrm>
            <a:off x="3484350" y="2754751"/>
            <a:ext cx="2175300" cy="527700"/>
          </a:xfrm>
          <a:prstGeom prst="rect">
            <a:avLst/>
          </a:prstGeom>
        </p:spPr>
        <p:txBody>
          <a:bodyPr anchorCtr="0" anchor="b" bIns="91425" lIns="91425" spcFirstLastPara="1" rIns="91425" wrap="square" tIns="91425">
            <a:noAutofit/>
          </a:bodyPr>
          <a:lstStyle>
            <a:lvl1pPr lvl="0" rtl="0" algn="ctr">
              <a:lnSpc>
                <a:spcPct val="100000"/>
              </a:lnSpc>
              <a:spcBef>
                <a:spcPts val="0"/>
              </a:spcBef>
              <a:spcAft>
                <a:spcPts val="0"/>
              </a:spcAft>
              <a:buSzPts val="2400"/>
              <a:buFont typeface="Bebas Neue"/>
              <a:buNone/>
              <a:defRPr sz="2200">
                <a:solidFill>
                  <a:schemeClr val="dk1"/>
                </a:solidFill>
                <a:latin typeface="Changa One"/>
                <a:ea typeface="Changa One"/>
                <a:cs typeface="Changa One"/>
                <a:sym typeface="Changa One"/>
              </a:defRPr>
            </a:lvl1pPr>
            <a:lvl2pPr lvl="1" rtl="0" algn="ctr">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gn="ctr">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gn="ctr">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gn="ctr">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gn="ctr">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gn="ctr">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gn="ctr">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gn="ctr">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p:txBody>
      </p:sp>
      <p:sp>
        <p:nvSpPr>
          <p:cNvPr id="740" name="Google Shape;740;p23"/>
          <p:cNvSpPr txBox="1"/>
          <p:nvPr>
            <p:ph idx="6" type="subTitle"/>
          </p:nvPr>
        </p:nvSpPr>
        <p:spPr>
          <a:xfrm>
            <a:off x="5954875" y="2754751"/>
            <a:ext cx="2175300" cy="527700"/>
          </a:xfrm>
          <a:prstGeom prst="rect">
            <a:avLst/>
          </a:prstGeom>
        </p:spPr>
        <p:txBody>
          <a:bodyPr anchorCtr="0" anchor="b" bIns="91425" lIns="91425" spcFirstLastPara="1" rIns="91425" wrap="square" tIns="91425">
            <a:noAutofit/>
          </a:bodyPr>
          <a:lstStyle>
            <a:lvl1pPr lvl="0" rtl="0" algn="ctr">
              <a:lnSpc>
                <a:spcPct val="100000"/>
              </a:lnSpc>
              <a:spcBef>
                <a:spcPts val="0"/>
              </a:spcBef>
              <a:spcAft>
                <a:spcPts val="0"/>
              </a:spcAft>
              <a:buSzPts val="2400"/>
              <a:buFont typeface="Bebas Neue"/>
              <a:buNone/>
              <a:defRPr sz="2200">
                <a:solidFill>
                  <a:schemeClr val="dk1"/>
                </a:solidFill>
                <a:latin typeface="Changa One"/>
                <a:ea typeface="Changa One"/>
                <a:cs typeface="Changa One"/>
                <a:sym typeface="Changa One"/>
              </a:defRPr>
            </a:lvl1pPr>
            <a:lvl2pPr lvl="1" rtl="0" algn="ctr">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gn="ctr">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gn="ctr">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gn="ctr">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gn="ctr">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gn="ctr">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gn="ctr">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gn="ctr">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p:txBody>
      </p:sp>
      <p:sp>
        <p:nvSpPr>
          <p:cNvPr id="741" name="Google Shape;741;p23"/>
          <p:cNvSpPr/>
          <p:nvPr/>
        </p:nvSpPr>
        <p:spPr>
          <a:xfrm>
            <a:off x="4103800" y="4503876"/>
            <a:ext cx="1149673" cy="385398"/>
          </a:xfrm>
          <a:custGeom>
            <a:rect b="b" l="l" r="r" t="t"/>
            <a:pathLst>
              <a:path extrusionOk="0" h="10639" w="31737">
                <a:moveTo>
                  <a:pt x="31737" y="10639"/>
                </a:moveTo>
                <a:lnTo>
                  <a:pt x="241" y="10639"/>
                </a:lnTo>
                <a:cubicBezTo>
                  <a:pt x="1" y="10215"/>
                  <a:pt x="12" y="9679"/>
                  <a:pt x="375" y="9355"/>
                </a:cubicBezTo>
                <a:cubicBezTo>
                  <a:pt x="737" y="9031"/>
                  <a:pt x="1328" y="9001"/>
                  <a:pt x="1721" y="9286"/>
                </a:cubicBezTo>
                <a:cubicBezTo>
                  <a:pt x="1998" y="8549"/>
                  <a:pt x="2611" y="7947"/>
                  <a:pt x="3353" y="7685"/>
                </a:cubicBezTo>
                <a:cubicBezTo>
                  <a:pt x="2842" y="7279"/>
                  <a:pt x="2311" y="6847"/>
                  <a:pt x="2066" y="6241"/>
                </a:cubicBezTo>
                <a:cubicBezTo>
                  <a:pt x="1821" y="5638"/>
                  <a:pt x="1987" y="4813"/>
                  <a:pt x="2585" y="4553"/>
                </a:cubicBezTo>
                <a:cubicBezTo>
                  <a:pt x="1856" y="3191"/>
                  <a:pt x="2506" y="1275"/>
                  <a:pt x="3914" y="638"/>
                </a:cubicBezTo>
                <a:cubicBezTo>
                  <a:pt x="5320" y="1"/>
                  <a:pt x="7190" y="776"/>
                  <a:pt x="7732" y="2224"/>
                </a:cubicBezTo>
                <a:cubicBezTo>
                  <a:pt x="7896" y="1719"/>
                  <a:pt x="8672" y="1783"/>
                  <a:pt x="9068" y="2137"/>
                </a:cubicBezTo>
                <a:cubicBezTo>
                  <a:pt x="9465" y="2490"/>
                  <a:pt x="9712" y="3016"/>
                  <a:pt x="10181" y="3262"/>
                </a:cubicBezTo>
                <a:cubicBezTo>
                  <a:pt x="10744" y="3557"/>
                  <a:pt x="11468" y="3365"/>
                  <a:pt x="12026" y="3666"/>
                </a:cubicBezTo>
                <a:cubicBezTo>
                  <a:pt x="13218" y="4310"/>
                  <a:pt x="12717" y="6544"/>
                  <a:pt x="13966" y="7067"/>
                </a:cubicBezTo>
                <a:cubicBezTo>
                  <a:pt x="14589" y="7329"/>
                  <a:pt x="15291" y="6973"/>
                  <a:pt x="15834" y="6572"/>
                </a:cubicBezTo>
                <a:cubicBezTo>
                  <a:pt x="16376" y="6172"/>
                  <a:pt x="16933" y="5691"/>
                  <a:pt x="17609" y="5674"/>
                </a:cubicBezTo>
                <a:cubicBezTo>
                  <a:pt x="18336" y="5656"/>
                  <a:pt x="18953" y="6184"/>
                  <a:pt x="19445" y="6719"/>
                </a:cubicBezTo>
                <a:cubicBezTo>
                  <a:pt x="19938" y="7255"/>
                  <a:pt x="20427" y="7857"/>
                  <a:pt x="21124" y="8069"/>
                </a:cubicBezTo>
                <a:cubicBezTo>
                  <a:pt x="21819" y="8280"/>
                  <a:pt x="22756" y="7839"/>
                  <a:pt x="22720" y="7113"/>
                </a:cubicBezTo>
                <a:cubicBezTo>
                  <a:pt x="22693" y="6562"/>
                  <a:pt x="22143" y="5995"/>
                  <a:pt x="22453" y="5539"/>
                </a:cubicBezTo>
                <a:cubicBezTo>
                  <a:pt x="22621" y="5291"/>
                  <a:pt x="22983" y="5241"/>
                  <a:pt x="23264" y="5344"/>
                </a:cubicBezTo>
                <a:cubicBezTo>
                  <a:pt x="23546" y="5448"/>
                  <a:pt x="23767" y="5667"/>
                  <a:pt x="23979" y="5877"/>
                </a:cubicBezTo>
                <a:cubicBezTo>
                  <a:pt x="25326" y="7208"/>
                  <a:pt x="26758" y="8452"/>
                  <a:pt x="28263" y="9601"/>
                </a:cubicBezTo>
                <a:cubicBezTo>
                  <a:pt x="27928" y="9251"/>
                  <a:pt x="28341" y="8579"/>
                  <a:pt x="28822" y="8637"/>
                </a:cubicBezTo>
                <a:cubicBezTo>
                  <a:pt x="29302" y="8695"/>
                  <a:pt x="29587" y="9291"/>
                  <a:pt x="29428" y="9748"/>
                </a:cubicBezTo>
                <a:cubicBezTo>
                  <a:pt x="30242" y="9667"/>
                  <a:pt x="31160" y="10058"/>
                  <a:pt x="31737" y="10639"/>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2" name="Google Shape;742;p23"/>
          <p:cNvSpPr/>
          <p:nvPr/>
        </p:nvSpPr>
        <p:spPr>
          <a:xfrm>
            <a:off x="5331121" y="4713595"/>
            <a:ext cx="501631" cy="242152"/>
          </a:xfrm>
          <a:custGeom>
            <a:rect b="b" l="l" r="r" t="t"/>
            <a:pathLst>
              <a:path extrusionOk="0" h="2795" w="5790">
                <a:moveTo>
                  <a:pt x="5789" y="2794"/>
                </a:moveTo>
                <a:lnTo>
                  <a:pt x="0" y="2794"/>
                </a:lnTo>
                <a:cubicBezTo>
                  <a:pt x="1" y="2449"/>
                  <a:pt x="334" y="2302"/>
                  <a:pt x="642" y="2459"/>
                </a:cubicBezTo>
                <a:cubicBezTo>
                  <a:pt x="1176" y="2313"/>
                  <a:pt x="1710" y="2168"/>
                  <a:pt x="2243" y="2023"/>
                </a:cubicBezTo>
                <a:cubicBezTo>
                  <a:pt x="1961" y="1537"/>
                  <a:pt x="1680" y="916"/>
                  <a:pt x="1990" y="447"/>
                </a:cubicBezTo>
                <a:cubicBezTo>
                  <a:pt x="2266" y="30"/>
                  <a:pt x="2924" y="0"/>
                  <a:pt x="3319" y="305"/>
                </a:cubicBezTo>
                <a:cubicBezTo>
                  <a:pt x="3715" y="611"/>
                  <a:pt x="3871" y="1151"/>
                  <a:pt x="3841" y="1650"/>
                </a:cubicBezTo>
                <a:cubicBezTo>
                  <a:pt x="4167" y="1444"/>
                  <a:pt x="4670" y="1740"/>
                  <a:pt x="4650" y="2124"/>
                </a:cubicBezTo>
                <a:cubicBezTo>
                  <a:pt x="5100" y="1999"/>
                  <a:pt x="5656" y="2346"/>
                  <a:pt x="5789" y="2794"/>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3" name="Google Shape;743;p23"/>
          <p:cNvSpPr/>
          <p:nvPr/>
        </p:nvSpPr>
        <p:spPr>
          <a:xfrm>
            <a:off x="8410269" y="646895"/>
            <a:ext cx="552719" cy="58039"/>
          </a:xfrm>
          <a:custGeom>
            <a:rect b="b" l="l" r="r" t="t"/>
            <a:pathLst>
              <a:path extrusionOk="0" h="1334" w="12704">
                <a:moveTo>
                  <a:pt x="11825" y="380"/>
                </a:moveTo>
                <a:cubicBezTo>
                  <a:pt x="8096" y="910"/>
                  <a:pt x="0" y="1334"/>
                  <a:pt x="0" y="1334"/>
                </a:cubicBezTo>
                <a:cubicBezTo>
                  <a:pt x="895" y="1293"/>
                  <a:pt x="1896" y="1029"/>
                  <a:pt x="2754" y="770"/>
                </a:cubicBezTo>
                <a:cubicBezTo>
                  <a:pt x="3027" y="688"/>
                  <a:pt x="3295" y="591"/>
                  <a:pt x="3574" y="531"/>
                </a:cubicBezTo>
                <a:cubicBezTo>
                  <a:pt x="3920" y="455"/>
                  <a:pt x="4274" y="436"/>
                  <a:pt x="4628" y="418"/>
                </a:cubicBezTo>
                <a:cubicBezTo>
                  <a:pt x="7320" y="279"/>
                  <a:pt x="10011" y="139"/>
                  <a:pt x="12704" y="0"/>
                </a:cubicBezTo>
                <a:cubicBezTo>
                  <a:pt x="12411" y="127"/>
                  <a:pt x="12142" y="336"/>
                  <a:pt x="11825" y="38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4" name="Google Shape;744;p23"/>
          <p:cNvSpPr/>
          <p:nvPr/>
        </p:nvSpPr>
        <p:spPr>
          <a:xfrm>
            <a:off x="8683844" y="422353"/>
            <a:ext cx="302682" cy="50947"/>
          </a:xfrm>
          <a:custGeom>
            <a:rect b="b" l="l" r="r" t="t"/>
            <a:pathLst>
              <a:path extrusionOk="0" h="1171" w="6957">
                <a:moveTo>
                  <a:pt x="6957" y="504"/>
                </a:moveTo>
                <a:cubicBezTo>
                  <a:pt x="5626" y="747"/>
                  <a:pt x="0" y="1171"/>
                  <a:pt x="0" y="1171"/>
                </a:cubicBezTo>
                <a:cubicBezTo>
                  <a:pt x="317" y="1171"/>
                  <a:pt x="448" y="1032"/>
                  <a:pt x="723" y="975"/>
                </a:cubicBezTo>
                <a:cubicBezTo>
                  <a:pt x="1048" y="909"/>
                  <a:pt x="1193" y="782"/>
                  <a:pt x="1487" y="688"/>
                </a:cubicBezTo>
                <a:cubicBezTo>
                  <a:pt x="1786" y="593"/>
                  <a:pt x="2082" y="634"/>
                  <a:pt x="2369" y="509"/>
                </a:cubicBezTo>
                <a:cubicBezTo>
                  <a:pt x="2881" y="284"/>
                  <a:pt x="3009" y="1"/>
                  <a:pt x="3631" y="157"/>
                </a:cubicBezTo>
                <a:cubicBezTo>
                  <a:pt x="3939" y="235"/>
                  <a:pt x="4159" y="482"/>
                  <a:pt x="4474" y="538"/>
                </a:cubicBezTo>
                <a:cubicBezTo>
                  <a:pt x="4797" y="596"/>
                  <a:pt x="5239" y="447"/>
                  <a:pt x="5566" y="383"/>
                </a:cubicBezTo>
                <a:cubicBezTo>
                  <a:pt x="5965" y="304"/>
                  <a:pt x="6713" y="296"/>
                  <a:pt x="6957" y="504"/>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5" name="Google Shape;745;p23"/>
          <p:cNvSpPr/>
          <p:nvPr/>
        </p:nvSpPr>
        <p:spPr>
          <a:xfrm>
            <a:off x="8080221" y="202031"/>
            <a:ext cx="263264" cy="64130"/>
          </a:xfrm>
          <a:custGeom>
            <a:rect b="b" l="l" r="r" t="t"/>
            <a:pathLst>
              <a:path extrusionOk="0" h="1474" w="6051">
                <a:moveTo>
                  <a:pt x="6051" y="687"/>
                </a:moveTo>
                <a:cubicBezTo>
                  <a:pt x="4054" y="1051"/>
                  <a:pt x="1" y="1474"/>
                  <a:pt x="1" y="1474"/>
                </a:cubicBezTo>
                <a:cubicBezTo>
                  <a:pt x="266" y="1474"/>
                  <a:pt x="439" y="1204"/>
                  <a:pt x="717" y="1148"/>
                </a:cubicBezTo>
                <a:cubicBezTo>
                  <a:pt x="1040" y="1082"/>
                  <a:pt x="1344" y="1209"/>
                  <a:pt x="1680" y="1097"/>
                </a:cubicBezTo>
                <a:cubicBezTo>
                  <a:pt x="2312" y="886"/>
                  <a:pt x="2610" y="1"/>
                  <a:pt x="3389" y="84"/>
                </a:cubicBezTo>
                <a:cubicBezTo>
                  <a:pt x="3665" y="115"/>
                  <a:pt x="3883" y="415"/>
                  <a:pt x="4125" y="508"/>
                </a:cubicBezTo>
                <a:cubicBezTo>
                  <a:pt x="4432" y="624"/>
                  <a:pt x="4639" y="608"/>
                  <a:pt x="4966" y="627"/>
                </a:cubicBezTo>
                <a:cubicBezTo>
                  <a:pt x="5287" y="645"/>
                  <a:pt x="5729" y="725"/>
                  <a:pt x="6051" y="687"/>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6" name="Google Shape;746;p23"/>
          <p:cNvSpPr/>
          <p:nvPr/>
        </p:nvSpPr>
        <p:spPr>
          <a:xfrm>
            <a:off x="7659363" y="376098"/>
            <a:ext cx="365028" cy="58344"/>
          </a:xfrm>
          <a:custGeom>
            <a:rect b="b" l="l" r="r" t="t"/>
            <a:pathLst>
              <a:path extrusionOk="0" h="1341" w="8390">
                <a:moveTo>
                  <a:pt x="8390" y="1099"/>
                </a:moveTo>
                <a:cubicBezTo>
                  <a:pt x="5889" y="1340"/>
                  <a:pt x="1" y="614"/>
                  <a:pt x="1" y="614"/>
                </a:cubicBezTo>
                <a:cubicBezTo>
                  <a:pt x="454" y="614"/>
                  <a:pt x="1094" y="606"/>
                  <a:pt x="1536" y="568"/>
                </a:cubicBezTo>
                <a:cubicBezTo>
                  <a:pt x="1755" y="550"/>
                  <a:pt x="1991" y="748"/>
                  <a:pt x="2210" y="695"/>
                </a:cubicBezTo>
                <a:cubicBezTo>
                  <a:pt x="2334" y="665"/>
                  <a:pt x="2289" y="413"/>
                  <a:pt x="2352" y="391"/>
                </a:cubicBezTo>
                <a:cubicBezTo>
                  <a:pt x="3475" y="0"/>
                  <a:pt x="3537" y="372"/>
                  <a:pt x="4594" y="600"/>
                </a:cubicBezTo>
                <a:cubicBezTo>
                  <a:pt x="5768" y="854"/>
                  <a:pt x="7422" y="640"/>
                  <a:pt x="8390" y="1099"/>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7" name="Google Shape;747;p23"/>
          <p:cNvSpPr/>
          <p:nvPr/>
        </p:nvSpPr>
        <p:spPr>
          <a:xfrm>
            <a:off x="-226095" y="880239"/>
            <a:ext cx="693161" cy="94759"/>
          </a:xfrm>
          <a:custGeom>
            <a:rect b="b" l="l" r="r" t="t"/>
            <a:pathLst>
              <a:path extrusionOk="0" h="2178" w="15932">
                <a:moveTo>
                  <a:pt x="15790" y="2178"/>
                </a:moveTo>
                <a:cubicBezTo>
                  <a:pt x="15812" y="2154"/>
                  <a:pt x="15932" y="2108"/>
                  <a:pt x="15858" y="2116"/>
                </a:cubicBezTo>
                <a:cubicBezTo>
                  <a:pt x="14262" y="1999"/>
                  <a:pt x="12673" y="1769"/>
                  <a:pt x="11071" y="1662"/>
                </a:cubicBezTo>
                <a:cubicBezTo>
                  <a:pt x="9639" y="1565"/>
                  <a:pt x="8217" y="1789"/>
                  <a:pt x="6809" y="1453"/>
                </a:cubicBezTo>
                <a:cubicBezTo>
                  <a:pt x="4525" y="908"/>
                  <a:pt x="2230" y="737"/>
                  <a:pt x="1" y="0"/>
                </a:cubicBezTo>
                <a:cubicBezTo>
                  <a:pt x="1186" y="530"/>
                  <a:pt x="2390" y="241"/>
                  <a:pt x="3644" y="498"/>
                </a:cubicBezTo>
                <a:cubicBezTo>
                  <a:pt x="5185" y="814"/>
                  <a:pt x="6786" y="946"/>
                  <a:pt x="8348" y="1078"/>
                </a:cubicBezTo>
                <a:cubicBezTo>
                  <a:pt x="8134" y="767"/>
                  <a:pt x="7723" y="633"/>
                  <a:pt x="7518" y="307"/>
                </a:cubicBezTo>
                <a:cubicBezTo>
                  <a:pt x="8245" y="102"/>
                  <a:pt x="9120" y="619"/>
                  <a:pt x="9829" y="789"/>
                </a:cubicBezTo>
                <a:cubicBezTo>
                  <a:pt x="10887" y="1044"/>
                  <a:pt x="11965" y="710"/>
                  <a:pt x="13036" y="1004"/>
                </a:cubicBezTo>
                <a:cubicBezTo>
                  <a:pt x="13952" y="1254"/>
                  <a:pt x="14915" y="1925"/>
                  <a:pt x="15790" y="2178"/>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8" name="Google Shape;748;p23"/>
          <p:cNvSpPr/>
          <p:nvPr/>
        </p:nvSpPr>
        <p:spPr>
          <a:xfrm>
            <a:off x="-37524" y="498587"/>
            <a:ext cx="504600" cy="81838"/>
          </a:xfrm>
          <a:custGeom>
            <a:rect b="b" l="l" r="r" t="t"/>
            <a:pathLst>
              <a:path extrusionOk="0" h="1881" w="11598">
                <a:moveTo>
                  <a:pt x="1" y="709"/>
                </a:moveTo>
                <a:cubicBezTo>
                  <a:pt x="903" y="857"/>
                  <a:pt x="1788" y="1070"/>
                  <a:pt x="2707" y="1150"/>
                </a:cubicBezTo>
                <a:cubicBezTo>
                  <a:pt x="4035" y="1265"/>
                  <a:pt x="5399" y="1136"/>
                  <a:pt x="6719" y="1327"/>
                </a:cubicBezTo>
                <a:cubicBezTo>
                  <a:pt x="8342" y="1561"/>
                  <a:pt x="9952" y="1880"/>
                  <a:pt x="11598" y="1862"/>
                </a:cubicBezTo>
                <a:cubicBezTo>
                  <a:pt x="10843" y="1373"/>
                  <a:pt x="9849" y="1526"/>
                  <a:pt x="9033" y="1150"/>
                </a:cubicBezTo>
                <a:cubicBezTo>
                  <a:pt x="8298" y="811"/>
                  <a:pt x="7659" y="787"/>
                  <a:pt x="6868" y="711"/>
                </a:cubicBezTo>
                <a:cubicBezTo>
                  <a:pt x="6074" y="634"/>
                  <a:pt x="5419" y="156"/>
                  <a:pt x="4627" y="69"/>
                </a:cubicBezTo>
                <a:cubicBezTo>
                  <a:pt x="4003" y="0"/>
                  <a:pt x="3706" y="310"/>
                  <a:pt x="3133" y="469"/>
                </a:cubicBezTo>
                <a:cubicBezTo>
                  <a:pt x="2585" y="621"/>
                  <a:pt x="1957" y="593"/>
                  <a:pt x="1399" y="585"/>
                </a:cubicBezTo>
                <a:cubicBezTo>
                  <a:pt x="941" y="578"/>
                  <a:pt x="283" y="494"/>
                  <a:pt x="1" y="709"/>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9" name="Google Shape;749;p23"/>
          <p:cNvSpPr/>
          <p:nvPr/>
        </p:nvSpPr>
        <p:spPr>
          <a:xfrm>
            <a:off x="907704" y="152288"/>
            <a:ext cx="729316" cy="223803"/>
          </a:xfrm>
          <a:custGeom>
            <a:rect b="b" l="l" r="r" t="t"/>
            <a:pathLst>
              <a:path extrusionOk="0" h="5144" w="16763">
                <a:moveTo>
                  <a:pt x="7248" y="3230"/>
                </a:moveTo>
                <a:cubicBezTo>
                  <a:pt x="6458" y="3235"/>
                  <a:pt x="5856" y="3147"/>
                  <a:pt x="5027" y="3147"/>
                </a:cubicBezTo>
                <a:lnTo>
                  <a:pt x="16762" y="5143"/>
                </a:lnTo>
                <a:cubicBezTo>
                  <a:pt x="16344" y="4942"/>
                  <a:pt x="15504" y="4525"/>
                  <a:pt x="14892" y="4322"/>
                </a:cubicBezTo>
                <a:cubicBezTo>
                  <a:pt x="14311" y="4129"/>
                  <a:pt x="14059" y="3799"/>
                  <a:pt x="13589" y="3450"/>
                </a:cubicBezTo>
                <a:cubicBezTo>
                  <a:pt x="12853" y="2902"/>
                  <a:pt x="12200" y="3154"/>
                  <a:pt x="11375" y="2959"/>
                </a:cubicBezTo>
                <a:cubicBezTo>
                  <a:pt x="11149" y="2905"/>
                  <a:pt x="10860" y="2778"/>
                  <a:pt x="10550" y="2640"/>
                </a:cubicBezTo>
                <a:lnTo>
                  <a:pt x="11381" y="2809"/>
                </a:lnTo>
                <a:cubicBezTo>
                  <a:pt x="10976" y="2690"/>
                  <a:pt x="10631" y="2359"/>
                  <a:pt x="10177" y="2301"/>
                </a:cubicBezTo>
                <a:cubicBezTo>
                  <a:pt x="9689" y="2236"/>
                  <a:pt x="9316" y="2244"/>
                  <a:pt x="8853" y="1987"/>
                </a:cubicBezTo>
                <a:cubicBezTo>
                  <a:pt x="8104" y="1571"/>
                  <a:pt x="7692" y="1248"/>
                  <a:pt x="6796" y="1208"/>
                </a:cubicBezTo>
                <a:cubicBezTo>
                  <a:pt x="6050" y="1175"/>
                  <a:pt x="5448" y="1165"/>
                  <a:pt x="4727" y="941"/>
                </a:cubicBezTo>
                <a:cubicBezTo>
                  <a:pt x="3998" y="717"/>
                  <a:pt x="3262" y="1"/>
                  <a:pt x="2482" y="13"/>
                </a:cubicBezTo>
                <a:cubicBezTo>
                  <a:pt x="2159" y="19"/>
                  <a:pt x="1816" y="203"/>
                  <a:pt x="1484" y="281"/>
                </a:cubicBezTo>
                <a:cubicBezTo>
                  <a:pt x="1181" y="352"/>
                  <a:pt x="525" y="489"/>
                  <a:pt x="0" y="510"/>
                </a:cubicBezTo>
                <a:lnTo>
                  <a:pt x="8572" y="2241"/>
                </a:lnTo>
                <a:cubicBezTo>
                  <a:pt x="8538" y="2261"/>
                  <a:pt x="8505" y="2282"/>
                  <a:pt x="8475" y="2308"/>
                </a:cubicBezTo>
                <a:cubicBezTo>
                  <a:pt x="8004" y="2719"/>
                  <a:pt x="8088" y="3224"/>
                  <a:pt x="7248" y="323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0" name="Google Shape;750;p23"/>
          <p:cNvSpPr/>
          <p:nvPr/>
        </p:nvSpPr>
        <p:spPr>
          <a:xfrm>
            <a:off x="123806" y="434460"/>
            <a:ext cx="618503" cy="139529"/>
          </a:xfrm>
          <a:custGeom>
            <a:rect b="b" l="l" r="r" t="t"/>
            <a:pathLst>
              <a:path extrusionOk="0" h="3207" w="14216">
                <a:moveTo>
                  <a:pt x="14215" y="3206"/>
                </a:moveTo>
                <a:cubicBezTo>
                  <a:pt x="10586" y="2722"/>
                  <a:pt x="0" y="726"/>
                  <a:pt x="0" y="726"/>
                </a:cubicBezTo>
                <a:cubicBezTo>
                  <a:pt x="420" y="726"/>
                  <a:pt x="933" y="602"/>
                  <a:pt x="1319" y="593"/>
                </a:cubicBezTo>
                <a:cubicBezTo>
                  <a:pt x="1695" y="584"/>
                  <a:pt x="2198" y="737"/>
                  <a:pt x="2617" y="729"/>
                </a:cubicBezTo>
                <a:cubicBezTo>
                  <a:pt x="3319" y="715"/>
                  <a:pt x="3162" y="96"/>
                  <a:pt x="3913" y="59"/>
                </a:cubicBezTo>
                <a:cubicBezTo>
                  <a:pt x="5086" y="0"/>
                  <a:pt x="5814" y="1132"/>
                  <a:pt x="7016" y="1105"/>
                </a:cubicBezTo>
                <a:cubicBezTo>
                  <a:pt x="8035" y="1083"/>
                  <a:pt x="8710" y="1517"/>
                  <a:pt x="9679" y="1645"/>
                </a:cubicBezTo>
                <a:cubicBezTo>
                  <a:pt x="10320" y="1730"/>
                  <a:pt x="11193" y="1618"/>
                  <a:pt x="11783" y="1871"/>
                </a:cubicBezTo>
                <a:cubicBezTo>
                  <a:pt x="12282" y="2086"/>
                  <a:pt x="12720" y="2510"/>
                  <a:pt x="13231" y="2736"/>
                </a:cubicBezTo>
                <a:cubicBezTo>
                  <a:pt x="13523" y="2865"/>
                  <a:pt x="13811" y="2917"/>
                  <a:pt x="14078" y="3084"/>
                </a:cubicBezTo>
                <a:cubicBezTo>
                  <a:pt x="14020" y="3098"/>
                  <a:pt x="13966" y="3119"/>
                  <a:pt x="13913" y="3145"/>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751" name="Google Shape;751;p23"/>
          <p:cNvGrpSpPr/>
          <p:nvPr/>
        </p:nvGrpSpPr>
        <p:grpSpPr>
          <a:xfrm>
            <a:off x="-463142" y="3282441"/>
            <a:ext cx="940429" cy="2275729"/>
            <a:chOff x="4693917" y="786197"/>
            <a:chExt cx="452913" cy="1095997"/>
          </a:xfrm>
        </p:grpSpPr>
        <p:sp>
          <p:nvSpPr>
            <p:cNvPr id="752" name="Google Shape;752;p23"/>
            <p:cNvSpPr/>
            <p:nvPr/>
          </p:nvSpPr>
          <p:spPr>
            <a:xfrm>
              <a:off x="4706970" y="835882"/>
              <a:ext cx="426852" cy="1046312"/>
            </a:xfrm>
            <a:custGeom>
              <a:rect b="b" l="l" r="r" t="t"/>
              <a:pathLst>
                <a:path extrusionOk="0" h="24049" w="9811">
                  <a:moveTo>
                    <a:pt x="0" y="0"/>
                  </a:moveTo>
                  <a:lnTo>
                    <a:pt x="9811" y="0"/>
                  </a:lnTo>
                  <a:lnTo>
                    <a:pt x="9811" y="24048"/>
                  </a:lnTo>
                  <a:lnTo>
                    <a:pt x="0" y="24048"/>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3" name="Google Shape;753;p23"/>
            <p:cNvSpPr/>
            <p:nvPr/>
          </p:nvSpPr>
          <p:spPr>
            <a:xfrm>
              <a:off x="4758396" y="786197"/>
              <a:ext cx="324000" cy="49686"/>
            </a:xfrm>
            <a:custGeom>
              <a:rect b="b" l="l" r="r" t="t"/>
              <a:pathLst>
                <a:path extrusionOk="0" h="1142" w="7447">
                  <a:moveTo>
                    <a:pt x="7447" y="1142"/>
                  </a:moveTo>
                  <a:lnTo>
                    <a:pt x="0" y="1142"/>
                  </a:lnTo>
                  <a:lnTo>
                    <a:pt x="611" y="1"/>
                  </a:lnTo>
                  <a:lnTo>
                    <a:pt x="683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4" name="Google Shape;754;p23"/>
            <p:cNvSpPr/>
            <p:nvPr/>
          </p:nvSpPr>
          <p:spPr>
            <a:xfrm>
              <a:off x="4693917" y="835882"/>
              <a:ext cx="452913" cy="55298"/>
            </a:xfrm>
            <a:custGeom>
              <a:rect b="b" l="l" r="r" t="t"/>
              <a:pathLst>
                <a:path extrusionOk="0" h="1271" w="10410">
                  <a:moveTo>
                    <a:pt x="0" y="0"/>
                  </a:moveTo>
                  <a:lnTo>
                    <a:pt x="10410" y="0"/>
                  </a:lnTo>
                  <a:lnTo>
                    <a:pt x="10410" y="1270"/>
                  </a:lnTo>
                  <a:lnTo>
                    <a:pt x="0" y="127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5" name="Google Shape;755;p23"/>
            <p:cNvSpPr/>
            <p:nvPr/>
          </p:nvSpPr>
          <p:spPr>
            <a:xfrm>
              <a:off x="4693917" y="946000"/>
              <a:ext cx="452913" cy="55298"/>
            </a:xfrm>
            <a:custGeom>
              <a:rect b="b" l="l" r="r" t="t"/>
              <a:pathLst>
                <a:path extrusionOk="0" h="1271" w="10410">
                  <a:moveTo>
                    <a:pt x="0" y="0"/>
                  </a:moveTo>
                  <a:lnTo>
                    <a:pt x="10410" y="0"/>
                  </a:lnTo>
                  <a:lnTo>
                    <a:pt x="10410" y="1270"/>
                  </a:lnTo>
                  <a:lnTo>
                    <a:pt x="0" y="127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6" name="Google Shape;756;p23"/>
            <p:cNvSpPr/>
            <p:nvPr/>
          </p:nvSpPr>
          <p:spPr>
            <a:xfrm>
              <a:off x="4693917" y="1056117"/>
              <a:ext cx="452913" cy="55298"/>
            </a:xfrm>
            <a:custGeom>
              <a:rect b="b" l="l" r="r" t="t"/>
              <a:pathLst>
                <a:path extrusionOk="0" h="1271" w="10410">
                  <a:moveTo>
                    <a:pt x="0" y="0"/>
                  </a:moveTo>
                  <a:lnTo>
                    <a:pt x="10410" y="0"/>
                  </a:lnTo>
                  <a:lnTo>
                    <a:pt x="10410" y="1270"/>
                  </a:lnTo>
                  <a:lnTo>
                    <a:pt x="0" y="127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7" name="Google Shape;757;p23"/>
            <p:cNvSpPr/>
            <p:nvPr/>
          </p:nvSpPr>
          <p:spPr>
            <a:xfrm>
              <a:off x="4693917" y="1166235"/>
              <a:ext cx="452913" cy="55298"/>
            </a:xfrm>
            <a:custGeom>
              <a:rect b="b" l="l" r="r" t="t"/>
              <a:pathLst>
                <a:path extrusionOk="0" h="1271" w="10410">
                  <a:moveTo>
                    <a:pt x="0" y="0"/>
                  </a:moveTo>
                  <a:lnTo>
                    <a:pt x="10410" y="0"/>
                  </a:lnTo>
                  <a:lnTo>
                    <a:pt x="10410" y="1270"/>
                  </a:lnTo>
                  <a:lnTo>
                    <a:pt x="0" y="127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8" name="Google Shape;758;p23"/>
            <p:cNvSpPr/>
            <p:nvPr/>
          </p:nvSpPr>
          <p:spPr>
            <a:xfrm>
              <a:off x="4693917" y="1276352"/>
              <a:ext cx="452913" cy="55298"/>
            </a:xfrm>
            <a:custGeom>
              <a:rect b="b" l="l" r="r" t="t"/>
              <a:pathLst>
                <a:path extrusionOk="0" h="1271" w="10410">
                  <a:moveTo>
                    <a:pt x="0" y="0"/>
                  </a:moveTo>
                  <a:lnTo>
                    <a:pt x="10410" y="0"/>
                  </a:lnTo>
                  <a:lnTo>
                    <a:pt x="10410" y="1270"/>
                  </a:lnTo>
                  <a:lnTo>
                    <a:pt x="0" y="127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9" name="Google Shape;759;p23"/>
            <p:cNvSpPr/>
            <p:nvPr/>
          </p:nvSpPr>
          <p:spPr>
            <a:xfrm>
              <a:off x="4693917" y="1386470"/>
              <a:ext cx="452913" cy="55298"/>
            </a:xfrm>
            <a:custGeom>
              <a:rect b="b" l="l" r="r" t="t"/>
              <a:pathLst>
                <a:path extrusionOk="0" h="1271" w="10410">
                  <a:moveTo>
                    <a:pt x="0" y="0"/>
                  </a:moveTo>
                  <a:lnTo>
                    <a:pt x="10410" y="0"/>
                  </a:lnTo>
                  <a:lnTo>
                    <a:pt x="10410" y="1270"/>
                  </a:lnTo>
                  <a:lnTo>
                    <a:pt x="0" y="127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0" name="Google Shape;760;p23"/>
            <p:cNvSpPr/>
            <p:nvPr/>
          </p:nvSpPr>
          <p:spPr>
            <a:xfrm>
              <a:off x="4693917" y="1496544"/>
              <a:ext cx="452913" cy="55298"/>
            </a:xfrm>
            <a:custGeom>
              <a:rect b="b" l="l" r="r" t="t"/>
              <a:pathLst>
                <a:path extrusionOk="0" h="1271" w="10410">
                  <a:moveTo>
                    <a:pt x="0" y="0"/>
                  </a:moveTo>
                  <a:lnTo>
                    <a:pt x="10410" y="0"/>
                  </a:lnTo>
                  <a:lnTo>
                    <a:pt x="10410" y="1270"/>
                  </a:lnTo>
                  <a:lnTo>
                    <a:pt x="0" y="127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1" name="Google Shape;761;p23"/>
            <p:cNvSpPr/>
            <p:nvPr/>
          </p:nvSpPr>
          <p:spPr>
            <a:xfrm>
              <a:off x="4693917" y="1606661"/>
              <a:ext cx="452913" cy="55298"/>
            </a:xfrm>
            <a:custGeom>
              <a:rect b="b" l="l" r="r" t="t"/>
              <a:pathLst>
                <a:path extrusionOk="0" h="1271" w="10410">
                  <a:moveTo>
                    <a:pt x="0" y="0"/>
                  </a:moveTo>
                  <a:lnTo>
                    <a:pt x="10410" y="0"/>
                  </a:lnTo>
                  <a:lnTo>
                    <a:pt x="10410" y="1270"/>
                  </a:lnTo>
                  <a:lnTo>
                    <a:pt x="0" y="127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2" name="Google Shape;762;p23"/>
            <p:cNvSpPr/>
            <p:nvPr/>
          </p:nvSpPr>
          <p:spPr>
            <a:xfrm>
              <a:off x="4693917" y="1716779"/>
              <a:ext cx="452913" cy="55298"/>
            </a:xfrm>
            <a:custGeom>
              <a:rect b="b" l="l" r="r" t="t"/>
              <a:pathLst>
                <a:path extrusionOk="0" h="1271" w="10410">
                  <a:moveTo>
                    <a:pt x="0" y="0"/>
                  </a:moveTo>
                  <a:lnTo>
                    <a:pt x="10410" y="0"/>
                  </a:lnTo>
                  <a:lnTo>
                    <a:pt x="10410" y="1270"/>
                  </a:lnTo>
                  <a:lnTo>
                    <a:pt x="0" y="127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3" name="Google Shape;763;p23"/>
            <p:cNvSpPr/>
            <p:nvPr/>
          </p:nvSpPr>
          <p:spPr>
            <a:xfrm>
              <a:off x="4693917" y="1826896"/>
              <a:ext cx="452913" cy="55298"/>
            </a:xfrm>
            <a:custGeom>
              <a:rect b="b" l="l" r="r" t="t"/>
              <a:pathLst>
                <a:path extrusionOk="0" h="1271" w="10410">
                  <a:moveTo>
                    <a:pt x="0" y="0"/>
                  </a:moveTo>
                  <a:lnTo>
                    <a:pt x="10410" y="0"/>
                  </a:lnTo>
                  <a:lnTo>
                    <a:pt x="10410" y="1270"/>
                  </a:lnTo>
                  <a:lnTo>
                    <a:pt x="0" y="127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64" name="Google Shape;764;p23"/>
          <p:cNvGrpSpPr/>
          <p:nvPr/>
        </p:nvGrpSpPr>
        <p:grpSpPr>
          <a:xfrm>
            <a:off x="313264" y="4271104"/>
            <a:ext cx="1145517" cy="1753142"/>
            <a:chOff x="1387077" y="711068"/>
            <a:chExt cx="584567" cy="894688"/>
          </a:xfrm>
        </p:grpSpPr>
        <p:sp>
          <p:nvSpPr>
            <p:cNvPr id="765" name="Google Shape;765;p23"/>
            <p:cNvSpPr/>
            <p:nvPr/>
          </p:nvSpPr>
          <p:spPr>
            <a:xfrm>
              <a:off x="1387077" y="711068"/>
              <a:ext cx="584567" cy="894688"/>
            </a:xfrm>
            <a:custGeom>
              <a:rect b="b" l="l" r="r" t="t"/>
              <a:pathLst>
                <a:path extrusionOk="0" h="20564" w="13436">
                  <a:moveTo>
                    <a:pt x="0" y="1"/>
                  </a:moveTo>
                  <a:lnTo>
                    <a:pt x="13436" y="1"/>
                  </a:lnTo>
                  <a:lnTo>
                    <a:pt x="13436" y="20564"/>
                  </a:lnTo>
                  <a:lnTo>
                    <a:pt x="0" y="20564"/>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6" name="Google Shape;766;p23"/>
            <p:cNvSpPr/>
            <p:nvPr/>
          </p:nvSpPr>
          <p:spPr>
            <a:xfrm>
              <a:off x="1387077" y="750747"/>
              <a:ext cx="584567" cy="11791"/>
            </a:xfrm>
            <a:custGeom>
              <a:rect b="b" l="l" r="r" t="t"/>
              <a:pathLst>
                <a:path extrusionOk="0" h="271" w="13436">
                  <a:moveTo>
                    <a:pt x="0" y="1"/>
                  </a:moveTo>
                  <a:lnTo>
                    <a:pt x="13436" y="1"/>
                  </a:lnTo>
                  <a:lnTo>
                    <a:pt x="13436" y="271"/>
                  </a:lnTo>
                  <a:lnTo>
                    <a:pt x="0" y="27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7" name="Google Shape;767;p23"/>
            <p:cNvSpPr/>
            <p:nvPr/>
          </p:nvSpPr>
          <p:spPr>
            <a:xfrm>
              <a:off x="1387077" y="789425"/>
              <a:ext cx="584567" cy="11791"/>
            </a:xfrm>
            <a:custGeom>
              <a:rect b="b" l="l" r="r" t="t"/>
              <a:pathLst>
                <a:path extrusionOk="0" h="271" w="13436">
                  <a:moveTo>
                    <a:pt x="0" y="0"/>
                  </a:moveTo>
                  <a:lnTo>
                    <a:pt x="13436" y="0"/>
                  </a:lnTo>
                  <a:lnTo>
                    <a:pt x="13436" y="270"/>
                  </a:lnTo>
                  <a:lnTo>
                    <a:pt x="0" y="27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8" name="Google Shape;768;p23"/>
            <p:cNvSpPr/>
            <p:nvPr/>
          </p:nvSpPr>
          <p:spPr>
            <a:xfrm>
              <a:off x="1387077" y="828017"/>
              <a:ext cx="584567" cy="11791"/>
            </a:xfrm>
            <a:custGeom>
              <a:rect b="b" l="l" r="r" t="t"/>
              <a:pathLst>
                <a:path extrusionOk="0" h="271" w="13436">
                  <a:moveTo>
                    <a:pt x="0" y="1"/>
                  </a:moveTo>
                  <a:lnTo>
                    <a:pt x="13436" y="1"/>
                  </a:lnTo>
                  <a:lnTo>
                    <a:pt x="13436" y="270"/>
                  </a:lnTo>
                  <a:lnTo>
                    <a:pt x="0" y="27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9" name="Google Shape;769;p23"/>
            <p:cNvSpPr/>
            <p:nvPr/>
          </p:nvSpPr>
          <p:spPr>
            <a:xfrm>
              <a:off x="1387077" y="866695"/>
              <a:ext cx="584567" cy="11747"/>
            </a:xfrm>
            <a:custGeom>
              <a:rect b="b" l="l" r="r" t="t"/>
              <a:pathLst>
                <a:path extrusionOk="0" h="270" w="13436">
                  <a:moveTo>
                    <a:pt x="0" y="0"/>
                  </a:moveTo>
                  <a:lnTo>
                    <a:pt x="13436" y="0"/>
                  </a:lnTo>
                  <a:lnTo>
                    <a:pt x="13436" y="270"/>
                  </a:lnTo>
                  <a:lnTo>
                    <a:pt x="0" y="27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0" name="Google Shape;770;p23"/>
            <p:cNvSpPr/>
            <p:nvPr/>
          </p:nvSpPr>
          <p:spPr>
            <a:xfrm>
              <a:off x="1387077" y="905286"/>
              <a:ext cx="584567" cy="11791"/>
            </a:xfrm>
            <a:custGeom>
              <a:rect b="b" l="l" r="r" t="t"/>
              <a:pathLst>
                <a:path extrusionOk="0" h="271" w="13436">
                  <a:moveTo>
                    <a:pt x="0" y="0"/>
                  </a:moveTo>
                  <a:lnTo>
                    <a:pt x="13436" y="0"/>
                  </a:lnTo>
                  <a:lnTo>
                    <a:pt x="13436" y="270"/>
                  </a:lnTo>
                  <a:lnTo>
                    <a:pt x="0" y="27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1" name="Google Shape;771;p23"/>
            <p:cNvSpPr/>
            <p:nvPr/>
          </p:nvSpPr>
          <p:spPr>
            <a:xfrm>
              <a:off x="1387077" y="943921"/>
              <a:ext cx="584567" cy="11791"/>
            </a:xfrm>
            <a:custGeom>
              <a:rect b="b" l="l" r="r" t="t"/>
              <a:pathLst>
                <a:path extrusionOk="0" h="271" w="13436">
                  <a:moveTo>
                    <a:pt x="0" y="1"/>
                  </a:moveTo>
                  <a:lnTo>
                    <a:pt x="13436" y="1"/>
                  </a:lnTo>
                  <a:lnTo>
                    <a:pt x="13436" y="271"/>
                  </a:lnTo>
                  <a:lnTo>
                    <a:pt x="0" y="27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2" name="Google Shape;772;p23"/>
            <p:cNvSpPr/>
            <p:nvPr/>
          </p:nvSpPr>
          <p:spPr>
            <a:xfrm>
              <a:off x="1387077" y="982555"/>
              <a:ext cx="584567" cy="11747"/>
            </a:xfrm>
            <a:custGeom>
              <a:rect b="b" l="l" r="r" t="t"/>
              <a:pathLst>
                <a:path extrusionOk="0" h="270" w="13436">
                  <a:moveTo>
                    <a:pt x="0" y="0"/>
                  </a:moveTo>
                  <a:lnTo>
                    <a:pt x="13436" y="0"/>
                  </a:lnTo>
                  <a:lnTo>
                    <a:pt x="13436" y="270"/>
                  </a:lnTo>
                  <a:lnTo>
                    <a:pt x="0" y="27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3" name="Google Shape;773;p23"/>
            <p:cNvSpPr/>
            <p:nvPr/>
          </p:nvSpPr>
          <p:spPr>
            <a:xfrm>
              <a:off x="1387077" y="1021190"/>
              <a:ext cx="584567" cy="11791"/>
            </a:xfrm>
            <a:custGeom>
              <a:rect b="b" l="l" r="r" t="t"/>
              <a:pathLst>
                <a:path extrusionOk="0" h="271" w="13436">
                  <a:moveTo>
                    <a:pt x="0" y="1"/>
                  </a:moveTo>
                  <a:lnTo>
                    <a:pt x="13436" y="1"/>
                  </a:lnTo>
                  <a:lnTo>
                    <a:pt x="13436" y="270"/>
                  </a:lnTo>
                  <a:lnTo>
                    <a:pt x="0" y="27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4" name="Google Shape;774;p23"/>
            <p:cNvSpPr/>
            <p:nvPr/>
          </p:nvSpPr>
          <p:spPr>
            <a:xfrm>
              <a:off x="1387077" y="1059781"/>
              <a:ext cx="584567" cy="11791"/>
            </a:xfrm>
            <a:custGeom>
              <a:rect b="b" l="l" r="r" t="t"/>
              <a:pathLst>
                <a:path extrusionOk="0" h="271" w="13436">
                  <a:moveTo>
                    <a:pt x="0" y="1"/>
                  </a:moveTo>
                  <a:lnTo>
                    <a:pt x="13436" y="1"/>
                  </a:lnTo>
                  <a:lnTo>
                    <a:pt x="13436" y="271"/>
                  </a:lnTo>
                  <a:lnTo>
                    <a:pt x="0" y="27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5" name="Google Shape;775;p23"/>
            <p:cNvSpPr/>
            <p:nvPr/>
          </p:nvSpPr>
          <p:spPr>
            <a:xfrm>
              <a:off x="1387077" y="1098459"/>
              <a:ext cx="584567" cy="11791"/>
            </a:xfrm>
            <a:custGeom>
              <a:rect b="b" l="l" r="r" t="t"/>
              <a:pathLst>
                <a:path extrusionOk="0" h="271" w="13436">
                  <a:moveTo>
                    <a:pt x="0" y="0"/>
                  </a:moveTo>
                  <a:lnTo>
                    <a:pt x="13436" y="0"/>
                  </a:lnTo>
                  <a:lnTo>
                    <a:pt x="13436" y="270"/>
                  </a:lnTo>
                  <a:lnTo>
                    <a:pt x="0" y="27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6" name="Google Shape;776;p23"/>
            <p:cNvSpPr/>
            <p:nvPr/>
          </p:nvSpPr>
          <p:spPr>
            <a:xfrm>
              <a:off x="1387077" y="1137094"/>
              <a:ext cx="584567" cy="11791"/>
            </a:xfrm>
            <a:custGeom>
              <a:rect b="b" l="l" r="r" t="t"/>
              <a:pathLst>
                <a:path extrusionOk="0" h="271" w="13436">
                  <a:moveTo>
                    <a:pt x="0" y="1"/>
                  </a:moveTo>
                  <a:lnTo>
                    <a:pt x="13436" y="1"/>
                  </a:lnTo>
                  <a:lnTo>
                    <a:pt x="13436" y="271"/>
                  </a:lnTo>
                  <a:lnTo>
                    <a:pt x="0" y="27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7" name="Google Shape;777;p23"/>
            <p:cNvSpPr/>
            <p:nvPr/>
          </p:nvSpPr>
          <p:spPr>
            <a:xfrm>
              <a:off x="1387077" y="1175729"/>
              <a:ext cx="584567" cy="11791"/>
            </a:xfrm>
            <a:custGeom>
              <a:rect b="b" l="l" r="r" t="t"/>
              <a:pathLst>
                <a:path extrusionOk="0" h="271" w="13436">
                  <a:moveTo>
                    <a:pt x="0" y="0"/>
                  </a:moveTo>
                  <a:lnTo>
                    <a:pt x="13436" y="0"/>
                  </a:lnTo>
                  <a:lnTo>
                    <a:pt x="13436" y="270"/>
                  </a:lnTo>
                  <a:lnTo>
                    <a:pt x="0" y="27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8" name="Google Shape;778;p23"/>
            <p:cNvSpPr/>
            <p:nvPr/>
          </p:nvSpPr>
          <p:spPr>
            <a:xfrm>
              <a:off x="1387077" y="1214363"/>
              <a:ext cx="584567" cy="11791"/>
            </a:xfrm>
            <a:custGeom>
              <a:rect b="b" l="l" r="r" t="t"/>
              <a:pathLst>
                <a:path extrusionOk="0" h="271" w="13436">
                  <a:moveTo>
                    <a:pt x="0" y="1"/>
                  </a:moveTo>
                  <a:lnTo>
                    <a:pt x="13436" y="1"/>
                  </a:lnTo>
                  <a:lnTo>
                    <a:pt x="13436" y="271"/>
                  </a:lnTo>
                  <a:lnTo>
                    <a:pt x="0" y="27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9" name="Google Shape;779;p23"/>
            <p:cNvSpPr/>
            <p:nvPr/>
          </p:nvSpPr>
          <p:spPr>
            <a:xfrm>
              <a:off x="1387077" y="1252998"/>
              <a:ext cx="584567" cy="11747"/>
            </a:xfrm>
            <a:custGeom>
              <a:rect b="b" l="l" r="r" t="t"/>
              <a:pathLst>
                <a:path extrusionOk="0" h="270" w="13436">
                  <a:moveTo>
                    <a:pt x="0" y="0"/>
                  </a:moveTo>
                  <a:lnTo>
                    <a:pt x="13436" y="0"/>
                  </a:lnTo>
                  <a:lnTo>
                    <a:pt x="13436" y="270"/>
                  </a:lnTo>
                  <a:lnTo>
                    <a:pt x="0" y="27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0" name="Google Shape;780;p23"/>
            <p:cNvSpPr/>
            <p:nvPr/>
          </p:nvSpPr>
          <p:spPr>
            <a:xfrm>
              <a:off x="1387077" y="1291633"/>
              <a:ext cx="584567" cy="11791"/>
            </a:xfrm>
            <a:custGeom>
              <a:rect b="b" l="l" r="r" t="t"/>
              <a:pathLst>
                <a:path extrusionOk="0" h="271" w="13436">
                  <a:moveTo>
                    <a:pt x="0" y="0"/>
                  </a:moveTo>
                  <a:lnTo>
                    <a:pt x="13436" y="0"/>
                  </a:lnTo>
                  <a:lnTo>
                    <a:pt x="13436" y="270"/>
                  </a:lnTo>
                  <a:lnTo>
                    <a:pt x="0" y="27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1" name="Google Shape;781;p23"/>
            <p:cNvSpPr/>
            <p:nvPr/>
          </p:nvSpPr>
          <p:spPr>
            <a:xfrm>
              <a:off x="1387077" y="1330224"/>
              <a:ext cx="584567" cy="11791"/>
            </a:xfrm>
            <a:custGeom>
              <a:rect b="b" l="l" r="r" t="t"/>
              <a:pathLst>
                <a:path extrusionOk="0" h="271" w="13436">
                  <a:moveTo>
                    <a:pt x="0" y="1"/>
                  </a:moveTo>
                  <a:lnTo>
                    <a:pt x="13436" y="1"/>
                  </a:lnTo>
                  <a:lnTo>
                    <a:pt x="13436" y="271"/>
                  </a:lnTo>
                  <a:lnTo>
                    <a:pt x="0" y="27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2" name="Google Shape;782;p23"/>
            <p:cNvSpPr/>
            <p:nvPr/>
          </p:nvSpPr>
          <p:spPr>
            <a:xfrm>
              <a:off x="1387077" y="1368902"/>
              <a:ext cx="584567" cy="11791"/>
            </a:xfrm>
            <a:custGeom>
              <a:rect b="b" l="l" r="r" t="t"/>
              <a:pathLst>
                <a:path extrusionOk="0" h="271" w="13436">
                  <a:moveTo>
                    <a:pt x="0" y="0"/>
                  </a:moveTo>
                  <a:lnTo>
                    <a:pt x="13436" y="0"/>
                  </a:lnTo>
                  <a:lnTo>
                    <a:pt x="13436" y="270"/>
                  </a:lnTo>
                  <a:lnTo>
                    <a:pt x="0" y="27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3" name="Google Shape;783;p23"/>
            <p:cNvSpPr/>
            <p:nvPr/>
          </p:nvSpPr>
          <p:spPr>
            <a:xfrm>
              <a:off x="1387077" y="1407537"/>
              <a:ext cx="584567" cy="11791"/>
            </a:xfrm>
            <a:custGeom>
              <a:rect b="b" l="l" r="r" t="t"/>
              <a:pathLst>
                <a:path extrusionOk="0" h="271" w="13436">
                  <a:moveTo>
                    <a:pt x="0" y="1"/>
                  </a:moveTo>
                  <a:lnTo>
                    <a:pt x="13436" y="1"/>
                  </a:lnTo>
                  <a:lnTo>
                    <a:pt x="13436" y="271"/>
                  </a:lnTo>
                  <a:lnTo>
                    <a:pt x="0" y="27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4" name="Google Shape;784;p23"/>
            <p:cNvSpPr/>
            <p:nvPr/>
          </p:nvSpPr>
          <p:spPr>
            <a:xfrm>
              <a:off x="1387077" y="1446171"/>
              <a:ext cx="584567" cy="11747"/>
            </a:xfrm>
            <a:custGeom>
              <a:rect b="b" l="l" r="r" t="t"/>
              <a:pathLst>
                <a:path extrusionOk="0" h="270" w="13436">
                  <a:moveTo>
                    <a:pt x="0" y="0"/>
                  </a:moveTo>
                  <a:lnTo>
                    <a:pt x="13436" y="0"/>
                  </a:lnTo>
                  <a:lnTo>
                    <a:pt x="13436" y="270"/>
                  </a:lnTo>
                  <a:lnTo>
                    <a:pt x="0" y="27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5" name="Google Shape;785;p23"/>
            <p:cNvSpPr/>
            <p:nvPr/>
          </p:nvSpPr>
          <p:spPr>
            <a:xfrm>
              <a:off x="1387077" y="1484806"/>
              <a:ext cx="584567" cy="11791"/>
            </a:xfrm>
            <a:custGeom>
              <a:rect b="b" l="l" r="r" t="t"/>
              <a:pathLst>
                <a:path extrusionOk="0" h="271" w="13436">
                  <a:moveTo>
                    <a:pt x="0" y="1"/>
                  </a:moveTo>
                  <a:lnTo>
                    <a:pt x="13436" y="1"/>
                  </a:lnTo>
                  <a:lnTo>
                    <a:pt x="13436" y="270"/>
                  </a:lnTo>
                  <a:lnTo>
                    <a:pt x="0" y="27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86" name="Google Shape;786;p23"/>
          <p:cNvGrpSpPr/>
          <p:nvPr/>
        </p:nvGrpSpPr>
        <p:grpSpPr>
          <a:xfrm>
            <a:off x="7539253" y="4227545"/>
            <a:ext cx="825773" cy="991862"/>
            <a:chOff x="872644" y="1256870"/>
            <a:chExt cx="430898" cy="517565"/>
          </a:xfrm>
        </p:grpSpPr>
        <p:sp>
          <p:nvSpPr>
            <p:cNvPr id="787" name="Google Shape;787;p23"/>
            <p:cNvSpPr/>
            <p:nvPr/>
          </p:nvSpPr>
          <p:spPr>
            <a:xfrm>
              <a:off x="883695" y="1295809"/>
              <a:ext cx="408796" cy="478626"/>
            </a:xfrm>
            <a:custGeom>
              <a:rect b="b" l="l" r="r" t="t"/>
              <a:pathLst>
                <a:path extrusionOk="0" h="11001" w="9396">
                  <a:moveTo>
                    <a:pt x="0" y="0"/>
                  </a:moveTo>
                  <a:lnTo>
                    <a:pt x="9395" y="0"/>
                  </a:lnTo>
                  <a:lnTo>
                    <a:pt x="9395" y="11001"/>
                  </a:lnTo>
                  <a:lnTo>
                    <a:pt x="0" y="1100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8" name="Google Shape;788;p23"/>
            <p:cNvSpPr/>
            <p:nvPr/>
          </p:nvSpPr>
          <p:spPr>
            <a:xfrm>
              <a:off x="883695" y="1256870"/>
              <a:ext cx="408796" cy="52383"/>
            </a:xfrm>
            <a:custGeom>
              <a:rect b="b" l="l" r="r" t="t"/>
              <a:pathLst>
                <a:path extrusionOk="0" h="1204" w="9396">
                  <a:moveTo>
                    <a:pt x="9395" y="1204"/>
                  </a:moveTo>
                  <a:lnTo>
                    <a:pt x="0" y="1204"/>
                  </a:lnTo>
                  <a:lnTo>
                    <a:pt x="683" y="0"/>
                  </a:lnTo>
                  <a:lnTo>
                    <a:pt x="8712"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9" name="Google Shape;789;p23"/>
            <p:cNvSpPr/>
            <p:nvPr/>
          </p:nvSpPr>
          <p:spPr>
            <a:xfrm>
              <a:off x="872644" y="1289631"/>
              <a:ext cx="430898" cy="44247"/>
            </a:xfrm>
            <a:custGeom>
              <a:rect b="b" l="l" r="r" t="t"/>
              <a:pathLst>
                <a:path extrusionOk="0" h="1017" w="9904">
                  <a:moveTo>
                    <a:pt x="0" y="0"/>
                  </a:moveTo>
                  <a:lnTo>
                    <a:pt x="9903" y="0"/>
                  </a:lnTo>
                  <a:lnTo>
                    <a:pt x="9903" y="1016"/>
                  </a:lnTo>
                  <a:lnTo>
                    <a:pt x="0" y="1016"/>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0" name="Google Shape;790;p23"/>
            <p:cNvSpPr/>
            <p:nvPr/>
          </p:nvSpPr>
          <p:spPr>
            <a:xfrm>
              <a:off x="872644" y="1377734"/>
              <a:ext cx="430898" cy="44247"/>
            </a:xfrm>
            <a:custGeom>
              <a:rect b="b" l="l" r="r" t="t"/>
              <a:pathLst>
                <a:path extrusionOk="0" h="1017" w="9904">
                  <a:moveTo>
                    <a:pt x="0" y="0"/>
                  </a:moveTo>
                  <a:lnTo>
                    <a:pt x="9903" y="0"/>
                  </a:lnTo>
                  <a:lnTo>
                    <a:pt x="9903" y="1017"/>
                  </a:lnTo>
                  <a:lnTo>
                    <a:pt x="0" y="1017"/>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1" name="Google Shape;791;p23"/>
            <p:cNvSpPr/>
            <p:nvPr/>
          </p:nvSpPr>
          <p:spPr>
            <a:xfrm>
              <a:off x="872644" y="1465837"/>
              <a:ext cx="430898" cy="44247"/>
            </a:xfrm>
            <a:custGeom>
              <a:rect b="b" l="l" r="r" t="t"/>
              <a:pathLst>
                <a:path extrusionOk="0" h="1017" w="9904">
                  <a:moveTo>
                    <a:pt x="0" y="1"/>
                  </a:moveTo>
                  <a:lnTo>
                    <a:pt x="9903" y="1"/>
                  </a:lnTo>
                  <a:lnTo>
                    <a:pt x="9903" y="1017"/>
                  </a:lnTo>
                  <a:lnTo>
                    <a:pt x="0" y="1017"/>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2" name="Google Shape;792;p23"/>
            <p:cNvSpPr/>
            <p:nvPr/>
          </p:nvSpPr>
          <p:spPr>
            <a:xfrm>
              <a:off x="872644" y="1553983"/>
              <a:ext cx="430898" cy="44247"/>
            </a:xfrm>
            <a:custGeom>
              <a:rect b="b" l="l" r="r" t="t"/>
              <a:pathLst>
                <a:path extrusionOk="0" h="1017" w="9904">
                  <a:moveTo>
                    <a:pt x="0" y="0"/>
                  </a:moveTo>
                  <a:lnTo>
                    <a:pt x="9903" y="0"/>
                  </a:lnTo>
                  <a:lnTo>
                    <a:pt x="9903" y="1016"/>
                  </a:lnTo>
                  <a:lnTo>
                    <a:pt x="0" y="1016"/>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3" name="Google Shape;793;p23"/>
            <p:cNvSpPr/>
            <p:nvPr/>
          </p:nvSpPr>
          <p:spPr>
            <a:xfrm>
              <a:off x="872644" y="1642085"/>
              <a:ext cx="430898" cy="44247"/>
            </a:xfrm>
            <a:custGeom>
              <a:rect b="b" l="l" r="r" t="t"/>
              <a:pathLst>
                <a:path extrusionOk="0" h="1017" w="9904">
                  <a:moveTo>
                    <a:pt x="0" y="0"/>
                  </a:moveTo>
                  <a:lnTo>
                    <a:pt x="9903" y="0"/>
                  </a:lnTo>
                  <a:lnTo>
                    <a:pt x="9903" y="1016"/>
                  </a:lnTo>
                  <a:lnTo>
                    <a:pt x="0" y="1016"/>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4" name="Google Shape;794;p23"/>
            <p:cNvSpPr/>
            <p:nvPr/>
          </p:nvSpPr>
          <p:spPr>
            <a:xfrm>
              <a:off x="872644" y="1730188"/>
              <a:ext cx="430898" cy="44247"/>
            </a:xfrm>
            <a:custGeom>
              <a:rect b="b" l="l" r="r" t="t"/>
              <a:pathLst>
                <a:path extrusionOk="0" h="1017" w="9904">
                  <a:moveTo>
                    <a:pt x="0" y="1"/>
                  </a:moveTo>
                  <a:lnTo>
                    <a:pt x="9903" y="1"/>
                  </a:lnTo>
                  <a:lnTo>
                    <a:pt x="9903" y="1017"/>
                  </a:lnTo>
                  <a:lnTo>
                    <a:pt x="0" y="1017"/>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95" name="Google Shape;795;p23"/>
          <p:cNvGrpSpPr/>
          <p:nvPr/>
        </p:nvGrpSpPr>
        <p:grpSpPr>
          <a:xfrm>
            <a:off x="8274781" y="3049786"/>
            <a:ext cx="940419" cy="2242826"/>
            <a:chOff x="2042343" y="663558"/>
            <a:chExt cx="504165" cy="1202330"/>
          </a:xfrm>
        </p:grpSpPr>
        <p:sp>
          <p:nvSpPr>
            <p:cNvPr id="796" name="Google Shape;796;p23"/>
            <p:cNvSpPr/>
            <p:nvPr/>
          </p:nvSpPr>
          <p:spPr>
            <a:xfrm>
              <a:off x="2042343" y="776765"/>
              <a:ext cx="504165" cy="1089123"/>
            </a:xfrm>
            <a:custGeom>
              <a:rect b="b" l="l" r="r" t="t"/>
              <a:pathLst>
                <a:path extrusionOk="0" h="25033" w="11588">
                  <a:moveTo>
                    <a:pt x="0" y="0"/>
                  </a:moveTo>
                  <a:lnTo>
                    <a:pt x="11588" y="0"/>
                  </a:lnTo>
                  <a:lnTo>
                    <a:pt x="11588" y="25033"/>
                  </a:lnTo>
                  <a:lnTo>
                    <a:pt x="0" y="25033"/>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7" name="Google Shape;797;p23"/>
            <p:cNvSpPr/>
            <p:nvPr/>
          </p:nvSpPr>
          <p:spPr>
            <a:xfrm>
              <a:off x="2133926" y="727775"/>
              <a:ext cx="320998" cy="49033"/>
            </a:xfrm>
            <a:custGeom>
              <a:rect b="b" l="l" r="r" t="t"/>
              <a:pathLst>
                <a:path extrusionOk="0" h="1127" w="7378">
                  <a:moveTo>
                    <a:pt x="1" y="0"/>
                  </a:moveTo>
                  <a:lnTo>
                    <a:pt x="7377" y="0"/>
                  </a:lnTo>
                  <a:lnTo>
                    <a:pt x="7377" y="1126"/>
                  </a:lnTo>
                  <a:lnTo>
                    <a:pt x="1" y="1126"/>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8" name="Google Shape;798;p23"/>
            <p:cNvSpPr/>
            <p:nvPr/>
          </p:nvSpPr>
          <p:spPr>
            <a:xfrm>
              <a:off x="2479506" y="663558"/>
              <a:ext cx="12008" cy="113250"/>
            </a:xfrm>
            <a:custGeom>
              <a:rect b="b" l="l" r="r" t="t"/>
              <a:pathLst>
                <a:path extrusionOk="0" h="2603" w="276">
                  <a:moveTo>
                    <a:pt x="1" y="1"/>
                  </a:moveTo>
                  <a:lnTo>
                    <a:pt x="275" y="1"/>
                  </a:lnTo>
                  <a:lnTo>
                    <a:pt x="275" y="2602"/>
                  </a:lnTo>
                  <a:lnTo>
                    <a:pt x="1" y="2602"/>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9" name="Google Shape;799;p23"/>
            <p:cNvSpPr/>
            <p:nvPr/>
          </p:nvSpPr>
          <p:spPr>
            <a:xfrm>
              <a:off x="2510223" y="708893"/>
              <a:ext cx="11965" cy="67915"/>
            </a:xfrm>
            <a:custGeom>
              <a:rect b="b" l="l" r="r" t="t"/>
              <a:pathLst>
                <a:path extrusionOk="0" h="1561" w="275">
                  <a:moveTo>
                    <a:pt x="0" y="1"/>
                  </a:moveTo>
                  <a:lnTo>
                    <a:pt x="275" y="1"/>
                  </a:lnTo>
                  <a:lnTo>
                    <a:pt x="275" y="1560"/>
                  </a:lnTo>
                  <a:lnTo>
                    <a:pt x="0" y="156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0" name="Google Shape;800;p23"/>
            <p:cNvSpPr/>
            <p:nvPr/>
          </p:nvSpPr>
          <p:spPr>
            <a:xfrm>
              <a:off x="2075191" y="814964"/>
              <a:ext cx="76138" cy="29933"/>
            </a:xfrm>
            <a:custGeom>
              <a:rect b="b" l="l" r="r" t="t"/>
              <a:pathLst>
                <a:path extrusionOk="0" h="688" w="1750">
                  <a:moveTo>
                    <a:pt x="1" y="0"/>
                  </a:moveTo>
                  <a:lnTo>
                    <a:pt x="1749" y="0"/>
                  </a:lnTo>
                  <a:lnTo>
                    <a:pt x="1749" y="688"/>
                  </a:lnTo>
                  <a:lnTo>
                    <a:pt x="1" y="688"/>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1" name="Google Shape;801;p23"/>
            <p:cNvSpPr/>
            <p:nvPr/>
          </p:nvSpPr>
          <p:spPr>
            <a:xfrm>
              <a:off x="2465584" y="814964"/>
              <a:ext cx="57995" cy="29933"/>
            </a:xfrm>
            <a:custGeom>
              <a:rect b="b" l="l" r="r" t="t"/>
              <a:pathLst>
                <a:path extrusionOk="0" h="688" w="1333">
                  <a:moveTo>
                    <a:pt x="0" y="0"/>
                  </a:moveTo>
                  <a:lnTo>
                    <a:pt x="1332" y="0"/>
                  </a:lnTo>
                  <a:lnTo>
                    <a:pt x="1332" y="688"/>
                  </a:lnTo>
                  <a:lnTo>
                    <a:pt x="0" y="688"/>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2" name="Google Shape;802;p23"/>
            <p:cNvSpPr/>
            <p:nvPr/>
          </p:nvSpPr>
          <p:spPr>
            <a:xfrm>
              <a:off x="2177869" y="814964"/>
              <a:ext cx="172551" cy="29933"/>
            </a:xfrm>
            <a:custGeom>
              <a:rect b="b" l="l" r="r" t="t"/>
              <a:pathLst>
                <a:path extrusionOk="0" h="688" w="3966">
                  <a:moveTo>
                    <a:pt x="0" y="0"/>
                  </a:moveTo>
                  <a:lnTo>
                    <a:pt x="3966" y="0"/>
                  </a:lnTo>
                  <a:lnTo>
                    <a:pt x="3966" y="688"/>
                  </a:lnTo>
                  <a:lnTo>
                    <a:pt x="0" y="688"/>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3" name="Google Shape;803;p23"/>
            <p:cNvSpPr/>
            <p:nvPr/>
          </p:nvSpPr>
          <p:spPr>
            <a:xfrm>
              <a:off x="2374305" y="880008"/>
              <a:ext cx="149274" cy="29933"/>
            </a:xfrm>
            <a:custGeom>
              <a:rect b="b" l="l" r="r" t="t"/>
              <a:pathLst>
                <a:path extrusionOk="0" h="688" w="3431">
                  <a:moveTo>
                    <a:pt x="1" y="0"/>
                  </a:moveTo>
                  <a:lnTo>
                    <a:pt x="3430" y="0"/>
                  </a:lnTo>
                  <a:lnTo>
                    <a:pt x="3430" y="688"/>
                  </a:lnTo>
                  <a:lnTo>
                    <a:pt x="1" y="688"/>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4" name="Google Shape;804;p23"/>
            <p:cNvSpPr/>
            <p:nvPr/>
          </p:nvSpPr>
          <p:spPr>
            <a:xfrm>
              <a:off x="2075191" y="880008"/>
              <a:ext cx="33805" cy="29933"/>
            </a:xfrm>
            <a:custGeom>
              <a:rect b="b" l="l" r="r" t="t"/>
              <a:pathLst>
                <a:path extrusionOk="0" h="688" w="777">
                  <a:moveTo>
                    <a:pt x="1" y="0"/>
                  </a:moveTo>
                  <a:lnTo>
                    <a:pt x="776" y="0"/>
                  </a:lnTo>
                  <a:lnTo>
                    <a:pt x="776" y="688"/>
                  </a:lnTo>
                  <a:lnTo>
                    <a:pt x="1" y="688"/>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5" name="Google Shape;805;p23"/>
            <p:cNvSpPr/>
            <p:nvPr/>
          </p:nvSpPr>
          <p:spPr>
            <a:xfrm>
              <a:off x="2139843" y="880008"/>
              <a:ext cx="210576" cy="29933"/>
            </a:xfrm>
            <a:custGeom>
              <a:rect b="b" l="l" r="r" t="t"/>
              <a:pathLst>
                <a:path extrusionOk="0" h="688" w="4840">
                  <a:moveTo>
                    <a:pt x="0" y="0"/>
                  </a:moveTo>
                  <a:lnTo>
                    <a:pt x="4840" y="0"/>
                  </a:lnTo>
                  <a:lnTo>
                    <a:pt x="4840" y="688"/>
                  </a:lnTo>
                  <a:lnTo>
                    <a:pt x="0" y="688"/>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6" name="Google Shape;806;p23"/>
            <p:cNvSpPr/>
            <p:nvPr/>
          </p:nvSpPr>
          <p:spPr>
            <a:xfrm>
              <a:off x="2447441" y="1006310"/>
              <a:ext cx="76138" cy="29977"/>
            </a:xfrm>
            <a:custGeom>
              <a:rect b="b" l="l" r="r" t="t"/>
              <a:pathLst>
                <a:path extrusionOk="0" h="689" w="1750">
                  <a:moveTo>
                    <a:pt x="1" y="1"/>
                  </a:moveTo>
                  <a:lnTo>
                    <a:pt x="1749" y="1"/>
                  </a:lnTo>
                  <a:lnTo>
                    <a:pt x="1749" y="688"/>
                  </a:lnTo>
                  <a:lnTo>
                    <a:pt x="1" y="688"/>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7" name="Google Shape;807;p23"/>
            <p:cNvSpPr/>
            <p:nvPr/>
          </p:nvSpPr>
          <p:spPr>
            <a:xfrm>
              <a:off x="2075191" y="1006310"/>
              <a:ext cx="57995" cy="29977"/>
            </a:xfrm>
            <a:custGeom>
              <a:rect b="b" l="l" r="r" t="t"/>
              <a:pathLst>
                <a:path extrusionOk="0" h="689" w="1333">
                  <a:moveTo>
                    <a:pt x="1" y="1"/>
                  </a:moveTo>
                  <a:lnTo>
                    <a:pt x="1333" y="1"/>
                  </a:lnTo>
                  <a:lnTo>
                    <a:pt x="1333" y="688"/>
                  </a:lnTo>
                  <a:lnTo>
                    <a:pt x="1" y="688"/>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8" name="Google Shape;808;p23"/>
            <p:cNvSpPr/>
            <p:nvPr/>
          </p:nvSpPr>
          <p:spPr>
            <a:xfrm>
              <a:off x="2248351" y="1006310"/>
              <a:ext cx="172551" cy="29977"/>
            </a:xfrm>
            <a:custGeom>
              <a:rect b="b" l="l" r="r" t="t"/>
              <a:pathLst>
                <a:path extrusionOk="0" h="689" w="3966">
                  <a:moveTo>
                    <a:pt x="0" y="1"/>
                  </a:moveTo>
                  <a:lnTo>
                    <a:pt x="3966" y="1"/>
                  </a:lnTo>
                  <a:lnTo>
                    <a:pt x="3966" y="688"/>
                  </a:lnTo>
                  <a:lnTo>
                    <a:pt x="0" y="688"/>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9" name="Google Shape;809;p23"/>
            <p:cNvSpPr/>
            <p:nvPr/>
          </p:nvSpPr>
          <p:spPr>
            <a:xfrm>
              <a:off x="2075191" y="941267"/>
              <a:ext cx="195392" cy="29977"/>
            </a:xfrm>
            <a:custGeom>
              <a:rect b="b" l="l" r="r" t="t"/>
              <a:pathLst>
                <a:path extrusionOk="0" h="689" w="4491">
                  <a:moveTo>
                    <a:pt x="1" y="1"/>
                  </a:moveTo>
                  <a:lnTo>
                    <a:pt x="4490" y="1"/>
                  </a:lnTo>
                  <a:lnTo>
                    <a:pt x="4490" y="688"/>
                  </a:lnTo>
                  <a:lnTo>
                    <a:pt x="1" y="688"/>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0" name="Google Shape;810;p23"/>
            <p:cNvSpPr/>
            <p:nvPr/>
          </p:nvSpPr>
          <p:spPr>
            <a:xfrm>
              <a:off x="2489774" y="941267"/>
              <a:ext cx="33805" cy="29977"/>
            </a:xfrm>
            <a:custGeom>
              <a:rect b="b" l="l" r="r" t="t"/>
              <a:pathLst>
                <a:path extrusionOk="0" h="689" w="777">
                  <a:moveTo>
                    <a:pt x="1" y="1"/>
                  </a:moveTo>
                  <a:lnTo>
                    <a:pt x="776" y="1"/>
                  </a:lnTo>
                  <a:lnTo>
                    <a:pt x="776" y="688"/>
                  </a:lnTo>
                  <a:lnTo>
                    <a:pt x="1" y="688"/>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1" name="Google Shape;811;p23"/>
            <p:cNvSpPr/>
            <p:nvPr/>
          </p:nvSpPr>
          <p:spPr>
            <a:xfrm>
              <a:off x="2294382" y="941267"/>
              <a:ext cx="164545" cy="29977"/>
            </a:xfrm>
            <a:custGeom>
              <a:rect b="b" l="l" r="r" t="t"/>
              <a:pathLst>
                <a:path extrusionOk="0" h="689" w="3782">
                  <a:moveTo>
                    <a:pt x="1" y="1"/>
                  </a:moveTo>
                  <a:lnTo>
                    <a:pt x="3782" y="1"/>
                  </a:lnTo>
                  <a:lnTo>
                    <a:pt x="3782" y="688"/>
                  </a:lnTo>
                  <a:lnTo>
                    <a:pt x="1" y="688"/>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2" name="Google Shape;812;p23"/>
            <p:cNvSpPr/>
            <p:nvPr/>
          </p:nvSpPr>
          <p:spPr>
            <a:xfrm>
              <a:off x="2075191" y="1063001"/>
              <a:ext cx="76138" cy="29890"/>
            </a:xfrm>
            <a:custGeom>
              <a:rect b="b" l="l" r="r" t="t"/>
              <a:pathLst>
                <a:path extrusionOk="0" h="687" w="1750">
                  <a:moveTo>
                    <a:pt x="1" y="0"/>
                  </a:moveTo>
                  <a:lnTo>
                    <a:pt x="1749" y="0"/>
                  </a:lnTo>
                  <a:lnTo>
                    <a:pt x="1749" y="687"/>
                  </a:lnTo>
                  <a:lnTo>
                    <a:pt x="1" y="687"/>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3" name="Google Shape;813;p23"/>
            <p:cNvSpPr/>
            <p:nvPr/>
          </p:nvSpPr>
          <p:spPr>
            <a:xfrm>
              <a:off x="2338890" y="1063001"/>
              <a:ext cx="184689" cy="29890"/>
            </a:xfrm>
            <a:custGeom>
              <a:rect b="b" l="l" r="r" t="t"/>
              <a:pathLst>
                <a:path extrusionOk="0" h="687" w="4245">
                  <a:moveTo>
                    <a:pt x="1" y="0"/>
                  </a:moveTo>
                  <a:lnTo>
                    <a:pt x="4244" y="0"/>
                  </a:lnTo>
                  <a:lnTo>
                    <a:pt x="4244" y="687"/>
                  </a:lnTo>
                  <a:lnTo>
                    <a:pt x="1" y="687"/>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4" name="Google Shape;814;p23"/>
            <p:cNvSpPr/>
            <p:nvPr/>
          </p:nvSpPr>
          <p:spPr>
            <a:xfrm>
              <a:off x="2177869" y="1063001"/>
              <a:ext cx="92714" cy="29890"/>
            </a:xfrm>
            <a:custGeom>
              <a:rect b="b" l="l" r="r" t="t"/>
              <a:pathLst>
                <a:path extrusionOk="0" h="687" w="2131">
                  <a:moveTo>
                    <a:pt x="0" y="0"/>
                  </a:moveTo>
                  <a:lnTo>
                    <a:pt x="2130" y="0"/>
                  </a:lnTo>
                  <a:lnTo>
                    <a:pt x="2130" y="687"/>
                  </a:lnTo>
                  <a:lnTo>
                    <a:pt x="0" y="687"/>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5" name="Google Shape;815;p23"/>
            <p:cNvSpPr/>
            <p:nvPr/>
          </p:nvSpPr>
          <p:spPr>
            <a:xfrm>
              <a:off x="2374305" y="1128044"/>
              <a:ext cx="149274" cy="29933"/>
            </a:xfrm>
            <a:custGeom>
              <a:rect b="b" l="l" r="r" t="t"/>
              <a:pathLst>
                <a:path extrusionOk="0" h="688" w="3431">
                  <a:moveTo>
                    <a:pt x="1" y="0"/>
                  </a:moveTo>
                  <a:lnTo>
                    <a:pt x="3430" y="0"/>
                  </a:lnTo>
                  <a:lnTo>
                    <a:pt x="3430" y="688"/>
                  </a:lnTo>
                  <a:lnTo>
                    <a:pt x="1" y="688"/>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6" name="Google Shape;816;p23"/>
            <p:cNvSpPr/>
            <p:nvPr/>
          </p:nvSpPr>
          <p:spPr>
            <a:xfrm>
              <a:off x="2075191" y="1128044"/>
              <a:ext cx="33805" cy="29933"/>
            </a:xfrm>
            <a:custGeom>
              <a:rect b="b" l="l" r="r" t="t"/>
              <a:pathLst>
                <a:path extrusionOk="0" h="688" w="777">
                  <a:moveTo>
                    <a:pt x="1" y="0"/>
                  </a:moveTo>
                  <a:lnTo>
                    <a:pt x="776" y="0"/>
                  </a:lnTo>
                  <a:lnTo>
                    <a:pt x="776" y="688"/>
                  </a:lnTo>
                  <a:lnTo>
                    <a:pt x="1" y="688"/>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7" name="Google Shape;817;p23"/>
            <p:cNvSpPr/>
            <p:nvPr/>
          </p:nvSpPr>
          <p:spPr>
            <a:xfrm>
              <a:off x="2139843" y="1128044"/>
              <a:ext cx="210576" cy="29933"/>
            </a:xfrm>
            <a:custGeom>
              <a:rect b="b" l="l" r="r" t="t"/>
              <a:pathLst>
                <a:path extrusionOk="0" h="688" w="4840">
                  <a:moveTo>
                    <a:pt x="0" y="0"/>
                  </a:moveTo>
                  <a:lnTo>
                    <a:pt x="4840" y="0"/>
                  </a:lnTo>
                  <a:lnTo>
                    <a:pt x="4840" y="688"/>
                  </a:lnTo>
                  <a:lnTo>
                    <a:pt x="0" y="688"/>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8" name="Google Shape;818;p23"/>
            <p:cNvSpPr/>
            <p:nvPr/>
          </p:nvSpPr>
          <p:spPr>
            <a:xfrm>
              <a:off x="2447441" y="1254347"/>
              <a:ext cx="76138" cy="29977"/>
            </a:xfrm>
            <a:custGeom>
              <a:rect b="b" l="l" r="r" t="t"/>
              <a:pathLst>
                <a:path extrusionOk="0" h="689" w="1750">
                  <a:moveTo>
                    <a:pt x="1" y="1"/>
                  </a:moveTo>
                  <a:lnTo>
                    <a:pt x="1749" y="1"/>
                  </a:lnTo>
                  <a:lnTo>
                    <a:pt x="1749" y="688"/>
                  </a:lnTo>
                  <a:lnTo>
                    <a:pt x="1" y="688"/>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9" name="Google Shape;819;p23"/>
            <p:cNvSpPr/>
            <p:nvPr/>
          </p:nvSpPr>
          <p:spPr>
            <a:xfrm>
              <a:off x="2075191" y="1254347"/>
              <a:ext cx="57995" cy="29977"/>
            </a:xfrm>
            <a:custGeom>
              <a:rect b="b" l="l" r="r" t="t"/>
              <a:pathLst>
                <a:path extrusionOk="0" h="689" w="1333">
                  <a:moveTo>
                    <a:pt x="1" y="1"/>
                  </a:moveTo>
                  <a:lnTo>
                    <a:pt x="1333" y="1"/>
                  </a:lnTo>
                  <a:lnTo>
                    <a:pt x="1333" y="688"/>
                  </a:lnTo>
                  <a:lnTo>
                    <a:pt x="1" y="688"/>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0" name="Google Shape;820;p23"/>
            <p:cNvSpPr/>
            <p:nvPr/>
          </p:nvSpPr>
          <p:spPr>
            <a:xfrm>
              <a:off x="2248351" y="1254347"/>
              <a:ext cx="172551" cy="29977"/>
            </a:xfrm>
            <a:custGeom>
              <a:rect b="b" l="l" r="r" t="t"/>
              <a:pathLst>
                <a:path extrusionOk="0" h="689" w="3966">
                  <a:moveTo>
                    <a:pt x="0" y="1"/>
                  </a:moveTo>
                  <a:lnTo>
                    <a:pt x="3966" y="1"/>
                  </a:lnTo>
                  <a:lnTo>
                    <a:pt x="3966" y="688"/>
                  </a:lnTo>
                  <a:lnTo>
                    <a:pt x="0" y="688"/>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1" name="Google Shape;821;p23"/>
            <p:cNvSpPr/>
            <p:nvPr/>
          </p:nvSpPr>
          <p:spPr>
            <a:xfrm>
              <a:off x="2075191" y="1189303"/>
              <a:ext cx="195392" cy="29933"/>
            </a:xfrm>
            <a:custGeom>
              <a:rect b="b" l="l" r="r" t="t"/>
              <a:pathLst>
                <a:path extrusionOk="0" h="688" w="4491">
                  <a:moveTo>
                    <a:pt x="1" y="1"/>
                  </a:moveTo>
                  <a:lnTo>
                    <a:pt x="4490" y="1"/>
                  </a:lnTo>
                  <a:lnTo>
                    <a:pt x="4490" y="687"/>
                  </a:lnTo>
                  <a:lnTo>
                    <a:pt x="1" y="687"/>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2" name="Google Shape;822;p23"/>
            <p:cNvSpPr/>
            <p:nvPr/>
          </p:nvSpPr>
          <p:spPr>
            <a:xfrm>
              <a:off x="2489774" y="1189259"/>
              <a:ext cx="33805" cy="29977"/>
            </a:xfrm>
            <a:custGeom>
              <a:rect b="b" l="l" r="r" t="t"/>
              <a:pathLst>
                <a:path extrusionOk="0" h="689" w="777">
                  <a:moveTo>
                    <a:pt x="1" y="1"/>
                  </a:moveTo>
                  <a:lnTo>
                    <a:pt x="776" y="1"/>
                  </a:lnTo>
                  <a:lnTo>
                    <a:pt x="776" y="688"/>
                  </a:lnTo>
                  <a:lnTo>
                    <a:pt x="1" y="688"/>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3" name="Google Shape;823;p23"/>
            <p:cNvSpPr/>
            <p:nvPr/>
          </p:nvSpPr>
          <p:spPr>
            <a:xfrm>
              <a:off x="2294382" y="1189259"/>
              <a:ext cx="164545" cy="29977"/>
            </a:xfrm>
            <a:custGeom>
              <a:rect b="b" l="l" r="r" t="t"/>
              <a:pathLst>
                <a:path extrusionOk="0" h="689" w="3782">
                  <a:moveTo>
                    <a:pt x="1" y="1"/>
                  </a:moveTo>
                  <a:lnTo>
                    <a:pt x="3782" y="1"/>
                  </a:lnTo>
                  <a:lnTo>
                    <a:pt x="3782" y="688"/>
                  </a:lnTo>
                  <a:lnTo>
                    <a:pt x="1" y="688"/>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4" name="Google Shape;824;p23"/>
            <p:cNvSpPr/>
            <p:nvPr/>
          </p:nvSpPr>
          <p:spPr>
            <a:xfrm>
              <a:off x="2374305" y="1319390"/>
              <a:ext cx="149274" cy="29933"/>
            </a:xfrm>
            <a:custGeom>
              <a:rect b="b" l="l" r="r" t="t"/>
              <a:pathLst>
                <a:path extrusionOk="0" h="688" w="3431">
                  <a:moveTo>
                    <a:pt x="1" y="0"/>
                  </a:moveTo>
                  <a:lnTo>
                    <a:pt x="3430" y="0"/>
                  </a:lnTo>
                  <a:lnTo>
                    <a:pt x="3430" y="688"/>
                  </a:lnTo>
                  <a:lnTo>
                    <a:pt x="1" y="688"/>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5" name="Google Shape;825;p23"/>
            <p:cNvSpPr/>
            <p:nvPr/>
          </p:nvSpPr>
          <p:spPr>
            <a:xfrm>
              <a:off x="2075191" y="1319390"/>
              <a:ext cx="33805" cy="29933"/>
            </a:xfrm>
            <a:custGeom>
              <a:rect b="b" l="l" r="r" t="t"/>
              <a:pathLst>
                <a:path extrusionOk="0" h="688" w="777">
                  <a:moveTo>
                    <a:pt x="1" y="0"/>
                  </a:moveTo>
                  <a:lnTo>
                    <a:pt x="776" y="0"/>
                  </a:lnTo>
                  <a:lnTo>
                    <a:pt x="776" y="688"/>
                  </a:lnTo>
                  <a:lnTo>
                    <a:pt x="1" y="688"/>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6" name="Google Shape;826;p23"/>
            <p:cNvSpPr/>
            <p:nvPr/>
          </p:nvSpPr>
          <p:spPr>
            <a:xfrm>
              <a:off x="2139843" y="1319390"/>
              <a:ext cx="210576" cy="29933"/>
            </a:xfrm>
            <a:custGeom>
              <a:rect b="b" l="l" r="r" t="t"/>
              <a:pathLst>
                <a:path extrusionOk="0" h="688" w="4840">
                  <a:moveTo>
                    <a:pt x="0" y="0"/>
                  </a:moveTo>
                  <a:lnTo>
                    <a:pt x="4840" y="0"/>
                  </a:lnTo>
                  <a:lnTo>
                    <a:pt x="4840" y="688"/>
                  </a:lnTo>
                  <a:lnTo>
                    <a:pt x="0" y="688"/>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7" name="Google Shape;827;p23"/>
            <p:cNvSpPr/>
            <p:nvPr/>
          </p:nvSpPr>
          <p:spPr>
            <a:xfrm>
              <a:off x="2447441" y="1445693"/>
              <a:ext cx="76138" cy="29977"/>
            </a:xfrm>
            <a:custGeom>
              <a:rect b="b" l="l" r="r" t="t"/>
              <a:pathLst>
                <a:path extrusionOk="0" h="689" w="1750">
                  <a:moveTo>
                    <a:pt x="1" y="1"/>
                  </a:moveTo>
                  <a:lnTo>
                    <a:pt x="1749" y="1"/>
                  </a:lnTo>
                  <a:lnTo>
                    <a:pt x="1749" y="688"/>
                  </a:lnTo>
                  <a:lnTo>
                    <a:pt x="1" y="688"/>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8" name="Google Shape;828;p23"/>
            <p:cNvSpPr/>
            <p:nvPr/>
          </p:nvSpPr>
          <p:spPr>
            <a:xfrm>
              <a:off x="2075191" y="1445693"/>
              <a:ext cx="57995" cy="29977"/>
            </a:xfrm>
            <a:custGeom>
              <a:rect b="b" l="l" r="r" t="t"/>
              <a:pathLst>
                <a:path extrusionOk="0" h="689" w="1333">
                  <a:moveTo>
                    <a:pt x="1" y="1"/>
                  </a:moveTo>
                  <a:lnTo>
                    <a:pt x="1333" y="1"/>
                  </a:lnTo>
                  <a:lnTo>
                    <a:pt x="1333" y="688"/>
                  </a:lnTo>
                  <a:lnTo>
                    <a:pt x="1" y="688"/>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9" name="Google Shape;829;p23"/>
            <p:cNvSpPr/>
            <p:nvPr/>
          </p:nvSpPr>
          <p:spPr>
            <a:xfrm>
              <a:off x="2248351" y="1445693"/>
              <a:ext cx="172551" cy="29977"/>
            </a:xfrm>
            <a:custGeom>
              <a:rect b="b" l="l" r="r" t="t"/>
              <a:pathLst>
                <a:path extrusionOk="0" h="689" w="3966">
                  <a:moveTo>
                    <a:pt x="0" y="1"/>
                  </a:moveTo>
                  <a:lnTo>
                    <a:pt x="3966" y="1"/>
                  </a:lnTo>
                  <a:lnTo>
                    <a:pt x="3966" y="688"/>
                  </a:lnTo>
                  <a:lnTo>
                    <a:pt x="0" y="688"/>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0" name="Google Shape;830;p23"/>
            <p:cNvSpPr/>
            <p:nvPr/>
          </p:nvSpPr>
          <p:spPr>
            <a:xfrm>
              <a:off x="2075191" y="1380692"/>
              <a:ext cx="195392" cy="29890"/>
            </a:xfrm>
            <a:custGeom>
              <a:rect b="b" l="l" r="r" t="t"/>
              <a:pathLst>
                <a:path extrusionOk="0" h="687" w="4491">
                  <a:moveTo>
                    <a:pt x="1" y="0"/>
                  </a:moveTo>
                  <a:lnTo>
                    <a:pt x="4490" y="0"/>
                  </a:lnTo>
                  <a:lnTo>
                    <a:pt x="4490" y="687"/>
                  </a:lnTo>
                  <a:lnTo>
                    <a:pt x="1" y="687"/>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1" name="Google Shape;831;p23"/>
            <p:cNvSpPr/>
            <p:nvPr/>
          </p:nvSpPr>
          <p:spPr>
            <a:xfrm>
              <a:off x="2489774" y="1380649"/>
              <a:ext cx="33805" cy="29933"/>
            </a:xfrm>
            <a:custGeom>
              <a:rect b="b" l="l" r="r" t="t"/>
              <a:pathLst>
                <a:path extrusionOk="0" h="688" w="777">
                  <a:moveTo>
                    <a:pt x="1" y="0"/>
                  </a:moveTo>
                  <a:lnTo>
                    <a:pt x="776" y="0"/>
                  </a:lnTo>
                  <a:lnTo>
                    <a:pt x="776" y="688"/>
                  </a:lnTo>
                  <a:lnTo>
                    <a:pt x="1" y="688"/>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2" name="Google Shape;832;p23"/>
            <p:cNvSpPr/>
            <p:nvPr/>
          </p:nvSpPr>
          <p:spPr>
            <a:xfrm>
              <a:off x="2294382" y="1380692"/>
              <a:ext cx="164545" cy="29890"/>
            </a:xfrm>
            <a:custGeom>
              <a:rect b="b" l="l" r="r" t="t"/>
              <a:pathLst>
                <a:path extrusionOk="0" h="687" w="3782">
                  <a:moveTo>
                    <a:pt x="1" y="0"/>
                  </a:moveTo>
                  <a:lnTo>
                    <a:pt x="3782" y="0"/>
                  </a:lnTo>
                  <a:lnTo>
                    <a:pt x="3782" y="687"/>
                  </a:lnTo>
                  <a:lnTo>
                    <a:pt x="1" y="687"/>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3" name="Google Shape;833;p23"/>
            <p:cNvSpPr/>
            <p:nvPr/>
          </p:nvSpPr>
          <p:spPr>
            <a:xfrm>
              <a:off x="2075191" y="1502339"/>
              <a:ext cx="76138" cy="29977"/>
            </a:xfrm>
            <a:custGeom>
              <a:rect b="b" l="l" r="r" t="t"/>
              <a:pathLst>
                <a:path extrusionOk="0" h="689" w="1750">
                  <a:moveTo>
                    <a:pt x="1" y="1"/>
                  </a:moveTo>
                  <a:lnTo>
                    <a:pt x="1749" y="1"/>
                  </a:lnTo>
                  <a:lnTo>
                    <a:pt x="1749" y="688"/>
                  </a:lnTo>
                  <a:lnTo>
                    <a:pt x="1" y="688"/>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4" name="Google Shape;834;p23"/>
            <p:cNvSpPr/>
            <p:nvPr/>
          </p:nvSpPr>
          <p:spPr>
            <a:xfrm>
              <a:off x="2338890" y="1502339"/>
              <a:ext cx="184689" cy="29977"/>
            </a:xfrm>
            <a:custGeom>
              <a:rect b="b" l="l" r="r" t="t"/>
              <a:pathLst>
                <a:path extrusionOk="0" h="689" w="4245">
                  <a:moveTo>
                    <a:pt x="1" y="1"/>
                  </a:moveTo>
                  <a:lnTo>
                    <a:pt x="4244" y="1"/>
                  </a:lnTo>
                  <a:lnTo>
                    <a:pt x="4244" y="688"/>
                  </a:lnTo>
                  <a:lnTo>
                    <a:pt x="1" y="688"/>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5" name="Google Shape;835;p23"/>
            <p:cNvSpPr/>
            <p:nvPr/>
          </p:nvSpPr>
          <p:spPr>
            <a:xfrm>
              <a:off x="2177869" y="1502339"/>
              <a:ext cx="92714" cy="29977"/>
            </a:xfrm>
            <a:custGeom>
              <a:rect b="b" l="l" r="r" t="t"/>
              <a:pathLst>
                <a:path extrusionOk="0" h="689" w="2131">
                  <a:moveTo>
                    <a:pt x="0" y="1"/>
                  </a:moveTo>
                  <a:lnTo>
                    <a:pt x="2130" y="1"/>
                  </a:lnTo>
                  <a:lnTo>
                    <a:pt x="2130" y="688"/>
                  </a:lnTo>
                  <a:lnTo>
                    <a:pt x="0" y="688"/>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6" name="Google Shape;836;p23"/>
            <p:cNvSpPr/>
            <p:nvPr/>
          </p:nvSpPr>
          <p:spPr>
            <a:xfrm>
              <a:off x="2374305" y="1567383"/>
              <a:ext cx="149274" cy="29933"/>
            </a:xfrm>
            <a:custGeom>
              <a:rect b="b" l="l" r="r" t="t"/>
              <a:pathLst>
                <a:path extrusionOk="0" h="688" w="3431">
                  <a:moveTo>
                    <a:pt x="1" y="0"/>
                  </a:moveTo>
                  <a:lnTo>
                    <a:pt x="3430" y="0"/>
                  </a:lnTo>
                  <a:lnTo>
                    <a:pt x="3430" y="688"/>
                  </a:lnTo>
                  <a:lnTo>
                    <a:pt x="1" y="688"/>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7" name="Google Shape;837;p23"/>
            <p:cNvSpPr/>
            <p:nvPr/>
          </p:nvSpPr>
          <p:spPr>
            <a:xfrm>
              <a:off x="2075191" y="1567427"/>
              <a:ext cx="33805" cy="29890"/>
            </a:xfrm>
            <a:custGeom>
              <a:rect b="b" l="l" r="r" t="t"/>
              <a:pathLst>
                <a:path extrusionOk="0" h="687" w="777">
                  <a:moveTo>
                    <a:pt x="1" y="0"/>
                  </a:moveTo>
                  <a:lnTo>
                    <a:pt x="776" y="0"/>
                  </a:lnTo>
                  <a:lnTo>
                    <a:pt x="776" y="687"/>
                  </a:lnTo>
                  <a:lnTo>
                    <a:pt x="1" y="687"/>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8" name="Google Shape;838;p23"/>
            <p:cNvSpPr/>
            <p:nvPr/>
          </p:nvSpPr>
          <p:spPr>
            <a:xfrm>
              <a:off x="2139843" y="1567427"/>
              <a:ext cx="210576" cy="29890"/>
            </a:xfrm>
            <a:custGeom>
              <a:rect b="b" l="l" r="r" t="t"/>
              <a:pathLst>
                <a:path extrusionOk="0" h="687" w="4840">
                  <a:moveTo>
                    <a:pt x="0" y="0"/>
                  </a:moveTo>
                  <a:lnTo>
                    <a:pt x="4840" y="0"/>
                  </a:lnTo>
                  <a:lnTo>
                    <a:pt x="4840" y="687"/>
                  </a:lnTo>
                  <a:lnTo>
                    <a:pt x="0" y="687"/>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9" name="Google Shape;839;p23"/>
            <p:cNvSpPr/>
            <p:nvPr/>
          </p:nvSpPr>
          <p:spPr>
            <a:xfrm>
              <a:off x="2447441" y="1693685"/>
              <a:ext cx="76138" cy="29977"/>
            </a:xfrm>
            <a:custGeom>
              <a:rect b="b" l="l" r="r" t="t"/>
              <a:pathLst>
                <a:path extrusionOk="0" h="689" w="1750">
                  <a:moveTo>
                    <a:pt x="1" y="1"/>
                  </a:moveTo>
                  <a:lnTo>
                    <a:pt x="1749" y="1"/>
                  </a:lnTo>
                  <a:lnTo>
                    <a:pt x="1749" y="688"/>
                  </a:lnTo>
                  <a:lnTo>
                    <a:pt x="1" y="688"/>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0" name="Google Shape;840;p23"/>
            <p:cNvSpPr/>
            <p:nvPr/>
          </p:nvSpPr>
          <p:spPr>
            <a:xfrm>
              <a:off x="2075191" y="1693685"/>
              <a:ext cx="57995" cy="29977"/>
            </a:xfrm>
            <a:custGeom>
              <a:rect b="b" l="l" r="r" t="t"/>
              <a:pathLst>
                <a:path extrusionOk="0" h="689" w="1333">
                  <a:moveTo>
                    <a:pt x="1" y="1"/>
                  </a:moveTo>
                  <a:lnTo>
                    <a:pt x="1333" y="1"/>
                  </a:lnTo>
                  <a:lnTo>
                    <a:pt x="1333" y="688"/>
                  </a:lnTo>
                  <a:lnTo>
                    <a:pt x="1" y="688"/>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1" name="Google Shape;841;p23"/>
            <p:cNvSpPr/>
            <p:nvPr/>
          </p:nvSpPr>
          <p:spPr>
            <a:xfrm>
              <a:off x="2248351" y="1693685"/>
              <a:ext cx="172551" cy="29977"/>
            </a:xfrm>
            <a:custGeom>
              <a:rect b="b" l="l" r="r" t="t"/>
              <a:pathLst>
                <a:path extrusionOk="0" h="689" w="3966">
                  <a:moveTo>
                    <a:pt x="0" y="1"/>
                  </a:moveTo>
                  <a:lnTo>
                    <a:pt x="3966" y="1"/>
                  </a:lnTo>
                  <a:lnTo>
                    <a:pt x="3966" y="688"/>
                  </a:lnTo>
                  <a:lnTo>
                    <a:pt x="0" y="688"/>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2" name="Google Shape;842;p23"/>
            <p:cNvSpPr/>
            <p:nvPr/>
          </p:nvSpPr>
          <p:spPr>
            <a:xfrm>
              <a:off x="2075191" y="1628685"/>
              <a:ext cx="195392" cy="29933"/>
            </a:xfrm>
            <a:custGeom>
              <a:rect b="b" l="l" r="r" t="t"/>
              <a:pathLst>
                <a:path extrusionOk="0" h="688" w="4491">
                  <a:moveTo>
                    <a:pt x="1" y="0"/>
                  </a:moveTo>
                  <a:lnTo>
                    <a:pt x="4490" y="0"/>
                  </a:lnTo>
                  <a:lnTo>
                    <a:pt x="4490" y="688"/>
                  </a:lnTo>
                  <a:lnTo>
                    <a:pt x="1" y="688"/>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3" name="Google Shape;843;p23"/>
            <p:cNvSpPr/>
            <p:nvPr/>
          </p:nvSpPr>
          <p:spPr>
            <a:xfrm>
              <a:off x="2489774" y="1628685"/>
              <a:ext cx="33805" cy="29933"/>
            </a:xfrm>
            <a:custGeom>
              <a:rect b="b" l="l" r="r" t="t"/>
              <a:pathLst>
                <a:path extrusionOk="0" h="688" w="777">
                  <a:moveTo>
                    <a:pt x="1" y="0"/>
                  </a:moveTo>
                  <a:lnTo>
                    <a:pt x="776" y="0"/>
                  </a:lnTo>
                  <a:lnTo>
                    <a:pt x="776" y="688"/>
                  </a:lnTo>
                  <a:lnTo>
                    <a:pt x="1" y="688"/>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4" name="Google Shape;844;p23"/>
            <p:cNvSpPr/>
            <p:nvPr/>
          </p:nvSpPr>
          <p:spPr>
            <a:xfrm>
              <a:off x="2294382" y="1628685"/>
              <a:ext cx="164545" cy="29933"/>
            </a:xfrm>
            <a:custGeom>
              <a:rect b="b" l="l" r="r" t="t"/>
              <a:pathLst>
                <a:path extrusionOk="0" h="688" w="3782">
                  <a:moveTo>
                    <a:pt x="1" y="0"/>
                  </a:moveTo>
                  <a:lnTo>
                    <a:pt x="3782" y="0"/>
                  </a:lnTo>
                  <a:lnTo>
                    <a:pt x="3782" y="688"/>
                  </a:lnTo>
                  <a:lnTo>
                    <a:pt x="1" y="688"/>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5" name="Google Shape;845;p23"/>
            <p:cNvSpPr/>
            <p:nvPr/>
          </p:nvSpPr>
          <p:spPr>
            <a:xfrm>
              <a:off x="2447441" y="1820031"/>
              <a:ext cx="76138" cy="29933"/>
            </a:xfrm>
            <a:custGeom>
              <a:rect b="b" l="l" r="r" t="t"/>
              <a:pathLst>
                <a:path extrusionOk="0" h="688" w="1750">
                  <a:moveTo>
                    <a:pt x="1" y="0"/>
                  </a:moveTo>
                  <a:lnTo>
                    <a:pt x="1749" y="0"/>
                  </a:lnTo>
                  <a:lnTo>
                    <a:pt x="1749" y="688"/>
                  </a:lnTo>
                  <a:lnTo>
                    <a:pt x="1" y="688"/>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6" name="Google Shape;846;p23"/>
            <p:cNvSpPr/>
            <p:nvPr/>
          </p:nvSpPr>
          <p:spPr>
            <a:xfrm>
              <a:off x="2075191" y="1820031"/>
              <a:ext cx="57995" cy="29933"/>
            </a:xfrm>
            <a:custGeom>
              <a:rect b="b" l="l" r="r" t="t"/>
              <a:pathLst>
                <a:path extrusionOk="0" h="688" w="1333">
                  <a:moveTo>
                    <a:pt x="1" y="0"/>
                  </a:moveTo>
                  <a:lnTo>
                    <a:pt x="1333" y="0"/>
                  </a:lnTo>
                  <a:lnTo>
                    <a:pt x="1333" y="688"/>
                  </a:lnTo>
                  <a:lnTo>
                    <a:pt x="1" y="688"/>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7" name="Google Shape;847;p23"/>
            <p:cNvSpPr/>
            <p:nvPr/>
          </p:nvSpPr>
          <p:spPr>
            <a:xfrm>
              <a:off x="2248351" y="1820031"/>
              <a:ext cx="172551" cy="29933"/>
            </a:xfrm>
            <a:custGeom>
              <a:rect b="b" l="l" r="r" t="t"/>
              <a:pathLst>
                <a:path extrusionOk="0" h="688" w="3966">
                  <a:moveTo>
                    <a:pt x="0" y="0"/>
                  </a:moveTo>
                  <a:lnTo>
                    <a:pt x="3966" y="0"/>
                  </a:lnTo>
                  <a:lnTo>
                    <a:pt x="3966" y="688"/>
                  </a:lnTo>
                  <a:lnTo>
                    <a:pt x="0" y="688"/>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8" name="Google Shape;848;p23"/>
            <p:cNvSpPr/>
            <p:nvPr/>
          </p:nvSpPr>
          <p:spPr>
            <a:xfrm>
              <a:off x="2075191" y="1754987"/>
              <a:ext cx="195392" cy="29977"/>
            </a:xfrm>
            <a:custGeom>
              <a:rect b="b" l="l" r="r" t="t"/>
              <a:pathLst>
                <a:path extrusionOk="0" h="689" w="4491">
                  <a:moveTo>
                    <a:pt x="1" y="1"/>
                  </a:moveTo>
                  <a:lnTo>
                    <a:pt x="4490" y="1"/>
                  </a:lnTo>
                  <a:lnTo>
                    <a:pt x="4490" y="688"/>
                  </a:lnTo>
                  <a:lnTo>
                    <a:pt x="1" y="688"/>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9" name="Google Shape;849;p23"/>
            <p:cNvSpPr/>
            <p:nvPr/>
          </p:nvSpPr>
          <p:spPr>
            <a:xfrm>
              <a:off x="2489774" y="1754987"/>
              <a:ext cx="33805" cy="29977"/>
            </a:xfrm>
            <a:custGeom>
              <a:rect b="b" l="l" r="r" t="t"/>
              <a:pathLst>
                <a:path extrusionOk="0" h="689" w="777">
                  <a:moveTo>
                    <a:pt x="1" y="1"/>
                  </a:moveTo>
                  <a:lnTo>
                    <a:pt x="776" y="1"/>
                  </a:lnTo>
                  <a:lnTo>
                    <a:pt x="776" y="688"/>
                  </a:lnTo>
                  <a:lnTo>
                    <a:pt x="1" y="688"/>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0" name="Google Shape;850;p23"/>
            <p:cNvSpPr/>
            <p:nvPr/>
          </p:nvSpPr>
          <p:spPr>
            <a:xfrm>
              <a:off x="2294382" y="1754987"/>
              <a:ext cx="164545" cy="29977"/>
            </a:xfrm>
            <a:custGeom>
              <a:rect b="b" l="l" r="r" t="t"/>
              <a:pathLst>
                <a:path extrusionOk="0" h="689" w="3782">
                  <a:moveTo>
                    <a:pt x="1" y="1"/>
                  </a:moveTo>
                  <a:lnTo>
                    <a:pt x="3782" y="1"/>
                  </a:lnTo>
                  <a:lnTo>
                    <a:pt x="3782" y="688"/>
                  </a:lnTo>
                  <a:lnTo>
                    <a:pt x="1" y="688"/>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four columns">
  <p:cSld name="CUSTOM_5">
    <p:spTree>
      <p:nvGrpSpPr>
        <p:cNvPr id="851" name="Shape 851"/>
        <p:cNvGrpSpPr/>
        <p:nvPr/>
      </p:nvGrpSpPr>
      <p:grpSpPr>
        <a:xfrm>
          <a:off x="0" y="0"/>
          <a:ext cx="0" cy="0"/>
          <a:chOff x="0" y="0"/>
          <a:chExt cx="0" cy="0"/>
        </a:xfrm>
      </p:grpSpPr>
      <p:sp>
        <p:nvSpPr>
          <p:cNvPr id="852" name="Google Shape;852;p24"/>
          <p:cNvSpPr/>
          <p:nvPr/>
        </p:nvSpPr>
        <p:spPr>
          <a:xfrm>
            <a:off x="278794" y="174150"/>
            <a:ext cx="676409" cy="205952"/>
          </a:xfrm>
          <a:custGeom>
            <a:rect b="b" l="l" r="r" t="t"/>
            <a:pathLst>
              <a:path extrusionOk="0" h="3040" w="9985">
                <a:moveTo>
                  <a:pt x="8645" y="2427"/>
                </a:moveTo>
                <a:cubicBezTo>
                  <a:pt x="8653" y="2388"/>
                  <a:pt x="8657" y="2350"/>
                  <a:pt x="8657" y="2310"/>
                </a:cubicBezTo>
                <a:cubicBezTo>
                  <a:pt x="8657" y="1988"/>
                  <a:pt x="8395" y="1727"/>
                  <a:pt x="8074" y="1727"/>
                </a:cubicBezTo>
                <a:cubicBezTo>
                  <a:pt x="7997" y="1727"/>
                  <a:pt x="7923" y="1741"/>
                  <a:pt x="7856" y="1769"/>
                </a:cubicBezTo>
                <a:cubicBezTo>
                  <a:pt x="7800" y="1261"/>
                  <a:pt x="7370" y="865"/>
                  <a:pt x="6848" y="865"/>
                </a:cubicBezTo>
                <a:cubicBezTo>
                  <a:pt x="6743" y="865"/>
                  <a:pt x="6641" y="881"/>
                  <a:pt x="6545" y="912"/>
                </a:cubicBezTo>
                <a:cubicBezTo>
                  <a:pt x="6332" y="378"/>
                  <a:pt x="5812" y="1"/>
                  <a:pt x="5203" y="1"/>
                </a:cubicBezTo>
                <a:cubicBezTo>
                  <a:pt x="4519" y="1"/>
                  <a:pt x="3947" y="476"/>
                  <a:pt x="3796" y="1115"/>
                </a:cubicBezTo>
                <a:cubicBezTo>
                  <a:pt x="3619" y="959"/>
                  <a:pt x="3386" y="865"/>
                  <a:pt x="3132" y="865"/>
                </a:cubicBezTo>
                <a:cubicBezTo>
                  <a:pt x="2600" y="865"/>
                  <a:pt x="2165" y="1275"/>
                  <a:pt x="2122" y="1796"/>
                </a:cubicBezTo>
                <a:cubicBezTo>
                  <a:pt x="2040" y="1752"/>
                  <a:pt x="1946" y="1727"/>
                  <a:pt x="1845" y="1727"/>
                </a:cubicBezTo>
                <a:cubicBezTo>
                  <a:pt x="1524" y="1727"/>
                  <a:pt x="1262" y="1988"/>
                  <a:pt x="1262" y="2310"/>
                </a:cubicBezTo>
                <a:cubicBezTo>
                  <a:pt x="1262" y="2351"/>
                  <a:pt x="1266" y="2392"/>
                  <a:pt x="1275" y="2431"/>
                </a:cubicBezTo>
                <a:cubicBezTo>
                  <a:pt x="483" y="2496"/>
                  <a:pt x="1" y="2581"/>
                  <a:pt x="1" y="2675"/>
                </a:cubicBezTo>
                <a:cubicBezTo>
                  <a:pt x="1" y="2877"/>
                  <a:pt x="2235" y="3040"/>
                  <a:pt x="4993" y="3040"/>
                </a:cubicBezTo>
                <a:cubicBezTo>
                  <a:pt x="7750" y="3040"/>
                  <a:pt x="9985" y="2877"/>
                  <a:pt x="9985" y="2675"/>
                </a:cubicBezTo>
                <a:cubicBezTo>
                  <a:pt x="9985" y="2579"/>
                  <a:pt x="9476" y="2491"/>
                  <a:pt x="8645" y="2427"/>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3" name="Google Shape;853;p24"/>
          <p:cNvSpPr/>
          <p:nvPr/>
        </p:nvSpPr>
        <p:spPr>
          <a:xfrm>
            <a:off x="7518221" y="1005409"/>
            <a:ext cx="1461587" cy="390753"/>
          </a:xfrm>
          <a:custGeom>
            <a:rect b="b" l="l" r="r" t="t"/>
            <a:pathLst>
              <a:path extrusionOk="0" h="2817" w="10537">
                <a:moveTo>
                  <a:pt x="9651" y="2218"/>
                </a:moveTo>
                <a:cubicBezTo>
                  <a:pt x="9674" y="2165"/>
                  <a:pt x="9688" y="2108"/>
                  <a:pt x="9688" y="2047"/>
                </a:cubicBezTo>
                <a:cubicBezTo>
                  <a:pt x="9688" y="1814"/>
                  <a:pt x="9499" y="1626"/>
                  <a:pt x="9267" y="1626"/>
                </a:cubicBezTo>
                <a:cubicBezTo>
                  <a:pt x="9188" y="1626"/>
                  <a:pt x="9113" y="1648"/>
                  <a:pt x="9050" y="1687"/>
                </a:cubicBezTo>
                <a:cubicBezTo>
                  <a:pt x="9059" y="1634"/>
                  <a:pt x="9065" y="1581"/>
                  <a:pt x="9065" y="1525"/>
                </a:cubicBezTo>
                <a:cubicBezTo>
                  <a:pt x="9065" y="1040"/>
                  <a:pt x="8672" y="647"/>
                  <a:pt x="8188" y="647"/>
                </a:cubicBezTo>
                <a:cubicBezTo>
                  <a:pt x="7778" y="647"/>
                  <a:pt x="7435" y="928"/>
                  <a:pt x="7338" y="1307"/>
                </a:cubicBezTo>
                <a:cubicBezTo>
                  <a:pt x="7225" y="1218"/>
                  <a:pt x="7084" y="1165"/>
                  <a:pt x="6929" y="1165"/>
                </a:cubicBezTo>
                <a:cubicBezTo>
                  <a:pt x="6818" y="1165"/>
                  <a:pt x="6714" y="1192"/>
                  <a:pt x="6622" y="1241"/>
                </a:cubicBezTo>
                <a:cubicBezTo>
                  <a:pt x="6575" y="548"/>
                  <a:pt x="6000" y="0"/>
                  <a:pt x="5295" y="0"/>
                </a:cubicBezTo>
                <a:cubicBezTo>
                  <a:pt x="4736" y="0"/>
                  <a:pt x="4259" y="346"/>
                  <a:pt x="4061" y="834"/>
                </a:cubicBezTo>
                <a:cubicBezTo>
                  <a:pt x="3868" y="641"/>
                  <a:pt x="3601" y="522"/>
                  <a:pt x="3306" y="522"/>
                </a:cubicBezTo>
                <a:cubicBezTo>
                  <a:pt x="2744" y="522"/>
                  <a:pt x="2284" y="954"/>
                  <a:pt x="2239" y="1505"/>
                </a:cubicBezTo>
                <a:cubicBezTo>
                  <a:pt x="2154" y="1458"/>
                  <a:pt x="2054" y="1430"/>
                  <a:pt x="1948" y="1430"/>
                </a:cubicBezTo>
                <a:cubicBezTo>
                  <a:pt x="1608" y="1430"/>
                  <a:pt x="1333" y="1707"/>
                  <a:pt x="1333" y="2047"/>
                </a:cubicBezTo>
                <a:cubicBezTo>
                  <a:pt x="1333" y="2091"/>
                  <a:pt x="1337" y="2134"/>
                  <a:pt x="1346" y="2174"/>
                </a:cubicBezTo>
                <a:cubicBezTo>
                  <a:pt x="510" y="2243"/>
                  <a:pt x="1" y="2334"/>
                  <a:pt x="1" y="2432"/>
                </a:cubicBezTo>
                <a:cubicBezTo>
                  <a:pt x="1" y="2645"/>
                  <a:pt x="2359" y="2817"/>
                  <a:pt x="5269" y="2817"/>
                </a:cubicBezTo>
                <a:cubicBezTo>
                  <a:pt x="8179" y="2817"/>
                  <a:pt x="10537" y="2645"/>
                  <a:pt x="10537" y="2432"/>
                </a:cubicBezTo>
                <a:cubicBezTo>
                  <a:pt x="10537" y="2353"/>
                  <a:pt x="10211" y="2279"/>
                  <a:pt x="9651" y="2218"/>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4" name="Google Shape;854;p24"/>
          <p:cNvSpPr/>
          <p:nvPr/>
        </p:nvSpPr>
        <p:spPr>
          <a:xfrm>
            <a:off x="8349719" y="1496175"/>
            <a:ext cx="676409" cy="205952"/>
          </a:xfrm>
          <a:custGeom>
            <a:rect b="b" l="l" r="r" t="t"/>
            <a:pathLst>
              <a:path extrusionOk="0" h="3040" w="9985">
                <a:moveTo>
                  <a:pt x="8645" y="2427"/>
                </a:moveTo>
                <a:cubicBezTo>
                  <a:pt x="8653" y="2388"/>
                  <a:pt x="8657" y="2350"/>
                  <a:pt x="8657" y="2310"/>
                </a:cubicBezTo>
                <a:cubicBezTo>
                  <a:pt x="8657" y="1988"/>
                  <a:pt x="8395" y="1727"/>
                  <a:pt x="8074" y="1727"/>
                </a:cubicBezTo>
                <a:cubicBezTo>
                  <a:pt x="7997" y="1727"/>
                  <a:pt x="7923" y="1741"/>
                  <a:pt x="7856" y="1769"/>
                </a:cubicBezTo>
                <a:cubicBezTo>
                  <a:pt x="7800" y="1261"/>
                  <a:pt x="7370" y="865"/>
                  <a:pt x="6848" y="865"/>
                </a:cubicBezTo>
                <a:cubicBezTo>
                  <a:pt x="6743" y="865"/>
                  <a:pt x="6641" y="881"/>
                  <a:pt x="6545" y="912"/>
                </a:cubicBezTo>
                <a:cubicBezTo>
                  <a:pt x="6332" y="378"/>
                  <a:pt x="5812" y="1"/>
                  <a:pt x="5203" y="1"/>
                </a:cubicBezTo>
                <a:cubicBezTo>
                  <a:pt x="4519" y="1"/>
                  <a:pt x="3947" y="476"/>
                  <a:pt x="3796" y="1115"/>
                </a:cubicBezTo>
                <a:cubicBezTo>
                  <a:pt x="3619" y="959"/>
                  <a:pt x="3386" y="865"/>
                  <a:pt x="3132" y="865"/>
                </a:cubicBezTo>
                <a:cubicBezTo>
                  <a:pt x="2600" y="865"/>
                  <a:pt x="2165" y="1275"/>
                  <a:pt x="2122" y="1796"/>
                </a:cubicBezTo>
                <a:cubicBezTo>
                  <a:pt x="2040" y="1752"/>
                  <a:pt x="1946" y="1727"/>
                  <a:pt x="1845" y="1727"/>
                </a:cubicBezTo>
                <a:cubicBezTo>
                  <a:pt x="1524" y="1727"/>
                  <a:pt x="1262" y="1988"/>
                  <a:pt x="1262" y="2310"/>
                </a:cubicBezTo>
                <a:cubicBezTo>
                  <a:pt x="1262" y="2351"/>
                  <a:pt x="1266" y="2392"/>
                  <a:pt x="1275" y="2431"/>
                </a:cubicBezTo>
                <a:cubicBezTo>
                  <a:pt x="483" y="2496"/>
                  <a:pt x="1" y="2581"/>
                  <a:pt x="1" y="2675"/>
                </a:cubicBezTo>
                <a:cubicBezTo>
                  <a:pt x="1" y="2877"/>
                  <a:pt x="2235" y="3040"/>
                  <a:pt x="4993" y="3040"/>
                </a:cubicBezTo>
                <a:cubicBezTo>
                  <a:pt x="7750" y="3040"/>
                  <a:pt x="9985" y="2877"/>
                  <a:pt x="9985" y="2675"/>
                </a:cubicBezTo>
                <a:cubicBezTo>
                  <a:pt x="9985" y="2579"/>
                  <a:pt x="9476" y="2491"/>
                  <a:pt x="8645" y="2427"/>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5" name="Google Shape;855;p24"/>
          <p:cNvSpPr/>
          <p:nvPr/>
        </p:nvSpPr>
        <p:spPr>
          <a:xfrm>
            <a:off x="278802" y="4028394"/>
            <a:ext cx="1380798" cy="462876"/>
          </a:xfrm>
          <a:custGeom>
            <a:rect b="b" l="l" r="r" t="t"/>
            <a:pathLst>
              <a:path extrusionOk="0" h="10639" w="31737">
                <a:moveTo>
                  <a:pt x="31737" y="10639"/>
                </a:moveTo>
                <a:lnTo>
                  <a:pt x="241" y="10639"/>
                </a:lnTo>
                <a:cubicBezTo>
                  <a:pt x="1" y="10215"/>
                  <a:pt x="12" y="9679"/>
                  <a:pt x="375" y="9355"/>
                </a:cubicBezTo>
                <a:cubicBezTo>
                  <a:pt x="737" y="9031"/>
                  <a:pt x="1328" y="9001"/>
                  <a:pt x="1721" y="9286"/>
                </a:cubicBezTo>
                <a:cubicBezTo>
                  <a:pt x="1998" y="8549"/>
                  <a:pt x="2611" y="7947"/>
                  <a:pt x="3353" y="7685"/>
                </a:cubicBezTo>
                <a:cubicBezTo>
                  <a:pt x="2842" y="7279"/>
                  <a:pt x="2311" y="6847"/>
                  <a:pt x="2066" y="6241"/>
                </a:cubicBezTo>
                <a:cubicBezTo>
                  <a:pt x="1821" y="5638"/>
                  <a:pt x="1987" y="4813"/>
                  <a:pt x="2585" y="4553"/>
                </a:cubicBezTo>
                <a:cubicBezTo>
                  <a:pt x="1856" y="3191"/>
                  <a:pt x="2506" y="1275"/>
                  <a:pt x="3914" y="638"/>
                </a:cubicBezTo>
                <a:cubicBezTo>
                  <a:pt x="5320" y="1"/>
                  <a:pt x="7190" y="776"/>
                  <a:pt x="7732" y="2224"/>
                </a:cubicBezTo>
                <a:cubicBezTo>
                  <a:pt x="7896" y="1719"/>
                  <a:pt x="8672" y="1783"/>
                  <a:pt x="9068" y="2137"/>
                </a:cubicBezTo>
                <a:cubicBezTo>
                  <a:pt x="9465" y="2490"/>
                  <a:pt x="9712" y="3016"/>
                  <a:pt x="10181" y="3262"/>
                </a:cubicBezTo>
                <a:cubicBezTo>
                  <a:pt x="10744" y="3557"/>
                  <a:pt x="11468" y="3365"/>
                  <a:pt x="12026" y="3666"/>
                </a:cubicBezTo>
                <a:cubicBezTo>
                  <a:pt x="13218" y="4310"/>
                  <a:pt x="12717" y="6544"/>
                  <a:pt x="13966" y="7067"/>
                </a:cubicBezTo>
                <a:cubicBezTo>
                  <a:pt x="14589" y="7329"/>
                  <a:pt x="15291" y="6973"/>
                  <a:pt x="15834" y="6572"/>
                </a:cubicBezTo>
                <a:cubicBezTo>
                  <a:pt x="16376" y="6172"/>
                  <a:pt x="16933" y="5691"/>
                  <a:pt x="17609" y="5674"/>
                </a:cubicBezTo>
                <a:cubicBezTo>
                  <a:pt x="18336" y="5656"/>
                  <a:pt x="18953" y="6184"/>
                  <a:pt x="19445" y="6719"/>
                </a:cubicBezTo>
                <a:cubicBezTo>
                  <a:pt x="19938" y="7255"/>
                  <a:pt x="20427" y="7857"/>
                  <a:pt x="21124" y="8069"/>
                </a:cubicBezTo>
                <a:cubicBezTo>
                  <a:pt x="21819" y="8280"/>
                  <a:pt x="22756" y="7839"/>
                  <a:pt x="22720" y="7113"/>
                </a:cubicBezTo>
                <a:cubicBezTo>
                  <a:pt x="22693" y="6562"/>
                  <a:pt x="22143" y="5995"/>
                  <a:pt x="22453" y="5539"/>
                </a:cubicBezTo>
                <a:cubicBezTo>
                  <a:pt x="22621" y="5291"/>
                  <a:pt x="22983" y="5241"/>
                  <a:pt x="23264" y="5344"/>
                </a:cubicBezTo>
                <a:cubicBezTo>
                  <a:pt x="23546" y="5448"/>
                  <a:pt x="23767" y="5667"/>
                  <a:pt x="23979" y="5877"/>
                </a:cubicBezTo>
                <a:cubicBezTo>
                  <a:pt x="25326" y="7208"/>
                  <a:pt x="26758" y="8452"/>
                  <a:pt x="28263" y="9601"/>
                </a:cubicBezTo>
                <a:cubicBezTo>
                  <a:pt x="27928" y="9251"/>
                  <a:pt x="28341" y="8579"/>
                  <a:pt x="28822" y="8637"/>
                </a:cubicBezTo>
                <a:cubicBezTo>
                  <a:pt x="29302" y="8695"/>
                  <a:pt x="29587" y="9291"/>
                  <a:pt x="29428" y="9748"/>
                </a:cubicBezTo>
                <a:cubicBezTo>
                  <a:pt x="30242" y="9667"/>
                  <a:pt x="31160" y="10058"/>
                  <a:pt x="31737" y="10639"/>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6" name="Google Shape;856;p24"/>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857" name="Google Shape;857;p24"/>
          <p:cNvSpPr txBox="1"/>
          <p:nvPr>
            <p:ph idx="1" type="subTitle"/>
          </p:nvPr>
        </p:nvSpPr>
        <p:spPr>
          <a:xfrm>
            <a:off x="2227712" y="2052375"/>
            <a:ext cx="1978200" cy="5727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a:lvl1pPr>
            <a:lvl2pPr lvl="1" rtl="0" algn="ctr">
              <a:lnSpc>
                <a:spcPct val="100000"/>
              </a:lnSpc>
              <a:spcBef>
                <a:spcPts val="0"/>
              </a:spcBef>
              <a:spcAft>
                <a:spcPts val="0"/>
              </a:spcAft>
              <a:buSzPts val="1200"/>
              <a:buNone/>
              <a:defRPr/>
            </a:lvl2pPr>
            <a:lvl3pPr lvl="2" rtl="0" algn="ctr">
              <a:lnSpc>
                <a:spcPct val="100000"/>
              </a:lnSpc>
              <a:spcBef>
                <a:spcPts val="0"/>
              </a:spcBef>
              <a:spcAft>
                <a:spcPts val="0"/>
              </a:spcAft>
              <a:buSzPts val="1200"/>
              <a:buNone/>
              <a:defRPr/>
            </a:lvl3pPr>
            <a:lvl4pPr lvl="3" rtl="0" algn="ctr">
              <a:lnSpc>
                <a:spcPct val="100000"/>
              </a:lnSpc>
              <a:spcBef>
                <a:spcPts val="0"/>
              </a:spcBef>
              <a:spcAft>
                <a:spcPts val="0"/>
              </a:spcAft>
              <a:buSzPts val="1200"/>
              <a:buNone/>
              <a:defRPr/>
            </a:lvl4pPr>
            <a:lvl5pPr lvl="4" rtl="0" algn="ctr">
              <a:lnSpc>
                <a:spcPct val="100000"/>
              </a:lnSpc>
              <a:spcBef>
                <a:spcPts val="0"/>
              </a:spcBef>
              <a:spcAft>
                <a:spcPts val="0"/>
              </a:spcAft>
              <a:buSzPts val="1200"/>
              <a:buNone/>
              <a:defRPr/>
            </a:lvl5pPr>
            <a:lvl6pPr lvl="5" rtl="0" algn="ctr">
              <a:lnSpc>
                <a:spcPct val="100000"/>
              </a:lnSpc>
              <a:spcBef>
                <a:spcPts val="0"/>
              </a:spcBef>
              <a:spcAft>
                <a:spcPts val="0"/>
              </a:spcAft>
              <a:buSzPts val="1200"/>
              <a:buNone/>
              <a:defRPr/>
            </a:lvl6pPr>
            <a:lvl7pPr lvl="6" rtl="0" algn="ctr">
              <a:lnSpc>
                <a:spcPct val="100000"/>
              </a:lnSpc>
              <a:spcBef>
                <a:spcPts val="0"/>
              </a:spcBef>
              <a:spcAft>
                <a:spcPts val="0"/>
              </a:spcAft>
              <a:buSzPts val="1200"/>
              <a:buNone/>
              <a:defRPr/>
            </a:lvl7pPr>
            <a:lvl8pPr lvl="7" rtl="0" algn="ctr">
              <a:lnSpc>
                <a:spcPct val="100000"/>
              </a:lnSpc>
              <a:spcBef>
                <a:spcPts val="0"/>
              </a:spcBef>
              <a:spcAft>
                <a:spcPts val="0"/>
              </a:spcAft>
              <a:buSzPts val="1200"/>
              <a:buNone/>
              <a:defRPr/>
            </a:lvl8pPr>
            <a:lvl9pPr lvl="8" rtl="0" algn="ctr">
              <a:lnSpc>
                <a:spcPct val="100000"/>
              </a:lnSpc>
              <a:spcBef>
                <a:spcPts val="0"/>
              </a:spcBef>
              <a:spcAft>
                <a:spcPts val="0"/>
              </a:spcAft>
              <a:buSzPts val="1200"/>
              <a:buNone/>
              <a:defRPr/>
            </a:lvl9pPr>
          </a:lstStyle>
          <a:p/>
        </p:txBody>
      </p:sp>
      <p:sp>
        <p:nvSpPr>
          <p:cNvPr id="858" name="Google Shape;858;p24"/>
          <p:cNvSpPr txBox="1"/>
          <p:nvPr>
            <p:ph idx="2" type="subTitle"/>
          </p:nvPr>
        </p:nvSpPr>
        <p:spPr>
          <a:xfrm>
            <a:off x="5759188" y="2052375"/>
            <a:ext cx="1978200" cy="5727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a:lvl1pPr>
            <a:lvl2pPr lvl="1" rtl="0" algn="ctr">
              <a:lnSpc>
                <a:spcPct val="100000"/>
              </a:lnSpc>
              <a:spcBef>
                <a:spcPts val="0"/>
              </a:spcBef>
              <a:spcAft>
                <a:spcPts val="0"/>
              </a:spcAft>
              <a:buSzPts val="1200"/>
              <a:buNone/>
              <a:defRPr/>
            </a:lvl2pPr>
            <a:lvl3pPr lvl="2" rtl="0" algn="ctr">
              <a:lnSpc>
                <a:spcPct val="100000"/>
              </a:lnSpc>
              <a:spcBef>
                <a:spcPts val="0"/>
              </a:spcBef>
              <a:spcAft>
                <a:spcPts val="0"/>
              </a:spcAft>
              <a:buSzPts val="1200"/>
              <a:buNone/>
              <a:defRPr/>
            </a:lvl3pPr>
            <a:lvl4pPr lvl="3" rtl="0" algn="ctr">
              <a:lnSpc>
                <a:spcPct val="100000"/>
              </a:lnSpc>
              <a:spcBef>
                <a:spcPts val="0"/>
              </a:spcBef>
              <a:spcAft>
                <a:spcPts val="0"/>
              </a:spcAft>
              <a:buSzPts val="1200"/>
              <a:buNone/>
              <a:defRPr/>
            </a:lvl4pPr>
            <a:lvl5pPr lvl="4" rtl="0" algn="ctr">
              <a:lnSpc>
                <a:spcPct val="100000"/>
              </a:lnSpc>
              <a:spcBef>
                <a:spcPts val="0"/>
              </a:spcBef>
              <a:spcAft>
                <a:spcPts val="0"/>
              </a:spcAft>
              <a:buSzPts val="1200"/>
              <a:buNone/>
              <a:defRPr/>
            </a:lvl5pPr>
            <a:lvl6pPr lvl="5" rtl="0" algn="ctr">
              <a:lnSpc>
                <a:spcPct val="100000"/>
              </a:lnSpc>
              <a:spcBef>
                <a:spcPts val="0"/>
              </a:spcBef>
              <a:spcAft>
                <a:spcPts val="0"/>
              </a:spcAft>
              <a:buSzPts val="1200"/>
              <a:buNone/>
              <a:defRPr/>
            </a:lvl6pPr>
            <a:lvl7pPr lvl="6" rtl="0" algn="ctr">
              <a:lnSpc>
                <a:spcPct val="100000"/>
              </a:lnSpc>
              <a:spcBef>
                <a:spcPts val="0"/>
              </a:spcBef>
              <a:spcAft>
                <a:spcPts val="0"/>
              </a:spcAft>
              <a:buSzPts val="1200"/>
              <a:buNone/>
              <a:defRPr/>
            </a:lvl7pPr>
            <a:lvl8pPr lvl="7" rtl="0" algn="ctr">
              <a:lnSpc>
                <a:spcPct val="100000"/>
              </a:lnSpc>
              <a:spcBef>
                <a:spcPts val="0"/>
              </a:spcBef>
              <a:spcAft>
                <a:spcPts val="0"/>
              </a:spcAft>
              <a:buSzPts val="1200"/>
              <a:buNone/>
              <a:defRPr/>
            </a:lvl8pPr>
            <a:lvl9pPr lvl="8" rtl="0" algn="ctr">
              <a:lnSpc>
                <a:spcPct val="100000"/>
              </a:lnSpc>
              <a:spcBef>
                <a:spcPts val="0"/>
              </a:spcBef>
              <a:spcAft>
                <a:spcPts val="0"/>
              </a:spcAft>
              <a:buSzPts val="1200"/>
              <a:buNone/>
              <a:defRPr/>
            </a:lvl9pPr>
          </a:lstStyle>
          <a:p/>
        </p:txBody>
      </p:sp>
      <p:sp>
        <p:nvSpPr>
          <p:cNvPr id="859" name="Google Shape;859;p24"/>
          <p:cNvSpPr txBox="1"/>
          <p:nvPr>
            <p:ph idx="3" type="subTitle"/>
          </p:nvPr>
        </p:nvSpPr>
        <p:spPr>
          <a:xfrm>
            <a:off x="2227712" y="3485775"/>
            <a:ext cx="1978200" cy="5727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a:lvl1pPr>
            <a:lvl2pPr lvl="1" rtl="0" algn="ctr">
              <a:lnSpc>
                <a:spcPct val="100000"/>
              </a:lnSpc>
              <a:spcBef>
                <a:spcPts val="0"/>
              </a:spcBef>
              <a:spcAft>
                <a:spcPts val="0"/>
              </a:spcAft>
              <a:buSzPts val="1200"/>
              <a:buNone/>
              <a:defRPr/>
            </a:lvl2pPr>
            <a:lvl3pPr lvl="2" rtl="0" algn="ctr">
              <a:lnSpc>
                <a:spcPct val="100000"/>
              </a:lnSpc>
              <a:spcBef>
                <a:spcPts val="0"/>
              </a:spcBef>
              <a:spcAft>
                <a:spcPts val="0"/>
              </a:spcAft>
              <a:buSzPts val="1200"/>
              <a:buNone/>
              <a:defRPr/>
            </a:lvl3pPr>
            <a:lvl4pPr lvl="3" rtl="0" algn="ctr">
              <a:lnSpc>
                <a:spcPct val="100000"/>
              </a:lnSpc>
              <a:spcBef>
                <a:spcPts val="0"/>
              </a:spcBef>
              <a:spcAft>
                <a:spcPts val="0"/>
              </a:spcAft>
              <a:buSzPts val="1200"/>
              <a:buNone/>
              <a:defRPr/>
            </a:lvl4pPr>
            <a:lvl5pPr lvl="4" rtl="0" algn="ctr">
              <a:lnSpc>
                <a:spcPct val="100000"/>
              </a:lnSpc>
              <a:spcBef>
                <a:spcPts val="0"/>
              </a:spcBef>
              <a:spcAft>
                <a:spcPts val="0"/>
              </a:spcAft>
              <a:buSzPts val="1200"/>
              <a:buNone/>
              <a:defRPr/>
            </a:lvl5pPr>
            <a:lvl6pPr lvl="5" rtl="0" algn="ctr">
              <a:lnSpc>
                <a:spcPct val="100000"/>
              </a:lnSpc>
              <a:spcBef>
                <a:spcPts val="0"/>
              </a:spcBef>
              <a:spcAft>
                <a:spcPts val="0"/>
              </a:spcAft>
              <a:buSzPts val="1200"/>
              <a:buNone/>
              <a:defRPr/>
            </a:lvl6pPr>
            <a:lvl7pPr lvl="6" rtl="0" algn="ctr">
              <a:lnSpc>
                <a:spcPct val="100000"/>
              </a:lnSpc>
              <a:spcBef>
                <a:spcPts val="0"/>
              </a:spcBef>
              <a:spcAft>
                <a:spcPts val="0"/>
              </a:spcAft>
              <a:buSzPts val="1200"/>
              <a:buNone/>
              <a:defRPr/>
            </a:lvl7pPr>
            <a:lvl8pPr lvl="7" rtl="0" algn="ctr">
              <a:lnSpc>
                <a:spcPct val="100000"/>
              </a:lnSpc>
              <a:spcBef>
                <a:spcPts val="0"/>
              </a:spcBef>
              <a:spcAft>
                <a:spcPts val="0"/>
              </a:spcAft>
              <a:buSzPts val="1200"/>
              <a:buNone/>
              <a:defRPr/>
            </a:lvl8pPr>
            <a:lvl9pPr lvl="8" rtl="0" algn="ctr">
              <a:lnSpc>
                <a:spcPct val="100000"/>
              </a:lnSpc>
              <a:spcBef>
                <a:spcPts val="0"/>
              </a:spcBef>
              <a:spcAft>
                <a:spcPts val="0"/>
              </a:spcAft>
              <a:buSzPts val="1200"/>
              <a:buNone/>
              <a:defRPr/>
            </a:lvl9pPr>
          </a:lstStyle>
          <a:p/>
        </p:txBody>
      </p:sp>
      <p:sp>
        <p:nvSpPr>
          <p:cNvPr id="860" name="Google Shape;860;p24"/>
          <p:cNvSpPr txBox="1"/>
          <p:nvPr>
            <p:ph idx="4" type="subTitle"/>
          </p:nvPr>
        </p:nvSpPr>
        <p:spPr>
          <a:xfrm>
            <a:off x="5759188" y="3485775"/>
            <a:ext cx="1978200" cy="5727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a:lvl1pPr>
            <a:lvl2pPr lvl="1" rtl="0" algn="ctr">
              <a:lnSpc>
                <a:spcPct val="100000"/>
              </a:lnSpc>
              <a:spcBef>
                <a:spcPts val="0"/>
              </a:spcBef>
              <a:spcAft>
                <a:spcPts val="0"/>
              </a:spcAft>
              <a:buSzPts val="1200"/>
              <a:buNone/>
              <a:defRPr/>
            </a:lvl2pPr>
            <a:lvl3pPr lvl="2" rtl="0" algn="ctr">
              <a:lnSpc>
                <a:spcPct val="100000"/>
              </a:lnSpc>
              <a:spcBef>
                <a:spcPts val="0"/>
              </a:spcBef>
              <a:spcAft>
                <a:spcPts val="0"/>
              </a:spcAft>
              <a:buSzPts val="1200"/>
              <a:buNone/>
              <a:defRPr/>
            </a:lvl3pPr>
            <a:lvl4pPr lvl="3" rtl="0" algn="ctr">
              <a:lnSpc>
                <a:spcPct val="100000"/>
              </a:lnSpc>
              <a:spcBef>
                <a:spcPts val="0"/>
              </a:spcBef>
              <a:spcAft>
                <a:spcPts val="0"/>
              </a:spcAft>
              <a:buSzPts val="1200"/>
              <a:buNone/>
              <a:defRPr/>
            </a:lvl4pPr>
            <a:lvl5pPr lvl="4" rtl="0" algn="ctr">
              <a:lnSpc>
                <a:spcPct val="100000"/>
              </a:lnSpc>
              <a:spcBef>
                <a:spcPts val="0"/>
              </a:spcBef>
              <a:spcAft>
                <a:spcPts val="0"/>
              </a:spcAft>
              <a:buSzPts val="1200"/>
              <a:buNone/>
              <a:defRPr/>
            </a:lvl5pPr>
            <a:lvl6pPr lvl="5" rtl="0" algn="ctr">
              <a:lnSpc>
                <a:spcPct val="100000"/>
              </a:lnSpc>
              <a:spcBef>
                <a:spcPts val="0"/>
              </a:spcBef>
              <a:spcAft>
                <a:spcPts val="0"/>
              </a:spcAft>
              <a:buSzPts val="1200"/>
              <a:buNone/>
              <a:defRPr/>
            </a:lvl6pPr>
            <a:lvl7pPr lvl="6" rtl="0" algn="ctr">
              <a:lnSpc>
                <a:spcPct val="100000"/>
              </a:lnSpc>
              <a:spcBef>
                <a:spcPts val="0"/>
              </a:spcBef>
              <a:spcAft>
                <a:spcPts val="0"/>
              </a:spcAft>
              <a:buSzPts val="1200"/>
              <a:buNone/>
              <a:defRPr/>
            </a:lvl7pPr>
            <a:lvl8pPr lvl="7" rtl="0" algn="ctr">
              <a:lnSpc>
                <a:spcPct val="100000"/>
              </a:lnSpc>
              <a:spcBef>
                <a:spcPts val="0"/>
              </a:spcBef>
              <a:spcAft>
                <a:spcPts val="0"/>
              </a:spcAft>
              <a:buSzPts val="1200"/>
              <a:buNone/>
              <a:defRPr/>
            </a:lvl8pPr>
            <a:lvl9pPr lvl="8" rtl="0" algn="ctr">
              <a:lnSpc>
                <a:spcPct val="100000"/>
              </a:lnSpc>
              <a:spcBef>
                <a:spcPts val="0"/>
              </a:spcBef>
              <a:spcAft>
                <a:spcPts val="0"/>
              </a:spcAft>
              <a:buSzPts val="1200"/>
              <a:buNone/>
              <a:defRPr/>
            </a:lvl9pPr>
          </a:lstStyle>
          <a:p/>
        </p:txBody>
      </p:sp>
      <p:sp>
        <p:nvSpPr>
          <p:cNvPr id="861" name="Google Shape;861;p24"/>
          <p:cNvSpPr txBox="1"/>
          <p:nvPr>
            <p:ph idx="5" type="subTitle"/>
          </p:nvPr>
        </p:nvSpPr>
        <p:spPr>
          <a:xfrm>
            <a:off x="2227712" y="1768775"/>
            <a:ext cx="1978200" cy="377100"/>
          </a:xfrm>
          <a:prstGeom prst="rect">
            <a:avLst/>
          </a:prstGeom>
        </p:spPr>
        <p:txBody>
          <a:bodyPr anchorCtr="0" anchor="b" bIns="91425" lIns="91425" spcFirstLastPara="1" rIns="91425" wrap="square" tIns="91425">
            <a:noAutofit/>
          </a:bodyPr>
          <a:lstStyle>
            <a:lvl1pPr lvl="0" rtl="0">
              <a:lnSpc>
                <a:spcPct val="100000"/>
              </a:lnSpc>
              <a:spcBef>
                <a:spcPts val="0"/>
              </a:spcBef>
              <a:spcAft>
                <a:spcPts val="0"/>
              </a:spcAft>
              <a:buSzPts val="2400"/>
              <a:buFont typeface="Bebas Neue"/>
              <a:buNone/>
              <a:defRPr sz="2200">
                <a:solidFill>
                  <a:schemeClr val="dk1"/>
                </a:solidFill>
                <a:latin typeface="Changa One"/>
                <a:ea typeface="Changa One"/>
                <a:cs typeface="Changa One"/>
                <a:sym typeface="Changa One"/>
              </a:defRPr>
            </a:lvl1pPr>
            <a:lvl2pPr lvl="1" rtl="0" algn="ctr">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gn="ctr">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gn="ctr">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gn="ctr">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gn="ctr">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gn="ctr">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gn="ctr">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gn="ctr">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p:txBody>
      </p:sp>
      <p:sp>
        <p:nvSpPr>
          <p:cNvPr id="862" name="Google Shape;862;p24"/>
          <p:cNvSpPr txBox="1"/>
          <p:nvPr>
            <p:ph idx="6" type="subTitle"/>
          </p:nvPr>
        </p:nvSpPr>
        <p:spPr>
          <a:xfrm>
            <a:off x="2227712" y="3202250"/>
            <a:ext cx="1978200" cy="377100"/>
          </a:xfrm>
          <a:prstGeom prst="rect">
            <a:avLst/>
          </a:prstGeom>
        </p:spPr>
        <p:txBody>
          <a:bodyPr anchorCtr="0" anchor="b" bIns="91425" lIns="91425" spcFirstLastPara="1" rIns="91425" wrap="square" tIns="91425">
            <a:noAutofit/>
          </a:bodyPr>
          <a:lstStyle>
            <a:lvl1pPr lvl="0" rtl="0">
              <a:lnSpc>
                <a:spcPct val="100000"/>
              </a:lnSpc>
              <a:spcBef>
                <a:spcPts val="0"/>
              </a:spcBef>
              <a:spcAft>
                <a:spcPts val="0"/>
              </a:spcAft>
              <a:buSzPts val="2400"/>
              <a:buFont typeface="Bebas Neue"/>
              <a:buNone/>
              <a:defRPr sz="2200">
                <a:solidFill>
                  <a:schemeClr val="dk1"/>
                </a:solidFill>
                <a:latin typeface="Changa One"/>
                <a:ea typeface="Changa One"/>
                <a:cs typeface="Changa One"/>
                <a:sym typeface="Changa One"/>
              </a:defRPr>
            </a:lvl1pPr>
            <a:lvl2pPr lvl="1" rtl="0" algn="ctr">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gn="ctr">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gn="ctr">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gn="ctr">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gn="ctr">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gn="ctr">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gn="ctr">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gn="ctr">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p:txBody>
      </p:sp>
      <p:sp>
        <p:nvSpPr>
          <p:cNvPr id="863" name="Google Shape;863;p24"/>
          <p:cNvSpPr txBox="1"/>
          <p:nvPr>
            <p:ph idx="7" type="subTitle"/>
          </p:nvPr>
        </p:nvSpPr>
        <p:spPr>
          <a:xfrm>
            <a:off x="5759187" y="1768775"/>
            <a:ext cx="1978200" cy="377100"/>
          </a:xfrm>
          <a:prstGeom prst="rect">
            <a:avLst/>
          </a:prstGeom>
        </p:spPr>
        <p:txBody>
          <a:bodyPr anchorCtr="0" anchor="b" bIns="91425" lIns="91425" spcFirstLastPara="1" rIns="91425" wrap="square" tIns="91425">
            <a:noAutofit/>
          </a:bodyPr>
          <a:lstStyle>
            <a:lvl1pPr lvl="0" rtl="0">
              <a:lnSpc>
                <a:spcPct val="100000"/>
              </a:lnSpc>
              <a:spcBef>
                <a:spcPts val="0"/>
              </a:spcBef>
              <a:spcAft>
                <a:spcPts val="0"/>
              </a:spcAft>
              <a:buSzPts val="2400"/>
              <a:buFont typeface="Bebas Neue"/>
              <a:buNone/>
              <a:defRPr sz="2200">
                <a:solidFill>
                  <a:schemeClr val="dk1"/>
                </a:solidFill>
                <a:latin typeface="Changa One"/>
                <a:ea typeface="Changa One"/>
                <a:cs typeface="Changa One"/>
                <a:sym typeface="Changa One"/>
              </a:defRPr>
            </a:lvl1pPr>
            <a:lvl2pPr lvl="1" rtl="0" algn="ctr">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gn="ctr">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gn="ctr">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gn="ctr">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gn="ctr">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gn="ctr">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gn="ctr">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gn="ctr">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p:txBody>
      </p:sp>
      <p:sp>
        <p:nvSpPr>
          <p:cNvPr id="864" name="Google Shape;864;p24"/>
          <p:cNvSpPr txBox="1"/>
          <p:nvPr>
            <p:ph idx="8" type="subTitle"/>
          </p:nvPr>
        </p:nvSpPr>
        <p:spPr>
          <a:xfrm>
            <a:off x="5759187" y="3202250"/>
            <a:ext cx="1978200" cy="377100"/>
          </a:xfrm>
          <a:prstGeom prst="rect">
            <a:avLst/>
          </a:prstGeom>
        </p:spPr>
        <p:txBody>
          <a:bodyPr anchorCtr="0" anchor="b" bIns="91425" lIns="91425" spcFirstLastPara="1" rIns="91425" wrap="square" tIns="91425">
            <a:noAutofit/>
          </a:bodyPr>
          <a:lstStyle>
            <a:lvl1pPr lvl="0" rtl="0">
              <a:lnSpc>
                <a:spcPct val="100000"/>
              </a:lnSpc>
              <a:spcBef>
                <a:spcPts val="0"/>
              </a:spcBef>
              <a:spcAft>
                <a:spcPts val="0"/>
              </a:spcAft>
              <a:buSzPts val="2400"/>
              <a:buFont typeface="Bebas Neue"/>
              <a:buNone/>
              <a:defRPr sz="2200">
                <a:solidFill>
                  <a:schemeClr val="dk1"/>
                </a:solidFill>
                <a:latin typeface="Changa One"/>
                <a:ea typeface="Changa One"/>
                <a:cs typeface="Changa One"/>
                <a:sym typeface="Changa One"/>
              </a:defRPr>
            </a:lvl1pPr>
            <a:lvl2pPr lvl="1" rtl="0" algn="ctr">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gn="ctr">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gn="ctr">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gn="ctr">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gn="ctr">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gn="ctr">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gn="ctr">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gn="ctr">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p:txBody>
      </p:sp>
      <p:grpSp>
        <p:nvGrpSpPr>
          <p:cNvPr id="865" name="Google Shape;865;p24"/>
          <p:cNvGrpSpPr/>
          <p:nvPr/>
        </p:nvGrpSpPr>
        <p:grpSpPr>
          <a:xfrm>
            <a:off x="7944753" y="4058487"/>
            <a:ext cx="744915" cy="806071"/>
            <a:chOff x="5557444" y="2759793"/>
            <a:chExt cx="380778" cy="412060"/>
          </a:xfrm>
        </p:grpSpPr>
        <p:sp>
          <p:nvSpPr>
            <p:cNvPr id="866" name="Google Shape;866;p24"/>
            <p:cNvSpPr/>
            <p:nvPr/>
          </p:nvSpPr>
          <p:spPr>
            <a:xfrm>
              <a:off x="5557444" y="2759793"/>
              <a:ext cx="231634" cy="412060"/>
            </a:xfrm>
            <a:custGeom>
              <a:rect b="b" l="l" r="r" t="t"/>
              <a:pathLst>
                <a:path extrusionOk="0" h="9471" w="5324">
                  <a:moveTo>
                    <a:pt x="5323" y="9471"/>
                  </a:moveTo>
                  <a:lnTo>
                    <a:pt x="0" y="9471"/>
                  </a:lnTo>
                  <a:lnTo>
                    <a:pt x="0" y="485"/>
                  </a:lnTo>
                  <a:lnTo>
                    <a:pt x="5323"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7" name="Google Shape;867;p24"/>
            <p:cNvSpPr/>
            <p:nvPr/>
          </p:nvSpPr>
          <p:spPr>
            <a:xfrm>
              <a:off x="5789035" y="2759793"/>
              <a:ext cx="149187" cy="412060"/>
            </a:xfrm>
            <a:custGeom>
              <a:rect b="b" l="l" r="r" t="t"/>
              <a:pathLst>
                <a:path extrusionOk="0" h="9471" w="3429">
                  <a:moveTo>
                    <a:pt x="0" y="9471"/>
                  </a:moveTo>
                  <a:lnTo>
                    <a:pt x="3429" y="9471"/>
                  </a:lnTo>
                  <a:lnTo>
                    <a:pt x="3429" y="527"/>
                  </a:lnTo>
                  <a:lnTo>
                    <a:pt x="0"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8" name="Google Shape;868;p24"/>
            <p:cNvSpPr/>
            <p:nvPr/>
          </p:nvSpPr>
          <p:spPr>
            <a:xfrm>
              <a:off x="5577893" y="2777892"/>
              <a:ext cx="189649" cy="377906"/>
            </a:xfrm>
            <a:custGeom>
              <a:rect b="b" l="l" r="r" t="t"/>
              <a:pathLst>
                <a:path extrusionOk="0" h="8686" w="4359">
                  <a:moveTo>
                    <a:pt x="0" y="8685"/>
                  </a:moveTo>
                  <a:lnTo>
                    <a:pt x="480" y="8685"/>
                  </a:lnTo>
                  <a:lnTo>
                    <a:pt x="480" y="354"/>
                  </a:lnTo>
                  <a:lnTo>
                    <a:pt x="0" y="398"/>
                  </a:lnTo>
                  <a:close/>
                  <a:moveTo>
                    <a:pt x="3599" y="69"/>
                  </a:moveTo>
                  <a:lnTo>
                    <a:pt x="3599" y="8685"/>
                  </a:lnTo>
                  <a:lnTo>
                    <a:pt x="4359" y="8685"/>
                  </a:lnTo>
                  <a:lnTo>
                    <a:pt x="4359" y="1"/>
                  </a:lnTo>
                  <a:close/>
                  <a:moveTo>
                    <a:pt x="1006" y="8685"/>
                  </a:moveTo>
                  <a:lnTo>
                    <a:pt x="1578" y="8685"/>
                  </a:lnTo>
                  <a:lnTo>
                    <a:pt x="1578" y="253"/>
                  </a:lnTo>
                  <a:lnTo>
                    <a:pt x="1006" y="307"/>
                  </a:lnTo>
                  <a:close/>
                  <a:moveTo>
                    <a:pt x="2245" y="8685"/>
                  </a:moveTo>
                  <a:lnTo>
                    <a:pt x="2912" y="8685"/>
                  </a:lnTo>
                  <a:lnTo>
                    <a:pt x="2912" y="133"/>
                  </a:lnTo>
                  <a:lnTo>
                    <a:pt x="2245" y="194"/>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69" name="Google Shape;869;p24"/>
          <p:cNvGrpSpPr/>
          <p:nvPr/>
        </p:nvGrpSpPr>
        <p:grpSpPr>
          <a:xfrm>
            <a:off x="8541027" y="2458762"/>
            <a:ext cx="1027709" cy="2340529"/>
            <a:chOff x="1790255" y="2193848"/>
            <a:chExt cx="642519" cy="1463288"/>
          </a:xfrm>
        </p:grpSpPr>
        <p:sp>
          <p:nvSpPr>
            <p:cNvPr id="870" name="Google Shape;870;p24"/>
            <p:cNvSpPr/>
            <p:nvPr/>
          </p:nvSpPr>
          <p:spPr>
            <a:xfrm>
              <a:off x="1817317" y="2410167"/>
              <a:ext cx="615457" cy="1246968"/>
            </a:xfrm>
            <a:custGeom>
              <a:rect b="b" l="l" r="r" t="t"/>
              <a:pathLst>
                <a:path extrusionOk="0" h="28661" w="14146">
                  <a:moveTo>
                    <a:pt x="1" y="0"/>
                  </a:moveTo>
                  <a:lnTo>
                    <a:pt x="14146" y="0"/>
                  </a:lnTo>
                  <a:lnTo>
                    <a:pt x="14146" y="28660"/>
                  </a:lnTo>
                  <a:lnTo>
                    <a:pt x="1" y="28660"/>
                  </a:lnTo>
                  <a:close/>
                </a:path>
              </a:pathLst>
            </a:custGeom>
            <a:solidFill>
              <a:srgbClr val="A0EA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1" name="Google Shape;871;p24"/>
            <p:cNvSpPr/>
            <p:nvPr/>
          </p:nvSpPr>
          <p:spPr>
            <a:xfrm>
              <a:off x="1915818" y="2224912"/>
              <a:ext cx="12922" cy="145315"/>
            </a:xfrm>
            <a:custGeom>
              <a:rect b="b" l="l" r="r" t="t"/>
              <a:pathLst>
                <a:path extrusionOk="0" h="3340" w="297">
                  <a:moveTo>
                    <a:pt x="0" y="0"/>
                  </a:moveTo>
                  <a:lnTo>
                    <a:pt x="297" y="0"/>
                  </a:lnTo>
                  <a:lnTo>
                    <a:pt x="297" y="3339"/>
                  </a:lnTo>
                  <a:lnTo>
                    <a:pt x="0" y="3339"/>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2" name="Google Shape;872;p24"/>
            <p:cNvSpPr/>
            <p:nvPr/>
          </p:nvSpPr>
          <p:spPr>
            <a:xfrm>
              <a:off x="1948623" y="2193848"/>
              <a:ext cx="12965" cy="176379"/>
            </a:xfrm>
            <a:custGeom>
              <a:rect b="b" l="l" r="r" t="t"/>
              <a:pathLst>
                <a:path extrusionOk="0" h="4054" w="298">
                  <a:moveTo>
                    <a:pt x="0" y="1"/>
                  </a:moveTo>
                  <a:lnTo>
                    <a:pt x="297" y="1"/>
                  </a:lnTo>
                  <a:lnTo>
                    <a:pt x="297" y="4053"/>
                  </a:lnTo>
                  <a:lnTo>
                    <a:pt x="0" y="4053"/>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3" name="Google Shape;873;p24"/>
            <p:cNvSpPr/>
            <p:nvPr/>
          </p:nvSpPr>
          <p:spPr>
            <a:xfrm>
              <a:off x="1888408" y="2236833"/>
              <a:ext cx="473275" cy="1381929"/>
            </a:xfrm>
            <a:custGeom>
              <a:rect b="b" l="l" r="r" t="t"/>
              <a:pathLst>
                <a:path extrusionOk="0" h="31763" w="10878">
                  <a:moveTo>
                    <a:pt x="10877" y="0"/>
                  </a:moveTo>
                  <a:lnTo>
                    <a:pt x="0" y="1966"/>
                  </a:lnTo>
                  <a:lnTo>
                    <a:pt x="0" y="31763"/>
                  </a:lnTo>
                  <a:lnTo>
                    <a:pt x="10877" y="31763"/>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4" name="Google Shape;874;p24"/>
            <p:cNvSpPr/>
            <p:nvPr/>
          </p:nvSpPr>
          <p:spPr>
            <a:xfrm>
              <a:off x="1817317" y="2360742"/>
              <a:ext cx="567294" cy="1296393"/>
            </a:xfrm>
            <a:custGeom>
              <a:rect b="b" l="l" r="r" t="t"/>
              <a:pathLst>
                <a:path extrusionOk="0" h="29797" w="13039">
                  <a:moveTo>
                    <a:pt x="1" y="1"/>
                  </a:moveTo>
                  <a:lnTo>
                    <a:pt x="13038" y="1"/>
                  </a:lnTo>
                  <a:lnTo>
                    <a:pt x="13038" y="29796"/>
                  </a:lnTo>
                  <a:lnTo>
                    <a:pt x="1" y="29796"/>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5" name="Google Shape;875;p24"/>
            <p:cNvSpPr/>
            <p:nvPr/>
          </p:nvSpPr>
          <p:spPr>
            <a:xfrm>
              <a:off x="2010925" y="3500073"/>
              <a:ext cx="107507" cy="157062"/>
            </a:xfrm>
            <a:custGeom>
              <a:rect b="b" l="l" r="r" t="t"/>
              <a:pathLst>
                <a:path extrusionOk="0" h="3610" w="2471">
                  <a:moveTo>
                    <a:pt x="1" y="0"/>
                  </a:moveTo>
                  <a:lnTo>
                    <a:pt x="2471" y="0"/>
                  </a:lnTo>
                  <a:lnTo>
                    <a:pt x="2471" y="3609"/>
                  </a:lnTo>
                  <a:lnTo>
                    <a:pt x="1" y="3609"/>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6" name="Google Shape;876;p24"/>
            <p:cNvSpPr/>
            <p:nvPr/>
          </p:nvSpPr>
          <p:spPr>
            <a:xfrm>
              <a:off x="2141100" y="3500073"/>
              <a:ext cx="107507" cy="157062"/>
            </a:xfrm>
            <a:custGeom>
              <a:rect b="b" l="l" r="r" t="t"/>
              <a:pathLst>
                <a:path extrusionOk="0" h="3610" w="2471">
                  <a:moveTo>
                    <a:pt x="0" y="0"/>
                  </a:moveTo>
                  <a:lnTo>
                    <a:pt x="2470" y="0"/>
                  </a:lnTo>
                  <a:lnTo>
                    <a:pt x="2470" y="3609"/>
                  </a:lnTo>
                  <a:lnTo>
                    <a:pt x="0" y="3609"/>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7" name="Google Shape;877;p24"/>
            <p:cNvSpPr/>
            <p:nvPr/>
          </p:nvSpPr>
          <p:spPr>
            <a:xfrm>
              <a:off x="1880794" y="3500073"/>
              <a:ext cx="107507" cy="157062"/>
            </a:xfrm>
            <a:custGeom>
              <a:rect b="b" l="l" r="r" t="t"/>
              <a:pathLst>
                <a:path extrusionOk="0" h="3610" w="2471">
                  <a:moveTo>
                    <a:pt x="0" y="0"/>
                  </a:moveTo>
                  <a:lnTo>
                    <a:pt x="2470" y="0"/>
                  </a:lnTo>
                  <a:lnTo>
                    <a:pt x="2470" y="3609"/>
                  </a:lnTo>
                  <a:lnTo>
                    <a:pt x="0" y="3609"/>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8" name="Google Shape;878;p24"/>
            <p:cNvSpPr/>
            <p:nvPr/>
          </p:nvSpPr>
          <p:spPr>
            <a:xfrm>
              <a:off x="2297857" y="2410167"/>
              <a:ext cx="134917" cy="1246968"/>
            </a:xfrm>
            <a:custGeom>
              <a:rect b="b" l="l" r="r" t="t"/>
              <a:pathLst>
                <a:path extrusionOk="0" h="28661" w="3101">
                  <a:moveTo>
                    <a:pt x="1" y="0"/>
                  </a:moveTo>
                  <a:lnTo>
                    <a:pt x="3101" y="0"/>
                  </a:lnTo>
                  <a:lnTo>
                    <a:pt x="3101" y="28660"/>
                  </a:lnTo>
                  <a:lnTo>
                    <a:pt x="1" y="2866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9" name="Google Shape;879;p24"/>
            <p:cNvSpPr/>
            <p:nvPr/>
          </p:nvSpPr>
          <p:spPr>
            <a:xfrm>
              <a:off x="1790255" y="2404380"/>
              <a:ext cx="642519" cy="56908"/>
            </a:xfrm>
            <a:custGeom>
              <a:rect b="b" l="l" r="r" t="t"/>
              <a:pathLst>
                <a:path extrusionOk="0" h="1308" w="14768">
                  <a:moveTo>
                    <a:pt x="1" y="0"/>
                  </a:moveTo>
                  <a:lnTo>
                    <a:pt x="14768" y="0"/>
                  </a:lnTo>
                  <a:lnTo>
                    <a:pt x="14768" y="1307"/>
                  </a:lnTo>
                  <a:lnTo>
                    <a:pt x="1" y="1307"/>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0" name="Google Shape;880;p24"/>
            <p:cNvSpPr/>
            <p:nvPr/>
          </p:nvSpPr>
          <p:spPr>
            <a:xfrm>
              <a:off x="1790255" y="2492570"/>
              <a:ext cx="642519" cy="56864"/>
            </a:xfrm>
            <a:custGeom>
              <a:rect b="b" l="l" r="r" t="t"/>
              <a:pathLst>
                <a:path extrusionOk="0" h="1307" w="14768">
                  <a:moveTo>
                    <a:pt x="1" y="1"/>
                  </a:moveTo>
                  <a:lnTo>
                    <a:pt x="14768" y="1"/>
                  </a:lnTo>
                  <a:lnTo>
                    <a:pt x="14768" y="1307"/>
                  </a:lnTo>
                  <a:lnTo>
                    <a:pt x="1" y="1307"/>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1" name="Google Shape;881;p24"/>
            <p:cNvSpPr/>
            <p:nvPr/>
          </p:nvSpPr>
          <p:spPr>
            <a:xfrm>
              <a:off x="1790255" y="2580760"/>
              <a:ext cx="642519" cy="56908"/>
            </a:xfrm>
            <a:custGeom>
              <a:rect b="b" l="l" r="r" t="t"/>
              <a:pathLst>
                <a:path extrusionOk="0" h="1308" w="14768">
                  <a:moveTo>
                    <a:pt x="1" y="0"/>
                  </a:moveTo>
                  <a:lnTo>
                    <a:pt x="14768" y="0"/>
                  </a:lnTo>
                  <a:lnTo>
                    <a:pt x="14768" y="1307"/>
                  </a:lnTo>
                  <a:lnTo>
                    <a:pt x="1" y="1307"/>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2" name="Google Shape;882;p24"/>
            <p:cNvSpPr/>
            <p:nvPr/>
          </p:nvSpPr>
          <p:spPr>
            <a:xfrm>
              <a:off x="1790255" y="2668949"/>
              <a:ext cx="642519" cy="56864"/>
            </a:xfrm>
            <a:custGeom>
              <a:rect b="b" l="l" r="r" t="t"/>
              <a:pathLst>
                <a:path extrusionOk="0" h="1307" w="14768">
                  <a:moveTo>
                    <a:pt x="1" y="1"/>
                  </a:moveTo>
                  <a:lnTo>
                    <a:pt x="14768" y="1"/>
                  </a:lnTo>
                  <a:lnTo>
                    <a:pt x="14768" y="1307"/>
                  </a:lnTo>
                  <a:lnTo>
                    <a:pt x="1" y="1307"/>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3" name="Google Shape;883;p24"/>
            <p:cNvSpPr/>
            <p:nvPr/>
          </p:nvSpPr>
          <p:spPr>
            <a:xfrm>
              <a:off x="1790255" y="2757139"/>
              <a:ext cx="642519" cy="56908"/>
            </a:xfrm>
            <a:custGeom>
              <a:rect b="b" l="l" r="r" t="t"/>
              <a:pathLst>
                <a:path extrusionOk="0" h="1308" w="14768">
                  <a:moveTo>
                    <a:pt x="1" y="0"/>
                  </a:moveTo>
                  <a:lnTo>
                    <a:pt x="14768" y="0"/>
                  </a:lnTo>
                  <a:lnTo>
                    <a:pt x="14768" y="1307"/>
                  </a:lnTo>
                  <a:lnTo>
                    <a:pt x="1" y="1307"/>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4" name="Google Shape;884;p24"/>
            <p:cNvSpPr/>
            <p:nvPr/>
          </p:nvSpPr>
          <p:spPr>
            <a:xfrm>
              <a:off x="1790255" y="2845329"/>
              <a:ext cx="642519" cy="56864"/>
            </a:xfrm>
            <a:custGeom>
              <a:rect b="b" l="l" r="r" t="t"/>
              <a:pathLst>
                <a:path extrusionOk="0" h="1307" w="14768">
                  <a:moveTo>
                    <a:pt x="1" y="1"/>
                  </a:moveTo>
                  <a:lnTo>
                    <a:pt x="14768" y="1"/>
                  </a:lnTo>
                  <a:lnTo>
                    <a:pt x="14768" y="1307"/>
                  </a:lnTo>
                  <a:lnTo>
                    <a:pt x="1" y="1307"/>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5" name="Google Shape;885;p24"/>
            <p:cNvSpPr/>
            <p:nvPr/>
          </p:nvSpPr>
          <p:spPr>
            <a:xfrm>
              <a:off x="1790255" y="2933475"/>
              <a:ext cx="642519" cy="56951"/>
            </a:xfrm>
            <a:custGeom>
              <a:rect b="b" l="l" r="r" t="t"/>
              <a:pathLst>
                <a:path extrusionOk="0" h="1309" w="14768">
                  <a:moveTo>
                    <a:pt x="1" y="1"/>
                  </a:moveTo>
                  <a:lnTo>
                    <a:pt x="14768" y="1"/>
                  </a:lnTo>
                  <a:lnTo>
                    <a:pt x="14768" y="1308"/>
                  </a:lnTo>
                  <a:lnTo>
                    <a:pt x="1" y="1308"/>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6" name="Google Shape;886;p24"/>
            <p:cNvSpPr/>
            <p:nvPr/>
          </p:nvSpPr>
          <p:spPr>
            <a:xfrm>
              <a:off x="1790255" y="3021665"/>
              <a:ext cx="642519" cy="56908"/>
            </a:xfrm>
            <a:custGeom>
              <a:rect b="b" l="l" r="r" t="t"/>
              <a:pathLst>
                <a:path extrusionOk="0" h="1308" w="14768">
                  <a:moveTo>
                    <a:pt x="1" y="0"/>
                  </a:moveTo>
                  <a:lnTo>
                    <a:pt x="14768" y="0"/>
                  </a:lnTo>
                  <a:lnTo>
                    <a:pt x="14768" y="1308"/>
                  </a:lnTo>
                  <a:lnTo>
                    <a:pt x="1" y="1308"/>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7" name="Google Shape;887;p24"/>
            <p:cNvSpPr/>
            <p:nvPr/>
          </p:nvSpPr>
          <p:spPr>
            <a:xfrm>
              <a:off x="1790255" y="3109854"/>
              <a:ext cx="642519" cy="56908"/>
            </a:xfrm>
            <a:custGeom>
              <a:rect b="b" l="l" r="r" t="t"/>
              <a:pathLst>
                <a:path extrusionOk="0" h="1308" w="14768">
                  <a:moveTo>
                    <a:pt x="1" y="1"/>
                  </a:moveTo>
                  <a:lnTo>
                    <a:pt x="14768" y="1"/>
                  </a:lnTo>
                  <a:lnTo>
                    <a:pt x="14768" y="1307"/>
                  </a:lnTo>
                  <a:lnTo>
                    <a:pt x="1" y="1307"/>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8" name="Google Shape;888;p24"/>
            <p:cNvSpPr/>
            <p:nvPr/>
          </p:nvSpPr>
          <p:spPr>
            <a:xfrm>
              <a:off x="1790255" y="3198044"/>
              <a:ext cx="642519" cy="56908"/>
            </a:xfrm>
            <a:custGeom>
              <a:rect b="b" l="l" r="r" t="t"/>
              <a:pathLst>
                <a:path extrusionOk="0" h="1308" w="14768">
                  <a:moveTo>
                    <a:pt x="1" y="0"/>
                  </a:moveTo>
                  <a:lnTo>
                    <a:pt x="14768" y="0"/>
                  </a:lnTo>
                  <a:lnTo>
                    <a:pt x="14768" y="1308"/>
                  </a:lnTo>
                  <a:lnTo>
                    <a:pt x="1" y="1308"/>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9" name="Google Shape;889;p24"/>
            <p:cNvSpPr/>
            <p:nvPr/>
          </p:nvSpPr>
          <p:spPr>
            <a:xfrm>
              <a:off x="1790255" y="3286234"/>
              <a:ext cx="642519" cy="56908"/>
            </a:xfrm>
            <a:custGeom>
              <a:rect b="b" l="l" r="r" t="t"/>
              <a:pathLst>
                <a:path extrusionOk="0" h="1308" w="14768">
                  <a:moveTo>
                    <a:pt x="1" y="1"/>
                  </a:moveTo>
                  <a:lnTo>
                    <a:pt x="14768" y="1"/>
                  </a:lnTo>
                  <a:lnTo>
                    <a:pt x="14768" y="1307"/>
                  </a:lnTo>
                  <a:lnTo>
                    <a:pt x="1" y="1307"/>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0" name="Google Shape;890;p24"/>
            <p:cNvSpPr/>
            <p:nvPr/>
          </p:nvSpPr>
          <p:spPr>
            <a:xfrm>
              <a:off x="2361639" y="2404380"/>
              <a:ext cx="71135" cy="1252755"/>
            </a:xfrm>
            <a:custGeom>
              <a:rect b="b" l="l" r="r" t="t"/>
              <a:pathLst>
                <a:path extrusionOk="0" h="28794" w="1635">
                  <a:moveTo>
                    <a:pt x="0" y="0"/>
                  </a:moveTo>
                  <a:lnTo>
                    <a:pt x="1635" y="0"/>
                  </a:lnTo>
                  <a:lnTo>
                    <a:pt x="1635" y="28793"/>
                  </a:lnTo>
                  <a:lnTo>
                    <a:pt x="0" y="28793"/>
                  </a:lnTo>
                  <a:close/>
                </a:path>
              </a:pathLst>
            </a:custGeom>
            <a:solidFill>
              <a:srgbClr val="2C2C2C">
                <a:alpha val="2893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91" name="Google Shape;891;p24"/>
          <p:cNvGrpSpPr/>
          <p:nvPr/>
        </p:nvGrpSpPr>
        <p:grpSpPr>
          <a:xfrm>
            <a:off x="-509984" y="2837126"/>
            <a:ext cx="1097294" cy="1994539"/>
            <a:chOff x="212064" y="1211274"/>
            <a:chExt cx="563727" cy="1024732"/>
          </a:xfrm>
        </p:grpSpPr>
        <p:sp>
          <p:nvSpPr>
            <p:cNvPr id="892" name="Google Shape;892;p24"/>
            <p:cNvSpPr/>
            <p:nvPr/>
          </p:nvSpPr>
          <p:spPr>
            <a:xfrm>
              <a:off x="212064" y="1323263"/>
              <a:ext cx="563727" cy="912744"/>
            </a:xfrm>
            <a:custGeom>
              <a:rect b="b" l="l" r="r" t="t"/>
              <a:pathLst>
                <a:path extrusionOk="0" h="20979" w="12957">
                  <a:moveTo>
                    <a:pt x="0" y="1"/>
                  </a:moveTo>
                  <a:lnTo>
                    <a:pt x="12957" y="1"/>
                  </a:lnTo>
                  <a:lnTo>
                    <a:pt x="12957" y="20978"/>
                  </a:lnTo>
                  <a:lnTo>
                    <a:pt x="0" y="20978"/>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3" name="Google Shape;893;p24"/>
            <p:cNvSpPr/>
            <p:nvPr/>
          </p:nvSpPr>
          <p:spPr>
            <a:xfrm>
              <a:off x="314524" y="1274795"/>
              <a:ext cx="358806" cy="48511"/>
            </a:xfrm>
            <a:custGeom>
              <a:rect b="b" l="l" r="r" t="t"/>
              <a:pathLst>
                <a:path extrusionOk="0" h="1115" w="8247">
                  <a:moveTo>
                    <a:pt x="0" y="0"/>
                  </a:moveTo>
                  <a:lnTo>
                    <a:pt x="8247" y="0"/>
                  </a:lnTo>
                  <a:lnTo>
                    <a:pt x="8247" y="1115"/>
                  </a:lnTo>
                  <a:lnTo>
                    <a:pt x="0" y="1115"/>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4" name="Google Shape;894;p24"/>
            <p:cNvSpPr/>
            <p:nvPr/>
          </p:nvSpPr>
          <p:spPr>
            <a:xfrm>
              <a:off x="700871" y="1211274"/>
              <a:ext cx="13444" cy="112032"/>
            </a:xfrm>
            <a:custGeom>
              <a:rect b="b" l="l" r="r" t="t"/>
              <a:pathLst>
                <a:path extrusionOk="0" h="2575" w="309">
                  <a:moveTo>
                    <a:pt x="0" y="1"/>
                  </a:moveTo>
                  <a:lnTo>
                    <a:pt x="308" y="1"/>
                  </a:lnTo>
                  <a:lnTo>
                    <a:pt x="308" y="2575"/>
                  </a:lnTo>
                  <a:lnTo>
                    <a:pt x="0" y="2575"/>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5" name="Google Shape;895;p24"/>
            <p:cNvSpPr/>
            <p:nvPr/>
          </p:nvSpPr>
          <p:spPr>
            <a:xfrm>
              <a:off x="284635" y="1211274"/>
              <a:ext cx="13444" cy="112032"/>
            </a:xfrm>
            <a:custGeom>
              <a:rect b="b" l="l" r="r" t="t"/>
              <a:pathLst>
                <a:path extrusionOk="0" h="2575" w="309">
                  <a:moveTo>
                    <a:pt x="1" y="1"/>
                  </a:moveTo>
                  <a:lnTo>
                    <a:pt x="309" y="1"/>
                  </a:lnTo>
                  <a:lnTo>
                    <a:pt x="309" y="2575"/>
                  </a:lnTo>
                  <a:lnTo>
                    <a:pt x="1" y="2575"/>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6" name="Google Shape;896;p24"/>
            <p:cNvSpPr/>
            <p:nvPr/>
          </p:nvSpPr>
          <p:spPr>
            <a:xfrm>
              <a:off x="735198" y="1256130"/>
              <a:ext cx="13400" cy="67176"/>
            </a:xfrm>
            <a:custGeom>
              <a:rect b="b" l="l" r="r" t="t"/>
              <a:pathLst>
                <a:path extrusionOk="0" h="1544" w="308">
                  <a:moveTo>
                    <a:pt x="0" y="0"/>
                  </a:moveTo>
                  <a:lnTo>
                    <a:pt x="307" y="0"/>
                  </a:lnTo>
                  <a:lnTo>
                    <a:pt x="307" y="1544"/>
                  </a:lnTo>
                  <a:lnTo>
                    <a:pt x="0" y="1544"/>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7" name="Google Shape;897;p24"/>
            <p:cNvSpPr/>
            <p:nvPr/>
          </p:nvSpPr>
          <p:spPr>
            <a:xfrm>
              <a:off x="248785" y="1361027"/>
              <a:ext cx="85188" cy="29672"/>
            </a:xfrm>
            <a:custGeom>
              <a:rect b="b" l="l" r="r" t="t"/>
              <a:pathLst>
                <a:path extrusionOk="0" h="682" w="1958">
                  <a:moveTo>
                    <a:pt x="1" y="1"/>
                  </a:moveTo>
                  <a:lnTo>
                    <a:pt x="1957" y="1"/>
                  </a:lnTo>
                  <a:lnTo>
                    <a:pt x="1957" y="681"/>
                  </a:lnTo>
                  <a:lnTo>
                    <a:pt x="1" y="68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8" name="Google Shape;898;p24"/>
            <p:cNvSpPr/>
            <p:nvPr/>
          </p:nvSpPr>
          <p:spPr>
            <a:xfrm>
              <a:off x="685295" y="1361027"/>
              <a:ext cx="64870" cy="29672"/>
            </a:xfrm>
            <a:custGeom>
              <a:rect b="b" l="l" r="r" t="t"/>
              <a:pathLst>
                <a:path extrusionOk="0" h="682" w="1491">
                  <a:moveTo>
                    <a:pt x="0" y="1"/>
                  </a:moveTo>
                  <a:lnTo>
                    <a:pt x="1491" y="1"/>
                  </a:lnTo>
                  <a:lnTo>
                    <a:pt x="1491" y="681"/>
                  </a:lnTo>
                  <a:lnTo>
                    <a:pt x="0" y="68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9" name="Google Shape;899;p24"/>
            <p:cNvSpPr/>
            <p:nvPr/>
          </p:nvSpPr>
          <p:spPr>
            <a:xfrm>
              <a:off x="363557" y="1361027"/>
              <a:ext cx="193043" cy="29672"/>
            </a:xfrm>
            <a:custGeom>
              <a:rect b="b" l="l" r="r" t="t"/>
              <a:pathLst>
                <a:path extrusionOk="0" h="682" w="4437">
                  <a:moveTo>
                    <a:pt x="1" y="1"/>
                  </a:moveTo>
                  <a:lnTo>
                    <a:pt x="4436" y="1"/>
                  </a:lnTo>
                  <a:lnTo>
                    <a:pt x="4436" y="681"/>
                  </a:lnTo>
                  <a:lnTo>
                    <a:pt x="1" y="68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0" name="Google Shape;900;p24"/>
            <p:cNvSpPr/>
            <p:nvPr/>
          </p:nvSpPr>
          <p:spPr>
            <a:xfrm>
              <a:off x="583227" y="1425375"/>
              <a:ext cx="166938" cy="29672"/>
            </a:xfrm>
            <a:custGeom>
              <a:rect b="b" l="l" r="r" t="t"/>
              <a:pathLst>
                <a:path extrusionOk="0" h="682" w="3837">
                  <a:moveTo>
                    <a:pt x="0" y="1"/>
                  </a:moveTo>
                  <a:lnTo>
                    <a:pt x="3837" y="1"/>
                  </a:lnTo>
                  <a:lnTo>
                    <a:pt x="3837" y="681"/>
                  </a:lnTo>
                  <a:lnTo>
                    <a:pt x="0" y="68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1" name="Google Shape;901;p24"/>
            <p:cNvSpPr/>
            <p:nvPr/>
          </p:nvSpPr>
          <p:spPr>
            <a:xfrm>
              <a:off x="248785" y="1425375"/>
              <a:ext cx="37808" cy="29672"/>
            </a:xfrm>
            <a:custGeom>
              <a:rect b="b" l="l" r="r" t="t"/>
              <a:pathLst>
                <a:path extrusionOk="0" h="682" w="869">
                  <a:moveTo>
                    <a:pt x="1" y="1"/>
                  </a:moveTo>
                  <a:lnTo>
                    <a:pt x="869" y="1"/>
                  </a:lnTo>
                  <a:lnTo>
                    <a:pt x="869" y="681"/>
                  </a:lnTo>
                  <a:lnTo>
                    <a:pt x="1" y="68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2" name="Google Shape;902;p24"/>
            <p:cNvSpPr/>
            <p:nvPr/>
          </p:nvSpPr>
          <p:spPr>
            <a:xfrm>
              <a:off x="321094" y="1425375"/>
              <a:ext cx="235506" cy="29672"/>
            </a:xfrm>
            <a:custGeom>
              <a:rect b="b" l="l" r="r" t="t"/>
              <a:pathLst>
                <a:path extrusionOk="0" h="682" w="5413">
                  <a:moveTo>
                    <a:pt x="0" y="1"/>
                  </a:moveTo>
                  <a:lnTo>
                    <a:pt x="5412" y="1"/>
                  </a:lnTo>
                  <a:lnTo>
                    <a:pt x="5412" y="681"/>
                  </a:lnTo>
                  <a:lnTo>
                    <a:pt x="0" y="68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3" name="Google Shape;903;p24"/>
            <p:cNvSpPr/>
            <p:nvPr/>
          </p:nvSpPr>
          <p:spPr>
            <a:xfrm>
              <a:off x="665021" y="1550372"/>
              <a:ext cx="85144" cy="29629"/>
            </a:xfrm>
            <a:custGeom>
              <a:rect b="b" l="l" r="r" t="t"/>
              <a:pathLst>
                <a:path extrusionOk="0" h="681" w="1957">
                  <a:moveTo>
                    <a:pt x="0" y="1"/>
                  </a:moveTo>
                  <a:lnTo>
                    <a:pt x="1957" y="1"/>
                  </a:lnTo>
                  <a:lnTo>
                    <a:pt x="1957" y="680"/>
                  </a:lnTo>
                  <a:lnTo>
                    <a:pt x="0" y="68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4" name="Google Shape;904;p24"/>
            <p:cNvSpPr/>
            <p:nvPr/>
          </p:nvSpPr>
          <p:spPr>
            <a:xfrm>
              <a:off x="248785" y="1550372"/>
              <a:ext cx="64870" cy="29629"/>
            </a:xfrm>
            <a:custGeom>
              <a:rect b="b" l="l" r="r" t="t"/>
              <a:pathLst>
                <a:path extrusionOk="0" h="681" w="1491">
                  <a:moveTo>
                    <a:pt x="1" y="1"/>
                  </a:moveTo>
                  <a:lnTo>
                    <a:pt x="1491" y="1"/>
                  </a:lnTo>
                  <a:lnTo>
                    <a:pt x="1491" y="680"/>
                  </a:lnTo>
                  <a:lnTo>
                    <a:pt x="1" y="68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5" name="Google Shape;905;p24"/>
            <p:cNvSpPr/>
            <p:nvPr/>
          </p:nvSpPr>
          <p:spPr>
            <a:xfrm>
              <a:off x="442349" y="1550372"/>
              <a:ext cx="193043" cy="29629"/>
            </a:xfrm>
            <a:custGeom>
              <a:rect b="b" l="l" r="r" t="t"/>
              <a:pathLst>
                <a:path extrusionOk="0" h="681" w="4437">
                  <a:moveTo>
                    <a:pt x="1" y="1"/>
                  </a:moveTo>
                  <a:lnTo>
                    <a:pt x="4436" y="1"/>
                  </a:lnTo>
                  <a:lnTo>
                    <a:pt x="4436" y="680"/>
                  </a:lnTo>
                  <a:lnTo>
                    <a:pt x="1" y="68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6" name="Google Shape;906;p24"/>
            <p:cNvSpPr/>
            <p:nvPr/>
          </p:nvSpPr>
          <p:spPr>
            <a:xfrm>
              <a:off x="248785" y="1486024"/>
              <a:ext cx="218451" cy="29629"/>
            </a:xfrm>
            <a:custGeom>
              <a:rect b="b" l="l" r="r" t="t"/>
              <a:pathLst>
                <a:path extrusionOk="0" h="681" w="5021">
                  <a:moveTo>
                    <a:pt x="1" y="1"/>
                  </a:moveTo>
                  <a:lnTo>
                    <a:pt x="5021" y="1"/>
                  </a:lnTo>
                  <a:lnTo>
                    <a:pt x="5021" y="680"/>
                  </a:lnTo>
                  <a:lnTo>
                    <a:pt x="1" y="68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7" name="Google Shape;907;p24"/>
            <p:cNvSpPr/>
            <p:nvPr/>
          </p:nvSpPr>
          <p:spPr>
            <a:xfrm>
              <a:off x="712357" y="1486024"/>
              <a:ext cx="37808" cy="29629"/>
            </a:xfrm>
            <a:custGeom>
              <a:rect b="b" l="l" r="r" t="t"/>
              <a:pathLst>
                <a:path extrusionOk="0" h="681" w="869">
                  <a:moveTo>
                    <a:pt x="0" y="1"/>
                  </a:moveTo>
                  <a:lnTo>
                    <a:pt x="869" y="1"/>
                  </a:lnTo>
                  <a:lnTo>
                    <a:pt x="869" y="680"/>
                  </a:lnTo>
                  <a:lnTo>
                    <a:pt x="0" y="68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8" name="Google Shape;908;p24"/>
            <p:cNvSpPr/>
            <p:nvPr/>
          </p:nvSpPr>
          <p:spPr>
            <a:xfrm>
              <a:off x="493949" y="1486024"/>
              <a:ext cx="183906" cy="29629"/>
            </a:xfrm>
            <a:custGeom>
              <a:rect b="b" l="l" r="r" t="t"/>
              <a:pathLst>
                <a:path extrusionOk="0" h="681" w="4227">
                  <a:moveTo>
                    <a:pt x="0" y="1"/>
                  </a:moveTo>
                  <a:lnTo>
                    <a:pt x="4227" y="1"/>
                  </a:lnTo>
                  <a:lnTo>
                    <a:pt x="4227" y="680"/>
                  </a:lnTo>
                  <a:lnTo>
                    <a:pt x="0" y="68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9" name="Google Shape;909;p24"/>
            <p:cNvSpPr/>
            <p:nvPr/>
          </p:nvSpPr>
          <p:spPr>
            <a:xfrm>
              <a:off x="248785" y="1606409"/>
              <a:ext cx="85188" cy="29672"/>
            </a:xfrm>
            <a:custGeom>
              <a:rect b="b" l="l" r="r" t="t"/>
              <a:pathLst>
                <a:path extrusionOk="0" h="682" w="1958">
                  <a:moveTo>
                    <a:pt x="1" y="1"/>
                  </a:moveTo>
                  <a:lnTo>
                    <a:pt x="1957" y="1"/>
                  </a:lnTo>
                  <a:lnTo>
                    <a:pt x="1957" y="681"/>
                  </a:lnTo>
                  <a:lnTo>
                    <a:pt x="1" y="68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0" name="Google Shape;910;p24"/>
            <p:cNvSpPr/>
            <p:nvPr/>
          </p:nvSpPr>
          <p:spPr>
            <a:xfrm>
              <a:off x="543678" y="1606409"/>
              <a:ext cx="206487" cy="29672"/>
            </a:xfrm>
            <a:custGeom>
              <a:rect b="b" l="l" r="r" t="t"/>
              <a:pathLst>
                <a:path extrusionOk="0" h="682" w="4746">
                  <a:moveTo>
                    <a:pt x="1" y="1"/>
                  </a:moveTo>
                  <a:lnTo>
                    <a:pt x="4746" y="1"/>
                  </a:lnTo>
                  <a:lnTo>
                    <a:pt x="4746" y="681"/>
                  </a:lnTo>
                  <a:lnTo>
                    <a:pt x="1" y="68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1" name="Google Shape;911;p24"/>
            <p:cNvSpPr/>
            <p:nvPr/>
          </p:nvSpPr>
          <p:spPr>
            <a:xfrm>
              <a:off x="363557" y="1606409"/>
              <a:ext cx="103678" cy="29672"/>
            </a:xfrm>
            <a:custGeom>
              <a:rect b="b" l="l" r="r" t="t"/>
              <a:pathLst>
                <a:path extrusionOk="0" h="682" w="2383">
                  <a:moveTo>
                    <a:pt x="1" y="1"/>
                  </a:moveTo>
                  <a:lnTo>
                    <a:pt x="2383" y="1"/>
                  </a:lnTo>
                  <a:lnTo>
                    <a:pt x="2383" y="681"/>
                  </a:lnTo>
                  <a:lnTo>
                    <a:pt x="1" y="68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2" name="Google Shape;912;p24"/>
            <p:cNvSpPr/>
            <p:nvPr/>
          </p:nvSpPr>
          <p:spPr>
            <a:xfrm>
              <a:off x="583227" y="1670800"/>
              <a:ext cx="166938" cy="29629"/>
            </a:xfrm>
            <a:custGeom>
              <a:rect b="b" l="l" r="r" t="t"/>
              <a:pathLst>
                <a:path extrusionOk="0" h="681" w="3837">
                  <a:moveTo>
                    <a:pt x="0" y="1"/>
                  </a:moveTo>
                  <a:lnTo>
                    <a:pt x="3837" y="1"/>
                  </a:lnTo>
                  <a:lnTo>
                    <a:pt x="3837" y="680"/>
                  </a:lnTo>
                  <a:lnTo>
                    <a:pt x="0" y="68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3" name="Google Shape;913;p24"/>
            <p:cNvSpPr/>
            <p:nvPr/>
          </p:nvSpPr>
          <p:spPr>
            <a:xfrm>
              <a:off x="248785" y="1670800"/>
              <a:ext cx="37808" cy="29629"/>
            </a:xfrm>
            <a:custGeom>
              <a:rect b="b" l="l" r="r" t="t"/>
              <a:pathLst>
                <a:path extrusionOk="0" h="681" w="869">
                  <a:moveTo>
                    <a:pt x="1" y="1"/>
                  </a:moveTo>
                  <a:lnTo>
                    <a:pt x="869" y="1"/>
                  </a:lnTo>
                  <a:lnTo>
                    <a:pt x="869" y="680"/>
                  </a:lnTo>
                  <a:lnTo>
                    <a:pt x="1" y="68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4" name="Google Shape;914;p24"/>
            <p:cNvSpPr/>
            <p:nvPr/>
          </p:nvSpPr>
          <p:spPr>
            <a:xfrm>
              <a:off x="321094" y="1670800"/>
              <a:ext cx="235506" cy="29629"/>
            </a:xfrm>
            <a:custGeom>
              <a:rect b="b" l="l" r="r" t="t"/>
              <a:pathLst>
                <a:path extrusionOk="0" h="681" w="5413">
                  <a:moveTo>
                    <a:pt x="0" y="1"/>
                  </a:moveTo>
                  <a:lnTo>
                    <a:pt x="5412" y="1"/>
                  </a:lnTo>
                  <a:lnTo>
                    <a:pt x="5412" y="680"/>
                  </a:lnTo>
                  <a:lnTo>
                    <a:pt x="0" y="68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5" name="Google Shape;915;p24"/>
            <p:cNvSpPr/>
            <p:nvPr/>
          </p:nvSpPr>
          <p:spPr>
            <a:xfrm>
              <a:off x="665021" y="1795754"/>
              <a:ext cx="85144" cy="29672"/>
            </a:xfrm>
            <a:custGeom>
              <a:rect b="b" l="l" r="r" t="t"/>
              <a:pathLst>
                <a:path extrusionOk="0" h="682" w="1957">
                  <a:moveTo>
                    <a:pt x="0" y="1"/>
                  </a:moveTo>
                  <a:lnTo>
                    <a:pt x="1957" y="1"/>
                  </a:lnTo>
                  <a:lnTo>
                    <a:pt x="1957" y="681"/>
                  </a:lnTo>
                  <a:lnTo>
                    <a:pt x="0" y="68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6" name="Google Shape;916;p24"/>
            <p:cNvSpPr/>
            <p:nvPr/>
          </p:nvSpPr>
          <p:spPr>
            <a:xfrm>
              <a:off x="248785" y="1795754"/>
              <a:ext cx="64870" cy="29672"/>
            </a:xfrm>
            <a:custGeom>
              <a:rect b="b" l="l" r="r" t="t"/>
              <a:pathLst>
                <a:path extrusionOk="0" h="682" w="1491">
                  <a:moveTo>
                    <a:pt x="1" y="1"/>
                  </a:moveTo>
                  <a:lnTo>
                    <a:pt x="1491" y="1"/>
                  </a:lnTo>
                  <a:lnTo>
                    <a:pt x="1491" y="681"/>
                  </a:lnTo>
                  <a:lnTo>
                    <a:pt x="1" y="68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7" name="Google Shape;917;p24"/>
            <p:cNvSpPr/>
            <p:nvPr/>
          </p:nvSpPr>
          <p:spPr>
            <a:xfrm>
              <a:off x="442349" y="1795754"/>
              <a:ext cx="193043" cy="29672"/>
            </a:xfrm>
            <a:custGeom>
              <a:rect b="b" l="l" r="r" t="t"/>
              <a:pathLst>
                <a:path extrusionOk="0" h="682" w="4437">
                  <a:moveTo>
                    <a:pt x="1" y="1"/>
                  </a:moveTo>
                  <a:lnTo>
                    <a:pt x="4436" y="1"/>
                  </a:lnTo>
                  <a:lnTo>
                    <a:pt x="4436" y="681"/>
                  </a:lnTo>
                  <a:lnTo>
                    <a:pt x="1" y="68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8" name="Google Shape;918;p24"/>
            <p:cNvSpPr/>
            <p:nvPr/>
          </p:nvSpPr>
          <p:spPr>
            <a:xfrm>
              <a:off x="248785" y="1731406"/>
              <a:ext cx="218451" cy="29629"/>
            </a:xfrm>
            <a:custGeom>
              <a:rect b="b" l="l" r="r" t="t"/>
              <a:pathLst>
                <a:path extrusionOk="0" h="681" w="5021">
                  <a:moveTo>
                    <a:pt x="1" y="1"/>
                  </a:moveTo>
                  <a:lnTo>
                    <a:pt x="5021" y="1"/>
                  </a:lnTo>
                  <a:lnTo>
                    <a:pt x="5021" y="680"/>
                  </a:lnTo>
                  <a:lnTo>
                    <a:pt x="1" y="68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9" name="Google Shape;919;p24"/>
            <p:cNvSpPr/>
            <p:nvPr/>
          </p:nvSpPr>
          <p:spPr>
            <a:xfrm>
              <a:off x="712357" y="1731406"/>
              <a:ext cx="37808" cy="29629"/>
            </a:xfrm>
            <a:custGeom>
              <a:rect b="b" l="l" r="r" t="t"/>
              <a:pathLst>
                <a:path extrusionOk="0" h="681" w="869">
                  <a:moveTo>
                    <a:pt x="0" y="1"/>
                  </a:moveTo>
                  <a:lnTo>
                    <a:pt x="869" y="1"/>
                  </a:lnTo>
                  <a:lnTo>
                    <a:pt x="869" y="680"/>
                  </a:lnTo>
                  <a:lnTo>
                    <a:pt x="0" y="68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0" name="Google Shape;920;p24"/>
            <p:cNvSpPr/>
            <p:nvPr/>
          </p:nvSpPr>
          <p:spPr>
            <a:xfrm>
              <a:off x="493949" y="1731406"/>
              <a:ext cx="183906" cy="29629"/>
            </a:xfrm>
            <a:custGeom>
              <a:rect b="b" l="l" r="r" t="t"/>
              <a:pathLst>
                <a:path extrusionOk="0" h="681" w="4227">
                  <a:moveTo>
                    <a:pt x="0" y="1"/>
                  </a:moveTo>
                  <a:lnTo>
                    <a:pt x="4227" y="1"/>
                  </a:lnTo>
                  <a:lnTo>
                    <a:pt x="4227" y="680"/>
                  </a:lnTo>
                  <a:lnTo>
                    <a:pt x="0" y="68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1" name="Google Shape;921;p24"/>
            <p:cNvSpPr/>
            <p:nvPr/>
          </p:nvSpPr>
          <p:spPr>
            <a:xfrm>
              <a:off x="583227" y="1860102"/>
              <a:ext cx="166938" cy="29672"/>
            </a:xfrm>
            <a:custGeom>
              <a:rect b="b" l="l" r="r" t="t"/>
              <a:pathLst>
                <a:path extrusionOk="0" h="682" w="3837">
                  <a:moveTo>
                    <a:pt x="0" y="1"/>
                  </a:moveTo>
                  <a:lnTo>
                    <a:pt x="3837" y="1"/>
                  </a:lnTo>
                  <a:lnTo>
                    <a:pt x="3837" y="681"/>
                  </a:lnTo>
                  <a:lnTo>
                    <a:pt x="0" y="68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2" name="Google Shape;922;p24"/>
            <p:cNvSpPr/>
            <p:nvPr/>
          </p:nvSpPr>
          <p:spPr>
            <a:xfrm>
              <a:off x="248785" y="1860102"/>
              <a:ext cx="37808" cy="29672"/>
            </a:xfrm>
            <a:custGeom>
              <a:rect b="b" l="l" r="r" t="t"/>
              <a:pathLst>
                <a:path extrusionOk="0" h="682" w="869">
                  <a:moveTo>
                    <a:pt x="1" y="1"/>
                  </a:moveTo>
                  <a:lnTo>
                    <a:pt x="869" y="1"/>
                  </a:lnTo>
                  <a:lnTo>
                    <a:pt x="869" y="681"/>
                  </a:lnTo>
                  <a:lnTo>
                    <a:pt x="1" y="68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3" name="Google Shape;923;p24"/>
            <p:cNvSpPr/>
            <p:nvPr/>
          </p:nvSpPr>
          <p:spPr>
            <a:xfrm>
              <a:off x="321094" y="1860102"/>
              <a:ext cx="235506" cy="29672"/>
            </a:xfrm>
            <a:custGeom>
              <a:rect b="b" l="l" r="r" t="t"/>
              <a:pathLst>
                <a:path extrusionOk="0" h="682" w="5413">
                  <a:moveTo>
                    <a:pt x="0" y="1"/>
                  </a:moveTo>
                  <a:lnTo>
                    <a:pt x="5412" y="1"/>
                  </a:lnTo>
                  <a:lnTo>
                    <a:pt x="5412" y="681"/>
                  </a:lnTo>
                  <a:lnTo>
                    <a:pt x="0" y="68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4" name="Google Shape;924;p24"/>
            <p:cNvSpPr/>
            <p:nvPr/>
          </p:nvSpPr>
          <p:spPr>
            <a:xfrm>
              <a:off x="665021" y="1985099"/>
              <a:ext cx="85144" cy="29629"/>
            </a:xfrm>
            <a:custGeom>
              <a:rect b="b" l="l" r="r" t="t"/>
              <a:pathLst>
                <a:path extrusionOk="0" h="681" w="1957">
                  <a:moveTo>
                    <a:pt x="0" y="1"/>
                  </a:moveTo>
                  <a:lnTo>
                    <a:pt x="1957" y="1"/>
                  </a:lnTo>
                  <a:lnTo>
                    <a:pt x="1957" y="680"/>
                  </a:lnTo>
                  <a:lnTo>
                    <a:pt x="0" y="68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5" name="Google Shape;925;p24"/>
            <p:cNvSpPr/>
            <p:nvPr/>
          </p:nvSpPr>
          <p:spPr>
            <a:xfrm>
              <a:off x="248785" y="1985099"/>
              <a:ext cx="64870" cy="29629"/>
            </a:xfrm>
            <a:custGeom>
              <a:rect b="b" l="l" r="r" t="t"/>
              <a:pathLst>
                <a:path extrusionOk="0" h="681" w="1491">
                  <a:moveTo>
                    <a:pt x="1" y="1"/>
                  </a:moveTo>
                  <a:lnTo>
                    <a:pt x="1491" y="1"/>
                  </a:lnTo>
                  <a:lnTo>
                    <a:pt x="1491" y="680"/>
                  </a:lnTo>
                  <a:lnTo>
                    <a:pt x="1" y="68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6" name="Google Shape;926;p24"/>
            <p:cNvSpPr/>
            <p:nvPr/>
          </p:nvSpPr>
          <p:spPr>
            <a:xfrm>
              <a:off x="442349" y="1985099"/>
              <a:ext cx="193043" cy="29629"/>
            </a:xfrm>
            <a:custGeom>
              <a:rect b="b" l="l" r="r" t="t"/>
              <a:pathLst>
                <a:path extrusionOk="0" h="681" w="4437">
                  <a:moveTo>
                    <a:pt x="1" y="1"/>
                  </a:moveTo>
                  <a:lnTo>
                    <a:pt x="4436" y="1"/>
                  </a:lnTo>
                  <a:lnTo>
                    <a:pt x="4436" y="680"/>
                  </a:lnTo>
                  <a:lnTo>
                    <a:pt x="1" y="68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7" name="Google Shape;927;p24"/>
            <p:cNvSpPr/>
            <p:nvPr/>
          </p:nvSpPr>
          <p:spPr>
            <a:xfrm>
              <a:off x="248785" y="1920751"/>
              <a:ext cx="218451" cy="29629"/>
            </a:xfrm>
            <a:custGeom>
              <a:rect b="b" l="l" r="r" t="t"/>
              <a:pathLst>
                <a:path extrusionOk="0" h="681" w="5021">
                  <a:moveTo>
                    <a:pt x="1" y="1"/>
                  </a:moveTo>
                  <a:lnTo>
                    <a:pt x="5021" y="1"/>
                  </a:lnTo>
                  <a:lnTo>
                    <a:pt x="5021" y="680"/>
                  </a:lnTo>
                  <a:lnTo>
                    <a:pt x="1" y="68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8" name="Google Shape;928;p24"/>
            <p:cNvSpPr/>
            <p:nvPr/>
          </p:nvSpPr>
          <p:spPr>
            <a:xfrm>
              <a:off x="712357" y="1920751"/>
              <a:ext cx="37808" cy="29629"/>
            </a:xfrm>
            <a:custGeom>
              <a:rect b="b" l="l" r="r" t="t"/>
              <a:pathLst>
                <a:path extrusionOk="0" h="681" w="869">
                  <a:moveTo>
                    <a:pt x="0" y="1"/>
                  </a:moveTo>
                  <a:lnTo>
                    <a:pt x="869" y="1"/>
                  </a:lnTo>
                  <a:lnTo>
                    <a:pt x="869" y="680"/>
                  </a:lnTo>
                  <a:lnTo>
                    <a:pt x="0" y="68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9" name="Google Shape;929;p24"/>
            <p:cNvSpPr/>
            <p:nvPr/>
          </p:nvSpPr>
          <p:spPr>
            <a:xfrm>
              <a:off x="493949" y="1920751"/>
              <a:ext cx="183906" cy="29629"/>
            </a:xfrm>
            <a:custGeom>
              <a:rect b="b" l="l" r="r" t="t"/>
              <a:pathLst>
                <a:path extrusionOk="0" h="681" w="4227">
                  <a:moveTo>
                    <a:pt x="0" y="1"/>
                  </a:moveTo>
                  <a:lnTo>
                    <a:pt x="4227" y="1"/>
                  </a:lnTo>
                  <a:lnTo>
                    <a:pt x="4227" y="680"/>
                  </a:lnTo>
                  <a:lnTo>
                    <a:pt x="0" y="68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0" name="Google Shape;930;p24"/>
            <p:cNvSpPr/>
            <p:nvPr/>
          </p:nvSpPr>
          <p:spPr>
            <a:xfrm>
              <a:off x="248785" y="2041136"/>
              <a:ext cx="85188" cy="29672"/>
            </a:xfrm>
            <a:custGeom>
              <a:rect b="b" l="l" r="r" t="t"/>
              <a:pathLst>
                <a:path extrusionOk="0" h="682" w="1958">
                  <a:moveTo>
                    <a:pt x="1" y="1"/>
                  </a:moveTo>
                  <a:lnTo>
                    <a:pt x="1957" y="1"/>
                  </a:lnTo>
                  <a:lnTo>
                    <a:pt x="1957" y="682"/>
                  </a:lnTo>
                  <a:lnTo>
                    <a:pt x="1" y="682"/>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1" name="Google Shape;931;p24"/>
            <p:cNvSpPr/>
            <p:nvPr/>
          </p:nvSpPr>
          <p:spPr>
            <a:xfrm>
              <a:off x="543678" y="2041136"/>
              <a:ext cx="206487" cy="29672"/>
            </a:xfrm>
            <a:custGeom>
              <a:rect b="b" l="l" r="r" t="t"/>
              <a:pathLst>
                <a:path extrusionOk="0" h="682" w="4746">
                  <a:moveTo>
                    <a:pt x="1" y="1"/>
                  </a:moveTo>
                  <a:lnTo>
                    <a:pt x="4746" y="1"/>
                  </a:lnTo>
                  <a:lnTo>
                    <a:pt x="4746" y="682"/>
                  </a:lnTo>
                  <a:lnTo>
                    <a:pt x="1" y="682"/>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2" name="Google Shape;932;p24"/>
            <p:cNvSpPr/>
            <p:nvPr/>
          </p:nvSpPr>
          <p:spPr>
            <a:xfrm>
              <a:off x="363557" y="2041136"/>
              <a:ext cx="103678" cy="29672"/>
            </a:xfrm>
            <a:custGeom>
              <a:rect b="b" l="l" r="r" t="t"/>
              <a:pathLst>
                <a:path extrusionOk="0" h="682" w="2383">
                  <a:moveTo>
                    <a:pt x="1" y="1"/>
                  </a:moveTo>
                  <a:lnTo>
                    <a:pt x="2383" y="1"/>
                  </a:lnTo>
                  <a:lnTo>
                    <a:pt x="2383" y="682"/>
                  </a:lnTo>
                  <a:lnTo>
                    <a:pt x="1" y="682"/>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933" name="Google Shape;933;p24"/>
          <p:cNvSpPr/>
          <p:nvPr/>
        </p:nvSpPr>
        <p:spPr>
          <a:xfrm flipH="1">
            <a:off x="-83150" y="4755550"/>
            <a:ext cx="9258900" cy="6360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4" name="Google Shape;934;p24"/>
          <p:cNvSpPr/>
          <p:nvPr/>
        </p:nvSpPr>
        <p:spPr>
          <a:xfrm flipH="1">
            <a:off x="-260875" y="4842550"/>
            <a:ext cx="9548300" cy="300950"/>
          </a:xfrm>
          <a:custGeom>
            <a:rect b="b" l="l" r="r" t="t"/>
            <a:pathLst>
              <a:path extrusionOk="0" h="12038" w="381932">
                <a:moveTo>
                  <a:pt x="4104" y="0"/>
                </a:moveTo>
                <a:lnTo>
                  <a:pt x="381932" y="3830"/>
                </a:lnTo>
                <a:lnTo>
                  <a:pt x="379196" y="12038"/>
                </a:lnTo>
                <a:lnTo>
                  <a:pt x="0" y="8208"/>
                </a:lnTo>
                <a:close/>
              </a:path>
            </a:pathLst>
          </a:custGeom>
          <a:solidFill>
            <a:srgbClr val="2C2C2C">
              <a:alpha val="28930"/>
            </a:srgbClr>
          </a:solidFill>
          <a:ln>
            <a:noFill/>
          </a:ln>
        </p:spPr>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six columns">
  <p:cSld name="CUSTOM_7">
    <p:spTree>
      <p:nvGrpSpPr>
        <p:cNvPr id="935" name="Shape 935"/>
        <p:cNvGrpSpPr/>
        <p:nvPr/>
      </p:nvGrpSpPr>
      <p:grpSpPr>
        <a:xfrm>
          <a:off x="0" y="0"/>
          <a:ext cx="0" cy="0"/>
          <a:chOff x="0" y="0"/>
          <a:chExt cx="0" cy="0"/>
        </a:xfrm>
      </p:grpSpPr>
      <p:sp>
        <p:nvSpPr>
          <p:cNvPr id="936" name="Google Shape;936;p25"/>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937" name="Google Shape;937;p25"/>
          <p:cNvSpPr txBox="1"/>
          <p:nvPr>
            <p:ph idx="1" type="subTitle"/>
          </p:nvPr>
        </p:nvSpPr>
        <p:spPr>
          <a:xfrm>
            <a:off x="1050295" y="1942491"/>
            <a:ext cx="2100000" cy="4848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200"/>
              <a:buNone/>
              <a:defRPr/>
            </a:lvl2pPr>
            <a:lvl3pPr lvl="2" rtl="0" algn="ctr">
              <a:lnSpc>
                <a:spcPct val="100000"/>
              </a:lnSpc>
              <a:spcBef>
                <a:spcPts val="0"/>
              </a:spcBef>
              <a:spcAft>
                <a:spcPts val="0"/>
              </a:spcAft>
              <a:buSzPts val="1200"/>
              <a:buNone/>
              <a:defRPr/>
            </a:lvl3pPr>
            <a:lvl4pPr lvl="3" rtl="0" algn="ctr">
              <a:lnSpc>
                <a:spcPct val="100000"/>
              </a:lnSpc>
              <a:spcBef>
                <a:spcPts val="0"/>
              </a:spcBef>
              <a:spcAft>
                <a:spcPts val="0"/>
              </a:spcAft>
              <a:buSzPts val="1200"/>
              <a:buNone/>
              <a:defRPr/>
            </a:lvl4pPr>
            <a:lvl5pPr lvl="4" rtl="0" algn="ctr">
              <a:lnSpc>
                <a:spcPct val="100000"/>
              </a:lnSpc>
              <a:spcBef>
                <a:spcPts val="0"/>
              </a:spcBef>
              <a:spcAft>
                <a:spcPts val="0"/>
              </a:spcAft>
              <a:buSzPts val="1200"/>
              <a:buNone/>
              <a:defRPr/>
            </a:lvl5pPr>
            <a:lvl6pPr lvl="5" rtl="0" algn="ctr">
              <a:lnSpc>
                <a:spcPct val="100000"/>
              </a:lnSpc>
              <a:spcBef>
                <a:spcPts val="0"/>
              </a:spcBef>
              <a:spcAft>
                <a:spcPts val="0"/>
              </a:spcAft>
              <a:buSzPts val="1200"/>
              <a:buNone/>
              <a:defRPr/>
            </a:lvl6pPr>
            <a:lvl7pPr lvl="6" rtl="0" algn="ctr">
              <a:lnSpc>
                <a:spcPct val="100000"/>
              </a:lnSpc>
              <a:spcBef>
                <a:spcPts val="0"/>
              </a:spcBef>
              <a:spcAft>
                <a:spcPts val="0"/>
              </a:spcAft>
              <a:buSzPts val="1200"/>
              <a:buNone/>
              <a:defRPr/>
            </a:lvl7pPr>
            <a:lvl8pPr lvl="7" rtl="0" algn="ctr">
              <a:lnSpc>
                <a:spcPct val="100000"/>
              </a:lnSpc>
              <a:spcBef>
                <a:spcPts val="0"/>
              </a:spcBef>
              <a:spcAft>
                <a:spcPts val="0"/>
              </a:spcAft>
              <a:buSzPts val="1200"/>
              <a:buNone/>
              <a:defRPr/>
            </a:lvl8pPr>
            <a:lvl9pPr lvl="8" rtl="0" algn="ctr">
              <a:lnSpc>
                <a:spcPct val="100000"/>
              </a:lnSpc>
              <a:spcBef>
                <a:spcPts val="0"/>
              </a:spcBef>
              <a:spcAft>
                <a:spcPts val="0"/>
              </a:spcAft>
              <a:buSzPts val="1200"/>
              <a:buNone/>
              <a:defRPr/>
            </a:lvl9pPr>
          </a:lstStyle>
          <a:p/>
        </p:txBody>
      </p:sp>
      <p:sp>
        <p:nvSpPr>
          <p:cNvPr id="938" name="Google Shape;938;p25"/>
          <p:cNvSpPr txBox="1"/>
          <p:nvPr>
            <p:ph idx="2" type="subTitle"/>
          </p:nvPr>
        </p:nvSpPr>
        <p:spPr>
          <a:xfrm>
            <a:off x="3520207" y="1942491"/>
            <a:ext cx="2099700" cy="4848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200"/>
              <a:buNone/>
              <a:defRPr/>
            </a:lvl2pPr>
            <a:lvl3pPr lvl="2" rtl="0" algn="ctr">
              <a:lnSpc>
                <a:spcPct val="100000"/>
              </a:lnSpc>
              <a:spcBef>
                <a:spcPts val="0"/>
              </a:spcBef>
              <a:spcAft>
                <a:spcPts val="0"/>
              </a:spcAft>
              <a:buSzPts val="1200"/>
              <a:buNone/>
              <a:defRPr/>
            </a:lvl3pPr>
            <a:lvl4pPr lvl="3" rtl="0" algn="ctr">
              <a:lnSpc>
                <a:spcPct val="100000"/>
              </a:lnSpc>
              <a:spcBef>
                <a:spcPts val="0"/>
              </a:spcBef>
              <a:spcAft>
                <a:spcPts val="0"/>
              </a:spcAft>
              <a:buSzPts val="1200"/>
              <a:buNone/>
              <a:defRPr/>
            </a:lvl4pPr>
            <a:lvl5pPr lvl="4" rtl="0" algn="ctr">
              <a:lnSpc>
                <a:spcPct val="100000"/>
              </a:lnSpc>
              <a:spcBef>
                <a:spcPts val="0"/>
              </a:spcBef>
              <a:spcAft>
                <a:spcPts val="0"/>
              </a:spcAft>
              <a:buSzPts val="1200"/>
              <a:buNone/>
              <a:defRPr/>
            </a:lvl5pPr>
            <a:lvl6pPr lvl="5" rtl="0" algn="ctr">
              <a:lnSpc>
                <a:spcPct val="100000"/>
              </a:lnSpc>
              <a:spcBef>
                <a:spcPts val="0"/>
              </a:spcBef>
              <a:spcAft>
                <a:spcPts val="0"/>
              </a:spcAft>
              <a:buSzPts val="1200"/>
              <a:buNone/>
              <a:defRPr/>
            </a:lvl6pPr>
            <a:lvl7pPr lvl="6" rtl="0" algn="ctr">
              <a:lnSpc>
                <a:spcPct val="100000"/>
              </a:lnSpc>
              <a:spcBef>
                <a:spcPts val="0"/>
              </a:spcBef>
              <a:spcAft>
                <a:spcPts val="0"/>
              </a:spcAft>
              <a:buSzPts val="1200"/>
              <a:buNone/>
              <a:defRPr/>
            </a:lvl7pPr>
            <a:lvl8pPr lvl="7" rtl="0" algn="ctr">
              <a:lnSpc>
                <a:spcPct val="100000"/>
              </a:lnSpc>
              <a:spcBef>
                <a:spcPts val="0"/>
              </a:spcBef>
              <a:spcAft>
                <a:spcPts val="0"/>
              </a:spcAft>
              <a:buSzPts val="1200"/>
              <a:buNone/>
              <a:defRPr/>
            </a:lvl8pPr>
            <a:lvl9pPr lvl="8" rtl="0" algn="ctr">
              <a:lnSpc>
                <a:spcPct val="100000"/>
              </a:lnSpc>
              <a:spcBef>
                <a:spcPts val="0"/>
              </a:spcBef>
              <a:spcAft>
                <a:spcPts val="0"/>
              </a:spcAft>
              <a:buSzPts val="1200"/>
              <a:buNone/>
              <a:defRPr/>
            </a:lvl9pPr>
          </a:lstStyle>
          <a:p/>
        </p:txBody>
      </p:sp>
      <p:sp>
        <p:nvSpPr>
          <p:cNvPr id="939" name="Google Shape;939;p25"/>
          <p:cNvSpPr txBox="1"/>
          <p:nvPr>
            <p:ph idx="3" type="subTitle"/>
          </p:nvPr>
        </p:nvSpPr>
        <p:spPr>
          <a:xfrm>
            <a:off x="1050295" y="3375876"/>
            <a:ext cx="2100000" cy="4848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200"/>
              <a:buNone/>
              <a:defRPr/>
            </a:lvl2pPr>
            <a:lvl3pPr lvl="2" rtl="0" algn="ctr">
              <a:lnSpc>
                <a:spcPct val="100000"/>
              </a:lnSpc>
              <a:spcBef>
                <a:spcPts val="0"/>
              </a:spcBef>
              <a:spcAft>
                <a:spcPts val="0"/>
              </a:spcAft>
              <a:buSzPts val="1200"/>
              <a:buNone/>
              <a:defRPr/>
            </a:lvl3pPr>
            <a:lvl4pPr lvl="3" rtl="0" algn="ctr">
              <a:lnSpc>
                <a:spcPct val="100000"/>
              </a:lnSpc>
              <a:spcBef>
                <a:spcPts val="0"/>
              </a:spcBef>
              <a:spcAft>
                <a:spcPts val="0"/>
              </a:spcAft>
              <a:buSzPts val="1200"/>
              <a:buNone/>
              <a:defRPr/>
            </a:lvl4pPr>
            <a:lvl5pPr lvl="4" rtl="0" algn="ctr">
              <a:lnSpc>
                <a:spcPct val="100000"/>
              </a:lnSpc>
              <a:spcBef>
                <a:spcPts val="0"/>
              </a:spcBef>
              <a:spcAft>
                <a:spcPts val="0"/>
              </a:spcAft>
              <a:buSzPts val="1200"/>
              <a:buNone/>
              <a:defRPr/>
            </a:lvl5pPr>
            <a:lvl6pPr lvl="5" rtl="0" algn="ctr">
              <a:lnSpc>
                <a:spcPct val="100000"/>
              </a:lnSpc>
              <a:spcBef>
                <a:spcPts val="0"/>
              </a:spcBef>
              <a:spcAft>
                <a:spcPts val="0"/>
              </a:spcAft>
              <a:buSzPts val="1200"/>
              <a:buNone/>
              <a:defRPr/>
            </a:lvl6pPr>
            <a:lvl7pPr lvl="6" rtl="0" algn="ctr">
              <a:lnSpc>
                <a:spcPct val="100000"/>
              </a:lnSpc>
              <a:spcBef>
                <a:spcPts val="0"/>
              </a:spcBef>
              <a:spcAft>
                <a:spcPts val="0"/>
              </a:spcAft>
              <a:buSzPts val="1200"/>
              <a:buNone/>
              <a:defRPr/>
            </a:lvl7pPr>
            <a:lvl8pPr lvl="7" rtl="0" algn="ctr">
              <a:lnSpc>
                <a:spcPct val="100000"/>
              </a:lnSpc>
              <a:spcBef>
                <a:spcPts val="0"/>
              </a:spcBef>
              <a:spcAft>
                <a:spcPts val="0"/>
              </a:spcAft>
              <a:buSzPts val="1200"/>
              <a:buNone/>
              <a:defRPr/>
            </a:lvl8pPr>
            <a:lvl9pPr lvl="8" rtl="0" algn="ctr">
              <a:lnSpc>
                <a:spcPct val="100000"/>
              </a:lnSpc>
              <a:spcBef>
                <a:spcPts val="0"/>
              </a:spcBef>
              <a:spcAft>
                <a:spcPts val="0"/>
              </a:spcAft>
              <a:buSzPts val="1200"/>
              <a:buNone/>
              <a:defRPr/>
            </a:lvl9pPr>
          </a:lstStyle>
          <a:p/>
        </p:txBody>
      </p:sp>
      <p:sp>
        <p:nvSpPr>
          <p:cNvPr id="940" name="Google Shape;940;p25"/>
          <p:cNvSpPr txBox="1"/>
          <p:nvPr>
            <p:ph idx="4" type="subTitle"/>
          </p:nvPr>
        </p:nvSpPr>
        <p:spPr>
          <a:xfrm>
            <a:off x="3520207" y="3375876"/>
            <a:ext cx="2099700" cy="4848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200"/>
              <a:buNone/>
              <a:defRPr/>
            </a:lvl2pPr>
            <a:lvl3pPr lvl="2" rtl="0" algn="ctr">
              <a:lnSpc>
                <a:spcPct val="100000"/>
              </a:lnSpc>
              <a:spcBef>
                <a:spcPts val="0"/>
              </a:spcBef>
              <a:spcAft>
                <a:spcPts val="0"/>
              </a:spcAft>
              <a:buSzPts val="1200"/>
              <a:buNone/>
              <a:defRPr/>
            </a:lvl3pPr>
            <a:lvl4pPr lvl="3" rtl="0" algn="ctr">
              <a:lnSpc>
                <a:spcPct val="100000"/>
              </a:lnSpc>
              <a:spcBef>
                <a:spcPts val="0"/>
              </a:spcBef>
              <a:spcAft>
                <a:spcPts val="0"/>
              </a:spcAft>
              <a:buSzPts val="1200"/>
              <a:buNone/>
              <a:defRPr/>
            </a:lvl4pPr>
            <a:lvl5pPr lvl="4" rtl="0" algn="ctr">
              <a:lnSpc>
                <a:spcPct val="100000"/>
              </a:lnSpc>
              <a:spcBef>
                <a:spcPts val="0"/>
              </a:spcBef>
              <a:spcAft>
                <a:spcPts val="0"/>
              </a:spcAft>
              <a:buSzPts val="1200"/>
              <a:buNone/>
              <a:defRPr/>
            </a:lvl5pPr>
            <a:lvl6pPr lvl="5" rtl="0" algn="ctr">
              <a:lnSpc>
                <a:spcPct val="100000"/>
              </a:lnSpc>
              <a:spcBef>
                <a:spcPts val="0"/>
              </a:spcBef>
              <a:spcAft>
                <a:spcPts val="0"/>
              </a:spcAft>
              <a:buSzPts val="1200"/>
              <a:buNone/>
              <a:defRPr/>
            </a:lvl6pPr>
            <a:lvl7pPr lvl="6" rtl="0" algn="ctr">
              <a:lnSpc>
                <a:spcPct val="100000"/>
              </a:lnSpc>
              <a:spcBef>
                <a:spcPts val="0"/>
              </a:spcBef>
              <a:spcAft>
                <a:spcPts val="0"/>
              </a:spcAft>
              <a:buSzPts val="1200"/>
              <a:buNone/>
              <a:defRPr/>
            </a:lvl7pPr>
            <a:lvl8pPr lvl="7" rtl="0" algn="ctr">
              <a:lnSpc>
                <a:spcPct val="100000"/>
              </a:lnSpc>
              <a:spcBef>
                <a:spcPts val="0"/>
              </a:spcBef>
              <a:spcAft>
                <a:spcPts val="0"/>
              </a:spcAft>
              <a:buSzPts val="1200"/>
              <a:buNone/>
              <a:defRPr/>
            </a:lvl8pPr>
            <a:lvl9pPr lvl="8" rtl="0" algn="ctr">
              <a:lnSpc>
                <a:spcPct val="100000"/>
              </a:lnSpc>
              <a:spcBef>
                <a:spcPts val="0"/>
              </a:spcBef>
              <a:spcAft>
                <a:spcPts val="0"/>
              </a:spcAft>
              <a:buSzPts val="1200"/>
              <a:buNone/>
              <a:defRPr/>
            </a:lvl9pPr>
          </a:lstStyle>
          <a:p/>
        </p:txBody>
      </p:sp>
      <p:sp>
        <p:nvSpPr>
          <p:cNvPr id="941" name="Google Shape;941;p25"/>
          <p:cNvSpPr txBox="1"/>
          <p:nvPr>
            <p:ph idx="5" type="subTitle"/>
          </p:nvPr>
        </p:nvSpPr>
        <p:spPr>
          <a:xfrm>
            <a:off x="5989970" y="1942491"/>
            <a:ext cx="2100000" cy="4848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200"/>
              <a:buNone/>
              <a:defRPr/>
            </a:lvl2pPr>
            <a:lvl3pPr lvl="2" rtl="0" algn="ctr">
              <a:lnSpc>
                <a:spcPct val="100000"/>
              </a:lnSpc>
              <a:spcBef>
                <a:spcPts val="0"/>
              </a:spcBef>
              <a:spcAft>
                <a:spcPts val="0"/>
              </a:spcAft>
              <a:buSzPts val="1200"/>
              <a:buNone/>
              <a:defRPr/>
            </a:lvl3pPr>
            <a:lvl4pPr lvl="3" rtl="0" algn="ctr">
              <a:lnSpc>
                <a:spcPct val="100000"/>
              </a:lnSpc>
              <a:spcBef>
                <a:spcPts val="0"/>
              </a:spcBef>
              <a:spcAft>
                <a:spcPts val="0"/>
              </a:spcAft>
              <a:buSzPts val="1200"/>
              <a:buNone/>
              <a:defRPr/>
            </a:lvl4pPr>
            <a:lvl5pPr lvl="4" rtl="0" algn="ctr">
              <a:lnSpc>
                <a:spcPct val="100000"/>
              </a:lnSpc>
              <a:spcBef>
                <a:spcPts val="0"/>
              </a:spcBef>
              <a:spcAft>
                <a:spcPts val="0"/>
              </a:spcAft>
              <a:buSzPts val="1200"/>
              <a:buNone/>
              <a:defRPr/>
            </a:lvl5pPr>
            <a:lvl6pPr lvl="5" rtl="0" algn="ctr">
              <a:lnSpc>
                <a:spcPct val="100000"/>
              </a:lnSpc>
              <a:spcBef>
                <a:spcPts val="0"/>
              </a:spcBef>
              <a:spcAft>
                <a:spcPts val="0"/>
              </a:spcAft>
              <a:buSzPts val="1200"/>
              <a:buNone/>
              <a:defRPr/>
            </a:lvl6pPr>
            <a:lvl7pPr lvl="6" rtl="0" algn="ctr">
              <a:lnSpc>
                <a:spcPct val="100000"/>
              </a:lnSpc>
              <a:spcBef>
                <a:spcPts val="0"/>
              </a:spcBef>
              <a:spcAft>
                <a:spcPts val="0"/>
              </a:spcAft>
              <a:buSzPts val="1200"/>
              <a:buNone/>
              <a:defRPr/>
            </a:lvl7pPr>
            <a:lvl8pPr lvl="7" rtl="0" algn="ctr">
              <a:lnSpc>
                <a:spcPct val="100000"/>
              </a:lnSpc>
              <a:spcBef>
                <a:spcPts val="0"/>
              </a:spcBef>
              <a:spcAft>
                <a:spcPts val="0"/>
              </a:spcAft>
              <a:buSzPts val="1200"/>
              <a:buNone/>
              <a:defRPr/>
            </a:lvl8pPr>
            <a:lvl9pPr lvl="8" rtl="0" algn="ctr">
              <a:lnSpc>
                <a:spcPct val="100000"/>
              </a:lnSpc>
              <a:spcBef>
                <a:spcPts val="0"/>
              </a:spcBef>
              <a:spcAft>
                <a:spcPts val="0"/>
              </a:spcAft>
              <a:buSzPts val="1200"/>
              <a:buNone/>
              <a:defRPr/>
            </a:lvl9pPr>
          </a:lstStyle>
          <a:p/>
        </p:txBody>
      </p:sp>
      <p:sp>
        <p:nvSpPr>
          <p:cNvPr id="942" name="Google Shape;942;p25"/>
          <p:cNvSpPr txBox="1"/>
          <p:nvPr>
            <p:ph idx="6" type="subTitle"/>
          </p:nvPr>
        </p:nvSpPr>
        <p:spPr>
          <a:xfrm>
            <a:off x="5989970" y="3375875"/>
            <a:ext cx="2100000" cy="4848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200"/>
              <a:buNone/>
              <a:defRPr/>
            </a:lvl2pPr>
            <a:lvl3pPr lvl="2" rtl="0" algn="ctr">
              <a:lnSpc>
                <a:spcPct val="100000"/>
              </a:lnSpc>
              <a:spcBef>
                <a:spcPts val="0"/>
              </a:spcBef>
              <a:spcAft>
                <a:spcPts val="0"/>
              </a:spcAft>
              <a:buSzPts val="1200"/>
              <a:buNone/>
              <a:defRPr/>
            </a:lvl3pPr>
            <a:lvl4pPr lvl="3" rtl="0" algn="ctr">
              <a:lnSpc>
                <a:spcPct val="100000"/>
              </a:lnSpc>
              <a:spcBef>
                <a:spcPts val="0"/>
              </a:spcBef>
              <a:spcAft>
                <a:spcPts val="0"/>
              </a:spcAft>
              <a:buSzPts val="1200"/>
              <a:buNone/>
              <a:defRPr/>
            </a:lvl4pPr>
            <a:lvl5pPr lvl="4" rtl="0" algn="ctr">
              <a:lnSpc>
                <a:spcPct val="100000"/>
              </a:lnSpc>
              <a:spcBef>
                <a:spcPts val="0"/>
              </a:spcBef>
              <a:spcAft>
                <a:spcPts val="0"/>
              </a:spcAft>
              <a:buSzPts val="1200"/>
              <a:buNone/>
              <a:defRPr/>
            </a:lvl5pPr>
            <a:lvl6pPr lvl="5" rtl="0" algn="ctr">
              <a:lnSpc>
                <a:spcPct val="100000"/>
              </a:lnSpc>
              <a:spcBef>
                <a:spcPts val="0"/>
              </a:spcBef>
              <a:spcAft>
                <a:spcPts val="0"/>
              </a:spcAft>
              <a:buSzPts val="1200"/>
              <a:buNone/>
              <a:defRPr/>
            </a:lvl6pPr>
            <a:lvl7pPr lvl="6" rtl="0" algn="ctr">
              <a:lnSpc>
                <a:spcPct val="100000"/>
              </a:lnSpc>
              <a:spcBef>
                <a:spcPts val="0"/>
              </a:spcBef>
              <a:spcAft>
                <a:spcPts val="0"/>
              </a:spcAft>
              <a:buSzPts val="1200"/>
              <a:buNone/>
              <a:defRPr/>
            </a:lvl7pPr>
            <a:lvl8pPr lvl="7" rtl="0" algn="ctr">
              <a:lnSpc>
                <a:spcPct val="100000"/>
              </a:lnSpc>
              <a:spcBef>
                <a:spcPts val="0"/>
              </a:spcBef>
              <a:spcAft>
                <a:spcPts val="0"/>
              </a:spcAft>
              <a:buSzPts val="1200"/>
              <a:buNone/>
              <a:defRPr/>
            </a:lvl8pPr>
            <a:lvl9pPr lvl="8" rtl="0" algn="ctr">
              <a:lnSpc>
                <a:spcPct val="100000"/>
              </a:lnSpc>
              <a:spcBef>
                <a:spcPts val="0"/>
              </a:spcBef>
              <a:spcAft>
                <a:spcPts val="0"/>
              </a:spcAft>
              <a:buSzPts val="1200"/>
              <a:buNone/>
              <a:defRPr/>
            </a:lvl9pPr>
          </a:lstStyle>
          <a:p/>
        </p:txBody>
      </p:sp>
      <p:sp>
        <p:nvSpPr>
          <p:cNvPr id="943" name="Google Shape;943;p25"/>
          <p:cNvSpPr txBox="1"/>
          <p:nvPr>
            <p:ph idx="7" type="subTitle"/>
          </p:nvPr>
        </p:nvSpPr>
        <p:spPr>
          <a:xfrm>
            <a:off x="1048700" y="1681000"/>
            <a:ext cx="2103000" cy="377100"/>
          </a:xfrm>
          <a:prstGeom prst="rect">
            <a:avLst/>
          </a:prstGeom>
        </p:spPr>
        <p:txBody>
          <a:bodyPr anchorCtr="0" anchor="b" bIns="91425" lIns="91425" spcFirstLastPara="1" rIns="91425" wrap="square" tIns="91425">
            <a:noAutofit/>
          </a:bodyPr>
          <a:lstStyle>
            <a:lvl1pPr lvl="0" rtl="0" algn="ctr">
              <a:lnSpc>
                <a:spcPct val="100000"/>
              </a:lnSpc>
              <a:spcBef>
                <a:spcPts val="0"/>
              </a:spcBef>
              <a:spcAft>
                <a:spcPts val="0"/>
              </a:spcAft>
              <a:buSzPts val="2400"/>
              <a:buFont typeface="Bebas Neue"/>
              <a:buNone/>
              <a:defRPr sz="2400">
                <a:solidFill>
                  <a:schemeClr val="dk1"/>
                </a:solidFill>
                <a:latin typeface="Changa One"/>
                <a:ea typeface="Changa One"/>
                <a:cs typeface="Changa One"/>
                <a:sym typeface="Changa One"/>
              </a:defRPr>
            </a:lvl1pPr>
            <a:lvl2pPr lvl="1" rtl="0" algn="ctr">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gn="ctr">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gn="ctr">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gn="ctr">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gn="ctr">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gn="ctr">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gn="ctr">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gn="ctr">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p:txBody>
      </p:sp>
      <p:sp>
        <p:nvSpPr>
          <p:cNvPr id="944" name="Google Shape;944;p25"/>
          <p:cNvSpPr txBox="1"/>
          <p:nvPr>
            <p:ph idx="8" type="subTitle"/>
          </p:nvPr>
        </p:nvSpPr>
        <p:spPr>
          <a:xfrm>
            <a:off x="3518613" y="1681000"/>
            <a:ext cx="2103000" cy="377100"/>
          </a:xfrm>
          <a:prstGeom prst="rect">
            <a:avLst/>
          </a:prstGeom>
        </p:spPr>
        <p:txBody>
          <a:bodyPr anchorCtr="0" anchor="b" bIns="91425" lIns="91425" spcFirstLastPara="1" rIns="91425" wrap="square" tIns="91425">
            <a:noAutofit/>
          </a:bodyPr>
          <a:lstStyle>
            <a:lvl1pPr lvl="0" rtl="0" algn="ctr">
              <a:lnSpc>
                <a:spcPct val="100000"/>
              </a:lnSpc>
              <a:spcBef>
                <a:spcPts val="0"/>
              </a:spcBef>
              <a:spcAft>
                <a:spcPts val="0"/>
              </a:spcAft>
              <a:buSzPts val="2400"/>
              <a:buFont typeface="Bebas Neue"/>
              <a:buNone/>
              <a:defRPr sz="2400">
                <a:solidFill>
                  <a:schemeClr val="dk1"/>
                </a:solidFill>
                <a:latin typeface="Changa One"/>
                <a:ea typeface="Changa One"/>
                <a:cs typeface="Changa One"/>
                <a:sym typeface="Changa One"/>
              </a:defRPr>
            </a:lvl1pPr>
            <a:lvl2pPr lvl="1" rtl="0" algn="ctr">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gn="ctr">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gn="ctr">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gn="ctr">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gn="ctr">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gn="ctr">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gn="ctr">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gn="ctr">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p:txBody>
      </p:sp>
      <p:sp>
        <p:nvSpPr>
          <p:cNvPr id="945" name="Google Shape;945;p25"/>
          <p:cNvSpPr txBox="1"/>
          <p:nvPr>
            <p:ph idx="9" type="subTitle"/>
          </p:nvPr>
        </p:nvSpPr>
        <p:spPr>
          <a:xfrm>
            <a:off x="5988375" y="1681000"/>
            <a:ext cx="2103000" cy="377100"/>
          </a:xfrm>
          <a:prstGeom prst="rect">
            <a:avLst/>
          </a:prstGeom>
        </p:spPr>
        <p:txBody>
          <a:bodyPr anchorCtr="0" anchor="b" bIns="91425" lIns="91425" spcFirstLastPara="1" rIns="91425" wrap="square" tIns="91425">
            <a:noAutofit/>
          </a:bodyPr>
          <a:lstStyle>
            <a:lvl1pPr lvl="0" rtl="0" algn="ctr">
              <a:lnSpc>
                <a:spcPct val="100000"/>
              </a:lnSpc>
              <a:spcBef>
                <a:spcPts val="0"/>
              </a:spcBef>
              <a:spcAft>
                <a:spcPts val="0"/>
              </a:spcAft>
              <a:buSzPts val="2400"/>
              <a:buFont typeface="Bebas Neue"/>
              <a:buNone/>
              <a:defRPr sz="2400">
                <a:solidFill>
                  <a:schemeClr val="dk1"/>
                </a:solidFill>
                <a:latin typeface="Changa One"/>
                <a:ea typeface="Changa One"/>
                <a:cs typeface="Changa One"/>
                <a:sym typeface="Changa One"/>
              </a:defRPr>
            </a:lvl1pPr>
            <a:lvl2pPr lvl="1" rtl="0" algn="ctr">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gn="ctr">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gn="ctr">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gn="ctr">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gn="ctr">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gn="ctr">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gn="ctr">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gn="ctr">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p:txBody>
      </p:sp>
      <p:sp>
        <p:nvSpPr>
          <p:cNvPr id="946" name="Google Shape;946;p25"/>
          <p:cNvSpPr txBox="1"/>
          <p:nvPr>
            <p:ph idx="13" type="subTitle"/>
          </p:nvPr>
        </p:nvSpPr>
        <p:spPr>
          <a:xfrm>
            <a:off x="1048700" y="3113247"/>
            <a:ext cx="2103000" cy="377100"/>
          </a:xfrm>
          <a:prstGeom prst="rect">
            <a:avLst/>
          </a:prstGeom>
        </p:spPr>
        <p:txBody>
          <a:bodyPr anchorCtr="0" anchor="b" bIns="91425" lIns="91425" spcFirstLastPara="1" rIns="91425" wrap="square" tIns="91425">
            <a:noAutofit/>
          </a:bodyPr>
          <a:lstStyle>
            <a:lvl1pPr lvl="0" rtl="0" algn="ctr">
              <a:lnSpc>
                <a:spcPct val="100000"/>
              </a:lnSpc>
              <a:spcBef>
                <a:spcPts val="0"/>
              </a:spcBef>
              <a:spcAft>
                <a:spcPts val="0"/>
              </a:spcAft>
              <a:buSzPts val="2400"/>
              <a:buFont typeface="Bebas Neue"/>
              <a:buNone/>
              <a:defRPr sz="2400">
                <a:solidFill>
                  <a:schemeClr val="dk1"/>
                </a:solidFill>
                <a:latin typeface="Changa One"/>
                <a:ea typeface="Changa One"/>
                <a:cs typeface="Changa One"/>
                <a:sym typeface="Changa One"/>
              </a:defRPr>
            </a:lvl1pPr>
            <a:lvl2pPr lvl="1" rtl="0" algn="ctr">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gn="ctr">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gn="ctr">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gn="ctr">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gn="ctr">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gn="ctr">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gn="ctr">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gn="ctr">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p:txBody>
      </p:sp>
      <p:sp>
        <p:nvSpPr>
          <p:cNvPr id="947" name="Google Shape;947;p25"/>
          <p:cNvSpPr txBox="1"/>
          <p:nvPr>
            <p:ph idx="14" type="subTitle"/>
          </p:nvPr>
        </p:nvSpPr>
        <p:spPr>
          <a:xfrm>
            <a:off x="3518613" y="3113247"/>
            <a:ext cx="2103000" cy="377100"/>
          </a:xfrm>
          <a:prstGeom prst="rect">
            <a:avLst/>
          </a:prstGeom>
        </p:spPr>
        <p:txBody>
          <a:bodyPr anchorCtr="0" anchor="b" bIns="91425" lIns="91425" spcFirstLastPara="1" rIns="91425" wrap="square" tIns="91425">
            <a:noAutofit/>
          </a:bodyPr>
          <a:lstStyle>
            <a:lvl1pPr lvl="0" rtl="0" algn="ctr">
              <a:lnSpc>
                <a:spcPct val="100000"/>
              </a:lnSpc>
              <a:spcBef>
                <a:spcPts val="0"/>
              </a:spcBef>
              <a:spcAft>
                <a:spcPts val="0"/>
              </a:spcAft>
              <a:buSzPts val="2400"/>
              <a:buFont typeface="Bebas Neue"/>
              <a:buNone/>
              <a:defRPr sz="2400">
                <a:solidFill>
                  <a:schemeClr val="dk1"/>
                </a:solidFill>
                <a:latin typeface="Changa One"/>
                <a:ea typeface="Changa One"/>
                <a:cs typeface="Changa One"/>
                <a:sym typeface="Changa One"/>
              </a:defRPr>
            </a:lvl1pPr>
            <a:lvl2pPr lvl="1" rtl="0" algn="ctr">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gn="ctr">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gn="ctr">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gn="ctr">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gn="ctr">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gn="ctr">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gn="ctr">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gn="ctr">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p:txBody>
      </p:sp>
      <p:sp>
        <p:nvSpPr>
          <p:cNvPr id="948" name="Google Shape;948;p25"/>
          <p:cNvSpPr txBox="1"/>
          <p:nvPr>
            <p:ph idx="15" type="subTitle"/>
          </p:nvPr>
        </p:nvSpPr>
        <p:spPr>
          <a:xfrm>
            <a:off x="5988375" y="3113246"/>
            <a:ext cx="2103000" cy="377100"/>
          </a:xfrm>
          <a:prstGeom prst="rect">
            <a:avLst/>
          </a:prstGeom>
        </p:spPr>
        <p:txBody>
          <a:bodyPr anchorCtr="0" anchor="b" bIns="91425" lIns="91425" spcFirstLastPara="1" rIns="91425" wrap="square" tIns="91425">
            <a:noAutofit/>
          </a:bodyPr>
          <a:lstStyle>
            <a:lvl1pPr lvl="0" rtl="0" algn="ctr">
              <a:lnSpc>
                <a:spcPct val="100000"/>
              </a:lnSpc>
              <a:spcBef>
                <a:spcPts val="0"/>
              </a:spcBef>
              <a:spcAft>
                <a:spcPts val="0"/>
              </a:spcAft>
              <a:buSzPts val="2400"/>
              <a:buFont typeface="Bebas Neue"/>
              <a:buNone/>
              <a:defRPr sz="2400">
                <a:solidFill>
                  <a:schemeClr val="dk1"/>
                </a:solidFill>
                <a:latin typeface="Changa One"/>
                <a:ea typeface="Changa One"/>
                <a:cs typeface="Changa One"/>
                <a:sym typeface="Changa One"/>
              </a:defRPr>
            </a:lvl1pPr>
            <a:lvl2pPr lvl="1" rtl="0" algn="ctr">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gn="ctr">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gn="ctr">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gn="ctr">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gn="ctr">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gn="ctr">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gn="ctr">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gn="ctr">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p:txBody>
      </p:sp>
      <p:sp>
        <p:nvSpPr>
          <p:cNvPr id="949" name="Google Shape;949;p25"/>
          <p:cNvSpPr/>
          <p:nvPr/>
        </p:nvSpPr>
        <p:spPr>
          <a:xfrm flipH="1">
            <a:off x="3838360" y="4503876"/>
            <a:ext cx="1149673" cy="385398"/>
          </a:xfrm>
          <a:custGeom>
            <a:rect b="b" l="l" r="r" t="t"/>
            <a:pathLst>
              <a:path extrusionOk="0" h="10639" w="31737">
                <a:moveTo>
                  <a:pt x="31737" y="10639"/>
                </a:moveTo>
                <a:lnTo>
                  <a:pt x="241" y="10639"/>
                </a:lnTo>
                <a:cubicBezTo>
                  <a:pt x="1" y="10215"/>
                  <a:pt x="12" y="9679"/>
                  <a:pt x="375" y="9355"/>
                </a:cubicBezTo>
                <a:cubicBezTo>
                  <a:pt x="737" y="9031"/>
                  <a:pt x="1328" y="9001"/>
                  <a:pt x="1721" y="9286"/>
                </a:cubicBezTo>
                <a:cubicBezTo>
                  <a:pt x="1998" y="8549"/>
                  <a:pt x="2611" y="7947"/>
                  <a:pt x="3353" y="7685"/>
                </a:cubicBezTo>
                <a:cubicBezTo>
                  <a:pt x="2842" y="7279"/>
                  <a:pt x="2311" y="6847"/>
                  <a:pt x="2066" y="6241"/>
                </a:cubicBezTo>
                <a:cubicBezTo>
                  <a:pt x="1821" y="5638"/>
                  <a:pt x="1987" y="4813"/>
                  <a:pt x="2585" y="4553"/>
                </a:cubicBezTo>
                <a:cubicBezTo>
                  <a:pt x="1856" y="3191"/>
                  <a:pt x="2506" y="1275"/>
                  <a:pt x="3914" y="638"/>
                </a:cubicBezTo>
                <a:cubicBezTo>
                  <a:pt x="5320" y="1"/>
                  <a:pt x="7190" y="776"/>
                  <a:pt x="7732" y="2224"/>
                </a:cubicBezTo>
                <a:cubicBezTo>
                  <a:pt x="7896" y="1719"/>
                  <a:pt x="8672" y="1783"/>
                  <a:pt x="9068" y="2137"/>
                </a:cubicBezTo>
                <a:cubicBezTo>
                  <a:pt x="9465" y="2490"/>
                  <a:pt x="9712" y="3016"/>
                  <a:pt x="10181" y="3262"/>
                </a:cubicBezTo>
                <a:cubicBezTo>
                  <a:pt x="10744" y="3557"/>
                  <a:pt x="11468" y="3365"/>
                  <a:pt x="12026" y="3666"/>
                </a:cubicBezTo>
                <a:cubicBezTo>
                  <a:pt x="13218" y="4310"/>
                  <a:pt x="12717" y="6544"/>
                  <a:pt x="13966" y="7067"/>
                </a:cubicBezTo>
                <a:cubicBezTo>
                  <a:pt x="14589" y="7329"/>
                  <a:pt x="15291" y="6973"/>
                  <a:pt x="15834" y="6572"/>
                </a:cubicBezTo>
                <a:cubicBezTo>
                  <a:pt x="16376" y="6172"/>
                  <a:pt x="16933" y="5691"/>
                  <a:pt x="17609" y="5674"/>
                </a:cubicBezTo>
                <a:cubicBezTo>
                  <a:pt x="18336" y="5656"/>
                  <a:pt x="18953" y="6184"/>
                  <a:pt x="19445" y="6719"/>
                </a:cubicBezTo>
                <a:cubicBezTo>
                  <a:pt x="19938" y="7255"/>
                  <a:pt x="20427" y="7857"/>
                  <a:pt x="21124" y="8069"/>
                </a:cubicBezTo>
                <a:cubicBezTo>
                  <a:pt x="21819" y="8280"/>
                  <a:pt x="22756" y="7839"/>
                  <a:pt x="22720" y="7113"/>
                </a:cubicBezTo>
                <a:cubicBezTo>
                  <a:pt x="22693" y="6562"/>
                  <a:pt x="22143" y="5995"/>
                  <a:pt x="22453" y="5539"/>
                </a:cubicBezTo>
                <a:cubicBezTo>
                  <a:pt x="22621" y="5291"/>
                  <a:pt x="22983" y="5241"/>
                  <a:pt x="23264" y="5344"/>
                </a:cubicBezTo>
                <a:cubicBezTo>
                  <a:pt x="23546" y="5448"/>
                  <a:pt x="23767" y="5667"/>
                  <a:pt x="23979" y="5877"/>
                </a:cubicBezTo>
                <a:cubicBezTo>
                  <a:pt x="25326" y="7208"/>
                  <a:pt x="26758" y="8452"/>
                  <a:pt x="28263" y="9601"/>
                </a:cubicBezTo>
                <a:cubicBezTo>
                  <a:pt x="27928" y="9251"/>
                  <a:pt x="28341" y="8579"/>
                  <a:pt x="28822" y="8637"/>
                </a:cubicBezTo>
                <a:cubicBezTo>
                  <a:pt x="29302" y="8695"/>
                  <a:pt x="29587" y="9291"/>
                  <a:pt x="29428" y="9748"/>
                </a:cubicBezTo>
                <a:cubicBezTo>
                  <a:pt x="30242" y="9667"/>
                  <a:pt x="31160" y="10058"/>
                  <a:pt x="31737" y="10639"/>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950" name="Google Shape;950;p25"/>
          <p:cNvGrpSpPr/>
          <p:nvPr/>
        </p:nvGrpSpPr>
        <p:grpSpPr>
          <a:xfrm flipH="1">
            <a:off x="7071699" y="4831105"/>
            <a:ext cx="1149689" cy="1647281"/>
            <a:chOff x="6919925" y="2734733"/>
            <a:chExt cx="417628" cy="598359"/>
          </a:xfrm>
        </p:grpSpPr>
        <p:sp>
          <p:nvSpPr>
            <p:cNvPr id="951" name="Google Shape;951;p25"/>
            <p:cNvSpPr/>
            <p:nvPr/>
          </p:nvSpPr>
          <p:spPr>
            <a:xfrm>
              <a:off x="6919925" y="2734733"/>
              <a:ext cx="338662" cy="598359"/>
            </a:xfrm>
            <a:custGeom>
              <a:rect b="b" l="l" r="r" t="t"/>
              <a:pathLst>
                <a:path extrusionOk="0" h="13753" w="7784">
                  <a:moveTo>
                    <a:pt x="7783" y="13753"/>
                  </a:moveTo>
                  <a:lnTo>
                    <a:pt x="1" y="13753"/>
                  </a:lnTo>
                  <a:lnTo>
                    <a:pt x="1" y="1411"/>
                  </a:lnTo>
                  <a:lnTo>
                    <a:pt x="7783"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2" name="Google Shape;952;p25"/>
            <p:cNvSpPr/>
            <p:nvPr/>
          </p:nvSpPr>
          <p:spPr>
            <a:xfrm>
              <a:off x="7258544" y="2734733"/>
              <a:ext cx="79010" cy="598359"/>
            </a:xfrm>
            <a:custGeom>
              <a:rect b="b" l="l" r="r" t="t"/>
              <a:pathLst>
                <a:path extrusionOk="0" h="13753" w="1816">
                  <a:moveTo>
                    <a:pt x="0" y="13753"/>
                  </a:moveTo>
                  <a:lnTo>
                    <a:pt x="1816" y="13753"/>
                  </a:lnTo>
                  <a:lnTo>
                    <a:pt x="1816" y="686"/>
                  </a:lnTo>
                  <a:lnTo>
                    <a:pt x="0"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53" name="Google Shape;953;p25"/>
          <p:cNvGrpSpPr/>
          <p:nvPr/>
        </p:nvGrpSpPr>
        <p:grpSpPr>
          <a:xfrm flipH="1">
            <a:off x="8102727" y="4503879"/>
            <a:ext cx="1128695" cy="1355659"/>
            <a:chOff x="872644" y="1256870"/>
            <a:chExt cx="430898" cy="517565"/>
          </a:xfrm>
        </p:grpSpPr>
        <p:sp>
          <p:nvSpPr>
            <p:cNvPr id="954" name="Google Shape;954;p25"/>
            <p:cNvSpPr/>
            <p:nvPr/>
          </p:nvSpPr>
          <p:spPr>
            <a:xfrm>
              <a:off x="883695" y="1295809"/>
              <a:ext cx="408796" cy="478626"/>
            </a:xfrm>
            <a:custGeom>
              <a:rect b="b" l="l" r="r" t="t"/>
              <a:pathLst>
                <a:path extrusionOk="0" h="11001" w="9396">
                  <a:moveTo>
                    <a:pt x="0" y="0"/>
                  </a:moveTo>
                  <a:lnTo>
                    <a:pt x="9395" y="0"/>
                  </a:lnTo>
                  <a:lnTo>
                    <a:pt x="9395" y="11001"/>
                  </a:lnTo>
                  <a:lnTo>
                    <a:pt x="0" y="1100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5" name="Google Shape;955;p25"/>
            <p:cNvSpPr/>
            <p:nvPr/>
          </p:nvSpPr>
          <p:spPr>
            <a:xfrm>
              <a:off x="883695" y="1256870"/>
              <a:ext cx="408796" cy="52383"/>
            </a:xfrm>
            <a:custGeom>
              <a:rect b="b" l="l" r="r" t="t"/>
              <a:pathLst>
                <a:path extrusionOk="0" h="1204" w="9396">
                  <a:moveTo>
                    <a:pt x="9395" y="1204"/>
                  </a:moveTo>
                  <a:lnTo>
                    <a:pt x="0" y="1204"/>
                  </a:lnTo>
                  <a:lnTo>
                    <a:pt x="683" y="0"/>
                  </a:lnTo>
                  <a:lnTo>
                    <a:pt x="8712"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6" name="Google Shape;956;p25"/>
            <p:cNvSpPr/>
            <p:nvPr/>
          </p:nvSpPr>
          <p:spPr>
            <a:xfrm>
              <a:off x="872644" y="1289631"/>
              <a:ext cx="430898" cy="44247"/>
            </a:xfrm>
            <a:custGeom>
              <a:rect b="b" l="l" r="r" t="t"/>
              <a:pathLst>
                <a:path extrusionOk="0" h="1017" w="9904">
                  <a:moveTo>
                    <a:pt x="0" y="0"/>
                  </a:moveTo>
                  <a:lnTo>
                    <a:pt x="9903" y="0"/>
                  </a:lnTo>
                  <a:lnTo>
                    <a:pt x="9903" y="1016"/>
                  </a:lnTo>
                  <a:lnTo>
                    <a:pt x="0" y="1016"/>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7" name="Google Shape;957;p25"/>
            <p:cNvSpPr/>
            <p:nvPr/>
          </p:nvSpPr>
          <p:spPr>
            <a:xfrm>
              <a:off x="872644" y="1377734"/>
              <a:ext cx="430898" cy="44247"/>
            </a:xfrm>
            <a:custGeom>
              <a:rect b="b" l="l" r="r" t="t"/>
              <a:pathLst>
                <a:path extrusionOk="0" h="1017" w="9904">
                  <a:moveTo>
                    <a:pt x="0" y="0"/>
                  </a:moveTo>
                  <a:lnTo>
                    <a:pt x="9903" y="0"/>
                  </a:lnTo>
                  <a:lnTo>
                    <a:pt x="9903" y="1017"/>
                  </a:lnTo>
                  <a:lnTo>
                    <a:pt x="0" y="1017"/>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8" name="Google Shape;958;p25"/>
            <p:cNvSpPr/>
            <p:nvPr/>
          </p:nvSpPr>
          <p:spPr>
            <a:xfrm>
              <a:off x="872644" y="1465837"/>
              <a:ext cx="430898" cy="44247"/>
            </a:xfrm>
            <a:custGeom>
              <a:rect b="b" l="l" r="r" t="t"/>
              <a:pathLst>
                <a:path extrusionOk="0" h="1017" w="9904">
                  <a:moveTo>
                    <a:pt x="0" y="1"/>
                  </a:moveTo>
                  <a:lnTo>
                    <a:pt x="9903" y="1"/>
                  </a:lnTo>
                  <a:lnTo>
                    <a:pt x="9903" y="1017"/>
                  </a:lnTo>
                  <a:lnTo>
                    <a:pt x="0" y="1017"/>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9" name="Google Shape;959;p25"/>
            <p:cNvSpPr/>
            <p:nvPr/>
          </p:nvSpPr>
          <p:spPr>
            <a:xfrm>
              <a:off x="872644" y="1553983"/>
              <a:ext cx="430898" cy="44247"/>
            </a:xfrm>
            <a:custGeom>
              <a:rect b="b" l="l" r="r" t="t"/>
              <a:pathLst>
                <a:path extrusionOk="0" h="1017" w="9904">
                  <a:moveTo>
                    <a:pt x="0" y="0"/>
                  </a:moveTo>
                  <a:lnTo>
                    <a:pt x="9903" y="0"/>
                  </a:lnTo>
                  <a:lnTo>
                    <a:pt x="9903" y="1016"/>
                  </a:lnTo>
                  <a:lnTo>
                    <a:pt x="0" y="1016"/>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0" name="Google Shape;960;p25"/>
            <p:cNvSpPr/>
            <p:nvPr/>
          </p:nvSpPr>
          <p:spPr>
            <a:xfrm>
              <a:off x="872644" y="1642085"/>
              <a:ext cx="430898" cy="44247"/>
            </a:xfrm>
            <a:custGeom>
              <a:rect b="b" l="l" r="r" t="t"/>
              <a:pathLst>
                <a:path extrusionOk="0" h="1017" w="9904">
                  <a:moveTo>
                    <a:pt x="0" y="0"/>
                  </a:moveTo>
                  <a:lnTo>
                    <a:pt x="9903" y="0"/>
                  </a:lnTo>
                  <a:lnTo>
                    <a:pt x="9903" y="1016"/>
                  </a:lnTo>
                  <a:lnTo>
                    <a:pt x="0" y="1016"/>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1" name="Google Shape;961;p25"/>
            <p:cNvSpPr/>
            <p:nvPr/>
          </p:nvSpPr>
          <p:spPr>
            <a:xfrm>
              <a:off x="872644" y="1730188"/>
              <a:ext cx="430898" cy="44247"/>
            </a:xfrm>
            <a:custGeom>
              <a:rect b="b" l="l" r="r" t="t"/>
              <a:pathLst>
                <a:path extrusionOk="0" h="1017" w="9904">
                  <a:moveTo>
                    <a:pt x="0" y="1"/>
                  </a:moveTo>
                  <a:lnTo>
                    <a:pt x="9903" y="1"/>
                  </a:lnTo>
                  <a:lnTo>
                    <a:pt x="9903" y="1017"/>
                  </a:lnTo>
                  <a:lnTo>
                    <a:pt x="0" y="1017"/>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62" name="Google Shape;962;p25"/>
          <p:cNvGrpSpPr/>
          <p:nvPr/>
        </p:nvGrpSpPr>
        <p:grpSpPr>
          <a:xfrm flipH="1">
            <a:off x="435427" y="4426914"/>
            <a:ext cx="886506" cy="1432626"/>
            <a:chOff x="7533463" y="3616064"/>
            <a:chExt cx="158237" cy="255694"/>
          </a:xfrm>
        </p:grpSpPr>
        <p:sp>
          <p:nvSpPr>
            <p:cNvPr id="963" name="Google Shape;963;p25"/>
            <p:cNvSpPr/>
            <p:nvPr/>
          </p:nvSpPr>
          <p:spPr>
            <a:xfrm>
              <a:off x="7533767" y="3616064"/>
              <a:ext cx="109943" cy="255694"/>
            </a:xfrm>
            <a:custGeom>
              <a:rect b="b" l="l" r="r" t="t"/>
              <a:pathLst>
                <a:path extrusionOk="0" h="5877" w="2527">
                  <a:moveTo>
                    <a:pt x="2527" y="5877"/>
                  </a:moveTo>
                  <a:lnTo>
                    <a:pt x="1" y="5877"/>
                  </a:lnTo>
                  <a:lnTo>
                    <a:pt x="1" y="362"/>
                  </a:lnTo>
                  <a:lnTo>
                    <a:pt x="2527"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4" name="Google Shape;964;p25"/>
            <p:cNvSpPr/>
            <p:nvPr/>
          </p:nvSpPr>
          <p:spPr>
            <a:xfrm>
              <a:off x="7643711" y="3616064"/>
              <a:ext cx="47989" cy="255694"/>
            </a:xfrm>
            <a:custGeom>
              <a:rect b="b" l="l" r="r" t="t"/>
              <a:pathLst>
                <a:path extrusionOk="0" h="5877" w="1103">
                  <a:moveTo>
                    <a:pt x="0" y="5877"/>
                  </a:moveTo>
                  <a:lnTo>
                    <a:pt x="1103" y="5877"/>
                  </a:lnTo>
                  <a:lnTo>
                    <a:pt x="1103" y="225"/>
                  </a:lnTo>
                  <a:lnTo>
                    <a:pt x="0"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5" name="Google Shape;965;p25"/>
            <p:cNvSpPr/>
            <p:nvPr/>
          </p:nvSpPr>
          <p:spPr>
            <a:xfrm>
              <a:off x="7533463" y="3639645"/>
              <a:ext cx="110553" cy="210141"/>
            </a:xfrm>
            <a:custGeom>
              <a:rect b="b" l="l" r="r" t="t"/>
              <a:pathLst>
                <a:path extrusionOk="0" h="4830" w="2541">
                  <a:moveTo>
                    <a:pt x="2541" y="92"/>
                  </a:moveTo>
                  <a:lnTo>
                    <a:pt x="2528" y="0"/>
                  </a:lnTo>
                  <a:lnTo>
                    <a:pt x="1" y="326"/>
                  </a:lnTo>
                  <a:lnTo>
                    <a:pt x="13" y="417"/>
                  </a:lnTo>
                  <a:close/>
                  <a:moveTo>
                    <a:pt x="2" y="877"/>
                  </a:moveTo>
                  <a:lnTo>
                    <a:pt x="12" y="969"/>
                  </a:lnTo>
                  <a:lnTo>
                    <a:pt x="2540" y="680"/>
                  </a:lnTo>
                  <a:lnTo>
                    <a:pt x="2529" y="588"/>
                  </a:lnTo>
                  <a:close/>
                  <a:moveTo>
                    <a:pt x="3" y="1429"/>
                  </a:moveTo>
                  <a:lnTo>
                    <a:pt x="12" y="1520"/>
                  </a:lnTo>
                  <a:lnTo>
                    <a:pt x="2539" y="1267"/>
                  </a:lnTo>
                  <a:lnTo>
                    <a:pt x="2529" y="1176"/>
                  </a:lnTo>
                  <a:close/>
                  <a:moveTo>
                    <a:pt x="3" y="1979"/>
                  </a:moveTo>
                  <a:lnTo>
                    <a:pt x="11" y="2072"/>
                  </a:lnTo>
                  <a:lnTo>
                    <a:pt x="2539" y="1855"/>
                  </a:lnTo>
                  <a:lnTo>
                    <a:pt x="2531" y="1763"/>
                  </a:lnTo>
                  <a:close/>
                  <a:moveTo>
                    <a:pt x="4" y="2532"/>
                  </a:moveTo>
                  <a:lnTo>
                    <a:pt x="11" y="2624"/>
                  </a:lnTo>
                  <a:lnTo>
                    <a:pt x="2537" y="2442"/>
                  </a:lnTo>
                  <a:lnTo>
                    <a:pt x="2531" y="2351"/>
                  </a:lnTo>
                  <a:close/>
                  <a:moveTo>
                    <a:pt x="4" y="3082"/>
                  </a:moveTo>
                  <a:lnTo>
                    <a:pt x="10" y="3175"/>
                  </a:lnTo>
                  <a:lnTo>
                    <a:pt x="2537" y="3030"/>
                  </a:lnTo>
                  <a:lnTo>
                    <a:pt x="2532" y="2938"/>
                  </a:lnTo>
                  <a:close/>
                  <a:moveTo>
                    <a:pt x="5" y="3634"/>
                  </a:moveTo>
                  <a:lnTo>
                    <a:pt x="9" y="3727"/>
                  </a:lnTo>
                  <a:lnTo>
                    <a:pt x="2536" y="3619"/>
                  </a:lnTo>
                  <a:lnTo>
                    <a:pt x="2533" y="3526"/>
                  </a:lnTo>
                  <a:close/>
                  <a:moveTo>
                    <a:pt x="5" y="4185"/>
                  </a:moveTo>
                  <a:lnTo>
                    <a:pt x="9" y="4278"/>
                  </a:lnTo>
                  <a:lnTo>
                    <a:pt x="2535" y="4206"/>
                  </a:lnTo>
                  <a:lnTo>
                    <a:pt x="2533" y="4113"/>
                  </a:lnTo>
                  <a:close/>
                  <a:moveTo>
                    <a:pt x="6" y="4737"/>
                  </a:moveTo>
                  <a:lnTo>
                    <a:pt x="8" y="4830"/>
                  </a:lnTo>
                  <a:lnTo>
                    <a:pt x="2535" y="4794"/>
                  </a:lnTo>
                  <a:lnTo>
                    <a:pt x="2534" y="470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66" name="Google Shape;966;p25"/>
          <p:cNvGrpSpPr/>
          <p:nvPr/>
        </p:nvGrpSpPr>
        <p:grpSpPr>
          <a:xfrm flipH="1">
            <a:off x="-378495" y="2342592"/>
            <a:ext cx="886497" cy="3068443"/>
            <a:chOff x="7098257" y="3512647"/>
            <a:chExt cx="194783" cy="674279"/>
          </a:xfrm>
        </p:grpSpPr>
        <p:sp>
          <p:nvSpPr>
            <p:cNvPr id="967" name="Google Shape;967;p25"/>
            <p:cNvSpPr/>
            <p:nvPr/>
          </p:nvSpPr>
          <p:spPr>
            <a:xfrm>
              <a:off x="7098257" y="3512647"/>
              <a:ext cx="100024" cy="674279"/>
            </a:xfrm>
            <a:custGeom>
              <a:rect b="b" l="l" r="r" t="t"/>
              <a:pathLst>
                <a:path extrusionOk="0" h="15498" w="2299">
                  <a:moveTo>
                    <a:pt x="2299" y="15498"/>
                  </a:moveTo>
                  <a:lnTo>
                    <a:pt x="0" y="15498"/>
                  </a:lnTo>
                  <a:lnTo>
                    <a:pt x="0" y="565"/>
                  </a:lnTo>
                  <a:lnTo>
                    <a:pt x="2299"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8" name="Google Shape;968;p25"/>
            <p:cNvSpPr/>
            <p:nvPr/>
          </p:nvSpPr>
          <p:spPr>
            <a:xfrm>
              <a:off x="7110962" y="3524002"/>
              <a:ext cx="74615" cy="654875"/>
            </a:xfrm>
            <a:custGeom>
              <a:rect b="b" l="l" r="r" t="t"/>
              <a:pathLst>
                <a:path extrusionOk="0" h="15052" w="1715">
                  <a:moveTo>
                    <a:pt x="1" y="15052"/>
                  </a:moveTo>
                  <a:lnTo>
                    <a:pt x="250" y="15052"/>
                  </a:lnTo>
                  <a:lnTo>
                    <a:pt x="250" y="360"/>
                  </a:lnTo>
                  <a:lnTo>
                    <a:pt x="1" y="422"/>
                  </a:lnTo>
                  <a:close/>
                  <a:moveTo>
                    <a:pt x="488" y="15052"/>
                  </a:moveTo>
                  <a:lnTo>
                    <a:pt x="738" y="15052"/>
                  </a:lnTo>
                  <a:lnTo>
                    <a:pt x="738" y="240"/>
                  </a:lnTo>
                  <a:lnTo>
                    <a:pt x="488" y="302"/>
                  </a:lnTo>
                  <a:close/>
                  <a:moveTo>
                    <a:pt x="976" y="15052"/>
                  </a:moveTo>
                  <a:lnTo>
                    <a:pt x="1227" y="15052"/>
                  </a:lnTo>
                  <a:lnTo>
                    <a:pt x="1227" y="121"/>
                  </a:lnTo>
                  <a:lnTo>
                    <a:pt x="976" y="183"/>
                  </a:lnTo>
                  <a:close/>
                  <a:moveTo>
                    <a:pt x="1464" y="62"/>
                  </a:moveTo>
                  <a:lnTo>
                    <a:pt x="1464" y="15052"/>
                  </a:lnTo>
                  <a:lnTo>
                    <a:pt x="1714" y="15052"/>
                  </a:lnTo>
                  <a:lnTo>
                    <a:pt x="1714"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9" name="Google Shape;969;p25"/>
            <p:cNvSpPr/>
            <p:nvPr/>
          </p:nvSpPr>
          <p:spPr>
            <a:xfrm>
              <a:off x="7198238" y="3512647"/>
              <a:ext cx="94803" cy="674279"/>
            </a:xfrm>
            <a:custGeom>
              <a:rect b="b" l="l" r="r" t="t"/>
              <a:pathLst>
                <a:path extrusionOk="0" h="15498" w="2179">
                  <a:moveTo>
                    <a:pt x="1" y="15498"/>
                  </a:moveTo>
                  <a:lnTo>
                    <a:pt x="2179" y="15498"/>
                  </a:lnTo>
                  <a:lnTo>
                    <a:pt x="2179" y="565"/>
                  </a:lnTo>
                  <a:lnTo>
                    <a:pt x="1"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970" name="Google Shape;970;p25"/>
          <p:cNvSpPr/>
          <p:nvPr/>
        </p:nvSpPr>
        <p:spPr>
          <a:xfrm flipH="1">
            <a:off x="3259081" y="4713595"/>
            <a:ext cx="501631" cy="242152"/>
          </a:xfrm>
          <a:custGeom>
            <a:rect b="b" l="l" r="r" t="t"/>
            <a:pathLst>
              <a:path extrusionOk="0" h="2795" w="5790">
                <a:moveTo>
                  <a:pt x="5789" y="2794"/>
                </a:moveTo>
                <a:lnTo>
                  <a:pt x="0" y="2794"/>
                </a:lnTo>
                <a:cubicBezTo>
                  <a:pt x="1" y="2449"/>
                  <a:pt x="334" y="2302"/>
                  <a:pt x="642" y="2459"/>
                </a:cubicBezTo>
                <a:cubicBezTo>
                  <a:pt x="1176" y="2313"/>
                  <a:pt x="1710" y="2168"/>
                  <a:pt x="2243" y="2023"/>
                </a:cubicBezTo>
                <a:cubicBezTo>
                  <a:pt x="1961" y="1537"/>
                  <a:pt x="1680" y="916"/>
                  <a:pt x="1990" y="447"/>
                </a:cubicBezTo>
                <a:cubicBezTo>
                  <a:pt x="2266" y="30"/>
                  <a:pt x="2924" y="0"/>
                  <a:pt x="3319" y="305"/>
                </a:cubicBezTo>
                <a:cubicBezTo>
                  <a:pt x="3715" y="611"/>
                  <a:pt x="3871" y="1151"/>
                  <a:pt x="3841" y="1650"/>
                </a:cubicBezTo>
                <a:cubicBezTo>
                  <a:pt x="4167" y="1444"/>
                  <a:pt x="4670" y="1740"/>
                  <a:pt x="4650" y="2124"/>
                </a:cubicBezTo>
                <a:cubicBezTo>
                  <a:pt x="5100" y="1999"/>
                  <a:pt x="5656" y="2346"/>
                  <a:pt x="5789" y="2794"/>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1" name="Google Shape;971;p25"/>
          <p:cNvSpPr/>
          <p:nvPr/>
        </p:nvSpPr>
        <p:spPr>
          <a:xfrm flipH="1">
            <a:off x="-23556" y="646895"/>
            <a:ext cx="552719" cy="58039"/>
          </a:xfrm>
          <a:custGeom>
            <a:rect b="b" l="l" r="r" t="t"/>
            <a:pathLst>
              <a:path extrusionOk="0" h="1334" w="12704">
                <a:moveTo>
                  <a:pt x="11825" y="380"/>
                </a:moveTo>
                <a:cubicBezTo>
                  <a:pt x="8096" y="910"/>
                  <a:pt x="0" y="1334"/>
                  <a:pt x="0" y="1334"/>
                </a:cubicBezTo>
                <a:cubicBezTo>
                  <a:pt x="895" y="1293"/>
                  <a:pt x="1896" y="1029"/>
                  <a:pt x="2754" y="770"/>
                </a:cubicBezTo>
                <a:cubicBezTo>
                  <a:pt x="3027" y="688"/>
                  <a:pt x="3295" y="591"/>
                  <a:pt x="3574" y="531"/>
                </a:cubicBezTo>
                <a:cubicBezTo>
                  <a:pt x="3920" y="455"/>
                  <a:pt x="4274" y="436"/>
                  <a:pt x="4628" y="418"/>
                </a:cubicBezTo>
                <a:cubicBezTo>
                  <a:pt x="7320" y="279"/>
                  <a:pt x="10011" y="139"/>
                  <a:pt x="12704" y="0"/>
                </a:cubicBezTo>
                <a:cubicBezTo>
                  <a:pt x="12411" y="127"/>
                  <a:pt x="12142" y="336"/>
                  <a:pt x="11825" y="38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2" name="Google Shape;972;p25"/>
          <p:cNvSpPr/>
          <p:nvPr/>
        </p:nvSpPr>
        <p:spPr>
          <a:xfrm flipH="1">
            <a:off x="105306" y="422353"/>
            <a:ext cx="302682" cy="50947"/>
          </a:xfrm>
          <a:custGeom>
            <a:rect b="b" l="l" r="r" t="t"/>
            <a:pathLst>
              <a:path extrusionOk="0" h="1171" w="6957">
                <a:moveTo>
                  <a:pt x="6957" y="504"/>
                </a:moveTo>
                <a:cubicBezTo>
                  <a:pt x="5626" y="747"/>
                  <a:pt x="0" y="1171"/>
                  <a:pt x="0" y="1171"/>
                </a:cubicBezTo>
                <a:cubicBezTo>
                  <a:pt x="317" y="1171"/>
                  <a:pt x="448" y="1032"/>
                  <a:pt x="723" y="975"/>
                </a:cubicBezTo>
                <a:cubicBezTo>
                  <a:pt x="1048" y="909"/>
                  <a:pt x="1193" y="782"/>
                  <a:pt x="1487" y="688"/>
                </a:cubicBezTo>
                <a:cubicBezTo>
                  <a:pt x="1786" y="593"/>
                  <a:pt x="2082" y="634"/>
                  <a:pt x="2369" y="509"/>
                </a:cubicBezTo>
                <a:cubicBezTo>
                  <a:pt x="2881" y="284"/>
                  <a:pt x="3009" y="1"/>
                  <a:pt x="3631" y="157"/>
                </a:cubicBezTo>
                <a:cubicBezTo>
                  <a:pt x="3939" y="235"/>
                  <a:pt x="4159" y="482"/>
                  <a:pt x="4474" y="538"/>
                </a:cubicBezTo>
                <a:cubicBezTo>
                  <a:pt x="4797" y="596"/>
                  <a:pt x="5239" y="447"/>
                  <a:pt x="5566" y="383"/>
                </a:cubicBezTo>
                <a:cubicBezTo>
                  <a:pt x="5965" y="304"/>
                  <a:pt x="6713" y="296"/>
                  <a:pt x="6957" y="504"/>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3" name="Google Shape;973;p25"/>
          <p:cNvSpPr/>
          <p:nvPr/>
        </p:nvSpPr>
        <p:spPr>
          <a:xfrm flipH="1">
            <a:off x="748347" y="202031"/>
            <a:ext cx="263264" cy="64130"/>
          </a:xfrm>
          <a:custGeom>
            <a:rect b="b" l="l" r="r" t="t"/>
            <a:pathLst>
              <a:path extrusionOk="0" h="1474" w="6051">
                <a:moveTo>
                  <a:pt x="6051" y="687"/>
                </a:moveTo>
                <a:cubicBezTo>
                  <a:pt x="4054" y="1051"/>
                  <a:pt x="1" y="1474"/>
                  <a:pt x="1" y="1474"/>
                </a:cubicBezTo>
                <a:cubicBezTo>
                  <a:pt x="266" y="1474"/>
                  <a:pt x="439" y="1204"/>
                  <a:pt x="717" y="1148"/>
                </a:cubicBezTo>
                <a:cubicBezTo>
                  <a:pt x="1040" y="1082"/>
                  <a:pt x="1344" y="1209"/>
                  <a:pt x="1680" y="1097"/>
                </a:cubicBezTo>
                <a:cubicBezTo>
                  <a:pt x="2312" y="886"/>
                  <a:pt x="2610" y="1"/>
                  <a:pt x="3389" y="84"/>
                </a:cubicBezTo>
                <a:cubicBezTo>
                  <a:pt x="3665" y="115"/>
                  <a:pt x="3883" y="415"/>
                  <a:pt x="4125" y="508"/>
                </a:cubicBezTo>
                <a:cubicBezTo>
                  <a:pt x="4432" y="624"/>
                  <a:pt x="4639" y="608"/>
                  <a:pt x="4966" y="627"/>
                </a:cubicBezTo>
                <a:cubicBezTo>
                  <a:pt x="5287" y="645"/>
                  <a:pt x="5729" y="725"/>
                  <a:pt x="6051" y="687"/>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4" name="Google Shape;974;p25"/>
          <p:cNvSpPr/>
          <p:nvPr/>
        </p:nvSpPr>
        <p:spPr>
          <a:xfrm flipH="1">
            <a:off x="1067442" y="376098"/>
            <a:ext cx="365028" cy="58344"/>
          </a:xfrm>
          <a:custGeom>
            <a:rect b="b" l="l" r="r" t="t"/>
            <a:pathLst>
              <a:path extrusionOk="0" h="1341" w="8390">
                <a:moveTo>
                  <a:pt x="8390" y="1099"/>
                </a:moveTo>
                <a:cubicBezTo>
                  <a:pt x="5889" y="1340"/>
                  <a:pt x="1" y="614"/>
                  <a:pt x="1" y="614"/>
                </a:cubicBezTo>
                <a:cubicBezTo>
                  <a:pt x="454" y="614"/>
                  <a:pt x="1094" y="606"/>
                  <a:pt x="1536" y="568"/>
                </a:cubicBezTo>
                <a:cubicBezTo>
                  <a:pt x="1755" y="550"/>
                  <a:pt x="1991" y="748"/>
                  <a:pt x="2210" y="695"/>
                </a:cubicBezTo>
                <a:cubicBezTo>
                  <a:pt x="2334" y="665"/>
                  <a:pt x="2289" y="413"/>
                  <a:pt x="2352" y="391"/>
                </a:cubicBezTo>
                <a:cubicBezTo>
                  <a:pt x="3475" y="0"/>
                  <a:pt x="3537" y="372"/>
                  <a:pt x="4594" y="600"/>
                </a:cubicBezTo>
                <a:cubicBezTo>
                  <a:pt x="5768" y="854"/>
                  <a:pt x="7422" y="640"/>
                  <a:pt x="8390" y="1099"/>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5" name="Google Shape;975;p25"/>
          <p:cNvSpPr/>
          <p:nvPr/>
        </p:nvSpPr>
        <p:spPr>
          <a:xfrm flipH="1">
            <a:off x="8624766" y="880239"/>
            <a:ext cx="693161" cy="94759"/>
          </a:xfrm>
          <a:custGeom>
            <a:rect b="b" l="l" r="r" t="t"/>
            <a:pathLst>
              <a:path extrusionOk="0" h="2178" w="15932">
                <a:moveTo>
                  <a:pt x="15790" y="2178"/>
                </a:moveTo>
                <a:cubicBezTo>
                  <a:pt x="15812" y="2154"/>
                  <a:pt x="15932" y="2108"/>
                  <a:pt x="15858" y="2116"/>
                </a:cubicBezTo>
                <a:cubicBezTo>
                  <a:pt x="14262" y="1999"/>
                  <a:pt x="12673" y="1769"/>
                  <a:pt x="11071" y="1662"/>
                </a:cubicBezTo>
                <a:cubicBezTo>
                  <a:pt x="9639" y="1565"/>
                  <a:pt x="8217" y="1789"/>
                  <a:pt x="6809" y="1453"/>
                </a:cubicBezTo>
                <a:cubicBezTo>
                  <a:pt x="4525" y="908"/>
                  <a:pt x="2230" y="737"/>
                  <a:pt x="1" y="0"/>
                </a:cubicBezTo>
                <a:cubicBezTo>
                  <a:pt x="1186" y="530"/>
                  <a:pt x="2390" y="241"/>
                  <a:pt x="3644" y="498"/>
                </a:cubicBezTo>
                <a:cubicBezTo>
                  <a:pt x="5185" y="814"/>
                  <a:pt x="6786" y="946"/>
                  <a:pt x="8348" y="1078"/>
                </a:cubicBezTo>
                <a:cubicBezTo>
                  <a:pt x="8134" y="767"/>
                  <a:pt x="7723" y="633"/>
                  <a:pt x="7518" y="307"/>
                </a:cubicBezTo>
                <a:cubicBezTo>
                  <a:pt x="8245" y="102"/>
                  <a:pt x="9120" y="619"/>
                  <a:pt x="9829" y="789"/>
                </a:cubicBezTo>
                <a:cubicBezTo>
                  <a:pt x="10887" y="1044"/>
                  <a:pt x="11965" y="710"/>
                  <a:pt x="13036" y="1004"/>
                </a:cubicBezTo>
                <a:cubicBezTo>
                  <a:pt x="13952" y="1254"/>
                  <a:pt x="14915" y="1925"/>
                  <a:pt x="15790" y="2178"/>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6" name="Google Shape;976;p25"/>
          <p:cNvSpPr/>
          <p:nvPr/>
        </p:nvSpPr>
        <p:spPr>
          <a:xfrm flipH="1">
            <a:off x="8624757" y="498587"/>
            <a:ext cx="504600" cy="81838"/>
          </a:xfrm>
          <a:custGeom>
            <a:rect b="b" l="l" r="r" t="t"/>
            <a:pathLst>
              <a:path extrusionOk="0" h="1881" w="11598">
                <a:moveTo>
                  <a:pt x="1" y="709"/>
                </a:moveTo>
                <a:cubicBezTo>
                  <a:pt x="903" y="857"/>
                  <a:pt x="1788" y="1070"/>
                  <a:pt x="2707" y="1150"/>
                </a:cubicBezTo>
                <a:cubicBezTo>
                  <a:pt x="4035" y="1265"/>
                  <a:pt x="5399" y="1136"/>
                  <a:pt x="6719" y="1327"/>
                </a:cubicBezTo>
                <a:cubicBezTo>
                  <a:pt x="8342" y="1561"/>
                  <a:pt x="9952" y="1880"/>
                  <a:pt x="11598" y="1862"/>
                </a:cubicBezTo>
                <a:cubicBezTo>
                  <a:pt x="10843" y="1373"/>
                  <a:pt x="9849" y="1526"/>
                  <a:pt x="9033" y="1150"/>
                </a:cubicBezTo>
                <a:cubicBezTo>
                  <a:pt x="8298" y="811"/>
                  <a:pt x="7659" y="787"/>
                  <a:pt x="6868" y="711"/>
                </a:cubicBezTo>
                <a:cubicBezTo>
                  <a:pt x="6074" y="634"/>
                  <a:pt x="5419" y="156"/>
                  <a:pt x="4627" y="69"/>
                </a:cubicBezTo>
                <a:cubicBezTo>
                  <a:pt x="4003" y="0"/>
                  <a:pt x="3706" y="310"/>
                  <a:pt x="3133" y="469"/>
                </a:cubicBezTo>
                <a:cubicBezTo>
                  <a:pt x="2585" y="621"/>
                  <a:pt x="1957" y="593"/>
                  <a:pt x="1399" y="585"/>
                </a:cubicBezTo>
                <a:cubicBezTo>
                  <a:pt x="941" y="578"/>
                  <a:pt x="283" y="494"/>
                  <a:pt x="1" y="709"/>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7" name="Google Shape;977;p25"/>
          <p:cNvSpPr/>
          <p:nvPr/>
        </p:nvSpPr>
        <p:spPr>
          <a:xfrm flipH="1">
            <a:off x="7454812" y="152288"/>
            <a:ext cx="729316" cy="223803"/>
          </a:xfrm>
          <a:custGeom>
            <a:rect b="b" l="l" r="r" t="t"/>
            <a:pathLst>
              <a:path extrusionOk="0" h="5144" w="16763">
                <a:moveTo>
                  <a:pt x="7248" y="3230"/>
                </a:moveTo>
                <a:cubicBezTo>
                  <a:pt x="6458" y="3235"/>
                  <a:pt x="5856" y="3147"/>
                  <a:pt x="5027" y="3147"/>
                </a:cubicBezTo>
                <a:lnTo>
                  <a:pt x="16762" y="5143"/>
                </a:lnTo>
                <a:cubicBezTo>
                  <a:pt x="16344" y="4942"/>
                  <a:pt x="15504" y="4525"/>
                  <a:pt x="14892" y="4322"/>
                </a:cubicBezTo>
                <a:cubicBezTo>
                  <a:pt x="14311" y="4129"/>
                  <a:pt x="14059" y="3799"/>
                  <a:pt x="13589" y="3450"/>
                </a:cubicBezTo>
                <a:cubicBezTo>
                  <a:pt x="12853" y="2902"/>
                  <a:pt x="12200" y="3154"/>
                  <a:pt x="11375" y="2959"/>
                </a:cubicBezTo>
                <a:cubicBezTo>
                  <a:pt x="11149" y="2905"/>
                  <a:pt x="10860" y="2778"/>
                  <a:pt x="10550" y="2640"/>
                </a:cubicBezTo>
                <a:lnTo>
                  <a:pt x="11381" y="2809"/>
                </a:lnTo>
                <a:cubicBezTo>
                  <a:pt x="10976" y="2690"/>
                  <a:pt x="10631" y="2359"/>
                  <a:pt x="10177" y="2301"/>
                </a:cubicBezTo>
                <a:cubicBezTo>
                  <a:pt x="9689" y="2236"/>
                  <a:pt x="9316" y="2244"/>
                  <a:pt x="8853" y="1987"/>
                </a:cubicBezTo>
                <a:cubicBezTo>
                  <a:pt x="8104" y="1571"/>
                  <a:pt x="7692" y="1248"/>
                  <a:pt x="6796" y="1208"/>
                </a:cubicBezTo>
                <a:cubicBezTo>
                  <a:pt x="6050" y="1175"/>
                  <a:pt x="5448" y="1165"/>
                  <a:pt x="4727" y="941"/>
                </a:cubicBezTo>
                <a:cubicBezTo>
                  <a:pt x="3998" y="717"/>
                  <a:pt x="3262" y="1"/>
                  <a:pt x="2482" y="13"/>
                </a:cubicBezTo>
                <a:cubicBezTo>
                  <a:pt x="2159" y="19"/>
                  <a:pt x="1816" y="203"/>
                  <a:pt x="1484" y="281"/>
                </a:cubicBezTo>
                <a:cubicBezTo>
                  <a:pt x="1181" y="352"/>
                  <a:pt x="525" y="489"/>
                  <a:pt x="0" y="510"/>
                </a:cubicBezTo>
                <a:lnTo>
                  <a:pt x="8572" y="2241"/>
                </a:lnTo>
                <a:cubicBezTo>
                  <a:pt x="8538" y="2261"/>
                  <a:pt x="8505" y="2282"/>
                  <a:pt x="8475" y="2308"/>
                </a:cubicBezTo>
                <a:cubicBezTo>
                  <a:pt x="8004" y="2719"/>
                  <a:pt x="8088" y="3224"/>
                  <a:pt x="7248" y="323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8" name="Google Shape;978;p25"/>
          <p:cNvSpPr/>
          <p:nvPr/>
        </p:nvSpPr>
        <p:spPr>
          <a:xfrm flipH="1">
            <a:off x="8349523" y="434460"/>
            <a:ext cx="618503" cy="139529"/>
          </a:xfrm>
          <a:custGeom>
            <a:rect b="b" l="l" r="r" t="t"/>
            <a:pathLst>
              <a:path extrusionOk="0" h="3207" w="14216">
                <a:moveTo>
                  <a:pt x="14215" y="3206"/>
                </a:moveTo>
                <a:cubicBezTo>
                  <a:pt x="10586" y="2722"/>
                  <a:pt x="0" y="726"/>
                  <a:pt x="0" y="726"/>
                </a:cubicBezTo>
                <a:cubicBezTo>
                  <a:pt x="420" y="726"/>
                  <a:pt x="933" y="602"/>
                  <a:pt x="1319" y="593"/>
                </a:cubicBezTo>
                <a:cubicBezTo>
                  <a:pt x="1695" y="584"/>
                  <a:pt x="2198" y="737"/>
                  <a:pt x="2617" y="729"/>
                </a:cubicBezTo>
                <a:cubicBezTo>
                  <a:pt x="3319" y="715"/>
                  <a:pt x="3162" y="96"/>
                  <a:pt x="3913" y="59"/>
                </a:cubicBezTo>
                <a:cubicBezTo>
                  <a:pt x="5086" y="0"/>
                  <a:pt x="5814" y="1132"/>
                  <a:pt x="7016" y="1105"/>
                </a:cubicBezTo>
                <a:cubicBezTo>
                  <a:pt x="8035" y="1083"/>
                  <a:pt x="8710" y="1517"/>
                  <a:pt x="9679" y="1645"/>
                </a:cubicBezTo>
                <a:cubicBezTo>
                  <a:pt x="10320" y="1730"/>
                  <a:pt x="11193" y="1618"/>
                  <a:pt x="11783" y="1871"/>
                </a:cubicBezTo>
                <a:cubicBezTo>
                  <a:pt x="12282" y="2086"/>
                  <a:pt x="12720" y="2510"/>
                  <a:pt x="13231" y="2736"/>
                </a:cubicBezTo>
                <a:cubicBezTo>
                  <a:pt x="13523" y="2865"/>
                  <a:pt x="13811" y="2917"/>
                  <a:pt x="14078" y="3084"/>
                </a:cubicBezTo>
                <a:cubicBezTo>
                  <a:pt x="14020" y="3098"/>
                  <a:pt x="13966" y="3119"/>
                  <a:pt x="13913" y="3145"/>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five columns ">
  <p:cSld name="CUSTOM_7_1">
    <p:spTree>
      <p:nvGrpSpPr>
        <p:cNvPr id="979" name="Shape 979"/>
        <p:cNvGrpSpPr/>
        <p:nvPr/>
      </p:nvGrpSpPr>
      <p:grpSpPr>
        <a:xfrm>
          <a:off x="0" y="0"/>
          <a:ext cx="0" cy="0"/>
          <a:chOff x="0" y="0"/>
          <a:chExt cx="0" cy="0"/>
        </a:xfrm>
      </p:grpSpPr>
      <p:sp>
        <p:nvSpPr>
          <p:cNvPr id="980" name="Google Shape;980;p26"/>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981" name="Google Shape;981;p26"/>
          <p:cNvSpPr txBox="1"/>
          <p:nvPr>
            <p:ph idx="1" type="subTitle"/>
          </p:nvPr>
        </p:nvSpPr>
        <p:spPr>
          <a:xfrm>
            <a:off x="1050295" y="2094891"/>
            <a:ext cx="2100000" cy="4848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200"/>
              <a:buNone/>
              <a:defRPr/>
            </a:lvl2pPr>
            <a:lvl3pPr lvl="2" rtl="0" algn="ctr">
              <a:lnSpc>
                <a:spcPct val="100000"/>
              </a:lnSpc>
              <a:spcBef>
                <a:spcPts val="0"/>
              </a:spcBef>
              <a:spcAft>
                <a:spcPts val="0"/>
              </a:spcAft>
              <a:buSzPts val="1200"/>
              <a:buNone/>
              <a:defRPr/>
            </a:lvl3pPr>
            <a:lvl4pPr lvl="3" rtl="0" algn="ctr">
              <a:lnSpc>
                <a:spcPct val="100000"/>
              </a:lnSpc>
              <a:spcBef>
                <a:spcPts val="0"/>
              </a:spcBef>
              <a:spcAft>
                <a:spcPts val="0"/>
              </a:spcAft>
              <a:buSzPts val="1200"/>
              <a:buNone/>
              <a:defRPr/>
            </a:lvl4pPr>
            <a:lvl5pPr lvl="4" rtl="0" algn="ctr">
              <a:lnSpc>
                <a:spcPct val="100000"/>
              </a:lnSpc>
              <a:spcBef>
                <a:spcPts val="0"/>
              </a:spcBef>
              <a:spcAft>
                <a:spcPts val="0"/>
              </a:spcAft>
              <a:buSzPts val="1200"/>
              <a:buNone/>
              <a:defRPr/>
            </a:lvl5pPr>
            <a:lvl6pPr lvl="5" rtl="0" algn="ctr">
              <a:lnSpc>
                <a:spcPct val="100000"/>
              </a:lnSpc>
              <a:spcBef>
                <a:spcPts val="0"/>
              </a:spcBef>
              <a:spcAft>
                <a:spcPts val="0"/>
              </a:spcAft>
              <a:buSzPts val="1200"/>
              <a:buNone/>
              <a:defRPr/>
            </a:lvl6pPr>
            <a:lvl7pPr lvl="6" rtl="0" algn="ctr">
              <a:lnSpc>
                <a:spcPct val="100000"/>
              </a:lnSpc>
              <a:spcBef>
                <a:spcPts val="0"/>
              </a:spcBef>
              <a:spcAft>
                <a:spcPts val="0"/>
              </a:spcAft>
              <a:buSzPts val="1200"/>
              <a:buNone/>
              <a:defRPr/>
            </a:lvl7pPr>
            <a:lvl8pPr lvl="7" rtl="0" algn="ctr">
              <a:lnSpc>
                <a:spcPct val="100000"/>
              </a:lnSpc>
              <a:spcBef>
                <a:spcPts val="0"/>
              </a:spcBef>
              <a:spcAft>
                <a:spcPts val="0"/>
              </a:spcAft>
              <a:buSzPts val="1200"/>
              <a:buNone/>
              <a:defRPr/>
            </a:lvl8pPr>
            <a:lvl9pPr lvl="8" rtl="0" algn="ctr">
              <a:lnSpc>
                <a:spcPct val="100000"/>
              </a:lnSpc>
              <a:spcBef>
                <a:spcPts val="0"/>
              </a:spcBef>
              <a:spcAft>
                <a:spcPts val="0"/>
              </a:spcAft>
              <a:buSzPts val="1200"/>
              <a:buNone/>
              <a:defRPr/>
            </a:lvl9pPr>
          </a:lstStyle>
          <a:p/>
        </p:txBody>
      </p:sp>
      <p:sp>
        <p:nvSpPr>
          <p:cNvPr id="982" name="Google Shape;982;p26"/>
          <p:cNvSpPr txBox="1"/>
          <p:nvPr>
            <p:ph idx="2" type="subTitle"/>
          </p:nvPr>
        </p:nvSpPr>
        <p:spPr>
          <a:xfrm>
            <a:off x="3520207" y="2094891"/>
            <a:ext cx="2099700" cy="4848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200"/>
              <a:buNone/>
              <a:defRPr/>
            </a:lvl2pPr>
            <a:lvl3pPr lvl="2" rtl="0" algn="ctr">
              <a:lnSpc>
                <a:spcPct val="100000"/>
              </a:lnSpc>
              <a:spcBef>
                <a:spcPts val="0"/>
              </a:spcBef>
              <a:spcAft>
                <a:spcPts val="0"/>
              </a:spcAft>
              <a:buSzPts val="1200"/>
              <a:buNone/>
              <a:defRPr/>
            </a:lvl3pPr>
            <a:lvl4pPr lvl="3" rtl="0" algn="ctr">
              <a:lnSpc>
                <a:spcPct val="100000"/>
              </a:lnSpc>
              <a:spcBef>
                <a:spcPts val="0"/>
              </a:spcBef>
              <a:spcAft>
                <a:spcPts val="0"/>
              </a:spcAft>
              <a:buSzPts val="1200"/>
              <a:buNone/>
              <a:defRPr/>
            </a:lvl4pPr>
            <a:lvl5pPr lvl="4" rtl="0" algn="ctr">
              <a:lnSpc>
                <a:spcPct val="100000"/>
              </a:lnSpc>
              <a:spcBef>
                <a:spcPts val="0"/>
              </a:spcBef>
              <a:spcAft>
                <a:spcPts val="0"/>
              </a:spcAft>
              <a:buSzPts val="1200"/>
              <a:buNone/>
              <a:defRPr/>
            </a:lvl5pPr>
            <a:lvl6pPr lvl="5" rtl="0" algn="ctr">
              <a:lnSpc>
                <a:spcPct val="100000"/>
              </a:lnSpc>
              <a:spcBef>
                <a:spcPts val="0"/>
              </a:spcBef>
              <a:spcAft>
                <a:spcPts val="0"/>
              </a:spcAft>
              <a:buSzPts val="1200"/>
              <a:buNone/>
              <a:defRPr/>
            </a:lvl6pPr>
            <a:lvl7pPr lvl="6" rtl="0" algn="ctr">
              <a:lnSpc>
                <a:spcPct val="100000"/>
              </a:lnSpc>
              <a:spcBef>
                <a:spcPts val="0"/>
              </a:spcBef>
              <a:spcAft>
                <a:spcPts val="0"/>
              </a:spcAft>
              <a:buSzPts val="1200"/>
              <a:buNone/>
              <a:defRPr/>
            </a:lvl7pPr>
            <a:lvl8pPr lvl="7" rtl="0" algn="ctr">
              <a:lnSpc>
                <a:spcPct val="100000"/>
              </a:lnSpc>
              <a:spcBef>
                <a:spcPts val="0"/>
              </a:spcBef>
              <a:spcAft>
                <a:spcPts val="0"/>
              </a:spcAft>
              <a:buSzPts val="1200"/>
              <a:buNone/>
              <a:defRPr/>
            </a:lvl8pPr>
            <a:lvl9pPr lvl="8" rtl="0" algn="ctr">
              <a:lnSpc>
                <a:spcPct val="100000"/>
              </a:lnSpc>
              <a:spcBef>
                <a:spcPts val="0"/>
              </a:spcBef>
              <a:spcAft>
                <a:spcPts val="0"/>
              </a:spcAft>
              <a:buSzPts val="1200"/>
              <a:buNone/>
              <a:defRPr/>
            </a:lvl9pPr>
          </a:lstStyle>
          <a:p/>
        </p:txBody>
      </p:sp>
      <p:sp>
        <p:nvSpPr>
          <p:cNvPr id="983" name="Google Shape;983;p26"/>
          <p:cNvSpPr txBox="1"/>
          <p:nvPr>
            <p:ph idx="3" type="subTitle"/>
          </p:nvPr>
        </p:nvSpPr>
        <p:spPr>
          <a:xfrm>
            <a:off x="2287138" y="3528276"/>
            <a:ext cx="2100000" cy="4848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200"/>
              <a:buNone/>
              <a:defRPr/>
            </a:lvl2pPr>
            <a:lvl3pPr lvl="2" rtl="0" algn="ctr">
              <a:lnSpc>
                <a:spcPct val="100000"/>
              </a:lnSpc>
              <a:spcBef>
                <a:spcPts val="0"/>
              </a:spcBef>
              <a:spcAft>
                <a:spcPts val="0"/>
              </a:spcAft>
              <a:buSzPts val="1200"/>
              <a:buNone/>
              <a:defRPr/>
            </a:lvl3pPr>
            <a:lvl4pPr lvl="3" rtl="0" algn="ctr">
              <a:lnSpc>
                <a:spcPct val="100000"/>
              </a:lnSpc>
              <a:spcBef>
                <a:spcPts val="0"/>
              </a:spcBef>
              <a:spcAft>
                <a:spcPts val="0"/>
              </a:spcAft>
              <a:buSzPts val="1200"/>
              <a:buNone/>
              <a:defRPr/>
            </a:lvl4pPr>
            <a:lvl5pPr lvl="4" rtl="0" algn="ctr">
              <a:lnSpc>
                <a:spcPct val="100000"/>
              </a:lnSpc>
              <a:spcBef>
                <a:spcPts val="0"/>
              </a:spcBef>
              <a:spcAft>
                <a:spcPts val="0"/>
              </a:spcAft>
              <a:buSzPts val="1200"/>
              <a:buNone/>
              <a:defRPr/>
            </a:lvl5pPr>
            <a:lvl6pPr lvl="5" rtl="0" algn="ctr">
              <a:lnSpc>
                <a:spcPct val="100000"/>
              </a:lnSpc>
              <a:spcBef>
                <a:spcPts val="0"/>
              </a:spcBef>
              <a:spcAft>
                <a:spcPts val="0"/>
              </a:spcAft>
              <a:buSzPts val="1200"/>
              <a:buNone/>
              <a:defRPr/>
            </a:lvl6pPr>
            <a:lvl7pPr lvl="6" rtl="0" algn="ctr">
              <a:lnSpc>
                <a:spcPct val="100000"/>
              </a:lnSpc>
              <a:spcBef>
                <a:spcPts val="0"/>
              </a:spcBef>
              <a:spcAft>
                <a:spcPts val="0"/>
              </a:spcAft>
              <a:buSzPts val="1200"/>
              <a:buNone/>
              <a:defRPr/>
            </a:lvl7pPr>
            <a:lvl8pPr lvl="7" rtl="0" algn="ctr">
              <a:lnSpc>
                <a:spcPct val="100000"/>
              </a:lnSpc>
              <a:spcBef>
                <a:spcPts val="0"/>
              </a:spcBef>
              <a:spcAft>
                <a:spcPts val="0"/>
              </a:spcAft>
              <a:buSzPts val="1200"/>
              <a:buNone/>
              <a:defRPr/>
            </a:lvl8pPr>
            <a:lvl9pPr lvl="8" rtl="0" algn="ctr">
              <a:lnSpc>
                <a:spcPct val="100000"/>
              </a:lnSpc>
              <a:spcBef>
                <a:spcPts val="0"/>
              </a:spcBef>
              <a:spcAft>
                <a:spcPts val="0"/>
              </a:spcAft>
              <a:buSzPts val="1200"/>
              <a:buNone/>
              <a:defRPr/>
            </a:lvl9pPr>
          </a:lstStyle>
          <a:p/>
        </p:txBody>
      </p:sp>
      <p:sp>
        <p:nvSpPr>
          <p:cNvPr id="984" name="Google Shape;984;p26"/>
          <p:cNvSpPr txBox="1"/>
          <p:nvPr>
            <p:ph idx="4" type="subTitle"/>
          </p:nvPr>
        </p:nvSpPr>
        <p:spPr>
          <a:xfrm>
            <a:off x="4757051" y="3528276"/>
            <a:ext cx="2099700" cy="4848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200"/>
              <a:buNone/>
              <a:defRPr/>
            </a:lvl2pPr>
            <a:lvl3pPr lvl="2" rtl="0" algn="ctr">
              <a:lnSpc>
                <a:spcPct val="100000"/>
              </a:lnSpc>
              <a:spcBef>
                <a:spcPts val="0"/>
              </a:spcBef>
              <a:spcAft>
                <a:spcPts val="0"/>
              </a:spcAft>
              <a:buSzPts val="1200"/>
              <a:buNone/>
              <a:defRPr/>
            </a:lvl3pPr>
            <a:lvl4pPr lvl="3" rtl="0" algn="ctr">
              <a:lnSpc>
                <a:spcPct val="100000"/>
              </a:lnSpc>
              <a:spcBef>
                <a:spcPts val="0"/>
              </a:spcBef>
              <a:spcAft>
                <a:spcPts val="0"/>
              </a:spcAft>
              <a:buSzPts val="1200"/>
              <a:buNone/>
              <a:defRPr/>
            </a:lvl4pPr>
            <a:lvl5pPr lvl="4" rtl="0" algn="ctr">
              <a:lnSpc>
                <a:spcPct val="100000"/>
              </a:lnSpc>
              <a:spcBef>
                <a:spcPts val="0"/>
              </a:spcBef>
              <a:spcAft>
                <a:spcPts val="0"/>
              </a:spcAft>
              <a:buSzPts val="1200"/>
              <a:buNone/>
              <a:defRPr/>
            </a:lvl5pPr>
            <a:lvl6pPr lvl="5" rtl="0" algn="ctr">
              <a:lnSpc>
                <a:spcPct val="100000"/>
              </a:lnSpc>
              <a:spcBef>
                <a:spcPts val="0"/>
              </a:spcBef>
              <a:spcAft>
                <a:spcPts val="0"/>
              </a:spcAft>
              <a:buSzPts val="1200"/>
              <a:buNone/>
              <a:defRPr/>
            </a:lvl6pPr>
            <a:lvl7pPr lvl="6" rtl="0" algn="ctr">
              <a:lnSpc>
                <a:spcPct val="100000"/>
              </a:lnSpc>
              <a:spcBef>
                <a:spcPts val="0"/>
              </a:spcBef>
              <a:spcAft>
                <a:spcPts val="0"/>
              </a:spcAft>
              <a:buSzPts val="1200"/>
              <a:buNone/>
              <a:defRPr/>
            </a:lvl7pPr>
            <a:lvl8pPr lvl="7" rtl="0" algn="ctr">
              <a:lnSpc>
                <a:spcPct val="100000"/>
              </a:lnSpc>
              <a:spcBef>
                <a:spcPts val="0"/>
              </a:spcBef>
              <a:spcAft>
                <a:spcPts val="0"/>
              </a:spcAft>
              <a:buSzPts val="1200"/>
              <a:buNone/>
              <a:defRPr/>
            </a:lvl8pPr>
            <a:lvl9pPr lvl="8" rtl="0" algn="ctr">
              <a:lnSpc>
                <a:spcPct val="100000"/>
              </a:lnSpc>
              <a:spcBef>
                <a:spcPts val="0"/>
              </a:spcBef>
              <a:spcAft>
                <a:spcPts val="0"/>
              </a:spcAft>
              <a:buSzPts val="1200"/>
              <a:buNone/>
              <a:defRPr/>
            </a:lvl9pPr>
          </a:lstStyle>
          <a:p/>
        </p:txBody>
      </p:sp>
      <p:sp>
        <p:nvSpPr>
          <p:cNvPr id="985" name="Google Shape;985;p26"/>
          <p:cNvSpPr txBox="1"/>
          <p:nvPr>
            <p:ph idx="5" type="subTitle"/>
          </p:nvPr>
        </p:nvSpPr>
        <p:spPr>
          <a:xfrm>
            <a:off x="5989970" y="2094891"/>
            <a:ext cx="2100000" cy="4848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200"/>
              <a:buNone/>
              <a:defRPr/>
            </a:lvl2pPr>
            <a:lvl3pPr lvl="2" rtl="0" algn="ctr">
              <a:lnSpc>
                <a:spcPct val="100000"/>
              </a:lnSpc>
              <a:spcBef>
                <a:spcPts val="0"/>
              </a:spcBef>
              <a:spcAft>
                <a:spcPts val="0"/>
              </a:spcAft>
              <a:buSzPts val="1200"/>
              <a:buNone/>
              <a:defRPr/>
            </a:lvl3pPr>
            <a:lvl4pPr lvl="3" rtl="0" algn="ctr">
              <a:lnSpc>
                <a:spcPct val="100000"/>
              </a:lnSpc>
              <a:spcBef>
                <a:spcPts val="0"/>
              </a:spcBef>
              <a:spcAft>
                <a:spcPts val="0"/>
              </a:spcAft>
              <a:buSzPts val="1200"/>
              <a:buNone/>
              <a:defRPr/>
            </a:lvl4pPr>
            <a:lvl5pPr lvl="4" rtl="0" algn="ctr">
              <a:lnSpc>
                <a:spcPct val="100000"/>
              </a:lnSpc>
              <a:spcBef>
                <a:spcPts val="0"/>
              </a:spcBef>
              <a:spcAft>
                <a:spcPts val="0"/>
              </a:spcAft>
              <a:buSzPts val="1200"/>
              <a:buNone/>
              <a:defRPr/>
            </a:lvl5pPr>
            <a:lvl6pPr lvl="5" rtl="0" algn="ctr">
              <a:lnSpc>
                <a:spcPct val="100000"/>
              </a:lnSpc>
              <a:spcBef>
                <a:spcPts val="0"/>
              </a:spcBef>
              <a:spcAft>
                <a:spcPts val="0"/>
              </a:spcAft>
              <a:buSzPts val="1200"/>
              <a:buNone/>
              <a:defRPr/>
            </a:lvl6pPr>
            <a:lvl7pPr lvl="6" rtl="0" algn="ctr">
              <a:lnSpc>
                <a:spcPct val="100000"/>
              </a:lnSpc>
              <a:spcBef>
                <a:spcPts val="0"/>
              </a:spcBef>
              <a:spcAft>
                <a:spcPts val="0"/>
              </a:spcAft>
              <a:buSzPts val="1200"/>
              <a:buNone/>
              <a:defRPr/>
            </a:lvl7pPr>
            <a:lvl8pPr lvl="7" rtl="0" algn="ctr">
              <a:lnSpc>
                <a:spcPct val="100000"/>
              </a:lnSpc>
              <a:spcBef>
                <a:spcPts val="0"/>
              </a:spcBef>
              <a:spcAft>
                <a:spcPts val="0"/>
              </a:spcAft>
              <a:buSzPts val="1200"/>
              <a:buNone/>
              <a:defRPr/>
            </a:lvl8pPr>
            <a:lvl9pPr lvl="8" rtl="0" algn="ctr">
              <a:lnSpc>
                <a:spcPct val="100000"/>
              </a:lnSpc>
              <a:spcBef>
                <a:spcPts val="0"/>
              </a:spcBef>
              <a:spcAft>
                <a:spcPts val="0"/>
              </a:spcAft>
              <a:buSzPts val="1200"/>
              <a:buNone/>
              <a:defRPr/>
            </a:lvl9pPr>
          </a:lstStyle>
          <a:p/>
        </p:txBody>
      </p:sp>
      <p:sp>
        <p:nvSpPr>
          <p:cNvPr id="986" name="Google Shape;986;p26"/>
          <p:cNvSpPr txBox="1"/>
          <p:nvPr>
            <p:ph idx="6" type="subTitle"/>
          </p:nvPr>
        </p:nvSpPr>
        <p:spPr>
          <a:xfrm>
            <a:off x="1048700" y="1833400"/>
            <a:ext cx="2103000" cy="377100"/>
          </a:xfrm>
          <a:prstGeom prst="rect">
            <a:avLst/>
          </a:prstGeom>
        </p:spPr>
        <p:txBody>
          <a:bodyPr anchorCtr="0" anchor="b" bIns="91425" lIns="91425" spcFirstLastPara="1" rIns="91425" wrap="square" tIns="91425">
            <a:noAutofit/>
          </a:bodyPr>
          <a:lstStyle>
            <a:lvl1pPr lvl="0" rtl="0" algn="ctr">
              <a:lnSpc>
                <a:spcPct val="100000"/>
              </a:lnSpc>
              <a:spcBef>
                <a:spcPts val="0"/>
              </a:spcBef>
              <a:spcAft>
                <a:spcPts val="0"/>
              </a:spcAft>
              <a:buSzPts val="2400"/>
              <a:buFont typeface="Bebas Neue"/>
              <a:buNone/>
              <a:defRPr sz="2400">
                <a:solidFill>
                  <a:schemeClr val="dk1"/>
                </a:solidFill>
                <a:latin typeface="Changa One"/>
                <a:ea typeface="Changa One"/>
                <a:cs typeface="Changa One"/>
                <a:sym typeface="Changa One"/>
              </a:defRPr>
            </a:lvl1pPr>
            <a:lvl2pPr lvl="1" rtl="0" algn="ctr">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gn="ctr">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gn="ctr">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gn="ctr">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gn="ctr">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gn="ctr">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gn="ctr">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gn="ctr">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p:txBody>
      </p:sp>
      <p:sp>
        <p:nvSpPr>
          <p:cNvPr id="987" name="Google Shape;987;p26"/>
          <p:cNvSpPr txBox="1"/>
          <p:nvPr>
            <p:ph idx="7" type="subTitle"/>
          </p:nvPr>
        </p:nvSpPr>
        <p:spPr>
          <a:xfrm>
            <a:off x="3518613" y="1833400"/>
            <a:ext cx="2103000" cy="377100"/>
          </a:xfrm>
          <a:prstGeom prst="rect">
            <a:avLst/>
          </a:prstGeom>
        </p:spPr>
        <p:txBody>
          <a:bodyPr anchorCtr="0" anchor="b" bIns="91425" lIns="91425" spcFirstLastPara="1" rIns="91425" wrap="square" tIns="91425">
            <a:noAutofit/>
          </a:bodyPr>
          <a:lstStyle>
            <a:lvl1pPr lvl="0" rtl="0" algn="ctr">
              <a:lnSpc>
                <a:spcPct val="100000"/>
              </a:lnSpc>
              <a:spcBef>
                <a:spcPts val="0"/>
              </a:spcBef>
              <a:spcAft>
                <a:spcPts val="0"/>
              </a:spcAft>
              <a:buSzPts val="2400"/>
              <a:buFont typeface="Bebas Neue"/>
              <a:buNone/>
              <a:defRPr sz="2400">
                <a:solidFill>
                  <a:schemeClr val="dk1"/>
                </a:solidFill>
                <a:latin typeface="Changa One"/>
                <a:ea typeface="Changa One"/>
                <a:cs typeface="Changa One"/>
                <a:sym typeface="Changa One"/>
              </a:defRPr>
            </a:lvl1pPr>
            <a:lvl2pPr lvl="1" rtl="0" algn="ctr">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gn="ctr">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gn="ctr">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gn="ctr">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gn="ctr">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gn="ctr">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gn="ctr">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gn="ctr">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p:txBody>
      </p:sp>
      <p:sp>
        <p:nvSpPr>
          <p:cNvPr id="988" name="Google Shape;988;p26"/>
          <p:cNvSpPr txBox="1"/>
          <p:nvPr>
            <p:ph idx="8" type="subTitle"/>
          </p:nvPr>
        </p:nvSpPr>
        <p:spPr>
          <a:xfrm>
            <a:off x="5988375" y="1833400"/>
            <a:ext cx="2103000" cy="377100"/>
          </a:xfrm>
          <a:prstGeom prst="rect">
            <a:avLst/>
          </a:prstGeom>
        </p:spPr>
        <p:txBody>
          <a:bodyPr anchorCtr="0" anchor="b" bIns="91425" lIns="91425" spcFirstLastPara="1" rIns="91425" wrap="square" tIns="91425">
            <a:noAutofit/>
          </a:bodyPr>
          <a:lstStyle>
            <a:lvl1pPr lvl="0" rtl="0" algn="ctr">
              <a:lnSpc>
                <a:spcPct val="100000"/>
              </a:lnSpc>
              <a:spcBef>
                <a:spcPts val="0"/>
              </a:spcBef>
              <a:spcAft>
                <a:spcPts val="0"/>
              </a:spcAft>
              <a:buSzPts val="2400"/>
              <a:buFont typeface="Bebas Neue"/>
              <a:buNone/>
              <a:defRPr sz="2400">
                <a:solidFill>
                  <a:schemeClr val="dk1"/>
                </a:solidFill>
                <a:latin typeface="Changa One"/>
                <a:ea typeface="Changa One"/>
                <a:cs typeface="Changa One"/>
                <a:sym typeface="Changa One"/>
              </a:defRPr>
            </a:lvl1pPr>
            <a:lvl2pPr lvl="1" rtl="0" algn="ctr">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gn="ctr">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gn="ctr">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gn="ctr">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gn="ctr">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gn="ctr">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gn="ctr">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gn="ctr">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p:txBody>
      </p:sp>
      <p:sp>
        <p:nvSpPr>
          <p:cNvPr id="989" name="Google Shape;989;p26"/>
          <p:cNvSpPr txBox="1"/>
          <p:nvPr>
            <p:ph idx="9" type="subTitle"/>
          </p:nvPr>
        </p:nvSpPr>
        <p:spPr>
          <a:xfrm>
            <a:off x="2285544" y="3265647"/>
            <a:ext cx="2103000" cy="377100"/>
          </a:xfrm>
          <a:prstGeom prst="rect">
            <a:avLst/>
          </a:prstGeom>
        </p:spPr>
        <p:txBody>
          <a:bodyPr anchorCtr="0" anchor="b" bIns="91425" lIns="91425" spcFirstLastPara="1" rIns="91425" wrap="square" tIns="91425">
            <a:noAutofit/>
          </a:bodyPr>
          <a:lstStyle>
            <a:lvl1pPr lvl="0" rtl="0" algn="ctr">
              <a:lnSpc>
                <a:spcPct val="100000"/>
              </a:lnSpc>
              <a:spcBef>
                <a:spcPts val="0"/>
              </a:spcBef>
              <a:spcAft>
                <a:spcPts val="0"/>
              </a:spcAft>
              <a:buSzPts val="2400"/>
              <a:buFont typeface="Bebas Neue"/>
              <a:buNone/>
              <a:defRPr sz="2400">
                <a:solidFill>
                  <a:schemeClr val="dk1"/>
                </a:solidFill>
                <a:latin typeface="Changa One"/>
                <a:ea typeface="Changa One"/>
                <a:cs typeface="Changa One"/>
                <a:sym typeface="Changa One"/>
              </a:defRPr>
            </a:lvl1pPr>
            <a:lvl2pPr lvl="1" rtl="0" algn="ctr">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gn="ctr">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gn="ctr">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gn="ctr">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gn="ctr">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gn="ctr">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gn="ctr">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gn="ctr">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p:txBody>
      </p:sp>
      <p:sp>
        <p:nvSpPr>
          <p:cNvPr id="990" name="Google Shape;990;p26"/>
          <p:cNvSpPr txBox="1"/>
          <p:nvPr>
            <p:ph idx="13" type="subTitle"/>
          </p:nvPr>
        </p:nvSpPr>
        <p:spPr>
          <a:xfrm>
            <a:off x="4755456" y="3265647"/>
            <a:ext cx="2103000" cy="377100"/>
          </a:xfrm>
          <a:prstGeom prst="rect">
            <a:avLst/>
          </a:prstGeom>
        </p:spPr>
        <p:txBody>
          <a:bodyPr anchorCtr="0" anchor="b" bIns="91425" lIns="91425" spcFirstLastPara="1" rIns="91425" wrap="square" tIns="91425">
            <a:noAutofit/>
          </a:bodyPr>
          <a:lstStyle>
            <a:lvl1pPr lvl="0" rtl="0" algn="ctr">
              <a:lnSpc>
                <a:spcPct val="100000"/>
              </a:lnSpc>
              <a:spcBef>
                <a:spcPts val="0"/>
              </a:spcBef>
              <a:spcAft>
                <a:spcPts val="0"/>
              </a:spcAft>
              <a:buSzPts val="2400"/>
              <a:buFont typeface="Bebas Neue"/>
              <a:buNone/>
              <a:defRPr sz="2400">
                <a:solidFill>
                  <a:schemeClr val="dk1"/>
                </a:solidFill>
                <a:latin typeface="Changa One"/>
                <a:ea typeface="Changa One"/>
                <a:cs typeface="Changa One"/>
                <a:sym typeface="Changa One"/>
              </a:defRPr>
            </a:lvl1pPr>
            <a:lvl2pPr lvl="1" rtl="0" algn="ctr">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gn="ctr">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gn="ctr">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gn="ctr">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gn="ctr">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gn="ctr">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gn="ctr">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gn="ctr">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p:txBody>
      </p:sp>
      <p:sp>
        <p:nvSpPr>
          <p:cNvPr id="991" name="Google Shape;991;p26"/>
          <p:cNvSpPr/>
          <p:nvPr/>
        </p:nvSpPr>
        <p:spPr>
          <a:xfrm flipH="1">
            <a:off x="3838360" y="4503876"/>
            <a:ext cx="1149673" cy="385398"/>
          </a:xfrm>
          <a:custGeom>
            <a:rect b="b" l="l" r="r" t="t"/>
            <a:pathLst>
              <a:path extrusionOk="0" h="10639" w="31737">
                <a:moveTo>
                  <a:pt x="31737" y="10639"/>
                </a:moveTo>
                <a:lnTo>
                  <a:pt x="241" y="10639"/>
                </a:lnTo>
                <a:cubicBezTo>
                  <a:pt x="1" y="10215"/>
                  <a:pt x="12" y="9679"/>
                  <a:pt x="375" y="9355"/>
                </a:cubicBezTo>
                <a:cubicBezTo>
                  <a:pt x="737" y="9031"/>
                  <a:pt x="1328" y="9001"/>
                  <a:pt x="1721" y="9286"/>
                </a:cubicBezTo>
                <a:cubicBezTo>
                  <a:pt x="1998" y="8549"/>
                  <a:pt x="2611" y="7947"/>
                  <a:pt x="3353" y="7685"/>
                </a:cubicBezTo>
                <a:cubicBezTo>
                  <a:pt x="2842" y="7279"/>
                  <a:pt x="2311" y="6847"/>
                  <a:pt x="2066" y="6241"/>
                </a:cubicBezTo>
                <a:cubicBezTo>
                  <a:pt x="1821" y="5638"/>
                  <a:pt x="1987" y="4813"/>
                  <a:pt x="2585" y="4553"/>
                </a:cubicBezTo>
                <a:cubicBezTo>
                  <a:pt x="1856" y="3191"/>
                  <a:pt x="2506" y="1275"/>
                  <a:pt x="3914" y="638"/>
                </a:cubicBezTo>
                <a:cubicBezTo>
                  <a:pt x="5320" y="1"/>
                  <a:pt x="7190" y="776"/>
                  <a:pt x="7732" y="2224"/>
                </a:cubicBezTo>
                <a:cubicBezTo>
                  <a:pt x="7896" y="1719"/>
                  <a:pt x="8672" y="1783"/>
                  <a:pt x="9068" y="2137"/>
                </a:cubicBezTo>
                <a:cubicBezTo>
                  <a:pt x="9465" y="2490"/>
                  <a:pt x="9712" y="3016"/>
                  <a:pt x="10181" y="3262"/>
                </a:cubicBezTo>
                <a:cubicBezTo>
                  <a:pt x="10744" y="3557"/>
                  <a:pt x="11468" y="3365"/>
                  <a:pt x="12026" y="3666"/>
                </a:cubicBezTo>
                <a:cubicBezTo>
                  <a:pt x="13218" y="4310"/>
                  <a:pt x="12717" y="6544"/>
                  <a:pt x="13966" y="7067"/>
                </a:cubicBezTo>
                <a:cubicBezTo>
                  <a:pt x="14589" y="7329"/>
                  <a:pt x="15291" y="6973"/>
                  <a:pt x="15834" y="6572"/>
                </a:cubicBezTo>
                <a:cubicBezTo>
                  <a:pt x="16376" y="6172"/>
                  <a:pt x="16933" y="5691"/>
                  <a:pt x="17609" y="5674"/>
                </a:cubicBezTo>
                <a:cubicBezTo>
                  <a:pt x="18336" y="5656"/>
                  <a:pt x="18953" y="6184"/>
                  <a:pt x="19445" y="6719"/>
                </a:cubicBezTo>
                <a:cubicBezTo>
                  <a:pt x="19938" y="7255"/>
                  <a:pt x="20427" y="7857"/>
                  <a:pt x="21124" y="8069"/>
                </a:cubicBezTo>
                <a:cubicBezTo>
                  <a:pt x="21819" y="8280"/>
                  <a:pt x="22756" y="7839"/>
                  <a:pt x="22720" y="7113"/>
                </a:cubicBezTo>
                <a:cubicBezTo>
                  <a:pt x="22693" y="6562"/>
                  <a:pt x="22143" y="5995"/>
                  <a:pt x="22453" y="5539"/>
                </a:cubicBezTo>
                <a:cubicBezTo>
                  <a:pt x="22621" y="5291"/>
                  <a:pt x="22983" y="5241"/>
                  <a:pt x="23264" y="5344"/>
                </a:cubicBezTo>
                <a:cubicBezTo>
                  <a:pt x="23546" y="5448"/>
                  <a:pt x="23767" y="5667"/>
                  <a:pt x="23979" y="5877"/>
                </a:cubicBezTo>
                <a:cubicBezTo>
                  <a:pt x="25326" y="7208"/>
                  <a:pt x="26758" y="8452"/>
                  <a:pt x="28263" y="9601"/>
                </a:cubicBezTo>
                <a:cubicBezTo>
                  <a:pt x="27928" y="9251"/>
                  <a:pt x="28341" y="8579"/>
                  <a:pt x="28822" y="8637"/>
                </a:cubicBezTo>
                <a:cubicBezTo>
                  <a:pt x="29302" y="8695"/>
                  <a:pt x="29587" y="9291"/>
                  <a:pt x="29428" y="9748"/>
                </a:cubicBezTo>
                <a:cubicBezTo>
                  <a:pt x="30242" y="9667"/>
                  <a:pt x="31160" y="10058"/>
                  <a:pt x="31737" y="10639"/>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992" name="Google Shape;992;p26"/>
          <p:cNvGrpSpPr/>
          <p:nvPr/>
        </p:nvGrpSpPr>
        <p:grpSpPr>
          <a:xfrm flipH="1">
            <a:off x="7071699" y="4831105"/>
            <a:ext cx="1149689" cy="1647281"/>
            <a:chOff x="6919925" y="2734733"/>
            <a:chExt cx="417628" cy="598359"/>
          </a:xfrm>
        </p:grpSpPr>
        <p:sp>
          <p:nvSpPr>
            <p:cNvPr id="993" name="Google Shape;993;p26"/>
            <p:cNvSpPr/>
            <p:nvPr/>
          </p:nvSpPr>
          <p:spPr>
            <a:xfrm>
              <a:off x="6919925" y="2734733"/>
              <a:ext cx="338662" cy="598359"/>
            </a:xfrm>
            <a:custGeom>
              <a:rect b="b" l="l" r="r" t="t"/>
              <a:pathLst>
                <a:path extrusionOk="0" h="13753" w="7784">
                  <a:moveTo>
                    <a:pt x="7783" y="13753"/>
                  </a:moveTo>
                  <a:lnTo>
                    <a:pt x="1" y="13753"/>
                  </a:lnTo>
                  <a:lnTo>
                    <a:pt x="1" y="1411"/>
                  </a:lnTo>
                  <a:lnTo>
                    <a:pt x="7783"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4" name="Google Shape;994;p26"/>
            <p:cNvSpPr/>
            <p:nvPr/>
          </p:nvSpPr>
          <p:spPr>
            <a:xfrm>
              <a:off x="7258544" y="2734733"/>
              <a:ext cx="79010" cy="598359"/>
            </a:xfrm>
            <a:custGeom>
              <a:rect b="b" l="l" r="r" t="t"/>
              <a:pathLst>
                <a:path extrusionOk="0" h="13753" w="1816">
                  <a:moveTo>
                    <a:pt x="0" y="13753"/>
                  </a:moveTo>
                  <a:lnTo>
                    <a:pt x="1816" y="13753"/>
                  </a:lnTo>
                  <a:lnTo>
                    <a:pt x="1816" y="686"/>
                  </a:lnTo>
                  <a:lnTo>
                    <a:pt x="0"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95" name="Google Shape;995;p26"/>
          <p:cNvGrpSpPr/>
          <p:nvPr/>
        </p:nvGrpSpPr>
        <p:grpSpPr>
          <a:xfrm flipH="1">
            <a:off x="8102727" y="4503879"/>
            <a:ext cx="1128695" cy="1355659"/>
            <a:chOff x="872644" y="1256870"/>
            <a:chExt cx="430898" cy="517565"/>
          </a:xfrm>
        </p:grpSpPr>
        <p:sp>
          <p:nvSpPr>
            <p:cNvPr id="996" name="Google Shape;996;p26"/>
            <p:cNvSpPr/>
            <p:nvPr/>
          </p:nvSpPr>
          <p:spPr>
            <a:xfrm>
              <a:off x="883695" y="1295809"/>
              <a:ext cx="408796" cy="478626"/>
            </a:xfrm>
            <a:custGeom>
              <a:rect b="b" l="l" r="r" t="t"/>
              <a:pathLst>
                <a:path extrusionOk="0" h="11001" w="9396">
                  <a:moveTo>
                    <a:pt x="0" y="0"/>
                  </a:moveTo>
                  <a:lnTo>
                    <a:pt x="9395" y="0"/>
                  </a:lnTo>
                  <a:lnTo>
                    <a:pt x="9395" y="11001"/>
                  </a:lnTo>
                  <a:lnTo>
                    <a:pt x="0" y="1100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7" name="Google Shape;997;p26"/>
            <p:cNvSpPr/>
            <p:nvPr/>
          </p:nvSpPr>
          <p:spPr>
            <a:xfrm>
              <a:off x="883695" y="1256870"/>
              <a:ext cx="408796" cy="52383"/>
            </a:xfrm>
            <a:custGeom>
              <a:rect b="b" l="l" r="r" t="t"/>
              <a:pathLst>
                <a:path extrusionOk="0" h="1204" w="9396">
                  <a:moveTo>
                    <a:pt x="9395" y="1204"/>
                  </a:moveTo>
                  <a:lnTo>
                    <a:pt x="0" y="1204"/>
                  </a:lnTo>
                  <a:lnTo>
                    <a:pt x="683" y="0"/>
                  </a:lnTo>
                  <a:lnTo>
                    <a:pt x="8712"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8" name="Google Shape;998;p26"/>
            <p:cNvSpPr/>
            <p:nvPr/>
          </p:nvSpPr>
          <p:spPr>
            <a:xfrm>
              <a:off x="872644" y="1289631"/>
              <a:ext cx="430898" cy="44247"/>
            </a:xfrm>
            <a:custGeom>
              <a:rect b="b" l="l" r="r" t="t"/>
              <a:pathLst>
                <a:path extrusionOk="0" h="1017" w="9904">
                  <a:moveTo>
                    <a:pt x="0" y="0"/>
                  </a:moveTo>
                  <a:lnTo>
                    <a:pt x="9903" y="0"/>
                  </a:lnTo>
                  <a:lnTo>
                    <a:pt x="9903" y="1016"/>
                  </a:lnTo>
                  <a:lnTo>
                    <a:pt x="0" y="1016"/>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9" name="Google Shape;999;p26"/>
            <p:cNvSpPr/>
            <p:nvPr/>
          </p:nvSpPr>
          <p:spPr>
            <a:xfrm>
              <a:off x="872644" y="1377734"/>
              <a:ext cx="430898" cy="44247"/>
            </a:xfrm>
            <a:custGeom>
              <a:rect b="b" l="l" r="r" t="t"/>
              <a:pathLst>
                <a:path extrusionOk="0" h="1017" w="9904">
                  <a:moveTo>
                    <a:pt x="0" y="0"/>
                  </a:moveTo>
                  <a:lnTo>
                    <a:pt x="9903" y="0"/>
                  </a:lnTo>
                  <a:lnTo>
                    <a:pt x="9903" y="1017"/>
                  </a:lnTo>
                  <a:lnTo>
                    <a:pt x="0" y="1017"/>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0" name="Google Shape;1000;p26"/>
            <p:cNvSpPr/>
            <p:nvPr/>
          </p:nvSpPr>
          <p:spPr>
            <a:xfrm>
              <a:off x="872644" y="1465837"/>
              <a:ext cx="430898" cy="44247"/>
            </a:xfrm>
            <a:custGeom>
              <a:rect b="b" l="l" r="r" t="t"/>
              <a:pathLst>
                <a:path extrusionOk="0" h="1017" w="9904">
                  <a:moveTo>
                    <a:pt x="0" y="1"/>
                  </a:moveTo>
                  <a:lnTo>
                    <a:pt x="9903" y="1"/>
                  </a:lnTo>
                  <a:lnTo>
                    <a:pt x="9903" y="1017"/>
                  </a:lnTo>
                  <a:lnTo>
                    <a:pt x="0" y="1017"/>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1" name="Google Shape;1001;p26"/>
            <p:cNvSpPr/>
            <p:nvPr/>
          </p:nvSpPr>
          <p:spPr>
            <a:xfrm>
              <a:off x="872644" y="1553983"/>
              <a:ext cx="430898" cy="44247"/>
            </a:xfrm>
            <a:custGeom>
              <a:rect b="b" l="l" r="r" t="t"/>
              <a:pathLst>
                <a:path extrusionOk="0" h="1017" w="9904">
                  <a:moveTo>
                    <a:pt x="0" y="0"/>
                  </a:moveTo>
                  <a:lnTo>
                    <a:pt x="9903" y="0"/>
                  </a:lnTo>
                  <a:lnTo>
                    <a:pt x="9903" y="1016"/>
                  </a:lnTo>
                  <a:lnTo>
                    <a:pt x="0" y="1016"/>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2" name="Google Shape;1002;p26"/>
            <p:cNvSpPr/>
            <p:nvPr/>
          </p:nvSpPr>
          <p:spPr>
            <a:xfrm>
              <a:off x="872644" y="1642085"/>
              <a:ext cx="430898" cy="44247"/>
            </a:xfrm>
            <a:custGeom>
              <a:rect b="b" l="l" r="r" t="t"/>
              <a:pathLst>
                <a:path extrusionOk="0" h="1017" w="9904">
                  <a:moveTo>
                    <a:pt x="0" y="0"/>
                  </a:moveTo>
                  <a:lnTo>
                    <a:pt x="9903" y="0"/>
                  </a:lnTo>
                  <a:lnTo>
                    <a:pt x="9903" y="1016"/>
                  </a:lnTo>
                  <a:lnTo>
                    <a:pt x="0" y="1016"/>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3" name="Google Shape;1003;p26"/>
            <p:cNvSpPr/>
            <p:nvPr/>
          </p:nvSpPr>
          <p:spPr>
            <a:xfrm>
              <a:off x="872644" y="1730188"/>
              <a:ext cx="430898" cy="44247"/>
            </a:xfrm>
            <a:custGeom>
              <a:rect b="b" l="l" r="r" t="t"/>
              <a:pathLst>
                <a:path extrusionOk="0" h="1017" w="9904">
                  <a:moveTo>
                    <a:pt x="0" y="1"/>
                  </a:moveTo>
                  <a:lnTo>
                    <a:pt x="9903" y="1"/>
                  </a:lnTo>
                  <a:lnTo>
                    <a:pt x="9903" y="1017"/>
                  </a:lnTo>
                  <a:lnTo>
                    <a:pt x="0" y="1017"/>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004" name="Google Shape;1004;p26"/>
          <p:cNvGrpSpPr/>
          <p:nvPr/>
        </p:nvGrpSpPr>
        <p:grpSpPr>
          <a:xfrm flipH="1">
            <a:off x="435427" y="4426914"/>
            <a:ext cx="886506" cy="1432626"/>
            <a:chOff x="7533463" y="3616064"/>
            <a:chExt cx="158237" cy="255694"/>
          </a:xfrm>
        </p:grpSpPr>
        <p:sp>
          <p:nvSpPr>
            <p:cNvPr id="1005" name="Google Shape;1005;p26"/>
            <p:cNvSpPr/>
            <p:nvPr/>
          </p:nvSpPr>
          <p:spPr>
            <a:xfrm>
              <a:off x="7533767" y="3616064"/>
              <a:ext cx="109943" cy="255694"/>
            </a:xfrm>
            <a:custGeom>
              <a:rect b="b" l="l" r="r" t="t"/>
              <a:pathLst>
                <a:path extrusionOk="0" h="5877" w="2527">
                  <a:moveTo>
                    <a:pt x="2527" y="5877"/>
                  </a:moveTo>
                  <a:lnTo>
                    <a:pt x="1" y="5877"/>
                  </a:lnTo>
                  <a:lnTo>
                    <a:pt x="1" y="362"/>
                  </a:lnTo>
                  <a:lnTo>
                    <a:pt x="2527"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6" name="Google Shape;1006;p26"/>
            <p:cNvSpPr/>
            <p:nvPr/>
          </p:nvSpPr>
          <p:spPr>
            <a:xfrm>
              <a:off x="7643711" y="3616064"/>
              <a:ext cx="47989" cy="255694"/>
            </a:xfrm>
            <a:custGeom>
              <a:rect b="b" l="l" r="r" t="t"/>
              <a:pathLst>
                <a:path extrusionOk="0" h="5877" w="1103">
                  <a:moveTo>
                    <a:pt x="0" y="5877"/>
                  </a:moveTo>
                  <a:lnTo>
                    <a:pt x="1103" y="5877"/>
                  </a:lnTo>
                  <a:lnTo>
                    <a:pt x="1103" y="225"/>
                  </a:lnTo>
                  <a:lnTo>
                    <a:pt x="0"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7" name="Google Shape;1007;p26"/>
            <p:cNvSpPr/>
            <p:nvPr/>
          </p:nvSpPr>
          <p:spPr>
            <a:xfrm>
              <a:off x="7533463" y="3639645"/>
              <a:ext cx="110553" cy="210141"/>
            </a:xfrm>
            <a:custGeom>
              <a:rect b="b" l="l" r="r" t="t"/>
              <a:pathLst>
                <a:path extrusionOk="0" h="4830" w="2541">
                  <a:moveTo>
                    <a:pt x="2541" y="92"/>
                  </a:moveTo>
                  <a:lnTo>
                    <a:pt x="2528" y="0"/>
                  </a:lnTo>
                  <a:lnTo>
                    <a:pt x="1" y="326"/>
                  </a:lnTo>
                  <a:lnTo>
                    <a:pt x="13" y="417"/>
                  </a:lnTo>
                  <a:close/>
                  <a:moveTo>
                    <a:pt x="2" y="877"/>
                  </a:moveTo>
                  <a:lnTo>
                    <a:pt x="12" y="969"/>
                  </a:lnTo>
                  <a:lnTo>
                    <a:pt x="2540" y="680"/>
                  </a:lnTo>
                  <a:lnTo>
                    <a:pt x="2529" y="588"/>
                  </a:lnTo>
                  <a:close/>
                  <a:moveTo>
                    <a:pt x="3" y="1429"/>
                  </a:moveTo>
                  <a:lnTo>
                    <a:pt x="12" y="1520"/>
                  </a:lnTo>
                  <a:lnTo>
                    <a:pt x="2539" y="1267"/>
                  </a:lnTo>
                  <a:lnTo>
                    <a:pt x="2529" y="1176"/>
                  </a:lnTo>
                  <a:close/>
                  <a:moveTo>
                    <a:pt x="3" y="1979"/>
                  </a:moveTo>
                  <a:lnTo>
                    <a:pt x="11" y="2072"/>
                  </a:lnTo>
                  <a:lnTo>
                    <a:pt x="2539" y="1855"/>
                  </a:lnTo>
                  <a:lnTo>
                    <a:pt x="2531" y="1763"/>
                  </a:lnTo>
                  <a:close/>
                  <a:moveTo>
                    <a:pt x="4" y="2532"/>
                  </a:moveTo>
                  <a:lnTo>
                    <a:pt x="11" y="2624"/>
                  </a:lnTo>
                  <a:lnTo>
                    <a:pt x="2537" y="2442"/>
                  </a:lnTo>
                  <a:lnTo>
                    <a:pt x="2531" y="2351"/>
                  </a:lnTo>
                  <a:close/>
                  <a:moveTo>
                    <a:pt x="4" y="3082"/>
                  </a:moveTo>
                  <a:lnTo>
                    <a:pt x="10" y="3175"/>
                  </a:lnTo>
                  <a:lnTo>
                    <a:pt x="2537" y="3030"/>
                  </a:lnTo>
                  <a:lnTo>
                    <a:pt x="2532" y="2938"/>
                  </a:lnTo>
                  <a:close/>
                  <a:moveTo>
                    <a:pt x="5" y="3634"/>
                  </a:moveTo>
                  <a:lnTo>
                    <a:pt x="9" y="3727"/>
                  </a:lnTo>
                  <a:lnTo>
                    <a:pt x="2536" y="3619"/>
                  </a:lnTo>
                  <a:lnTo>
                    <a:pt x="2533" y="3526"/>
                  </a:lnTo>
                  <a:close/>
                  <a:moveTo>
                    <a:pt x="5" y="4185"/>
                  </a:moveTo>
                  <a:lnTo>
                    <a:pt x="9" y="4278"/>
                  </a:lnTo>
                  <a:lnTo>
                    <a:pt x="2535" y="4206"/>
                  </a:lnTo>
                  <a:lnTo>
                    <a:pt x="2533" y="4113"/>
                  </a:lnTo>
                  <a:close/>
                  <a:moveTo>
                    <a:pt x="6" y="4737"/>
                  </a:moveTo>
                  <a:lnTo>
                    <a:pt x="8" y="4830"/>
                  </a:lnTo>
                  <a:lnTo>
                    <a:pt x="2535" y="4794"/>
                  </a:lnTo>
                  <a:lnTo>
                    <a:pt x="2534" y="470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008" name="Google Shape;1008;p26"/>
          <p:cNvGrpSpPr/>
          <p:nvPr/>
        </p:nvGrpSpPr>
        <p:grpSpPr>
          <a:xfrm flipH="1">
            <a:off x="-378495" y="2342592"/>
            <a:ext cx="886497" cy="3068443"/>
            <a:chOff x="7098257" y="3512647"/>
            <a:chExt cx="194783" cy="674279"/>
          </a:xfrm>
        </p:grpSpPr>
        <p:sp>
          <p:nvSpPr>
            <p:cNvPr id="1009" name="Google Shape;1009;p26"/>
            <p:cNvSpPr/>
            <p:nvPr/>
          </p:nvSpPr>
          <p:spPr>
            <a:xfrm>
              <a:off x="7098257" y="3512647"/>
              <a:ext cx="100024" cy="674279"/>
            </a:xfrm>
            <a:custGeom>
              <a:rect b="b" l="l" r="r" t="t"/>
              <a:pathLst>
                <a:path extrusionOk="0" h="15498" w="2299">
                  <a:moveTo>
                    <a:pt x="2299" y="15498"/>
                  </a:moveTo>
                  <a:lnTo>
                    <a:pt x="0" y="15498"/>
                  </a:lnTo>
                  <a:lnTo>
                    <a:pt x="0" y="565"/>
                  </a:lnTo>
                  <a:lnTo>
                    <a:pt x="2299"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0" name="Google Shape;1010;p26"/>
            <p:cNvSpPr/>
            <p:nvPr/>
          </p:nvSpPr>
          <p:spPr>
            <a:xfrm>
              <a:off x="7110962" y="3524002"/>
              <a:ext cx="74615" cy="654875"/>
            </a:xfrm>
            <a:custGeom>
              <a:rect b="b" l="l" r="r" t="t"/>
              <a:pathLst>
                <a:path extrusionOk="0" h="15052" w="1715">
                  <a:moveTo>
                    <a:pt x="1" y="15052"/>
                  </a:moveTo>
                  <a:lnTo>
                    <a:pt x="250" y="15052"/>
                  </a:lnTo>
                  <a:lnTo>
                    <a:pt x="250" y="360"/>
                  </a:lnTo>
                  <a:lnTo>
                    <a:pt x="1" y="422"/>
                  </a:lnTo>
                  <a:close/>
                  <a:moveTo>
                    <a:pt x="488" y="15052"/>
                  </a:moveTo>
                  <a:lnTo>
                    <a:pt x="738" y="15052"/>
                  </a:lnTo>
                  <a:lnTo>
                    <a:pt x="738" y="240"/>
                  </a:lnTo>
                  <a:lnTo>
                    <a:pt x="488" y="302"/>
                  </a:lnTo>
                  <a:close/>
                  <a:moveTo>
                    <a:pt x="976" y="15052"/>
                  </a:moveTo>
                  <a:lnTo>
                    <a:pt x="1227" y="15052"/>
                  </a:lnTo>
                  <a:lnTo>
                    <a:pt x="1227" y="121"/>
                  </a:lnTo>
                  <a:lnTo>
                    <a:pt x="976" y="183"/>
                  </a:lnTo>
                  <a:close/>
                  <a:moveTo>
                    <a:pt x="1464" y="62"/>
                  </a:moveTo>
                  <a:lnTo>
                    <a:pt x="1464" y="15052"/>
                  </a:lnTo>
                  <a:lnTo>
                    <a:pt x="1714" y="15052"/>
                  </a:lnTo>
                  <a:lnTo>
                    <a:pt x="1714"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1" name="Google Shape;1011;p26"/>
            <p:cNvSpPr/>
            <p:nvPr/>
          </p:nvSpPr>
          <p:spPr>
            <a:xfrm>
              <a:off x="7198238" y="3512647"/>
              <a:ext cx="94803" cy="674279"/>
            </a:xfrm>
            <a:custGeom>
              <a:rect b="b" l="l" r="r" t="t"/>
              <a:pathLst>
                <a:path extrusionOk="0" h="15498" w="2179">
                  <a:moveTo>
                    <a:pt x="1" y="15498"/>
                  </a:moveTo>
                  <a:lnTo>
                    <a:pt x="2179" y="15498"/>
                  </a:lnTo>
                  <a:lnTo>
                    <a:pt x="2179" y="565"/>
                  </a:lnTo>
                  <a:lnTo>
                    <a:pt x="1"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012" name="Google Shape;1012;p26"/>
          <p:cNvSpPr/>
          <p:nvPr/>
        </p:nvSpPr>
        <p:spPr>
          <a:xfrm flipH="1">
            <a:off x="3259081" y="4713595"/>
            <a:ext cx="501631" cy="242152"/>
          </a:xfrm>
          <a:custGeom>
            <a:rect b="b" l="l" r="r" t="t"/>
            <a:pathLst>
              <a:path extrusionOk="0" h="2795" w="5790">
                <a:moveTo>
                  <a:pt x="5789" y="2794"/>
                </a:moveTo>
                <a:lnTo>
                  <a:pt x="0" y="2794"/>
                </a:lnTo>
                <a:cubicBezTo>
                  <a:pt x="1" y="2449"/>
                  <a:pt x="334" y="2302"/>
                  <a:pt x="642" y="2459"/>
                </a:cubicBezTo>
                <a:cubicBezTo>
                  <a:pt x="1176" y="2313"/>
                  <a:pt x="1710" y="2168"/>
                  <a:pt x="2243" y="2023"/>
                </a:cubicBezTo>
                <a:cubicBezTo>
                  <a:pt x="1961" y="1537"/>
                  <a:pt x="1680" y="916"/>
                  <a:pt x="1990" y="447"/>
                </a:cubicBezTo>
                <a:cubicBezTo>
                  <a:pt x="2266" y="30"/>
                  <a:pt x="2924" y="0"/>
                  <a:pt x="3319" y="305"/>
                </a:cubicBezTo>
                <a:cubicBezTo>
                  <a:pt x="3715" y="611"/>
                  <a:pt x="3871" y="1151"/>
                  <a:pt x="3841" y="1650"/>
                </a:cubicBezTo>
                <a:cubicBezTo>
                  <a:pt x="4167" y="1444"/>
                  <a:pt x="4670" y="1740"/>
                  <a:pt x="4650" y="2124"/>
                </a:cubicBezTo>
                <a:cubicBezTo>
                  <a:pt x="5100" y="1999"/>
                  <a:pt x="5656" y="2346"/>
                  <a:pt x="5789" y="2794"/>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3" name="Google Shape;1013;p26"/>
          <p:cNvSpPr/>
          <p:nvPr/>
        </p:nvSpPr>
        <p:spPr>
          <a:xfrm flipH="1">
            <a:off x="-23556" y="646895"/>
            <a:ext cx="552719" cy="58039"/>
          </a:xfrm>
          <a:custGeom>
            <a:rect b="b" l="l" r="r" t="t"/>
            <a:pathLst>
              <a:path extrusionOk="0" h="1334" w="12704">
                <a:moveTo>
                  <a:pt x="11825" y="380"/>
                </a:moveTo>
                <a:cubicBezTo>
                  <a:pt x="8096" y="910"/>
                  <a:pt x="0" y="1334"/>
                  <a:pt x="0" y="1334"/>
                </a:cubicBezTo>
                <a:cubicBezTo>
                  <a:pt x="895" y="1293"/>
                  <a:pt x="1896" y="1029"/>
                  <a:pt x="2754" y="770"/>
                </a:cubicBezTo>
                <a:cubicBezTo>
                  <a:pt x="3027" y="688"/>
                  <a:pt x="3295" y="591"/>
                  <a:pt x="3574" y="531"/>
                </a:cubicBezTo>
                <a:cubicBezTo>
                  <a:pt x="3920" y="455"/>
                  <a:pt x="4274" y="436"/>
                  <a:pt x="4628" y="418"/>
                </a:cubicBezTo>
                <a:cubicBezTo>
                  <a:pt x="7320" y="279"/>
                  <a:pt x="10011" y="139"/>
                  <a:pt x="12704" y="0"/>
                </a:cubicBezTo>
                <a:cubicBezTo>
                  <a:pt x="12411" y="127"/>
                  <a:pt x="12142" y="336"/>
                  <a:pt x="11825" y="38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4" name="Google Shape;1014;p26"/>
          <p:cNvSpPr/>
          <p:nvPr/>
        </p:nvSpPr>
        <p:spPr>
          <a:xfrm flipH="1">
            <a:off x="105306" y="422353"/>
            <a:ext cx="302682" cy="50947"/>
          </a:xfrm>
          <a:custGeom>
            <a:rect b="b" l="l" r="r" t="t"/>
            <a:pathLst>
              <a:path extrusionOk="0" h="1171" w="6957">
                <a:moveTo>
                  <a:pt x="6957" y="504"/>
                </a:moveTo>
                <a:cubicBezTo>
                  <a:pt x="5626" y="747"/>
                  <a:pt x="0" y="1171"/>
                  <a:pt x="0" y="1171"/>
                </a:cubicBezTo>
                <a:cubicBezTo>
                  <a:pt x="317" y="1171"/>
                  <a:pt x="448" y="1032"/>
                  <a:pt x="723" y="975"/>
                </a:cubicBezTo>
                <a:cubicBezTo>
                  <a:pt x="1048" y="909"/>
                  <a:pt x="1193" y="782"/>
                  <a:pt x="1487" y="688"/>
                </a:cubicBezTo>
                <a:cubicBezTo>
                  <a:pt x="1786" y="593"/>
                  <a:pt x="2082" y="634"/>
                  <a:pt x="2369" y="509"/>
                </a:cubicBezTo>
                <a:cubicBezTo>
                  <a:pt x="2881" y="284"/>
                  <a:pt x="3009" y="1"/>
                  <a:pt x="3631" y="157"/>
                </a:cubicBezTo>
                <a:cubicBezTo>
                  <a:pt x="3939" y="235"/>
                  <a:pt x="4159" y="482"/>
                  <a:pt x="4474" y="538"/>
                </a:cubicBezTo>
                <a:cubicBezTo>
                  <a:pt x="4797" y="596"/>
                  <a:pt x="5239" y="447"/>
                  <a:pt x="5566" y="383"/>
                </a:cubicBezTo>
                <a:cubicBezTo>
                  <a:pt x="5965" y="304"/>
                  <a:pt x="6713" y="296"/>
                  <a:pt x="6957" y="504"/>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5" name="Google Shape;1015;p26"/>
          <p:cNvSpPr/>
          <p:nvPr/>
        </p:nvSpPr>
        <p:spPr>
          <a:xfrm flipH="1">
            <a:off x="748347" y="202031"/>
            <a:ext cx="263264" cy="64130"/>
          </a:xfrm>
          <a:custGeom>
            <a:rect b="b" l="l" r="r" t="t"/>
            <a:pathLst>
              <a:path extrusionOk="0" h="1474" w="6051">
                <a:moveTo>
                  <a:pt x="6051" y="687"/>
                </a:moveTo>
                <a:cubicBezTo>
                  <a:pt x="4054" y="1051"/>
                  <a:pt x="1" y="1474"/>
                  <a:pt x="1" y="1474"/>
                </a:cubicBezTo>
                <a:cubicBezTo>
                  <a:pt x="266" y="1474"/>
                  <a:pt x="439" y="1204"/>
                  <a:pt x="717" y="1148"/>
                </a:cubicBezTo>
                <a:cubicBezTo>
                  <a:pt x="1040" y="1082"/>
                  <a:pt x="1344" y="1209"/>
                  <a:pt x="1680" y="1097"/>
                </a:cubicBezTo>
                <a:cubicBezTo>
                  <a:pt x="2312" y="886"/>
                  <a:pt x="2610" y="1"/>
                  <a:pt x="3389" y="84"/>
                </a:cubicBezTo>
                <a:cubicBezTo>
                  <a:pt x="3665" y="115"/>
                  <a:pt x="3883" y="415"/>
                  <a:pt x="4125" y="508"/>
                </a:cubicBezTo>
                <a:cubicBezTo>
                  <a:pt x="4432" y="624"/>
                  <a:pt x="4639" y="608"/>
                  <a:pt x="4966" y="627"/>
                </a:cubicBezTo>
                <a:cubicBezTo>
                  <a:pt x="5287" y="645"/>
                  <a:pt x="5729" y="725"/>
                  <a:pt x="6051" y="687"/>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6" name="Google Shape;1016;p26"/>
          <p:cNvSpPr/>
          <p:nvPr/>
        </p:nvSpPr>
        <p:spPr>
          <a:xfrm flipH="1">
            <a:off x="1067442" y="376098"/>
            <a:ext cx="365028" cy="58344"/>
          </a:xfrm>
          <a:custGeom>
            <a:rect b="b" l="l" r="r" t="t"/>
            <a:pathLst>
              <a:path extrusionOk="0" h="1341" w="8390">
                <a:moveTo>
                  <a:pt x="8390" y="1099"/>
                </a:moveTo>
                <a:cubicBezTo>
                  <a:pt x="5889" y="1340"/>
                  <a:pt x="1" y="614"/>
                  <a:pt x="1" y="614"/>
                </a:cubicBezTo>
                <a:cubicBezTo>
                  <a:pt x="454" y="614"/>
                  <a:pt x="1094" y="606"/>
                  <a:pt x="1536" y="568"/>
                </a:cubicBezTo>
                <a:cubicBezTo>
                  <a:pt x="1755" y="550"/>
                  <a:pt x="1991" y="748"/>
                  <a:pt x="2210" y="695"/>
                </a:cubicBezTo>
                <a:cubicBezTo>
                  <a:pt x="2334" y="665"/>
                  <a:pt x="2289" y="413"/>
                  <a:pt x="2352" y="391"/>
                </a:cubicBezTo>
                <a:cubicBezTo>
                  <a:pt x="3475" y="0"/>
                  <a:pt x="3537" y="372"/>
                  <a:pt x="4594" y="600"/>
                </a:cubicBezTo>
                <a:cubicBezTo>
                  <a:pt x="5768" y="854"/>
                  <a:pt x="7422" y="640"/>
                  <a:pt x="8390" y="1099"/>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7" name="Google Shape;1017;p26"/>
          <p:cNvSpPr/>
          <p:nvPr/>
        </p:nvSpPr>
        <p:spPr>
          <a:xfrm flipH="1">
            <a:off x="8624766" y="880239"/>
            <a:ext cx="693161" cy="94759"/>
          </a:xfrm>
          <a:custGeom>
            <a:rect b="b" l="l" r="r" t="t"/>
            <a:pathLst>
              <a:path extrusionOk="0" h="2178" w="15932">
                <a:moveTo>
                  <a:pt x="15790" y="2178"/>
                </a:moveTo>
                <a:cubicBezTo>
                  <a:pt x="15812" y="2154"/>
                  <a:pt x="15932" y="2108"/>
                  <a:pt x="15858" y="2116"/>
                </a:cubicBezTo>
                <a:cubicBezTo>
                  <a:pt x="14262" y="1999"/>
                  <a:pt x="12673" y="1769"/>
                  <a:pt x="11071" y="1662"/>
                </a:cubicBezTo>
                <a:cubicBezTo>
                  <a:pt x="9639" y="1565"/>
                  <a:pt x="8217" y="1789"/>
                  <a:pt x="6809" y="1453"/>
                </a:cubicBezTo>
                <a:cubicBezTo>
                  <a:pt x="4525" y="908"/>
                  <a:pt x="2230" y="737"/>
                  <a:pt x="1" y="0"/>
                </a:cubicBezTo>
                <a:cubicBezTo>
                  <a:pt x="1186" y="530"/>
                  <a:pt x="2390" y="241"/>
                  <a:pt x="3644" y="498"/>
                </a:cubicBezTo>
                <a:cubicBezTo>
                  <a:pt x="5185" y="814"/>
                  <a:pt x="6786" y="946"/>
                  <a:pt x="8348" y="1078"/>
                </a:cubicBezTo>
                <a:cubicBezTo>
                  <a:pt x="8134" y="767"/>
                  <a:pt x="7723" y="633"/>
                  <a:pt x="7518" y="307"/>
                </a:cubicBezTo>
                <a:cubicBezTo>
                  <a:pt x="8245" y="102"/>
                  <a:pt x="9120" y="619"/>
                  <a:pt x="9829" y="789"/>
                </a:cubicBezTo>
                <a:cubicBezTo>
                  <a:pt x="10887" y="1044"/>
                  <a:pt x="11965" y="710"/>
                  <a:pt x="13036" y="1004"/>
                </a:cubicBezTo>
                <a:cubicBezTo>
                  <a:pt x="13952" y="1254"/>
                  <a:pt x="14915" y="1925"/>
                  <a:pt x="15790" y="2178"/>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8" name="Google Shape;1018;p26"/>
          <p:cNvSpPr/>
          <p:nvPr/>
        </p:nvSpPr>
        <p:spPr>
          <a:xfrm flipH="1">
            <a:off x="8624757" y="498587"/>
            <a:ext cx="504600" cy="81838"/>
          </a:xfrm>
          <a:custGeom>
            <a:rect b="b" l="l" r="r" t="t"/>
            <a:pathLst>
              <a:path extrusionOk="0" h="1881" w="11598">
                <a:moveTo>
                  <a:pt x="1" y="709"/>
                </a:moveTo>
                <a:cubicBezTo>
                  <a:pt x="903" y="857"/>
                  <a:pt x="1788" y="1070"/>
                  <a:pt x="2707" y="1150"/>
                </a:cubicBezTo>
                <a:cubicBezTo>
                  <a:pt x="4035" y="1265"/>
                  <a:pt x="5399" y="1136"/>
                  <a:pt x="6719" y="1327"/>
                </a:cubicBezTo>
                <a:cubicBezTo>
                  <a:pt x="8342" y="1561"/>
                  <a:pt x="9952" y="1880"/>
                  <a:pt x="11598" y="1862"/>
                </a:cubicBezTo>
                <a:cubicBezTo>
                  <a:pt x="10843" y="1373"/>
                  <a:pt x="9849" y="1526"/>
                  <a:pt x="9033" y="1150"/>
                </a:cubicBezTo>
                <a:cubicBezTo>
                  <a:pt x="8298" y="811"/>
                  <a:pt x="7659" y="787"/>
                  <a:pt x="6868" y="711"/>
                </a:cubicBezTo>
                <a:cubicBezTo>
                  <a:pt x="6074" y="634"/>
                  <a:pt x="5419" y="156"/>
                  <a:pt x="4627" y="69"/>
                </a:cubicBezTo>
                <a:cubicBezTo>
                  <a:pt x="4003" y="0"/>
                  <a:pt x="3706" y="310"/>
                  <a:pt x="3133" y="469"/>
                </a:cubicBezTo>
                <a:cubicBezTo>
                  <a:pt x="2585" y="621"/>
                  <a:pt x="1957" y="593"/>
                  <a:pt x="1399" y="585"/>
                </a:cubicBezTo>
                <a:cubicBezTo>
                  <a:pt x="941" y="578"/>
                  <a:pt x="283" y="494"/>
                  <a:pt x="1" y="709"/>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9" name="Google Shape;1019;p26"/>
          <p:cNvSpPr/>
          <p:nvPr/>
        </p:nvSpPr>
        <p:spPr>
          <a:xfrm flipH="1">
            <a:off x="7454812" y="152288"/>
            <a:ext cx="729316" cy="223803"/>
          </a:xfrm>
          <a:custGeom>
            <a:rect b="b" l="l" r="r" t="t"/>
            <a:pathLst>
              <a:path extrusionOk="0" h="5144" w="16763">
                <a:moveTo>
                  <a:pt x="7248" y="3230"/>
                </a:moveTo>
                <a:cubicBezTo>
                  <a:pt x="6458" y="3235"/>
                  <a:pt x="5856" y="3147"/>
                  <a:pt x="5027" y="3147"/>
                </a:cubicBezTo>
                <a:lnTo>
                  <a:pt x="16762" y="5143"/>
                </a:lnTo>
                <a:cubicBezTo>
                  <a:pt x="16344" y="4942"/>
                  <a:pt x="15504" y="4525"/>
                  <a:pt x="14892" y="4322"/>
                </a:cubicBezTo>
                <a:cubicBezTo>
                  <a:pt x="14311" y="4129"/>
                  <a:pt x="14059" y="3799"/>
                  <a:pt x="13589" y="3450"/>
                </a:cubicBezTo>
                <a:cubicBezTo>
                  <a:pt x="12853" y="2902"/>
                  <a:pt x="12200" y="3154"/>
                  <a:pt x="11375" y="2959"/>
                </a:cubicBezTo>
                <a:cubicBezTo>
                  <a:pt x="11149" y="2905"/>
                  <a:pt x="10860" y="2778"/>
                  <a:pt x="10550" y="2640"/>
                </a:cubicBezTo>
                <a:lnTo>
                  <a:pt x="11381" y="2809"/>
                </a:lnTo>
                <a:cubicBezTo>
                  <a:pt x="10976" y="2690"/>
                  <a:pt x="10631" y="2359"/>
                  <a:pt x="10177" y="2301"/>
                </a:cubicBezTo>
                <a:cubicBezTo>
                  <a:pt x="9689" y="2236"/>
                  <a:pt x="9316" y="2244"/>
                  <a:pt x="8853" y="1987"/>
                </a:cubicBezTo>
                <a:cubicBezTo>
                  <a:pt x="8104" y="1571"/>
                  <a:pt x="7692" y="1248"/>
                  <a:pt x="6796" y="1208"/>
                </a:cubicBezTo>
                <a:cubicBezTo>
                  <a:pt x="6050" y="1175"/>
                  <a:pt x="5448" y="1165"/>
                  <a:pt x="4727" y="941"/>
                </a:cubicBezTo>
                <a:cubicBezTo>
                  <a:pt x="3998" y="717"/>
                  <a:pt x="3262" y="1"/>
                  <a:pt x="2482" y="13"/>
                </a:cubicBezTo>
                <a:cubicBezTo>
                  <a:pt x="2159" y="19"/>
                  <a:pt x="1816" y="203"/>
                  <a:pt x="1484" y="281"/>
                </a:cubicBezTo>
                <a:cubicBezTo>
                  <a:pt x="1181" y="352"/>
                  <a:pt x="525" y="489"/>
                  <a:pt x="0" y="510"/>
                </a:cubicBezTo>
                <a:lnTo>
                  <a:pt x="8572" y="2241"/>
                </a:lnTo>
                <a:cubicBezTo>
                  <a:pt x="8538" y="2261"/>
                  <a:pt x="8505" y="2282"/>
                  <a:pt x="8475" y="2308"/>
                </a:cubicBezTo>
                <a:cubicBezTo>
                  <a:pt x="8004" y="2719"/>
                  <a:pt x="8088" y="3224"/>
                  <a:pt x="7248" y="323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0" name="Google Shape;1020;p26"/>
          <p:cNvSpPr/>
          <p:nvPr/>
        </p:nvSpPr>
        <p:spPr>
          <a:xfrm flipH="1">
            <a:off x="8349523" y="434460"/>
            <a:ext cx="618503" cy="139529"/>
          </a:xfrm>
          <a:custGeom>
            <a:rect b="b" l="l" r="r" t="t"/>
            <a:pathLst>
              <a:path extrusionOk="0" h="3207" w="14216">
                <a:moveTo>
                  <a:pt x="14215" y="3206"/>
                </a:moveTo>
                <a:cubicBezTo>
                  <a:pt x="10586" y="2722"/>
                  <a:pt x="0" y="726"/>
                  <a:pt x="0" y="726"/>
                </a:cubicBezTo>
                <a:cubicBezTo>
                  <a:pt x="420" y="726"/>
                  <a:pt x="933" y="602"/>
                  <a:pt x="1319" y="593"/>
                </a:cubicBezTo>
                <a:cubicBezTo>
                  <a:pt x="1695" y="584"/>
                  <a:pt x="2198" y="737"/>
                  <a:pt x="2617" y="729"/>
                </a:cubicBezTo>
                <a:cubicBezTo>
                  <a:pt x="3319" y="715"/>
                  <a:pt x="3162" y="96"/>
                  <a:pt x="3913" y="59"/>
                </a:cubicBezTo>
                <a:cubicBezTo>
                  <a:pt x="5086" y="0"/>
                  <a:pt x="5814" y="1132"/>
                  <a:pt x="7016" y="1105"/>
                </a:cubicBezTo>
                <a:cubicBezTo>
                  <a:pt x="8035" y="1083"/>
                  <a:pt x="8710" y="1517"/>
                  <a:pt x="9679" y="1645"/>
                </a:cubicBezTo>
                <a:cubicBezTo>
                  <a:pt x="10320" y="1730"/>
                  <a:pt x="11193" y="1618"/>
                  <a:pt x="11783" y="1871"/>
                </a:cubicBezTo>
                <a:cubicBezTo>
                  <a:pt x="12282" y="2086"/>
                  <a:pt x="12720" y="2510"/>
                  <a:pt x="13231" y="2736"/>
                </a:cubicBezTo>
                <a:cubicBezTo>
                  <a:pt x="13523" y="2865"/>
                  <a:pt x="13811" y="2917"/>
                  <a:pt x="14078" y="3084"/>
                </a:cubicBezTo>
                <a:cubicBezTo>
                  <a:pt x="14020" y="3098"/>
                  <a:pt x="13966" y="3119"/>
                  <a:pt x="13913" y="3145"/>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umbers and text">
  <p:cSld name="CUSTOM_8">
    <p:spTree>
      <p:nvGrpSpPr>
        <p:cNvPr id="1021" name="Shape 1021"/>
        <p:cNvGrpSpPr/>
        <p:nvPr/>
      </p:nvGrpSpPr>
      <p:grpSpPr>
        <a:xfrm>
          <a:off x="0" y="0"/>
          <a:ext cx="0" cy="0"/>
          <a:chOff x="0" y="0"/>
          <a:chExt cx="0" cy="0"/>
        </a:xfrm>
      </p:grpSpPr>
      <p:sp>
        <p:nvSpPr>
          <p:cNvPr id="1022" name="Google Shape;1022;p27"/>
          <p:cNvSpPr txBox="1"/>
          <p:nvPr>
            <p:ph hasCustomPrompt="1" type="title"/>
          </p:nvPr>
        </p:nvSpPr>
        <p:spPr>
          <a:xfrm>
            <a:off x="2223600" y="813226"/>
            <a:ext cx="4696800" cy="768900"/>
          </a:xfrm>
          <a:prstGeom prst="rect">
            <a:avLst/>
          </a:prstGeom>
          <a:noFill/>
        </p:spPr>
        <p:txBody>
          <a:bodyPr anchorCtr="0" anchor="b" bIns="91425" lIns="91425" spcFirstLastPara="1" rIns="91425" wrap="square" tIns="91425">
            <a:noAutofit/>
          </a:bodyPr>
          <a:lstStyle>
            <a:lvl1pPr lvl="0" rtl="0" algn="ctr">
              <a:spcBef>
                <a:spcPts val="0"/>
              </a:spcBef>
              <a:spcAft>
                <a:spcPts val="0"/>
              </a:spcAft>
              <a:buClr>
                <a:schemeClr val="lt1"/>
              </a:buClr>
              <a:buSzPts val="6000"/>
              <a:buNone/>
              <a:defRPr sz="4500"/>
            </a:lvl1pPr>
            <a:lvl2pPr lvl="1" rtl="0" algn="ctr">
              <a:spcBef>
                <a:spcPts val="0"/>
              </a:spcBef>
              <a:spcAft>
                <a:spcPts val="0"/>
              </a:spcAft>
              <a:buClr>
                <a:schemeClr val="lt1"/>
              </a:buClr>
              <a:buSzPts val="6000"/>
              <a:buNone/>
              <a:defRPr sz="6000">
                <a:solidFill>
                  <a:schemeClr val="lt1"/>
                </a:solidFill>
              </a:defRPr>
            </a:lvl2pPr>
            <a:lvl3pPr lvl="2" rtl="0" algn="ctr">
              <a:spcBef>
                <a:spcPts val="0"/>
              </a:spcBef>
              <a:spcAft>
                <a:spcPts val="0"/>
              </a:spcAft>
              <a:buClr>
                <a:schemeClr val="lt1"/>
              </a:buClr>
              <a:buSzPts val="6000"/>
              <a:buNone/>
              <a:defRPr sz="6000">
                <a:solidFill>
                  <a:schemeClr val="lt1"/>
                </a:solidFill>
              </a:defRPr>
            </a:lvl3pPr>
            <a:lvl4pPr lvl="3" rtl="0" algn="ctr">
              <a:spcBef>
                <a:spcPts val="0"/>
              </a:spcBef>
              <a:spcAft>
                <a:spcPts val="0"/>
              </a:spcAft>
              <a:buClr>
                <a:schemeClr val="lt1"/>
              </a:buClr>
              <a:buSzPts val="6000"/>
              <a:buNone/>
              <a:defRPr sz="6000">
                <a:solidFill>
                  <a:schemeClr val="lt1"/>
                </a:solidFill>
              </a:defRPr>
            </a:lvl4pPr>
            <a:lvl5pPr lvl="4" rtl="0" algn="ctr">
              <a:spcBef>
                <a:spcPts val="0"/>
              </a:spcBef>
              <a:spcAft>
                <a:spcPts val="0"/>
              </a:spcAft>
              <a:buClr>
                <a:schemeClr val="lt1"/>
              </a:buClr>
              <a:buSzPts val="6000"/>
              <a:buNone/>
              <a:defRPr sz="6000">
                <a:solidFill>
                  <a:schemeClr val="lt1"/>
                </a:solidFill>
              </a:defRPr>
            </a:lvl5pPr>
            <a:lvl6pPr lvl="5" rtl="0" algn="ctr">
              <a:spcBef>
                <a:spcPts val="0"/>
              </a:spcBef>
              <a:spcAft>
                <a:spcPts val="0"/>
              </a:spcAft>
              <a:buClr>
                <a:schemeClr val="lt1"/>
              </a:buClr>
              <a:buSzPts val="6000"/>
              <a:buNone/>
              <a:defRPr sz="6000">
                <a:solidFill>
                  <a:schemeClr val="lt1"/>
                </a:solidFill>
              </a:defRPr>
            </a:lvl6pPr>
            <a:lvl7pPr lvl="6" rtl="0" algn="ctr">
              <a:spcBef>
                <a:spcPts val="0"/>
              </a:spcBef>
              <a:spcAft>
                <a:spcPts val="0"/>
              </a:spcAft>
              <a:buClr>
                <a:schemeClr val="lt1"/>
              </a:buClr>
              <a:buSzPts val="6000"/>
              <a:buNone/>
              <a:defRPr sz="6000">
                <a:solidFill>
                  <a:schemeClr val="lt1"/>
                </a:solidFill>
              </a:defRPr>
            </a:lvl7pPr>
            <a:lvl8pPr lvl="7" rtl="0" algn="ctr">
              <a:spcBef>
                <a:spcPts val="0"/>
              </a:spcBef>
              <a:spcAft>
                <a:spcPts val="0"/>
              </a:spcAft>
              <a:buClr>
                <a:schemeClr val="lt1"/>
              </a:buClr>
              <a:buSzPts val="6000"/>
              <a:buNone/>
              <a:defRPr sz="6000">
                <a:solidFill>
                  <a:schemeClr val="lt1"/>
                </a:solidFill>
              </a:defRPr>
            </a:lvl8pPr>
            <a:lvl9pPr lvl="8" rtl="0" algn="ctr">
              <a:spcBef>
                <a:spcPts val="0"/>
              </a:spcBef>
              <a:spcAft>
                <a:spcPts val="0"/>
              </a:spcAft>
              <a:buClr>
                <a:schemeClr val="lt1"/>
              </a:buClr>
              <a:buSzPts val="6000"/>
              <a:buNone/>
              <a:defRPr sz="6000">
                <a:solidFill>
                  <a:schemeClr val="lt1"/>
                </a:solidFill>
              </a:defRPr>
            </a:lvl9pPr>
          </a:lstStyle>
          <a:p>
            <a:r>
              <a:t>xx%</a:t>
            </a:r>
          </a:p>
        </p:txBody>
      </p:sp>
      <p:sp>
        <p:nvSpPr>
          <p:cNvPr id="1023" name="Google Shape;1023;p27"/>
          <p:cNvSpPr txBox="1"/>
          <p:nvPr>
            <p:ph idx="1" type="subTitle"/>
          </p:nvPr>
        </p:nvSpPr>
        <p:spPr>
          <a:xfrm>
            <a:off x="2223600" y="1502273"/>
            <a:ext cx="4696800" cy="372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dk1"/>
              </a:buClr>
              <a:buSzPts val="2400"/>
              <a:buFont typeface="PT Sans"/>
              <a:buNone/>
              <a:defRPr sz="1600">
                <a:solidFill>
                  <a:schemeClr val="dk1"/>
                </a:solidFill>
              </a:defRPr>
            </a:lvl1pPr>
            <a:lvl2pPr lvl="1" rtl="0" algn="ctr">
              <a:lnSpc>
                <a:spcPct val="100000"/>
              </a:lnSpc>
              <a:spcBef>
                <a:spcPts val="0"/>
              </a:spcBef>
              <a:spcAft>
                <a:spcPts val="0"/>
              </a:spcAft>
              <a:buClr>
                <a:schemeClr val="dk1"/>
              </a:buClr>
              <a:buSzPts val="2100"/>
              <a:buNone/>
              <a:defRPr sz="2100">
                <a:solidFill>
                  <a:schemeClr val="dk1"/>
                </a:solidFill>
              </a:defRPr>
            </a:lvl2pPr>
            <a:lvl3pPr lvl="2" rtl="0" algn="ctr">
              <a:lnSpc>
                <a:spcPct val="100000"/>
              </a:lnSpc>
              <a:spcBef>
                <a:spcPts val="0"/>
              </a:spcBef>
              <a:spcAft>
                <a:spcPts val="0"/>
              </a:spcAft>
              <a:buClr>
                <a:schemeClr val="dk1"/>
              </a:buClr>
              <a:buSzPts val="2100"/>
              <a:buNone/>
              <a:defRPr sz="2100">
                <a:solidFill>
                  <a:schemeClr val="dk1"/>
                </a:solidFill>
              </a:defRPr>
            </a:lvl3pPr>
            <a:lvl4pPr lvl="3" rtl="0" algn="ctr">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rtl="0" algn="ctr">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rtl="0" algn="ctr">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rtl="0" algn="ctr">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rtl="0" algn="ctr">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rtl="0" algn="ctr">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p:txBody>
      </p:sp>
      <p:sp>
        <p:nvSpPr>
          <p:cNvPr id="1024" name="Google Shape;1024;p27"/>
          <p:cNvSpPr txBox="1"/>
          <p:nvPr>
            <p:ph hasCustomPrompt="1" idx="2" type="title"/>
          </p:nvPr>
        </p:nvSpPr>
        <p:spPr>
          <a:xfrm>
            <a:off x="2223600" y="2041978"/>
            <a:ext cx="4696800" cy="768900"/>
          </a:xfrm>
          <a:prstGeom prst="rect">
            <a:avLst/>
          </a:prstGeom>
          <a:noFill/>
        </p:spPr>
        <p:txBody>
          <a:bodyPr anchorCtr="0" anchor="b" bIns="91425" lIns="91425" spcFirstLastPara="1" rIns="91425" wrap="square" tIns="91425">
            <a:noAutofit/>
          </a:bodyPr>
          <a:lstStyle>
            <a:lvl1pPr lvl="0" rtl="0" algn="ctr">
              <a:spcBef>
                <a:spcPts val="0"/>
              </a:spcBef>
              <a:spcAft>
                <a:spcPts val="0"/>
              </a:spcAft>
              <a:buClr>
                <a:schemeClr val="lt1"/>
              </a:buClr>
              <a:buSzPts val="6000"/>
              <a:buNone/>
              <a:defRPr sz="4500"/>
            </a:lvl1pPr>
            <a:lvl2pPr lvl="1" rtl="0" algn="ctr">
              <a:spcBef>
                <a:spcPts val="0"/>
              </a:spcBef>
              <a:spcAft>
                <a:spcPts val="0"/>
              </a:spcAft>
              <a:buClr>
                <a:schemeClr val="lt1"/>
              </a:buClr>
              <a:buSzPts val="6000"/>
              <a:buNone/>
              <a:defRPr sz="6000">
                <a:solidFill>
                  <a:schemeClr val="lt1"/>
                </a:solidFill>
              </a:defRPr>
            </a:lvl2pPr>
            <a:lvl3pPr lvl="2" rtl="0" algn="ctr">
              <a:spcBef>
                <a:spcPts val="0"/>
              </a:spcBef>
              <a:spcAft>
                <a:spcPts val="0"/>
              </a:spcAft>
              <a:buClr>
                <a:schemeClr val="lt1"/>
              </a:buClr>
              <a:buSzPts val="6000"/>
              <a:buNone/>
              <a:defRPr sz="6000">
                <a:solidFill>
                  <a:schemeClr val="lt1"/>
                </a:solidFill>
              </a:defRPr>
            </a:lvl3pPr>
            <a:lvl4pPr lvl="3" rtl="0" algn="ctr">
              <a:spcBef>
                <a:spcPts val="0"/>
              </a:spcBef>
              <a:spcAft>
                <a:spcPts val="0"/>
              </a:spcAft>
              <a:buClr>
                <a:schemeClr val="lt1"/>
              </a:buClr>
              <a:buSzPts val="6000"/>
              <a:buNone/>
              <a:defRPr sz="6000">
                <a:solidFill>
                  <a:schemeClr val="lt1"/>
                </a:solidFill>
              </a:defRPr>
            </a:lvl4pPr>
            <a:lvl5pPr lvl="4" rtl="0" algn="ctr">
              <a:spcBef>
                <a:spcPts val="0"/>
              </a:spcBef>
              <a:spcAft>
                <a:spcPts val="0"/>
              </a:spcAft>
              <a:buClr>
                <a:schemeClr val="lt1"/>
              </a:buClr>
              <a:buSzPts val="6000"/>
              <a:buNone/>
              <a:defRPr sz="6000">
                <a:solidFill>
                  <a:schemeClr val="lt1"/>
                </a:solidFill>
              </a:defRPr>
            </a:lvl5pPr>
            <a:lvl6pPr lvl="5" rtl="0" algn="ctr">
              <a:spcBef>
                <a:spcPts val="0"/>
              </a:spcBef>
              <a:spcAft>
                <a:spcPts val="0"/>
              </a:spcAft>
              <a:buClr>
                <a:schemeClr val="lt1"/>
              </a:buClr>
              <a:buSzPts val="6000"/>
              <a:buNone/>
              <a:defRPr sz="6000">
                <a:solidFill>
                  <a:schemeClr val="lt1"/>
                </a:solidFill>
              </a:defRPr>
            </a:lvl6pPr>
            <a:lvl7pPr lvl="6" rtl="0" algn="ctr">
              <a:spcBef>
                <a:spcPts val="0"/>
              </a:spcBef>
              <a:spcAft>
                <a:spcPts val="0"/>
              </a:spcAft>
              <a:buClr>
                <a:schemeClr val="lt1"/>
              </a:buClr>
              <a:buSzPts val="6000"/>
              <a:buNone/>
              <a:defRPr sz="6000">
                <a:solidFill>
                  <a:schemeClr val="lt1"/>
                </a:solidFill>
              </a:defRPr>
            </a:lvl7pPr>
            <a:lvl8pPr lvl="7" rtl="0" algn="ctr">
              <a:spcBef>
                <a:spcPts val="0"/>
              </a:spcBef>
              <a:spcAft>
                <a:spcPts val="0"/>
              </a:spcAft>
              <a:buClr>
                <a:schemeClr val="lt1"/>
              </a:buClr>
              <a:buSzPts val="6000"/>
              <a:buNone/>
              <a:defRPr sz="6000">
                <a:solidFill>
                  <a:schemeClr val="lt1"/>
                </a:solidFill>
              </a:defRPr>
            </a:lvl8pPr>
            <a:lvl9pPr lvl="8" rtl="0" algn="ctr">
              <a:spcBef>
                <a:spcPts val="0"/>
              </a:spcBef>
              <a:spcAft>
                <a:spcPts val="0"/>
              </a:spcAft>
              <a:buClr>
                <a:schemeClr val="lt1"/>
              </a:buClr>
              <a:buSzPts val="6000"/>
              <a:buNone/>
              <a:defRPr sz="6000">
                <a:solidFill>
                  <a:schemeClr val="lt1"/>
                </a:solidFill>
              </a:defRPr>
            </a:lvl9pPr>
          </a:lstStyle>
          <a:p>
            <a:r>
              <a:t>xx%</a:t>
            </a:r>
          </a:p>
        </p:txBody>
      </p:sp>
      <p:sp>
        <p:nvSpPr>
          <p:cNvPr id="1025" name="Google Shape;1025;p27"/>
          <p:cNvSpPr txBox="1"/>
          <p:nvPr>
            <p:ph idx="3" type="subTitle"/>
          </p:nvPr>
        </p:nvSpPr>
        <p:spPr>
          <a:xfrm>
            <a:off x="2223600" y="2726350"/>
            <a:ext cx="4696800" cy="372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dk1"/>
              </a:buClr>
              <a:buSzPts val="2400"/>
              <a:buFont typeface="PT Sans"/>
              <a:buNone/>
              <a:defRPr sz="1600">
                <a:solidFill>
                  <a:schemeClr val="dk1"/>
                </a:solidFill>
              </a:defRPr>
            </a:lvl1pPr>
            <a:lvl2pPr lvl="1" rtl="0" algn="ctr">
              <a:lnSpc>
                <a:spcPct val="100000"/>
              </a:lnSpc>
              <a:spcBef>
                <a:spcPts val="0"/>
              </a:spcBef>
              <a:spcAft>
                <a:spcPts val="0"/>
              </a:spcAft>
              <a:buClr>
                <a:schemeClr val="dk1"/>
              </a:buClr>
              <a:buSzPts val="2100"/>
              <a:buNone/>
              <a:defRPr sz="2100">
                <a:solidFill>
                  <a:schemeClr val="dk1"/>
                </a:solidFill>
              </a:defRPr>
            </a:lvl2pPr>
            <a:lvl3pPr lvl="2" rtl="0" algn="ctr">
              <a:lnSpc>
                <a:spcPct val="100000"/>
              </a:lnSpc>
              <a:spcBef>
                <a:spcPts val="0"/>
              </a:spcBef>
              <a:spcAft>
                <a:spcPts val="0"/>
              </a:spcAft>
              <a:buClr>
                <a:schemeClr val="dk1"/>
              </a:buClr>
              <a:buSzPts val="2100"/>
              <a:buNone/>
              <a:defRPr sz="2100">
                <a:solidFill>
                  <a:schemeClr val="dk1"/>
                </a:solidFill>
              </a:defRPr>
            </a:lvl3pPr>
            <a:lvl4pPr lvl="3" rtl="0" algn="ctr">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rtl="0" algn="ctr">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rtl="0" algn="ctr">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rtl="0" algn="ctr">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rtl="0" algn="ctr">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rtl="0" algn="ctr">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p:txBody>
      </p:sp>
      <p:sp>
        <p:nvSpPr>
          <p:cNvPr id="1026" name="Google Shape;1026;p27"/>
          <p:cNvSpPr txBox="1"/>
          <p:nvPr>
            <p:ph hasCustomPrompt="1" idx="4" type="title"/>
          </p:nvPr>
        </p:nvSpPr>
        <p:spPr>
          <a:xfrm>
            <a:off x="2223600" y="3270730"/>
            <a:ext cx="4696800" cy="768900"/>
          </a:xfrm>
          <a:prstGeom prst="rect">
            <a:avLst/>
          </a:prstGeom>
          <a:noFill/>
        </p:spPr>
        <p:txBody>
          <a:bodyPr anchorCtr="0" anchor="b" bIns="91425" lIns="91425" spcFirstLastPara="1" rIns="91425" wrap="square" tIns="91425">
            <a:noAutofit/>
          </a:bodyPr>
          <a:lstStyle>
            <a:lvl1pPr lvl="0" rtl="0" algn="ctr">
              <a:spcBef>
                <a:spcPts val="0"/>
              </a:spcBef>
              <a:spcAft>
                <a:spcPts val="0"/>
              </a:spcAft>
              <a:buClr>
                <a:schemeClr val="lt1"/>
              </a:buClr>
              <a:buSzPts val="6000"/>
              <a:buNone/>
              <a:defRPr sz="4500"/>
            </a:lvl1pPr>
            <a:lvl2pPr lvl="1" rtl="0" algn="ctr">
              <a:spcBef>
                <a:spcPts val="0"/>
              </a:spcBef>
              <a:spcAft>
                <a:spcPts val="0"/>
              </a:spcAft>
              <a:buClr>
                <a:schemeClr val="lt1"/>
              </a:buClr>
              <a:buSzPts val="6000"/>
              <a:buNone/>
              <a:defRPr sz="6000">
                <a:solidFill>
                  <a:schemeClr val="lt1"/>
                </a:solidFill>
              </a:defRPr>
            </a:lvl2pPr>
            <a:lvl3pPr lvl="2" rtl="0" algn="ctr">
              <a:spcBef>
                <a:spcPts val="0"/>
              </a:spcBef>
              <a:spcAft>
                <a:spcPts val="0"/>
              </a:spcAft>
              <a:buClr>
                <a:schemeClr val="lt1"/>
              </a:buClr>
              <a:buSzPts val="6000"/>
              <a:buNone/>
              <a:defRPr sz="6000">
                <a:solidFill>
                  <a:schemeClr val="lt1"/>
                </a:solidFill>
              </a:defRPr>
            </a:lvl3pPr>
            <a:lvl4pPr lvl="3" rtl="0" algn="ctr">
              <a:spcBef>
                <a:spcPts val="0"/>
              </a:spcBef>
              <a:spcAft>
                <a:spcPts val="0"/>
              </a:spcAft>
              <a:buClr>
                <a:schemeClr val="lt1"/>
              </a:buClr>
              <a:buSzPts val="6000"/>
              <a:buNone/>
              <a:defRPr sz="6000">
                <a:solidFill>
                  <a:schemeClr val="lt1"/>
                </a:solidFill>
              </a:defRPr>
            </a:lvl4pPr>
            <a:lvl5pPr lvl="4" rtl="0" algn="ctr">
              <a:spcBef>
                <a:spcPts val="0"/>
              </a:spcBef>
              <a:spcAft>
                <a:spcPts val="0"/>
              </a:spcAft>
              <a:buClr>
                <a:schemeClr val="lt1"/>
              </a:buClr>
              <a:buSzPts val="6000"/>
              <a:buNone/>
              <a:defRPr sz="6000">
                <a:solidFill>
                  <a:schemeClr val="lt1"/>
                </a:solidFill>
              </a:defRPr>
            </a:lvl5pPr>
            <a:lvl6pPr lvl="5" rtl="0" algn="ctr">
              <a:spcBef>
                <a:spcPts val="0"/>
              </a:spcBef>
              <a:spcAft>
                <a:spcPts val="0"/>
              </a:spcAft>
              <a:buClr>
                <a:schemeClr val="lt1"/>
              </a:buClr>
              <a:buSzPts val="6000"/>
              <a:buNone/>
              <a:defRPr sz="6000">
                <a:solidFill>
                  <a:schemeClr val="lt1"/>
                </a:solidFill>
              </a:defRPr>
            </a:lvl6pPr>
            <a:lvl7pPr lvl="6" rtl="0" algn="ctr">
              <a:spcBef>
                <a:spcPts val="0"/>
              </a:spcBef>
              <a:spcAft>
                <a:spcPts val="0"/>
              </a:spcAft>
              <a:buClr>
                <a:schemeClr val="lt1"/>
              </a:buClr>
              <a:buSzPts val="6000"/>
              <a:buNone/>
              <a:defRPr sz="6000">
                <a:solidFill>
                  <a:schemeClr val="lt1"/>
                </a:solidFill>
              </a:defRPr>
            </a:lvl7pPr>
            <a:lvl8pPr lvl="7" rtl="0" algn="ctr">
              <a:spcBef>
                <a:spcPts val="0"/>
              </a:spcBef>
              <a:spcAft>
                <a:spcPts val="0"/>
              </a:spcAft>
              <a:buClr>
                <a:schemeClr val="lt1"/>
              </a:buClr>
              <a:buSzPts val="6000"/>
              <a:buNone/>
              <a:defRPr sz="6000">
                <a:solidFill>
                  <a:schemeClr val="lt1"/>
                </a:solidFill>
              </a:defRPr>
            </a:lvl8pPr>
            <a:lvl9pPr lvl="8" rtl="0" algn="ctr">
              <a:spcBef>
                <a:spcPts val="0"/>
              </a:spcBef>
              <a:spcAft>
                <a:spcPts val="0"/>
              </a:spcAft>
              <a:buClr>
                <a:schemeClr val="lt1"/>
              </a:buClr>
              <a:buSzPts val="6000"/>
              <a:buNone/>
              <a:defRPr sz="6000">
                <a:solidFill>
                  <a:schemeClr val="lt1"/>
                </a:solidFill>
              </a:defRPr>
            </a:lvl9pPr>
          </a:lstStyle>
          <a:p>
            <a:r>
              <a:t>xx%</a:t>
            </a:r>
          </a:p>
        </p:txBody>
      </p:sp>
      <p:sp>
        <p:nvSpPr>
          <p:cNvPr id="1027" name="Google Shape;1027;p27"/>
          <p:cNvSpPr txBox="1"/>
          <p:nvPr>
            <p:ph idx="5" type="subTitle"/>
          </p:nvPr>
        </p:nvSpPr>
        <p:spPr>
          <a:xfrm>
            <a:off x="2223600" y="3957674"/>
            <a:ext cx="4696800" cy="372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dk1"/>
              </a:buClr>
              <a:buSzPts val="2400"/>
              <a:buFont typeface="PT Sans"/>
              <a:buNone/>
              <a:defRPr sz="1600">
                <a:solidFill>
                  <a:schemeClr val="dk1"/>
                </a:solidFill>
              </a:defRPr>
            </a:lvl1pPr>
            <a:lvl2pPr lvl="1" rtl="0" algn="ctr">
              <a:lnSpc>
                <a:spcPct val="100000"/>
              </a:lnSpc>
              <a:spcBef>
                <a:spcPts val="0"/>
              </a:spcBef>
              <a:spcAft>
                <a:spcPts val="0"/>
              </a:spcAft>
              <a:buClr>
                <a:schemeClr val="dk1"/>
              </a:buClr>
              <a:buSzPts val="2100"/>
              <a:buNone/>
              <a:defRPr sz="2100">
                <a:solidFill>
                  <a:schemeClr val="dk1"/>
                </a:solidFill>
              </a:defRPr>
            </a:lvl2pPr>
            <a:lvl3pPr lvl="2" rtl="0" algn="ctr">
              <a:lnSpc>
                <a:spcPct val="100000"/>
              </a:lnSpc>
              <a:spcBef>
                <a:spcPts val="0"/>
              </a:spcBef>
              <a:spcAft>
                <a:spcPts val="0"/>
              </a:spcAft>
              <a:buClr>
                <a:schemeClr val="dk1"/>
              </a:buClr>
              <a:buSzPts val="2100"/>
              <a:buNone/>
              <a:defRPr sz="2100">
                <a:solidFill>
                  <a:schemeClr val="dk1"/>
                </a:solidFill>
              </a:defRPr>
            </a:lvl3pPr>
            <a:lvl4pPr lvl="3" rtl="0" algn="ctr">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rtl="0" algn="ctr">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rtl="0" algn="ctr">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rtl="0" algn="ctr">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rtl="0" algn="ctr">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rtl="0" algn="ctr">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p:txBody>
      </p:sp>
      <p:sp>
        <p:nvSpPr>
          <p:cNvPr id="1028" name="Google Shape;1028;p27"/>
          <p:cNvSpPr/>
          <p:nvPr/>
        </p:nvSpPr>
        <p:spPr>
          <a:xfrm>
            <a:off x="6033352" y="4688265"/>
            <a:ext cx="1011724" cy="307964"/>
          </a:xfrm>
          <a:custGeom>
            <a:rect b="b" l="l" r="r" t="t"/>
            <a:pathLst>
              <a:path extrusionOk="0" h="4869" w="15995">
                <a:moveTo>
                  <a:pt x="13850" y="3885"/>
                </a:moveTo>
                <a:cubicBezTo>
                  <a:pt x="13862" y="3826"/>
                  <a:pt x="13868" y="3762"/>
                  <a:pt x="13868" y="3699"/>
                </a:cubicBezTo>
                <a:cubicBezTo>
                  <a:pt x="13868" y="3183"/>
                  <a:pt x="13450" y="2764"/>
                  <a:pt x="12934" y="2764"/>
                </a:cubicBezTo>
                <a:cubicBezTo>
                  <a:pt x="12810" y="2764"/>
                  <a:pt x="12693" y="2789"/>
                  <a:pt x="12586" y="2832"/>
                </a:cubicBezTo>
                <a:cubicBezTo>
                  <a:pt x="12498" y="2018"/>
                  <a:pt x="11809" y="1385"/>
                  <a:pt x="10971" y="1385"/>
                </a:cubicBezTo>
                <a:cubicBezTo>
                  <a:pt x="10802" y="1385"/>
                  <a:pt x="10639" y="1411"/>
                  <a:pt x="10486" y="1458"/>
                </a:cubicBezTo>
                <a:cubicBezTo>
                  <a:pt x="10144" y="605"/>
                  <a:pt x="9311" y="1"/>
                  <a:pt x="8335" y="1"/>
                </a:cubicBezTo>
                <a:cubicBezTo>
                  <a:pt x="7240" y="1"/>
                  <a:pt x="6324" y="762"/>
                  <a:pt x="6083" y="1783"/>
                </a:cubicBezTo>
                <a:cubicBezTo>
                  <a:pt x="5797" y="1536"/>
                  <a:pt x="5426" y="1385"/>
                  <a:pt x="5018" y="1385"/>
                </a:cubicBezTo>
                <a:cubicBezTo>
                  <a:pt x="4166" y="1385"/>
                  <a:pt x="3468" y="2041"/>
                  <a:pt x="3400" y="2876"/>
                </a:cubicBezTo>
                <a:cubicBezTo>
                  <a:pt x="3269" y="2805"/>
                  <a:pt x="3117" y="2764"/>
                  <a:pt x="2957" y="2764"/>
                </a:cubicBezTo>
                <a:cubicBezTo>
                  <a:pt x="2441" y="2764"/>
                  <a:pt x="2022" y="3183"/>
                  <a:pt x="2022" y="3699"/>
                </a:cubicBezTo>
                <a:cubicBezTo>
                  <a:pt x="2022" y="3766"/>
                  <a:pt x="2030" y="3831"/>
                  <a:pt x="2043" y="3893"/>
                </a:cubicBezTo>
                <a:cubicBezTo>
                  <a:pt x="774" y="3997"/>
                  <a:pt x="0" y="4134"/>
                  <a:pt x="0" y="4284"/>
                </a:cubicBezTo>
                <a:cubicBezTo>
                  <a:pt x="0" y="4607"/>
                  <a:pt x="3581" y="4869"/>
                  <a:pt x="7998" y="4869"/>
                </a:cubicBezTo>
                <a:cubicBezTo>
                  <a:pt x="12415" y="4869"/>
                  <a:pt x="15995" y="4607"/>
                  <a:pt x="15995" y="4284"/>
                </a:cubicBezTo>
                <a:cubicBezTo>
                  <a:pt x="15995" y="4130"/>
                  <a:pt x="15180" y="3990"/>
                  <a:pt x="13850" y="3885"/>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9" name="Google Shape;1029;p27"/>
          <p:cNvSpPr/>
          <p:nvPr/>
        </p:nvSpPr>
        <p:spPr>
          <a:xfrm flipH="1">
            <a:off x="7271529" y="259607"/>
            <a:ext cx="1380798" cy="462876"/>
          </a:xfrm>
          <a:custGeom>
            <a:rect b="b" l="l" r="r" t="t"/>
            <a:pathLst>
              <a:path extrusionOk="0" h="10639" w="31737">
                <a:moveTo>
                  <a:pt x="31737" y="10639"/>
                </a:moveTo>
                <a:lnTo>
                  <a:pt x="241" y="10639"/>
                </a:lnTo>
                <a:cubicBezTo>
                  <a:pt x="1" y="10215"/>
                  <a:pt x="12" y="9679"/>
                  <a:pt x="375" y="9355"/>
                </a:cubicBezTo>
                <a:cubicBezTo>
                  <a:pt x="737" y="9031"/>
                  <a:pt x="1328" y="9001"/>
                  <a:pt x="1721" y="9286"/>
                </a:cubicBezTo>
                <a:cubicBezTo>
                  <a:pt x="1998" y="8549"/>
                  <a:pt x="2611" y="7947"/>
                  <a:pt x="3353" y="7685"/>
                </a:cubicBezTo>
                <a:cubicBezTo>
                  <a:pt x="2842" y="7279"/>
                  <a:pt x="2311" y="6847"/>
                  <a:pt x="2066" y="6241"/>
                </a:cubicBezTo>
                <a:cubicBezTo>
                  <a:pt x="1821" y="5638"/>
                  <a:pt x="1987" y="4813"/>
                  <a:pt x="2585" y="4553"/>
                </a:cubicBezTo>
                <a:cubicBezTo>
                  <a:pt x="1856" y="3191"/>
                  <a:pt x="2506" y="1275"/>
                  <a:pt x="3914" y="638"/>
                </a:cubicBezTo>
                <a:cubicBezTo>
                  <a:pt x="5320" y="1"/>
                  <a:pt x="7190" y="776"/>
                  <a:pt x="7732" y="2224"/>
                </a:cubicBezTo>
                <a:cubicBezTo>
                  <a:pt x="7896" y="1719"/>
                  <a:pt x="8672" y="1783"/>
                  <a:pt x="9068" y="2137"/>
                </a:cubicBezTo>
                <a:cubicBezTo>
                  <a:pt x="9465" y="2490"/>
                  <a:pt x="9712" y="3016"/>
                  <a:pt x="10181" y="3262"/>
                </a:cubicBezTo>
                <a:cubicBezTo>
                  <a:pt x="10744" y="3557"/>
                  <a:pt x="11468" y="3365"/>
                  <a:pt x="12026" y="3666"/>
                </a:cubicBezTo>
                <a:cubicBezTo>
                  <a:pt x="13218" y="4310"/>
                  <a:pt x="12717" y="6544"/>
                  <a:pt x="13966" y="7067"/>
                </a:cubicBezTo>
                <a:cubicBezTo>
                  <a:pt x="14589" y="7329"/>
                  <a:pt x="15291" y="6973"/>
                  <a:pt x="15834" y="6572"/>
                </a:cubicBezTo>
                <a:cubicBezTo>
                  <a:pt x="16376" y="6172"/>
                  <a:pt x="16933" y="5691"/>
                  <a:pt x="17609" y="5674"/>
                </a:cubicBezTo>
                <a:cubicBezTo>
                  <a:pt x="18336" y="5656"/>
                  <a:pt x="18953" y="6184"/>
                  <a:pt x="19445" y="6719"/>
                </a:cubicBezTo>
                <a:cubicBezTo>
                  <a:pt x="19938" y="7255"/>
                  <a:pt x="20427" y="7857"/>
                  <a:pt x="21124" y="8069"/>
                </a:cubicBezTo>
                <a:cubicBezTo>
                  <a:pt x="21819" y="8280"/>
                  <a:pt x="22756" y="7839"/>
                  <a:pt x="22720" y="7113"/>
                </a:cubicBezTo>
                <a:cubicBezTo>
                  <a:pt x="22693" y="6562"/>
                  <a:pt x="22143" y="5995"/>
                  <a:pt x="22453" y="5539"/>
                </a:cubicBezTo>
                <a:cubicBezTo>
                  <a:pt x="22621" y="5291"/>
                  <a:pt x="22983" y="5241"/>
                  <a:pt x="23264" y="5344"/>
                </a:cubicBezTo>
                <a:cubicBezTo>
                  <a:pt x="23546" y="5448"/>
                  <a:pt x="23767" y="5667"/>
                  <a:pt x="23979" y="5877"/>
                </a:cubicBezTo>
                <a:cubicBezTo>
                  <a:pt x="25326" y="7208"/>
                  <a:pt x="26758" y="8452"/>
                  <a:pt x="28263" y="9601"/>
                </a:cubicBezTo>
                <a:cubicBezTo>
                  <a:pt x="27928" y="9251"/>
                  <a:pt x="28341" y="8579"/>
                  <a:pt x="28822" y="8637"/>
                </a:cubicBezTo>
                <a:cubicBezTo>
                  <a:pt x="29302" y="8695"/>
                  <a:pt x="29587" y="9291"/>
                  <a:pt x="29428" y="9748"/>
                </a:cubicBezTo>
                <a:cubicBezTo>
                  <a:pt x="30242" y="9667"/>
                  <a:pt x="31160" y="10058"/>
                  <a:pt x="31737" y="10639"/>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0" name="Google Shape;1030;p27"/>
          <p:cNvSpPr/>
          <p:nvPr/>
        </p:nvSpPr>
        <p:spPr>
          <a:xfrm>
            <a:off x="7822009" y="815856"/>
            <a:ext cx="263264" cy="64130"/>
          </a:xfrm>
          <a:custGeom>
            <a:rect b="b" l="l" r="r" t="t"/>
            <a:pathLst>
              <a:path extrusionOk="0" h="1474" w="6051">
                <a:moveTo>
                  <a:pt x="6051" y="687"/>
                </a:moveTo>
                <a:cubicBezTo>
                  <a:pt x="4054" y="1051"/>
                  <a:pt x="1" y="1474"/>
                  <a:pt x="1" y="1474"/>
                </a:cubicBezTo>
                <a:cubicBezTo>
                  <a:pt x="266" y="1474"/>
                  <a:pt x="439" y="1204"/>
                  <a:pt x="717" y="1148"/>
                </a:cubicBezTo>
                <a:cubicBezTo>
                  <a:pt x="1040" y="1082"/>
                  <a:pt x="1344" y="1209"/>
                  <a:pt x="1680" y="1097"/>
                </a:cubicBezTo>
                <a:cubicBezTo>
                  <a:pt x="2312" y="886"/>
                  <a:pt x="2610" y="1"/>
                  <a:pt x="3389" y="84"/>
                </a:cubicBezTo>
                <a:cubicBezTo>
                  <a:pt x="3665" y="115"/>
                  <a:pt x="3883" y="415"/>
                  <a:pt x="4125" y="508"/>
                </a:cubicBezTo>
                <a:cubicBezTo>
                  <a:pt x="4432" y="624"/>
                  <a:pt x="4639" y="608"/>
                  <a:pt x="4966" y="627"/>
                </a:cubicBezTo>
                <a:cubicBezTo>
                  <a:pt x="5287" y="645"/>
                  <a:pt x="5729" y="725"/>
                  <a:pt x="6051" y="687"/>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1" name="Google Shape;1031;p27"/>
          <p:cNvSpPr/>
          <p:nvPr/>
        </p:nvSpPr>
        <p:spPr>
          <a:xfrm>
            <a:off x="1574021" y="820195"/>
            <a:ext cx="501631" cy="242152"/>
          </a:xfrm>
          <a:custGeom>
            <a:rect b="b" l="l" r="r" t="t"/>
            <a:pathLst>
              <a:path extrusionOk="0" h="2795" w="5790">
                <a:moveTo>
                  <a:pt x="5789" y="2794"/>
                </a:moveTo>
                <a:lnTo>
                  <a:pt x="0" y="2794"/>
                </a:lnTo>
                <a:cubicBezTo>
                  <a:pt x="1" y="2449"/>
                  <a:pt x="334" y="2302"/>
                  <a:pt x="642" y="2459"/>
                </a:cubicBezTo>
                <a:cubicBezTo>
                  <a:pt x="1176" y="2313"/>
                  <a:pt x="1710" y="2168"/>
                  <a:pt x="2243" y="2023"/>
                </a:cubicBezTo>
                <a:cubicBezTo>
                  <a:pt x="1961" y="1537"/>
                  <a:pt x="1680" y="916"/>
                  <a:pt x="1990" y="447"/>
                </a:cubicBezTo>
                <a:cubicBezTo>
                  <a:pt x="2266" y="30"/>
                  <a:pt x="2924" y="0"/>
                  <a:pt x="3319" y="305"/>
                </a:cubicBezTo>
                <a:cubicBezTo>
                  <a:pt x="3715" y="611"/>
                  <a:pt x="3871" y="1151"/>
                  <a:pt x="3841" y="1650"/>
                </a:cubicBezTo>
                <a:cubicBezTo>
                  <a:pt x="4167" y="1444"/>
                  <a:pt x="4670" y="1740"/>
                  <a:pt x="4650" y="2124"/>
                </a:cubicBezTo>
                <a:cubicBezTo>
                  <a:pt x="5100" y="1999"/>
                  <a:pt x="5656" y="2346"/>
                  <a:pt x="5789" y="2794"/>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2" name="Google Shape;1032;p27"/>
          <p:cNvSpPr/>
          <p:nvPr/>
        </p:nvSpPr>
        <p:spPr>
          <a:xfrm>
            <a:off x="378827" y="810332"/>
            <a:ext cx="1380798" cy="462876"/>
          </a:xfrm>
          <a:custGeom>
            <a:rect b="b" l="l" r="r" t="t"/>
            <a:pathLst>
              <a:path extrusionOk="0" h="10639" w="31737">
                <a:moveTo>
                  <a:pt x="31737" y="10639"/>
                </a:moveTo>
                <a:lnTo>
                  <a:pt x="241" y="10639"/>
                </a:lnTo>
                <a:cubicBezTo>
                  <a:pt x="1" y="10215"/>
                  <a:pt x="12" y="9679"/>
                  <a:pt x="375" y="9355"/>
                </a:cubicBezTo>
                <a:cubicBezTo>
                  <a:pt x="737" y="9031"/>
                  <a:pt x="1328" y="9001"/>
                  <a:pt x="1721" y="9286"/>
                </a:cubicBezTo>
                <a:cubicBezTo>
                  <a:pt x="1998" y="8549"/>
                  <a:pt x="2611" y="7947"/>
                  <a:pt x="3353" y="7685"/>
                </a:cubicBezTo>
                <a:cubicBezTo>
                  <a:pt x="2842" y="7279"/>
                  <a:pt x="2311" y="6847"/>
                  <a:pt x="2066" y="6241"/>
                </a:cubicBezTo>
                <a:cubicBezTo>
                  <a:pt x="1821" y="5638"/>
                  <a:pt x="1987" y="4813"/>
                  <a:pt x="2585" y="4553"/>
                </a:cubicBezTo>
                <a:cubicBezTo>
                  <a:pt x="1856" y="3191"/>
                  <a:pt x="2506" y="1275"/>
                  <a:pt x="3914" y="638"/>
                </a:cubicBezTo>
                <a:cubicBezTo>
                  <a:pt x="5320" y="1"/>
                  <a:pt x="7190" y="776"/>
                  <a:pt x="7732" y="2224"/>
                </a:cubicBezTo>
                <a:cubicBezTo>
                  <a:pt x="7896" y="1719"/>
                  <a:pt x="8672" y="1783"/>
                  <a:pt x="9068" y="2137"/>
                </a:cubicBezTo>
                <a:cubicBezTo>
                  <a:pt x="9465" y="2490"/>
                  <a:pt x="9712" y="3016"/>
                  <a:pt x="10181" y="3262"/>
                </a:cubicBezTo>
                <a:cubicBezTo>
                  <a:pt x="10744" y="3557"/>
                  <a:pt x="11468" y="3365"/>
                  <a:pt x="12026" y="3666"/>
                </a:cubicBezTo>
                <a:cubicBezTo>
                  <a:pt x="13218" y="4310"/>
                  <a:pt x="12717" y="6544"/>
                  <a:pt x="13966" y="7067"/>
                </a:cubicBezTo>
                <a:cubicBezTo>
                  <a:pt x="14589" y="7329"/>
                  <a:pt x="15291" y="6973"/>
                  <a:pt x="15834" y="6572"/>
                </a:cubicBezTo>
                <a:cubicBezTo>
                  <a:pt x="16376" y="6172"/>
                  <a:pt x="16933" y="5691"/>
                  <a:pt x="17609" y="5674"/>
                </a:cubicBezTo>
                <a:cubicBezTo>
                  <a:pt x="18336" y="5656"/>
                  <a:pt x="18953" y="6184"/>
                  <a:pt x="19445" y="6719"/>
                </a:cubicBezTo>
                <a:cubicBezTo>
                  <a:pt x="19938" y="7255"/>
                  <a:pt x="20427" y="7857"/>
                  <a:pt x="21124" y="8069"/>
                </a:cubicBezTo>
                <a:cubicBezTo>
                  <a:pt x="21819" y="8280"/>
                  <a:pt x="22756" y="7839"/>
                  <a:pt x="22720" y="7113"/>
                </a:cubicBezTo>
                <a:cubicBezTo>
                  <a:pt x="22693" y="6562"/>
                  <a:pt x="22143" y="5995"/>
                  <a:pt x="22453" y="5539"/>
                </a:cubicBezTo>
                <a:cubicBezTo>
                  <a:pt x="22621" y="5291"/>
                  <a:pt x="22983" y="5241"/>
                  <a:pt x="23264" y="5344"/>
                </a:cubicBezTo>
                <a:cubicBezTo>
                  <a:pt x="23546" y="5448"/>
                  <a:pt x="23767" y="5667"/>
                  <a:pt x="23979" y="5877"/>
                </a:cubicBezTo>
                <a:cubicBezTo>
                  <a:pt x="25326" y="7208"/>
                  <a:pt x="26758" y="8452"/>
                  <a:pt x="28263" y="9601"/>
                </a:cubicBezTo>
                <a:cubicBezTo>
                  <a:pt x="27928" y="9251"/>
                  <a:pt x="28341" y="8579"/>
                  <a:pt x="28822" y="8637"/>
                </a:cubicBezTo>
                <a:cubicBezTo>
                  <a:pt x="29302" y="8695"/>
                  <a:pt x="29587" y="9291"/>
                  <a:pt x="29428" y="9748"/>
                </a:cubicBezTo>
                <a:cubicBezTo>
                  <a:pt x="30242" y="9667"/>
                  <a:pt x="31160" y="10058"/>
                  <a:pt x="31737" y="10639"/>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umbers and text 1">
  <p:cSld name="CUSTOM_8_1">
    <p:spTree>
      <p:nvGrpSpPr>
        <p:cNvPr id="1033" name="Shape 1033"/>
        <p:cNvGrpSpPr/>
        <p:nvPr/>
      </p:nvGrpSpPr>
      <p:grpSpPr>
        <a:xfrm>
          <a:off x="0" y="0"/>
          <a:ext cx="0" cy="0"/>
          <a:chOff x="0" y="0"/>
          <a:chExt cx="0" cy="0"/>
        </a:xfrm>
      </p:grpSpPr>
      <p:sp>
        <p:nvSpPr>
          <p:cNvPr id="1034" name="Google Shape;1034;p28"/>
          <p:cNvSpPr txBox="1"/>
          <p:nvPr>
            <p:ph hasCustomPrompt="1" type="title"/>
          </p:nvPr>
        </p:nvSpPr>
        <p:spPr>
          <a:xfrm>
            <a:off x="1325650" y="1962150"/>
            <a:ext cx="1398900" cy="406800"/>
          </a:xfrm>
          <a:prstGeom prst="rect">
            <a:avLst/>
          </a:prstGeom>
          <a:noFill/>
        </p:spPr>
        <p:txBody>
          <a:bodyPr anchorCtr="0" anchor="ctr" bIns="91425" lIns="91425" spcFirstLastPara="1" rIns="91425" wrap="square" tIns="91425">
            <a:noAutofit/>
          </a:bodyPr>
          <a:lstStyle>
            <a:lvl1pPr lvl="0" rtl="0" algn="ctr">
              <a:spcBef>
                <a:spcPts val="0"/>
              </a:spcBef>
              <a:spcAft>
                <a:spcPts val="0"/>
              </a:spcAft>
              <a:buClr>
                <a:schemeClr val="lt1"/>
              </a:buClr>
              <a:buSzPts val="6000"/>
              <a:buNone/>
              <a:defRPr sz="3600"/>
            </a:lvl1pPr>
            <a:lvl2pPr lvl="1" rtl="0" algn="ctr">
              <a:spcBef>
                <a:spcPts val="0"/>
              </a:spcBef>
              <a:spcAft>
                <a:spcPts val="0"/>
              </a:spcAft>
              <a:buClr>
                <a:schemeClr val="lt1"/>
              </a:buClr>
              <a:buSzPts val="6000"/>
              <a:buNone/>
              <a:defRPr sz="6000">
                <a:solidFill>
                  <a:schemeClr val="lt1"/>
                </a:solidFill>
              </a:defRPr>
            </a:lvl2pPr>
            <a:lvl3pPr lvl="2" rtl="0" algn="ctr">
              <a:spcBef>
                <a:spcPts val="0"/>
              </a:spcBef>
              <a:spcAft>
                <a:spcPts val="0"/>
              </a:spcAft>
              <a:buClr>
                <a:schemeClr val="lt1"/>
              </a:buClr>
              <a:buSzPts val="6000"/>
              <a:buNone/>
              <a:defRPr sz="6000">
                <a:solidFill>
                  <a:schemeClr val="lt1"/>
                </a:solidFill>
              </a:defRPr>
            </a:lvl3pPr>
            <a:lvl4pPr lvl="3" rtl="0" algn="ctr">
              <a:spcBef>
                <a:spcPts val="0"/>
              </a:spcBef>
              <a:spcAft>
                <a:spcPts val="0"/>
              </a:spcAft>
              <a:buClr>
                <a:schemeClr val="lt1"/>
              </a:buClr>
              <a:buSzPts val="6000"/>
              <a:buNone/>
              <a:defRPr sz="6000">
                <a:solidFill>
                  <a:schemeClr val="lt1"/>
                </a:solidFill>
              </a:defRPr>
            </a:lvl4pPr>
            <a:lvl5pPr lvl="4" rtl="0" algn="ctr">
              <a:spcBef>
                <a:spcPts val="0"/>
              </a:spcBef>
              <a:spcAft>
                <a:spcPts val="0"/>
              </a:spcAft>
              <a:buClr>
                <a:schemeClr val="lt1"/>
              </a:buClr>
              <a:buSzPts val="6000"/>
              <a:buNone/>
              <a:defRPr sz="6000">
                <a:solidFill>
                  <a:schemeClr val="lt1"/>
                </a:solidFill>
              </a:defRPr>
            </a:lvl5pPr>
            <a:lvl6pPr lvl="5" rtl="0" algn="ctr">
              <a:spcBef>
                <a:spcPts val="0"/>
              </a:spcBef>
              <a:spcAft>
                <a:spcPts val="0"/>
              </a:spcAft>
              <a:buClr>
                <a:schemeClr val="lt1"/>
              </a:buClr>
              <a:buSzPts val="6000"/>
              <a:buNone/>
              <a:defRPr sz="6000">
                <a:solidFill>
                  <a:schemeClr val="lt1"/>
                </a:solidFill>
              </a:defRPr>
            </a:lvl6pPr>
            <a:lvl7pPr lvl="6" rtl="0" algn="ctr">
              <a:spcBef>
                <a:spcPts val="0"/>
              </a:spcBef>
              <a:spcAft>
                <a:spcPts val="0"/>
              </a:spcAft>
              <a:buClr>
                <a:schemeClr val="lt1"/>
              </a:buClr>
              <a:buSzPts val="6000"/>
              <a:buNone/>
              <a:defRPr sz="6000">
                <a:solidFill>
                  <a:schemeClr val="lt1"/>
                </a:solidFill>
              </a:defRPr>
            </a:lvl7pPr>
            <a:lvl8pPr lvl="7" rtl="0" algn="ctr">
              <a:spcBef>
                <a:spcPts val="0"/>
              </a:spcBef>
              <a:spcAft>
                <a:spcPts val="0"/>
              </a:spcAft>
              <a:buClr>
                <a:schemeClr val="lt1"/>
              </a:buClr>
              <a:buSzPts val="6000"/>
              <a:buNone/>
              <a:defRPr sz="6000">
                <a:solidFill>
                  <a:schemeClr val="lt1"/>
                </a:solidFill>
              </a:defRPr>
            </a:lvl8pPr>
            <a:lvl9pPr lvl="8" rtl="0" algn="ctr">
              <a:spcBef>
                <a:spcPts val="0"/>
              </a:spcBef>
              <a:spcAft>
                <a:spcPts val="0"/>
              </a:spcAft>
              <a:buClr>
                <a:schemeClr val="lt1"/>
              </a:buClr>
              <a:buSzPts val="6000"/>
              <a:buNone/>
              <a:defRPr sz="6000">
                <a:solidFill>
                  <a:schemeClr val="lt1"/>
                </a:solidFill>
              </a:defRPr>
            </a:lvl9pPr>
          </a:lstStyle>
          <a:p>
            <a:r>
              <a:t>xx%</a:t>
            </a:r>
          </a:p>
        </p:txBody>
      </p:sp>
      <p:sp>
        <p:nvSpPr>
          <p:cNvPr id="1035" name="Google Shape;1035;p28"/>
          <p:cNvSpPr txBox="1"/>
          <p:nvPr>
            <p:ph idx="1" type="subTitle"/>
          </p:nvPr>
        </p:nvSpPr>
        <p:spPr>
          <a:xfrm>
            <a:off x="938500" y="3400575"/>
            <a:ext cx="2173200" cy="759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400"/>
              <a:buFont typeface="PT Sans"/>
              <a:buNone/>
              <a:defRPr/>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Font typeface="PT Sans"/>
              <a:buNone/>
              <a:defRPr sz="2100">
                <a:latin typeface="PT Sans"/>
                <a:ea typeface="PT Sans"/>
                <a:cs typeface="PT Sans"/>
                <a:sym typeface="PT Sans"/>
              </a:defRPr>
            </a:lvl4pPr>
            <a:lvl5pPr lvl="4" rtl="0" algn="ctr">
              <a:lnSpc>
                <a:spcPct val="100000"/>
              </a:lnSpc>
              <a:spcBef>
                <a:spcPts val="0"/>
              </a:spcBef>
              <a:spcAft>
                <a:spcPts val="0"/>
              </a:spcAft>
              <a:buSzPts val="2100"/>
              <a:buFont typeface="PT Sans"/>
              <a:buNone/>
              <a:defRPr sz="2100">
                <a:latin typeface="PT Sans"/>
                <a:ea typeface="PT Sans"/>
                <a:cs typeface="PT Sans"/>
                <a:sym typeface="PT Sans"/>
              </a:defRPr>
            </a:lvl5pPr>
            <a:lvl6pPr lvl="5" rtl="0" algn="ctr">
              <a:lnSpc>
                <a:spcPct val="100000"/>
              </a:lnSpc>
              <a:spcBef>
                <a:spcPts val="0"/>
              </a:spcBef>
              <a:spcAft>
                <a:spcPts val="0"/>
              </a:spcAft>
              <a:buSzPts val="2100"/>
              <a:buFont typeface="PT Sans"/>
              <a:buNone/>
              <a:defRPr sz="2100">
                <a:latin typeface="PT Sans"/>
                <a:ea typeface="PT Sans"/>
                <a:cs typeface="PT Sans"/>
                <a:sym typeface="PT Sans"/>
              </a:defRPr>
            </a:lvl6pPr>
            <a:lvl7pPr lvl="6" rtl="0" algn="ctr">
              <a:lnSpc>
                <a:spcPct val="100000"/>
              </a:lnSpc>
              <a:spcBef>
                <a:spcPts val="0"/>
              </a:spcBef>
              <a:spcAft>
                <a:spcPts val="0"/>
              </a:spcAft>
              <a:buSzPts val="2100"/>
              <a:buFont typeface="PT Sans"/>
              <a:buNone/>
              <a:defRPr sz="2100">
                <a:latin typeface="PT Sans"/>
                <a:ea typeface="PT Sans"/>
                <a:cs typeface="PT Sans"/>
                <a:sym typeface="PT Sans"/>
              </a:defRPr>
            </a:lvl7pPr>
            <a:lvl8pPr lvl="7" rtl="0" algn="ctr">
              <a:lnSpc>
                <a:spcPct val="100000"/>
              </a:lnSpc>
              <a:spcBef>
                <a:spcPts val="0"/>
              </a:spcBef>
              <a:spcAft>
                <a:spcPts val="0"/>
              </a:spcAft>
              <a:buSzPts val="2100"/>
              <a:buFont typeface="PT Sans"/>
              <a:buNone/>
              <a:defRPr sz="2100">
                <a:latin typeface="PT Sans"/>
                <a:ea typeface="PT Sans"/>
                <a:cs typeface="PT Sans"/>
                <a:sym typeface="PT Sans"/>
              </a:defRPr>
            </a:lvl8pPr>
            <a:lvl9pPr lvl="8" rtl="0" algn="ctr">
              <a:lnSpc>
                <a:spcPct val="100000"/>
              </a:lnSpc>
              <a:spcBef>
                <a:spcPts val="0"/>
              </a:spcBef>
              <a:spcAft>
                <a:spcPts val="0"/>
              </a:spcAft>
              <a:buSzPts val="2100"/>
              <a:buFont typeface="PT Sans"/>
              <a:buNone/>
              <a:defRPr sz="2100">
                <a:latin typeface="PT Sans"/>
                <a:ea typeface="PT Sans"/>
                <a:cs typeface="PT Sans"/>
                <a:sym typeface="PT Sans"/>
              </a:defRPr>
            </a:lvl9pPr>
          </a:lstStyle>
          <a:p/>
        </p:txBody>
      </p:sp>
      <p:sp>
        <p:nvSpPr>
          <p:cNvPr id="1036" name="Google Shape;1036;p28"/>
          <p:cNvSpPr txBox="1"/>
          <p:nvPr>
            <p:ph idx="2" type="subTitle"/>
          </p:nvPr>
        </p:nvSpPr>
        <p:spPr>
          <a:xfrm>
            <a:off x="938500" y="3044700"/>
            <a:ext cx="2173200" cy="440400"/>
          </a:xfrm>
          <a:prstGeom prst="rect">
            <a:avLst/>
          </a:prstGeom>
        </p:spPr>
        <p:txBody>
          <a:bodyPr anchorCtr="0" anchor="b" bIns="91425" lIns="91425" spcFirstLastPara="1" rIns="91425" wrap="square" tIns="91425">
            <a:noAutofit/>
          </a:bodyPr>
          <a:lstStyle>
            <a:lvl1pPr lvl="0" rtl="0" algn="ctr">
              <a:lnSpc>
                <a:spcPct val="100000"/>
              </a:lnSpc>
              <a:spcBef>
                <a:spcPts val="0"/>
              </a:spcBef>
              <a:spcAft>
                <a:spcPts val="0"/>
              </a:spcAft>
              <a:buClr>
                <a:schemeClr val="dk1"/>
              </a:buClr>
              <a:buSzPts val="2400"/>
              <a:buFont typeface="Bebas Neue"/>
              <a:buNone/>
              <a:defRPr sz="2200">
                <a:solidFill>
                  <a:schemeClr val="dk1"/>
                </a:solidFill>
                <a:latin typeface="Changa One"/>
                <a:ea typeface="Changa One"/>
                <a:cs typeface="Changa One"/>
                <a:sym typeface="Changa One"/>
              </a:defRPr>
            </a:lvl1pPr>
            <a:lvl2pPr lvl="1"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p:txBody>
      </p:sp>
      <p:sp>
        <p:nvSpPr>
          <p:cNvPr id="1037" name="Google Shape;1037;p28"/>
          <p:cNvSpPr txBox="1"/>
          <p:nvPr>
            <p:ph hasCustomPrompt="1" idx="3" type="title"/>
          </p:nvPr>
        </p:nvSpPr>
        <p:spPr>
          <a:xfrm>
            <a:off x="3873100" y="1962150"/>
            <a:ext cx="1397700" cy="406800"/>
          </a:xfrm>
          <a:prstGeom prst="rect">
            <a:avLst/>
          </a:prstGeom>
          <a:solidFill>
            <a:schemeClr val="accent2"/>
          </a:solidFill>
        </p:spPr>
        <p:txBody>
          <a:bodyPr anchorCtr="0" anchor="ctr" bIns="91425" lIns="91425" spcFirstLastPara="1" rIns="91425" wrap="square" tIns="91425">
            <a:noAutofit/>
          </a:bodyPr>
          <a:lstStyle>
            <a:lvl1pPr lvl="0" rtl="0" algn="ctr">
              <a:spcBef>
                <a:spcPts val="0"/>
              </a:spcBef>
              <a:spcAft>
                <a:spcPts val="0"/>
              </a:spcAft>
              <a:buClr>
                <a:schemeClr val="lt1"/>
              </a:buClr>
              <a:buSzPts val="6000"/>
              <a:buNone/>
              <a:defRPr sz="3600">
                <a:solidFill>
                  <a:schemeClr val="lt1"/>
                </a:solidFill>
              </a:defRPr>
            </a:lvl1pPr>
            <a:lvl2pPr lvl="1" rtl="0" algn="ctr">
              <a:spcBef>
                <a:spcPts val="0"/>
              </a:spcBef>
              <a:spcAft>
                <a:spcPts val="0"/>
              </a:spcAft>
              <a:buClr>
                <a:schemeClr val="lt1"/>
              </a:buClr>
              <a:buSzPts val="6000"/>
              <a:buNone/>
              <a:defRPr sz="6000">
                <a:solidFill>
                  <a:schemeClr val="lt1"/>
                </a:solidFill>
              </a:defRPr>
            </a:lvl2pPr>
            <a:lvl3pPr lvl="2" rtl="0" algn="ctr">
              <a:spcBef>
                <a:spcPts val="0"/>
              </a:spcBef>
              <a:spcAft>
                <a:spcPts val="0"/>
              </a:spcAft>
              <a:buClr>
                <a:schemeClr val="lt1"/>
              </a:buClr>
              <a:buSzPts val="6000"/>
              <a:buNone/>
              <a:defRPr sz="6000">
                <a:solidFill>
                  <a:schemeClr val="lt1"/>
                </a:solidFill>
              </a:defRPr>
            </a:lvl3pPr>
            <a:lvl4pPr lvl="3" rtl="0" algn="ctr">
              <a:spcBef>
                <a:spcPts val="0"/>
              </a:spcBef>
              <a:spcAft>
                <a:spcPts val="0"/>
              </a:spcAft>
              <a:buClr>
                <a:schemeClr val="lt1"/>
              </a:buClr>
              <a:buSzPts val="6000"/>
              <a:buNone/>
              <a:defRPr sz="6000">
                <a:solidFill>
                  <a:schemeClr val="lt1"/>
                </a:solidFill>
              </a:defRPr>
            </a:lvl4pPr>
            <a:lvl5pPr lvl="4" rtl="0" algn="ctr">
              <a:spcBef>
                <a:spcPts val="0"/>
              </a:spcBef>
              <a:spcAft>
                <a:spcPts val="0"/>
              </a:spcAft>
              <a:buClr>
                <a:schemeClr val="lt1"/>
              </a:buClr>
              <a:buSzPts val="6000"/>
              <a:buNone/>
              <a:defRPr sz="6000">
                <a:solidFill>
                  <a:schemeClr val="lt1"/>
                </a:solidFill>
              </a:defRPr>
            </a:lvl5pPr>
            <a:lvl6pPr lvl="5" rtl="0" algn="ctr">
              <a:spcBef>
                <a:spcPts val="0"/>
              </a:spcBef>
              <a:spcAft>
                <a:spcPts val="0"/>
              </a:spcAft>
              <a:buClr>
                <a:schemeClr val="lt1"/>
              </a:buClr>
              <a:buSzPts val="6000"/>
              <a:buNone/>
              <a:defRPr sz="6000">
                <a:solidFill>
                  <a:schemeClr val="lt1"/>
                </a:solidFill>
              </a:defRPr>
            </a:lvl6pPr>
            <a:lvl7pPr lvl="6" rtl="0" algn="ctr">
              <a:spcBef>
                <a:spcPts val="0"/>
              </a:spcBef>
              <a:spcAft>
                <a:spcPts val="0"/>
              </a:spcAft>
              <a:buClr>
                <a:schemeClr val="lt1"/>
              </a:buClr>
              <a:buSzPts val="6000"/>
              <a:buNone/>
              <a:defRPr sz="6000">
                <a:solidFill>
                  <a:schemeClr val="lt1"/>
                </a:solidFill>
              </a:defRPr>
            </a:lvl7pPr>
            <a:lvl8pPr lvl="7" rtl="0" algn="ctr">
              <a:spcBef>
                <a:spcPts val="0"/>
              </a:spcBef>
              <a:spcAft>
                <a:spcPts val="0"/>
              </a:spcAft>
              <a:buClr>
                <a:schemeClr val="lt1"/>
              </a:buClr>
              <a:buSzPts val="6000"/>
              <a:buNone/>
              <a:defRPr sz="6000">
                <a:solidFill>
                  <a:schemeClr val="lt1"/>
                </a:solidFill>
              </a:defRPr>
            </a:lvl8pPr>
            <a:lvl9pPr lvl="8" rtl="0" algn="ctr">
              <a:spcBef>
                <a:spcPts val="0"/>
              </a:spcBef>
              <a:spcAft>
                <a:spcPts val="0"/>
              </a:spcAft>
              <a:buClr>
                <a:schemeClr val="lt1"/>
              </a:buClr>
              <a:buSzPts val="6000"/>
              <a:buNone/>
              <a:defRPr sz="6000">
                <a:solidFill>
                  <a:schemeClr val="lt1"/>
                </a:solidFill>
              </a:defRPr>
            </a:lvl9pPr>
          </a:lstStyle>
          <a:p>
            <a:r>
              <a:t>xx%</a:t>
            </a:r>
          </a:p>
        </p:txBody>
      </p:sp>
      <p:sp>
        <p:nvSpPr>
          <p:cNvPr id="1038" name="Google Shape;1038;p28"/>
          <p:cNvSpPr txBox="1"/>
          <p:nvPr>
            <p:ph idx="4" type="subTitle"/>
          </p:nvPr>
        </p:nvSpPr>
        <p:spPr>
          <a:xfrm>
            <a:off x="3485400" y="3400575"/>
            <a:ext cx="2173200" cy="759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400"/>
              <a:buFont typeface="PT Sans"/>
              <a:buNone/>
              <a:defRPr/>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Font typeface="PT Sans"/>
              <a:buNone/>
              <a:defRPr sz="2100">
                <a:latin typeface="PT Sans"/>
                <a:ea typeface="PT Sans"/>
                <a:cs typeface="PT Sans"/>
                <a:sym typeface="PT Sans"/>
              </a:defRPr>
            </a:lvl4pPr>
            <a:lvl5pPr lvl="4" rtl="0" algn="ctr">
              <a:lnSpc>
                <a:spcPct val="100000"/>
              </a:lnSpc>
              <a:spcBef>
                <a:spcPts val="0"/>
              </a:spcBef>
              <a:spcAft>
                <a:spcPts val="0"/>
              </a:spcAft>
              <a:buSzPts val="2100"/>
              <a:buFont typeface="PT Sans"/>
              <a:buNone/>
              <a:defRPr sz="2100">
                <a:latin typeface="PT Sans"/>
                <a:ea typeface="PT Sans"/>
                <a:cs typeface="PT Sans"/>
                <a:sym typeface="PT Sans"/>
              </a:defRPr>
            </a:lvl5pPr>
            <a:lvl6pPr lvl="5" rtl="0" algn="ctr">
              <a:lnSpc>
                <a:spcPct val="100000"/>
              </a:lnSpc>
              <a:spcBef>
                <a:spcPts val="0"/>
              </a:spcBef>
              <a:spcAft>
                <a:spcPts val="0"/>
              </a:spcAft>
              <a:buSzPts val="2100"/>
              <a:buFont typeface="PT Sans"/>
              <a:buNone/>
              <a:defRPr sz="2100">
                <a:latin typeface="PT Sans"/>
                <a:ea typeface="PT Sans"/>
                <a:cs typeface="PT Sans"/>
                <a:sym typeface="PT Sans"/>
              </a:defRPr>
            </a:lvl6pPr>
            <a:lvl7pPr lvl="6" rtl="0" algn="ctr">
              <a:lnSpc>
                <a:spcPct val="100000"/>
              </a:lnSpc>
              <a:spcBef>
                <a:spcPts val="0"/>
              </a:spcBef>
              <a:spcAft>
                <a:spcPts val="0"/>
              </a:spcAft>
              <a:buSzPts val="2100"/>
              <a:buFont typeface="PT Sans"/>
              <a:buNone/>
              <a:defRPr sz="2100">
                <a:latin typeface="PT Sans"/>
                <a:ea typeface="PT Sans"/>
                <a:cs typeface="PT Sans"/>
                <a:sym typeface="PT Sans"/>
              </a:defRPr>
            </a:lvl7pPr>
            <a:lvl8pPr lvl="7" rtl="0" algn="ctr">
              <a:lnSpc>
                <a:spcPct val="100000"/>
              </a:lnSpc>
              <a:spcBef>
                <a:spcPts val="0"/>
              </a:spcBef>
              <a:spcAft>
                <a:spcPts val="0"/>
              </a:spcAft>
              <a:buSzPts val="2100"/>
              <a:buFont typeface="PT Sans"/>
              <a:buNone/>
              <a:defRPr sz="2100">
                <a:latin typeface="PT Sans"/>
                <a:ea typeface="PT Sans"/>
                <a:cs typeface="PT Sans"/>
                <a:sym typeface="PT Sans"/>
              </a:defRPr>
            </a:lvl8pPr>
            <a:lvl9pPr lvl="8" rtl="0" algn="ctr">
              <a:lnSpc>
                <a:spcPct val="100000"/>
              </a:lnSpc>
              <a:spcBef>
                <a:spcPts val="0"/>
              </a:spcBef>
              <a:spcAft>
                <a:spcPts val="0"/>
              </a:spcAft>
              <a:buSzPts val="2100"/>
              <a:buFont typeface="PT Sans"/>
              <a:buNone/>
              <a:defRPr sz="2100">
                <a:latin typeface="PT Sans"/>
                <a:ea typeface="PT Sans"/>
                <a:cs typeface="PT Sans"/>
                <a:sym typeface="PT Sans"/>
              </a:defRPr>
            </a:lvl9pPr>
          </a:lstStyle>
          <a:p/>
        </p:txBody>
      </p:sp>
      <p:sp>
        <p:nvSpPr>
          <p:cNvPr id="1039" name="Google Shape;1039;p28"/>
          <p:cNvSpPr txBox="1"/>
          <p:nvPr>
            <p:ph idx="5" type="subTitle"/>
          </p:nvPr>
        </p:nvSpPr>
        <p:spPr>
          <a:xfrm>
            <a:off x="3485400" y="3044700"/>
            <a:ext cx="2173200" cy="440400"/>
          </a:xfrm>
          <a:prstGeom prst="rect">
            <a:avLst/>
          </a:prstGeom>
        </p:spPr>
        <p:txBody>
          <a:bodyPr anchorCtr="0" anchor="b" bIns="91425" lIns="91425" spcFirstLastPara="1" rIns="91425" wrap="square" tIns="91425">
            <a:noAutofit/>
          </a:bodyPr>
          <a:lstStyle>
            <a:lvl1pPr lvl="0" rtl="0" algn="ctr">
              <a:lnSpc>
                <a:spcPct val="100000"/>
              </a:lnSpc>
              <a:spcBef>
                <a:spcPts val="0"/>
              </a:spcBef>
              <a:spcAft>
                <a:spcPts val="0"/>
              </a:spcAft>
              <a:buClr>
                <a:schemeClr val="dk1"/>
              </a:buClr>
              <a:buSzPts val="2400"/>
              <a:buFont typeface="Bebas Neue"/>
              <a:buNone/>
              <a:defRPr sz="2200">
                <a:solidFill>
                  <a:schemeClr val="dk1"/>
                </a:solidFill>
                <a:latin typeface="Changa One"/>
                <a:ea typeface="Changa One"/>
                <a:cs typeface="Changa One"/>
                <a:sym typeface="Changa One"/>
              </a:defRPr>
            </a:lvl1pPr>
            <a:lvl2pPr lvl="1"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p:txBody>
      </p:sp>
      <p:sp>
        <p:nvSpPr>
          <p:cNvPr id="1040" name="Google Shape;1040;p28"/>
          <p:cNvSpPr txBox="1"/>
          <p:nvPr>
            <p:ph hasCustomPrompt="1" idx="6" type="title"/>
          </p:nvPr>
        </p:nvSpPr>
        <p:spPr>
          <a:xfrm>
            <a:off x="6417675" y="1962150"/>
            <a:ext cx="1397700" cy="406800"/>
          </a:xfrm>
          <a:prstGeom prst="rect">
            <a:avLst/>
          </a:prstGeom>
          <a:solidFill>
            <a:schemeClr val="accent2"/>
          </a:solidFill>
        </p:spPr>
        <p:txBody>
          <a:bodyPr anchorCtr="0" anchor="ctr" bIns="91425" lIns="91425" spcFirstLastPara="1" rIns="91425" wrap="square" tIns="91425">
            <a:noAutofit/>
          </a:bodyPr>
          <a:lstStyle>
            <a:lvl1pPr lvl="0" rtl="0" algn="ctr">
              <a:spcBef>
                <a:spcPts val="0"/>
              </a:spcBef>
              <a:spcAft>
                <a:spcPts val="0"/>
              </a:spcAft>
              <a:buClr>
                <a:schemeClr val="lt1"/>
              </a:buClr>
              <a:buSzPts val="6000"/>
              <a:buNone/>
              <a:defRPr sz="3600">
                <a:solidFill>
                  <a:schemeClr val="lt1"/>
                </a:solidFill>
              </a:defRPr>
            </a:lvl1pPr>
            <a:lvl2pPr lvl="1" rtl="0" algn="ctr">
              <a:spcBef>
                <a:spcPts val="0"/>
              </a:spcBef>
              <a:spcAft>
                <a:spcPts val="0"/>
              </a:spcAft>
              <a:buClr>
                <a:schemeClr val="lt1"/>
              </a:buClr>
              <a:buSzPts val="6000"/>
              <a:buNone/>
              <a:defRPr sz="6000">
                <a:solidFill>
                  <a:schemeClr val="lt1"/>
                </a:solidFill>
              </a:defRPr>
            </a:lvl2pPr>
            <a:lvl3pPr lvl="2" rtl="0" algn="ctr">
              <a:spcBef>
                <a:spcPts val="0"/>
              </a:spcBef>
              <a:spcAft>
                <a:spcPts val="0"/>
              </a:spcAft>
              <a:buClr>
                <a:schemeClr val="lt1"/>
              </a:buClr>
              <a:buSzPts val="6000"/>
              <a:buNone/>
              <a:defRPr sz="6000">
                <a:solidFill>
                  <a:schemeClr val="lt1"/>
                </a:solidFill>
              </a:defRPr>
            </a:lvl3pPr>
            <a:lvl4pPr lvl="3" rtl="0" algn="ctr">
              <a:spcBef>
                <a:spcPts val="0"/>
              </a:spcBef>
              <a:spcAft>
                <a:spcPts val="0"/>
              </a:spcAft>
              <a:buClr>
                <a:schemeClr val="lt1"/>
              </a:buClr>
              <a:buSzPts val="6000"/>
              <a:buNone/>
              <a:defRPr sz="6000">
                <a:solidFill>
                  <a:schemeClr val="lt1"/>
                </a:solidFill>
              </a:defRPr>
            </a:lvl4pPr>
            <a:lvl5pPr lvl="4" rtl="0" algn="ctr">
              <a:spcBef>
                <a:spcPts val="0"/>
              </a:spcBef>
              <a:spcAft>
                <a:spcPts val="0"/>
              </a:spcAft>
              <a:buClr>
                <a:schemeClr val="lt1"/>
              </a:buClr>
              <a:buSzPts val="6000"/>
              <a:buNone/>
              <a:defRPr sz="6000">
                <a:solidFill>
                  <a:schemeClr val="lt1"/>
                </a:solidFill>
              </a:defRPr>
            </a:lvl5pPr>
            <a:lvl6pPr lvl="5" rtl="0" algn="ctr">
              <a:spcBef>
                <a:spcPts val="0"/>
              </a:spcBef>
              <a:spcAft>
                <a:spcPts val="0"/>
              </a:spcAft>
              <a:buClr>
                <a:schemeClr val="lt1"/>
              </a:buClr>
              <a:buSzPts val="6000"/>
              <a:buNone/>
              <a:defRPr sz="6000">
                <a:solidFill>
                  <a:schemeClr val="lt1"/>
                </a:solidFill>
              </a:defRPr>
            </a:lvl6pPr>
            <a:lvl7pPr lvl="6" rtl="0" algn="ctr">
              <a:spcBef>
                <a:spcPts val="0"/>
              </a:spcBef>
              <a:spcAft>
                <a:spcPts val="0"/>
              </a:spcAft>
              <a:buClr>
                <a:schemeClr val="lt1"/>
              </a:buClr>
              <a:buSzPts val="6000"/>
              <a:buNone/>
              <a:defRPr sz="6000">
                <a:solidFill>
                  <a:schemeClr val="lt1"/>
                </a:solidFill>
              </a:defRPr>
            </a:lvl7pPr>
            <a:lvl8pPr lvl="7" rtl="0" algn="ctr">
              <a:spcBef>
                <a:spcPts val="0"/>
              </a:spcBef>
              <a:spcAft>
                <a:spcPts val="0"/>
              </a:spcAft>
              <a:buClr>
                <a:schemeClr val="lt1"/>
              </a:buClr>
              <a:buSzPts val="6000"/>
              <a:buNone/>
              <a:defRPr sz="6000">
                <a:solidFill>
                  <a:schemeClr val="lt1"/>
                </a:solidFill>
              </a:defRPr>
            </a:lvl8pPr>
            <a:lvl9pPr lvl="8" rtl="0" algn="ctr">
              <a:spcBef>
                <a:spcPts val="0"/>
              </a:spcBef>
              <a:spcAft>
                <a:spcPts val="0"/>
              </a:spcAft>
              <a:buClr>
                <a:schemeClr val="lt1"/>
              </a:buClr>
              <a:buSzPts val="6000"/>
              <a:buNone/>
              <a:defRPr sz="6000">
                <a:solidFill>
                  <a:schemeClr val="lt1"/>
                </a:solidFill>
              </a:defRPr>
            </a:lvl9pPr>
          </a:lstStyle>
          <a:p>
            <a:r>
              <a:t>xx%</a:t>
            </a:r>
          </a:p>
        </p:txBody>
      </p:sp>
      <p:sp>
        <p:nvSpPr>
          <p:cNvPr id="1041" name="Google Shape;1041;p28"/>
          <p:cNvSpPr txBox="1"/>
          <p:nvPr>
            <p:ph idx="7" type="subTitle"/>
          </p:nvPr>
        </p:nvSpPr>
        <p:spPr>
          <a:xfrm>
            <a:off x="6032300" y="3400575"/>
            <a:ext cx="2173200" cy="759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400"/>
              <a:buFont typeface="PT Sans"/>
              <a:buNone/>
              <a:defRPr/>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Font typeface="PT Sans"/>
              <a:buNone/>
              <a:defRPr sz="2100">
                <a:latin typeface="PT Sans"/>
                <a:ea typeface="PT Sans"/>
                <a:cs typeface="PT Sans"/>
                <a:sym typeface="PT Sans"/>
              </a:defRPr>
            </a:lvl4pPr>
            <a:lvl5pPr lvl="4" rtl="0" algn="ctr">
              <a:lnSpc>
                <a:spcPct val="100000"/>
              </a:lnSpc>
              <a:spcBef>
                <a:spcPts val="0"/>
              </a:spcBef>
              <a:spcAft>
                <a:spcPts val="0"/>
              </a:spcAft>
              <a:buSzPts val="2100"/>
              <a:buFont typeface="PT Sans"/>
              <a:buNone/>
              <a:defRPr sz="2100">
                <a:latin typeface="PT Sans"/>
                <a:ea typeface="PT Sans"/>
                <a:cs typeface="PT Sans"/>
                <a:sym typeface="PT Sans"/>
              </a:defRPr>
            </a:lvl5pPr>
            <a:lvl6pPr lvl="5" rtl="0" algn="ctr">
              <a:lnSpc>
                <a:spcPct val="100000"/>
              </a:lnSpc>
              <a:spcBef>
                <a:spcPts val="0"/>
              </a:spcBef>
              <a:spcAft>
                <a:spcPts val="0"/>
              </a:spcAft>
              <a:buSzPts val="2100"/>
              <a:buFont typeface="PT Sans"/>
              <a:buNone/>
              <a:defRPr sz="2100">
                <a:latin typeface="PT Sans"/>
                <a:ea typeface="PT Sans"/>
                <a:cs typeface="PT Sans"/>
                <a:sym typeface="PT Sans"/>
              </a:defRPr>
            </a:lvl6pPr>
            <a:lvl7pPr lvl="6" rtl="0" algn="ctr">
              <a:lnSpc>
                <a:spcPct val="100000"/>
              </a:lnSpc>
              <a:spcBef>
                <a:spcPts val="0"/>
              </a:spcBef>
              <a:spcAft>
                <a:spcPts val="0"/>
              </a:spcAft>
              <a:buSzPts val="2100"/>
              <a:buFont typeface="PT Sans"/>
              <a:buNone/>
              <a:defRPr sz="2100">
                <a:latin typeface="PT Sans"/>
                <a:ea typeface="PT Sans"/>
                <a:cs typeface="PT Sans"/>
                <a:sym typeface="PT Sans"/>
              </a:defRPr>
            </a:lvl7pPr>
            <a:lvl8pPr lvl="7" rtl="0" algn="ctr">
              <a:lnSpc>
                <a:spcPct val="100000"/>
              </a:lnSpc>
              <a:spcBef>
                <a:spcPts val="0"/>
              </a:spcBef>
              <a:spcAft>
                <a:spcPts val="0"/>
              </a:spcAft>
              <a:buSzPts val="2100"/>
              <a:buFont typeface="PT Sans"/>
              <a:buNone/>
              <a:defRPr sz="2100">
                <a:latin typeface="PT Sans"/>
                <a:ea typeface="PT Sans"/>
                <a:cs typeface="PT Sans"/>
                <a:sym typeface="PT Sans"/>
              </a:defRPr>
            </a:lvl8pPr>
            <a:lvl9pPr lvl="8" rtl="0" algn="ctr">
              <a:lnSpc>
                <a:spcPct val="100000"/>
              </a:lnSpc>
              <a:spcBef>
                <a:spcPts val="0"/>
              </a:spcBef>
              <a:spcAft>
                <a:spcPts val="0"/>
              </a:spcAft>
              <a:buSzPts val="2100"/>
              <a:buFont typeface="PT Sans"/>
              <a:buNone/>
              <a:defRPr sz="2100">
                <a:latin typeface="PT Sans"/>
                <a:ea typeface="PT Sans"/>
                <a:cs typeface="PT Sans"/>
                <a:sym typeface="PT Sans"/>
              </a:defRPr>
            </a:lvl9pPr>
          </a:lstStyle>
          <a:p/>
        </p:txBody>
      </p:sp>
      <p:sp>
        <p:nvSpPr>
          <p:cNvPr id="1042" name="Google Shape;1042;p28"/>
          <p:cNvSpPr txBox="1"/>
          <p:nvPr>
            <p:ph idx="8" type="subTitle"/>
          </p:nvPr>
        </p:nvSpPr>
        <p:spPr>
          <a:xfrm>
            <a:off x="6032300" y="3044700"/>
            <a:ext cx="2173200" cy="440400"/>
          </a:xfrm>
          <a:prstGeom prst="rect">
            <a:avLst/>
          </a:prstGeom>
        </p:spPr>
        <p:txBody>
          <a:bodyPr anchorCtr="0" anchor="b" bIns="91425" lIns="91425" spcFirstLastPara="1" rIns="91425" wrap="square" tIns="91425">
            <a:noAutofit/>
          </a:bodyPr>
          <a:lstStyle>
            <a:lvl1pPr lvl="0" rtl="0" algn="ctr">
              <a:lnSpc>
                <a:spcPct val="100000"/>
              </a:lnSpc>
              <a:spcBef>
                <a:spcPts val="0"/>
              </a:spcBef>
              <a:spcAft>
                <a:spcPts val="0"/>
              </a:spcAft>
              <a:buClr>
                <a:schemeClr val="dk1"/>
              </a:buClr>
              <a:buSzPts val="2400"/>
              <a:buFont typeface="Bebas Neue"/>
              <a:buNone/>
              <a:defRPr sz="2200">
                <a:solidFill>
                  <a:schemeClr val="dk1"/>
                </a:solidFill>
                <a:latin typeface="Changa One"/>
                <a:ea typeface="Changa One"/>
                <a:cs typeface="Changa One"/>
                <a:sym typeface="Changa One"/>
              </a:defRPr>
            </a:lvl1pPr>
            <a:lvl2pPr lvl="1"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p:txBody>
      </p:sp>
      <p:sp>
        <p:nvSpPr>
          <p:cNvPr id="1043" name="Google Shape;1043;p28"/>
          <p:cNvSpPr txBox="1"/>
          <p:nvPr>
            <p:ph idx="9" type="title"/>
          </p:nvPr>
        </p:nvSpPr>
        <p:spPr>
          <a:xfrm>
            <a:off x="720000" y="445025"/>
            <a:ext cx="77040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1044" name="Google Shape;1044;p28"/>
          <p:cNvSpPr/>
          <p:nvPr/>
        </p:nvSpPr>
        <p:spPr>
          <a:xfrm>
            <a:off x="5146852" y="4871963"/>
            <a:ext cx="585989" cy="156660"/>
          </a:xfrm>
          <a:custGeom>
            <a:rect b="b" l="l" r="r" t="t"/>
            <a:pathLst>
              <a:path extrusionOk="0" h="2817" w="10537">
                <a:moveTo>
                  <a:pt x="9651" y="2218"/>
                </a:moveTo>
                <a:cubicBezTo>
                  <a:pt x="9674" y="2165"/>
                  <a:pt x="9688" y="2108"/>
                  <a:pt x="9688" y="2047"/>
                </a:cubicBezTo>
                <a:cubicBezTo>
                  <a:pt x="9688" y="1814"/>
                  <a:pt x="9499" y="1626"/>
                  <a:pt x="9267" y="1626"/>
                </a:cubicBezTo>
                <a:cubicBezTo>
                  <a:pt x="9188" y="1626"/>
                  <a:pt x="9113" y="1648"/>
                  <a:pt x="9050" y="1687"/>
                </a:cubicBezTo>
                <a:cubicBezTo>
                  <a:pt x="9059" y="1634"/>
                  <a:pt x="9065" y="1581"/>
                  <a:pt x="9065" y="1525"/>
                </a:cubicBezTo>
                <a:cubicBezTo>
                  <a:pt x="9065" y="1040"/>
                  <a:pt x="8672" y="647"/>
                  <a:pt x="8188" y="647"/>
                </a:cubicBezTo>
                <a:cubicBezTo>
                  <a:pt x="7778" y="647"/>
                  <a:pt x="7435" y="928"/>
                  <a:pt x="7338" y="1307"/>
                </a:cubicBezTo>
                <a:cubicBezTo>
                  <a:pt x="7225" y="1218"/>
                  <a:pt x="7084" y="1165"/>
                  <a:pt x="6929" y="1165"/>
                </a:cubicBezTo>
                <a:cubicBezTo>
                  <a:pt x="6818" y="1165"/>
                  <a:pt x="6714" y="1192"/>
                  <a:pt x="6622" y="1241"/>
                </a:cubicBezTo>
                <a:cubicBezTo>
                  <a:pt x="6575" y="548"/>
                  <a:pt x="6000" y="0"/>
                  <a:pt x="5295" y="0"/>
                </a:cubicBezTo>
                <a:cubicBezTo>
                  <a:pt x="4736" y="0"/>
                  <a:pt x="4259" y="346"/>
                  <a:pt x="4061" y="834"/>
                </a:cubicBezTo>
                <a:cubicBezTo>
                  <a:pt x="3868" y="641"/>
                  <a:pt x="3601" y="522"/>
                  <a:pt x="3306" y="522"/>
                </a:cubicBezTo>
                <a:cubicBezTo>
                  <a:pt x="2744" y="522"/>
                  <a:pt x="2284" y="954"/>
                  <a:pt x="2239" y="1505"/>
                </a:cubicBezTo>
                <a:cubicBezTo>
                  <a:pt x="2154" y="1458"/>
                  <a:pt x="2054" y="1430"/>
                  <a:pt x="1948" y="1430"/>
                </a:cubicBezTo>
                <a:cubicBezTo>
                  <a:pt x="1608" y="1430"/>
                  <a:pt x="1333" y="1707"/>
                  <a:pt x="1333" y="2047"/>
                </a:cubicBezTo>
                <a:cubicBezTo>
                  <a:pt x="1333" y="2091"/>
                  <a:pt x="1337" y="2134"/>
                  <a:pt x="1346" y="2174"/>
                </a:cubicBezTo>
                <a:cubicBezTo>
                  <a:pt x="510" y="2243"/>
                  <a:pt x="1" y="2334"/>
                  <a:pt x="1" y="2432"/>
                </a:cubicBezTo>
                <a:cubicBezTo>
                  <a:pt x="1" y="2645"/>
                  <a:pt x="2359" y="2817"/>
                  <a:pt x="5269" y="2817"/>
                </a:cubicBezTo>
                <a:cubicBezTo>
                  <a:pt x="8179" y="2817"/>
                  <a:pt x="10537" y="2645"/>
                  <a:pt x="10537" y="2432"/>
                </a:cubicBezTo>
                <a:cubicBezTo>
                  <a:pt x="10537" y="2353"/>
                  <a:pt x="10211" y="2279"/>
                  <a:pt x="9651" y="2218"/>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045" name="Google Shape;1045;p28"/>
          <p:cNvGrpSpPr/>
          <p:nvPr/>
        </p:nvGrpSpPr>
        <p:grpSpPr>
          <a:xfrm>
            <a:off x="4472641" y="4308230"/>
            <a:ext cx="896231" cy="1284137"/>
            <a:chOff x="6919925" y="2734733"/>
            <a:chExt cx="417628" cy="598359"/>
          </a:xfrm>
        </p:grpSpPr>
        <p:sp>
          <p:nvSpPr>
            <p:cNvPr id="1046" name="Google Shape;1046;p28"/>
            <p:cNvSpPr/>
            <p:nvPr/>
          </p:nvSpPr>
          <p:spPr>
            <a:xfrm>
              <a:off x="6919925" y="2734733"/>
              <a:ext cx="338662" cy="598359"/>
            </a:xfrm>
            <a:custGeom>
              <a:rect b="b" l="l" r="r" t="t"/>
              <a:pathLst>
                <a:path extrusionOk="0" h="13753" w="7784">
                  <a:moveTo>
                    <a:pt x="7783" y="13753"/>
                  </a:moveTo>
                  <a:lnTo>
                    <a:pt x="1" y="13753"/>
                  </a:lnTo>
                  <a:lnTo>
                    <a:pt x="1" y="1411"/>
                  </a:lnTo>
                  <a:lnTo>
                    <a:pt x="7783"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7" name="Google Shape;1047;p28"/>
            <p:cNvSpPr/>
            <p:nvPr/>
          </p:nvSpPr>
          <p:spPr>
            <a:xfrm>
              <a:off x="7258544" y="2734733"/>
              <a:ext cx="79010" cy="598359"/>
            </a:xfrm>
            <a:custGeom>
              <a:rect b="b" l="l" r="r" t="t"/>
              <a:pathLst>
                <a:path extrusionOk="0" h="13753" w="1816">
                  <a:moveTo>
                    <a:pt x="0" y="13753"/>
                  </a:moveTo>
                  <a:lnTo>
                    <a:pt x="1816" y="13753"/>
                  </a:lnTo>
                  <a:lnTo>
                    <a:pt x="1816" y="686"/>
                  </a:lnTo>
                  <a:lnTo>
                    <a:pt x="0"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048" name="Google Shape;1048;p28"/>
          <p:cNvSpPr/>
          <p:nvPr/>
        </p:nvSpPr>
        <p:spPr>
          <a:xfrm>
            <a:off x="387627" y="4517169"/>
            <a:ext cx="1380798" cy="462876"/>
          </a:xfrm>
          <a:custGeom>
            <a:rect b="b" l="l" r="r" t="t"/>
            <a:pathLst>
              <a:path extrusionOk="0" h="10639" w="31737">
                <a:moveTo>
                  <a:pt x="31737" y="10639"/>
                </a:moveTo>
                <a:lnTo>
                  <a:pt x="241" y="10639"/>
                </a:lnTo>
                <a:cubicBezTo>
                  <a:pt x="1" y="10215"/>
                  <a:pt x="12" y="9679"/>
                  <a:pt x="375" y="9355"/>
                </a:cubicBezTo>
                <a:cubicBezTo>
                  <a:pt x="737" y="9031"/>
                  <a:pt x="1328" y="9001"/>
                  <a:pt x="1721" y="9286"/>
                </a:cubicBezTo>
                <a:cubicBezTo>
                  <a:pt x="1998" y="8549"/>
                  <a:pt x="2611" y="7947"/>
                  <a:pt x="3353" y="7685"/>
                </a:cubicBezTo>
                <a:cubicBezTo>
                  <a:pt x="2842" y="7279"/>
                  <a:pt x="2311" y="6847"/>
                  <a:pt x="2066" y="6241"/>
                </a:cubicBezTo>
                <a:cubicBezTo>
                  <a:pt x="1821" y="5638"/>
                  <a:pt x="1987" y="4813"/>
                  <a:pt x="2585" y="4553"/>
                </a:cubicBezTo>
                <a:cubicBezTo>
                  <a:pt x="1856" y="3191"/>
                  <a:pt x="2506" y="1275"/>
                  <a:pt x="3914" y="638"/>
                </a:cubicBezTo>
                <a:cubicBezTo>
                  <a:pt x="5320" y="1"/>
                  <a:pt x="7190" y="776"/>
                  <a:pt x="7732" y="2224"/>
                </a:cubicBezTo>
                <a:cubicBezTo>
                  <a:pt x="7896" y="1719"/>
                  <a:pt x="8672" y="1783"/>
                  <a:pt x="9068" y="2137"/>
                </a:cubicBezTo>
                <a:cubicBezTo>
                  <a:pt x="9465" y="2490"/>
                  <a:pt x="9712" y="3016"/>
                  <a:pt x="10181" y="3262"/>
                </a:cubicBezTo>
                <a:cubicBezTo>
                  <a:pt x="10744" y="3557"/>
                  <a:pt x="11468" y="3365"/>
                  <a:pt x="12026" y="3666"/>
                </a:cubicBezTo>
                <a:cubicBezTo>
                  <a:pt x="13218" y="4310"/>
                  <a:pt x="12717" y="6544"/>
                  <a:pt x="13966" y="7067"/>
                </a:cubicBezTo>
                <a:cubicBezTo>
                  <a:pt x="14589" y="7329"/>
                  <a:pt x="15291" y="6973"/>
                  <a:pt x="15834" y="6572"/>
                </a:cubicBezTo>
                <a:cubicBezTo>
                  <a:pt x="16376" y="6172"/>
                  <a:pt x="16933" y="5691"/>
                  <a:pt x="17609" y="5674"/>
                </a:cubicBezTo>
                <a:cubicBezTo>
                  <a:pt x="18336" y="5656"/>
                  <a:pt x="18953" y="6184"/>
                  <a:pt x="19445" y="6719"/>
                </a:cubicBezTo>
                <a:cubicBezTo>
                  <a:pt x="19938" y="7255"/>
                  <a:pt x="20427" y="7857"/>
                  <a:pt x="21124" y="8069"/>
                </a:cubicBezTo>
                <a:cubicBezTo>
                  <a:pt x="21819" y="8280"/>
                  <a:pt x="22756" y="7839"/>
                  <a:pt x="22720" y="7113"/>
                </a:cubicBezTo>
                <a:cubicBezTo>
                  <a:pt x="22693" y="6562"/>
                  <a:pt x="22143" y="5995"/>
                  <a:pt x="22453" y="5539"/>
                </a:cubicBezTo>
                <a:cubicBezTo>
                  <a:pt x="22621" y="5291"/>
                  <a:pt x="22983" y="5241"/>
                  <a:pt x="23264" y="5344"/>
                </a:cubicBezTo>
                <a:cubicBezTo>
                  <a:pt x="23546" y="5448"/>
                  <a:pt x="23767" y="5667"/>
                  <a:pt x="23979" y="5877"/>
                </a:cubicBezTo>
                <a:cubicBezTo>
                  <a:pt x="25326" y="7208"/>
                  <a:pt x="26758" y="8452"/>
                  <a:pt x="28263" y="9601"/>
                </a:cubicBezTo>
                <a:cubicBezTo>
                  <a:pt x="27928" y="9251"/>
                  <a:pt x="28341" y="8579"/>
                  <a:pt x="28822" y="8637"/>
                </a:cubicBezTo>
                <a:cubicBezTo>
                  <a:pt x="29302" y="8695"/>
                  <a:pt x="29587" y="9291"/>
                  <a:pt x="29428" y="9748"/>
                </a:cubicBezTo>
                <a:cubicBezTo>
                  <a:pt x="30242" y="9667"/>
                  <a:pt x="31160" y="10058"/>
                  <a:pt x="31737" y="10639"/>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9" name="Google Shape;1049;p28"/>
          <p:cNvSpPr/>
          <p:nvPr/>
        </p:nvSpPr>
        <p:spPr>
          <a:xfrm>
            <a:off x="8410282" y="645145"/>
            <a:ext cx="552719" cy="58039"/>
          </a:xfrm>
          <a:custGeom>
            <a:rect b="b" l="l" r="r" t="t"/>
            <a:pathLst>
              <a:path extrusionOk="0" h="1334" w="12704">
                <a:moveTo>
                  <a:pt x="11825" y="380"/>
                </a:moveTo>
                <a:cubicBezTo>
                  <a:pt x="8096" y="910"/>
                  <a:pt x="0" y="1334"/>
                  <a:pt x="0" y="1334"/>
                </a:cubicBezTo>
                <a:cubicBezTo>
                  <a:pt x="895" y="1293"/>
                  <a:pt x="1896" y="1029"/>
                  <a:pt x="2754" y="770"/>
                </a:cubicBezTo>
                <a:cubicBezTo>
                  <a:pt x="3027" y="688"/>
                  <a:pt x="3295" y="591"/>
                  <a:pt x="3574" y="531"/>
                </a:cubicBezTo>
                <a:cubicBezTo>
                  <a:pt x="3920" y="455"/>
                  <a:pt x="4274" y="436"/>
                  <a:pt x="4628" y="418"/>
                </a:cubicBezTo>
                <a:cubicBezTo>
                  <a:pt x="7320" y="279"/>
                  <a:pt x="10011" y="139"/>
                  <a:pt x="12704" y="0"/>
                </a:cubicBezTo>
                <a:cubicBezTo>
                  <a:pt x="12411" y="127"/>
                  <a:pt x="12142" y="336"/>
                  <a:pt x="11825" y="38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0" name="Google Shape;1050;p28"/>
          <p:cNvSpPr/>
          <p:nvPr/>
        </p:nvSpPr>
        <p:spPr>
          <a:xfrm>
            <a:off x="8683857" y="420603"/>
            <a:ext cx="302682" cy="50947"/>
          </a:xfrm>
          <a:custGeom>
            <a:rect b="b" l="l" r="r" t="t"/>
            <a:pathLst>
              <a:path extrusionOk="0" h="1171" w="6957">
                <a:moveTo>
                  <a:pt x="6957" y="504"/>
                </a:moveTo>
                <a:cubicBezTo>
                  <a:pt x="5626" y="747"/>
                  <a:pt x="0" y="1171"/>
                  <a:pt x="0" y="1171"/>
                </a:cubicBezTo>
                <a:cubicBezTo>
                  <a:pt x="317" y="1171"/>
                  <a:pt x="448" y="1032"/>
                  <a:pt x="723" y="975"/>
                </a:cubicBezTo>
                <a:cubicBezTo>
                  <a:pt x="1048" y="909"/>
                  <a:pt x="1193" y="782"/>
                  <a:pt x="1487" y="688"/>
                </a:cubicBezTo>
                <a:cubicBezTo>
                  <a:pt x="1786" y="593"/>
                  <a:pt x="2082" y="634"/>
                  <a:pt x="2369" y="509"/>
                </a:cubicBezTo>
                <a:cubicBezTo>
                  <a:pt x="2881" y="284"/>
                  <a:pt x="3009" y="1"/>
                  <a:pt x="3631" y="157"/>
                </a:cubicBezTo>
                <a:cubicBezTo>
                  <a:pt x="3939" y="235"/>
                  <a:pt x="4159" y="482"/>
                  <a:pt x="4474" y="538"/>
                </a:cubicBezTo>
                <a:cubicBezTo>
                  <a:pt x="4797" y="596"/>
                  <a:pt x="5239" y="447"/>
                  <a:pt x="5566" y="383"/>
                </a:cubicBezTo>
                <a:cubicBezTo>
                  <a:pt x="5965" y="304"/>
                  <a:pt x="6713" y="296"/>
                  <a:pt x="6957" y="504"/>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1" name="Google Shape;1051;p28"/>
          <p:cNvSpPr/>
          <p:nvPr/>
        </p:nvSpPr>
        <p:spPr>
          <a:xfrm>
            <a:off x="8080234" y="200281"/>
            <a:ext cx="263264" cy="64130"/>
          </a:xfrm>
          <a:custGeom>
            <a:rect b="b" l="l" r="r" t="t"/>
            <a:pathLst>
              <a:path extrusionOk="0" h="1474" w="6051">
                <a:moveTo>
                  <a:pt x="6051" y="687"/>
                </a:moveTo>
                <a:cubicBezTo>
                  <a:pt x="4054" y="1051"/>
                  <a:pt x="1" y="1474"/>
                  <a:pt x="1" y="1474"/>
                </a:cubicBezTo>
                <a:cubicBezTo>
                  <a:pt x="266" y="1474"/>
                  <a:pt x="439" y="1204"/>
                  <a:pt x="717" y="1148"/>
                </a:cubicBezTo>
                <a:cubicBezTo>
                  <a:pt x="1040" y="1082"/>
                  <a:pt x="1344" y="1209"/>
                  <a:pt x="1680" y="1097"/>
                </a:cubicBezTo>
                <a:cubicBezTo>
                  <a:pt x="2312" y="886"/>
                  <a:pt x="2610" y="1"/>
                  <a:pt x="3389" y="84"/>
                </a:cubicBezTo>
                <a:cubicBezTo>
                  <a:pt x="3665" y="115"/>
                  <a:pt x="3883" y="415"/>
                  <a:pt x="4125" y="508"/>
                </a:cubicBezTo>
                <a:cubicBezTo>
                  <a:pt x="4432" y="624"/>
                  <a:pt x="4639" y="608"/>
                  <a:pt x="4966" y="627"/>
                </a:cubicBezTo>
                <a:cubicBezTo>
                  <a:pt x="5287" y="645"/>
                  <a:pt x="5729" y="725"/>
                  <a:pt x="6051" y="687"/>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2" name="Google Shape;1052;p28"/>
          <p:cNvSpPr/>
          <p:nvPr/>
        </p:nvSpPr>
        <p:spPr>
          <a:xfrm>
            <a:off x="729101" y="338762"/>
            <a:ext cx="504600" cy="81838"/>
          </a:xfrm>
          <a:custGeom>
            <a:rect b="b" l="l" r="r" t="t"/>
            <a:pathLst>
              <a:path extrusionOk="0" h="1881" w="11598">
                <a:moveTo>
                  <a:pt x="1" y="709"/>
                </a:moveTo>
                <a:cubicBezTo>
                  <a:pt x="903" y="857"/>
                  <a:pt x="1788" y="1070"/>
                  <a:pt x="2707" y="1150"/>
                </a:cubicBezTo>
                <a:cubicBezTo>
                  <a:pt x="4035" y="1265"/>
                  <a:pt x="5399" y="1136"/>
                  <a:pt x="6719" y="1327"/>
                </a:cubicBezTo>
                <a:cubicBezTo>
                  <a:pt x="8342" y="1561"/>
                  <a:pt x="9952" y="1880"/>
                  <a:pt x="11598" y="1862"/>
                </a:cubicBezTo>
                <a:cubicBezTo>
                  <a:pt x="10843" y="1373"/>
                  <a:pt x="9849" y="1526"/>
                  <a:pt x="9033" y="1150"/>
                </a:cubicBezTo>
                <a:cubicBezTo>
                  <a:pt x="8298" y="811"/>
                  <a:pt x="7659" y="787"/>
                  <a:pt x="6868" y="711"/>
                </a:cubicBezTo>
                <a:cubicBezTo>
                  <a:pt x="6074" y="634"/>
                  <a:pt x="5419" y="156"/>
                  <a:pt x="4627" y="69"/>
                </a:cubicBezTo>
                <a:cubicBezTo>
                  <a:pt x="4003" y="0"/>
                  <a:pt x="3706" y="310"/>
                  <a:pt x="3133" y="469"/>
                </a:cubicBezTo>
                <a:cubicBezTo>
                  <a:pt x="2585" y="621"/>
                  <a:pt x="1957" y="593"/>
                  <a:pt x="1399" y="585"/>
                </a:cubicBezTo>
                <a:cubicBezTo>
                  <a:pt x="941" y="578"/>
                  <a:pt x="283" y="494"/>
                  <a:pt x="1" y="709"/>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3" name="Google Shape;1053;p28"/>
          <p:cNvSpPr/>
          <p:nvPr/>
        </p:nvSpPr>
        <p:spPr>
          <a:xfrm>
            <a:off x="-108071" y="-75212"/>
            <a:ext cx="729316" cy="223803"/>
          </a:xfrm>
          <a:custGeom>
            <a:rect b="b" l="l" r="r" t="t"/>
            <a:pathLst>
              <a:path extrusionOk="0" h="5144" w="16763">
                <a:moveTo>
                  <a:pt x="7248" y="3230"/>
                </a:moveTo>
                <a:cubicBezTo>
                  <a:pt x="6458" y="3235"/>
                  <a:pt x="5856" y="3147"/>
                  <a:pt x="5027" y="3147"/>
                </a:cubicBezTo>
                <a:lnTo>
                  <a:pt x="16762" y="5143"/>
                </a:lnTo>
                <a:cubicBezTo>
                  <a:pt x="16344" y="4942"/>
                  <a:pt x="15504" y="4525"/>
                  <a:pt x="14892" y="4322"/>
                </a:cubicBezTo>
                <a:cubicBezTo>
                  <a:pt x="14311" y="4129"/>
                  <a:pt x="14059" y="3799"/>
                  <a:pt x="13589" y="3450"/>
                </a:cubicBezTo>
                <a:cubicBezTo>
                  <a:pt x="12853" y="2902"/>
                  <a:pt x="12200" y="3154"/>
                  <a:pt x="11375" y="2959"/>
                </a:cubicBezTo>
                <a:cubicBezTo>
                  <a:pt x="11149" y="2905"/>
                  <a:pt x="10860" y="2778"/>
                  <a:pt x="10550" y="2640"/>
                </a:cubicBezTo>
                <a:lnTo>
                  <a:pt x="11381" y="2809"/>
                </a:lnTo>
                <a:cubicBezTo>
                  <a:pt x="10976" y="2690"/>
                  <a:pt x="10631" y="2359"/>
                  <a:pt x="10177" y="2301"/>
                </a:cubicBezTo>
                <a:cubicBezTo>
                  <a:pt x="9689" y="2236"/>
                  <a:pt x="9316" y="2244"/>
                  <a:pt x="8853" y="1987"/>
                </a:cubicBezTo>
                <a:cubicBezTo>
                  <a:pt x="8104" y="1571"/>
                  <a:pt x="7692" y="1248"/>
                  <a:pt x="6796" y="1208"/>
                </a:cubicBezTo>
                <a:cubicBezTo>
                  <a:pt x="6050" y="1175"/>
                  <a:pt x="5448" y="1165"/>
                  <a:pt x="4727" y="941"/>
                </a:cubicBezTo>
                <a:cubicBezTo>
                  <a:pt x="3998" y="717"/>
                  <a:pt x="3262" y="1"/>
                  <a:pt x="2482" y="13"/>
                </a:cubicBezTo>
                <a:cubicBezTo>
                  <a:pt x="2159" y="19"/>
                  <a:pt x="1816" y="203"/>
                  <a:pt x="1484" y="281"/>
                </a:cubicBezTo>
                <a:cubicBezTo>
                  <a:pt x="1181" y="352"/>
                  <a:pt x="525" y="489"/>
                  <a:pt x="0" y="510"/>
                </a:cubicBezTo>
                <a:lnTo>
                  <a:pt x="8572" y="2241"/>
                </a:lnTo>
                <a:cubicBezTo>
                  <a:pt x="8538" y="2261"/>
                  <a:pt x="8505" y="2282"/>
                  <a:pt x="8475" y="2308"/>
                </a:cubicBezTo>
                <a:cubicBezTo>
                  <a:pt x="8004" y="2719"/>
                  <a:pt x="8088" y="3224"/>
                  <a:pt x="7248" y="323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4" name="Google Shape;1054;p28"/>
          <p:cNvSpPr/>
          <p:nvPr/>
        </p:nvSpPr>
        <p:spPr>
          <a:xfrm>
            <a:off x="-28844" y="261710"/>
            <a:ext cx="618503" cy="139529"/>
          </a:xfrm>
          <a:custGeom>
            <a:rect b="b" l="l" r="r" t="t"/>
            <a:pathLst>
              <a:path extrusionOk="0" h="3207" w="14216">
                <a:moveTo>
                  <a:pt x="14215" y="3206"/>
                </a:moveTo>
                <a:cubicBezTo>
                  <a:pt x="10586" y="2722"/>
                  <a:pt x="0" y="726"/>
                  <a:pt x="0" y="726"/>
                </a:cubicBezTo>
                <a:cubicBezTo>
                  <a:pt x="420" y="726"/>
                  <a:pt x="933" y="602"/>
                  <a:pt x="1319" y="593"/>
                </a:cubicBezTo>
                <a:cubicBezTo>
                  <a:pt x="1695" y="584"/>
                  <a:pt x="2198" y="737"/>
                  <a:pt x="2617" y="729"/>
                </a:cubicBezTo>
                <a:cubicBezTo>
                  <a:pt x="3319" y="715"/>
                  <a:pt x="3162" y="96"/>
                  <a:pt x="3913" y="59"/>
                </a:cubicBezTo>
                <a:cubicBezTo>
                  <a:pt x="5086" y="0"/>
                  <a:pt x="5814" y="1132"/>
                  <a:pt x="7016" y="1105"/>
                </a:cubicBezTo>
                <a:cubicBezTo>
                  <a:pt x="8035" y="1083"/>
                  <a:pt x="8710" y="1517"/>
                  <a:pt x="9679" y="1645"/>
                </a:cubicBezTo>
                <a:cubicBezTo>
                  <a:pt x="10320" y="1730"/>
                  <a:pt x="11193" y="1618"/>
                  <a:pt x="11783" y="1871"/>
                </a:cubicBezTo>
                <a:cubicBezTo>
                  <a:pt x="12282" y="2086"/>
                  <a:pt x="12720" y="2510"/>
                  <a:pt x="13231" y="2736"/>
                </a:cubicBezTo>
                <a:cubicBezTo>
                  <a:pt x="13523" y="2865"/>
                  <a:pt x="13811" y="2917"/>
                  <a:pt x="14078" y="3084"/>
                </a:cubicBezTo>
                <a:cubicBezTo>
                  <a:pt x="14020" y="3098"/>
                  <a:pt x="13966" y="3119"/>
                  <a:pt x="13913" y="3145"/>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5" name="Google Shape;1055;p28"/>
          <p:cNvSpPr/>
          <p:nvPr/>
        </p:nvSpPr>
        <p:spPr>
          <a:xfrm>
            <a:off x="8694881" y="3579121"/>
            <a:ext cx="896230" cy="462872"/>
          </a:xfrm>
          <a:custGeom>
            <a:rect b="b" l="l" r="r" t="t"/>
            <a:pathLst>
              <a:path extrusionOk="0" h="19745" w="38231">
                <a:moveTo>
                  <a:pt x="3597" y="16684"/>
                </a:moveTo>
                <a:cubicBezTo>
                  <a:pt x="3777" y="16715"/>
                  <a:pt x="3946" y="16792"/>
                  <a:pt x="4082" y="16922"/>
                </a:cubicBezTo>
                <a:cubicBezTo>
                  <a:pt x="4204" y="16332"/>
                  <a:pt x="4586" y="16106"/>
                  <a:pt x="4995" y="15740"/>
                </a:cubicBezTo>
                <a:cubicBezTo>
                  <a:pt x="5341" y="15432"/>
                  <a:pt x="5324" y="15356"/>
                  <a:pt x="5323" y="14898"/>
                </a:cubicBezTo>
                <a:cubicBezTo>
                  <a:pt x="5322" y="14404"/>
                  <a:pt x="5367" y="13975"/>
                  <a:pt x="5680" y="13567"/>
                </a:cubicBezTo>
                <a:cubicBezTo>
                  <a:pt x="5741" y="13488"/>
                  <a:pt x="6690" y="12775"/>
                  <a:pt x="6715" y="12964"/>
                </a:cubicBezTo>
                <a:cubicBezTo>
                  <a:pt x="6601" y="12094"/>
                  <a:pt x="7348" y="11014"/>
                  <a:pt x="8264" y="10959"/>
                </a:cubicBezTo>
                <a:cubicBezTo>
                  <a:pt x="9016" y="10914"/>
                  <a:pt x="10035" y="11690"/>
                  <a:pt x="10347" y="12333"/>
                </a:cubicBezTo>
                <a:cubicBezTo>
                  <a:pt x="10421" y="11645"/>
                  <a:pt x="10728" y="11003"/>
                  <a:pt x="11284" y="10574"/>
                </a:cubicBezTo>
                <a:cubicBezTo>
                  <a:pt x="11831" y="10149"/>
                  <a:pt x="12568" y="9980"/>
                  <a:pt x="13247" y="10121"/>
                </a:cubicBezTo>
                <a:cubicBezTo>
                  <a:pt x="12653" y="9871"/>
                  <a:pt x="12353" y="9125"/>
                  <a:pt x="12523" y="8505"/>
                </a:cubicBezTo>
                <a:cubicBezTo>
                  <a:pt x="12694" y="7883"/>
                  <a:pt x="13264" y="7415"/>
                  <a:pt x="13891" y="7273"/>
                </a:cubicBezTo>
                <a:cubicBezTo>
                  <a:pt x="14520" y="7130"/>
                  <a:pt x="15191" y="7280"/>
                  <a:pt x="15757" y="7587"/>
                </a:cubicBezTo>
                <a:cubicBezTo>
                  <a:pt x="15622" y="6649"/>
                  <a:pt x="16096" y="5651"/>
                  <a:pt x="16909" y="5163"/>
                </a:cubicBezTo>
                <a:cubicBezTo>
                  <a:pt x="17722" y="4675"/>
                  <a:pt x="18826" y="4726"/>
                  <a:pt x="19590" y="5287"/>
                </a:cubicBezTo>
                <a:cubicBezTo>
                  <a:pt x="19332" y="4295"/>
                  <a:pt x="19695" y="3167"/>
                  <a:pt x="20484" y="2512"/>
                </a:cubicBezTo>
                <a:cubicBezTo>
                  <a:pt x="21273" y="1856"/>
                  <a:pt x="22447" y="1706"/>
                  <a:pt x="23376" y="2142"/>
                </a:cubicBezTo>
                <a:cubicBezTo>
                  <a:pt x="23331" y="1655"/>
                  <a:pt x="23537" y="1152"/>
                  <a:pt x="23909" y="836"/>
                </a:cubicBezTo>
                <a:cubicBezTo>
                  <a:pt x="24895" y="0"/>
                  <a:pt x="26111" y="898"/>
                  <a:pt x="26087" y="2038"/>
                </a:cubicBezTo>
                <a:cubicBezTo>
                  <a:pt x="26607" y="1792"/>
                  <a:pt x="28218" y="2216"/>
                  <a:pt x="27771" y="3067"/>
                </a:cubicBezTo>
                <a:cubicBezTo>
                  <a:pt x="28390" y="1889"/>
                  <a:pt x="30084" y="1531"/>
                  <a:pt x="31238" y="2194"/>
                </a:cubicBezTo>
                <a:cubicBezTo>
                  <a:pt x="32392" y="2857"/>
                  <a:pt x="32953" y="4311"/>
                  <a:pt x="32767" y="5628"/>
                </a:cubicBezTo>
                <a:cubicBezTo>
                  <a:pt x="32582" y="6945"/>
                  <a:pt x="31747" y="8109"/>
                  <a:pt x="30696" y="8924"/>
                </a:cubicBezTo>
                <a:cubicBezTo>
                  <a:pt x="31465" y="8546"/>
                  <a:pt x="32461" y="8693"/>
                  <a:pt x="33090" y="9277"/>
                </a:cubicBezTo>
                <a:cubicBezTo>
                  <a:pt x="33717" y="9860"/>
                  <a:pt x="33935" y="10843"/>
                  <a:pt x="33615" y="11637"/>
                </a:cubicBezTo>
                <a:cubicBezTo>
                  <a:pt x="33525" y="11859"/>
                  <a:pt x="33397" y="12074"/>
                  <a:pt x="33392" y="12312"/>
                </a:cubicBezTo>
                <a:cubicBezTo>
                  <a:pt x="33381" y="12949"/>
                  <a:pt x="34159" y="13229"/>
                  <a:pt x="34696" y="13570"/>
                </a:cubicBezTo>
                <a:cubicBezTo>
                  <a:pt x="35392" y="14013"/>
                  <a:pt x="35825" y="14837"/>
                  <a:pt x="35796" y="15660"/>
                </a:cubicBezTo>
                <a:cubicBezTo>
                  <a:pt x="35766" y="16483"/>
                  <a:pt x="35275" y="17274"/>
                  <a:pt x="34550" y="17665"/>
                </a:cubicBezTo>
                <a:cubicBezTo>
                  <a:pt x="35776" y="18111"/>
                  <a:pt x="37004" y="18556"/>
                  <a:pt x="38231" y="19002"/>
                </a:cubicBezTo>
                <a:cubicBezTo>
                  <a:pt x="25498" y="19586"/>
                  <a:pt x="12744" y="19744"/>
                  <a:pt x="0" y="19477"/>
                </a:cubicBezTo>
                <a:cubicBezTo>
                  <a:pt x="587" y="19378"/>
                  <a:pt x="1032" y="18900"/>
                  <a:pt x="1366" y="18409"/>
                </a:cubicBezTo>
                <a:cubicBezTo>
                  <a:pt x="1700" y="17916"/>
                  <a:pt x="1982" y="17371"/>
                  <a:pt x="2450" y="17003"/>
                </a:cubicBezTo>
                <a:cubicBezTo>
                  <a:pt x="2768" y="16754"/>
                  <a:pt x="3211" y="16616"/>
                  <a:pt x="3597" y="16684"/>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056" name="Google Shape;1056;p28"/>
          <p:cNvGrpSpPr/>
          <p:nvPr/>
        </p:nvGrpSpPr>
        <p:grpSpPr>
          <a:xfrm>
            <a:off x="7974513" y="4179929"/>
            <a:ext cx="912513" cy="1095996"/>
            <a:chOff x="872644" y="1256870"/>
            <a:chExt cx="430898" cy="517565"/>
          </a:xfrm>
        </p:grpSpPr>
        <p:sp>
          <p:nvSpPr>
            <p:cNvPr id="1057" name="Google Shape;1057;p28"/>
            <p:cNvSpPr/>
            <p:nvPr/>
          </p:nvSpPr>
          <p:spPr>
            <a:xfrm>
              <a:off x="883695" y="1295809"/>
              <a:ext cx="408796" cy="478626"/>
            </a:xfrm>
            <a:custGeom>
              <a:rect b="b" l="l" r="r" t="t"/>
              <a:pathLst>
                <a:path extrusionOk="0" h="11001" w="9396">
                  <a:moveTo>
                    <a:pt x="0" y="0"/>
                  </a:moveTo>
                  <a:lnTo>
                    <a:pt x="9395" y="0"/>
                  </a:lnTo>
                  <a:lnTo>
                    <a:pt x="9395" y="11001"/>
                  </a:lnTo>
                  <a:lnTo>
                    <a:pt x="0" y="1100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8" name="Google Shape;1058;p28"/>
            <p:cNvSpPr/>
            <p:nvPr/>
          </p:nvSpPr>
          <p:spPr>
            <a:xfrm>
              <a:off x="883695" y="1256870"/>
              <a:ext cx="408796" cy="52383"/>
            </a:xfrm>
            <a:custGeom>
              <a:rect b="b" l="l" r="r" t="t"/>
              <a:pathLst>
                <a:path extrusionOk="0" h="1204" w="9396">
                  <a:moveTo>
                    <a:pt x="9395" y="1204"/>
                  </a:moveTo>
                  <a:lnTo>
                    <a:pt x="0" y="1204"/>
                  </a:lnTo>
                  <a:lnTo>
                    <a:pt x="683" y="0"/>
                  </a:lnTo>
                  <a:lnTo>
                    <a:pt x="8712"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9" name="Google Shape;1059;p28"/>
            <p:cNvSpPr/>
            <p:nvPr/>
          </p:nvSpPr>
          <p:spPr>
            <a:xfrm>
              <a:off x="872644" y="1289631"/>
              <a:ext cx="430898" cy="44247"/>
            </a:xfrm>
            <a:custGeom>
              <a:rect b="b" l="l" r="r" t="t"/>
              <a:pathLst>
                <a:path extrusionOk="0" h="1017" w="9904">
                  <a:moveTo>
                    <a:pt x="0" y="0"/>
                  </a:moveTo>
                  <a:lnTo>
                    <a:pt x="9903" y="0"/>
                  </a:lnTo>
                  <a:lnTo>
                    <a:pt x="9903" y="1016"/>
                  </a:lnTo>
                  <a:lnTo>
                    <a:pt x="0" y="1016"/>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0" name="Google Shape;1060;p28"/>
            <p:cNvSpPr/>
            <p:nvPr/>
          </p:nvSpPr>
          <p:spPr>
            <a:xfrm>
              <a:off x="872644" y="1377734"/>
              <a:ext cx="430898" cy="44247"/>
            </a:xfrm>
            <a:custGeom>
              <a:rect b="b" l="l" r="r" t="t"/>
              <a:pathLst>
                <a:path extrusionOk="0" h="1017" w="9904">
                  <a:moveTo>
                    <a:pt x="0" y="0"/>
                  </a:moveTo>
                  <a:lnTo>
                    <a:pt x="9903" y="0"/>
                  </a:lnTo>
                  <a:lnTo>
                    <a:pt x="9903" y="1017"/>
                  </a:lnTo>
                  <a:lnTo>
                    <a:pt x="0" y="1017"/>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1" name="Google Shape;1061;p28"/>
            <p:cNvSpPr/>
            <p:nvPr/>
          </p:nvSpPr>
          <p:spPr>
            <a:xfrm>
              <a:off x="872644" y="1465837"/>
              <a:ext cx="430898" cy="44247"/>
            </a:xfrm>
            <a:custGeom>
              <a:rect b="b" l="l" r="r" t="t"/>
              <a:pathLst>
                <a:path extrusionOk="0" h="1017" w="9904">
                  <a:moveTo>
                    <a:pt x="0" y="1"/>
                  </a:moveTo>
                  <a:lnTo>
                    <a:pt x="9903" y="1"/>
                  </a:lnTo>
                  <a:lnTo>
                    <a:pt x="9903" y="1017"/>
                  </a:lnTo>
                  <a:lnTo>
                    <a:pt x="0" y="1017"/>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2" name="Google Shape;1062;p28"/>
            <p:cNvSpPr/>
            <p:nvPr/>
          </p:nvSpPr>
          <p:spPr>
            <a:xfrm>
              <a:off x="872644" y="1553983"/>
              <a:ext cx="430898" cy="44247"/>
            </a:xfrm>
            <a:custGeom>
              <a:rect b="b" l="l" r="r" t="t"/>
              <a:pathLst>
                <a:path extrusionOk="0" h="1017" w="9904">
                  <a:moveTo>
                    <a:pt x="0" y="0"/>
                  </a:moveTo>
                  <a:lnTo>
                    <a:pt x="9903" y="0"/>
                  </a:lnTo>
                  <a:lnTo>
                    <a:pt x="9903" y="1016"/>
                  </a:lnTo>
                  <a:lnTo>
                    <a:pt x="0" y="1016"/>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3" name="Google Shape;1063;p28"/>
            <p:cNvSpPr/>
            <p:nvPr/>
          </p:nvSpPr>
          <p:spPr>
            <a:xfrm>
              <a:off x="872644" y="1642085"/>
              <a:ext cx="430898" cy="44247"/>
            </a:xfrm>
            <a:custGeom>
              <a:rect b="b" l="l" r="r" t="t"/>
              <a:pathLst>
                <a:path extrusionOk="0" h="1017" w="9904">
                  <a:moveTo>
                    <a:pt x="0" y="0"/>
                  </a:moveTo>
                  <a:lnTo>
                    <a:pt x="9903" y="0"/>
                  </a:lnTo>
                  <a:lnTo>
                    <a:pt x="9903" y="1016"/>
                  </a:lnTo>
                  <a:lnTo>
                    <a:pt x="0" y="1016"/>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4" name="Google Shape;1064;p28"/>
            <p:cNvSpPr/>
            <p:nvPr/>
          </p:nvSpPr>
          <p:spPr>
            <a:xfrm>
              <a:off x="872644" y="1730188"/>
              <a:ext cx="430898" cy="44247"/>
            </a:xfrm>
            <a:custGeom>
              <a:rect b="b" l="l" r="r" t="t"/>
              <a:pathLst>
                <a:path extrusionOk="0" h="1017" w="9904">
                  <a:moveTo>
                    <a:pt x="0" y="1"/>
                  </a:moveTo>
                  <a:lnTo>
                    <a:pt x="9903" y="1"/>
                  </a:lnTo>
                  <a:lnTo>
                    <a:pt x="9903" y="1017"/>
                  </a:lnTo>
                  <a:lnTo>
                    <a:pt x="0" y="1017"/>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065" name="Google Shape;1065;p28"/>
          <p:cNvGrpSpPr/>
          <p:nvPr/>
        </p:nvGrpSpPr>
        <p:grpSpPr>
          <a:xfrm flipH="1">
            <a:off x="-484564" y="3128303"/>
            <a:ext cx="1064846" cy="2425107"/>
            <a:chOff x="1790255" y="2193848"/>
            <a:chExt cx="642519" cy="1463288"/>
          </a:xfrm>
        </p:grpSpPr>
        <p:sp>
          <p:nvSpPr>
            <p:cNvPr id="1066" name="Google Shape;1066;p28"/>
            <p:cNvSpPr/>
            <p:nvPr/>
          </p:nvSpPr>
          <p:spPr>
            <a:xfrm>
              <a:off x="1817317" y="2410167"/>
              <a:ext cx="615457" cy="1246968"/>
            </a:xfrm>
            <a:custGeom>
              <a:rect b="b" l="l" r="r" t="t"/>
              <a:pathLst>
                <a:path extrusionOk="0" h="28661" w="14146">
                  <a:moveTo>
                    <a:pt x="1" y="0"/>
                  </a:moveTo>
                  <a:lnTo>
                    <a:pt x="14146" y="0"/>
                  </a:lnTo>
                  <a:lnTo>
                    <a:pt x="14146" y="28660"/>
                  </a:lnTo>
                  <a:lnTo>
                    <a:pt x="1" y="28660"/>
                  </a:lnTo>
                  <a:close/>
                </a:path>
              </a:pathLst>
            </a:custGeom>
            <a:solidFill>
              <a:srgbClr val="A0EA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7" name="Google Shape;1067;p28"/>
            <p:cNvSpPr/>
            <p:nvPr/>
          </p:nvSpPr>
          <p:spPr>
            <a:xfrm>
              <a:off x="1915818" y="2224912"/>
              <a:ext cx="12922" cy="145315"/>
            </a:xfrm>
            <a:custGeom>
              <a:rect b="b" l="l" r="r" t="t"/>
              <a:pathLst>
                <a:path extrusionOk="0" h="3340" w="297">
                  <a:moveTo>
                    <a:pt x="0" y="0"/>
                  </a:moveTo>
                  <a:lnTo>
                    <a:pt x="297" y="0"/>
                  </a:lnTo>
                  <a:lnTo>
                    <a:pt x="297" y="3339"/>
                  </a:lnTo>
                  <a:lnTo>
                    <a:pt x="0" y="3339"/>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8" name="Google Shape;1068;p28"/>
            <p:cNvSpPr/>
            <p:nvPr/>
          </p:nvSpPr>
          <p:spPr>
            <a:xfrm>
              <a:off x="1948623" y="2193848"/>
              <a:ext cx="12965" cy="176379"/>
            </a:xfrm>
            <a:custGeom>
              <a:rect b="b" l="l" r="r" t="t"/>
              <a:pathLst>
                <a:path extrusionOk="0" h="4054" w="298">
                  <a:moveTo>
                    <a:pt x="0" y="1"/>
                  </a:moveTo>
                  <a:lnTo>
                    <a:pt x="297" y="1"/>
                  </a:lnTo>
                  <a:lnTo>
                    <a:pt x="297" y="4053"/>
                  </a:lnTo>
                  <a:lnTo>
                    <a:pt x="0" y="4053"/>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9" name="Google Shape;1069;p28"/>
            <p:cNvSpPr/>
            <p:nvPr/>
          </p:nvSpPr>
          <p:spPr>
            <a:xfrm>
              <a:off x="1888408" y="2236833"/>
              <a:ext cx="473275" cy="1381929"/>
            </a:xfrm>
            <a:custGeom>
              <a:rect b="b" l="l" r="r" t="t"/>
              <a:pathLst>
                <a:path extrusionOk="0" h="31763" w="10878">
                  <a:moveTo>
                    <a:pt x="10877" y="0"/>
                  </a:moveTo>
                  <a:lnTo>
                    <a:pt x="0" y="1966"/>
                  </a:lnTo>
                  <a:lnTo>
                    <a:pt x="0" y="31763"/>
                  </a:lnTo>
                  <a:lnTo>
                    <a:pt x="10877" y="31763"/>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0" name="Google Shape;1070;p28"/>
            <p:cNvSpPr/>
            <p:nvPr/>
          </p:nvSpPr>
          <p:spPr>
            <a:xfrm>
              <a:off x="1817317" y="2360742"/>
              <a:ext cx="567294" cy="1296393"/>
            </a:xfrm>
            <a:custGeom>
              <a:rect b="b" l="l" r="r" t="t"/>
              <a:pathLst>
                <a:path extrusionOk="0" h="29797" w="13039">
                  <a:moveTo>
                    <a:pt x="1" y="1"/>
                  </a:moveTo>
                  <a:lnTo>
                    <a:pt x="13038" y="1"/>
                  </a:lnTo>
                  <a:lnTo>
                    <a:pt x="13038" y="29796"/>
                  </a:lnTo>
                  <a:lnTo>
                    <a:pt x="1" y="29796"/>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1" name="Google Shape;1071;p28"/>
            <p:cNvSpPr/>
            <p:nvPr/>
          </p:nvSpPr>
          <p:spPr>
            <a:xfrm>
              <a:off x="2010925" y="3500073"/>
              <a:ext cx="107507" cy="157062"/>
            </a:xfrm>
            <a:custGeom>
              <a:rect b="b" l="l" r="r" t="t"/>
              <a:pathLst>
                <a:path extrusionOk="0" h="3610" w="2471">
                  <a:moveTo>
                    <a:pt x="1" y="0"/>
                  </a:moveTo>
                  <a:lnTo>
                    <a:pt x="2471" y="0"/>
                  </a:lnTo>
                  <a:lnTo>
                    <a:pt x="2471" y="3609"/>
                  </a:lnTo>
                  <a:lnTo>
                    <a:pt x="1" y="3609"/>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2" name="Google Shape;1072;p28"/>
            <p:cNvSpPr/>
            <p:nvPr/>
          </p:nvSpPr>
          <p:spPr>
            <a:xfrm>
              <a:off x="2141100" y="3500073"/>
              <a:ext cx="107507" cy="157062"/>
            </a:xfrm>
            <a:custGeom>
              <a:rect b="b" l="l" r="r" t="t"/>
              <a:pathLst>
                <a:path extrusionOk="0" h="3610" w="2471">
                  <a:moveTo>
                    <a:pt x="0" y="0"/>
                  </a:moveTo>
                  <a:lnTo>
                    <a:pt x="2470" y="0"/>
                  </a:lnTo>
                  <a:lnTo>
                    <a:pt x="2470" y="3609"/>
                  </a:lnTo>
                  <a:lnTo>
                    <a:pt x="0" y="3609"/>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3" name="Google Shape;1073;p28"/>
            <p:cNvSpPr/>
            <p:nvPr/>
          </p:nvSpPr>
          <p:spPr>
            <a:xfrm>
              <a:off x="1880794" y="3500073"/>
              <a:ext cx="107507" cy="157062"/>
            </a:xfrm>
            <a:custGeom>
              <a:rect b="b" l="l" r="r" t="t"/>
              <a:pathLst>
                <a:path extrusionOk="0" h="3610" w="2471">
                  <a:moveTo>
                    <a:pt x="0" y="0"/>
                  </a:moveTo>
                  <a:lnTo>
                    <a:pt x="2470" y="0"/>
                  </a:lnTo>
                  <a:lnTo>
                    <a:pt x="2470" y="3609"/>
                  </a:lnTo>
                  <a:lnTo>
                    <a:pt x="0" y="3609"/>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4" name="Google Shape;1074;p28"/>
            <p:cNvSpPr/>
            <p:nvPr/>
          </p:nvSpPr>
          <p:spPr>
            <a:xfrm>
              <a:off x="2297857" y="2410167"/>
              <a:ext cx="134917" cy="1246968"/>
            </a:xfrm>
            <a:custGeom>
              <a:rect b="b" l="l" r="r" t="t"/>
              <a:pathLst>
                <a:path extrusionOk="0" h="28661" w="3101">
                  <a:moveTo>
                    <a:pt x="1" y="0"/>
                  </a:moveTo>
                  <a:lnTo>
                    <a:pt x="3101" y="0"/>
                  </a:lnTo>
                  <a:lnTo>
                    <a:pt x="3101" y="28660"/>
                  </a:lnTo>
                  <a:lnTo>
                    <a:pt x="1" y="2866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5" name="Google Shape;1075;p28"/>
            <p:cNvSpPr/>
            <p:nvPr/>
          </p:nvSpPr>
          <p:spPr>
            <a:xfrm>
              <a:off x="1790255" y="2404380"/>
              <a:ext cx="642519" cy="56908"/>
            </a:xfrm>
            <a:custGeom>
              <a:rect b="b" l="l" r="r" t="t"/>
              <a:pathLst>
                <a:path extrusionOk="0" h="1308" w="14768">
                  <a:moveTo>
                    <a:pt x="1" y="0"/>
                  </a:moveTo>
                  <a:lnTo>
                    <a:pt x="14768" y="0"/>
                  </a:lnTo>
                  <a:lnTo>
                    <a:pt x="14768" y="1307"/>
                  </a:lnTo>
                  <a:lnTo>
                    <a:pt x="1" y="1307"/>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6" name="Google Shape;1076;p28"/>
            <p:cNvSpPr/>
            <p:nvPr/>
          </p:nvSpPr>
          <p:spPr>
            <a:xfrm>
              <a:off x="1790255" y="2492570"/>
              <a:ext cx="642519" cy="56864"/>
            </a:xfrm>
            <a:custGeom>
              <a:rect b="b" l="l" r="r" t="t"/>
              <a:pathLst>
                <a:path extrusionOk="0" h="1307" w="14768">
                  <a:moveTo>
                    <a:pt x="1" y="1"/>
                  </a:moveTo>
                  <a:lnTo>
                    <a:pt x="14768" y="1"/>
                  </a:lnTo>
                  <a:lnTo>
                    <a:pt x="14768" y="1307"/>
                  </a:lnTo>
                  <a:lnTo>
                    <a:pt x="1" y="1307"/>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7" name="Google Shape;1077;p28"/>
            <p:cNvSpPr/>
            <p:nvPr/>
          </p:nvSpPr>
          <p:spPr>
            <a:xfrm>
              <a:off x="1790255" y="2580760"/>
              <a:ext cx="642519" cy="56908"/>
            </a:xfrm>
            <a:custGeom>
              <a:rect b="b" l="l" r="r" t="t"/>
              <a:pathLst>
                <a:path extrusionOk="0" h="1308" w="14768">
                  <a:moveTo>
                    <a:pt x="1" y="0"/>
                  </a:moveTo>
                  <a:lnTo>
                    <a:pt x="14768" y="0"/>
                  </a:lnTo>
                  <a:lnTo>
                    <a:pt x="14768" y="1307"/>
                  </a:lnTo>
                  <a:lnTo>
                    <a:pt x="1" y="1307"/>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8" name="Google Shape;1078;p28"/>
            <p:cNvSpPr/>
            <p:nvPr/>
          </p:nvSpPr>
          <p:spPr>
            <a:xfrm>
              <a:off x="1790255" y="2668949"/>
              <a:ext cx="642519" cy="56864"/>
            </a:xfrm>
            <a:custGeom>
              <a:rect b="b" l="l" r="r" t="t"/>
              <a:pathLst>
                <a:path extrusionOk="0" h="1307" w="14768">
                  <a:moveTo>
                    <a:pt x="1" y="1"/>
                  </a:moveTo>
                  <a:lnTo>
                    <a:pt x="14768" y="1"/>
                  </a:lnTo>
                  <a:lnTo>
                    <a:pt x="14768" y="1307"/>
                  </a:lnTo>
                  <a:lnTo>
                    <a:pt x="1" y="1307"/>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9" name="Google Shape;1079;p28"/>
            <p:cNvSpPr/>
            <p:nvPr/>
          </p:nvSpPr>
          <p:spPr>
            <a:xfrm>
              <a:off x="1790255" y="2757139"/>
              <a:ext cx="642519" cy="56908"/>
            </a:xfrm>
            <a:custGeom>
              <a:rect b="b" l="l" r="r" t="t"/>
              <a:pathLst>
                <a:path extrusionOk="0" h="1308" w="14768">
                  <a:moveTo>
                    <a:pt x="1" y="0"/>
                  </a:moveTo>
                  <a:lnTo>
                    <a:pt x="14768" y="0"/>
                  </a:lnTo>
                  <a:lnTo>
                    <a:pt x="14768" y="1307"/>
                  </a:lnTo>
                  <a:lnTo>
                    <a:pt x="1" y="1307"/>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0" name="Google Shape;1080;p28"/>
            <p:cNvSpPr/>
            <p:nvPr/>
          </p:nvSpPr>
          <p:spPr>
            <a:xfrm>
              <a:off x="1790255" y="2845329"/>
              <a:ext cx="642519" cy="56864"/>
            </a:xfrm>
            <a:custGeom>
              <a:rect b="b" l="l" r="r" t="t"/>
              <a:pathLst>
                <a:path extrusionOk="0" h="1307" w="14768">
                  <a:moveTo>
                    <a:pt x="1" y="1"/>
                  </a:moveTo>
                  <a:lnTo>
                    <a:pt x="14768" y="1"/>
                  </a:lnTo>
                  <a:lnTo>
                    <a:pt x="14768" y="1307"/>
                  </a:lnTo>
                  <a:lnTo>
                    <a:pt x="1" y="1307"/>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1" name="Google Shape;1081;p28"/>
            <p:cNvSpPr/>
            <p:nvPr/>
          </p:nvSpPr>
          <p:spPr>
            <a:xfrm>
              <a:off x="1790255" y="2933475"/>
              <a:ext cx="642519" cy="56951"/>
            </a:xfrm>
            <a:custGeom>
              <a:rect b="b" l="l" r="r" t="t"/>
              <a:pathLst>
                <a:path extrusionOk="0" h="1309" w="14768">
                  <a:moveTo>
                    <a:pt x="1" y="1"/>
                  </a:moveTo>
                  <a:lnTo>
                    <a:pt x="14768" y="1"/>
                  </a:lnTo>
                  <a:lnTo>
                    <a:pt x="14768" y="1308"/>
                  </a:lnTo>
                  <a:lnTo>
                    <a:pt x="1" y="1308"/>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2" name="Google Shape;1082;p28"/>
            <p:cNvSpPr/>
            <p:nvPr/>
          </p:nvSpPr>
          <p:spPr>
            <a:xfrm>
              <a:off x="1790255" y="3021665"/>
              <a:ext cx="642519" cy="56908"/>
            </a:xfrm>
            <a:custGeom>
              <a:rect b="b" l="l" r="r" t="t"/>
              <a:pathLst>
                <a:path extrusionOk="0" h="1308" w="14768">
                  <a:moveTo>
                    <a:pt x="1" y="0"/>
                  </a:moveTo>
                  <a:lnTo>
                    <a:pt x="14768" y="0"/>
                  </a:lnTo>
                  <a:lnTo>
                    <a:pt x="14768" y="1308"/>
                  </a:lnTo>
                  <a:lnTo>
                    <a:pt x="1" y="1308"/>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3" name="Google Shape;1083;p28"/>
            <p:cNvSpPr/>
            <p:nvPr/>
          </p:nvSpPr>
          <p:spPr>
            <a:xfrm>
              <a:off x="1790255" y="3109854"/>
              <a:ext cx="642519" cy="56908"/>
            </a:xfrm>
            <a:custGeom>
              <a:rect b="b" l="l" r="r" t="t"/>
              <a:pathLst>
                <a:path extrusionOk="0" h="1308" w="14768">
                  <a:moveTo>
                    <a:pt x="1" y="1"/>
                  </a:moveTo>
                  <a:lnTo>
                    <a:pt x="14768" y="1"/>
                  </a:lnTo>
                  <a:lnTo>
                    <a:pt x="14768" y="1307"/>
                  </a:lnTo>
                  <a:lnTo>
                    <a:pt x="1" y="1307"/>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4" name="Google Shape;1084;p28"/>
            <p:cNvSpPr/>
            <p:nvPr/>
          </p:nvSpPr>
          <p:spPr>
            <a:xfrm>
              <a:off x="1790255" y="3198044"/>
              <a:ext cx="642519" cy="56908"/>
            </a:xfrm>
            <a:custGeom>
              <a:rect b="b" l="l" r="r" t="t"/>
              <a:pathLst>
                <a:path extrusionOk="0" h="1308" w="14768">
                  <a:moveTo>
                    <a:pt x="1" y="0"/>
                  </a:moveTo>
                  <a:lnTo>
                    <a:pt x="14768" y="0"/>
                  </a:lnTo>
                  <a:lnTo>
                    <a:pt x="14768" y="1308"/>
                  </a:lnTo>
                  <a:lnTo>
                    <a:pt x="1" y="1308"/>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5" name="Google Shape;1085;p28"/>
            <p:cNvSpPr/>
            <p:nvPr/>
          </p:nvSpPr>
          <p:spPr>
            <a:xfrm>
              <a:off x="1790255" y="3286234"/>
              <a:ext cx="642519" cy="56908"/>
            </a:xfrm>
            <a:custGeom>
              <a:rect b="b" l="l" r="r" t="t"/>
              <a:pathLst>
                <a:path extrusionOk="0" h="1308" w="14768">
                  <a:moveTo>
                    <a:pt x="1" y="1"/>
                  </a:moveTo>
                  <a:lnTo>
                    <a:pt x="14768" y="1"/>
                  </a:lnTo>
                  <a:lnTo>
                    <a:pt x="14768" y="1307"/>
                  </a:lnTo>
                  <a:lnTo>
                    <a:pt x="1" y="1307"/>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6" name="Google Shape;1086;p28"/>
            <p:cNvSpPr/>
            <p:nvPr/>
          </p:nvSpPr>
          <p:spPr>
            <a:xfrm>
              <a:off x="2361639" y="2404380"/>
              <a:ext cx="71135" cy="1252755"/>
            </a:xfrm>
            <a:custGeom>
              <a:rect b="b" l="l" r="r" t="t"/>
              <a:pathLst>
                <a:path extrusionOk="0" h="28794" w="1635">
                  <a:moveTo>
                    <a:pt x="0" y="0"/>
                  </a:moveTo>
                  <a:lnTo>
                    <a:pt x="1635" y="0"/>
                  </a:lnTo>
                  <a:lnTo>
                    <a:pt x="1635" y="28793"/>
                  </a:lnTo>
                  <a:lnTo>
                    <a:pt x="0" y="28793"/>
                  </a:lnTo>
                  <a:close/>
                </a:path>
              </a:pathLst>
            </a:custGeom>
            <a:solidFill>
              <a:srgbClr val="2C2C2C">
                <a:alpha val="2893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087" name="Google Shape;1087;p28"/>
          <p:cNvGrpSpPr/>
          <p:nvPr/>
        </p:nvGrpSpPr>
        <p:grpSpPr>
          <a:xfrm>
            <a:off x="3659543" y="4406335"/>
            <a:ext cx="1064837" cy="1490062"/>
            <a:chOff x="8209047" y="2704365"/>
            <a:chExt cx="508907" cy="712131"/>
          </a:xfrm>
        </p:grpSpPr>
        <p:sp>
          <p:nvSpPr>
            <p:cNvPr id="1088" name="Google Shape;1088;p28"/>
            <p:cNvSpPr/>
            <p:nvPr/>
          </p:nvSpPr>
          <p:spPr>
            <a:xfrm>
              <a:off x="8209047" y="2704365"/>
              <a:ext cx="70352" cy="712131"/>
            </a:xfrm>
            <a:custGeom>
              <a:rect b="b" l="l" r="r" t="t"/>
              <a:pathLst>
                <a:path extrusionOk="0" h="16368" w="1617">
                  <a:moveTo>
                    <a:pt x="1616" y="16368"/>
                  </a:moveTo>
                  <a:lnTo>
                    <a:pt x="1" y="16368"/>
                  </a:lnTo>
                  <a:lnTo>
                    <a:pt x="1" y="586"/>
                  </a:lnTo>
                  <a:lnTo>
                    <a:pt x="161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9" name="Google Shape;1089;p28"/>
            <p:cNvSpPr/>
            <p:nvPr/>
          </p:nvSpPr>
          <p:spPr>
            <a:xfrm>
              <a:off x="8279355" y="2704365"/>
              <a:ext cx="438599" cy="712131"/>
            </a:xfrm>
            <a:custGeom>
              <a:rect b="b" l="l" r="r" t="t"/>
              <a:pathLst>
                <a:path extrusionOk="0" h="16368" w="10081">
                  <a:moveTo>
                    <a:pt x="0" y="16368"/>
                  </a:moveTo>
                  <a:lnTo>
                    <a:pt x="10081" y="16368"/>
                  </a:lnTo>
                  <a:lnTo>
                    <a:pt x="10081" y="787"/>
                  </a:lnTo>
                  <a:lnTo>
                    <a:pt x="0"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0" name="Google Shape;1090;p28"/>
            <p:cNvSpPr/>
            <p:nvPr/>
          </p:nvSpPr>
          <p:spPr>
            <a:xfrm>
              <a:off x="8311116" y="2729860"/>
              <a:ext cx="380865" cy="347103"/>
            </a:xfrm>
            <a:custGeom>
              <a:rect b="b" l="l" r="r" t="t"/>
              <a:pathLst>
                <a:path extrusionOk="0" h="7978" w="8754">
                  <a:moveTo>
                    <a:pt x="2042" y="1710"/>
                  </a:moveTo>
                  <a:lnTo>
                    <a:pt x="2629" y="1745"/>
                  </a:lnTo>
                  <a:lnTo>
                    <a:pt x="2629" y="1228"/>
                  </a:lnTo>
                  <a:lnTo>
                    <a:pt x="2042" y="1190"/>
                  </a:lnTo>
                  <a:close/>
                  <a:moveTo>
                    <a:pt x="5443" y="1913"/>
                  </a:moveTo>
                  <a:lnTo>
                    <a:pt x="6032" y="1948"/>
                  </a:lnTo>
                  <a:lnTo>
                    <a:pt x="6032" y="1447"/>
                  </a:lnTo>
                  <a:lnTo>
                    <a:pt x="5443" y="1408"/>
                  </a:lnTo>
                  <a:close/>
                  <a:moveTo>
                    <a:pt x="6124" y="1954"/>
                  </a:moveTo>
                  <a:lnTo>
                    <a:pt x="6712" y="1989"/>
                  </a:lnTo>
                  <a:lnTo>
                    <a:pt x="6712" y="1491"/>
                  </a:lnTo>
                  <a:lnTo>
                    <a:pt x="6124" y="1452"/>
                  </a:lnTo>
                  <a:close/>
                  <a:moveTo>
                    <a:pt x="4083" y="1832"/>
                  </a:moveTo>
                  <a:lnTo>
                    <a:pt x="4671" y="1867"/>
                  </a:lnTo>
                  <a:lnTo>
                    <a:pt x="4671" y="1359"/>
                  </a:lnTo>
                  <a:lnTo>
                    <a:pt x="4083" y="1321"/>
                  </a:lnTo>
                  <a:close/>
                  <a:moveTo>
                    <a:pt x="2722" y="1750"/>
                  </a:moveTo>
                  <a:lnTo>
                    <a:pt x="3310" y="1785"/>
                  </a:lnTo>
                  <a:lnTo>
                    <a:pt x="3310" y="1272"/>
                  </a:lnTo>
                  <a:lnTo>
                    <a:pt x="2722" y="1233"/>
                  </a:lnTo>
                  <a:close/>
                  <a:moveTo>
                    <a:pt x="6805" y="1994"/>
                  </a:moveTo>
                  <a:lnTo>
                    <a:pt x="7392" y="2029"/>
                  </a:lnTo>
                  <a:lnTo>
                    <a:pt x="7392" y="1534"/>
                  </a:lnTo>
                  <a:lnTo>
                    <a:pt x="6805" y="1496"/>
                  </a:lnTo>
                  <a:close/>
                  <a:moveTo>
                    <a:pt x="3402" y="1791"/>
                  </a:moveTo>
                  <a:lnTo>
                    <a:pt x="3990" y="1826"/>
                  </a:lnTo>
                  <a:lnTo>
                    <a:pt x="3990" y="1316"/>
                  </a:lnTo>
                  <a:lnTo>
                    <a:pt x="3402" y="1277"/>
                  </a:lnTo>
                  <a:close/>
                  <a:moveTo>
                    <a:pt x="4763" y="1872"/>
                  </a:moveTo>
                  <a:lnTo>
                    <a:pt x="5351" y="1907"/>
                  </a:lnTo>
                  <a:lnTo>
                    <a:pt x="5351" y="1403"/>
                  </a:lnTo>
                  <a:lnTo>
                    <a:pt x="4763" y="1365"/>
                  </a:lnTo>
                  <a:close/>
                  <a:moveTo>
                    <a:pt x="6124" y="5961"/>
                  </a:moveTo>
                  <a:lnTo>
                    <a:pt x="6712" y="5975"/>
                  </a:lnTo>
                  <a:lnTo>
                    <a:pt x="6712" y="5477"/>
                  </a:lnTo>
                  <a:lnTo>
                    <a:pt x="6124" y="5460"/>
                  </a:lnTo>
                  <a:close/>
                  <a:moveTo>
                    <a:pt x="6805" y="5977"/>
                  </a:moveTo>
                  <a:lnTo>
                    <a:pt x="7392" y="5991"/>
                  </a:lnTo>
                  <a:lnTo>
                    <a:pt x="7392" y="5495"/>
                  </a:lnTo>
                  <a:lnTo>
                    <a:pt x="6805" y="5479"/>
                  </a:lnTo>
                  <a:close/>
                  <a:moveTo>
                    <a:pt x="5443" y="5945"/>
                  </a:moveTo>
                  <a:lnTo>
                    <a:pt x="6032" y="5959"/>
                  </a:lnTo>
                  <a:lnTo>
                    <a:pt x="6032" y="5458"/>
                  </a:lnTo>
                  <a:lnTo>
                    <a:pt x="5443" y="5442"/>
                  </a:lnTo>
                  <a:close/>
                  <a:moveTo>
                    <a:pt x="6805" y="4981"/>
                  </a:moveTo>
                  <a:lnTo>
                    <a:pt x="7392" y="5000"/>
                  </a:lnTo>
                  <a:lnTo>
                    <a:pt x="7392" y="4505"/>
                  </a:lnTo>
                  <a:lnTo>
                    <a:pt x="6805" y="4483"/>
                  </a:lnTo>
                  <a:close/>
                  <a:moveTo>
                    <a:pt x="6805" y="3986"/>
                  </a:moveTo>
                  <a:lnTo>
                    <a:pt x="7392" y="4009"/>
                  </a:lnTo>
                  <a:lnTo>
                    <a:pt x="7392" y="3515"/>
                  </a:lnTo>
                  <a:lnTo>
                    <a:pt x="6805" y="3488"/>
                  </a:lnTo>
                  <a:close/>
                  <a:moveTo>
                    <a:pt x="6805" y="2990"/>
                  </a:moveTo>
                  <a:lnTo>
                    <a:pt x="7392" y="3019"/>
                  </a:lnTo>
                  <a:lnTo>
                    <a:pt x="7392" y="2525"/>
                  </a:lnTo>
                  <a:lnTo>
                    <a:pt x="6805" y="2492"/>
                  </a:lnTo>
                  <a:close/>
                  <a:moveTo>
                    <a:pt x="2722" y="6916"/>
                  </a:moveTo>
                  <a:lnTo>
                    <a:pt x="3310" y="6924"/>
                  </a:lnTo>
                  <a:lnTo>
                    <a:pt x="3310" y="6411"/>
                  </a:lnTo>
                  <a:lnTo>
                    <a:pt x="2722" y="6399"/>
                  </a:lnTo>
                  <a:close/>
                  <a:moveTo>
                    <a:pt x="3402" y="6925"/>
                  </a:moveTo>
                  <a:lnTo>
                    <a:pt x="3990" y="6933"/>
                  </a:lnTo>
                  <a:lnTo>
                    <a:pt x="3990" y="6423"/>
                  </a:lnTo>
                  <a:lnTo>
                    <a:pt x="3402" y="6412"/>
                  </a:lnTo>
                  <a:close/>
                  <a:moveTo>
                    <a:pt x="1361" y="1669"/>
                  </a:moveTo>
                  <a:lnTo>
                    <a:pt x="1949" y="1704"/>
                  </a:lnTo>
                  <a:lnTo>
                    <a:pt x="1949" y="1184"/>
                  </a:lnTo>
                  <a:lnTo>
                    <a:pt x="1361" y="1146"/>
                  </a:lnTo>
                  <a:close/>
                  <a:moveTo>
                    <a:pt x="1361" y="6897"/>
                  </a:moveTo>
                  <a:lnTo>
                    <a:pt x="1949" y="6906"/>
                  </a:lnTo>
                  <a:lnTo>
                    <a:pt x="1949" y="6386"/>
                  </a:lnTo>
                  <a:lnTo>
                    <a:pt x="1361" y="6374"/>
                  </a:lnTo>
                  <a:close/>
                  <a:moveTo>
                    <a:pt x="2042" y="6907"/>
                  </a:moveTo>
                  <a:lnTo>
                    <a:pt x="2629" y="6915"/>
                  </a:lnTo>
                  <a:lnTo>
                    <a:pt x="2629" y="6398"/>
                  </a:lnTo>
                  <a:lnTo>
                    <a:pt x="2042" y="6387"/>
                  </a:lnTo>
                  <a:close/>
                  <a:moveTo>
                    <a:pt x="4763" y="6944"/>
                  </a:moveTo>
                  <a:lnTo>
                    <a:pt x="5351" y="6952"/>
                  </a:lnTo>
                  <a:lnTo>
                    <a:pt x="5351" y="6448"/>
                  </a:lnTo>
                  <a:lnTo>
                    <a:pt x="4763" y="6438"/>
                  </a:lnTo>
                  <a:close/>
                  <a:moveTo>
                    <a:pt x="6124" y="6963"/>
                  </a:moveTo>
                  <a:lnTo>
                    <a:pt x="6712" y="6972"/>
                  </a:lnTo>
                  <a:lnTo>
                    <a:pt x="6712" y="6473"/>
                  </a:lnTo>
                  <a:lnTo>
                    <a:pt x="6124" y="6462"/>
                  </a:lnTo>
                  <a:close/>
                  <a:moveTo>
                    <a:pt x="5443" y="6954"/>
                  </a:moveTo>
                  <a:lnTo>
                    <a:pt x="6032" y="6961"/>
                  </a:lnTo>
                  <a:lnTo>
                    <a:pt x="6032" y="6460"/>
                  </a:lnTo>
                  <a:lnTo>
                    <a:pt x="5443" y="6450"/>
                  </a:lnTo>
                  <a:close/>
                  <a:moveTo>
                    <a:pt x="4763" y="5930"/>
                  </a:moveTo>
                  <a:lnTo>
                    <a:pt x="5351" y="5943"/>
                  </a:lnTo>
                  <a:lnTo>
                    <a:pt x="5351" y="5439"/>
                  </a:lnTo>
                  <a:lnTo>
                    <a:pt x="4763" y="5423"/>
                  </a:lnTo>
                  <a:close/>
                  <a:moveTo>
                    <a:pt x="680" y="2681"/>
                  </a:moveTo>
                  <a:lnTo>
                    <a:pt x="1269" y="2710"/>
                  </a:lnTo>
                  <a:lnTo>
                    <a:pt x="1269" y="2187"/>
                  </a:lnTo>
                  <a:lnTo>
                    <a:pt x="680" y="2154"/>
                  </a:lnTo>
                  <a:close/>
                  <a:moveTo>
                    <a:pt x="680" y="3733"/>
                  </a:moveTo>
                  <a:lnTo>
                    <a:pt x="1269" y="3756"/>
                  </a:lnTo>
                  <a:lnTo>
                    <a:pt x="1269" y="3234"/>
                  </a:lnTo>
                  <a:lnTo>
                    <a:pt x="680" y="3207"/>
                  </a:lnTo>
                  <a:close/>
                  <a:moveTo>
                    <a:pt x="680" y="1628"/>
                  </a:moveTo>
                  <a:lnTo>
                    <a:pt x="1269" y="1663"/>
                  </a:lnTo>
                  <a:lnTo>
                    <a:pt x="1269" y="1141"/>
                  </a:lnTo>
                  <a:lnTo>
                    <a:pt x="680" y="1102"/>
                  </a:lnTo>
                  <a:close/>
                  <a:moveTo>
                    <a:pt x="680" y="6888"/>
                  </a:moveTo>
                  <a:lnTo>
                    <a:pt x="1269" y="6896"/>
                  </a:lnTo>
                  <a:lnTo>
                    <a:pt x="1269" y="6373"/>
                  </a:lnTo>
                  <a:lnTo>
                    <a:pt x="680" y="6362"/>
                  </a:lnTo>
                  <a:close/>
                  <a:moveTo>
                    <a:pt x="680" y="5836"/>
                  </a:moveTo>
                  <a:lnTo>
                    <a:pt x="1269" y="5849"/>
                  </a:lnTo>
                  <a:lnTo>
                    <a:pt x="1269" y="5327"/>
                  </a:lnTo>
                  <a:lnTo>
                    <a:pt x="680" y="5310"/>
                  </a:lnTo>
                  <a:close/>
                  <a:moveTo>
                    <a:pt x="680" y="4784"/>
                  </a:moveTo>
                  <a:lnTo>
                    <a:pt x="1269" y="4803"/>
                  </a:lnTo>
                  <a:lnTo>
                    <a:pt x="1269" y="4280"/>
                  </a:lnTo>
                  <a:lnTo>
                    <a:pt x="680" y="4259"/>
                  </a:lnTo>
                  <a:close/>
                  <a:moveTo>
                    <a:pt x="4083" y="4893"/>
                  </a:moveTo>
                  <a:lnTo>
                    <a:pt x="4671" y="4912"/>
                  </a:lnTo>
                  <a:lnTo>
                    <a:pt x="4671" y="4404"/>
                  </a:lnTo>
                  <a:lnTo>
                    <a:pt x="4083" y="4383"/>
                  </a:lnTo>
                  <a:close/>
                  <a:moveTo>
                    <a:pt x="2042" y="4828"/>
                  </a:moveTo>
                  <a:lnTo>
                    <a:pt x="2629" y="4847"/>
                  </a:lnTo>
                  <a:lnTo>
                    <a:pt x="2629" y="4330"/>
                  </a:lnTo>
                  <a:lnTo>
                    <a:pt x="2042" y="4308"/>
                  </a:lnTo>
                  <a:close/>
                  <a:moveTo>
                    <a:pt x="2722" y="4850"/>
                  </a:moveTo>
                  <a:lnTo>
                    <a:pt x="3310" y="4868"/>
                  </a:lnTo>
                  <a:lnTo>
                    <a:pt x="3310" y="4355"/>
                  </a:lnTo>
                  <a:lnTo>
                    <a:pt x="2722" y="4333"/>
                  </a:lnTo>
                  <a:close/>
                  <a:moveTo>
                    <a:pt x="6805" y="6973"/>
                  </a:moveTo>
                  <a:lnTo>
                    <a:pt x="7392" y="6981"/>
                  </a:lnTo>
                  <a:lnTo>
                    <a:pt x="7392" y="6485"/>
                  </a:lnTo>
                  <a:lnTo>
                    <a:pt x="6805" y="6475"/>
                  </a:lnTo>
                  <a:close/>
                  <a:moveTo>
                    <a:pt x="6124" y="3957"/>
                  </a:moveTo>
                  <a:lnTo>
                    <a:pt x="6712" y="3982"/>
                  </a:lnTo>
                  <a:lnTo>
                    <a:pt x="6712" y="3483"/>
                  </a:lnTo>
                  <a:lnTo>
                    <a:pt x="6124" y="3456"/>
                  </a:lnTo>
                  <a:close/>
                  <a:moveTo>
                    <a:pt x="6124" y="4959"/>
                  </a:moveTo>
                  <a:lnTo>
                    <a:pt x="6712" y="4978"/>
                  </a:lnTo>
                  <a:lnTo>
                    <a:pt x="6712" y="4480"/>
                  </a:lnTo>
                  <a:lnTo>
                    <a:pt x="6124" y="4459"/>
                  </a:lnTo>
                  <a:close/>
                  <a:moveTo>
                    <a:pt x="5443" y="4937"/>
                  </a:moveTo>
                  <a:lnTo>
                    <a:pt x="6032" y="4956"/>
                  </a:lnTo>
                  <a:lnTo>
                    <a:pt x="6032" y="4455"/>
                  </a:lnTo>
                  <a:lnTo>
                    <a:pt x="5443" y="4434"/>
                  </a:lnTo>
                  <a:close/>
                  <a:moveTo>
                    <a:pt x="4763" y="4916"/>
                  </a:moveTo>
                  <a:lnTo>
                    <a:pt x="5351" y="4934"/>
                  </a:lnTo>
                  <a:lnTo>
                    <a:pt x="5351" y="4430"/>
                  </a:lnTo>
                  <a:lnTo>
                    <a:pt x="4763" y="4408"/>
                  </a:lnTo>
                  <a:close/>
                  <a:moveTo>
                    <a:pt x="3402" y="4872"/>
                  </a:moveTo>
                  <a:lnTo>
                    <a:pt x="3990" y="4891"/>
                  </a:lnTo>
                  <a:lnTo>
                    <a:pt x="3990" y="4380"/>
                  </a:lnTo>
                  <a:lnTo>
                    <a:pt x="3402" y="4358"/>
                  </a:lnTo>
                  <a:close/>
                  <a:moveTo>
                    <a:pt x="5443" y="3929"/>
                  </a:moveTo>
                  <a:lnTo>
                    <a:pt x="6032" y="3954"/>
                  </a:lnTo>
                  <a:lnTo>
                    <a:pt x="6032" y="3452"/>
                  </a:lnTo>
                  <a:lnTo>
                    <a:pt x="5443" y="3426"/>
                  </a:lnTo>
                  <a:close/>
                  <a:moveTo>
                    <a:pt x="4083" y="3873"/>
                  </a:moveTo>
                  <a:lnTo>
                    <a:pt x="4671" y="3898"/>
                  </a:lnTo>
                  <a:lnTo>
                    <a:pt x="4671" y="3390"/>
                  </a:lnTo>
                  <a:lnTo>
                    <a:pt x="4083" y="3362"/>
                  </a:lnTo>
                  <a:close/>
                  <a:moveTo>
                    <a:pt x="4763" y="3901"/>
                  </a:moveTo>
                  <a:lnTo>
                    <a:pt x="5351" y="3926"/>
                  </a:lnTo>
                  <a:lnTo>
                    <a:pt x="5351" y="3421"/>
                  </a:lnTo>
                  <a:lnTo>
                    <a:pt x="4763" y="3394"/>
                  </a:lnTo>
                  <a:close/>
                  <a:moveTo>
                    <a:pt x="2722" y="3816"/>
                  </a:moveTo>
                  <a:lnTo>
                    <a:pt x="3310" y="3841"/>
                  </a:lnTo>
                  <a:lnTo>
                    <a:pt x="3310" y="3327"/>
                  </a:lnTo>
                  <a:lnTo>
                    <a:pt x="2722" y="3300"/>
                  </a:lnTo>
                  <a:close/>
                  <a:moveTo>
                    <a:pt x="3402" y="3844"/>
                  </a:moveTo>
                  <a:lnTo>
                    <a:pt x="3990" y="3869"/>
                  </a:lnTo>
                  <a:lnTo>
                    <a:pt x="3990" y="3358"/>
                  </a:lnTo>
                  <a:lnTo>
                    <a:pt x="3402" y="3331"/>
                  </a:lnTo>
                  <a:close/>
                  <a:moveTo>
                    <a:pt x="2042" y="3788"/>
                  </a:moveTo>
                  <a:lnTo>
                    <a:pt x="2629" y="3813"/>
                  </a:lnTo>
                  <a:lnTo>
                    <a:pt x="2629" y="3296"/>
                  </a:lnTo>
                  <a:lnTo>
                    <a:pt x="2042" y="3269"/>
                  </a:lnTo>
                  <a:close/>
                  <a:moveTo>
                    <a:pt x="6124" y="2955"/>
                  </a:moveTo>
                  <a:lnTo>
                    <a:pt x="6712" y="2985"/>
                  </a:lnTo>
                  <a:lnTo>
                    <a:pt x="6712" y="2486"/>
                  </a:lnTo>
                  <a:lnTo>
                    <a:pt x="6124" y="2455"/>
                  </a:lnTo>
                  <a:close/>
                  <a:moveTo>
                    <a:pt x="1361" y="5852"/>
                  </a:moveTo>
                  <a:lnTo>
                    <a:pt x="1949" y="5865"/>
                  </a:lnTo>
                  <a:lnTo>
                    <a:pt x="1949" y="5345"/>
                  </a:lnTo>
                  <a:lnTo>
                    <a:pt x="1361" y="5329"/>
                  </a:lnTo>
                  <a:close/>
                  <a:moveTo>
                    <a:pt x="1361" y="4806"/>
                  </a:moveTo>
                  <a:lnTo>
                    <a:pt x="1949" y="4825"/>
                  </a:lnTo>
                  <a:lnTo>
                    <a:pt x="1949" y="4305"/>
                  </a:lnTo>
                  <a:lnTo>
                    <a:pt x="1361" y="4284"/>
                  </a:lnTo>
                  <a:close/>
                  <a:moveTo>
                    <a:pt x="1361" y="3761"/>
                  </a:moveTo>
                  <a:lnTo>
                    <a:pt x="1949" y="3785"/>
                  </a:lnTo>
                  <a:lnTo>
                    <a:pt x="1949" y="3264"/>
                  </a:lnTo>
                  <a:lnTo>
                    <a:pt x="1361" y="3237"/>
                  </a:lnTo>
                  <a:close/>
                  <a:moveTo>
                    <a:pt x="1361" y="2714"/>
                  </a:moveTo>
                  <a:lnTo>
                    <a:pt x="1949" y="2745"/>
                  </a:lnTo>
                  <a:lnTo>
                    <a:pt x="1949" y="2224"/>
                  </a:lnTo>
                  <a:lnTo>
                    <a:pt x="1361" y="2192"/>
                  </a:lnTo>
                  <a:close/>
                  <a:moveTo>
                    <a:pt x="3402" y="5899"/>
                  </a:moveTo>
                  <a:lnTo>
                    <a:pt x="3990" y="5913"/>
                  </a:lnTo>
                  <a:lnTo>
                    <a:pt x="3990" y="5401"/>
                  </a:lnTo>
                  <a:lnTo>
                    <a:pt x="3402" y="5385"/>
                  </a:lnTo>
                  <a:close/>
                  <a:moveTo>
                    <a:pt x="4083" y="5914"/>
                  </a:moveTo>
                  <a:lnTo>
                    <a:pt x="4671" y="5927"/>
                  </a:lnTo>
                  <a:lnTo>
                    <a:pt x="4671" y="5420"/>
                  </a:lnTo>
                  <a:lnTo>
                    <a:pt x="4083" y="5404"/>
                  </a:lnTo>
                  <a:close/>
                  <a:moveTo>
                    <a:pt x="2722" y="5883"/>
                  </a:moveTo>
                  <a:lnTo>
                    <a:pt x="3310" y="5897"/>
                  </a:lnTo>
                  <a:lnTo>
                    <a:pt x="3310" y="5383"/>
                  </a:lnTo>
                  <a:lnTo>
                    <a:pt x="2722" y="5366"/>
                  </a:lnTo>
                  <a:close/>
                  <a:moveTo>
                    <a:pt x="2042" y="5867"/>
                  </a:moveTo>
                  <a:lnTo>
                    <a:pt x="2629" y="5881"/>
                  </a:lnTo>
                  <a:lnTo>
                    <a:pt x="2629" y="5364"/>
                  </a:lnTo>
                  <a:lnTo>
                    <a:pt x="2042" y="5348"/>
                  </a:lnTo>
                  <a:close/>
                  <a:moveTo>
                    <a:pt x="2042" y="2749"/>
                  </a:moveTo>
                  <a:lnTo>
                    <a:pt x="2629" y="2779"/>
                  </a:lnTo>
                  <a:lnTo>
                    <a:pt x="2629" y="2262"/>
                  </a:lnTo>
                  <a:lnTo>
                    <a:pt x="2042" y="2229"/>
                  </a:lnTo>
                  <a:close/>
                  <a:moveTo>
                    <a:pt x="4763" y="2887"/>
                  </a:moveTo>
                  <a:lnTo>
                    <a:pt x="5351" y="2916"/>
                  </a:lnTo>
                  <a:lnTo>
                    <a:pt x="5351" y="2412"/>
                  </a:lnTo>
                  <a:lnTo>
                    <a:pt x="4763" y="2379"/>
                  </a:lnTo>
                  <a:close/>
                  <a:moveTo>
                    <a:pt x="5443" y="2921"/>
                  </a:moveTo>
                  <a:lnTo>
                    <a:pt x="6032" y="2950"/>
                  </a:lnTo>
                  <a:lnTo>
                    <a:pt x="6032" y="2449"/>
                  </a:lnTo>
                  <a:lnTo>
                    <a:pt x="5443" y="2416"/>
                  </a:lnTo>
                  <a:close/>
                  <a:moveTo>
                    <a:pt x="4083" y="2852"/>
                  </a:moveTo>
                  <a:lnTo>
                    <a:pt x="4671" y="2881"/>
                  </a:lnTo>
                  <a:lnTo>
                    <a:pt x="4671" y="2375"/>
                  </a:lnTo>
                  <a:lnTo>
                    <a:pt x="4083" y="2342"/>
                  </a:lnTo>
                  <a:close/>
                  <a:moveTo>
                    <a:pt x="3402" y="2818"/>
                  </a:moveTo>
                  <a:lnTo>
                    <a:pt x="3990" y="2848"/>
                  </a:lnTo>
                  <a:lnTo>
                    <a:pt x="3990" y="2337"/>
                  </a:lnTo>
                  <a:lnTo>
                    <a:pt x="3402" y="2305"/>
                  </a:lnTo>
                  <a:close/>
                  <a:moveTo>
                    <a:pt x="2722" y="2783"/>
                  </a:moveTo>
                  <a:lnTo>
                    <a:pt x="3310" y="2813"/>
                  </a:lnTo>
                  <a:lnTo>
                    <a:pt x="3310" y="2299"/>
                  </a:lnTo>
                  <a:lnTo>
                    <a:pt x="2722" y="2267"/>
                  </a:lnTo>
                  <a:close/>
                  <a:moveTo>
                    <a:pt x="4083" y="6935"/>
                  </a:moveTo>
                  <a:lnTo>
                    <a:pt x="4671" y="6943"/>
                  </a:lnTo>
                  <a:lnTo>
                    <a:pt x="4671" y="6435"/>
                  </a:lnTo>
                  <a:lnTo>
                    <a:pt x="4083" y="6425"/>
                  </a:lnTo>
                  <a:close/>
                  <a:moveTo>
                    <a:pt x="8165" y="3059"/>
                  </a:moveTo>
                  <a:lnTo>
                    <a:pt x="8753" y="3088"/>
                  </a:lnTo>
                  <a:lnTo>
                    <a:pt x="8753" y="2599"/>
                  </a:lnTo>
                  <a:lnTo>
                    <a:pt x="8165" y="2567"/>
                  </a:lnTo>
                  <a:close/>
                  <a:moveTo>
                    <a:pt x="7484" y="6982"/>
                  </a:moveTo>
                  <a:lnTo>
                    <a:pt x="8073" y="6990"/>
                  </a:lnTo>
                  <a:lnTo>
                    <a:pt x="8073" y="6497"/>
                  </a:lnTo>
                  <a:lnTo>
                    <a:pt x="7484" y="6487"/>
                  </a:lnTo>
                  <a:close/>
                  <a:moveTo>
                    <a:pt x="8165" y="5025"/>
                  </a:moveTo>
                  <a:lnTo>
                    <a:pt x="8753" y="5043"/>
                  </a:lnTo>
                  <a:lnTo>
                    <a:pt x="8753" y="4555"/>
                  </a:lnTo>
                  <a:lnTo>
                    <a:pt x="8165" y="4533"/>
                  </a:lnTo>
                  <a:close/>
                  <a:moveTo>
                    <a:pt x="8165" y="2075"/>
                  </a:moveTo>
                  <a:lnTo>
                    <a:pt x="8753" y="2110"/>
                  </a:lnTo>
                  <a:lnTo>
                    <a:pt x="8753" y="1622"/>
                  </a:lnTo>
                  <a:lnTo>
                    <a:pt x="8165" y="1584"/>
                  </a:lnTo>
                  <a:close/>
                  <a:moveTo>
                    <a:pt x="8165" y="1092"/>
                  </a:moveTo>
                  <a:lnTo>
                    <a:pt x="8753" y="1133"/>
                  </a:lnTo>
                  <a:lnTo>
                    <a:pt x="8753" y="644"/>
                  </a:lnTo>
                  <a:lnTo>
                    <a:pt x="8165" y="601"/>
                  </a:lnTo>
                  <a:close/>
                  <a:moveTo>
                    <a:pt x="8165" y="6009"/>
                  </a:moveTo>
                  <a:lnTo>
                    <a:pt x="8753" y="6021"/>
                  </a:lnTo>
                  <a:lnTo>
                    <a:pt x="8753" y="5532"/>
                  </a:lnTo>
                  <a:lnTo>
                    <a:pt x="8165" y="5516"/>
                  </a:lnTo>
                  <a:close/>
                  <a:moveTo>
                    <a:pt x="5443" y="7962"/>
                  </a:moveTo>
                  <a:lnTo>
                    <a:pt x="6032" y="7965"/>
                  </a:lnTo>
                  <a:lnTo>
                    <a:pt x="6032" y="7463"/>
                  </a:lnTo>
                  <a:lnTo>
                    <a:pt x="5443" y="7458"/>
                  </a:lnTo>
                  <a:close/>
                  <a:moveTo>
                    <a:pt x="6124" y="7965"/>
                  </a:moveTo>
                  <a:lnTo>
                    <a:pt x="6712" y="7967"/>
                  </a:lnTo>
                  <a:lnTo>
                    <a:pt x="6712" y="7469"/>
                  </a:lnTo>
                  <a:lnTo>
                    <a:pt x="6124" y="7464"/>
                  </a:lnTo>
                  <a:close/>
                  <a:moveTo>
                    <a:pt x="8165" y="6991"/>
                  </a:moveTo>
                  <a:lnTo>
                    <a:pt x="8753" y="7000"/>
                  </a:lnTo>
                  <a:lnTo>
                    <a:pt x="8753" y="6511"/>
                  </a:lnTo>
                  <a:lnTo>
                    <a:pt x="8165" y="6500"/>
                  </a:lnTo>
                  <a:close/>
                  <a:moveTo>
                    <a:pt x="4763" y="7958"/>
                  </a:moveTo>
                  <a:lnTo>
                    <a:pt x="5351" y="7962"/>
                  </a:lnTo>
                  <a:lnTo>
                    <a:pt x="5351" y="7457"/>
                  </a:lnTo>
                  <a:lnTo>
                    <a:pt x="4763" y="7451"/>
                  </a:lnTo>
                  <a:close/>
                  <a:moveTo>
                    <a:pt x="8165" y="7974"/>
                  </a:moveTo>
                  <a:lnTo>
                    <a:pt x="8753" y="7977"/>
                  </a:lnTo>
                  <a:lnTo>
                    <a:pt x="8753" y="7489"/>
                  </a:lnTo>
                  <a:lnTo>
                    <a:pt x="8165" y="7483"/>
                  </a:lnTo>
                  <a:close/>
                  <a:moveTo>
                    <a:pt x="7484" y="7972"/>
                  </a:moveTo>
                  <a:lnTo>
                    <a:pt x="8073" y="7974"/>
                  </a:lnTo>
                  <a:lnTo>
                    <a:pt x="8073" y="7482"/>
                  </a:lnTo>
                  <a:lnTo>
                    <a:pt x="7484" y="7476"/>
                  </a:lnTo>
                  <a:close/>
                  <a:moveTo>
                    <a:pt x="6805" y="7968"/>
                  </a:moveTo>
                  <a:lnTo>
                    <a:pt x="7392" y="7971"/>
                  </a:lnTo>
                  <a:lnTo>
                    <a:pt x="7392" y="7476"/>
                  </a:lnTo>
                  <a:lnTo>
                    <a:pt x="6805" y="7471"/>
                  </a:lnTo>
                  <a:close/>
                  <a:moveTo>
                    <a:pt x="4083" y="7956"/>
                  </a:moveTo>
                  <a:lnTo>
                    <a:pt x="4671" y="7958"/>
                  </a:lnTo>
                  <a:lnTo>
                    <a:pt x="4671" y="7450"/>
                  </a:lnTo>
                  <a:lnTo>
                    <a:pt x="4083" y="7446"/>
                  </a:lnTo>
                  <a:close/>
                  <a:moveTo>
                    <a:pt x="8165" y="4042"/>
                  </a:moveTo>
                  <a:lnTo>
                    <a:pt x="8753" y="4066"/>
                  </a:lnTo>
                  <a:lnTo>
                    <a:pt x="8753" y="3577"/>
                  </a:lnTo>
                  <a:lnTo>
                    <a:pt x="8165" y="3550"/>
                  </a:lnTo>
                  <a:close/>
                  <a:moveTo>
                    <a:pt x="5443" y="905"/>
                  </a:moveTo>
                  <a:lnTo>
                    <a:pt x="6032" y="945"/>
                  </a:lnTo>
                  <a:lnTo>
                    <a:pt x="6032" y="444"/>
                  </a:lnTo>
                  <a:lnTo>
                    <a:pt x="5443" y="400"/>
                  </a:lnTo>
                  <a:close/>
                  <a:moveTo>
                    <a:pt x="6124" y="951"/>
                  </a:moveTo>
                  <a:lnTo>
                    <a:pt x="6712" y="992"/>
                  </a:lnTo>
                  <a:lnTo>
                    <a:pt x="6712" y="494"/>
                  </a:lnTo>
                  <a:lnTo>
                    <a:pt x="6124" y="451"/>
                  </a:lnTo>
                  <a:close/>
                  <a:moveTo>
                    <a:pt x="4763" y="857"/>
                  </a:moveTo>
                  <a:lnTo>
                    <a:pt x="5351" y="898"/>
                  </a:lnTo>
                  <a:lnTo>
                    <a:pt x="5351" y="393"/>
                  </a:lnTo>
                  <a:lnTo>
                    <a:pt x="4763" y="350"/>
                  </a:lnTo>
                  <a:close/>
                  <a:moveTo>
                    <a:pt x="6805" y="998"/>
                  </a:moveTo>
                  <a:lnTo>
                    <a:pt x="7392" y="1039"/>
                  </a:lnTo>
                  <a:lnTo>
                    <a:pt x="7392" y="544"/>
                  </a:lnTo>
                  <a:lnTo>
                    <a:pt x="6805" y="501"/>
                  </a:lnTo>
                  <a:close/>
                  <a:moveTo>
                    <a:pt x="4083" y="811"/>
                  </a:moveTo>
                  <a:lnTo>
                    <a:pt x="4671" y="852"/>
                  </a:lnTo>
                  <a:lnTo>
                    <a:pt x="4671" y="344"/>
                  </a:lnTo>
                  <a:lnTo>
                    <a:pt x="4083" y="301"/>
                  </a:lnTo>
                  <a:close/>
                  <a:moveTo>
                    <a:pt x="2722" y="717"/>
                  </a:moveTo>
                  <a:lnTo>
                    <a:pt x="3310" y="758"/>
                  </a:lnTo>
                  <a:lnTo>
                    <a:pt x="3310" y="243"/>
                  </a:lnTo>
                  <a:lnTo>
                    <a:pt x="2722" y="200"/>
                  </a:lnTo>
                  <a:close/>
                  <a:moveTo>
                    <a:pt x="3402" y="764"/>
                  </a:moveTo>
                  <a:lnTo>
                    <a:pt x="3990" y="804"/>
                  </a:lnTo>
                  <a:lnTo>
                    <a:pt x="3990" y="294"/>
                  </a:lnTo>
                  <a:lnTo>
                    <a:pt x="3402" y="250"/>
                  </a:lnTo>
                  <a:close/>
                  <a:moveTo>
                    <a:pt x="2042" y="670"/>
                  </a:moveTo>
                  <a:lnTo>
                    <a:pt x="2629" y="711"/>
                  </a:lnTo>
                  <a:lnTo>
                    <a:pt x="2629" y="194"/>
                  </a:lnTo>
                  <a:lnTo>
                    <a:pt x="2042" y="151"/>
                  </a:lnTo>
                  <a:close/>
                  <a:moveTo>
                    <a:pt x="7484" y="4014"/>
                  </a:moveTo>
                  <a:lnTo>
                    <a:pt x="8073" y="4038"/>
                  </a:lnTo>
                  <a:lnTo>
                    <a:pt x="8073" y="3546"/>
                  </a:lnTo>
                  <a:lnTo>
                    <a:pt x="7484" y="3519"/>
                  </a:lnTo>
                  <a:close/>
                  <a:moveTo>
                    <a:pt x="7484" y="5003"/>
                  </a:moveTo>
                  <a:lnTo>
                    <a:pt x="8073" y="5022"/>
                  </a:lnTo>
                  <a:lnTo>
                    <a:pt x="8073" y="4530"/>
                  </a:lnTo>
                  <a:lnTo>
                    <a:pt x="7484" y="4508"/>
                  </a:lnTo>
                  <a:close/>
                  <a:moveTo>
                    <a:pt x="7484" y="5993"/>
                  </a:moveTo>
                  <a:lnTo>
                    <a:pt x="8073" y="6006"/>
                  </a:lnTo>
                  <a:lnTo>
                    <a:pt x="8073" y="5514"/>
                  </a:lnTo>
                  <a:lnTo>
                    <a:pt x="7484" y="5497"/>
                  </a:lnTo>
                  <a:close/>
                  <a:moveTo>
                    <a:pt x="7484" y="2035"/>
                  </a:moveTo>
                  <a:lnTo>
                    <a:pt x="8073" y="2070"/>
                  </a:lnTo>
                  <a:lnTo>
                    <a:pt x="8073" y="1578"/>
                  </a:lnTo>
                  <a:lnTo>
                    <a:pt x="7484" y="1540"/>
                  </a:lnTo>
                  <a:close/>
                  <a:moveTo>
                    <a:pt x="7484" y="3024"/>
                  </a:moveTo>
                  <a:lnTo>
                    <a:pt x="8073" y="3054"/>
                  </a:lnTo>
                  <a:lnTo>
                    <a:pt x="8073" y="2562"/>
                  </a:lnTo>
                  <a:lnTo>
                    <a:pt x="7484" y="2529"/>
                  </a:lnTo>
                  <a:close/>
                  <a:moveTo>
                    <a:pt x="7484" y="1046"/>
                  </a:moveTo>
                  <a:lnTo>
                    <a:pt x="8073" y="1085"/>
                  </a:lnTo>
                  <a:lnTo>
                    <a:pt x="8073" y="594"/>
                  </a:lnTo>
                  <a:lnTo>
                    <a:pt x="7484" y="550"/>
                  </a:lnTo>
                  <a:close/>
                  <a:moveTo>
                    <a:pt x="1" y="2646"/>
                  </a:moveTo>
                  <a:lnTo>
                    <a:pt x="588" y="2676"/>
                  </a:lnTo>
                  <a:lnTo>
                    <a:pt x="588" y="2149"/>
                  </a:lnTo>
                  <a:lnTo>
                    <a:pt x="1" y="2117"/>
                  </a:lnTo>
                  <a:close/>
                  <a:moveTo>
                    <a:pt x="1" y="7937"/>
                  </a:moveTo>
                  <a:lnTo>
                    <a:pt x="588" y="7939"/>
                  </a:lnTo>
                  <a:lnTo>
                    <a:pt x="588" y="7413"/>
                  </a:lnTo>
                  <a:lnTo>
                    <a:pt x="1" y="7407"/>
                  </a:lnTo>
                  <a:close/>
                  <a:moveTo>
                    <a:pt x="680" y="7940"/>
                  </a:moveTo>
                  <a:lnTo>
                    <a:pt x="1269" y="7942"/>
                  </a:lnTo>
                  <a:lnTo>
                    <a:pt x="1269" y="7420"/>
                  </a:lnTo>
                  <a:lnTo>
                    <a:pt x="680" y="7414"/>
                  </a:lnTo>
                  <a:close/>
                  <a:moveTo>
                    <a:pt x="1" y="6879"/>
                  </a:moveTo>
                  <a:lnTo>
                    <a:pt x="588" y="6887"/>
                  </a:lnTo>
                  <a:lnTo>
                    <a:pt x="588" y="6361"/>
                  </a:lnTo>
                  <a:lnTo>
                    <a:pt x="1" y="6350"/>
                  </a:lnTo>
                  <a:close/>
                  <a:moveTo>
                    <a:pt x="2042" y="7946"/>
                  </a:moveTo>
                  <a:lnTo>
                    <a:pt x="2629" y="7949"/>
                  </a:lnTo>
                  <a:lnTo>
                    <a:pt x="2629" y="7432"/>
                  </a:lnTo>
                  <a:lnTo>
                    <a:pt x="2042" y="7427"/>
                  </a:lnTo>
                  <a:close/>
                  <a:moveTo>
                    <a:pt x="2722" y="7949"/>
                  </a:moveTo>
                  <a:lnTo>
                    <a:pt x="3310" y="7953"/>
                  </a:lnTo>
                  <a:lnTo>
                    <a:pt x="3310" y="7438"/>
                  </a:lnTo>
                  <a:lnTo>
                    <a:pt x="2722" y="7433"/>
                  </a:lnTo>
                  <a:close/>
                  <a:moveTo>
                    <a:pt x="1361" y="624"/>
                  </a:moveTo>
                  <a:lnTo>
                    <a:pt x="1949" y="664"/>
                  </a:lnTo>
                  <a:lnTo>
                    <a:pt x="1949" y="144"/>
                  </a:lnTo>
                  <a:lnTo>
                    <a:pt x="1361" y="101"/>
                  </a:lnTo>
                  <a:close/>
                  <a:moveTo>
                    <a:pt x="1" y="5820"/>
                  </a:moveTo>
                  <a:lnTo>
                    <a:pt x="588" y="5834"/>
                  </a:lnTo>
                  <a:lnTo>
                    <a:pt x="588" y="5308"/>
                  </a:lnTo>
                  <a:lnTo>
                    <a:pt x="1" y="5292"/>
                  </a:lnTo>
                  <a:close/>
                  <a:moveTo>
                    <a:pt x="1361" y="7944"/>
                  </a:moveTo>
                  <a:lnTo>
                    <a:pt x="1949" y="7946"/>
                  </a:lnTo>
                  <a:lnTo>
                    <a:pt x="1949" y="7425"/>
                  </a:lnTo>
                  <a:lnTo>
                    <a:pt x="1361" y="7420"/>
                  </a:lnTo>
                  <a:close/>
                  <a:moveTo>
                    <a:pt x="1" y="530"/>
                  </a:moveTo>
                  <a:lnTo>
                    <a:pt x="588" y="571"/>
                  </a:lnTo>
                  <a:lnTo>
                    <a:pt x="588" y="43"/>
                  </a:lnTo>
                  <a:lnTo>
                    <a:pt x="1" y="0"/>
                  </a:lnTo>
                  <a:close/>
                  <a:moveTo>
                    <a:pt x="1" y="4762"/>
                  </a:moveTo>
                  <a:lnTo>
                    <a:pt x="588" y="4781"/>
                  </a:lnTo>
                  <a:lnTo>
                    <a:pt x="588" y="4254"/>
                  </a:lnTo>
                  <a:lnTo>
                    <a:pt x="1" y="4233"/>
                  </a:lnTo>
                  <a:close/>
                  <a:moveTo>
                    <a:pt x="680" y="576"/>
                  </a:moveTo>
                  <a:lnTo>
                    <a:pt x="1269" y="617"/>
                  </a:lnTo>
                  <a:lnTo>
                    <a:pt x="1269" y="94"/>
                  </a:lnTo>
                  <a:lnTo>
                    <a:pt x="680" y="50"/>
                  </a:lnTo>
                  <a:close/>
                  <a:moveTo>
                    <a:pt x="1" y="1588"/>
                  </a:moveTo>
                  <a:lnTo>
                    <a:pt x="588" y="1623"/>
                  </a:lnTo>
                  <a:lnTo>
                    <a:pt x="588" y="1097"/>
                  </a:lnTo>
                  <a:lnTo>
                    <a:pt x="1" y="1058"/>
                  </a:lnTo>
                  <a:close/>
                  <a:moveTo>
                    <a:pt x="1" y="3704"/>
                  </a:moveTo>
                  <a:lnTo>
                    <a:pt x="588" y="3728"/>
                  </a:lnTo>
                  <a:lnTo>
                    <a:pt x="588" y="3202"/>
                  </a:lnTo>
                  <a:lnTo>
                    <a:pt x="1" y="3175"/>
                  </a:lnTo>
                  <a:close/>
                  <a:moveTo>
                    <a:pt x="3402" y="7953"/>
                  </a:moveTo>
                  <a:lnTo>
                    <a:pt x="3990" y="7955"/>
                  </a:lnTo>
                  <a:lnTo>
                    <a:pt x="3990" y="7445"/>
                  </a:lnTo>
                  <a:lnTo>
                    <a:pt x="3402" y="7439"/>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s">
  <p:cSld name="CUSTOM_3_1">
    <p:spTree>
      <p:nvGrpSpPr>
        <p:cNvPr id="1091" name="Shape 1091"/>
        <p:cNvGrpSpPr/>
        <p:nvPr/>
      </p:nvGrpSpPr>
      <p:grpSpPr>
        <a:xfrm>
          <a:off x="0" y="0"/>
          <a:ext cx="0" cy="0"/>
          <a:chOff x="0" y="0"/>
          <a:chExt cx="0" cy="0"/>
        </a:xfrm>
      </p:grpSpPr>
      <p:sp>
        <p:nvSpPr>
          <p:cNvPr id="1092" name="Google Shape;1092;p29"/>
          <p:cNvSpPr/>
          <p:nvPr/>
        </p:nvSpPr>
        <p:spPr>
          <a:xfrm>
            <a:off x="808452" y="3617307"/>
            <a:ext cx="1380798" cy="462876"/>
          </a:xfrm>
          <a:custGeom>
            <a:rect b="b" l="l" r="r" t="t"/>
            <a:pathLst>
              <a:path extrusionOk="0" h="10639" w="31737">
                <a:moveTo>
                  <a:pt x="31737" y="10639"/>
                </a:moveTo>
                <a:lnTo>
                  <a:pt x="241" y="10639"/>
                </a:lnTo>
                <a:cubicBezTo>
                  <a:pt x="1" y="10215"/>
                  <a:pt x="12" y="9679"/>
                  <a:pt x="375" y="9355"/>
                </a:cubicBezTo>
                <a:cubicBezTo>
                  <a:pt x="737" y="9031"/>
                  <a:pt x="1328" y="9001"/>
                  <a:pt x="1721" y="9286"/>
                </a:cubicBezTo>
                <a:cubicBezTo>
                  <a:pt x="1998" y="8549"/>
                  <a:pt x="2611" y="7947"/>
                  <a:pt x="3353" y="7685"/>
                </a:cubicBezTo>
                <a:cubicBezTo>
                  <a:pt x="2842" y="7279"/>
                  <a:pt x="2311" y="6847"/>
                  <a:pt x="2066" y="6241"/>
                </a:cubicBezTo>
                <a:cubicBezTo>
                  <a:pt x="1821" y="5638"/>
                  <a:pt x="1987" y="4813"/>
                  <a:pt x="2585" y="4553"/>
                </a:cubicBezTo>
                <a:cubicBezTo>
                  <a:pt x="1856" y="3191"/>
                  <a:pt x="2506" y="1275"/>
                  <a:pt x="3914" y="638"/>
                </a:cubicBezTo>
                <a:cubicBezTo>
                  <a:pt x="5320" y="1"/>
                  <a:pt x="7190" y="776"/>
                  <a:pt x="7732" y="2224"/>
                </a:cubicBezTo>
                <a:cubicBezTo>
                  <a:pt x="7896" y="1719"/>
                  <a:pt x="8672" y="1783"/>
                  <a:pt x="9068" y="2137"/>
                </a:cubicBezTo>
                <a:cubicBezTo>
                  <a:pt x="9465" y="2490"/>
                  <a:pt x="9712" y="3016"/>
                  <a:pt x="10181" y="3262"/>
                </a:cubicBezTo>
                <a:cubicBezTo>
                  <a:pt x="10744" y="3557"/>
                  <a:pt x="11468" y="3365"/>
                  <a:pt x="12026" y="3666"/>
                </a:cubicBezTo>
                <a:cubicBezTo>
                  <a:pt x="13218" y="4310"/>
                  <a:pt x="12717" y="6544"/>
                  <a:pt x="13966" y="7067"/>
                </a:cubicBezTo>
                <a:cubicBezTo>
                  <a:pt x="14589" y="7329"/>
                  <a:pt x="15291" y="6973"/>
                  <a:pt x="15834" y="6572"/>
                </a:cubicBezTo>
                <a:cubicBezTo>
                  <a:pt x="16376" y="6172"/>
                  <a:pt x="16933" y="5691"/>
                  <a:pt x="17609" y="5674"/>
                </a:cubicBezTo>
                <a:cubicBezTo>
                  <a:pt x="18336" y="5656"/>
                  <a:pt x="18953" y="6184"/>
                  <a:pt x="19445" y="6719"/>
                </a:cubicBezTo>
                <a:cubicBezTo>
                  <a:pt x="19938" y="7255"/>
                  <a:pt x="20427" y="7857"/>
                  <a:pt x="21124" y="8069"/>
                </a:cubicBezTo>
                <a:cubicBezTo>
                  <a:pt x="21819" y="8280"/>
                  <a:pt x="22756" y="7839"/>
                  <a:pt x="22720" y="7113"/>
                </a:cubicBezTo>
                <a:cubicBezTo>
                  <a:pt x="22693" y="6562"/>
                  <a:pt x="22143" y="5995"/>
                  <a:pt x="22453" y="5539"/>
                </a:cubicBezTo>
                <a:cubicBezTo>
                  <a:pt x="22621" y="5291"/>
                  <a:pt x="22983" y="5241"/>
                  <a:pt x="23264" y="5344"/>
                </a:cubicBezTo>
                <a:cubicBezTo>
                  <a:pt x="23546" y="5448"/>
                  <a:pt x="23767" y="5667"/>
                  <a:pt x="23979" y="5877"/>
                </a:cubicBezTo>
                <a:cubicBezTo>
                  <a:pt x="25326" y="7208"/>
                  <a:pt x="26758" y="8452"/>
                  <a:pt x="28263" y="9601"/>
                </a:cubicBezTo>
                <a:cubicBezTo>
                  <a:pt x="27928" y="9251"/>
                  <a:pt x="28341" y="8579"/>
                  <a:pt x="28822" y="8637"/>
                </a:cubicBezTo>
                <a:cubicBezTo>
                  <a:pt x="29302" y="8695"/>
                  <a:pt x="29587" y="9291"/>
                  <a:pt x="29428" y="9748"/>
                </a:cubicBezTo>
                <a:cubicBezTo>
                  <a:pt x="30242" y="9667"/>
                  <a:pt x="31160" y="10058"/>
                  <a:pt x="31737" y="10639"/>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3" name="Google Shape;1093;p29"/>
          <p:cNvSpPr txBox="1"/>
          <p:nvPr>
            <p:ph type="title"/>
          </p:nvPr>
        </p:nvSpPr>
        <p:spPr>
          <a:xfrm>
            <a:off x="2347950" y="387600"/>
            <a:ext cx="4448100" cy="13014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3500"/>
              <a:buNone/>
              <a:defRPr sz="85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1094" name="Google Shape;1094;p29"/>
          <p:cNvSpPr txBox="1"/>
          <p:nvPr>
            <p:ph idx="1" type="subTitle"/>
          </p:nvPr>
        </p:nvSpPr>
        <p:spPr>
          <a:xfrm>
            <a:off x="2347900" y="1384250"/>
            <a:ext cx="4448100" cy="1058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200"/>
              <a:buNone/>
              <a:defRPr/>
            </a:lvl1pPr>
            <a:lvl2pPr lvl="1" rtl="0" algn="ctr">
              <a:lnSpc>
                <a:spcPct val="100000"/>
              </a:lnSpc>
              <a:spcBef>
                <a:spcPts val="0"/>
              </a:spcBef>
              <a:spcAft>
                <a:spcPts val="0"/>
              </a:spcAft>
              <a:buSzPts val="1200"/>
              <a:buNone/>
              <a:defRPr/>
            </a:lvl2pPr>
            <a:lvl3pPr lvl="2" rtl="0" algn="ctr">
              <a:lnSpc>
                <a:spcPct val="100000"/>
              </a:lnSpc>
              <a:spcBef>
                <a:spcPts val="0"/>
              </a:spcBef>
              <a:spcAft>
                <a:spcPts val="0"/>
              </a:spcAft>
              <a:buSzPts val="1200"/>
              <a:buNone/>
              <a:defRPr/>
            </a:lvl3pPr>
            <a:lvl4pPr lvl="3" rtl="0" algn="ctr">
              <a:lnSpc>
                <a:spcPct val="100000"/>
              </a:lnSpc>
              <a:spcBef>
                <a:spcPts val="0"/>
              </a:spcBef>
              <a:spcAft>
                <a:spcPts val="0"/>
              </a:spcAft>
              <a:buSzPts val="1200"/>
              <a:buNone/>
              <a:defRPr/>
            </a:lvl4pPr>
            <a:lvl5pPr lvl="4" rtl="0" algn="ctr">
              <a:lnSpc>
                <a:spcPct val="100000"/>
              </a:lnSpc>
              <a:spcBef>
                <a:spcPts val="0"/>
              </a:spcBef>
              <a:spcAft>
                <a:spcPts val="0"/>
              </a:spcAft>
              <a:buSzPts val="1200"/>
              <a:buNone/>
              <a:defRPr/>
            </a:lvl5pPr>
            <a:lvl6pPr lvl="5" rtl="0" algn="ctr">
              <a:lnSpc>
                <a:spcPct val="100000"/>
              </a:lnSpc>
              <a:spcBef>
                <a:spcPts val="0"/>
              </a:spcBef>
              <a:spcAft>
                <a:spcPts val="0"/>
              </a:spcAft>
              <a:buSzPts val="1200"/>
              <a:buNone/>
              <a:defRPr/>
            </a:lvl6pPr>
            <a:lvl7pPr lvl="6" rtl="0" algn="ctr">
              <a:lnSpc>
                <a:spcPct val="100000"/>
              </a:lnSpc>
              <a:spcBef>
                <a:spcPts val="0"/>
              </a:spcBef>
              <a:spcAft>
                <a:spcPts val="0"/>
              </a:spcAft>
              <a:buSzPts val="1200"/>
              <a:buNone/>
              <a:defRPr/>
            </a:lvl7pPr>
            <a:lvl8pPr lvl="7" rtl="0" algn="ctr">
              <a:lnSpc>
                <a:spcPct val="100000"/>
              </a:lnSpc>
              <a:spcBef>
                <a:spcPts val="0"/>
              </a:spcBef>
              <a:spcAft>
                <a:spcPts val="0"/>
              </a:spcAft>
              <a:buSzPts val="1200"/>
              <a:buNone/>
              <a:defRPr/>
            </a:lvl8pPr>
            <a:lvl9pPr lvl="8" rtl="0" algn="ctr">
              <a:lnSpc>
                <a:spcPct val="100000"/>
              </a:lnSpc>
              <a:spcBef>
                <a:spcPts val="0"/>
              </a:spcBef>
              <a:spcAft>
                <a:spcPts val="0"/>
              </a:spcAft>
              <a:buSzPts val="1200"/>
              <a:buNone/>
              <a:defRPr/>
            </a:lvl9pPr>
          </a:lstStyle>
          <a:p/>
        </p:txBody>
      </p:sp>
      <p:sp>
        <p:nvSpPr>
          <p:cNvPr id="1095" name="Google Shape;1095;p29"/>
          <p:cNvSpPr txBox="1"/>
          <p:nvPr/>
        </p:nvSpPr>
        <p:spPr>
          <a:xfrm>
            <a:off x="2099100" y="3154750"/>
            <a:ext cx="4945800" cy="556200"/>
          </a:xfrm>
          <a:prstGeom prst="rect">
            <a:avLst/>
          </a:prstGeom>
          <a:noFill/>
          <a:ln>
            <a:noFill/>
          </a:ln>
        </p:spPr>
        <p:txBody>
          <a:bodyPr anchorCtr="0" anchor="t" bIns="91425" lIns="91425" spcFirstLastPara="1" rIns="91425" wrap="square" tIns="91425">
            <a:noAutofit/>
          </a:bodyPr>
          <a:lstStyle/>
          <a:p>
            <a:pPr indent="0" lvl="0" marL="0" rtl="0" algn="ctr">
              <a:spcBef>
                <a:spcPts val="300"/>
              </a:spcBef>
              <a:spcAft>
                <a:spcPts val="0"/>
              </a:spcAft>
              <a:buNone/>
            </a:pPr>
            <a:r>
              <a:rPr b="1" lang="en" sz="1000">
                <a:solidFill>
                  <a:schemeClr val="dk1"/>
                </a:solidFill>
                <a:latin typeface="Commissioner"/>
                <a:ea typeface="Commissioner"/>
                <a:cs typeface="Commissioner"/>
                <a:sym typeface="Commissioner"/>
              </a:rPr>
              <a:t>CREDITS:</a:t>
            </a:r>
            <a:r>
              <a:rPr lang="en" sz="1000">
                <a:solidFill>
                  <a:schemeClr val="dk1"/>
                </a:solidFill>
                <a:latin typeface="Commissioner"/>
                <a:ea typeface="Commissioner"/>
                <a:cs typeface="Commissioner"/>
                <a:sym typeface="Commissioner"/>
              </a:rPr>
              <a:t> This presentation template was created by </a:t>
            </a:r>
            <a:r>
              <a:rPr b="1" lang="en" sz="1000" u="sng">
                <a:solidFill>
                  <a:schemeClr val="hlink"/>
                </a:solidFill>
                <a:latin typeface="Commissioner"/>
                <a:ea typeface="Commissioner"/>
                <a:cs typeface="Commissioner"/>
                <a:sym typeface="Commissioner"/>
                <a:hlinkClick r:id="rId2"/>
              </a:rPr>
              <a:t>Slidesgo</a:t>
            </a:r>
            <a:r>
              <a:rPr lang="en" sz="1000">
                <a:solidFill>
                  <a:schemeClr val="dk1"/>
                </a:solidFill>
                <a:latin typeface="Commissioner"/>
                <a:ea typeface="Commissioner"/>
                <a:cs typeface="Commissioner"/>
                <a:sym typeface="Commissioner"/>
              </a:rPr>
              <a:t>, and includes icons by </a:t>
            </a:r>
            <a:r>
              <a:rPr b="1" lang="en" sz="1000" u="sng">
                <a:solidFill>
                  <a:schemeClr val="dk1"/>
                </a:solidFill>
                <a:latin typeface="Commissioner"/>
                <a:ea typeface="Commissioner"/>
                <a:cs typeface="Commissioner"/>
                <a:sym typeface="Commissioner"/>
                <a:hlinkClick r:id="rId3">
                  <a:extLst>
                    <a:ext uri="{A12FA001-AC4F-418D-AE19-62706E023703}">
                      <ahyp:hlinkClr val="tx"/>
                    </a:ext>
                  </a:extLst>
                </a:hlinkClick>
              </a:rPr>
              <a:t>Flaticon</a:t>
            </a:r>
            <a:r>
              <a:rPr lang="en" sz="1000">
                <a:solidFill>
                  <a:schemeClr val="dk1"/>
                </a:solidFill>
                <a:latin typeface="Commissioner"/>
                <a:ea typeface="Commissioner"/>
                <a:cs typeface="Commissioner"/>
                <a:sym typeface="Commissioner"/>
              </a:rPr>
              <a:t>, and infographics &amp; images by </a:t>
            </a:r>
            <a:r>
              <a:rPr b="1" lang="en" sz="1000" u="sng">
                <a:solidFill>
                  <a:schemeClr val="dk1"/>
                </a:solidFill>
                <a:latin typeface="Commissioner"/>
                <a:ea typeface="Commissioner"/>
                <a:cs typeface="Commissioner"/>
                <a:sym typeface="Commissioner"/>
                <a:hlinkClick r:id="rId4">
                  <a:extLst>
                    <a:ext uri="{A12FA001-AC4F-418D-AE19-62706E023703}">
                      <ahyp:hlinkClr val="tx"/>
                    </a:ext>
                  </a:extLst>
                </a:hlinkClick>
              </a:rPr>
              <a:t>Freepik</a:t>
            </a:r>
            <a:r>
              <a:rPr lang="en" sz="1000" u="sng">
                <a:solidFill>
                  <a:schemeClr val="dk1"/>
                </a:solidFill>
                <a:latin typeface="Commissioner"/>
                <a:ea typeface="Commissioner"/>
                <a:cs typeface="Commissioner"/>
                <a:sym typeface="Commissioner"/>
              </a:rPr>
              <a:t> </a:t>
            </a:r>
            <a:endParaRPr b="1" sz="1000" u="sng">
              <a:solidFill>
                <a:schemeClr val="dk1"/>
              </a:solidFill>
              <a:latin typeface="Commissioner"/>
              <a:ea typeface="Commissioner"/>
              <a:cs typeface="Commissioner"/>
              <a:sym typeface="Commissioner"/>
            </a:endParaRPr>
          </a:p>
        </p:txBody>
      </p:sp>
      <p:sp>
        <p:nvSpPr>
          <p:cNvPr id="1096" name="Google Shape;1096;p29"/>
          <p:cNvSpPr/>
          <p:nvPr/>
        </p:nvSpPr>
        <p:spPr>
          <a:xfrm flipH="1">
            <a:off x="-42191" y="4016697"/>
            <a:ext cx="9228337" cy="1327007"/>
          </a:xfrm>
          <a:custGeom>
            <a:rect b="b" l="l" r="r" t="t"/>
            <a:pathLst>
              <a:path extrusionOk="0" h="10186" w="70836">
                <a:moveTo>
                  <a:pt x="70836" y="4795"/>
                </a:moveTo>
                <a:cubicBezTo>
                  <a:pt x="69613" y="4605"/>
                  <a:pt x="68412" y="4293"/>
                  <a:pt x="67253" y="3852"/>
                </a:cubicBezTo>
                <a:cubicBezTo>
                  <a:pt x="66520" y="3572"/>
                  <a:pt x="65805" y="3245"/>
                  <a:pt x="65116" y="2870"/>
                </a:cubicBezTo>
                <a:cubicBezTo>
                  <a:pt x="64871" y="2738"/>
                  <a:pt x="63559" y="1722"/>
                  <a:pt x="63369" y="1783"/>
                </a:cubicBezTo>
                <a:cubicBezTo>
                  <a:pt x="60179" y="2817"/>
                  <a:pt x="57103" y="2873"/>
                  <a:pt x="53782" y="2757"/>
                </a:cubicBezTo>
                <a:cubicBezTo>
                  <a:pt x="51591" y="2680"/>
                  <a:pt x="49401" y="2603"/>
                  <a:pt x="47210" y="2527"/>
                </a:cubicBezTo>
                <a:cubicBezTo>
                  <a:pt x="40978" y="2308"/>
                  <a:pt x="34430" y="2225"/>
                  <a:pt x="28520" y="63"/>
                </a:cubicBezTo>
                <a:cubicBezTo>
                  <a:pt x="28347" y="0"/>
                  <a:pt x="27072" y="881"/>
                  <a:pt x="26832" y="991"/>
                </a:cubicBezTo>
                <a:cubicBezTo>
                  <a:pt x="26203" y="1280"/>
                  <a:pt x="25553" y="1522"/>
                  <a:pt x="24888" y="1714"/>
                </a:cubicBezTo>
                <a:cubicBezTo>
                  <a:pt x="23593" y="2087"/>
                  <a:pt x="22223" y="2276"/>
                  <a:pt x="20878" y="2279"/>
                </a:cubicBezTo>
                <a:cubicBezTo>
                  <a:pt x="17977" y="2287"/>
                  <a:pt x="14890" y="1310"/>
                  <a:pt x="12109" y="535"/>
                </a:cubicBezTo>
                <a:cubicBezTo>
                  <a:pt x="10717" y="1232"/>
                  <a:pt x="9325" y="1929"/>
                  <a:pt x="7934" y="2627"/>
                </a:cubicBezTo>
                <a:cubicBezTo>
                  <a:pt x="6619" y="3285"/>
                  <a:pt x="5657" y="3562"/>
                  <a:pt x="4216" y="3777"/>
                </a:cubicBezTo>
                <a:cubicBezTo>
                  <a:pt x="3085" y="3948"/>
                  <a:pt x="1939" y="4017"/>
                  <a:pt x="795" y="3977"/>
                </a:cubicBezTo>
                <a:cubicBezTo>
                  <a:pt x="530" y="3968"/>
                  <a:pt x="265" y="3954"/>
                  <a:pt x="1" y="3932"/>
                </a:cubicBezTo>
                <a:cubicBezTo>
                  <a:pt x="9" y="6017"/>
                  <a:pt x="16" y="8101"/>
                  <a:pt x="19" y="10185"/>
                </a:cubicBezTo>
                <a:cubicBezTo>
                  <a:pt x="1583" y="10125"/>
                  <a:pt x="3149" y="10137"/>
                  <a:pt x="4715" y="10128"/>
                </a:cubicBezTo>
                <a:cubicBezTo>
                  <a:pt x="13052" y="10080"/>
                  <a:pt x="21389" y="10034"/>
                  <a:pt x="29725" y="9986"/>
                </a:cubicBezTo>
                <a:lnTo>
                  <a:pt x="58716" y="9823"/>
                </a:lnTo>
                <a:cubicBezTo>
                  <a:pt x="62137" y="9804"/>
                  <a:pt x="65559" y="9784"/>
                  <a:pt x="68981" y="9765"/>
                </a:cubicBezTo>
                <a:cubicBezTo>
                  <a:pt x="69485" y="9762"/>
                  <a:pt x="70147" y="9823"/>
                  <a:pt x="70828" y="9861"/>
                </a:cubicBezTo>
                <a:cubicBezTo>
                  <a:pt x="70828" y="8172"/>
                  <a:pt x="70832" y="6483"/>
                  <a:pt x="70836" y="4795"/>
                </a:cubicBezTo>
                <a:close/>
              </a:path>
            </a:pathLst>
          </a:custGeom>
          <a:gradFill>
            <a:gsLst>
              <a:gs pos="0">
                <a:schemeClr val="accent1"/>
              </a:gs>
              <a:gs pos="100000">
                <a:schemeClr val="lt1"/>
              </a:gs>
            </a:gsLst>
            <a:lin ang="540001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097" name="Google Shape;1097;p29"/>
          <p:cNvGrpSpPr/>
          <p:nvPr/>
        </p:nvGrpSpPr>
        <p:grpSpPr>
          <a:xfrm>
            <a:off x="7438302" y="3404262"/>
            <a:ext cx="2002598" cy="1275090"/>
            <a:chOff x="4548805" y="2700753"/>
            <a:chExt cx="832647" cy="530139"/>
          </a:xfrm>
        </p:grpSpPr>
        <p:sp>
          <p:nvSpPr>
            <p:cNvPr id="1098" name="Google Shape;1098;p29"/>
            <p:cNvSpPr/>
            <p:nvPr/>
          </p:nvSpPr>
          <p:spPr>
            <a:xfrm>
              <a:off x="4549719" y="2700753"/>
              <a:ext cx="632904" cy="530139"/>
            </a:xfrm>
            <a:custGeom>
              <a:rect b="b" l="l" r="r" t="t"/>
              <a:pathLst>
                <a:path extrusionOk="0" h="12185" w="14547">
                  <a:moveTo>
                    <a:pt x="14546" y="12184"/>
                  </a:moveTo>
                  <a:lnTo>
                    <a:pt x="0" y="12184"/>
                  </a:lnTo>
                  <a:lnTo>
                    <a:pt x="0" y="2313"/>
                  </a:lnTo>
                  <a:lnTo>
                    <a:pt x="14546"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9" name="Google Shape;1099;p29"/>
            <p:cNvSpPr/>
            <p:nvPr/>
          </p:nvSpPr>
          <p:spPr>
            <a:xfrm>
              <a:off x="5182579" y="2700753"/>
              <a:ext cx="198873" cy="530139"/>
            </a:xfrm>
            <a:custGeom>
              <a:rect b="b" l="l" r="r" t="t"/>
              <a:pathLst>
                <a:path extrusionOk="0" h="12185" w="4571">
                  <a:moveTo>
                    <a:pt x="0" y="12184"/>
                  </a:moveTo>
                  <a:lnTo>
                    <a:pt x="4570" y="12184"/>
                  </a:lnTo>
                  <a:lnTo>
                    <a:pt x="4570" y="1373"/>
                  </a:lnTo>
                  <a:lnTo>
                    <a:pt x="0"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0" name="Google Shape;1100;p29"/>
            <p:cNvSpPr/>
            <p:nvPr/>
          </p:nvSpPr>
          <p:spPr>
            <a:xfrm>
              <a:off x="4548805" y="2753702"/>
              <a:ext cx="634644" cy="101416"/>
            </a:xfrm>
            <a:custGeom>
              <a:rect b="b" l="l" r="r" t="t"/>
              <a:pathLst>
                <a:path extrusionOk="0" h="2331" w="14587">
                  <a:moveTo>
                    <a:pt x="14587" y="274"/>
                  </a:moveTo>
                  <a:lnTo>
                    <a:pt x="14548" y="0"/>
                  </a:lnTo>
                  <a:lnTo>
                    <a:pt x="1" y="2056"/>
                  </a:lnTo>
                  <a:lnTo>
                    <a:pt x="40" y="233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1" name="Google Shape;1101;p29"/>
            <p:cNvSpPr/>
            <p:nvPr/>
          </p:nvSpPr>
          <p:spPr>
            <a:xfrm>
              <a:off x="4548979" y="2812568"/>
              <a:ext cx="634383" cy="90278"/>
            </a:xfrm>
            <a:custGeom>
              <a:rect b="b" l="l" r="r" t="t"/>
              <a:pathLst>
                <a:path extrusionOk="0" h="2075" w="14581">
                  <a:moveTo>
                    <a:pt x="0" y="1799"/>
                  </a:moveTo>
                  <a:lnTo>
                    <a:pt x="34" y="2074"/>
                  </a:lnTo>
                  <a:lnTo>
                    <a:pt x="14580" y="275"/>
                  </a:lnTo>
                  <a:lnTo>
                    <a:pt x="1454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2" name="Google Shape;1102;p29"/>
            <p:cNvSpPr/>
            <p:nvPr/>
          </p:nvSpPr>
          <p:spPr>
            <a:xfrm>
              <a:off x="4549066" y="2871477"/>
              <a:ext cx="634209" cy="79097"/>
            </a:xfrm>
            <a:custGeom>
              <a:rect b="b" l="l" r="r" t="t"/>
              <a:pathLst>
                <a:path extrusionOk="0" h="1818" w="14577">
                  <a:moveTo>
                    <a:pt x="1" y="1542"/>
                  </a:moveTo>
                  <a:lnTo>
                    <a:pt x="30" y="1818"/>
                  </a:lnTo>
                  <a:lnTo>
                    <a:pt x="14576" y="276"/>
                  </a:lnTo>
                  <a:lnTo>
                    <a:pt x="14547"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3" name="Google Shape;1103;p29"/>
            <p:cNvSpPr/>
            <p:nvPr/>
          </p:nvSpPr>
          <p:spPr>
            <a:xfrm>
              <a:off x="4549153" y="2930343"/>
              <a:ext cx="633948" cy="68002"/>
            </a:xfrm>
            <a:custGeom>
              <a:rect b="b" l="l" r="r" t="t"/>
              <a:pathLst>
                <a:path extrusionOk="0" h="1563" w="14571">
                  <a:moveTo>
                    <a:pt x="1" y="1285"/>
                  </a:moveTo>
                  <a:lnTo>
                    <a:pt x="25" y="1562"/>
                  </a:lnTo>
                  <a:lnTo>
                    <a:pt x="14571" y="276"/>
                  </a:lnTo>
                  <a:lnTo>
                    <a:pt x="14547"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4" name="Google Shape;1104;p29"/>
            <p:cNvSpPr/>
            <p:nvPr/>
          </p:nvSpPr>
          <p:spPr>
            <a:xfrm>
              <a:off x="4549283" y="2989252"/>
              <a:ext cx="633730" cy="56777"/>
            </a:xfrm>
            <a:custGeom>
              <a:rect b="b" l="l" r="r" t="t"/>
              <a:pathLst>
                <a:path extrusionOk="0" h="1305" w="14566">
                  <a:moveTo>
                    <a:pt x="0" y="1028"/>
                  </a:moveTo>
                  <a:lnTo>
                    <a:pt x="19" y="1304"/>
                  </a:lnTo>
                  <a:lnTo>
                    <a:pt x="14565" y="277"/>
                  </a:lnTo>
                  <a:lnTo>
                    <a:pt x="14546"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5" name="Google Shape;1105;p29"/>
            <p:cNvSpPr/>
            <p:nvPr/>
          </p:nvSpPr>
          <p:spPr>
            <a:xfrm>
              <a:off x="4549370" y="3048117"/>
              <a:ext cx="633556" cy="45639"/>
            </a:xfrm>
            <a:custGeom>
              <a:rect b="b" l="l" r="r" t="t"/>
              <a:pathLst>
                <a:path extrusionOk="0" h="1049" w="14562">
                  <a:moveTo>
                    <a:pt x="0" y="772"/>
                  </a:moveTo>
                  <a:lnTo>
                    <a:pt x="15" y="1049"/>
                  </a:lnTo>
                  <a:lnTo>
                    <a:pt x="14561" y="277"/>
                  </a:lnTo>
                  <a:lnTo>
                    <a:pt x="1454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6" name="Google Shape;1106;p29"/>
            <p:cNvSpPr/>
            <p:nvPr/>
          </p:nvSpPr>
          <p:spPr>
            <a:xfrm>
              <a:off x="4549457" y="3107027"/>
              <a:ext cx="633339" cy="34458"/>
            </a:xfrm>
            <a:custGeom>
              <a:rect b="b" l="l" r="r" t="t"/>
              <a:pathLst>
                <a:path extrusionOk="0" h="792" w="14557">
                  <a:moveTo>
                    <a:pt x="1" y="514"/>
                  </a:moveTo>
                  <a:lnTo>
                    <a:pt x="11" y="792"/>
                  </a:lnTo>
                  <a:lnTo>
                    <a:pt x="14557" y="277"/>
                  </a:lnTo>
                  <a:lnTo>
                    <a:pt x="14547"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7" name="Google Shape;1107;p29"/>
            <p:cNvSpPr/>
            <p:nvPr/>
          </p:nvSpPr>
          <p:spPr>
            <a:xfrm>
              <a:off x="4549544" y="3165936"/>
              <a:ext cx="633165" cy="23277"/>
            </a:xfrm>
            <a:custGeom>
              <a:rect b="b" l="l" r="r" t="t"/>
              <a:pathLst>
                <a:path extrusionOk="0" h="535" w="14553">
                  <a:moveTo>
                    <a:pt x="1" y="257"/>
                  </a:moveTo>
                  <a:lnTo>
                    <a:pt x="7" y="534"/>
                  </a:lnTo>
                  <a:lnTo>
                    <a:pt x="14553" y="278"/>
                  </a:lnTo>
                  <a:lnTo>
                    <a:pt x="14548"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108" name="Google Shape;1108;p29"/>
          <p:cNvGrpSpPr/>
          <p:nvPr/>
        </p:nvGrpSpPr>
        <p:grpSpPr>
          <a:xfrm flipH="1">
            <a:off x="-130536" y="2906429"/>
            <a:ext cx="1441010" cy="2589669"/>
            <a:chOff x="7510801" y="2623702"/>
            <a:chExt cx="489590" cy="879852"/>
          </a:xfrm>
        </p:grpSpPr>
        <p:sp>
          <p:nvSpPr>
            <p:cNvPr id="1109" name="Google Shape;1109;p29"/>
            <p:cNvSpPr/>
            <p:nvPr/>
          </p:nvSpPr>
          <p:spPr>
            <a:xfrm>
              <a:off x="7510801" y="2623702"/>
              <a:ext cx="239248" cy="879852"/>
            </a:xfrm>
            <a:custGeom>
              <a:rect b="b" l="l" r="r" t="t"/>
              <a:pathLst>
                <a:path extrusionOk="0" h="20223" w="5499">
                  <a:moveTo>
                    <a:pt x="5498" y="20222"/>
                  </a:moveTo>
                  <a:lnTo>
                    <a:pt x="0" y="20222"/>
                  </a:lnTo>
                  <a:lnTo>
                    <a:pt x="0" y="2501"/>
                  </a:lnTo>
                  <a:lnTo>
                    <a:pt x="5498"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0" name="Google Shape;1110;p29"/>
            <p:cNvSpPr/>
            <p:nvPr/>
          </p:nvSpPr>
          <p:spPr>
            <a:xfrm>
              <a:off x="7525724" y="2691008"/>
              <a:ext cx="203876" cy="810110"/>
            </a:xfrm>
            <a:custGeom>
              <a:rect b="b" l="l" r="r" t="t"/>
              <a:pathLst>
                <a:path extrusionOk="0" h="18620" w="4686">
                  <a:moveTo>
                    <a:pt x="843" y="4008"/>
                  </a:moveTo>
                  <a:lnTo>
                    <a:pt x="3761" y="2946"/>
                  </a:lnTo>
                  <a:lnTo>
                    <a:pt x="3761" y="1759"/>
                  </a:lnTo>
                  <a:lnTo>
                    <a:pt x="843" y="2910"/>
                  </a:lnTo>
                  <a:close/>
                  <a:moveTo>
                    <a:pt x="843" y="5226"/>
                  </a:moveTo>
                  <a:lnTo>
                    <a:pt x="3761" y="4252"/>
                  </a:lnTo>
                  <a:lnTo>
                    <a:pt x="3761" y="3064"/>
                  </a:lnTo>
                  <a:lnTo>
                    <a:pt x="843" y="4127"/>
                  </a:lnTo>
                  <a:close/>
                  <a:moveTo>
                    <a:pt x="843" y="6444"/>
                  </a:moveTo>
                  <a:lnTo>
                    <a:pt x="3761" y="5559"/>
                  </a:lnTo>
                  <a:lnTo>
                    <a:pt x="3761" y="4369"/>
                  </a:lnTo>
                  <a:lnTo>
                    <a:pt x="843" y="5343"/>
                  </a:lnTo>
                  <a:close/>
                  <a:moveTo>
                    <a:pt x="1" y="5507"/>
                  </a:moveTo>
                  <a:lnTo>
                    <a:pt x="399" y="5374"/>
                  </a:lnTo>
                  <a:lnTo>
                    <a:pt x="399" y="4288"/>
                  </a:lnTo>
                  <a:lnTo>
                    <a:pt x="1" y="4433"/>
                  </a:lnTo>
                  <a:close/>
                  <a:moveTo>
                    <a:pt x="843" y="8879"/>
                  </a:moveTo>
                  <a:lnTo>
                    <a:pt x="3761" y="8172"/>
                  </a:lnTo>
                  <a:lnTo>
                    <a:pt x="3761" y="6981"/>
                  </a:lnTo>
                  <a:lnTo>
                    <a:pt x="843" y="7777"/>
                  </a:lnTo>
                  <a:close/>
                  <a:moveTo>
                    <a:pt x="843" y="7661"/>
                  </a:moveTo>
                  <a:lnTo>
                    <a:pt x="3761" y="6865"/>
                  </a:lnTo>
                  <a:lnTo>
                    <a:pt x="3761" y="5674"/>
                  </a:lnTo>
                  <a:lnTo>
                    <a:pt x="843" y="6560"/>
                  </a:lnTo>
                  <a:close/>
                  <a:moveTo>
                    <a:pt x="1" y="6700"/>
                  </a:moveTo>
                  <a:lnTo>
                    <a:pt x="399" y="6579"/>
                  </a:lnTo>
                  <a:lnTo>
                    <a:pt x="399" y="5490"/>
                  </a:lnTo>
                  <a:lnTo>
                    <a:pt x="1" y="5624"/>
                  </a:lnTo>
                  <a:close/>
                  <a:moveTo>
                    <a:pt x="1" y="9084"/>
                  </a:moveTo>
                  <a:lnTo>
                    <a:pt x="399" y="8987"/>
                  </a:lnTo>
                  <a:lnTo>
                    <a:pt x="399" y="7897"/>
                  </a:lnTo>
                  <a:lnTo>
                    <a:pt x="1" y="8007"/>
                  </a:lnTo>
                  <a:close/>
                  <a:moveTo>
                    <a:pt x="1" y="10276"/>
                  </a:moveTo>
                  <a:lnTo>
                    <a:pt x="399" y="10191"/>
                  </a:lnTo>
                  <a:lnTo>
                    <a:pt x="399" y="9101"/>
                  </a:lnTo>
                  <a:lnTo>
                    <a:pt x="1" y="9198"/>
                  </a:lnTo>
                  <a:close/>
                  <a:moveTo>
                    <a:pt x="1" y="7892"/>
                  </a:moveTo>
                  <a:lnTo>
                    <a:pt x="399" y="7783"/>
                  </a:lnTo>
                  <a:lnTo>
                    <a:pt x="399" y="6694"/>
                  </a:lnTo>
                  <a:lnTo>
                    <a:pt x="1" y="6816"/>
                  </a:lnTo>
                  <a:close/>
                  <a:moveTo>
                    <a:pt x="843" y="17403"/>
                  </a:moveTo>
                  <a:lnTo>
                    <a:pt x="3761" y="17314"/>
                  </a:lnTo>
                  <a:lnTo>
                    <a:pt x="3761" y="16119"/>
                  </a:lnTo>
                  <a:lnTo>
                    <a:pt x="843" y="16296"/>
                  </a:lnTo>
                  <a:close/>
                  <a:moveTo>
                    <a:pt x="843" y="18620"/>
                  </a:moveTo>
                  <a:lnTo>
                    <a:pt x="3761" y="18620"/>
                  </a:lnTo>
                  <a:lnTo>
                    <a:pt x="3761" y="17425"/>
                  </a:lnTo>
                  <a:lnTo>
                    <a:pt x="843" y="17513"/>
                  </a:lnTo>
                  <a:close/>
                  <a:moveTo>
                    <a:pt x="843" y="16185"/>
                  </a:moveTo>
                  <a:lnTo>
                    <a:pt x="3761" y="16009"/>
                  </a:lnTo>
                  <a:lnTo>
                    <a:pt x="3761" y="14813"/>
                  </a:lnTo>
                  <a:lnTo>
                    <a:pt x="843" y="15080"/>
                  </a:lnTo>
                  <a:close/>
                  <a:moveTo>
                    <a:pt x="1" y="11468"/>
                  </a:moveTo>
                  <a:lnTo>
                    <a:pt x="399" y="11396"/>
                  </a:lnTo>
                  <a:lnTo>
                    <a:pt x="399" y="10305"/>
                  </a:lnTo>
                  <a:lnTo>
                    <a:pt x="1" y="10390"/>
                  </a:lnTo>
                  <a:close/>
                  <a:moveTo>
                    <a:pt x="1" y="18620"/>
                  </a:moveTo>
                  <a:lnTo>
                    <a:pt x="399" y="18620"/>
                  </a:lnTo>
                  <a:lnTo>
                    <a:pt x="399" y="17527"/>
                  </a:lnTo>
                  <a:lnTo>
                    <a:pt x="1" y="17539"/>
                  </a:lnTo>
                  <a:close/>
                  <a:moveTo>
                    <a:pt x="1" y="4315"/>
                  </a:moveTo>
                  <a:lnTo>
                    <a:pt x="399" y="4170"/>
                  </a:lnTo>
                  <a:lnTo>
                    <a:pt x="399" y="3085"/>
                  </a:lnTo>
                  <a:lnTo>
                    <a:pt x="1" y="3242"/>
                  </a:lnTo>
                  <a:close/>
                  <a:moveTo>
                    <a:pt x="843" y="13750"/>
                  </a:moveTo>
                  <a:lnTo>
                    <a:pt x="3761" y="13396"/>
                  </a:lnTo>
                  <a:lnTo>
                    <a:pt x="3761" y="12202"/>
                  </a:lnTo>
                  <a:lnTo>
                    <a:pt x="843" y="12644"/>
                  </a:lnTo>
                  <a:close/>
                  <a:moveTo>
                    <a:pt x="843" y="11315"/>
                  </a:moveTo>
                  <a:lnTo>
                    <a:pt x="3761" y="10784"/>
                  </a:lnTo>
                  <a:lnTo>
                    <a:pt x="3761" y="9591"/>
                  </a:lnTo>
                  <a:lnTo>
                    <a:pt x="843" y="10210"/>
                  </a:lnTo>
                  <a:close/>
                  <a:moveTo>
                    <a:pt x="843" y="12533"/>
                  </a:moveTo>
                  <a:lnTo>
                    <a:pt x="3761" y="12090"/>
                  </a:lnTo>
                  <a:lnTo>
                    <a:pt x="3761" y="10897"/>
                  </a:lnTo>
                  <a:lnTo>
                    <a:pt x="843" y="11427"/>
                  </a:lnTo>
                  <a:close/>
                  <a:moveTo>
                    <a:pt x="843" y="10098"/>
                  </a:moveTo>
                  <a:lnTo>
                    <a:pt x="3761" y="9478"/>
                  </a:lnTo>
                  <a:lnTo>
                    <a:pt x="3761" y="8286"/>
                  </a:lnTo>
                  <a:lnTo>
                    <a:pt x="843" y="8993"/>
                  </a:lnTo>
                  <a:close/>
                  <a:moveTo>
                    <a:pt x="843" y="14968"/>
                  </a:moveTo>
                  <a:lnTo>
                    <a:pt x="3761" y="14702"/>
                  </a:lnTo>
                  <a:lnTo>
                    <a:pt x="3761" y="13508"/>
                  </a:lnTo>
                  <a:lnTo>
                    <a:pt x="843" y="13861"/>
                  </a:lnTo>
                  <a:close/>
                  <a:moveTo>
                    <a:pt x="1" y="3122"/>
                  </a:moveTo>
                  <a:lnTo>
                    <a:pt x="399" y="2965"/>
                  </a:lnTo>
                  <a:lnTo>
                    <a:pt x="399" y="1820"/>
                  </a:lnTo>
                  <a:lnTo>
                    <a:pt x="1" y="1990"/>
                  </a:lnTo>
                  <a:close/>
                  <a:moveTo>
                    <a:pt x="4123" y="8084"/>
                  </a:moveTo>
                  <a:lnTo>
                    <a:pt x="4686" y="7947"/>
                  </a:lnTo>
                  <a:lnTo>
                    <a:pt x="4686" y="6728"/>
                  </a:lnTo>
                  <a:lnTo>
                    <a:pt x="4123" y="6881"/>
                  </a:lnTo>
                  <a:close/>
                  <a:moveTo>
                    <a:pt x="4123" y="6766"/>
                  </a:moveTo>
                  <a:lnTo>
                    <a:pt x="4686" y="6613"/>
                  </a:lnTo>
                  <a:lnTo>
                    <a:pt x="4686" y="5394"/>
                  </a:lnTo>
                  <a:lnTo>
                    <a:pt x="4123" y="5565"/>
                  </a:lnTo>
                  <a:close/>
                  <a:moveTo>
                    <a:pt x="4123" y="5449"/>
                  </a:moveTo>
                  <a:lnTo>
                    <a:pt x="4686" y="5278"/>
                  </a:lnTo>
                  <a:lnTo>
                    <a:pt x="4686" y="4061"/>
                  </a:lnTo>
                  <a:lnTo>
                    <a:pt x="4123" y="4249"/>
                  </a:lnTo>
                  <a:close/>
                  <a:moveTo>
                    <a:pt x="4123" y="12035"/>
                  </a:moveTo>
                  <a:lnTo>
                    <a:pt x="4686" y="11950"/>
                  </a:lnTo>
                  <a:lnTo>
                    <a:pt x="4686" y="10729"/>
                  </a:lnTo>
                  <a:lnTo>
                    <a:pt x="4123" y="10830"/>
                  </a:lnTo>
                  <a:close/>
                  <a:moveTo>
                    <a:pt x="4123" y="10718"/>
                  </a:moveTo>
                  <a:lnTo>
                    <a:pt x="4686" y="10616"/>
                  </a:lnTo>
                  <a:lnTo>
                    <a:pt x="4686" y="9395"/>
                  </a:lnTo>
                  <a:lnTo>
                    <a:pt x="4123" y="9514"/>
                  </a:lnTo>
                  <a:close/>
                  <a:moveTo>
                    <a:pt x="4123" y="9401"/>
                  </a:moveTo>
                  <a:lnTo>
                    <a:pt x="4686" y="9281"/>
                  </a:lnTo>
                  <a:lnTo>
                    <a:pt x="4686" y="8061"/>
                  </a:lnTo>
                  <a:lnTo>
                    <a:pt x="4123" y="8198"/>
                  </a:lnTo>
                  <a:close/>
                  <a:moveTo>
                    <a:pt x="4123" y="4132"/>
                  </a:moveTo>
                  <a:lnTo>
                    <a:pt x="4686" y="3944"/>
                  </a:lnTo>
                  <a:lnTo>
                    <a:pt x="4686" y="2728"/>
                  </a:lnTo>
                  <a:lnTo>
                    <a:pt x="4123" y="2932"/>
                  </a:lnTo>
                  <a:close/>
                  <a:moveTo>
                    <a:pt x="843" y="2790"/>
                  </a:moveTo>
                  <a:lnTo>
                    <a:pt x="3761" y="1640"/>
                  </a:lnTo>
                  <a:lnTo>
                    <a:pt x="3761" y="393"/>
                  </a:lnTo>
                  <a:lnTo>
                    <a:pt x="843" y="1633"/>
                  </a:lnTo>
                  <a:close/>
                  <a:moveTo>
                    <a:pt x="4123" y="240"/>
                  </a:moveTo>
                  <a:lnTo>
                    <a:pt x="4123" y="1497"/>
                  </a:lnTo>
                  <a:lnTo>
                    <a:pt x="4686" y="1275"/>
                  </a:lnTo>
                  <a:lnTo>
                    <a:pt x="4686" y="1"/>
                  </a:lnTo>
                  <a:close/>
                  <a:moveTo>
                    <a:pt x="4123" y="2815"/>
                  </a:moveTo>
                  <a:lnTo>
                    <a:pt x="4686" y="2609"/>
                  </a:lnTo>
                  <a:lnTo>
                    <a:pt x="4686" y="1395"/>
                  </a:lnTo>
                  <a:lnTo>
                    <a:pt x="4123" y="1616"/>
                  </a:lnTo>
                  <a:close/>
                  <a:moveTo>
                    <a:pt x="4123" y="17303"/>
                  </a:moveTo>
                  <a:lnTo>
                    <a:pt x="4686" y="17287"/>
                  </a:lnTo>
                  <a:lnTo>
                    <a:pt x="4686" y="16063"/>
                  </a:lnTo>
                  <a:lnTo>
                    <a:pt x="4123" y="16098"/>
                  </a:lnTo>
                  <a:close/>
                  <a:moveTo>
                    <a:pt x="1" y="17429"/>
                  </a:moveTo>
                  <a:lnTo>
                    <a:pt x="399" y="17416"/>
                  </a:lnTo>
                  <a:lnTo>
                    <a:pt x="399" y="16324"/>
                  </a:lnTo>
                  <a:lnTo>
                    <a:pt x="1" y="16347"/>
                  </a:lnTo>
                  <a:close/>
                  <a:moveTo>
                    <a:pt x="1" y="15045"/>
                  </a:moveTo>
                  <a:lnTo>
                    <a:pt x="399" y="15008"/>
                  </a:lnTo>
                  <a:lnTo>
                    <a:pt x="399" y="13916"/>
                  </a:lnTo>
                  <a:lnTo>
                    <a:pt x="1" y="13964"/>
                  </a:lnTo>
                  <a:close/>
                  <a:moveTo>
                    <a:pt x="1" y="16237"/>
                  </a:moveTo>
                  <a:lnTo>
                    <a:pt x="399" y="16212"/>
                  </a:lnTo>
                  <a:lnTo>
                    <a:pt x="399" y="15119"/>
                  </a:lnTo>
                  <a:lnTo>
                    <a:pt x="1" y="15155"/>
                  </a:lnTo>
                  <a:close/>
                  <a:moveTo>
                    <a:pt x="1" y="13852"/>
                  </a:moveTo>
                  <a:lnTo>
                    <a:pt x="399" y="13804"/>
                  </a:lnTo>
                  <a:lnTo>
                    <a:pt x="399" y="12712"/>
                  </a:lnTo>
                  <a:lnTo>
                    <a:pt x="1" y="12772"/>
                  </a:lnTo>
                  <a:close/>
                  <a:moveTo>
                    <a:pt x="4123" y="18620"/>
                  </a:moveTo>
                  <a:lnTo>
                    <a:pt x="4686" y="18620"/>
                  </a:lnTo>
                  <a:lnTo>
                    <a:pt x="4686" y="17397"/>
                  </a:lnTo>
                  <a:lnTo>
                    <a:pt x="4123" y="17414"/>
                  </a:lnTo>
                  <a:close/>
                  <a:moveTo>
                    <a:pt x="4123" y="13352"/>
                  </a:moveTo>
                  <a:lnTo>
                    <a:pt x="4686" y="13285"/>
                  </a:lnTo>
                  <a:lnTo>
                    <a:pt x="4686" y="12062"/>
                  </a:lnTo>
                  <a:lnTo>
                    <a:pt x="4123" y="12148"/>
                  </a:lnTo>
                  <a:close/>
                  <a:moveTo>
                    <a:pt x="4123" y="14670"/>
                  </a:moveTo>
                  <a:lnTo>
                    <a:pt x="4686" y="14618"/>
                  </a:lnTo>
                  <a:lnTo>
                    <a:pt x="4686" y="13396"/>
                  </a:lnTo>
                  <a:lnTo>
                    <a:pt x="4123" y="13464"/>
                  </a:lnTo>
                  <a:close/>
                  <a:moveTo>
                    <a:pt x="4123" y="15986"/>
                  </a:moveTo>
                  <a:lnTo>
                    <a:pt x="4686" y="15952"/>
                  </a:lnTo>
                  <a:lnTo>
                    <a:pt x="4686" y="14730"/>
                  </a:lnTo>
                  <a:lnTo>
                    <a:pt x="4123" y="14780"/>
                  </a:lnTo>
                  <a:close/>
                  <a:moveTo>
                    <a:pt x="1" y="12660"/>
                  </a:moveTo>
                  <a:lnTo>
                    <a:pt x="399" y="12600"/>
                  </a:lnTo>
                  <a:lnTo>
                    <a:pt x="399" y="11509"/>
                  </a:lnTo>
                  <a:lnTo>
                    <a:pt x="1" y="1158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1" name="Google Shape;1111;p29"/>
            <p:cNvSpPr/>
            <p:nvPr/>
          </p:nvSpPr>
          <p:spPr>
            <a:xfrm>
              <a:off x="7750005" y="2623702"/>
              <a:ext cx="250386" cy="879852"/>
            </a:xfrm>
            <a:custGeom>
              <a:rect b="b" l="l" r="r" t="t"/>
              <a:pathLst>
                <a:path extrusionOk="0" h="20223" w="5755">
                  <a:moveTo>
                    <a:pt x="0" y="20222"/>
                  </a:moveTo>
                  <a:lnTo>
                    <a:pt x="5754" y="20222"/>
                  </a:lnTo>
                  <a:lnTo>
                    <a:pt x="5754" y="2340"/>
                  </a:lnTo>
                  <a:lnTo>
                    <a:pt x="0"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112" name="Google Shape;1112;p29"/>
          <p:cNvGrpSpPr/>
          <p:nvPr/>
        </p:nvGrpSpPr>
        <p:grpSpPr>
          <a:xfrm flipH="1">
            <a:off x="1214419" y="3700862"/>
            <a:ext cx="1682621" cy="925567"/>
            <a:chOff x="3642940" y="3726617"/>
            <a:chExt cx="1315884" cy="723834"/>
          </a:xfrm>
        </p:grpSpPr>
        <p:sp>
          <p:nvSpPr>
            <p:cNvPr id="1113" name="Google Shape;1113;p29"/>
            <p:cNvSpPr/>
            <p:nvPr/>
          </p:nvSpPr>
          <p:spPr>
            <a:xfrm>
              <a:off x="4120957" y="4151250"/>
              <a:ext cx="156192" cy="299201"/>
            </a:xfrm>
            <a:custGeom>
              <a:rect b="b" l="l" r="r" t="t"/>
              <a:pathLst>
                <a:path extrusionOk="0" h="6877" w="3590">
                  <a:moveTo>
                    <a:pt x="0" y="0"/>
                  </a:moveTo>
                  <a:lnTo>
                    <a:pt x="3590" y="0"/>
                  </a:lnTo>
                  <a:lnTo>
                    <a:pt x="3590" y="6877"/>
                  </a:lnTo>
                  <a:lnTo>
                    <a:pt x="0" y="6877"/>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4" name="Google Shape;1114;p29"/>
            <p:cNvSpPr/>
            <p:nvPr/>
          </p:nvSpPr>
          <p:spPr>
            <a:xfrm>
              <a:off x="3885582" y="4205678"/>
              <a:ext cx="184385" cy="244773"/>
            </a:xfrm>
            <a:custGeom>
              <a:rect b="b" l="l" r="r" t="t"/>
              <a:pathLst>
                <a:path extrusionOk="0" h="5626" w="4238">
                  <a:moveTo>
                    <a:pt x="0" y="0"/>
                  </a:moveTo>
                  <a:lnTo>
                    <a:pt x="4237" y="0"/>
                  </a:lnTo>
                  <a:lnTo>
                    <a:pt x="4237" y="5626"/>
                  </a:lnTo>
                  <a:lnTo>
                    <a:pt x="0" y="5626"/>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5" name="Google Shape;1115;p29"/>
            <p:cNvSpPr/>
            <p:nvPr/>
          </p:nvSpPr>
          <p:spPr>
            <a:xfrm>
              <a:off x="3848818" y="4205678"/>
              <a:ext cx="36807" cy="244773"/>
            </a:xfrm>
            <a:custGeom>
              <a:rect b="b" l="l" r="r" t="t"/>
              <a:pathLst>
                <a:path extrusionOk="0" h="5626" w="846">
                  <a:moveTo>
                    <a:pt x="1" y="5626"/>
                  </a:moveTo>
                  <a:lnTo>
                    <a:pt x="1" y="376"/>
                  </a:lnTo>
                  <a:lnTo>
                    <a:pt x="845" y="0"/>
                  </a:lnTo>
                  <a:lnTo>
                    <a:pt x="845" y="5626"/>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6" name="Google Shape;1116;p29"/>
            <p:cNvSpPr/>
            <p:nvPr/>
          </p:nvSpPr>
          <p:spPr>
            <a:xfrm>
              <a:off x="3803222" y="4342944"/>
              <a:ext cx="107507" cy="107507"/>
            </a:xfrm>
            <a:custGeom>
              <a:rect b="b" l="l" r="r" t="t"/>
              <a:pathLst>
                <a:path extrusionOk="0" h="2471" w="2471">
                  <a:moveTo>
                    <a:pt x="0" y="0"/>
                  </a:moveTo>
                  <a:lnTo>
                    <a:pt x="2470" y="0"/>
                  </a:lnTo>
                  <a:lnTo>
                    <a:pt x="2470" y="2471"/>
                  </a:lnTo>
                  <a:lnTo>
                    <a:pt x="0" y="247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7" name="Google Shape;1117;p29"/>
            <p:cNvSpPr/>
            <p:nvPr/>
          </p:nvSpPr>
          <p:spPr>
            <a:xfrm>
              <a:off x="3642940" y="4287820"/>
              <a:ext cx="77269" cy="162631"/>
            </a:xfrm>
            <a:custGeom>
              <a:rect b="b" l="l" r="r" t="t"/>
              <a:pathLst>
                <a:path extrusionOk="0" h="3738" w="1776">
                  <a:moveTo>
                    <a:pt x="0" y="1"/>
                  </a:moveTo>
                  <a:lnTo>
                    <a:pt x="1775" y="1"/>
                  </a:lnTo>
                  <a:lnTo>
                    <a:pt x="1775" y="3738"/>
                  </a:lnTo>
                  <a:lnTo>
                    <a:pt x="0" y="3738"/>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8" name="Google Shape;1118;p29"/>
            <p:cNvSpPr/>
            <p:nvPr/>
          </p:nvSpPr>
          <p:spPr>
            <a:xfrm>
              <a:off x="3720166" y="4287820"/>
              <a:ext cx="31325" cy="162631"/>
            </a:xfrm>
            <a:custGeom>
              <a:rect b="b" l="l" r="r" t="t"/>
              <a:pathLst>
                <a:path extrusionOk="0" h="3738" w="720">
                  <a:moveTo>
                    <a:pt x="0" y="1"/>
                  </a:moveTo>
                  <a:lnTo>
                    <a:pt x="719" y="290"/>
                  </a:lnTo>
                  <a:lnTo>
                    <a:pt x="719" y="3738"/>
                  </a:lnTo>
                  <a:lnTo>
                    <a:pt x="0" y="3738"/>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9" name="Google Shape;1119;p29"/>
            <p:cNvSpPr/>
            <p:nvPr/>
          </p:nvSpPr>
          <p:spPr>
            <a:xfrm>
              <a:off x="4495557" y="4235481"/>
              <a:ext cx="143879" cy="214971"/>
            </a:xfrm>
            <a:custGeom>
              <a:rect b="b" l="l" r="r" t="t"/>
              <a:pathLst>
                <a:path extrusionOk="0" h="4941" w="3307">
                  <a:moveTo>
                    <a:pt x="0" y="0"/>
                  </a:moveTo>
                  <a:lnTo>
                    <a:pt x="3307" y="0"/>
                  </a:lnTo>
                  <a:lnTo>
                    <a:pt x="3307" y="4941"/>
                  </a:lnTo>
                  <a:lnTo>
                    <a:pt x="0" y="494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0" name="Google Shape;1120;p29"/>
            <p:cNvSpPr/>
            <p:nvPr/>
          </p:nvSpPr>
          <p:spPr>
            <a:xfrm>
              <a:off x="4602585" y="4084640"/>
              <a:ext cx="152668" cy="365811"/>
            </a:xfrm>
            <a:custGeom>
              <a:rect b="b" l="l" r="r" t="t"/>
              <a:pathLst>
                <a:path extrusionOk="0" h="8408" w="3509">
                  <a:moveTo>
                    <a:pt x="0" y="0"/>
                  </a:moveTo>
                  <a:lnTo>
                    <a:pt x="3509" y="0"/>
                  </a:lnTo>
                  <a:lnTo>
                    <a:pt x="3509" y="8408"/>
                  </a:lnTo>
                  <a:lnTo>
                    <a:pt x="0" y="8408"/>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1" name="Google Shape;1121;p29"/>
            <p:cNvSpPr/>
            <p:nvPr/>
          </p:nvSpPr>
          <p:spPr>
            <a:xfrm>
              <a:off x="4373866" y="4125320"/>
              <a:ext cx="152711" cy="325132"/>
            </a:xfrm>
            <a:custGeom>
              <a:rect b="b" l="l" r="r" t="t"/>
              <a:pathLst>
                <a:path extrusionOk="0" h="7473" w="3510">
                  <a:moveTo>
                    <a:pt x="1" y="0"/>
                  </a:moveTo>
                  <a:lnTo>
                    <a:pt x="3510" y="0"/>
                  </a:lnTo>
                  <a:lnTo>
                    <a:pt x="3510" y="7473"/>
                  </a:lnTo>
                  <a:lnTo>
                    <a:pt x="1" y="7473"/>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2" name="Google Shape;1122;p29"/>
            <p:cNvSpPr/>
            <p:nvPr/>
          </p:nvSpPr>
          <p:spPr>
            <a:xfrm>
              <a:off x="4893825" y="3726617"/>
              <a:ext cx="41245" cy="723834"/>
            </a:xfrm>
            <a:custGeom>
              <a:rect b="b" l="l" r="r" t="t"/>
              <a:pathLst>
                <a:path extrusionOk="0" h="16637" w="948">
                  <a:moveTo>
                    <a:pt x="1" y="1"/>
                  </a:moveTo>
                  <a:lnTo>
                    <a:pt x="948" y="444"/>
                  </a:lnTo>
                  <a:lnTo>
                    <a:pt x="948" y="16637"/>
                  </a:lnTo>
                  <a:lnTo>
                    <a:pt x="1" y="16637"/>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3" name="Google Shape;1123;p29"/>
            <p:cNvSpPr/>
            <p:nvPr/>
          </p:nvSpPr>
          <p:spPr>
            <a:xfrm>
              <a:off x="4705829" y="3726617"/>
              <a:ext cx="188039" cy="723834"/>
            </a:xfrm>
            <a:custGeom>
              <a:rect b="b" l="l" r="r" t="t"/>
              <a:pathLst>
                <a:path extrusionOk="0" h="16637" w="4322">
                  <a:moveTo>
                    <a:pt x="0" y="1"/>
                  </a:moveTo>
                  <a:lnTo>
                    <a:pt x="4322" y="1"/>
                  </a:lnTo>
                  <a:lnTo>
                    <a:pt x="4322" y="16637"/>
                  </a:lnTo>
                  <a:lnTo>
                    <a:pt x="0" y="16637"/>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4" name="Google Shape;1124;p29"/>
            <p:cNvSpPr/>
            <p:nvPr/>
          </p:nvSpPr>
          <p:spPr>
            <a:xfrm>
              <a:off x="4585052" y="4262673"/>
              <a:ext cx="373773" cy="187778"/>
            </a:xfrm>
            <a:custGeom>
              <a:rect b="b" l="l" r="r" t="t"/>
              <a:pathLst>
                <a:path extrusionOk="0" h="4316" w="8591">
                  <a:moveTo>
                    <a:pt x="6695" y="2014"/>
                  </a:moveTo>
                  <a:lnTo>
                    <a:pt x="6695" y="1"/>
                  </a:lnTo>
                  <a:lnTo>
                    <a:pt x="3444" y="1"/>
                  </a:lnTo>
                  <a:lnTo>
                    <a:pt x="3444" y="2014"/>
                  </a:lnTo>
                  <a:lnTo>
                    <a:pt x="0" y="2014"/>
                  </a:lnTo>
                  <a:lnTo>
                    <a:pt x="0" y="4316"/>
                  </a:lnTo>
                  <a:lnTo>
                    <a:pt x="8590" y="4316"/>
                  </a:lnTo>
                  <a:lnTo>
                    <a:pt x="8590" y="2014"/>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125" name="Google Shape;1125;p29"/>
          <p:cNvGrpSpPr/>
          <p:nvPr/>
        </p:nvGrpSpPr>
        <p:grpSpPr>
          <a:xfrm>
            <a:off x="5790219" y="3700862"/>
            <a:ext cx="1682621" cy="925567"/>
            <a:chOff x="3642940" y="3726617"/>
            <a:chExt cx="1315884" cy="723834"/>
          </a:xfrm>
        </p:grpSpPr>
        <p:sp>
          <p:nvSpPr>
            <p:cNvPr id="1126" name="Google Shape;1126;p29"/>
            <p:cNvSpPr/>
            <p:nvPr/>
          </p:nvSpPr>
          <p:spPr>
            <a:xfrm>
              <a:off x="4120957" y="4151250"/>
              <a:ext cx="156192" cy="299201"/>
            </a:xfrm>
            <a:custGeom>
              <a:rect b="b" l="l" r="r" t="t"/>
              <a:pathLst>
                <a:path extrusionOk="0" h="6877" w="3590">
                  <a:moveTo>
                    <a:pt x="0" y="0"/>
                  </a:moveTo>
                  <a:lnTo>
                    <a:pt x="3590" y="0"/>
                  </a:lnTo>
                  <a:lnTo>
                    <a:pt x="3590" y="6877"/>
                  </a:lnTo>
                  <a:lnTo>
                    <a:pt x="0" y="6877"/>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7" name="Google Shape;1127;p29"/>
            <p:cNvSpPr/>
            <p:nvPr/>
          </p:nvSpPr>
          <p:spPr>
            <a:xfrm>
              <a:off x="3885582" y="4205678"/>
              <a:ext cx="184385" cy="244773"/>
            </a:xfrm>
            <a:custGeom>
              <a:rect b="b" l="l" r="r" t="t"/>
              <a:pathLst>
                <a:path extrusionOk="0" h="5626" w="4238">
                  <a:moveTo>
                    <a:pt x="0" y="0"/>
                  </a:moveTo>
                  <a:lnTo>
                    <a:pt x="4237" y="0"/>
                  </a:lnTo>
                  <a:lnTo>
                    <a:pt x="4237" y="5626"/>
                  </a:lnTo>
                  <a:lnTo>
                    <a:pt x="0" y="5626"/>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8" name="Google Shape;1128;p29"/>
            <p:cNvSpPr/>
            <p:nvPr/>
          </p:nvSpPr>
          <p:spPr>
            <a:xfrm>
              <a:off x="3848818" y="4205678"/>
              <a:ext cx="36807" cy="244773"/>
            </a:xfrm>
            <a:custGeom>
              <a:rect b="b" l="l" r="r" t="t"/>
              <a:pathLst>
                <a:path extrusionOk="0" h="5626" w="846">
                  <a:moveTo>
                    <a:pt x="1" y="5626"/>
                  </a:moveTo>
                  <a:lnTo>
                    <a:pt x="1" y="376"/>
                  </a:lnTo>
                  <a:lnTo>
                    <a:pt x="845" y="0"/>
                  </a:lnTo>
                  <a:lnTo>
                    <a:pt x="845" y="5626"/>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9" name="Google Shape;1129;p29"/>
            <p:cNvSpPr/>
            <p:nvPr/>
          </p:nvSpPr>
          <p:spPr>
            <a:xfrm>
              <a:off x="3803222" y="4342944"/>
              <a:ext cx="107507" cy="107507"/>
            </a:xfrm>
            <a:custGeom>
              <a:rect b="b" l="l" r="r" t="t"/>
              <a:pathLst>
                <a:path extrusionOk="0" h="2471" w="2471">
                  <a:moveTo>
                    <a:pt x="0" y="0"/>
                  </a:moveTo>
                  <a:lnTo>
                    <a:pt x="2470" y="0"/>
                  </a:lnTo>
                  <a:lnTo>
                    <a:pt x="2470" y="2471"/>
                  </a:lnTo>
                  <a:lnTo>
                    <a:pt x="0" y="247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0" name="Google Shape;1130;p29"/>
            <p:cNvSpPr/>
            <p:nvPr/>
          </p:nvSpPr>
          <p:spPr>
            <a:xfrm>
              <a:off x="3642940" y="4287820"/>
              <a:ext cx="77269" cy="162631"/>
            </a:xfrm>
            <a:custGeom>
              <a:rect b="b" l="l" r="r" t="t"/>
              <a:pathLst>
                <a:path extrusionOk="0" h="3738" w="1776">
                  <a:moveTo>
                    <a:pt x="0" y="1"/>
                  </a:moveTo>
                  <a:lnTo>
                    <a:pt x="1775" y="1"/>
                  </a:lnTo>
                  <a:lnTo>
                    <a:pt x="1775" y="3738"/>
                  </a:lnTo>
                  <a:lnTo>
                    <a:pt x="0" y="3738"/>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1" name="Google Shape;1131;p29"/>
            <p:cNvSpPr/>
            <p:nvPr/>
          </p:nvSpPr>
          <p:spPr>
            <a:xfrm>
              <a:off x="3720166" y="4287820"/>
              <a:ext cx="31325" cy="162631"/>
            </a:xfrm>
            <a:custGeom>
              <a:rect b="b" l="l" r="r" t="t"/>
              <a:pathLst>
                <a:path extrusionOk="0" h="3738" w="720">
                  <a:moveTo>
                    <a:pt x="0" y="1"/>
                  </a:moveTo>
                  <a:lnTo>
                    <a:pt x="719" y="290"/>
                  </a:lnTo>
                  <a:lnTo>
                    <a:pt x="719" y="3738"/>
                  </a:lnTo>
                  <a:lnTo>
                    <a:pt x="0" y="3738"/>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2" name="Google Shape;1132;p29"/>
            <p:cNvSpPr/>
            <p:nvPr/>
          </p:nvSpPr>
          <p:spPr>
            <a:xfrm>
              <a:off x="4495557" y="4235481"/>
              <a:ext cx="143879" cy="214971"/>
            </a:xfrm>
            <a:custGeom>
              <a:rect b="b" l="l" r="r" t="t"/>
              <a:pathLst>
                <a:path extrusionOk="0" h="4941" w="3307">
                  <a:moveTo>
                    <a:pt x="0" y="0"/>
                  </a:moveTo>
                  <a:lnTo>
                    <a:pt x="3307" y="0"/>
                  </a:lnTo>
                  <a:lnTo>
                    <a:pt x="3307" y="4941"/>
                  </a:lnTo>
                  <a:lnTo>
                    <a:pt x="0" y="494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3" name="Google Shape;1133;p29"/>
            <p:cNvSpPr/>
            <p:nvPr/>
          </p:nvSpPr>
          <p:spPr>
            <a:xfrm>
              <a:off x="4602585" y="4084640"/>
              <a:ext cx="152668" cy="365811"/>
            </a:xfrm>
            <a:custGeom>
              <a:rect b="b" l="l" r="r" t="t"/>
              <a:pathLst>
                <a:path extrusionOk="0" h="8408" w="3509">
                  <a:moveTo>
                    <a:pt x="0" y="0"/>
                  </a:moveTo>
                  <a:lnTo>
                    <a:pt x="3509" y="0"/>
                  </a:lnTo>
                  <a:lnTo>
                    <a:pt x="3509" y="8408"/>
                  </a:lnTo>
                  <a:lnTo>
                    <a:pt x="0" y="8408"/>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4" name="Google Shape;1134;p29"/>
            <p:cNvSpPr/>
            <p:nvPr/>
          </p:nvSpPr>
          <p:spPr>
            <a:xfrm>
              <a:off x="4373866" y="4125320"/>
              <a:ext cx="152711" cy="325132"/>
            </a:xfrm>
            <a:custGeom>
              <a:rect b="b" l="l" r="r" t="t"/>
              <a:pathLst>
                <a:path extrusionOk="0" h="7473" w="3510">
                  <a:moveTo>
                    <a:pt x="1" y="0"/>
                  </a:moveTo>
                  <a:lnTo>
                    <a:pt x="3510" y="0"/>
                  </a:lnTo>
                  <a:lnTo>
                    <a:pt x="3510" y="7473"/>
                  </a:lnTo>
                  <a:lnTo>
                    <a:pt x="1" y="7473"/>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5" name="Google Shape;1135;p29"/>
            <p:cNvSpPr/>
            <p:nvPr/>
          </p:nvSpPr>
          <p:spPr>
            <a:xfrm>
              <a:off x="4893825" y="3726617"/>
              <a:ext cx="41245" cy="723834"/>
            </a:xfrm>
            <a:custGeom>
              <a:rect b="b" l="l" r="r" t="t"/>
              <a:pathLst>
                <a:path extrusionOk="0" h="16637" w="948">
                  <a:moveTo>
                    <a:pt x="1" y="1"/>
                  </a:moveTo>
                  <a:lnTo>
                    <a:pt x="948" y="444"/>
                  </a:lnTo>
                  <a:lnTo>
                    <a:pt x="948" y="16637"/>
                  </a:lnTo>
                  <a:lnTo>
                    <a:pt x="1" y="16637"/>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6" name="Google Shape;1136;p29"/>
            <p:cNvSpPr/>
            <p:nvPr/>
          </p:nvSpPr>
          <p:spPr>
            <a:xfrm>
              <a:off x="4705829" y="3726617"/>
              <a:ext cx="188039" cy="723834"/>
            </a:xfrm>
            <a:custGeom>
              <a:rect b="b" l="l" r="r" t="t"/>
              <a:pathLst>
                <a:path extrusionOk="0" h="16637" w="4322">
                  <a:moveTo>
                    <a:pt x="0" y="1"/>
                  </a:moveTo>
                  <a:lnTo>
                    <a:pt x="4322" y="1"/>
                  </a:lnTo>
                  <a:lnTo>
                    <a:pt x="4322" y="16637"/>
                  </a:lnTo>
                  <a:lnTo>
                    <a:pt x="0" y="16637"/>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7" name="Google Shape;1137;p29"/>
            <p:cNvSpPr/>
            <p:nvPr/>
          </p:nvSpPr>
          <p:spPr>
            <a:xfrm>
              <a:off x="4585052" y="4262673"/>
              <a:ext cx="373773" cy="187778"/>
            </a:xfrm>
            <a:custGeom>
              <a:rect b="b" l="l" r="r" t="t"/>
              <a:pathLst>
                <a:path extrusionOk="0" h="4316" w="8591">
                  <a:moveTo>
                    <a:pt x="6695" y="2014"/>
                  </a:moveTo>
                  <a:lnTo>
                    <a:pt x="6695" y="1"/>
                  </a:lnTo>
                  <a:lnTo>
                    <a:pt x="3444" y="1"/>
                  </a:lnTo>
                  <a:lnTo>
                    <a:pt x="3444" y="2014"/>
                  </a:lnTo>
                  <a:lnTo>
                    <a:pt x="0" y="2014"/>
                  </a:lnTo>
                  <a:lnTo>
                    <a:pt x="0" y="4316"/>
                  </a:lnTo>
                  <a:lnTo>
                    <a:pt x="8590" y="4316"/>
                  </a:lnTo>
                  <a:lnTo>
                    <a:pt x="8590" y="2014"/>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138" name="Google Shape;1138;p29"/>
          <p:cNvSpPr/>
          <p:nvPr/>
        </p:nvSpPr>
        <p:spPr>
          <a:xfrm>
            <a:off x="-70225" y="4593075"/>
            <a:ext cx="9347675" cy="646125"/>
          </a:xfrm>
          <a:custGeom>
            <a:rect b="b" l="l" r="r" t="t"/>
            <a:pathLst>
              <a:path extrusionOk="0" h="25845" w="373907">
                <a:moveTo>
                  <a:pt x="1123" y="0"/>
                </a:moveTo>
                <a:lnTo>
                  <a:pt x="373907" y="0"/>
                </a:lnTo>
                <a:lnTo>
                  <a:pt x="373626" y="25845"/>
                </a:lnTo>
                <a:lnTo>
                  <a:pt x="0" y="25845"/>
                </a:lnTo>
                <a:close/>
              </a:path>
            </a:pathLst>
          </a:custGeom>
          <a:solidFill>
            <a:schemeClr val="accent4"/>
          </a:solidFill>
          <a:ln>
            <a:noFill/>
          </a:ln>
        </p:spPr>
      </p:sp>
      <p:sp>
        <p:nvSpPr>
          <p:cNvPr id="1139" name="Google Shape;1139;p29"/>
          <p:cNvSpPr/>
          <p:nvPr/>
        </p:nvSpPr>
        <p:spPr>
          <a:xfrm>
            <a:off x="-91300" y="4775675"/>
            <a:ext cx="9438975" cy="449475"/>
          </a:xfrm>
          <a:custGeom>
            <a:rect b="b" l="l" r="r" t="t"/>
            <a:pathLst>
              <a:path extrusionOk="0" h="17979" w="377559">
                <a:moveTo>
                  <a:pt x="1405" y="0"/>
                </a:moveTo>
                <a:lnTo>
                  <a:pt x="377559" y="0"/>
                </a:lnTo>
                <a:lnTo>
                  <a:pt x="376997" y="17979"/>
                </a:lnTo>
                <a:lnTo>
                  <a:pt x="0" y="3371"/>
                </a:lnTo>
                <a:close/>
              </a:path>
            </a:pathLst>
          </a:custGeom>
          <a:solidFill>
            <a:schemeClr val="accent2"/>
          </a:solidFill>
          <a:ln>
            <a:noFill/>
          </a:ln>
        </p:spPr>
      </p:sp>
      <p:sp>
        <p:nvSpPr>
          <p:cNvPr id="1140" name="Google Shape;1140;p29"/>
          <p:cNvSpPr/>
          <p:nvPr/>
        </p:nvSpPr>
        <p:spPr>
          <a:xfrm>
            <a:off x="1775645" y="273091"/>
            <a:ext cx="726889" cy="116181"/>
          </a:xfrm>
          <a:custGeom>
            <a:rect b="b" l="l" r="r" t="t"/>
            <a:pathLst>
              <a:path extrusionOk="0" h="1341" w="8390">
                <a:moveTo>
                  <a:pt x="8390" y="1099"/>
                </a:moveTo>
                <a:cubicBezTo>
                  <a:pt x="5889" y="1340"/>
                  <a:pt x="1" y="614"/>
                  <a:pt x="1" y="614"/>
                </a:cubicBezTo>
                <a:cubicBezTo>
                  <a:pt x="454" y="614"/>
                  <a:pt x="1094" y="606"/>
                  <a:pt x="1536" y="568"/>
                </a:cubicBezTo>
                <a:cubicBezTo>
                  <a:pt x="1755" y="550"/>
                  <a:pt x="1991" y="748"/>
                  <a:pt x="2210" y="695"/>
                </a:cubicBezTo>
                <a:cubicBezTo>
                  <a:pt x="2334" y="665"/>
                  <a:pt x="2289" y="413"/>
                  <a:pt x="2352" y="391"/>
                </a:cubicBezTo>
                <a:cubicBezTo>
                  <a:pt x="3475" y="0"/>
                  <a:pt x="3537" y="372"/>
                  <a:pt x="4594" y="600"/>
                </a:cubicBezTo>
                <a:cubicBezTo>
                  <a:pt x="5768" y="854"/>
                  <a:pt x="7422" y="640"/>
                  <a:pt x="8390" y="1099"/>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1" name="Google Shape;1141;p29"/>
          <p:cNvSpPr/>
          <p:nvPr/>
        </p:nvSpPr>
        <p:spPr>
          <a:xfrm>
            <a:off x="-516763" y="312251"/>
            <a:ext cx="1452304" cy="445663"/>
          </a:xfrm>
          <a:custGeom>
            <a:rect b="b" l="l" r="r" t="t"/>
            <a:pathLst>
              <a:path extrusionOk="0" h="5144" w="16763">
                <a:moveTo>
                  <a:pt x="7248" y="3230"/>
                </a:moveTo>
                <a:cubicBezTo>
                  <a:pt x="6458" y="3235"/>
                  <a:pt x="5856" y="3147"/>
                  <a:pt x="5027" y="3147"/>
                </a:cubicBezTo>
                <a:lnTo>
                  <a:pt x="16762" y="5143"/>
                </a:lnTo>
                <a:cubicBezTo>
                  <a:pt x="16344" y="4942"/>
                  <a:pt x="15504" y="4525"/>
                  <a:pt x="14892" y="4322"/>
                </a:cubicBezTo>
                <a:cubicBezTo>
                  <a:pt x="14311" y="4129"/>
                  <a:pt x="14059" y="3799"/>
                  <a:pt x="13589" y="3450"/>
                </a:cubicBezTo>
                <a:cubicBezTo>
                  <a:pt x="12853" y="2902"/>
                  <a:pt x="12200" y="3154"/>
                  <a:pt x="11375" y="2959"/>
                </a:cubicBezTo>
                <a:cubicBezTo>
                  <a:pt x="11149" y="2905"/>
                  <a:pt x="10860" y="2778"/>
                  <a:pt x="10550" y="2640"/>
                </a:cubicBezTo>
                <a:lnTo>
                  <a:pt x="11381" y="2809"/>
                </a:lnTo>
                <a:cubicBezTo>
                  <a:pt x="10976" y="2690"/>
                  <a:pt x="10631" y="2359"/>
                  <a:pt x="10177" y="2301"/>
                </a:cubicBezTo>
                <a:cubicBezTo>
                  <a:pt x="9689" y="2236"/>
                  <a:pt x="9316" y="2244"/>
                  <a:pt x="8853" y="1987"/>
                </a:cubicBezTo>
                <a:cubicBezTo>
                  <a:pt x="8104" y="1571"/>
                  <a:pt x="7692" y="1248"/>
                  <a:pt x="6796" y="1208"/>
                </a:cubicBezTo>
                <a:cubicBezTo>
                  <a:pt x="6050" y="1175"/>
                  <a:pt x="5448" y="1165"/>
                  <a:pt x="4727" y="941"/>
                </a:cubicBezTo>
                <a:cubicBezTo>
                  <a:pt x="3998" y="717"/>
                  <a:pt x="3262" y="1"/>
                  <a:pt x="2482" y="13"/>
                </a:cubicBezTo>
                <a:cubicBezTo>
                  <a:pt x="2159" y="19"/>
                  <a:pt x="1816" y="203"/>
                  <a:pt x="1484" y="281"/>
                </a:cubicBezTo>
                <a:cubicBezTo>
                  <a:pt x="1181" y="352"/>
                  <a:pt x="525" y="489"/>
                  <a:pt x="0" y="510"/>
                </a:cubicBezTo>
                <a:lnTo>
                  <a:pt x="8572" y="2241"/>
                </a:lnTo>
                <a:cubicBezTo>
                  <a:pt x="8538" y="2261"/>
                  <a:pt x="8505" y="2282"/>
                  <a:pt x="8475" y="2308"/>
                </a:cubicBezTo>
                <a:cubicBezTo>
                  <a:pt x="8004" y="2719"/>
                  <a:pt x="8088" y="3224"/>
                  <a:pt x="7248" y="323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2" name="Google Shape;1142;p29"/>
          <p:cNvSpPr/>
          <p:nvPr/>
        </p:nvSpPr>
        <p:spPr>
          <a:xfrm>
            <a:off x="-358998" y="983166"/>
            <a:ext cx="1231639" cy="277846"/>
          </a:xfrm>
          <a:custGeom>
            <a:rect b="b" l="l" r="r" t="t"/>
            <a:pathLst>
              <a:path extrusionOk="0" h="3207" w="14216">
                <a:moveTo>
                  <a:pt x="14215" y="3206"/>
                </a:moveTo>
                <a:cubicBezTo>
                  <a:pt x="10586" y="2722"/>
                  <a:pt x="0" y="726"/>
                  <a:pt x="0" y="726"/>
                </a:cubicBezTo>
                <a:cubicBezTo>
                  <a:pt x="420" y="726"/>
                  <a:pt x="933" y="602"/>
                  <a:pt x="1319" y="593"/>
                </a:cubicBezTo>
                <a:cubicBezTo>
                  <a:pt x="1695" y="584"/>
                  <a:pt x="2198" y="737"/>
                  <a:pt x="2617" y="729"/>
                </a:cubicBezTo>
                <a:cubicBezTo>
                  <a:pt x="3319" y="715"/>
                  <a:pt x="3162" y="96"/>
                  <a:pt x="3913" y="59"/>
                </a:cubicBezTo>
                <a:cubicBezTo>
                  <a:pt x="5086" y="0"/>
                  <a:pt x="5814" y="1132"/>
                  <a:pt x="7016" y="1105"/>
                </a:cubicBezTo>
                <a:cubicBezTo>
                  <a:pt x="8035" y="1083"/>
                  <a:pt x="8710" y="1517"/>
                  <a:pt x="9679" y="1645"/>
                </a:cubicBezTo>
                <a:cubicBezTo>
                  <a:pt x="10320" y="1730"/>
                  <a:pt x="11193" y="1618"/>
                  <a:pt x="11783" y="1871"/>
                </a:cubicBezTo>
                <a:cubicBezTo>
                  <a:pt x="12282" y="2086"/>
                  <a:pt x="12720" y="2510"/>
                  <a:pt x="13231" y="2736"/>
                </a:cubicBezTo>
                <a:cubicBezTo>
                  <a:pt x="13523" y="2865"/>
                  <a:pt x="13811" y="2917"/>
                  <a:pt x="14078" y="3084"/>
                </a:cubicBezTo>
                <a:cubicBezTo>
                  <a:pt x="14020" y="3098"/>
                  <a:pt x="13966" y="3119"/>
                  <a:pt x="13913" y="3145"/>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3" name="Google Shape;1143;p29"/>
          <p:cNvSpPr/>
          <p:nvPr/>
        </p:nvSpPr>
        <p:spPr>
          <a:xfrm>
            <a:off x="7871808" y="1158956"/>
            <a:ext cx="1100643" cy="115574"/>
          </a:xfrm>
          <a:custGeom>
            <a:rect b="b" l="l" r="r" t="t"/>
            <a:pathLst>
              <a:path extrusionOk="0" h="1334" w="12704">
                <a:moveTo>
                  <a:pt x="11825" y="380"/>
                </a:moveTo>
                <a:cubicBezTo>
                  <a:pt x="8096" y="910"/>
                  <a:pt x="0" y="1334"/>
                  <a:pt x="0" y="1334"/>
                </a:cubicBezTo>
                <a:cubicBezTo>
                  <a:pt x="895" y="1293"/>
                  <a:pt x="1896" y="1029"/>
                  <a:pt x="2754" y="770"/>
                </a:cubicBezTo>
                <a:cubicBezTo>
                  <a:pt x="3027" y="688"/>
                  <a:pt x="3295" y="591"/>
                  <a:pt x="3574" y="531"/>
                </a:cubicBezTo>
                <a:cubicBezTo>
                  <a:pt x="3920" y="455"/>
                  <a:pt x="4274" y="436"/>
                  <a:pt x="4628" y="418"/>
                </a:cubicBezTo>
                <a:cubicBezTo>
                  <a:pt x="7320" y="279"/>
                  <a:pt x="10011" y="139"/>
                  <a:pt x="12704" y="0"/>
                </a:cubicBezTo>
                <a:cubicBezTo>
                  <a:pt x="12411" y="127"/>
                  <a:pt x="12142" y="336"/>
                  <a:pt x="11825" y="38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4" name="Google Shape;1144;p29"/>
          <p:cNvSpPr/>
          <p:nvPr/>
        </p:nvSpPr>
        <p:spPr>
          <a:xfrm>
            <a:off x="8416580" y="711823"/>
            <a:ext cx="602737" cy="101453"/>
          </a:xfrm>
          <a:custGeom>
            <a:rect b="b" l="l" r="r" t="t"/>
            <a:pathLst>
              <a:path extrusionOk="0" h="1171" w="6957">
                <a:moveTo>
                  <a:pt x="6957" y="504"/>
                </a:moveTo>
                <a:cubicBezTo>
                  <a:pt x="5626" y="747"/>
                  <a:pt x="0" y="1171"/>
                  <a:pt x="0" y="1171"/>
                </a:cubicBezTo>
                <a:cubicBezTo>
                  <a:pt x="317" y="1171"/>
                  <a:pt x="448" y="1032"/>
                  <a:pt x="723" y="975"/>
                </a:cubicBezTo>
                <a:cubicBezTo>
                  <a:pt x="1048" y="909"/>
                  <a:pt x="1193" y="782"/>
                  <a:pt x="1487" y="688"/>
                </a:cubicBezTo>
                <a:cubicBezTo>
                  <a:pt x="1786" y="593"/>
                  <a:pt x="2082" y="634"/>
                  <a:pt x="2369" y="509"/>
                </a:cubicBezTo>
                <a:cubicBezTo>
                  <a:pt x="2881" y="284"/>
                  <a:pt x="3009" y="1"/>
                  <a:pt x="3631" y="157"/>
                </a:cubicBezTo>
                <a:cubicBezTo>
                  <a:pt x="3939" y="235"/>
                  <a:pt x="4159" y="482"/>
                  <a:pt x="4474" y="538"/>
                </a:cubicBezTo>
                <a:cubicBezTo>
                  <a:pt x="4797" y="596"/>
                  <a:pt x="5239" y="447"/>
                  <a:pt x="5566" y="383"/>
                </a:cubicBezTo>
                <a:cubicBezTo>
                  <a:pt x="5965" y="304"/>
                  <a:pt x="6713" y="296"/>
                  <a:pt x="6957" y="504"/>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5" name="Google Shape;1145;p29"/>
          <p:cNvSpPr/>
          <p:nvPr/>
        </p:nvSpPr>
        <p:spPr>
          <a:xfrm>
            <a:off x="7214582" y="273095"/>
            <a:ext cx="524244" cy="127704"/>
          </a:xfrm>
          <a:custGeom>
            <a:rect b="b" l="l" r="r" t="t"/>
            <a:pathLst>
              <a:path extrusionOk="0" h="1474" w="6051">
                <a:moveTo>
                  <a:pt x="6051" y="687"/>
                </a:moveTo>
                <a:cubicBezTo>
                  <a:pt x="4054" y="1051"/>
                  <a:pt x="1" y="1474"/>
                  <a:pt x="1" y="1474"/>
                </a:cubicBezTo>
                <a:cubicBezTo>
                  <a:pt x="266" y="1474"/>
                  <a:pt x="439" y="1204"/>
                  <a:pt x="717" y="1148"/>
                </a:cubicBezTo>
                <a:cubicBezTo>
                  <a:pt x="1040" y="1082"/>
                  <a:pt x="1344" y="1209"/>
                  <a:pt x="1680" y="1097"/>
                </a:cubicBezTo>
                <a:cubicBezTo>
                  <a:pt x="2312" y="886"/>
                  <a:pt x="2610" y="1"/>
                  <a:pt x="3389" y="84"/>
                </a:cubicBezTo>
                <a:cubicBezTo>
                  <a:pt x="3665" y="115"/>
                  <a:pt x="3883" y="415"/>
                  <a:pt x="4125" y="508"/>
                </a:cubicBezTo>
                <a:cubicBezTo>
                  <a:pt x="4432" y="624"/>
                  <a:pt x="4639" y="608"/>
                  <a:pt x="4966" y="627"/>
                </a:cubicBezTo>
                <a:cubicBezTo>
                  <a:pt x="5287" y="645"/>
                  <a:pt x="5729" y="725"/>
                  <a:pt x="6051" y="687"/>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p:cSld name="CUSTOM_9">
    <p:spTree>
      <p:nvGrpSpPr>
        <p:cNvPr id="1146" name="Shape 1146"/>
        <p:cNvGrpSpPr/>
        <p:nvPr/>
      </p:nvGrpSpPr>
      <p:grpSpPr>
        <a:xfrm>
          <a:off x="0" y="0"/>
          <a:ext cx="0" cy="0"/>
          <a:chOff x="0" y="0"/>
          <a:chExt cx="0" cy="0"/>
        </a:xfrm>
      </p:grpSpPr>
      <p:sp>
        <p:nvSpPr>
          <p:cNvPr id="1147" name="Google Shape;1147;p30"/>
          <p:cNvSpPr/>
          <p:nvPr/>
        </p:nvSpPr>
        <p:spPr>
          <a:xfrm>
            <a:off x="5146852" y="4871963"/>
            <a:ext cx="585989" cy="156660"/>
          </a:xfrm>
          <a:custGeom>
            <a:rect b="b" l="l" r="r" t="t"/>
            <a:pathLst>
              <a:path extrusionOk="0" h="2817" w="10537">
                <a:moveTo>
                  <a:pt x="9651" y="2218"/>
                </a:moveTo>
                <a:cubicBezTo>
                  <a:pt x="9674" y="2165"/>
                  <a:pt x="9688" y="2108"/>
                  <a:pt x="9688" y="2047"/>
                </a:cubicBezTo>
                <a:cubicBezTo>
                  <a:pt x="9688" y="1814"/>
                  <a:pt x="9499" y="1626"/>
                  <a:pt x="9267" y="1626"/>
                </a:cubicBezTo>
                <a:cubicBezTo>
                  <a:pt x="9188" y="1626"/>
                  <a:pt x="9113" y="1648"/>
                  <a:pt x="9050" y="1687"/>
                </a:cubicBezTo>
                <a:cubicBezTo>
                  <a:pt x="9059" y="1634"/>
                  <a:pt x="9065" y="1581"/>
                  <a:pt x="9065" y="1525"/>
                </a:cubicBezTo>
                <a:cubicBezTo>
                  <a:pt x="9065" y="1040"/>
                  <a:pt x="8672" y="647"/>
                  <a:pt x="8188" y="647"/>
                </a:cubicBezTo>
                <a:cubicBezTo>
                  <a:pt x="7778" y="647"/>
                  <a:pt x="7435" y="928"/>
                  <a:pt x="7338" y="1307"/>
                </a:cubicBezTo>
                <a:cubicBezTo>
                  <a:pt x="7225" y="1218"/>
                  <a:pt x="7084" y="1165"/>
                  <a:pt x="6929" y="1165"/>
                </a:cubicBezTo>
                <a:cubicBezTo>
                  <a:pt x="6818" y="1165"/>
                  <a:pt x="6714" y="1192"/>
                  <a:pt x="6622" y="1241"/>
                </a:cubicBezTo>
                <a:cubicBezTo>
                  <a:pt x="6575" y="548"/>
                  <a:pt x="6000" y="0"/>
                  <a:pt x="5295" y="0"/>
                </a:cubicBezTo>
                <a:cubicBezTo>
                  <a:pt x="4736" y="0"/>
                  <a:pt x="4259" y="346"/>
                  <a:pt x="4061" y="834"/>
                </a:cubicBezTo>
                <a:cubicBezTo>
                  <a:pt x="3868" y="641"/>
                  <a:pt x="3601" y="522"/>
                  <a:pt x="3306" y="522"/>
                </a:cubicBezTo>
                <a:cubicBezTo>
                  <a:pt x="2744" y="522"/>
                  <a:pt x="2284" y="954"/>
                  <a:pt x="2239" y="1505"/>
                </a:cubicBezTo>
                <a:cubicBezTo>
                  <a:pt x="2154" y="1458"/>
                  <a:pt x="2054" y="1430"/>
                  <a:pt x="1948" y="1430"/>
                </a:cubicBezTo>
                <a:cubicBezTo>
                  <a:pt x="1608" y="1430"/>
                  <a:pt x="1333" y="1707"/>
                  <a:pt x="1333" y="2047"/>
                </a:cubicBezTo>
                <a:cubicBezTo>
                  <a:pt x="1333" y="2091"/>
                  <a:pt x="1337" y="2134"/>
                  <a:pt x="1346" y="2174"/>
                </a:cubicBezTo>
                <a:cubicBezTo>
                  <a:pt x="510" y="2243"/>
                  <a:pt x="1" y="2334"/>
                  <a:pt x="1" y="2432"/>
                </a:cubicBezTo>
                <a:cubicBezTo>
                  <a:pt x="1" y="2645"/>
                  <a:pt x="2359" y="2817"/>
                  <a:pt x="5269" y="2817"/>
                </a:cubicBezTo>
                <a:cubicBezTo>
                  <a:pt x="8179" y="2817"/>
                  <a:pt x="10537" y="2645"/>
                  <a:pt x="10537" y="2432"/>
                </a:cubicBezTo>
                <a:cubicBezTo>
                  <a:pt x="10537" y="2353"/>
                  <a:pt x="10211" y="2279"/>
                  <a:pt x="9651" y="2218"/>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148" name="Google Shape;1148;p30"/>
          <p:cNvGrpSpPr/>
          <p:nvPr/>
        </p:nvGrpSpPr>
        <p:grpSpPr>
          <a:xfrm>
            <a:off x="4472641" y="4308230"/>
            <a:ext cx="896231" cy="1284137"/>
            <a:chOff x="6919925" y="2734733"/>
            <a:chExt cx="417628" cy="598359"/>
          </a:xfrm>
        </p:grpSpPr>
        <p:sp>
          <p:nvSpPr>
            <p:cNvPr id="1149" name="Google Shape;1149;p30"/>
            <p:cNvSpPr/>
            <p:nvPr/>
          </p:nvSpPr>
          <p:spPr>
            <a:xfrm>
              <a:off x="6919925" y="2734733"/>
              <a:ext cx="338662" cy="598359"/>
            </a:xfrm>
            <a:custGeom>
              <a:rect b="b" l="l" r="r" t="t"/>
              <a:pathLst>
                <a:path extrusionOk="0" h="13753" w="7784">
                  <a:moveTo>
                    <a:pt x="7783" y="13753"/>
                  </a:moveTo>
                  <a:lnTo>
                    <a:pt x="1" y="13753"/>
                  </a:lnTo>
                  <a:lnTo>
                    <a:pt x="1" y="1411"/>
                  </a:lnTo>
                  <a:lnTo>
                    <a:pt x="7783"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0" name="Google Shape;1150;p30"/>
            <p:cNvSpPr/>
            <p:nvPr/>
          </p:nvSpPr>
          <p:spPr>
            <a:xfrm>
              <a:off x="7258544" y="2734733"/>
              <a:ext cx="79010" cy="598359"/>
            </a:xfrm>
            <a:custGeom>
              <a:rect b="b" l="l" r="r" t="t"/>
              <a:pathLst>
                <a:path extrusionOk="0" h="13753" w="1816">
                  <a:moveTo>
                    <a:pt x="0" y="13753"/>
                  </a:moveTo>
                  <a:lnTo>
                    <a:pt x="1816" y="13753"/>
                  </a:lnTo>
                  <a:lnTo>
                    <a:pt x="1816" y="686"/>
                  </a:lnTo>
                  <a:lnTo>
                    <a:pt x="0"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151" name="Google Shape;1151;p30"/>
          <p:cNvSpPr/>
          <p:nvPr/>
        </p:nvSpPr>
        <p:spPr>
          <a:xfrm>
            <a:off x="844827" y="4288569"/>
            <a:ext cx="1380798" cy="462876"/>
          </a:xfrm>
          <a:custGeom>
            <a:rect b="b" l="l" r="r" t="t"/>
            <a:pathLst>
              <a:path extrusionOk="0" h="10639" w="31737">
                <a:moveTo>
                  <a:pt x="31737" y="10639"/>
                </a:moveTo>
                <a:lnTo>
                  <a:pt x="241" y="10639"/>
                </a:lnTo>
                <a:cubicBezTo>
                  <a:pt x="1" y="10215"/>
                  <a:pt x="12" y="9679"/>
                  <a:pt x="375" y="9355"/>
                </a:cubicBezTo>
                <a:cubicBezTo>
                  <a:pt x="737" y="9031"/>
                  <a:pt x="1328" y="9001"/>
                  <a:pt x="1721" y="9286"/>
                </a:cubicBezTo>
                <a:cubicBezTo>
                  <a:pt x="1998" y="8549"/>
                  <a:pt x="2611" y="7947"/>
                  <a:pt x="3353" y="7685"/>
                </a:cubicBezTo>
                <a:cubicBezTo>
                  <a:pt x="2842" y="7279"/>
                  <a:pt x="2311" y="6847"/>
                  <a:pt x="2066" y="6241"/>
                </a:cubicBezTo>
                <a:cubicBezTo>
                  <a:pt x="1821" y="5638"/>
                  <a:pt x="1987" y="4813"/>
                  <a:pt x="2585" y="4553"/>
                </a:cubicBezTo>
                <a:cubicBezTo>
                  <a:pt x="1856" y="3191"/>
                  <a:pt x="2506" y="1275"/>
                  <a:pt x="3914" y="638"/>
                </a:cubicBezTo>
                <a:cubicBezTo>
                  <a:pt x="5320" y="1"/>
                  <a:pt x="7190" y="776"/>
                  <a:pt x="7732" y="2224"/>
                </a:cubicBezTo>
                <a:cubicBezTo>
                  <a:pt x="7896" y="1719"/>
                  <a:pt x="8672" y="1783"/>
                  <a:pt x="9068" y="2137"/>
                </a:cubicBezTo>
                <a:cubicBezTo>
                  <a:pt x="9465" y="2490"/>
                  <a:pt x="9712" y="3016"/>
                  <a:pt x="10181" y="3262"/>
                </a:cubicBezTo>
                <a:cubicBezTo>
                  <a:pt x="10744" y="3557"/>
                  <a:pt x="11468" y="3365"/>
                  <a:pt x="12026" y="3666"/>
                </a:cubicBezTo>
                <a:cubicBezTo>
                  <a:pt x="13218" y="4310"/>
                  <a:pt x="12717" y="6544"/>
                  <a:pt x="13966" y="7067"/>
                </a:cubicBezTo>
                <a:cubicBezTo>
                  <a:pt x="14589" y="7329"/>
                  <a:pt x="15291" y="6973"/>
                  <a:pt x="15834" y="6572"/>
                </a:cubicBezTo>
                <a:cubicBezTo>
                  <a:pt x="16376" y="6172"/>
                  <a:pt x="16933" y="5691"/>
                  <a:pt x="17609" y="5674"/>
                </a:cubicBezTo>
                <a:cubicBezTo>
                  <a:pt x="18336" y="5656"/>
                  <a:pt x="18953" y="6184"/>
                  <a:pt x="19445" y="6719"/>
                </a:cubicBezTo>
                <a:cubicBezTo>
                  <a:pt x="19938" y="7255"/>
                  <a:pt x="20427" y="7857"/>
                  <a:pt x="21124" y="8069"/>
                </a:cubicBezTo>
                <a:cubicBezTo>
                  <a:pt x="21819" y="8280"/>
                  <a:pt x="22756" y="7839"/>
                  <a:pt x="22720" y="7113"/>
                </a:cubicBezTo>
                <a:cubicBezTo>
                  <a:pt x="22693" y="6562"/>
                  <a:pt x="22143" y="5995"/>
                  <a:pt x="22453" y="5539"/>
                </a:cubicBezTo>
                <a:cubicBezTo>
                  <a:pt x="22621" y="5291"/>
                  <a:pt x="22983" y="5241"/>
                  <a:pt x="23264" y="5344"/>
                </a:cubicBezTo>
                <a:cubicBezTo>
                  <a:pt x="23546" y="5448"/>
                  <a:pt x="23767" y="5667"/>
                  <a:pt x="23979" y="5877"/>
                </a:cubicBezTo>
                <a:cubicBezTo>
                  <a:pt x="25326" y="7208"/>
                  <a:pt x="26758" y="8452"/>
                  <a:pt x="28263" y="9601"/>
                </a:cubicBezTo>
                <a:cubicBezTo>
                  <a:pt x="27928" y="9251"/>
                  <a:pt x="28341" y="8579"/>
                  <a:pt x="28822" y="8637"/>
                </a:cubicBezTo>
                <a:cubicBezTo>
                  <a:pt x="29302" y="8695"/>
                  <a:pt x="29587" y="9291"/>
                  <a:pt x="29428" y="9748"/>
                </a:cubicBezTo>
                <a:cubicBezTo>
                  <a:pt x="30242" y="9667"/>
                  <a:pt x="31160" y="10058"/>
                  <a:pt x="31737" y="10639"/>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2" name="Google Shape;1152;p30"/>
          <p:cNvSpPr/>
          <p:nvPr/>
        </p:nvSpPr>
        <p:spPr>
          <a:xfrm>
            <a:off x="8410282" y="645145"/>
            <a:ext cx="552719" cy="58039"/>
          </a:xfrm>
          <a:custGeom>
            <a:rect b="b" l="l" r="r" t="t"/>
            <a:pathLst>
              <a:path extrusionOk="0" h="1334" w="12704">
                <a:moveTo>
                  <a:pt x="11825" y="380"/>
                </a:moveTo>
                <a:cubicBezTo>
                  <a:pt x="8096" y="910"/>
                  <a:pt x="0" y="1334"/>
                  <a:pt x="0" y="1334"/>
                </a:cubicBezTo>
                <a:cubicBezTo>
                  <a:pt x="895" y="1293"/>
                  <a:pt x="1896" y="1029"/>
                  <a:pt x="2754" y="770"/>
                </a:cubicBezTo>
                <a:cubicBezTo>
                  <a:pt x="3027" y="688"/>
                  <a:pt x="3295" y="591"/>
                  <a:pt x="3574" y="531"/>
                </a:cubicBezTo>
                <a:cubicBezTo>
                  <a:pt x="3920" y="455"/>
                  <a:pt x="4274" y="436"/>
                  <a:pt x="4628" y="418"/>
                </a:cubicBezTo>
                <a:cubicBezTo>
                  <a:pt x="7320" y="279"/>
                  <a:pt x="10011" y="139"/>
                  <a:pt x="12704" y="0"/>
                </a:cubicBezTo>
                <a:cubicBezTo>
                  <a:pt x="12411" y="127"/>
                  <a:pt x="12142" y="336"/>
                  <a:pt x="11825" y="38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3" name="Google Shape;1153;p30"/>
          <p:cNvSpPr/>
          <p:nvPr/>
        </p:nvSpPr>
        <p:spPr>
          <a:xfrm>
            <a:off x="8683857" y="420603"/>
            <a:ext cx="302682" cy="50947"/>
          </a:xfrm>
          <a:custGeom>
            <a:rect b="b" l="l" r="r" t="t"/>
            <a:pathLst>
              <a:path extrusionOk="0" h="1171" w="6957">
                <a:moveTo>
                  <a:pt x="6957" y="504"/>
                </a:moveTo>
                <a:cubicBezTo>
                  <a:pt x="5626" y="747"/>
                  <a:pt x="0" y="1171"/>
                  <a:pt x="0" y="1171"/>
                </a:cubicBezTo>
                <a:cubicBezTo>
                  <a:pt x="317" y="1171"/>
                  <a:pt x="448" y="1032"/>
                  <a:pt x="723" y="975"/>
                </a:cubicBezTo>
                <a:cubicBezTo>
                  <a:pt x="1048" y="909"/>
                  <a:pt x="1193" y="782"/>
                  <a:pt x="1487" y="688"/>
                </a:cubicBezTo>
                <a:cubicBezTo>
                  <a:pt x="1786" y="593"/>
                  <a:pt x="2082" y="634"/>
                  <a:pt x="2369" y="509"/>
                </a:cubicBezTo>
                <a:cubicBezTo>
                  <a:pt x="2881" y="284"/>
                  <a:pt x="3009" y="1"/>
                  <a:pt x="3631" y="157"/>
                </a:cubicBezTo>
                <a:cubicBezTo>
                  <a:pt x="3939" y="235"/>
                  <a:pt x="4159" y="482"/>
                  <a:pt x="4474" y="538"/>
                </a:cubicBezTo>
                <a:cubicBezTo>
                  <a:pt x="4797" y="596"/>
                  <a:pt x="5239" y="447"/>
                  <a:pt x="5566" y="383"/>
                </a:cubicBezTo>
                <a:cubicBezTo>
                  <a:pt x="5965" y="304"/>
                  <a:pt x="6713" y="296"/>
                  <a:pt x="6957" y="504"/>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4" name="Google Shape;1154;p30"/>
          <p:cNvSpPr/>
          <p:nvPr/>
        </p:nvSpPr>
        <p:spPr>
          <a:xfrm>
            <a:off x="8080234" y="200281"/>
            <a:ext cx="263264" cy="64130"/>
          </a:xfrm>
          <a:custGeom>
            <a:rect b="b" l="l" r="r" t="t"/>
            <a:pathLst>
              <a:path extrusionOk="0" h="1474" w="6051">
                <a:moveTo>
                  <a:pt x="6051" y="687"/>
                </a:moveTo>
                <a:cubicBezTo>
                  <a:pt x="4054" y="1051"/>
                  <a:pt x="1" y="1474"/>
                  <a:pt x="1" y="1474"/>
                </a:cubicBezTo>
                <a:cubicBezTo>
                  <a:pt x="266" y="1474"/>
                  <a:pt x="439" y="1204"/>
                  <a:pt x="717" y="1148"/>
                </a:cubicBezTo>
                <a:cubicBezTo>
                  <a:pt x="1040" y="1082"/>
                  <a:pt x="1344" y="1209"/>
                  <a:pt x="1680" y="1097"/>
                </a:cubicBezTo>
                <a:cubicBezTo>
                  <a:pt x="2312" y="886"/>
                  <a:pt x="2610" y="1"/>
                  <a:pt x="3389" y="84"/>
                </a:cubicBezTo>
                <a:cubicBezTo>
                  <a:pt x="3665" y="115"/>
                  <a:pt x="3883" y="415"/>
                  <a:pt x="4125" y="508"/>
                </a:cubicBezTo>
                <a:cubicBezTo>
                  <a:pt x="4432" y="624"/>
                  <a:pt x="4639" y="608"/>
                  <a:pt x="4966" y="627"/>
                </a:cubicBezTo>
                <a:cubicBezTo>
                  <a:pt x="5287" y="645"/>
                  <a:pt x="5729" y="725"/>
                  <a:pt x="6051" y="687"/>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5" name="Google Shape;1155;p30"/>
          <p:cNvSpPr/>
          <p:nvPr/>
        </p:nvSpPr>
        <p:spPr>
          <a:xfrm>
            <a:off x="729101" y="338762"/>
            <a:ext cx="504600" cy="81838"/>
          </a:xfrm>
          <a:custGeom>
            <a:rect b="b" l="l" r="r" t="t"/>
            <a:pathLst>
              <a:path extrusionOk="0" h="1881" w="11598">
                <a:moveTo>
                  <a:pt x="1" y="709"/>
                </a:moveTo>
                <a:cubicBezTo>
                  <a:pt x="903" y="857"/>
                  <a:pt x="1788" y="1070"/>
                  <a:pt x="2707" y="1150"/>
                </a:cubicBezTo>
                <a:cubicBezTo>
                  <a:pt x="4035" y="1265"/>
                  <a:pt x="5399" y="1136"/>
                  <a:pt x="6719" y="1327"/>
                </a:cubicBezTo>
                <a:cubicBezTo>
                  <a:pt x="8342" y="1561"/>
                  <a:pt x="9952" y="1880"/>
                  <a:pt x="11598" y="1862"/>
                </a:cubicBezTo>
                <a:cubicBezTo>
                  <a:pt x="10843" y="1373"/>
                  <a:pt x="9849" y="1526"/>
                  <a:pt x="9033" y="1150"/>
                </a:cubicBezTo>
                <a:cubicBezTo>
                  <a:pt x="8298" y="811"/>
                  <a:pt x="7659" y="787"/>
                  <a:pt x="6868" y="711"/>
                </a:cubicBezTo>
                <a:cubicBezTo>
                  <a:pt x="6074" y="634"/>
                  <a:pt x="5419" y="156"/>
                  <a:pt x="4627" y="69"/>
                </a:cubicBezTo>
                <a:cubicBezTo>
                  <a:pt x="4003" y="0"/>
                  <a:pt x="3706" y="310"/>
                  <a:pt x="3133" y="469"/>
                </a:cubicBezTo>
                <a:cubicBezTo>
                  <a:pt x="2585" y="621"/>
                  <a:pt x="1957" y="593"/>
                  <a:pt x="1399" y="585"/>
                </a:cubicBezTo>
                <a:cubicBezTo>
                  <a:pt x="941" y="578"/>
                  <a:pt x="283" y="494"/>
                  <a:pt x="1" y="709"/>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6" name="Google Shape;1156;p30"/>
          <p:cNvSpPr/>
          <p:nvPr/>
        </p:nvSpPr>
        <p:spPr>
          <a:xfrm>
            <a:off x="387045" y="46957"/>
            <a:ext cx="7875" cy="1610"/>
          </a:xfrm>
          <a:custGeom>
            <a:rect b="b" l="l" r="r" t="t"/>
            <a:pathLst>
              <a:path extrusionOk="0" h="37" w="181">
                <a:moveTo>
                  <a:pt x="1" y="1"/>
                </a:moveTo>
                <a:cubicBezTo>
                  <a:pt x="60" y="17"/>
                  <a:pt x="118" y="30"/>
                  <a:pt x="180" y="37"/>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7" name="Google Shape;1157;p30"/>
          <p:cNvSpPr/>
          <p:nvPr/>
        </p:nvSpPr>
        <p:spPr>
          <a:xfrm>
            <a:off x="-108071" y="-75212"/>
            <a:ext cx="729316" cy="223803"/>
          </a:xfrm>
          <a:custGeom>
            <a:rect b="b" l="l" r="r" t="t"/>
            <a:pathLst>
              <a:path extrusionOk="0" h="5144" w="16763">
                <a:moveTo>
                  <a:pt x="7248" y="3230"/>
                </a:moveTo>
                <a:cubicBezTo>
                  <a:pt x="6458" y="3235"/>
                  <a:pt x="5856" y="3147"/>
                  <a:pt x="5027" y="3147"/>
                </a:cubicBezTo>
                <a:lnTo>
                  <a:pt x="16762" y="5143"/>
                </a:lnTo>
                <a:cubicBezTo>
                  <a:pt x="16344" y="4942"/>
                  <a:pt x="15504" y="4525"/>
                  <a:pt x="14892" y="4322"/>
                </a:cubicBezTo>
                <a:cubicBezTo>
                  <a:pt x="14311" y="4129"/>
                  <a:pt x="14059" y="3799"/>
                  <a:pt x="13589" y="3450"/>
                </a:cubicBezTo>
                <a:cubicBezTo>
                  <a:pt x="12853" y="2902"/>
                  <a:pt x="12200" y="3154"/>
                  <a:pt x="11375" y="2959"/>
                </a:cubicBezTo>
                <a:cubicBezTo>
                  <a:pt x="11149" y="2905"/>
                  <a:pt x="10860" y="2778"/>
                  <a:pt x="10550" y="2640"/>
                </a:cubicBezTo>
                <a:lnTo>
                  <a:pt x="11381" y="2809"/>
                </a:lnTo>
                <a:cubicBezTo>
                  <a:pt x="10976" y="2690"/>
                  <a:pt x="10631" y="2359"/>
                  <a:pt x="10177" y="2301"/>
                </a:cubicBezTo>
                <a:cubicBezTo>
                  <a:pt x="9689" y="2236"/>
                  <a:pt x="9316" y="2244"/>
                  <a:pt x="8853" y="1987"/>
                </a:cubicBezTo>
                <a:cubicBezTo>
                  <a:pt x="8104" y="1571"/>
                  <a:pt x="7692" y="1248"/>
                  <a:pt x="6796" y="1208"/>
                </a:cubicBezTo>
                <a:cubicBezTo>
                  <a:pt x="6050" y="1175"/>
                  <a:pt x="5448" y="1165"/>
                  <a:pt x="4727" y="941"/>
                </a:cubicBezTo>
                <a:cubicBezTo>
                  <a:pt x="3998" y="717"/>
                  <a:pt x="3262" y="1"/>
                  <a:pt x="2482" y="13"/>
                </a:cubicBezTo>
                <a:cubicBezTo>
                  <a:pt x="2159" y="19"/>
                  <a:pt x="1816" y="203"/>
                  <a:pt x="1484" y="281"/>
                </a:cubicBezTo>
                <a:cubicBezTo>
                  <a:pt x="1181" y="352"/>
                  <a:pt x="525" y="489"/>
                  <a:pt x="0" y="510"/>
                </a:cubicBezTo>
                <a:lnTo>
                  <a:pt x="8572" y="2241"/>
                </a:lnTo>
                <a:cubicBezTo>
                  <a:pt x="8538" y="2261"/>
                  <a:pt x="8505" y="2282"/>
                  <a:pt x="8475" y="2308"/>
                </a:cubicBezTo>
                <a:cubicBezTo>
                  <a:pt x="8004" y="2719"/>
                  <a:pt x="8088" y="3224"/>
                  <a:pt x="7248" y="323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8" name="Google Shape;1158;p30"/>
          <p:cNvSpPr/>
          <p:nvPr/>
        </p:nvSpPr>
        <p:spPr>
          <a:xfrm>
            <a:off x="-28844" y="261710"/>
            <a:ext cx="618503" cy="139529"/>
          </a:xfrm>
          <a:custGeom>
            <a:rect b="b" l="l" r="r" t="t"/>
            <a:pathLst>
              <a:path extrusionOk="0" h="3207" w="14216">
                <a:moveTo>
                  <a:pt x="14215" y="3206"/>
                </a:moveTo>
                <a:cubicBezTo>
                  <a:pt x="10586" y="2722"/>
                  <a:pt x="0" y="726"/>
                  <a:pt x="0" y="726"/>
                </a:cubicBezTo>
                <a:cubicBezTo>
                  <a:pt x="420" y="726"/>
                  <a:pt x="933" y="602"/>
                  <a:pt x="1319" y="593"/>
                </a:cubicBezTo>
                <a:cubicBezTo>
                  <a:pt x="1695" y="584"/>
                  <a:pt x="2198" y="737"/>
                  <a:pt x="2617" y="729"/>
                </a:cubicBezTo>
                <a:cubicBezTo>
                  <a:pt x="3319" y="715"/>
                  <a:pt x="3162" y="96"/>
                  <a:pt x="3913" y="59"/>
                </a:cubicBezTo>
                <a:cubicBezTo>
                  <a:pt x="5086" y="0"/>
                  <a:pt x="5814" y="1132"/>
                  <a:pt x="7016" y="1105"/>
                </a:cubicBezTo>
                <a:cubicBezTo>
                  <a:pt x="8035" y="1083"/>
                  <a:pt x="8710" y="1517"/>
                  <a:pt x="9679" y="1645"/>
                </a:cubicBezTo>
                <a:cubicBezTo>
                  <a:pt x="10320" y="1730"/>
                  <a:pt x="11193" y="1618"/>
                  <a:pt x="11783" y="1871"/>
                </a:cubicBezTo>
                <a:cubicBezTo>
                  <a:pt x="12282" y="2086"/>
                  <a:pt x="12720" y="2510"/>
                  <a:pt x="13231" y="2736"/>
                </a:cubicBezTo>
                <a:cubicBezTo>
                  <a:pt x="13523" y="2865"/>
                  <a:pt x="13811" y="2917"/>
                  <a:pt x="14078" y="3084"/>
                </a:cubicBezTo>
                <a:cubicBezTo>
                  <a:pt x="14020" y="3098"/>
                  <a:pt x="13966" y="3119"/>
                  <a:pt x="13913" y="3145"/>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9" name="Google Shape;1159;p30"/>
          <p:cNvSpPr/>
          <p:nvPr/>
        </p:nvSpPr>
        <p:spPr>
          <a:xfrm>
            <a:off x="8085281" y="2817121"/>
            <a:ext cx="896230" cy="462872"/>
          </a:xfrm>
          <a:custGeom>
            <a:rect b="b" l="l" r="r" t="t"/>
            <a:pathLst>
              <a:path extrusionOk="0" h="19745" w="38231">
                <a:moveTo>
                  <a:pt x="3597" y="16684"/>
                </a:moveTo>
                <a:cubicBezTo>
                  <a:pt x="3777" y="16715"/>
                  <a:pt x="3946" y="16792"/>
                  <a:pt x="4082" y="16922"/>
                </a:cubicBezTo>
                <a:cubicBezTo>
                  <a:pt x="4204" y="16332"/>
                  <a:pt x="4586" y="16106"/>
                  <a:pt x="4995" y="15740"/>
                </a:cubicBezTo>
                <a:cubicBezTo>
                  <a:pt x="5341" y="15432"/>
                  <a:pt x="5324" y="15356"/>
                  <a:pt x="5323" y="14898"/>
                </a:cubicBezTo>
                <a:cubicBezTo>
                  <a:pt x="5322" y="14404"/>
                  <a:pt x="5367" y="13975"/>
                  <a:pt x="5680" y="13567"/>
                </a:cubicBezTo>
                <a:cubicBezTo>
                  <a:pt x="5741" y="13488"/>
                  <a:pt x="6690" y="12775"/>
                  <a:pt x="6715" y="12964"/>
                </a:cubicBezTo>
                <a:cubicBezTo>
                  <a:pt x="6601" y="12094"/>
                  <a:pt x="7348" y="11014"/>
                  <a:pt x="8264" y="10959"/>
                </a:cubicBezTo>
                <a:cubicBezTo>
                  <a:pt x="9016" y="10914"/>
                  <a:pt x="10035" y="11690"/>
                  <a:pt x="10347" y="12333"/>
                </a:cubicBezTo>
                <a:cubicBezTo>
                  <a:pt x="10421" y="11645"/>
                  <a:pt x="10728" y="11003"/>
                  <a:pt x="11284" y="10574"/>
                </a:cubicBezTo>
                <a:cubicBezTo>
                  <a:pt x="11831" y="10149"/>
                  <a:pt x="12568" y="9980"/>
                  <a:pt x="13247" y="10121"/>
                </a:cubicBezTo>
                <a:cubicBezTo>
                  <a:pt x="12653" y="9871"/>
                  <a:pt x="12353" y="9125"/>
                  <a:pt x="12523" y="8505"/>
                </a:cubicBezTo>
                <a:cubicBezTo>
                  <a:pt x="12694" y="7883"/>
                  <a:pt x="13264" y="7415"/>
                  <a:pt x="13891" y="7273"/>
                </a:cubicBezTo>
                <a:cubicBezTo>
                  <a:pt x="14520" y="7130"/>
                  <a:pt x="15191" y="7280"/>
                  <a:pt x="15757" y="7587"/>
                </a:cubicBezTo>
                <a:cubicBezTo>
                  <a:pt x="15622" y="6649"/>
                  <a:pt x="16096" y="5651"/>
                  <a:pt x="16909" y="5163"/>
                </a:cubicBezTo>
                <a:cubicBezTo>
                  <a:pt x="17722" y="4675"/>
                  <a:pt x="18826" y="4726"/>
                  <a:pt x="19590" y="5287"/>
                </a:cubicBezTo>
                <a:cubicBezTo>
                  <a:pt x="19332" y="4295"/>
                  <a:pt x="19695" y="3167"/>
                  <a:pt x="20484" y="2512"/>
                </a:cubicBezTo>
                <a:cubicBezTo>
                  <a:pt x="21273" y="1856"/>
                  <a:pt x="22447" y="1706"/>
                  <a:pt x="23376" y="2142"/>
                </a:cubicBezTo>
                <a:cubicBezTo>
                  <a:pt x="23331" y="1655"/>
                  <a:pt x="23537" y="1152"/>
                  <a:pt x="23909" y="836"/>
                </a:cubicBezTo>
                <a:cubicBezTo>
                  <a:pt x="24895" y="0"/>
                  <a:pt x="26111" y="898"/>
                  <a:pt x="26087" y="2038"/>
                </a:cubicBezTo>
                <a:cubicBezTo>
                  <a:pt x="26607" y="1792"/>
                  <a:pt x="28218" y="2216"/>
                  <a:pt x="27771" y="3067"/>
                </a:cubicBezTo>
                <a:cubicBezTo>
                  <a:pt x="28390" y="1889"/>
                  <a:pt x="30084" y="1531"/>
                  <a:pt x="31238" y="2194"/>
                </a:cubicBezTo>
                <a:cubicBezTo>
                  <a:pt x="32392" y="2857"/>
                  <a:pt x="32953" y="4311"/>
                  <a:pt x="32767" y="5628"/>
                </a:cubicBezTo>
                <a:cubicBezTo>
                  <a:pt x="32582" y="6945"/>
                  <a:pt x="31747" y="8109"/>
                  <a:pt x="30696" y="8924"/>
                </a:cubicBezTo>
                <a:cubicBezTo>
                  <a:pt x="31465" y="8546"/>
                  <a:pt x="32461" y="8693"/>
                  <a:pt x="33090" y="9277"/>
                </a:cubicBezTo>
                <a:cubicBezTo>
                  <a:pt x="33717" y="9860"/>
                  <a:pt x="33935" y="10843"/>
                  <a:pt x="33615" y="11637"/>
                </a:cubicBezTo>
                <a:cubicBezTo>
                  <a:pt x="33525" y="11859"/>
                  <a:pt x="33397" y="12074"/>
                  <a:pt x="33392" y="12312"/>
                </a:cubicBezTo>
                <a:cubicBezTo>
                  <a:pt x="33381" y="12949"/>
                  <a:pt x="34159" y="13229"/>
                  <a:pt x="34696" y="13570"/>
                </a:cubicBezTo>
                <a:cubicBezTo>
                  <a:pt x="35392" y="14013"/>
                  <a:pt x="35825" y="14837"/>
                  <a:pt x="35796" y="15660"/>
                </a:cubicBezTo>
                <a:cubicBezTo>
                  <a:pt x="35766" y="16483"/>
                  <a:pt x="35275" y="17274"/>
                  <a:pt x="34550" y="17665"/>
                </a:cubicBezTo>
                <a:cubicBezTo>
                  <a:pt x="35776" y="18111"/>
                  <a:pt x="37004" y="18556"/>
                  <a:pt x="38231" y="19002"/>
                </a:cubicBezTo>
                <a:cubicBezTo>
                  <a:pt x="25498" y="19586"/>
                  <a:pt x="12744" y="19744"/>
                  <a:pt x="0" y="19477"/>
                </a:cubicBezTo>
                <a:cubicBezTo>
                  <a:pt x="587" y="19378"/>
                  <a:pt x="1032" y="18900"/>
                  <a:pt x="1366" y="18409"/>
                </a:cubicBezTo>
                <a:cubicBezTo>
                  <a:pt x="1700" y="17916"/>
                  <a:pt x="1982" y="17371"/>
                  <a:pt x="2450" y="17003"/>
                </a:cubicBezTo>
                <a:cubicBezTo>
                  <a:pt x="2768" y="16754"/>
                  <a:pt x="3211" y="16616"/>
                  <a:pt x="3597" y="16684"/>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160" name="Google Shape;1160;p30"/>
          <p:cNvGrpSpPr/>
          <p:nvPr/>
        </p:nvGrpSpPr>
        <p:grpSpPr>
          <a:xfrm>
            <a:off x="7974513" y="4179929"/>
            <a:ext cx="912513" cy="1095996"/>
            <a:chOff x="872644" y="1256870"/>
            <a:chExt cx="430898" cy="517565"/>
          </a:xfrm>
        </p:grpSpPr>
        <p:sp>
          <p:nvSpPr>
            <p:cNvPr id="1161" name="Google Shape;1161;p30"/>
            <p:cNvSpPr/>
            <p:nvPr/>
          </p:nvSpPr>
          <p:spPr>
            <a:xfrm>
              <a:off x="883695" y="1295809"/>
              <a:ext cx="408796" cy="478626"/>
            </a:xfrm>
            <a:custGeom>
              <a:rect b="b" l="l" r="r" t="t"/>
              <a:pathLst>
                <a:path extrusionOk="0" h="11001" w="9396">
                  <a:moveTo>
                    <a:pt x="0" y="0"/>
                  </a:moveTo>
                  <a:lnTo>
                    <a:pt x="9395" y="0"/>
                  </a:lnTo>
                  <a:lnTo>
                    <a:pt x="9395" y="11001"/>
                  </a:lnTo>
                  <a:lnTo>
                    <a:pt x="0" y="1100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2" name="Google Shape;1162;p30"/>
            <p:cNvSpPr/>
            <p:nvPr/>
          </p:nvSpPr>
          <p:spPr>
            <a:xfrm>
              <a:off x="883695" y="1256870"/>
              <a:ext cx="408796" cy="52383"/>
            </a:xfrm>
            <a:custGeom>
              <a:rect b="b" l="l" r="r" t="t"/>
              <a:pathLst>
                <a:path extrusionOk="0" h="1204" w="9396">
                  <a:moveTo>
                    <a:pt x="9395" y="1204"/>
                  </a:moveTo>
                  <a:lnTo>
                    <a:pt x="0" y="1204"/>
                  </a:lnTo>
                  <a:lnTo>
                    <a:pt x="683" y="0"/>
                  </a:lnTo>
                  <a:lnTo>
                    <a:pt x="8712"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3" name="Google Shape;1163;p30"/>
            <p:cNvSpPr/>
            <p:nvPr/>
          </p:nvSpPr>
          <p:spPr>
            <a:xfrm>
              <a:off x="872644" y="1289631"/>
              <a:ext cx="430898" cy="44247"/>
            </a:xfrm>
            <a:custGeom>
              <a:rect b="b" l="l" r="r" t="t"/>
              <a:pathLst>
                <a:path extrusionOk="0" h="1017" w="9904">
                  <a:moveTo>
                    <a:pt x="0" y="0"/>
                  </a:moveTo>
                  <a:lnTo>
                    <a:pt x="9903" y="0"/>
                  </a:lnTo>
                  <a:lnTo>
                    <a:pt x="9903" y="1016"/>
                  </a:lnTo>
                  <a:lnTo>
                    <a:pt x="0" y="1016"/>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4" name="Google Shape;1164;p30"/>
            <p:cNvSpPr/>
            <p:nvPr/>
          </p:nvSpPr>
          <p:spPr>
            <a:xfrm>
              <a:off x="872644" y="1377734"/>
              <a:ext cx="430898" cy="44247"/>
            </a:xfrm>
            <a:custGeom>
              <a:rect b="b" l="l" r="r" t="t"/>
              <a:pathLst>
                <a:path extrusionOk="0" h="1017" w="9904">
                  <a:moveTo>
                    <a:pt x="0" y="0"/>
                  </a:moveTo>
                  <a:lnTo>
                    <a:pt x="9903" y="0"/>
                  </a:lnTo>
                  <a:lnTo>
                    <a:pt x="9903" y="1017"/>
                  </a:lnTo>
                  <a:lnTo>
                    <a:pt x="0" y="1017"/>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5" name="Google Shape;1165;p30"/>
            <p:cNvSpPr/>
            <p:nvPr/>
          </p:nvSpPr>
          <p:spPr>
            <a:xfrm>
              <a:off x="872644" y="1465837"/>
              <a:ext cx="430898" cy="44247"/>
            </a:xfrm>
            <a:custGeom>
              <a:rect b="b" l="l" r="r" t="t"/>
              <a:pathLst>
                <a:path extrusionOk="0" h="1017" w="9904">
                  <a:moveTo>
                    <a:pt x="0" y="1"/>
                  </a:moveTo>
                  <a:lnTo>
                    <a:pt x="9903" y="1"/>
                  </a:lnTo>
                  <a:lnTo>
                    <a:pt x="9903" y="1017"/>
                  </a:lnTo>
                  <a:lnTo>
                    <a:pt x="0" y="1017"/>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6" name="Google Shape;1166;p30"/>
            <p:cNvSpPr/>
            <p:nvPr/>
          </p:nvSpPr>
          <p:spPr>
            <a:xfrm>
              <a:off x="872644" y="1553983"/>
              <a:ext cx="430898" cy="44247"/>
            </a:xfrm>
            <a:custGeom>
              <a:rect b="b" l="l" r="r" t="t"/>
              <a:pathLst>
                <a:path extrusionOk="0" h="1017" w="9904">
                  <a:moveTo>
                    <a:pt x="0" y="0"/>
                  </a:moveTo>
                  <a:lnTo>
                    <a:pt x="9903" y="0"/>
                  </a:lnTo>
                  <a:lnTo>
                    <a:pt x="9903" y="1016"/>
                  </a:lnTo>
                  <a:lnTo>
                    <a:pt x="0" y="1016"/>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7" name="Google Shape;1167;p30"/>
            <p:cNvSpPr/>
            <p:nvPr/>
          </p:nvSpPr>
          <p:spPr>
            <a:xfrm>
              <a:off x="872644" y="1642085"/>
              <a:ext cx="430898" cy="44247"/>
            </a:xfrm>
            <a:custGeom>
              <a:rect b="b" l="l" r="r" t="t"/>
              <a:pathLst>
                <a:path extrusionOk="0" h="1017" w="9904">
                  <a:moveTo>
                    <a:pt x="0" y="0"/>
                  </a:moveTo>
                  <a:lnTo>
                    <a:pt x="9903" y="0"/>
                  </a:lnTo>
                  <a:lnTo>
                    <a:pt x="9903" y="1016"/>
                  </a:lnTo>
                  <a:lnTo>
                    <a:pt x="0" y="1016"/>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8" name="Google Shape;1168;p30"/>
            <p:cNvSpPr/>
            <p:nvPr/>
          </p:nvSpPr>
          <p:spPr>
            <a:xfrm>
              <a:off x="872644" y="1730188"/>
              <a:ext cx="430898" cy="44247"/>
            </a:xfrm>
            <a:custGeom>
              <a:rect b="b" l="l" r="r" t="t"/>
              <a:pathLst>
                <a:path extrusionOk="0" h="1017" w="9904">
                  <a:moveTo>
                    <a:pt x="0" y="1"/>
                  </a:moveTo>
                  <a:lnTo>
                    <a:pt x="9903" y="1"/>
                  </a:lnTo>
                  <a:lnTo>
                    <a:pt x="9903" y="1017"/>
                  </a:lnTo>
                  <a:lnTo>
                    <a:pt x="0" y="1017"/>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169" name="Google Shape;1169;p30"/>
          <p:cNvGrpSpPr/>
          <p:nvPr/>
        </p:nvGrpSpPr>
        <p:grpSpPr>
          <a:xfrm flipH="1">
            <a:off x="-27364" y="3204503"/>
            <a:ext cx="1064846" cy="2425107"/>
            <a:chOff x="1790255" y="2193848"/>
            <a:chExt cx="642519" cy="1463288"/>
          </a:xfrm>
        </p:grpSpPr>
        <p:sp>
          <p:nvSpPr>
            <p:cNvPr id="1170" name="Google Shape;1170;p30"/>
            <p:cNvSpPr/>
            <p:nvPr/>
          </p:nvSpPr>
          <p:spPr>
            <a:xfrm>
              <a:off x="1817317" y="2410167"/>
              <a:ext cx="615457" cy="1246968"/>
            </a:xfrm>
            <a:custGeom>
              <a:rect b="b" l="l" r="r" t="t"/>
              <a:pathLst>
                <a:path extrusionOk="0" h="28661" w="14146">
                  <a:moveTo>
                    <a:pt x="1" y="0"/>
                  </a:moveTo>
                  <a:lnTo>
                    <a:pt x="14146" y="0"/>
                  </a:lnTo>
                  <a:lnTo>
                    <a:pt x="14146" y="28660"/>
                  </a:lnTo>
                  <a:lnTo>
                    <a:pt x="1" y="28660"/>
                  </a:lnTo>
                  <a:close/>
                </a:path>
              </a:pathLst>
            </a:custGeom>
            <a:solidFill>
              <a:srgbClr val="A0EA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1" name="Google Shape;1171;p30"/>
            <p:cNvSpPr/>
            <p:nvPr/>
          </p:nvSpPr>
          <p:spPr>
            <a:xfrm>
              <a:off x="1915818" y="2224912"/>
              <a:ext cx="12922" cy="145315"/>
            </a:xfrm>
            <a:custGeom>
              <a:rect b="b" l="l" r="r" t="t"/>
              <a:pathLst>
                <a:path extrusionOk="0" h="3340" w="297">
                  <a:moveTo>
                    <a:pt x="0" y="0"/>
                  </a:moveTo>
                  <a:lnTo>
                    <a:pt x="297" y="0"/>
                  </a:lnTo>
                  <a:lnTo>
                    <a:pt x="297" y="3339"/>
                  </a:lnTo>
                  <a:lnTo>
                    <a:pt x="0" y="3339"/>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2" name="Google Shape;1172;p30"/>
            <p:cNvSpPr/>
            <p:nvPr/>
          </p:nvSpPr>
          <p:spPr>
            <a:xfrm>
              <a:off x="1948623" y="2193848"/>
              <a:ext cx="12965" cy="176379"/>
            </a:xfrm>
            <a:custGeom>
              <a:rect b="b" l="l" r="r" t="t"/>
              <a:pathLst>
                <a:path extrusionOk="0" h="4054" w="298">
                  <a:moveTo>
                    <a:pt x="0" y="1"/>
                  </a:moveTo>
                  <a:lnTo>
                    <a:pt x="297" y="1"/>
                  </a:lnTo>
                  <a:lnTo>
                    <a:pt x="297" y="4053"/>
                  </a:lnTo>
                  <a:lnTo>
                    <a:pt x="0" y="4053"/>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3" name="Google Shape;1173;p30"/>
            <p:cNvSpPr/>
            <p:nvPr/>
          </p:nvSpPr>
          <p:spPr>
            <a:xfrm>
              <a:off x="1888408" y="2236833"/>
              <a:ext cx="473275" cy="1381929"/>
            </a:xfrm>
            <a:custGeom>
              <a:rect b="b" l="l" r="r" t="t"/>
              <a:pathLst>
                <a:path extrusionOk="0" h="31763" w="10878">
                  <a:moveTo>
                    <a:pt x="10877" y="0"/>
                  </a:moveTo>
                  <a:lnTo>
                    <a:pt x="0" y="1966"/>
                  </a:lnTo>
                  <a:lnTo>
                    <a:pt x="0" y="31763"/>
                  </a:lnTo>
                  <a:lnTo>
                    <a:pt x="10877" y="31763"/>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4" name="Google Shape;1174;p30"/>
            <p:cNvSpPr/>
            <p:nvPr/>
          </p:nvSpPr>
          <p:spPr>
            <a:xfrm>
              <a:off x="1817317" y="2360742"/>
              <a:ext cx="567294" cy="1296393"/>
            </a:xfrm>
            <a:custGeom>
              <a:rect b="b" l="l" r="r" t="t"/>
              <a:pathLst>
                <a:path extrusionOk="0" h="29797" w="13039">
                  <a:moveTo>
                    <a:pt x="1" y="1"/>
                  </a:moveTo>
                  <a:lnTo>
                    <a:pt x="13038" y="1"/>
                  </a:lnTo>
                  <a:lnTo>
                    <a:pt x="13038" y="29796"/>
                  </a:lnTo>
                  <a:lnTo>
                    <a:pt x="1" y="29796"/>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5" name="Google Shape;1175;p30"/>
            <p:cNvSpPr/>
            <p:nvPr/>
          </p:nvSpPr>
          <p:spPr>
            <a:xfrm>
              <a:off x="2010925" y="3500073"/>
              <a:ext cx="107507" cy="157062"/>
            </a:xfrm>
            <a:custGeom>
              <a:rect b="b" l="l" r="r" t="t"/>
              <a:pathLst>
                <a:path extrusionOk="0" h="3610" w="2471">
                  <a:moveTo>
                    <a:pt x="1" y="0"/>
                  </a:moveTo>
                  <a:lnTo>
                    <a:pt x="2471" y="0"/>
                  </a:lnTo>
                  <a:lnTo>
                    <a:pt x="2471" y="3609"/>
                  </a:lnTo>
                  <a:lnTo>
                    <a:pt x="1" y="3609"/>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6" name="Google Shape;1176;p30"/>
            <p:cNvSpPr/>
            <p:nvPr/>
          </p:nvSpPr>
          <p:spPr>
            <a:xfrm>
              <a:off x="2141100" y="3500073"/>
              <a:ext cx="107507" cy="157062"/>
            </a:xfrm>
            <a:custGeom>
              <a:rect b="b" l="l" r="r" t="t"/>
              <a:pathLst>
                <a:path extrusionOk="0" h="3610" w="2471">
                  <a:moveTo>
                    <a:pt x="0" y="0"/>
                  </a:moveTo>
                  <a:lnTo>
                    <a:pt x="2470" y="0"/>
                  </a:lnTo>
                  <a:lnTo>
                    <a:pt x="2470" y="3609"/>
                  </a:lnTo>
                  <a:lnTo>
                    <a:pt x="0" y="3609"/>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7" name="Google Shape;1177;p30"/>
            <p:cNvSpPr/>
            <p:nvPr/>
          </p:nvSpPr>
          <p:spPr>
            <a:xfrm>
              <a:off x="1880794" y="3500073"/>
              <a:ext cx="107507" cy="157062"/>
            </a:xfrm>
            <a:custGeom>
              <a:rect b="b" l="l" r="r" t="t"/>
              <a:pathLst>
                <a:path extrusionOk="0" h="3610" w="2471">
                  <a:moveTo>
                    <a:pt x="0" y="0"/>
                  </a:moveTo>
                  <a:lnTo>
                    <a:pt x="2470" y="0"/>
                  </a:lnTo>
                  <a:lnTo>
                    <a:pt x="2470" y="3609"/>
                  </a:lnTo>
                  <a:lnTo>
                    <a:pt x="0" y="3609"/>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8" name="Google Shape;1178;p30"/>
            <p:cNvSpPr/>
            <p:nvPr/>
          </p:nvSpPr>
          <p:spPr>
            <a:xfrm>
              <a:off x="2297857" y="2410167"/>
              <a:ext cx="134917" cy="1246968"/>
            </a:xfrm>
            <a:custGeom>
              <a:rect b="b" l="l" r="r" t="t"/>
              <a:pathLst>
                <a:path extrusionOk="0" h="28661" w="3101">
                  <a:moveTo>
                    <a:pt x="1" y="0"/>
                  </a:moveTo>
                  <a:lnTo>
                    <a:pt x="3101" y="0"/>
                  </a:lnTo>
                  <a:lnTo>
                    <a:pt x="3101" y="28660"/>
                  </a:lnTo>
                  <a:lnTo>
                    <a:pt x="1" y="2866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9" name="Google Shape;1179;p30"/>
            <p:cNvSpPr/>
            <p:nvPr/>
          </p:nvSpPr>
          <p:spPr>
            <a:xfrm>
              <a:off x="1790255" y="2404380"/>
              <a:ext cx="642519" cy="56908"/>
            </a:xfrm>
            <a:custGeom>
              <a:rect b="b" l="l" r="r" t="t"/>
              <a:pathLst>
                <a:path extrusionOk="0" h="1308" w="14768">
                  <a:moveTo>
                    <a:pt x="1" y="0"/>
                  </a:moveTo>
                  <a:lnTo>
                    <a:pt x="14768" y="0"/>
                  </a:lnTo>
                  <a:lnTo>
                    <a:pt x="14768" y="1307"/>
                  </a:lnTo>
                  <a:lnTo>
                    <a:pt x="1" y="1307"/>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0" name="Google Shape;1180;p30"/>
            <p:cNvSpPr/>
            <p:nvPr/>
          </p:nvSpPr>
          <p:spPr>
            <a:xfrm>
              <a:off x="1790255" y="2492570"/>
              <a:ext cx="642519" cy="56864"/>
            </a:xfrm>
            <a:custGeom>
              <a:rect b="b" l="l" r="r" t="t"/>
              <a:pathLst>
                <a:path extrusionOk="0" h="1307" w="14768">
                  <a:moveTo>
                    <a:pt x="1" y="1"/>
                  </a:moveTo>
                  <a:lnTo>
                    <a:pt x="14768" y="1"/>
                  </a:lnTo>
                  <a:lnTo>
                    <a:pt x="14768" y="1307"/>
                  </a:lnTo>
                  <a:lnTo>
                    <a:pt x="1" y="1307"/>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1" name="Google Shape;1181;p30"/>
            <p:cNvSpPr/>
            <p:nvPr/>
          </p:nvSpPr>
          <p:spPr>
            <a:xfrm>
              <a:off x="1790255" y="2580760"/>
              <a:ext cx="642519" cy="56908"/>
            </a:xfrm>
            <a:custGeom>
              <a:rect b="b" l="l" r="r" t="t"/>
              <a:pathLst>
                <a:path extrusionOk="0" h="1308" w="14768">
                  <a:moveTo>
                    <a:pt x="1" y="0"/>
                  </a:moveTo>
                  <a:lnTo>
                    <a:pt x="14768" y="0"/>
                  </a:lnTo>
                  <a:lnTo>
                    <a:pt x="14768" y="1307"/>
                  </a:lnTo>
                  <a:lnTo>
                    <a:pt x="1" y="1307"/>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2" name="Google Shape;1182;p30"/>
            <p:cNvSpPr/>
            <p:nvPr/>
          </p:nvSpPr>
          <p:spPr>
            <a:xfrm>
              <a:off x="1790255" y="2668949"/>
              <a:ext cx="642519" cy="56864"/>
            </a:xfrm>
            <a:custGeom>
              <a:rect b="b" l="l" r="r" t="t"/>
              <a:pathLst>
                <a:path extrusionOk="0" h="1307" w="14768">
                  <a:moveTo>
                    <a:pt x="1" y="1"/>
                  </a:moveTo>
                  <a:lnTo>
                    <a:pt x="14768" y="1"/>
                  </a:lnTo>
                  <a:lnTo>
                    <a:pt x="14768" y="1307"/>
                  </a:lnTo>
                  <a:lnTo>
                    <a:pt x="1" y="1307"/>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3" name="Google Shape;1183;p30"/>
            <p:cNvSpPr/>
            <p:nvPr/>
          </p:nvSpPr>
          <p:spPr>
            <a:xfrm>
              <a:off x="1790255" y="2757139"/>
              <a:ext cx="642519" cy="56908"/>
            </a:xfrm>
            <a:custGeom>
              <a:rect b="b" l="l" r="r" t="t"/>
              <a:pathLst>
                <a:path extrusionOk="0" h="1308" w="14768">
                  <a:moveTo>
                    <a:pt x="1" y="0"/>
                  </a:moveTo>
                  <a:lnTo>
                    <a:pt x="14768" y="0"/>
                  </a:lnTo>
                  <a:lnTo>
                    <a:pt x="14768" y="1307"/>
                  </a:lnTo>
                  <a:lnTo>
                    <a:pt x="1" y="1307"/>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4" name="Google Shape;1184;p30"/>
            <p:cNvSpPr/>
            <p:nvPr/>
          </p:nvSpPr>
          <p:spPr>
            <a:xfrm>
              <a:off x="1790255" y="2845329"/>
              <a:ext cx="642519" cy="56864"/>
            </a:xfrm>
            <a:custGeom>
              <a:rect b="b" l="l" r="r" t="t"/>
              <a:pathLst>
                <a:path extrusionOk="0" h="1307" w="14768">
                  <a:moveTo>
                    <a:pt x="1" y="1"/>
                  </a:moveTo>
                  <a:lnTo>
                    <a:pt x="14768" y="1"/>
                  </a:lnTo>
                  <a:lnTo>
                    <a:pt x="14768" y="1307"/>
                  </a:lnTo>
                  <a:lnTo>
                    <a:pt x="1" y="1307"/>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5" name="Google Shape;1185;p30"/>
            <p:cNvSpPr/>
            <p:nvPr/>
          </p:nvSpPr>
          <p:spPr>
            <a:xfrm>
              <a:off x="1790255" y="2933475"/>
              <a:ext cx="642519" cy="56951"/>
            </a:xfrm>
            <a:custGeom>
              <a:rect b="b" l="l" r="r" t="t"/>
              <a:pathLst>
                <a:path extrusionOk="0" h="1309" w="14768">
                  <a:moveTo>
                    <a:pt x="1" y="1"/>
                  </a:moveTo>
                  <a:lnTo>
                    <a:pt x="14768" y="1"/>
                  </a:lnTo>
                  <a:lnTo>
                    <a:pt x="14768" y="1308"/>
                  </a:lnTo>
                  <a:lnTo>
                    <a:pt x="1" y="1308"/>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6" name="Google Shape;1186;p30"/>
            <p:cNvSpPr/>
            <p:nvPr/>
          </p:nvSpPr>
          <p:spPr>
            <a:xfrm>
              <a:off x="1790255" y="3021665"/>
              <a:ext cx="642519" cy="56908"/>
            </a:xfrm>
            <a:custGeom>
              <a:rect b="b" l="l" r="r" t="t"/>
              <a:pathLst>
                <a:path extrusionOk="0" h="1308" w="14768">
                  <a:moveTo>
                    <a:pt x="1" y="0"/>
                  </a:moveTo>
                  <a:lnTo>
                    <a:pt x="14768" y="0"/>
                  </a:lnTo>
                  <a:lnTo>
                    <a:pt x="14768" y="1308"/>
                  </a:lnTo>
                  <a:lnTo>
                    <a:pt x="1" y="1308"/>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7" name="Google Shape;1187;p30"/>
            <p:cNvSpPr/>
            <p:nvPr/>
          </p:nvSpPr>
          <p:spPr>
            <a:xfrm>
              <a:off x="1790255" y="3109854"/>
              <a:ext cx="642519" cy="56908"/>
            </a:xfrm>
            <a:custGeom>
              <a:rect b="b" l="l" r="r" t="t"/>
              <a:pathLst>
                <a:path extrusionOk="0" h="1308" w="14768">
                  <a:moveTo>
                    <a:pt x="1" y="1"/>
                  </a:moveTo>
                  <a:lnTo>
                    <a:pt x="14768" y="1"/>
                  </a:lnTo>
                  <a:lnTo>
                    <a:pt x="14768" y="1307"/>
                  </a:lnTo>
                  <a:lnTo>
                    <a:pt x="1" y="1307"/>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8" name="Google Shape;1188;p30"/>
            <p:cNvSpPr/>
            <p:nvPr/>
          </p:nvSpPr>
          <p:spPr>
            <a:xfrm>
              <a:off x="1790255" y="3198044"/>
              <a:ext cx="642519" cy="56908"/>
            </a:xfrm>
            <a:custGeom>
              <a:rect b="b" l="l" r="r" t="t"/>
              <a:pathLst>
                <a:path extrusionOk="0" h="1308" w="14768">
                  <a:moveTo>
                    <a:pt x="1" y="0"/>
                  </a:moveTo>
                  <a:lnTo>
                    <a:pt x="14768" y="0"/>
                  </a:lnTo>
                  <a:lnTo>
                    <a:pt x="14768" y="1308"/>
                  </a:lnTo>
                  <a:lnTo>
                    <a:pt x="1" y="1308"/>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9" name="Google Shape;1189;p30"/>
            <p:cNvSpPr/>
            <p:nvPr/>
          </p:nvSpPr>
          <p:spPr>
            <a:xfrm>
              <a:off x="1790255" y="3286234"/>
              <a:ext cx="642519" cy="56908"/>
            </a:xfrm>
            <a:custGeom>
              <a:rect b="b" l="l" r="r" t="t"/>
              <a:pathLst>
                <a:path extrusionOk="0" h="1308" w="14768">
                  <a:moveTo>
                    <a:pt x="1" y="1"/>
                  </a:moveTo>
                  <a:lnTo>
                    <a:pt x="14768" y="1"/>
                  </a:lnTo>
                  <a:lnTo>
                    <a:pt x="14768" y="1307"/>
                  </a:lnTo>
                  <a:lnTo>
                    <a:pt x="1" y="1307"/>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0" name="Google Shape;1190;p30"/>
            <p:cNvSpPr/>
            <p:nvPr/>
          </p:nvSpPr>
          <p:spPr>
            <a:xfrm>
              <a:off x="2361639" y="2404380"/>
              <a:ext cx="71135" cy="1252755"/>
            </a:xfrm>
            <a:custGeom>
              <a:rect b="b" l="l" r="r" t="t"/>
              <a:pathLst>
                <a:path extrusionOk="0" h="28794" w="1635">
                  <a:moveTo>
                    <a:pt x="0" y="0"/>
                  </a:moveTo>
                  <a:lnTo>
                    <a:pt x="1635" y="0"/>
                  </a:lnTo>
                  <a:lnTo>
                    <a:pt x="1635" y="28793"/>
                  </a:lnTo>
                  <a:lnTo>
                    <a:pt x="0" y="28793"/>
                  </a:lnTo>
                  <a:close/>
                </a:path>
              </a:pathLst>
            </a:custGeom>
            <a:solidFill>
              <a:srgbClr val="2C2C2C">
                <a:alpha val="2893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191" name="Google Shape;1191;p30"/>
          <p:cNvGrpSpPr/>
          <p:nvPr/>
        </p:nvGrpSpPr>
        <p:grpSpPr>
          <a:xfrm>
            <a:off x="3659543" y="4406335"/>
            <a:ext cx="1064837" cy="1490062"/>
            <a:chOff x="8209047" y="2704365"/>
            <a:chExt cx="508907" cy="712131"/>
          </a:xfrm>
        </p:grpSpPr>
        <p:sp>
          <p:nvSpPr>
            <p:cNvPr id="1192" name="Google Shape;1192;p30"/>
            <p:cNvSpPr/>
            <p:nvPr/>
          </p:nvSpPr>
          <p:spPr>
            <a:xfrm>
              <a:off x="8209047" y="2704365"/>
              <a:ext cx="70352" cy="712131"/>
            </a:xfrm>
            <a:custGeom>
              <a:rect b="b" l="l" r="r" t="t"/>
              <a:pathLst>
                <a:path extrusionOk="0" h="16368" w="1617">
                  <a:moveTo>
                    <a:pt x="1616" y="16368"/>
                  </a:moveTo>
                  <a:lnTo>
                    <a:pt x="1" y="16368"/>
                  </a:lnTo>
                  <a:lnTo>
                    <a:pt x="1" y="586"/>
                  </a:lnTo>
                  <a:lnTo>
                    <a:pt x="161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3" name="Google Shape;1193;p30"/>
            <p:cNvSpPr/>
            <p:nvPr/>
          </p:nvSpPr>
          <p:spPr>
            <a:xfrm>
              <a:off x="8279355" y="2704365"/>
              <a:ext cx="438599" cy="712131"/>
            </a:xfrm>
            <a:custGeom>
              <a:rect b="b" l="l" r="r" t="t"/>
              <a:pathLst>
                <a:path extrusionOk="0" h="16368" w="10081">
                  <a:moveTo>
                    <a:pt x="0" y="16368"/>
                  </a:moveTo>
                  <a:lnTo>
                    <a:pt x="10081" y="16368"/>
                  </a:lnTo>
                  <a:lnTo>
                    <a:pt x="10081" y="787"/>
                  </a:lnTo>
                  <a:lnTo>
                    <a:pt x="0"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4" name="Google Shape;1194;p30"/>
            <p:cNvSpPr/>
            <p:nvPr/>
          </p:nvSpPr>
          <p:spPr>
            <a:xfrm>
              <a:off x="8311116" y="2729860"/>
              <a:ext cx="380865" cy="347103"/>
            </a:xfrm>
            <a:custGeom>
              <a:rect b="b" l="l" r="r" t="t"/>
              <a:pathLst>
                <a:path extrusionOk="0" h="7978" w="8754">
                  <a:moveTo>
                    <a:pt x="2042" y="1710"/>
                  </a:moveTo>
                  <a:lnTo>
                    <a:pt x="2629" y="1745"/>
                  </a:lnTo>
                  <a:lnTo>
                    <a:pt x="2629" y="1228"/>
                  </a:lnTo>
                  <a:lnTo>
                    <a:pt x="2042" y="1190"/>
                  </a:lnTo>
                  <a:close/>
                  <a:moveTo>
                    <a:pt x="5443" y="1913"/>
                  </a:moveTo>
                  <a:lnTo>
                    <a:pt x="6032" y="1948"/>
                  </a:lnTo>
                  <a:lnTo>
                    <a:pt x="6032" y="1447"/>
                  </a:lnTo>
                  <a:lnTo>
                    <a:pt x="5443" y="1408"/>
                  </a:lnTo>
                  <a:close/>
                  <a:moveTo>
                    <a:pt x="6124" y="1954"/>
                  </a:moveTo>
                  <a:lnTo>
                    <a:pt x="6712" y="1989"/>
                  </a:lnTo>
                  <a:lnTo>
                    <a:pt x="6712" y="1491"/>
                  </a:lnTo>
                  <a:lnTo>
                    <a:pt x="6124" y="1452"/>
                  </a:lnTo>
                  <a:close/>
                  <a:moveTo>
                    <a:pt x="4083" y="1832"/>
                  </a:moveTo>
                  <a:lnTo>
                    <a:pt x="4671" y="1867"/>
                  </a:lnTo>
                  <a:lnTo>
                    <a:pt x="4671" y="1359"/>
                  </a:lnTo>
                  <a:lnTo>
                    <a:pt x="4083" y="1321"/>
                  </a:lnTo>
                  <a:close/>
                  <a:moveTo>
                    <a:pt x="2722" y="1750"/>
                  </a:moveTo>
                  <a:lnTo>
                    <a:pt x="3310" y="1785"/>
                  </a:lnTo>
                  <a:lnTo>
                    <a:pt x="3310" y="1272"/>
                  </a:lnTo>
                  <a:lnTo>
                    <a:pt x="2722" y="1233"/>
                  </a:lnTo>
                  <a:close/>
                  <a:moveTo>
                    <a:pt x="6805" y="1994"/>
                  </a:moveTo>
                  <a:lnTo>
                    <a:pt x="7392" y="2029"/>
                  </a:lnTo>
                  <a:lnTo>
                    <a:pt x="7392" y="1534"/>
                  </a:lnTo>
                  <a:lnTo>
                    <a:pt x="6805" y="1496"/>
                  </a:lnTo>
                  <a:close/>
                  <a:moveTo>
                    <a:pt x="3402" y="1791"/>
                  </a:moveTo>
                  <a:lnTo>
                    <a:pt x="3990" y="1826"/>
                  </a:lnTo>
                  <a:lnTo>
                    <a:pt x="3990" y="1316"/>
                  </a:lnTo>
                  <a:lnTo>
                    <a:pt x="3402" y="1277"/>
                  </a:lnTo>
                  <a:close/>
                  <a:moveTo>
                    <a:pt x="4763" y="1872"/>
                  </a:moveTo>
                  <a:lnTo>
                    <a:pt x="5351" y="1907"/>
                  </a:lnTo>
                  <a:lnTo>
                    <a:pt x="5351" y="1403"/>
                  </a:lnTo>
                  <a:lnTo>
                    <a:pt x="4763" y="1365"/>
                  </a:lnTo>
                  <a:close/>
                  <a:moveTo>
                    <a:pt x="6124" y="5961"/>
                  </a:moveTo>
                  <a:lnTo>
                    <a:pt x="6712" y="5975"/>
                  </a:lnTo>
                  <a:lnTo>
                    <a:pt x="6712" y="5477"/>
                  </a:lnTo>
                  <a:lnTo>
                    <a:pt x="6124" y="5460"/>
                  </a:lnTo>
                  <a:close/>
                  <a:moveTo>
                    <a:pt x="6805" y="5977"/>
                  </a:moveTo>
                  <a:lnTo>
                    <a:pt x="7392" y="5991"/>
                  </a:lnTo>
                  <a:lnTo>
                    <a:pt x="7392" y="5495"/>
                  </a:lnTo>
                  <a:lnTo>
                    <a:pt x="6805" y="5479"/>
                  </a:lnTo>
                  <a:close/>
                  <a:moveTo>
                    <a:pt x="5443" y="5945"/>
                  </a:moveTo>
                  <a:lnTo>
                    <a:pt x="6032" y="5959"/>
                  </a:lnTo>
                  <a:lnTo>
                    <a:pt x="6032" y="5458"/>
                  </a:lnTo>
                  <a:lnTo>
                    <a:pt x="5443" y="5442"/>
                  </a:lnTo>
                  <a:close/>
                  <a:moveTo>
                    <a:pt x="6805" y="4981"/>
                  </a:moveTo>
                  <a:lnTo>
                    <a:pt x="7392" y="5000"/>
                  </a:lnTo>
                  <a:lnTo>
                    <a:pt x="7392" y="4505"/>
                  </a:lnTo>
                  <a:lnTo>
                    <a:pt x="6805" y="4483"/>
                  </a:lnTo>
                  <a:close/>
                  <a:moveTo>
                    <a:pt x="6805" y="3986"/>
                  </a:moveTo>
                  <a:lnTo>
                    <a:pt x="7392" y="4009"/>
                  </a:lnTo>
                  <a:lnTo>
                    <a:pt x="7392" y="3515"/>
                  </a:lnTo>
                  <a:lnTo>
                    <a:pt x="6805" y="3488"/>
                  </a:lnTo>
                  <a:close/>
                  <a:moveTo>
                    <a:pt x="6805" y="2990"/>
                  </a:moveTo>
                  <a:lnTo>
                    <a:pt x="7392" y="3019"/>
                  </a:lnTo>
                  <a:lnTo>
                    <a:pt x="7392" y="2525"/>
                  </a:lnTo>
                  <a:lnTo>
                    <a:pt x="6805" y="2492"/>
                  </a:lnTo>
                  <a:close/>
                  <a:moveTo>
                    <a:pt x="2722" y="6916"/>
                  </a:moveTo>
                  <a:lnTo>
                    <a:pt x="3310" y="6924"/>
                  </a:lnTo>
                  <a:lnTo>
                    <a:pt x="3310" y="6411"/>
                  </a:lnTo>
                  <a:lnTo>
                    <a:pt x="2722" y="6399"/>
                  </a:lnTo>
                  <a:close/>
                  <a:moveTo>
                    <a:pt x="3402" y="6925"/>
                  </a:moveTo>
                  <a:lnTo>
                    <a:pt x="3990" y="6933"/>
                  </a:lnTo>
                  <a:lnTo>
                    <a:pt x="3990" y="6423"/>
                  </a:lnTo>
                  <a:lnTo>
                    <a:pt x="3402" y="6412"/>
                  </a:lnTo>
                  <a:close/>
                  <a:moveTo>
                    <a:pt x="1361" y="1669"/>
                  </a:moveTo>
                  <a:lnTo>
                    <a:pt x="1949" y="1704"/>
                  </a:lnTo>
                  <a:lnTo>
                    <a:pt x="1949" y="1184"/>
                  </a:lnTo>
                  <a:lnTo>
                    <a:pt x="1361" y="1146"/>
                  </a:lnTo>
                  <a:close/>
                  <a:moveTo>
                    <a:pt x="1361" y="6897"/>
                  </a:moveTo>
                  <a:lnTo>
                    <a:pt x="1949" y="6906"/>
                  </a:lnTo>
                  <a:lnTo>
                    <a:pt x="1949" y="6386"/>
                  </a:lnTo>
                  <a:lnTo>
                    <a:pt x="1361" y="6374"/>
                  </a:lnTo>
                  <a:close/>
                  <a:moveTo>
                    <a:pt x="2042" y="6907"/>
                  </a:moveTo>
                  <a:lnTo>
                    <a:pt x="2629" y="6915"/>
                  </a:lnTo>
                  <a:lnTo>
                    <a:pt x="2629" y="6398"/>
                  </a:lnTo>
                  <a:lnTo>
                    <a:pt x="2042" y="6387"/>
                  </a:lnTo>
                  <a:close/>
                  <a:moveTo>
                    <a:pt x="4763" y="6944"/>
                  </a:moveTo>
                  <a:lnTo>
                    <a:pt x="5351" y="6952"/>
                  </a:lnTo>
                  <a:lnTo>
                    <a:pt x="5351" y="6448"/>
                  </a:lnTo>
                  <a:lnTo>
                    <a:pt x="4763" y="6438"/>
                  </a:lnTo>
                  <a:close/>
                  <a:moveTo>
                    <a:pt x="6124" y="6963"/>
                  </a:moveTo>
                  <a:lnTo>
                    <a:pt x="6712" y="6972"/>
                  </a:lnTo>
                  <a:lnTo>
                    <a:pt x="6712" y="6473"/>
                  </a:lnTo>
                  <a:lnTo>
                    <a:pt x="6124" y="6462"/>
                  </a:lnTo>
                  <a:close/>
                  <a:moveTo>
                    <a:pt x="5443" y="6954"/>
                  </a:moveTo>
                  <a:lnTo>
                    <a:pt x="6032" y="6961"/>
                  </a:lnTo>
                  <a:lnTo>
                    <a:pt x="6032" y="6460"/>
                  </a:lnTo>
                  <a:lnTo>
                    <a:pt x="5443" y="6450"/>
                  </a:lnTo>
                  <a:close/>
                  <a:moveTo>
                    <a:pt x="4763" y="5930"/>
                  </a:moveTo>
                  <a:lnTo>
                    <a:pt x="5351" y="5943"/>
                  </a:lnTo>
                  <a:lnTo>
                    <a:pt x="5351" y="5439"/>
                  </a:lnTo>
                  <a:lnTo>
                    <a:pt x="4763" y="5423"/>
                  </a:lnTo>
                  <a:close/>
                  <a:moveTo>
                    <a:pt x="680" y="2681"/>
                  </a:moveTo>
                  <a:lnTo>
                    <a:pt x="1269" y="2710"/>
                  </a:lnTo>
                  <a:lnTo>
                    <a:pt x="1269" y="2187"/>
                  </a:lnTo>
                  <a:lnTo>
                    <a:pt x="680" y="2154"/>
                  </a:lnTo>
                  <a:close/>
                  <a:moveTo>
                    <a:pt x="680" y="3733"/>
                  </a:moveTo>
                  <a:lnTo>
                    <a:pt x="1269" y="3756"/>
                  </a:lnTo>
                  <a:lnTo>
                    <a:pt x="1269" y="3234"/>
                  </a:lnTo>
                  <a:lnTo>
                    <a:pt x="680" y="3207"/>
                  </a:lnTo>
                  <a:close/>
                  <a:moveTo>
                    <a:pt x="680" y="1628"/>
                  </a:moveTo>
                  <a:lnTo>
                    <a:pt x="1269" y="1663"/>
                  </a:lnTo>
                  <a:lnTo>
                    <a:pt x="1269" y="1141"/>
                  </a:lnTo>
                  <a:lnTo>
                    <a:pt x="680" y="1102"/>
                  </a:lnTo>
                  <a:close/>
                  <a:moveTo>
                    <a:pt x="680" y="6888"/>
                  </a:moveTo>
                  <a:lnTo>
                    <a:pt x="1269" y="6896"/>
                  </a:lnTo>
                  <a:lnTo>
                    <a:pt x="1269" y="6373"/>
                  </a:lnTo>
                  <a:lnTo>
                    <a:pt x="680" y="6362"/>
                  </a:lnTo>
                  <a:close/>
                  <a:moveTo>
                    <a:pt x="680" y="5836"/>
                  </a:moveTo>
                  <a:lnTo>
                    <a:pt x="1269" y="5849"/>
                  </a:lnTo>
                  <a:lnTo>
                    <a:pt x="1269" y="5327"/>
                  </a:lnTo>
                  <a:lnTo>
                    <a:pt x="680" y="5310"/>
                  </a:lnTo>
                  <a:close/>
                  <a:moveTo>
                    <a:pt x="680" y="4784"/>
                  </a:moveTo>
                  <a:lnTo>
                    <a:pt x="1269" y="4803"/>
                  </a:lnTo>
                  <a:lnTo>
                    <a:pt x="1269" y="4280"/>
                  </a:lnTo>
                  <a:lnTo>
                    <a:pt x="680" y="4259"/>
                  </a:lnTo>
                  <a:close/>
                  <a:moveTo>
                    <a:pt x="4083" y="4893"/>
                  </a:moveTo>
                  <a:lnTo>
                    <a:pt x="4671" y="4912"/>
                  </a:lnTo>
                  <a:lnTo>
                    <a:pt x="4671" y="4404"/>
                  </a:lnTo>
                  <a:lnTo>
                    <a:pt x="4083" y="4383"/>
                  </a:lnTo>
                  <a:close/>
                  <a:moveTo>
                    <a:pt x="2042" y="4828"/>
                  </a:moveTo>
                  <a:lnTo>
                    <a:pt x="2629" y="4847"/>
                  </a:lnTo>
                  <a:lnTo>
                    <a:pt x="2629" y="4330"/>
                  </a:lnTo>
                  <a:lnTo>
                    <a:pt x="2042" y="4308"/>
                  </a:lnTo>
                  <a:close/>
                  <a:moveTo>
                    <a:pt x="2722" y="4850"/>
                  </a:moveTo>
                  <a:lnTo>
                    <a:pt x="3310" y="4868"/>
                  </a:lnTo>
                  <a:lnTo>
                    <a:pt x="3310" y="4355"/>
                  </a:lnTo>
                  <a:lnTo>
                    <a:pt x="2722" y="4333"/>
                  </a:lnTo>
                  <a:close/>
                  <a:moveTo>
                    <a:pt x="6805" y="6973"/>
                  </a:moveTo>
                  <a:lnTo>
                    <a:pt x="7392" y="6981"/>
                  </a:lnTo>
                  <a:lnTo>
                    <a:pt x="7392" y="6485"/>
                  </a:lnTo>
                  <a:lnTo>
                    <a:pt x="6805" y="6475"/>
                  </a:lnTo>
                  <a:close/>
                  <a:moveTo>
                    <a:pt x="6124" y="3957"/>
                  </a:moveTo>
                  <a:lnTo>
                    <a:pt x="6712" y="3982"/>
                  </a:lnTo>
                  <a:lnTo>
                    <a:pt x="6712" y="3483"/>
                  </a:lnTo>
                  <a:lnTo>
                    <a:pt x="6124" y="3456"/>
                  </a:lnTo>
                  <a:close/>
                  <a:moveTo>
                    <a:pt x="6124" y="4959"/>
                  </a:moveTo>
                  <a:lnTo>
                    <a:pt x="6712" y="4978"/>
                  </a:lnTo>
                  <a:lnTo>
                    <a:pt x="6712" y="4480"/>
                  </a:lnTo>
                  <a:lnTo>
                    <a:pt x="6124" y="4459"/>
                  </a:lnTo>
                  <a:close/>
                  <a:moveTo>
                    <a:pt x="5443" y="4937"/>
                  </a:moveTo>
                  <a:lnTo>
                    <a:pt x="6032" y="4956"/>
                  </a:lnTo>
                  <a:lnTo>
                    <a:pt x="6032" y="4455"/>
                  </a:lnTo>
                  <a:lnTo>
                    <a:pt x="5443" y="4434"/>
                  </a:lnTo>
                  <a:close/>
                  <a:moveTo>
                    <a:pt x="4763" y="4916"/>
                  </a:moveTo>
                  <a:lnTo>
                    <a:pt x="5351" y="4934"/>
                  </a:lnTo>
                  <a:lnTo>
                    <a:pt x="5351" y="4430"/>
                  </a:lnTo>
                  <a:lnTo>
                    <a:pt x="4763" y="4408"/>
                  </a:lnTo>
                  <a:close/>
                  <a:moveTo>
                    <a:pt x="3402" y="4872"/>
                  </a:moveTo>
                  <a:lnTo>
                    <a:pt x="3990" y="4891"/>
                  </a:lnTo>
                  <a:lnTo>
                    <a:pt x="3990" y="4380"/>
                  </a:lnTo>
                  <a:lnTo>
                    <a:pt x="3402" y="4358"/>
                  </a:lnTo>
                  <a:close/>
                  <a:moveTo>
                    <a:pt x="5443" y="3929"/>
                  </a:moveTo>
                  <a:lnTo>
                    <a:pt x="6032" y="3954"/>
                  </a:lnTo>
                  <a:lnTo>
                    <a:pt x="6032" y="3452"/>
                  </a:lnTo>
                  <a:lnTo>
                    <a:pt x="5443" y="3426"/>
                  </a:lnTo>
                  <a:close/>
                  <a:moveTo>
                    <a:pt x="4083" y="3873"/>
                  </a:moveTo>
                  <a:lnTo>
                    <a:pt x="4671" y="3898"/>
                  </a:lnTo>
                  <a:lnTo>
                    <a:pt x="4671" y="3390"/>
                  </a:lnTo>
                  <a:lnTo>
                    <a:pt x="4083" y="3362"/>
                  </a:lnTo>
                  <a:close/>
                  <a:moveTo>
                    <a:pt x="4763" y="3901"/>
                  </a:moveTo>
                  <a:lnTo>
                    <a:pt x="5351" y="3926"/>
                  </a:lnTo>
                  <a:lnTo>
                    <a:pt x="5351" y="3421"/>
                  </a:lnTo>
                  <a:lnTo>
                    <a:pt x="4763" y="3394"/>
                  </a:lnTo>
                  <a:close/>
                  <a:moveTo>
                    <a:pt x="2722" y="3816"/>
                  </a:moveTo>
                  <a:lnTo>
                    <a:pt x="3310" y="3841"/>
                  </a:lnTo>
                  <a:lnTo>
                    <a:pt x="3310" y="3327"/>
                  </a:lnTo>
                  <a:lnTo>
                    <a:pt x="2722" y="3300"/>
                  </a:lnTo>
                  <a:close/>
                  <a:moveTo>
                    <a:pt x="3402" y="3844"/>
                  </a:moveTo>
                  <a:lnTo>
                    <a:pt x="3990" y="3869"/>
                  </a:lnTo>
                  <a:lnTo>
                    <a:pt x="3990" y="3358"/>
                  </a:lnTo>
                  <a:lnTo>
                    <a:pt x="3402" y="3331"/>
                  </a:lnTo>
                  <a:close/>
                  <a:moveTo>
                    <a:pt x="2042" y="3788"/>
                  </a:moveTo>
                  <a:lnTo>
                    <a:pt x="2629" y="3813"/>
                  </a:lnTo>
                  <a:lnTo>
                    <a:pt x="2629" y="3296"/>
                  </a:lnTo>
                  <a:lnTo>
                    <a:pt x="2042" y="3269"/>
                  </a:lnTo>
                  <a:close/>
                  <a:moveTo>
                    <a:pt x="6124" y="2955"/>
                  </a:moveTo>
                  <a:lnTo>
                    <a:pt x="6712" y="2985"/>
                  </a:lnTo>
                  <a:lnTo>
                    <a:pt x="6712" y="2486"/>
                  </a:lnTo>
                  <a:lnTo>
                    <a:pt x="6124" y="2455"/>
                  </a:lnTo>
                  <a:close/>
                  <a:moveTo>
                    <a:pt x="1361" y="5852"/>
                  </a:moveTo>
                  <a:lnTo>
                    <a:pt x="1949" y="5865"/>
                  </a:lnTo>
                  <a:lnTo>
                    <a:pt x="1949" y="5345"/>
                  </a:lnTo>
                  <a:lnTo>
                    <a:pt x="1361" y="5329"/>
                  </a:lnTo>
                  <a:close/>
                  <a:moveTo>
                    <a:pt x="1361" y="4806"/>
                  </a:moveTo>
                  <a:lnTo>
                    <a:pt x="1949" y="4825"/>
                  </a:lnTo>
                  <a:lnTo>
                    <a:pt x="1949" y="4305"/>
                  </a:lnTo>
                  <a:lnTo>
                    <a:pt x="1361" y="4284"/>
                  </a:lnTo>
                  <a:close/>
                  <a:moveTo>
                    <a:pt x="1361" y="3761"/>
                  </a:moveTo>
                  <a:lnTo>
                    <a:pt x="1949" y="3785"/>
                  </a:lnTo>
                  <a:lnTo>
                    <a:pt x="1949" y="3264"/>
                  </a:lnTo>
                  <a:lnTo>
                    <a:pt x="1361" y="3237"/>
                  </a:lnTo>
                  <a:close/>
                  <a:moveTo>
                    <a:pt x="1361" y="2714"/>
                  </a:moveTo>
                  <a:lnTo>
                    <a:pt x="1949" y="2745"/>
                  </a:lnTo>
                  <a:lnTo>
                    <a:pt x="1949" y="2224"/>
                  </a:lnTo>
                  <a:lnTo>
                    <a:pt x="1361" y="2192"/>
                  </a:lnTo>
                  <a:close/>
                  <a:moveTo>
                    <a:pt x="3402" y="5899"/>
                  </a:moveTo>
                  <a:lnTo>
                    <a:pt x="3990" y="5913"/>
                  </a:lnTo>
                  <a:lnTo>
                    <a:pt x="3990" y="5401"/>
                  </a:lnTo>
                  <a:lnTo>
                    <a:pt x="3402" y="5385"/>
                  </a:lnTo>
                  <a:close/>
                  <a:moveTo>
                    <a:pt x="4083" y="5914"/>
                  </a:moveTo>
                  <a:lnTo>
                    <a:pt x="4671" y="5927"/>
                  </a:lnTo>
                  <a:lnTo>
                    <a:pt x="4671" y="5420"/>
                  </a:lnTo>
                  <a:lnTo>
                    <a:pt x="4083" y="5404"/>
                  </a:lnTo>
                  <a:close/>
                  <a:moveTo>
                    <a:pt x="2722" y="5883"/>
                  </a:moveTo>
                  <a:lnTo>
                    <a:pt x="3310" y="5897"/>
                  </a:lnTo>
                  <a:lnTo>
                    <a:pt x="3310" y="5383"/>
                  </a:lnTo>
                  <a:lnTo>
                    <a:pt x="2722" y="5366"/>
                  </a:lnTo>
                  <a:close/>
                  <a:moveTo>
                    <a:pt x="2042" y="5867"/>
                  </a:moveTo>
                  <a:lnTo>
                    <a:pt x="2629" y="5881"/>
                  </a:lnTo>
                  <a:lnTo>
                    <a:pt x="2629" y="5364"/>
                  </a:lnTo>
                  <a:lnTo>
                    <a:pt x="2042" y="5348"/>
                  </a:lnTo>
                  <a:close/>
                  <a:moveTo>
                    <a:pt x="2042" y="2749"/>
                  </a:moveTo>
                  <a:lnTo>
                    <a:pt x="2629" y="2779"/>
                  </a:lnTo>
                  <a:lnTo>
                    <a:pt x="2629" y="2262"/>
                  </a:lnTo>
                  <a:lnTo>
                    <a:pt x="2042" y="2229"/>
                  </a:lnTo>
                  <a:close/>
                  <a:moveTo>
                    <a:pt x="4763" y="2887"/>
                  </a:moveTo>
                  <a:lnTo>
                    <a:pt x="5351" y="2916"/>
                  </a:lnTo>
                  <a:lnTo>
                    <a:pt x="5351" y="2412"/>
                  </a:lnTo>
                  <a:lnTo>
                    <a:pt x="4763" y="2379"/>
                  </a:lnTo>
                  <a:close/>
                  <a:moveTo>
                    <a:pt x="5443" y="2921"/>
                  </a:moveTo>
                  <a:lnTo>
                    <a:pt x="6032" y="2950"/>
                  </a:lnTo>
                  <a:lnTo>
                    <a:pt x="6032" y="2449"/>
                  </a:lnTo>
                  <a:lnTo>
                    <a:pt x="5443" y="2416"/>
                  </a:lnTo>
                  <a:close/>
                  <a:moveTo>
                    <a:pt x="4083" y="2852"/>
                  </a:moveTo>
                  <a:lnTo>
                    <a:pt x="4671" y="2881"/>
                  </a:lnTo>
                  <a:lnTo>
                    <a:pt x="4671" y="2375"/>
                  </a:lnTo>
                  <a:lnTo>
                    <a:pt x="4083" y="2342"/>
                  </a:lnTo>
                  <a:close/>
                  <a:moveTo>
                    <a:pt x="3402" y="2818"/>
                  </a:moveTo>
                  <a:lnTo>
                    <a:pt x="3990" y="2848"/>
                  </a:lnTo>
                  <a:lnTo>
                    <a:pt x="3990" y="2337"/>
                  </a:lnTo>
                  <a:lnTo>
                    <a:pt x="3402" y="2305"/>
                  </a:lnTo>
                  <a:close/>
                  <a:moveTo>
                    <a:pt x="2722" y="2783"/>
                  </a:moveTo>
                  <a:lnTo>
                    <a:pt x="3310" y="2813"/>
                  </a:lnTo>
                  <a:lnTo>
                    <a:pt x="3310" y="2299"/>
                  </a:lnTo>
                  <a:lnTo>
                    <a:pt x="2722" y="2267"/>
                  </a:lnTo>
                  <a:close/>
                  <a:moveTo>
                    <a:pt x="4083" y="6935"/>
                  </a:moveTo>
                  <a:lnTo>
                    <a:pt x="4671" y="6943"/>
                  </a:lnTo>
                  <a:lnTo>
                    <a:pt x="4671" y="6435"/>
                  </a:lnTo>
                  <a:lnTo>
                    <a:pt x="4083" y="6425"/>
                  </a:lnTo>
                  <a:close/>
                  <a:moveTo>
                    <a:pt x="8165" y="3059"/>
                  </a:moveTo>
                  <a:lnTo>
                    <a:pt x="8753" y="3088"/>
                  </a:lnTo>
                  <a:lnTo>
                    <a:pt x="8753" y="2599"/>
                  </a:lnTo>
                  <a:lnTo>
                    <a:pt x="8165" y="2567"/>
                  </a:lnTo>
                  <a:close/>
                  <a:moveTo>
                    <a:pt x="7484" y="6982"/>
                  </a:moveTo>
                  <a:lnTo>
                    <a:pt x="8073" y="6990"/>
                  </a:lnTo>
                  <a:lnTo>
                    <a:pt x="8073" y="6497"/>
                  </a:lnTo>
                  <a:lnTo>
                    <a:pt x="7484" y="6487"/>
                  </a:lnTo>
                  <a:close/>
                  <a:moveTo>
                    <a:pt x="8165" y="5025"/>
                  </a:moveTo>
                  <a:lnTo>
                    <a:pt x="8753" y="5043"/>
                  </a:lnTo>
                  <a:lnTo>
                    <a:pt x="8753" y="4555"/>
                  </a:lnTo>
                  <a:lnTo>
                    <a:pt x="8165" y="4533"/>
                  </a:lnTo>
                  <a:close/>
                  <a:moveTo>
                    <a:pt x="8165" y="2075"/>
                  </a:moveTo>
                  <a:lnTo>
                    <a:pt x="8753" y="2110"/>
                  </a:lnTo>
                  <a:lnTo>
                    <a:pt x="8753" y="1622"/>
                  </a:lnTo>
                  <a:lnTo>
                    <a:pt x="8165" y="1584"/>
                  </a:lnTo>
                  <a:close/>
                  <a:moveTo>
                    <a:pt x="8165" y="1092"/>
                  </a:moveTo>
                  <a:lnTo>
                    <a:pt x="8753" y="1133"/>
                  </a:lnTo>
                  <a:lnTo>
                    <a:pt x="8753" y="644"/>
                  </a:lnTo>
                  <a:lnTo>
                    <a:pt x="8165" y="601"/>
                  </a:lnTo>
                  <a:close/>
                  <a:moveTo>
                    <a:pt x="8165" y="6009"/>
                  </a:moveTo>
                  <a:lnTo>
                    <a:pt x="8753" y="6021"/>
                  </a:lnTo>
                  <a:lnTo>
                    <a:pt x="8753" y="5532"/>
                  </a:lnTo>
                  <a:lnTo>
                    <a:pt x="8165" y="5516"/>
                  </a:lnTo>
                  <a:close/>
                  <a:moveTo>
                    <a:pt x="5443" y="7962"/>
                  </a:moveTo>
                  <a:lnTo>
                    <a:pt x="6032" y="7965"/>
                  </a:lnTo>
                  <a:lnTo>
                    <a:pt x="6032" y="7463"/>
                  </a:lnTo>
                  <a:lnTo>
                    <a:pt x="5443" y="7458"/>
                  </a:lnTo>
                  <a:close/>
                  <a:moveTo>
                    <a:pt x="6124" y="7965"/>
                  </a:moveTo>
                  <a:lnTo>
                    <a:pt x="6712" y="7967"/>
                  </a:lnTo>
                  <a:lnTo>
                    <a:pt x="6712" y="7469"/>
                  </a:lnTo>
                  <a:lnTo>
                    <a:pt x="6124" y="7464"/>
                  </a:lnTo>
                  <a:close/>
                  <a:moveTo>
                    <a:pt x="8165" y="6991"/>
                  </a:moveTo>
                  <a:lnTo>
                    <a:pt x="8753" y="7000"/>
                  </a:lnTo>
                  <a:lnTo>
                    <a:pt x="8753" y="6511"/>
                  </a:lnTo>
                  <a:lnTo>
                    <a:pt x="8165" y="6500"/>
                  </a:lnTo>
                  <a:close/>
                  <a:moveTo>
                    <a:pt x="4763" y="7958"/>
                  </a:moveTo>
                  <a:lnTo>
                    <a:pt x="5351" y="7962"/>
                  </a:lnTo>
                  <a:lnTo>
                    <a:pt x="5351" y="7457"/>
                  </a:lnTo>
                  <a:lnTo>
                    <a:pt x="4763" y="7451"/>
                  </a:lnTo>
                  <a:close/>
                  <a:moveTo>
                    <a:pt x="8165" y="7974"/>
                  </a:moveTo>
                  <a:lnTo>
                    <a:pt x="8753" y="7977"/>
                  </a:lnTo>
                  <a:lnTo>
                    <a:pt x="8753" y="7489"/>
                  </a:lnTo>
                  <a:lnTo>
                    <a:pt x="8165" y="7483"/>
                  </a:lnTo>
                  <a:close/>
                  <a:moveTo>
                    <a:pt x="7484" y="7972"/>
                  </a:moveTo>
                  <a:lnTo>
                    <a:pt x="8073" y="7974"/>
                  </a:lnTo>
                  <a:lnTo>
                    <a:pt x="8073" y="7482"/>
                  </a:lnTo>
                  <a:lnTo>
                    <a:pt x="7484" y="7476"/>
                  </a:lnTo>
                  <a:close/>
                  <a:moveTo>
                    <a:pt x="6805" y="7968"/>
                  </a:moveTo>
                  <a:lnTo>
                    <a:pt x="7392" y="7971"/>
                  </a:lnTo>
                  <a:lnTo>
                    <a:pt x="7392" y="7476"/>
                  </a:lnTo>
                  <a:lnTo>
                    <a:pt x="6805" y="7471"/>
                  </a:lnTo>
                  <a:close/>
                  <a:moveTo>
                    <a:pt x="4083" y="7956"/>
                  </a:moveTo>
                  <a:lnTo>
                    <a:pt x="4671" y="7958"/>
                  </a:lnTo>
                  <a:lnTo>
                    <a:pt x="4671" y="7450"/>
                  </a:lnTo>
                  <a:lnTo>
                    <a:pt x="4083" y="7446"/>
                  </a:lnTo>
                  <a:close/>
                  <a:moveTo>
                    <a:pt x="8165" y="4042"/>
                  </a:moveTo>
                  <a:lnTo>
                    <a:pt x="8753" y="4066"/>
                  </a:lnTo>
                  <a:lnTo>
                    <a:pt x="8753" y="3577"/>
                  </a:lnTo>
                  <a:lnTo>
                    <a:pt x="8165" y="3550"/>
                  </a:lnTo>
                  <a:close/>
                  <a:moveTo>
                    <a:pt x="5443" y="905"/>
                  </a:moveTo>
                  <a:lnTo>
                    <a:pt x="6032" y="945"/>
                  </a:lnTo>
                  <a:lnTo>
                    <a:pt x="6032" y="444"/>
                  </a:lnTo>
                  <a:lnTo>
                    <a:pt x="5443" y="400"/>
                  </a:lnTo>
                  <a:close/>
                  <a:moveTo>
                    <a:pt x="6124" y="951"/>
                  </a:moveTo>
                  <a:lnTo>
                    <a:pt x="6712" y="992"/>
                  </a:lnTo>
                  <a:lnTo>
                    <a:pt x="6712" y="494"/>
                  </a:lnTo>
                  <a:lnTo>
                    <a:pt x="6124" y="451"/>
                  </a:lnTo>
                  <a:close/>
                  <a:moveTo>
                    <a:pt x="4763" y="857"/>
                  </a:moveTo>
                  <a:lnTo>
                    <a:pt x="5351" y="898"/>
                  </a:lnTo>
                  <a:lnTo>
                    <a:pt x="5351" y="393"/>
                  </a:lnTo>
                  <a:lnTo>
                    <a:pt x="4763" y="350"/>
                  </a:lnTo>
                  <a:close/>
                  <a:moveTo>
                    <a:pt x="6805" y="998"/>
                  </a:moveTo>
                  <a:lnTo>
                    <a:pt x="7392" y="1039"/>
                  </a:lnTo>
                  <a:lnTo>
                    <a:pt x="7392" y="544"/>
                  </a:lnTo>
                  <a:lnTo>
                    <a:pt x="6805" y="501"/>
                  </a:lnTo>
                  <a:close/>
                  <a:moveTo>
                    <a:pt x="4083" y="811"/>
                  </a:moveTo>
                  <a:lnTo>
                    <a:pt x="4671" y="852"/>
                  </a:lnTo>
                  <a:lnTo>
                    <a:pt x="4671" y="344"/>
                  </a:lnTo>
                  <a:lnTo>
                    <a:pt x="4083" y="301"/>
                  </a:lnTo>
                  <a:close/>
                  <a:moveTo>
                    <a:pt x="2722" y="717"/>
                  </a:moveTo>
                  <a:lnTo>
                    <a:pt x="3310" y="758"/>
                  </a:lnTo>
                  <a:lnTo>
                    <a:pt x="3310" y="243"/>
                  </a:lnTo>
                  <a:lnTo>
                    <a:pt x="2722" y="200"/>
                  </a:lnTo>
                  <a:close/>
                  <a:moveTo>
                    <a:pt x="3402" y="764"/>
                  </a:moveTo>
                  <a:lnTo>
                    <a:pt x="3990" y="804"/>
                  </a:lnTo>
                  <a:lnTo>
                    <a:pt x="3990" y="294"/>
                  </a:lnTo>
                  <a:lnTo>
                    <a:pt x="3402" y="250"/>
                  </a:lnTo>
                  <a:close/>
                  <a:moveTo>
                    <a:pt x="2042" y="670"/>
                  </a:moveTo>
                  <a:lnTo>
                    <a:pt x="2629" y="711"/>
                  </a:lnTo>
                  <a:lnTo>
                    <a:pt x="2629" y="194"/>
                  </a:lnTo>
                  <a:lnTo>
                    <a:pt x="2042" y="151"/>
                  </a:lnTo>
                  <a:close/>
                  <a:moveTo>
                    <a:pt x="7484" y="4014"/>
                  </a:moveTo>
                  <a:lnTo>
                    <a:pt x="8073" y="4038"/>
                  </a:lnTo>
                  <a:lnTo>
                    <a:pt x="8073" y="3546"/>
                  </a:lnTo>
                  <a:lnTo>
                    <a:pt x="7484" y="3519"/>
                  </a:lnTo>
                  <a:close/>
                  <a:moveTo>
                    <a:pt x="7484" y="5003"/>
                  </a:moveTo>
                  <a:lnTo>
                    <a:pt x="8073" y="5022"/>
                  </a:lnTo>
                  <a:lnTo>
                    <a:pt x="8073" y="4530"/>
                  </a:lnTo>
                  <a:lnTo>
                    <a:pt x="7484" y="4508"/>
                  </a:lnTo>
                  <a:close/>
                  <a:moveTo>
                    <a:pt x="7484" y="5993"/>
                  </a:moveTo>
                  <a:lnTo>
                    <a:pt x="8073" y="6006"/>
                  </a:lnTo>
                  <a:lnTo>
                    <a:pt x="8073" y="5514"/>
                  </a:lnTo>
                  <a:lnTo>
                    <a:pt x="7484" y="5497"/>
                  </a:lnTo>
                  <a:close/>
                  <a:moveTo>
                    <a:pt x="7484" y="2035"/>
                  </a:moveTo>
                  <a:lnTo>
                    <a:pt x="8073" y="2070"/>
                  </a:lnTo>
                  <a:lnTo>
                    <a:pt x="8073" y="1578"/>
                  </a:lnTo>
                  <a:lnTo>
                    <a:pt x="7484" y="1540"/>
                  </a:lnTo>
                  <a:close/>
                  <a:moveTo>
                    <a:pt x="7484" y="3024"/>
                  </a:moveTo>
                  <a:lnTo>
                    <a:pt x="8073" y="3054"/>
                  </a:lnTo>
                  <a:lnTo>
                    <a:pt x="8073" y="2562"/>
                  </a:lnTo>
                  <a:lnTo>
                    <a:pt x="7484" y="2529"/>
                  </a:lnTo>
                  <a:close/>
                  <a:moveTo>
                    <a:pt x="7484" y="1046"/>
                  </a:moveTo>
                  <a:lnTo>
                    <a:pt x="8073" y="1085"/>
                  </a:lnTo>
                  <a:lnTo>
                    <a:pt x="8073" y="594"/>
                  </a:lnTo>
                  <a:lnTo>
                    <a:pt x="7484" y="550"/>
                  </a:lnTo>
                  <a:close/>
                  <a:moveTo>
                    <a:pt x="1" y="2646"/>
                  </a:moveTo>
                  <a:lnTo>
                    <a:pt x="588" y="2676"/>
                  </a:lnTo>
                  <a:lnTo>
                    <a:pt x="588" y="2149"/>
                  </a:lnTo>
                  <a:lnTo>
                    <a:pt x="1" y="2117"/>
                  </a:lnTo>
                  <a:close/>
                  <a:moveTo>
                    <a:pt x="1" y="7937"/>
                  </a:moveTo>
                  <a:lnTo>
                    <a:pt x="588" y="7939"/>
                  </a:lnTo>
                  <a:lnTo>
                    <a:pt x="588" y="7413"/>
                  </a:lnTo>
                  <a:lnTo>
                    <a:pt x="1" y="7407"/>
                  </a:lnTo>
                  <a:close/>
                  <a:moveTo>
                    <a:pt x="680" y="7940"/>
                  </a:moveTo>
                  <a:lnTo>
                    <a:pt x="1269" y="7942"/>
                  </a:lnTo>
                  <a:lnTo>
                    <a:pt x="1269" y="7420"/>
                  </a:lnTo>
                  <a:lnTo>
                    <a:pt x="680" y="7414"/>
                  </a:lnTo>
                  <a:close/>
                  <a:moveTo>
                    <a:pt x="1" y="6879"/>
                  </a:moveTo>
                  <a:lnTo>
                    <a:pt x="588" y="6887"/>
                  </a:lnTo>
                  <a:lnTo>
                    <a:pt x="588" y="6361"/>
                  </a:lnTo>
                  <a:lnTo>
                    <a:pt x="1" y="6350"/>
                  </a:lnTo>
                  <a:close/>
                  <a:moveTo>
                    <a:pt x="2042" y="7946"/>
                  </a:moveTo>
                  <a:lnTo>
                    <a:pt x="2629" y="7949"/>
                  </a:lnTo>
                  <a:lnTo>
                    <a:pt x="2629" y="7432"/>
                  </a:lnTo>
                  <a:lnTo>
                    <a:pt x="2042" y="7427"/>
                  </a:lnTo>
                  <a:close/>
                  <a:moveTo>
                    <a:pt x="2722" y="7949"/>
                  </a:moveTo>
                  <a:lnTo>
                    <a:pt x="3310" y="7953"/>
                  </a:lnTo>
                  <a:lnTo>
                    <a:pt x="3310" y="7438"/>
                  </a:lnTo>
                  <a:lnTo>
                    <a:pt x="2722" y="7433"/>
                  </a:lnTo>
                  <a:close/>
                  <a:moveTo>
                    <a:pt x="1361" y="624"/>
                  </a:moveTo>
                  <a:lnTo>
                    <a:pt x="1949" y="664"/>
                  </a:lnTo>
                  <a:lnTo>
                    <a:pt x="1949" y="144"/>
                  </a:lnTo>
                  <a:lnTo>
                    <a:pt x="1361" y="101"/>
                  </a:lnTo>
                  <a:close/>
                  <a:moveTo>
                    <a:pt x="1" y="5820"/>
                  </a:moveTo>
                  <a:lnTo>
                    <a:pt x="588" y="5834"/>
                  </a:lnTo>
                  <a:lnTo>
                    <a:pt x="588" y="5308"/>
                  </a:lnTo>
                  <a:lnTo>
                    <a:pt x="1" y="5292"/>
                  </a:lnTo>
                  <a:close/>
                  <a:moveTo>
                    <a:pt x="1361" y="7944"/>
                  </a:moveTo>
                  <a:lnTo>
                    <a:pt x="1949" y="7946"/>
                  </a:lnTo>
                  <a:lnTo>
                    <a:pt x="1949" y="7425"/>
                  </a:lnTo>
                  <a:lnTo>
                    <a:pt x="1361" y="7420"/>
                  </a:lnTo>
                  <a:close/>
                  <a:moveTo>
                    <a:pt x="1" y="530"/>
                  </a:moveTo>
                  <a:lnTo>
                    <a:pt x="588" y="571"/>
                  </a:lnTo>
                  <a:lnTo>
                    <a:pt x="588" y="43"/>
                  </a:lnTo>
                  <a:lnTo>
                    <a:pt x="1" y="0"/>
                  </a:lnTo>
                  <a:close/>
                  <a:moveTo>
                    <a:pt x="1" y="4762"/>
                  </a:moveTo>
                  <a:lnTo>
                    <a:pt x="588" y="4781"/>
                  </a:lnTo>
                  <a:lnTo>
                    <a:pt x="588" y="4254"/>
                  </a:lnTo>
                  <a:lnTo>
                    <a:pt x="1" y="4233"/>
                  </a:lnTo>
                  <a:close/>
                  <a:moveTo>
                    <a:pt x="680" y="576"/>
                  </a:moveTo>
                  <a:lnTo>
                    <a:pt x="1269" y="617"/>
                  </a:lnTo>
                  <a:lnTo>
                    <a:pt x="1269" y="94"/>
                  </a:lnTo>
                  <a:lnTo>
                    <a:pt x="680" y="50"/>
                  </a:lnTo>
                  <a:close/>
                  <a:moveTo>
                    <a:pt x="1" y="1588"/>
                  </a:moveTo>
                  <a:lnTo>
                    <a:pt x="588" y="1623"/>
                  </a:lnTo>
                  <a:lnTo>
                    <a:pt x="588" y="1097"/>
                  </a:lnTo>
                  <a:lnTo>
                    <a:pt x="1" y="1058"/>
                  </a:lnTo>
                  <a:close/>
                  <a:moveTo>
                    <a:pt x="1" y="3704"/>
                  </a:moveTo>
                  <a:lnTo>
                    <a:pt x="588" y="3728"/>
                  </a:lnTo>
                  <a:lnTo>
                    <a:pt x="588" y="3202"/>
                  </a:lnTo>
                  <a:lnTo>
                    <a:pt x="1" y="3175"/>
                  </a:lnTo>
                  <a:close/>
                  <a:moveTo>
                    <a:pt x="3402" y="7953"/>
                  </a:moveTo>
                  <a:lnTo>
                    <a:pt x="3990" y="7955"/>
                  </a:lnTo>
                  <a:lnTo>
                    <a:pt x="3990" y="7445"/>
                  </a:lnTo>
                  <a:lnTo>
                    <a:pt x="3402" y="7439"/>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2" name="Shape 22"/>
        <p:cNvGrpSpPr/>
        <p:nvPr/>
      </p:nvGrpSpPr>
      <p:grpSpPr>
        <a:xfrm>
          <a:off x="0" y="0"/>
          <a:ext cx="0" cy="0"/>
          <a:chOff x="0" y="0"/>
          <a:chExt cx="0" cy="0"/>
        </a:xfrm>
      </p:grpSpPr>
      <p:sp>
        <p:nvSpPr>
          <p:cNvPr id="23" name="Google Shape;23;p4"/>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24" name="Google Shape;24;p4"/>
          <p:cNvSpPr txBox="1"/>
          <p:nvPr>
            <p:ph idx="1" type="body"/>
          </p:nvPr>
        </p:nvSpPr>
        <p:spPr>
          <a:xfrm>
            <a:off x="720000" y="1063351"/>
            <a:ext cx="7704000" cy="316200"/>
          </a:xfrm>
          <a:prstGeom prst="rect">
            <a:avLst/>
          </a:prstGeom>
        </p:spPr>
        <p:txBody>
          <a:bodyPr anchorCtr="0" anchor="t" bIns="91425" lIns="91425" spcFirstLastPara="1" rIns="91425" wrap="square" tIns="91425">
            <a:noAutofit/>
          </a:bodyPr>
          <a:lstStyle>
            <a:lvl1pPr indent="-304800" lvl="0" marL="457200" rtl="0">
              <a:lnSpc>
                <a:spcPct val="100000"/>
              </a:lnSpc>
              <a:spcBef>
                <a:spcPts val="0"/>
              </a:spcBef>
              <a:spcAft>
                <a:spcPts val="0"/>
              </a:spcAft>
              <a:buSzPts val="1200"/>
              <a:buFont typeface="Nunito Light"/>
              <a:buChar char="●"/>
              <a:defRPr/>
            </a:lvl1pPr>
            <a:lvl2pPr indent="-304800" lvl="1" marL="914400" rtl="0">
              <a:lnSpc>
                <a:spcPct val="100000"/>
              </a:lnSpc>
              <a:spcBef>
                <a:spcPts val="0"/>
              </a:spcBef>
              <a:spcAft>
                <a:spcPts val="0"/>
              </a:spcAft>
              <a:buSzPts val="1200"/>
              <a:buFont typeface="Nunito Light"/>
              <a:buChar char="○"/>
              <a:defRPr/>
            </a:lvl2pPr>
            <a:lvl3pPr indent="-304800" lvl="2" marL="1371600" rtl="0">
              <a:lnSpc>
                <a:spcPct val="100000"/>
              </a:lnSpc>
              <a:spcBef>
                <a:spcPts val="0"/>
              </a:spcBef>
              <a:spcAft>
                <a:spcPts val="0"/>
              </a:spcAft>
              <a:buSzPts val="1200"/>
              <a:buFont typeface="Nunito Light"/>
              <a:buChar char="■"/>
              <a:defRPr/>
            </a:lvl3pPr>
            <a:lvl4pPr indent="-304800" lvl="3" marL="1828800" rtl="0">
              <a:lnSpc>
                <a:spcPct val="100000"/>
              </a:lnSpc>
              <a:spcBef>
                <a:spcPts val="0"/>
              </a:spcBef>
              <a:spcAft>
                <a:spcPts val="0"/>
              </a:spcAft>
              <a:buSzPts val="1200"/>
              <a:buFont typeface="Nunito Light"/>
              <a:buChar char="●"/>
              <a:defRPr/>
            </a:lvl4pPr>
            <a:lvl5pPr indent="-304800" lvl="4" marL="2286000" rtl="0">
              <a:lnSpc>
                <a:spcPct val="100000"/>
              </a:lnSpc>
              <a:spcBef>
                <a:spcPts val="0"/>
              </a:spcBef>
              <a:spcAft>
                <a:spcPts val="0"/>
              </a:spcAft>
              <a:buSzPts val="1200"/>
              <a:buFont typeface="Nunito Light"/>
              <a:buChar char="○"/>
              <a:defRPr/>
            </a:lvl5pPr>
            <a:lvl6pPr indent="-304800" lvl="5" marL="2743200" rtl="0">
              <a:lnSpc>
                <a:spcPct val="100000"/>
              </a:lnSpc>
              <a:spcBef>
                <a:spcPts val="0"/>
              </a:spcBef>
              <a:spcAft>
                <a:spcPts val="0"/>
              </a:spcAft>
              <a:buSzPts val="1200"/>
              <a:buFont typeface="Nunito Light"/>
              <a:buChar char="■"/>
              <a:defRPr/>
            </a:lvl6pPr>
            <a:lvl7pPr indent="-304800" lvl="6" marL="3200400" rtl="0">
              <a:lnSpc>
                <a:spcPct val="100000"/>
              </a:lnSpc>
              <a:spcBef>
                <a:spcPts val="0"/>
              </a:spcBef>
              <a:spcAft>
                <a:spcPts val="0"/>
              </a:spcAft>
              <a:buSzPts val="1200"/>
              <a:buFont typeface="Nunito Light"/>
              <a:buChar char="●"/>
              <a:defRPr/>
            </a:lvl7pPr>
            <a:lvl8pPr indent="-304800" lvl="7" marL="3657600" rtl="0">
              <a:lnSpc>
                <a:spcPct val="100000"/>
              </a:lnSpc>
              <a:spcBef>
                <a:spcPts val="0"/>
              </a:spcBef>
              <a:spcAft>
                <a:spcPts val="0"/>
              </a:spcAft>
              <a:buSzPts val="1200"/>
              <a:buFont typeface="Nunito Light"/>
              <a:buChar char="○"/>
              <a:defRPr/>
            </a:lvl8pPr>
            <a:lvl9pPr indent="-304800" lvl="8" marL="4114800" rtl="0">
              <a:lnSpc>
                <a:spcPct val="100000"/>
              </a:lnSpc>
              <a:spcBef>
                <a:spcPts val="0"/>
              </a:spcBef>
              <a:spcAft>
                <a:spcPts val="0"/>
              </a:spcAft>
              <a:buSzPts val="1200"/>
              <a:buFont typeface="Nunito Light"/>
              <a:buChar char="■"/>
              <a:defRPr/>
            </a:lvl9pPr>
          </a:lstStyle>
          <a:p/>
        </p:txBody>
      </p:sp>
      <p:sp>
        <p:nvSpPr>
          <p:cNvPr id="25" name="Google Shape;25;p4"/>
          <p:cNvSpPr/>
          <p:nvPr/>
        </p:nvSpPr>
        <p:spPr>
          <a:xfrm>
            <a:off x="93069" y="154827"/>
            <a:ext cx="695902" cy="211838"/>
          </a:xfrm>
          <a:custGeom>
            <a:rect b="b" l="l" r="r" t="t"/>
            <a:pathLst>
              <a:path extrusionOk="0" h="4869" w="15995">
                <a:moveTo>
                  <a:pt x="13850" y="3885"/>
                </a:moveTo>
                <a:cubicBezTo>
                  <a:pt x="13862" y="3826"/>
                  <a:pt x="13868" y="3762"/>
                  <a:pt x="13868" y="3699"/>
                </a:cubicBezTo>
                <a:cubicBezTo>
                  <a:pt x="13868" y="3183"/>
                  <a:pt x="13450" y="2764"/>
                  <a:pt x="12934" y="2764"/>
                </a:cubicBezTo>
                <a:cubicBezTo>
                  <a:pt x="12810" y="2764"/>
                  <a:pt x="12693" y="2789"/>
                  <a:pt x="12586" y="2832"/>
                </a:cubicBezTo>
                <a:cubicBezTo>
                  <a:pt x="12498" y="2018"/>
                  <a:pt x="11809" y="1385"/>
                  <a:pt x="10971" y="1385"/>
                </a:cubicBezTo>
                <a:cubicBezTo>
                  <a:pt x="10802" y="1385"/>
                  <a:pt x="10639" y="1411"/>
                  <a:pt x="10486" y="1458"/>
                </a:cubicBezTo>
                <a:cubicBezTo>
                  <a:pt x="10144" y="605"/>
                  <a:pt x="9311" y="1"/>
                  <a:pt x="8335" y="1"/>
                </a:cubicBezTo>
                <a:cubicBezTo>
                  <a:pt x="7240" y="1"/>
                  <a:pt x="6324" y="762"/>
                  <a:pt x="6083" y="1783"/>
                </a:cubicBezTo>
                <a:cubicBezTo>
                  <a:pt x="5797" y="1536"/>
                  <a:pt x="5426" y="1385"/>
                  <a:pt x="5018" y="1385"/>
                </a:cubicBezTo>
                <a:cubicBezTo>
                  <a:pt x="4166" y="1385"/>
                  <a:pt x="3468" y="2041"/>
                  <a:pt x="3400" y="2876"/>
                </a:cubicBezTo>
                <a:cubicBezTo>
                  <a:pt x="3269" y="2805"/>
                  <a:pt x="3117" y="2764"/>
                  <a:pt x="2957" y="2764"/>
                </a:cubicBezTo>
                <a:cubicBezTo>
                  <a:pt x="2441" y="2764"/>
                  <a:pt x="2022" y="3183"/>
                  <a:pt x="2022" y="3699"/>
                </a:cubicBezTo>
                <a:cubicBezTo>
                  <a:pt x="2022" y="3766"/>
                  <a:pt x="2030" y="3831"/>
                  <a:pt x="2043" y="3893"/>
                </a:cubicBezTo>
                <a:cubicBezTo>
                  <a:pt x="774" y="3997"/>
                  <a:pt x="0" y="4134"/>
                  <a:pt x="0" y="4284"/>
                </a:cubicBezTo>
                <a:cubicBezTo>
                  <a:pt x="0" y="4607"/>
                  <a:pt x="3581" y="4869"/>
                  <a:pt x="7998" y="4869"/>
                </a:cubicBezTo>
                <a:cubicBezTo>
                  <a:pt x="12415" y="4869"/>
                  <a:pt x="15995" y="4607"/>
                  <a:pt x="15995" y="4284"/>
                </a:cubicBezTo>
                <a:cubicBezTo>
                  <a:pt x="15995" y="4130"/>
                  <a:pt x="15180" y="3990"/>
                  <a:pt x="13850" y="3885"/>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 name="Google Shape;26;p4"/>
          <p:cNvSpPr/>
          <p:nvPr/>
        </p:nvSpPr>
        <p:spPr>
          <a:xfrm>
            <a:off x="8397907" y="645145"/>
            <a:ext cx="552719" cy="58039"/>
          </a:xfrm>
          <a:custGeom>
            <a:rect b="b" l="l" r="r" t="t"/>
            <a:pathLst>
              <a:path extrusionOk="0" h="1334" w="12704">
                <a:moveTo>
                  <a:pt x="11825" y="380"/>
                </a:moveTo>
                <a:cubicBezTo>
                  <a:pt x="8096" y="910"/>
                  <a:pt x="0" y="1334"/>
                  <a:pt x="0" y="1334"/>
                </a:cubicBezTo>
                <a:cubicBezTo>
                  <a:pt x="895" y="1293"/>
                  <a:pt x="1896" y="1029"/>
                  <a:pt x="2754" y="770"/>
                </a:cubicBezTo>
                <a:cubicBezTo>
                  <a:pt x="3027" y="688"/>
                  <a:pt x="3295" y="591"/>
                  <a:pt x="3574" y="531"/>
                </a:cubicBezTo>
                <a:cubicBezTo>
                  <a:pt x="3920" y="455"/>
                  <a:pt x="4274" y="436"/>
                  <a:pt x="4628" y="418"/>
                </a:cubicBezTo>
                <a:cubicBezTo>
                  <a:pt x="7320" y="279"/>
                  <a:pt x="10011" y="139"/>
                  <a:pt x="12704" y="0"/>
                </a:cubicBezTo>
                <a:cubicBezTo>
                  <a:pt x="12411" y="127"/>
                  <a:pt x="12142" y="336"/>
                  <a:pt x="11825" y="38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 name="Google Shape;27;p4"/>
          <p:cNvSpPr/>
          <p:nvPr/>
        </p:nvSpPr>
        <p:spPr>
          <a:xfrm>
            <a:off x="8671482" y="420603"/>
            <a:ext cx="302682" cy="50947"/>
          </a:xfrm>
          <a:custGeom>
            <a:rect b="b" l="l" r="r" t="t"/>
            <a:pathLst>
              <a:path extrusionOk="0" h="1171" w="6957">
                <a:moveTo>
                  <a:pt x="6957" y="504"/>
                </a:moveTo>
                <a:cubicBezTo>
                  <a:pt x="5626" y="747"/>
                  <a:pt x="0" y="1171"/>
                  <a:pt x="0" y="1171"/>
                </a:cubicBezTo>
                <a:cubicBezTo>
                  <a:pt x="317" y="1171"/>
                  <a:pt x="448" y="1032"/>
                  <a:pt x="723" y="975"/>
                </a:cubicBezTo>
                <a:cubicBezTo>
                  <a:pt x="1048" y="909"/>
                  <a:pt x="1193" y="782"/>
                  <a:pt x="1487" y="688"/>
                </a:cubicBezTo>
                <a:cubicBezTo>
                  <a:pt x="1786" y="593"/>
                  <a:pt x="2082" y="634"/>
                  <a:pt x="2369" y="509"/>
                </a:cubicBezTo>
                <a:cubicBezTo>
                  <a:pt x="2881" y="284"/>
                  <a:pt x="3009" y="1"/>
                  <a:pt x="3631" y="157"/>
                </a:cubicBezTo>
                <a:cubicBezTo>
                  <a:pt x="3939" y="235"/>
                  <a:pt x="4159" y="482"/>
                  <a:pt x="4474" y="538"/>
                </a:cubicBezTo>
                <a:cubicBezTo>
                  <a:pt x="4797" y="596"/>
                  <a:pt x="5239" y="447"/>
                  <a:pt x="5566" y="383"/>
                </a:cubicBezTo>
                <a:cubicBezTo>
                  <a:pt x="5965" y="304"/>
                  <a:pt x="6713" y="296"/>
                  <a:pt x="6957" y="504"/>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 name="Google Shape;28;p4"/>
          <p:cNvSpPr/>
          <p:nvPr/>
        </p:nvSpPr>
        <p:spPr>
          <a:xfrm>
            <a:off x="8067859" y="200281"/>
            <a:ext cx="263264" cy="64130"/>
          </a:xfrm>
          <a:custGeom>
            <a:rect b="b" l="l" r="r" t="t"/>
            <a:pathLst>
              <a:path extrusionOk="0" h="1474" w="6051">
                <a:moveTo>
                  <a:pt x="6051" y="687"/>
                </a:moveTo>
                <a:cubicBezTo>
                  <a:pt x="4054" y="1051"/>
                  <a:pt x="1" y="1474"/>
                  <a:pt x="1" y="1474"/>
                </a:cubicBezTo>
                <a:cubicBezTo>
                  <a:pt x="266" y="1474"/>
                  <a:pt x="439" y="1204"/>
                  <a:pt x="717" y="1148"/>
                </a:cubicBezTo>
                <a:cubicBezTo>
                  <a:pt x="1040" y="1082"/>
                  <a:pt x="1344" y="1209"/>
                  <a:pt x="1680" y="1097"/>
                </a:cubicBezTo>
                <a:cubicBezTo>
                  <a:pt x="2312" y="886"/>
                  <a:pt x="2610" y="1"/>
                  <a:pt x="3389" y="84"/>
                </a:cubicBezTo>
                <a:cubicBezTo>
                  <a:pt x="3665" y="115"/>
                  <a:pt x="3883" y="415"/>
                  <a:pt x="4125" y="508"/>
                </a:cubicBezTo>
                <a:cubicBezTo>
                  <a:pt x="4432" y="624"/>
                  <a:pt x="4639" y="608"/>
                  <a:pt x="4966" y="627"/>
                </a:cubicBezTo>
                <a:cubicBezTo>
                  <a:pt x="5287" y="645"/>
                  <a:pt x="5729" y="725"/>
                  <a:pt x="6051" y="687"/>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 name="Google Shape;29;p4"/>
          <p:cNvSpPr/>
          <p:nvPr/>
        </p:nvSpPr>
        <p:spPr>
          <a:xfrm flipH="1">
            <a:off x="-247591" y="1462595"/>
            <a:ext cx="552719" cy="58039"/>
          </a:xfrm>
          <a:custGeom>
            <a:rect b="b" l="l" r="r" t="t"/>
            <a:pathLst>
              <a:path extrusionOk="0" h="1334" w="12704">
                <a:moveTo>
                  <a:pt x="11825" y="380"/>
                </a:moveTo>
                <a:cubicBezTo>
                  <a:pt x="8096" y="910"/>
                  <a:pt x="0" y="1334"/>
                  <a:pt x="0" y="1334"/>
                </a:cubicBezTo>
                <a:cubicBezTo>
                  <a:pt x="895" y="1293"/>
                  <a:pt x="1896" y="1029"/>
                  <a:pt x="2754" y="770"/>
                </a:cubicBezTo>
                <a:cubicBezTo>
                  <a:pt x="3027" y="688"/>
                  <a:pt x="3295" y="591"/>
                  <a:pt x="3574" y="531"/>
                </a:cubicBezTo>
                <a:cubicBezTo>
                  <a:pt x="3920" y="455"/>
                  <a:pt x="4274" y="436"/>
                  <a:pt x="4628" y="418"/>
                </a:cubicBezTo>
                <a:cubicBezTo>
                  <a:pt x="7320" y="279"/>
                  <a:pt x="10011" y="139"/>
                  <a:pt x="12704" y="0"/>
                </a:cubicBezTo>
                <a:cubicBezTo>
                  <a:pt x="12411" y="127"/>
                  <a:pt x="12142" y="336"/>
                  <a:pt x="11825" y="38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 name="Google Shape;30;p4"/>
          <p:cNvSpPr/>
          <p:nvPr/>
        </p:nvSpPr>
        <p:spPr>
          <a:xfrm flipH="1">
            <a:off x="-271129" y="1238053"/>
            <a:ext cx="302682" cy="50947"/>
          </a:xfrm>
          <a:custGeom>
            <a:rect b="b" l="l" r="r" t="t"/>
            <a:pathLst>
              <a:path extrusionOk="0" h="1171" w="6957">
                <a:moveTo>
                  <a:pt x="6957" y="504"/>
                </a:moveTo>
                <a:cubicBezTo>
                  <a:pt x="5626" y="747"/>
                  <a:pt x="0" y="1171"/>
                  <a:pt x="0" y="1171"/>
                </a:cubicBezTo>
                <a:cubicBezTo>
                  <a:pt x="317" y="1171"/>
                  <a:pt x="448" y="1032"/>
                  <a:pt x="723" y="975"/>
                </a:cubicBezTo>
                <a:cubicBezTo>
                  <a:pt x="1048" y="909"/>
                  <a:pt x="1193" y="782"/>
                  <a:pt x="1487" y="688"/>
                </a:cubicBezTo>
                <a:cubicBezTo>
                  <a:pt x="1786" y="593"/>
                  <a:pt x="2082" y="634"/>
                  <a:pt x="2369" y="509"/>
                </a:cubicBezTo>
                <a:cubicBezTo>
                  <a:pt x="2881" y="284"/>
                  <a:pt x="3009" y="1"/>
                  <a:pt x="3631" y="157"/>
                </a:cubicBezTo>
                <a:cubicBezTo>
                  <a:pt x="3939" y="235"/>
                  <a:pt x="4159" y="482"/>
                  <a:pt x="4474" y="538"/>
                </a:cubicBezTo>
                <a:cubicBezTo>
                  <a:pt x="4797" y="596"/>
                  <a:pt x="5239" y="447"/>
                  <a:pt x="5566" y="383"/>
                </a:cubicBezTo>
                <a:cubicBezTo>
                  <a:pt x="5965" y="304"/>
                  <a:pt x="6713" y="296"/>
                  <a:pt x="6957" y="504"/>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 name="Google Shape;31;p4"/>
          <p:cNvSpPr/>
          <p:nvPr/>
        </p:nvSpPr>
        <p:spPr>
          <a:xfrm flipH="1">
            <a:off x="371912" y="1017731"/>
            <a:ext cx="263264" cy="64130"/>
          </a:xfrm>
          <a:custGeom>
            <a:rect b="b" l="l" r="r" t="t"/>
            <a:pathLst>
              <a:path extrusionOk="0" h="1474" w="6051">
                <a:moveTo>
                  <a:pt x="6051" y="687"/>
                </a:moveTo>
                <a:cubicBezTo>
                  <a:pt x="4054" y="1051"/>
                  <a:pt x="1" y="1474"/>
                  <a:pt x="1" y="1474"/>
                </a:cubicBezTo>
                <a:cubicBezTo>
                  <a:pt x="266" y="1474"/>
                  <a:pt x="439" y="1204"/>
                  <a:pt x="717" y="1148"/>
                </a:cubicBezTo>
                <a:cubicBezTo>
                  <a:pt x="1040" y="1082"/>
                  <a:pt x="1344" y="1209"/>
                  <a:pt x="1680" y="1097"/>
                </a:cubicBezTo>
                <a:cubicBezTo>
                  <a:pt x="2312" y="886"/>
                  <a:pt x="2610" y="1"/>
                  <a:pt x="3389" y="84"/>
                </a:cubicBezTo>
                <a:cubicBezTo>
                  <a:pt x="3665" y="115"/>
                  <a:pt x="3883" y="415"/>
                  <a:pt x="4125" y="508"/>
                </a:cubicBezTo>
                <a:cubicBezTo>
                  <a:pt x="4432" y="624"/>
                  <a:pt x="4639" y="608"/>
                  <a:pt x="4966" y="627"/>
                </a:cubicBezTo>
                <a:cubicBezTo>
                  <a:pt x="5287" y="645"/>
                  <a:pt x="5729" y="725"/>
                  <a:pt x="6051" y="687"/>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 name="Google Shape;32;p4"/>
          <p:cNvSpPr/>
          <p:nvPr/>
        </p:nvSpPr>
        <p:spPr>
          <a:xfrm flipH="1">
            <a:off x="8671484" y="833345"/>
            <a:ext cx="552719" cy="58039"/>
          </a:xfrm>
          <a:custGeom>
            <a:rect b="b" l="l" r="r" t="t"/>
            <a:pathLst>
              <a:path extrusionOk="0" h="1334" w="12704">
                <a:moveTo>
                  <a:pt x="11825" y="380"/>
                </a:moveTo>
                <a:cubicBezTo>
                  <a:pt x="8096" y="910"/>
                  <a:pt x="0" y="1334"/>
                  <a:pt x="0" y="1334"/>
                </a:cubicBezTo>
                <a:cubicBezTo>
                  <a:pt x="895" y="1293"/>
                  <a:pt x="1896" y="1029"/>
                  <a:pt x="2754" y="770"/>
                </a:cubicBezTo>
                <a:cubicBezTo>
                  <a:pt x="3027" y="688"/>
                  <a:pt x="3295" y="591"/>
                  <a:pt x="3574" y="531"/>
                </a:cubicBezTo>
                <a:cubicBezTo>
                  <a:pt x="3920" y="455"/>
                  <a:pt x="4274" y="436"/>
                  <a:pt x="4628" y="418"/>
                </a:cubicBezTo>
                <a:cubicBezTo>
                  <a:pt x="7320" y="279"/>
                  <a:pt x="10011" y="139"/>
                  <a:pt x="12704" y="0"/>
                </a:cubicBezTo>
                <a:cubicBezTo>
                  <a:pt x="12411" y="127"/>
                  <a:pt x="12142" y="336"/>
                  <a:pt x="11825" y="38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 name="Google Shape;33;p4"/>
          <p:cNvSpPr/>
          <p:nvPr/>
        </p:nvSpPr>
        <p:spPr>
          <a:xfrm>
            <a:off x="7516226" y="276835"/>
            <a:ext cx="458439" cy="122561"/>
          </a:xfrm>
          <a:custGeom>
            <a:rect b="b" l="l" r="r" t="t"/>
            <a:pathLst>
              <a:path extrusionOk="0" h="2817" w="10537">
                <a:moveTo>
                  <a:pt x="9651" y="2218"/>
                </a:moveTo>
                <a:cubicBezTo>
                  <a:pt x="9674" y="2165"/>
                  <a:pt x="9688" y="2108"/>
                  <a:pt x="9688" y="2047"/>
                </a:cubicBezTo>
                <a:cubicBezTo>
                  <a:pt x="9688" y="1814"/>
                  <a:pt x="9499" y="1626"/>
                  <a:pt x="9267" y="1626"/>
                </a:cubicBezTo>
                <a:cubicBezTo>
                  <a:pt x="9188" y="1626"/>
                  <a:pt x="9113" y="1648"/>
                  <a:pt x="9050" y="1687"/>
                </a:cubicBezTo>
                <a:cubicBezTo>
                  <a:pt x="9059" y="1634"/>
                  <a:pt x="9065" y="1581"/>
                  <a:pt x="9065" y="1525"/>
                </a:cubicBezTo>
                <a:cubicBezTo>
                  <a:pt x="9065" y="1040"/>
                  <a:pt x="8672" y="647"/>
                  <a:pt x="8188" y="647"/>
                </a:cubicBezTo>
                <a:cubicBezTo>
                  <a:pt x="7778" y="647"/>
                  <a:pt x="7435" y="928"/>
                  <a:pt x="7338" y="1307"/>
                </a:cubicBezTo>
                <a:cubicBezTo>
                  <a:pt x="7225" y="1218"/>
                  <a:pt x="7084" y="1165"/>
                  <a:pt x="6929" y="1165"/>
                </a:cubicBezTo>
                <a:cubicBezTo>
                  <a:pt x="6818" y="1165"/>
                  <a:pt x="6714" y="1192"/>
                  <a:pt x="6622" y="1241"/>
                </a:cubicBezTo>
                <a:cubicBezTo>
                  <a:pt x="6575" y="548"/>
                  <a:pt x="6000" y="0"/>
                  <a:pt x="5295" y="0"/>
                </a:cubicBezTo>
                <a:cubicBezTo>
                  <a:pt x="4736" y="0"/>
                  <a:pt x="4259" y="346"/>
                  <a:pt x="4061" y="834"/>
                </a:cubicBezTo>
                <a:cubicBezTo>
                  <a:pt x="3868" y="641"/>
                  <a:pt x="3601" y="522"/>
                  <a:pt x="3306" y="522"/>
                </a:cubicBezTo>
                <a:cubicBezTo>
                  <a:pt x="2744" y="522"/>
                  <a:pt x="2284" y="954"/>
                  <a:pt x="2239" y="1505"/>
                </a:cubicBezTo>
                <a:cubicBezTo>
                  <a:pt x="2154" y="1458"/>
                  <a:pt x="2054" y="1430"/>
                  <a:pt x="1948" y="1430"/>
                </a:cubicBezTo>
                <a:cubicBezTo>
                  <a:pt x="1608" y="1430"/>
                  <a:pt x="1333" y="1707"/>
                  <a:pt x="1333" y="2047"/>
                </a:cubicBezTo>
                <a:cubicBezTo>
                  <a:pt x="1333" y="2091"/>
                  <a:pt x="1337" y="2134"/>
                  <a:pt x="1346" y="2174"/>
                </a:cubicBezTo>
                <a:cubicBezTo>
                  <a:pt x="510" y="2243"/>
                  <a:pt x="1" y="2334"/>
                  <a:pt x="1" y="2432"/>
                </a:cubicBezTo>
                <a:cubicBezTo>
                  <a:pt x="1" y="2645"/>
                  <a:pt x="2359" y="2817"/>
                  <a:pt x="5269" y="2817"/>
                </a:cubicBezTo>
                <a:cubicBezTo>
                  <a:pt x="8179" y="2817"/>
                  <a:pt x="10537" y="2645"/>
                  <a:pt x="10537" y="2432"/>
                </a:cubicBezTo>
                <a:cubicBezTo>
                  <a:pt x="10537" y="2353"/>
                  <a:pt x="10211" y="2279"/>
                  <a:pt x="9651" y="2218"/>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4" name="Google Shape;34;p4"/>
          <p:cNvGrpSpPr/>
          <p:nvPr/>
        </p:nvGrpSpPr>
        <p:grpSpPr>
          <a:xfrm>
            <a:off x="-663216" y="2724700"/>
            <a:ext cx="1146925" cy="2735180"/>
            <a:chOff x="2042343" y="663558"/>
            <a:chExt cx="504165" cy="1202330"/>
          </a:xfrm>
        </p:grpSpPr>
        <p:sp>
          <p:nvSpPr>
            <p:cNvPr id="35" name="Google Shape;35;p4"/>
            <p:cNvSpPr/>
            <p:nvPr/>
          </p:nvSpPr>
          <p:spPr>
            <a:xfrm>
              <a:off x="2042343" y="776765"/>
              <a:ext cx="504165" cy="1089123"/>
            </a:xfrm>
            <a:custGeom>
              <a:rect b="b" l="l" r="r" t="t"/>
              <a:pathLst>
                <a:path extrusionOk="0" h="25033" w="11588">
                  <a:moveTo>
                    <a:pt x="0" y="0"/>
                  </a:moveTo>
                  <a:lnTo>
                    <a:pt x="11588" y="0"/>
                  </a:lnTo>
                  <a:lnTo>
                    <a:pt x="11588" y="25033"/>
                  </a:lnTo>
                  <a:lnTo>
                    <a:pt x="0" y="25033"/>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 name="Google Shape;36;p4"/>
            <p:cNvSpPr/>
            <p:nvPr/>
          </p:nvSpPr>
          <p:spPr>
            <a:xfrm>
              <a:off x="2133926" y="727775"/>
              <a:ext cx="320998" cy="49033"/>
            </a:xfrm>
            <a:custGeom>
              <a:rect b="b" l="l" r="r" t="t"/>
              <a:pathLst>
                <a:path extrusionOk="0" h="1127" w="7378">
                  <a:moveTo>
                    <a:pt x="1" y="0"/>
                  </a:moveTo>
                  <a:lnTo>
                    <a:pt x="7377" y="0"/>
                  </a:lnTo>
                  <a:lnTo>
                    <a:pt x="7377" y="1126"/>
                  </a:lnTo>
                  <a:lnTo>
                    <a:pt x="1" y="1126"/>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4"/>
            <p:cNvSpPr/>
            <p:nvPr/>
          </p:nvSpPr>
          <p:spPr>
            <a:xfrm>
              <a:off x="2479506" y="663558"/>
              <a:ext cx="12008" cy="113250"/>
            </a:xfrm>
            <a:custGeom>
              <a:rect b="b" l="l" r="r" t="t"/>
              <a:pathLst>
                <a:path extrusionOk="0" h="2603" w="276">
                  <a:moveTo>
                    <a:pt x="1" y="1"/>
                  </a:moveTo>
                  <a:lnTo>
                    <a:pt x="275" y="1"/>
                  </a:lnTo>
                  <a:lnTo>
                    <a:pt x="275" y="2602"/>
                  </a:lnTo>
                  <a:lnTo>
                    <a:pt x="1" y="2602"/>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 name="Google Shape;38;p4"/>
            <p:cNvSpPr/>
            <p:nvPr/>
          </p:nvSpPr>
          <p:spPr>
            <a:xfrm>
              <a:off x="2510223" y="708893"/>
              <a:ext cx="11965" cy="67915"/>
            </a:xfrm>
            <a:custGeom>
              <a:rect b="b" l="l" r="r" t="t"/>
              <a:pathLst>
                <a:path extrusionOk="0" h="1561" w="275">
                  <a:moveTo>
                    <a:pt x="0" y="1"/>
                  </a:moveTo>
                  <a:lnTo>
                    <a:pt x="275" y="1"/>
                  </a:lnTo>
                  <a:lnTo>
                    <a:pt x="275" y="1560"/>
                  </a:lnTo>
                  <a:lnTo>
                    <a:pt x="0" y="156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 name="Google Shape;39;p4"/>
            <p:cNvSpPr/>
            <p:nvPr/>
          </p:nvSpPr>
          <p:spPr>
            <a:xfrm>
              <a:off x="2075191" y="814964"/>
              <a:ext cx="76138" cy="29933"/>
            </a:xfrm>
            <a:custGeom>
              <a:rect b="b" l="l" r="r" t="t"/>
              <a:pathLst>
                <a:path extrusionOk="0" h="688" w="1750">
                  <a:moveTo>
                    <a:pt x="1" y="0"/>
                  </a:moveTo>
                  <a:lnTo>
                    <a:pt x="1749" y="0"/>
                  </a:lnTo>
                  <a:lnTo>
                    <a:pt x="1749" y="688"/>
                  </a:lnTo>
                  <a:lnTo>
                    <a:pt x="1" y="688"/>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 name="Google Shape;40;p4"/>
            <p:cNvSpPr/>
            <p:nvPr/>
          </p:nvSpPr>
          <p:spPr>
            <a:xfrm>
              <a:off x="2465584" y="814964"/>
              <a:ext cx="57995" cy="29933"/>
            </a:xfrm>
            <a:custGeom>
              <a:rect b="b" l="l" r="r" t="t"/>
              <a:pathLst>
                <a:path extrusionOk="0" h="688" w="1333">
                  <a:moveTo>
                    <a:pt x="0" y="0"/>
                  </a:moveTo>
                  <a:lnTo>
                    <a:pt x="1332" y="0"/>
                  </a:lnTo>
                  <a:lnTo>
                    <a:pt x="1332" y="688"/>
                  </a:lnTo>
                  <a:lnTo>
                    <a:pt x="0" y="688"/>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 name="Google Shape;41;p4"/>
            <p:cNvSpPr/>
            <p:nvPr/>
          </p:nvSpPr>
          <p:spPr>
            <a:xfrm>
              <a:off x="2177869" y="814964"/>
              <a:ext cx="172551" cy="29933"/>
            </a:xfrm>
            <a:custGeom>
              <a:rect b="b" l="l" r="r" t="t"/>
              <a:pathLst>
                <a:path extrusionOk="0" h="688" w="3966">
                  <a:moveTo>
                    <a:pt x="0" y="0"/>
                  </a:moveTo>
                  <a:lnTo>
                    <a:pt x="3966" y="0"/>
                  </a:lnTo>
                  <a:lnTo>
                    <a:pt x="3966" y="688"/>
                  </a:lnTo>
                  <a:lnTo>
                    <a:pt x="0" y="688"/>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 name="Google Shape;42;p4"/>
            <p:cNvSpPr/>
            <p:nvPr/>
          </p:nvSpPr>
          <p:spPr>
            <a:xfrm>
              <a:off x="2374305" y="880008"/>
              <a:ext cx="149274" cy="29933"/>
            </a:xfrm>
            <a:custGeom>
              <a:rect b="b" l="l" r="r" t="t"/>
              <a:pathLst>
                <a:path extrusionOk="0" h="688" w="3431">
                  <a:moveTo>
                    <a:pt x="1" y="0"/>
                  </a:moveTo>
                  <a:lnTo>
                    <a:pt x="3430" y="0"/>
                  </a:lnTo>
                  <a:lnTo>
                    <a:pt x="3430" y="688"/>
                  </a:lnTo>
                  <a:lnTo>
                    <a:pt x="1" y="688"/>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 name="Google Shape;43;p4"/>
            <p:cNvSpPr/>
            <p:nvPr/>
          </p:nvSpPr>
          <p:spPr>
            <a:xfrm>
              <a:off x="2075191" y="880008"/>
              <a:ext cx="33805" cy="29933"/>
            </a:xfrm>
            <a:custGeom>
              <a:rect b="b" l="l" r="r" t="t"/>
              <a:pathLst>
                <a:path extrusionOk="0" h="688" w="777">
                  <a:moveTo>
                    <a:pt x="1" y="0"/>
                  </a:moveTo>
                  <a:lnTo>
                    <a:pt x="776" y="0"/>
                  </a:lnTo>
                  <a:lnTo>
                    <a:pt x="776" y="688"/>
                  </a:lnTo>
                  <a:lnTo>
                    <a:pt x="1" y="688"/>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 name="Google Shape;44;p4"/>
            <p:cNvSpPr/>
            <p:nvPr/>
          </p:nvSpPr>
          <p:spPr>
            <a:xfrm>
              <a:off x="2139843" y="880008"/>
              <a:ext cx="210576" cy="29933"/>
            </a:xfrm>
            <a:custGeom>
              <a:rect b="b" l="l" r="r" t="t"/>
              <a:pathLst>
                <a:path extrusionOk="0" h="688" w="4840">
                  <a:moveTo>
                    <a:pt x="0" y="0"/>
                  </a:moveTo>
                  <a:lnTo>
                    <a:pt x="4840" y="0"/>
                  </a:lnTo>
                  <a:lnTo>
                    <a:pt x="4840" y="688"/>
                  </a:lnTo>
                  <a:lnTo>
                    <a:pt x="0" y="688"/>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 name="Google Shape;45;p4"/>
            <p:cNvSpPr/>
            <p:nvPr/>
          </p:nvSpPr>
          <p:spPr>
            <a:xfrm>
              <a:off x="2447441" y="1006310"/>
              <a:ext cx="76138" cy="29977"/>
            </a:xfrm>
            <a:custGeom>
              <a:rect b="b" l="l" r="r" t="t"/>
              <a:pathLst>
                <a:path extrusionOk="0" h="689" w="1750">
                  <a:moveTo>
                    <a:pt x="1" y="1"/>
                  </a:moveTo>
                  <a:lnTo>
                    <a:pt x="1749" y="1"/>
                  </a:lnTo>
                  <a:lnTo>
                    <a:pt x="1749" y="688"/>
                  </a:lnTo>
                  <a:lnTo>
                    <a:pt x="1" y="688"/>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 name="Google Shape;46;p4"/>
            <p:cNvSpPr/>
            <p:nvPr/>
          </p:nvSpPr>
          <p:spPr>
            <a:xfrm>
              <a:off x="2075191" y="1006310"/>
              <a:ext cx="57995" cy="29977"/>
            </a:xfrm>
            <a:custGeom>
              <a:rect b="b" l="l" r="r" t="t"/>
              <a:pathLst>
                <a:path extrusionOk="0" h="689" w="1333">
                  <a:moveTo>
                    <a:pt x="1" y="1"/>
                  </a:moveTo>
                  <a:lnTo>
                    <a:pt x="1333" y="1"/>
                  </a:lnTo>
                  <a:lnTo>
                    <a:pt x="1333" y="688"/>
                  </a:lnTo>
                  <a:lnTo>
                    <a:pt x="1" y="688"/>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 name="Google Shape;47;p4"/>
            <p:cNvSpPr/>
            <p:nvPr/>
          </p:nvSpPr>
          <p:spPr>
            <a:xfrm>
              <a:off x="2248351" y="1006310"/>
              <a:ext cx="172551" cy="29977"/>
            </a:xfrm>
            <a:custGeom>
              <a:rect b="b" l="l" r="r" t="t"/>
              <a:pathLst>
                <a:path extrusionOk="0" h="689" w="3966">
                  <a:moveTo>
                    <a:pt x="0" y="1"/>
                  </a:moveTo>
                  <a:lnTo>
                    <a:pt x="3966" y="1"/>
                  </a:lnTo>
                  <a:lnTo>
                    <a:pt x="3966" y="688"/>
                  </a:lnTo>
                  <a:lnTo>
                    <a:pt x="0" y="688"/>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 name="Google Shape;48;p4"/>
            <p:cNvSpPr/>
            <p:nvPr/>
          </p:nvSpPr>
          <p:spPr>
            <a:xfrm>
              <a:off x="2075191" y="941267"/>
              <a:ext cx="195392" cy="29977"/>
            </a:xfrm>
            <a:custGeom>
              <a:rect b="b" l="l" r="r" t="t"/>
              <a:pathLst>
                <a:path extrusionOk="0" h="689" w="4491">
                  <a:moveTo>
                    <a:pt x="1" y="1"/>
                  </a:moveTo>
                  <a:lnTo>
                    <a:pt x="4490" y="1"/>
                  </a:lnTo>
                  <a:lnTo>
                    <a:pt x="4490" y="688"/>
                  </a:lnTo>
                  <a:lnTo>
                    <a:pt x="1" y="688"/>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 name="Google Shape;49;p4"/>
            <p:cNvSpPr/>
            <p:nvPr/>
          </p:nvSpPr>
          <p:spPr>
            <a:xfrm>
              <a:off x="2489774" y="941267"/>
              <a:ext cx="33805" cy="29977"/>
            </a:xfrm>
            <a:custGeom>
              <a:rect b="b" l="l" r="r" t="t"/>
              <a:pathLst>
                <a:path extrusionOk="0" h="689" w="777">
                  <a:moveTo>
                    <a:pt x="1" y="1"/>
                  </a:moveTo>
                  <a:lnTo>
                    <a:pt x="776" y="1"/>
                  </a:lnTo>
                  <a:lnTo>
                    <a:pt x="776" y="688"/>
                  </a:lnTo>
                  <a:lnTo>
                    <a:pt x="1" y="688"/>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 name="Google Shape;50;p4"/>
            <p:cNvSpPr/>
            <p:nvPr/>
          </p:nvSpPr>
          <p:spPr>
            <a:xfrm>
              <a:off x="2294382" y="941267"/>
              <a:ext cx="164545" cy="29977"/>
            </a:xfrm>
            <a:custGeom>
              <a:rect b="b" l="l" r="r" t="t"/>
              <a:pathLst>
                <a:path extrusionOk="0" h="689" w="3782">
                  <a:moveTo>
                    <a:pt x="1" y="1"/>
                  </a:moveTo>
                  <a:lnTo>
                    <a:pt x="3782" y="1"/>
                  </a:lnTo>
                  <a:lnTo>
                    <a:pt x="3782" y="688"/>
                  </a:lnTo>
                  <a:lnTo>
                    <a:pt x="1" y="688"/>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 name="Google Shape;51;p4"/>
            <p:cNvSpPr/>
            <p:nvPr/>
          </p:nvSpPr>
          <p:spPr>
            <a:xfrm>
              <a:off x="2075191" y="1063001"/>
              <a:ext cx="76138" cy="29890"/>
            </a:xfrm>
            <a:custGeom>
              <a:rect b="b" l="l" r="r" t="t"/>
              <a:pathLst>
                <a:path extrusionOk="0" h="687" w="1750">
                  <a:moveTo>
                    <a:pt x="1" y="0"/>
                  </a:moveTo>
                  <a:lnTo>
                    <a:pt x="1749" y="0"/>
                  </a:lnTo>
                  <a:lnTo>
                    <a:pt x="1749" y="687"/>
                  </a:lnTo>
                  <a:lnTo>
                    <a:pt x="1" y="687"/>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 name="Google Shape;52;p4"/>
            <p:cNvSpPr/>
            <p:nvPr/>
          </p:nvSpPr>
          <p:spPr>
            <a:xfrm>
              <a:off x="2338890" y="1063001"/>
              <a:ext cx="184689" cy="29890"/>
            </a:xfrm>
            <a:custGeom>
              <a:rect b="b" l="l" r="r" t="t"/>
              <a:pathLst>
                <a:path extrusionOk="0" h="687" w="4245">
                  <a:moveTo>
                    <a:pt x="1" y="0"/>
                  </a:moveTo>
                  <a:lnTo>
                    <a:pt x="4244" y="0"/>
                  </a:lnTo>
                  <a:lnTo>
                    <a:pt x="4244" y="687"/>
                  </a:lnTo>
                  <a:lnTo>
                    <a:pt x="1" y="687"/>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 name="Google Shape;53;p4"/>
            <p:cNvSpPr/>
            <p:nvPr/>
          </p:nvSpPr>
          <p:spPr>
            <a:xfrm>
              <a:off x="2177869" y="1063001"/>
              <a:ext cx="92714" cy="29890"/>
            </a:xfrm>
            <a:custGeom>
              <a:rect b="b" l="l" r="r" t="t"/>
              <a:pathLst>
                <a:path extrusionOk="0" h="687" w="2131">
                  <a:moveTo>
                    <a:pt x="0" y="0"/>
                  </a:moveTo>
                  <a:lnTo>
                    <a:pt x="2130" y="0"/>
                  </a:lnTo>
                  <a:lnTo>
                    <a:pt x="2130" y="687"/>
                  </a:lnTo>
                  <a:lnTo>
                    <a:pt x="0" y="687"/>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 name="Google Shape;54;p4"/>
            <p:cNvSpPr/>
            <p:nvPr/>
          </p:nvSpPr>
          <p:spPr>
            <a:xfrm>
              <a:off x="2374305" y="1128044"/>
              <a:ext cx="149274" cy="29933"/>
            </a:xfrm>
            <a:custGeom>
              <a:rect b="b" l="l" r="r" t="t"/>
              <a:pathLst>
                <a:path extrusionOk="0" h="688" w="3431">
                  <a:moveTo>
                    <a:pt x="1" y="0"/>
                  </a:moveTo>
                  <a:lnTo>
                    <a:pt x="3430" y="0"/>
                  </a:lnTo>
                  <a:lnTo>
                    <a:pt x="3430" y="688"/>
                  </a:lnTo>
                  <a:lnTo>
                    <a:pt x="1" y="688"/>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 name="Google Shape;55;p4"/>
            <p:cNvSpPr/>
            <p:nvPr/>
          </p:nvSpPr>
          <p:spPr>
            <a:xfrm>
              <a:off x="2075191" y="1128044"/>
              <a:ext cx="33805" cy="29933"/>
            </a:xfrm>
            <a:custGeom>
              <a:rect b="b" l="l" r="r" t="t"/>
              <a:pathLst>
                <a:path extrusionOk="0" h="688" w="777">
                  <a:moveTo>
                    <a:pt x="1" y="0"/>
                  </a:moveTo>
                  <a:lnTo>
                    <a:pt x="776" y="0"/>
                  </a:lnTo>
                  <a:lnTo>
                    <a:pt x="776" y="688"/>
                  </a:lnTo>
                  <a:lnTo>
                    <a:pt x="1" y="688"/>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 name="Google Shape;56;p4"/>
            <p:cNvSpPr/>
            <p:nvPr/>
          </p:nvSpPr>
          <p:spPr>
            <a:xfrm>
              <a:off x="2139843" y="1128044"/>
              <a:ext cx="210576" cy="29933"/>
            </a:xfrm>
            <a:custGeom>
              <a:rect b="b" l="l" r="r" t="t"/>
              <a:pathLst>
                <a:path extrusionOk="0" h="688" w="4840">
                  <a:moveTo>
                    <a:pt x="0" y="0"/>
                  </a:moveTo>
                  <a:lnTo>
                    <a:pt x="4840" y="0"/>
                  </a:lnTo>
                  <a:lnTo>
                    <a:pt x="4840" y="688"/>
                  </a:lnTo>
                  <a:lnTo>
                    <a:pt x="0" y="688"/>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 name="Google Shape;57;p4"/>
            <p:cNvSpPr/>
            <p:nvPr/>
          </p:nvSpPr>
          <p:spPr>
            <a:xfrm>
              <a:off x="2447441" y="1254347"/>
              <a:ext cx="76138" cy="29977"/>
            </a:xfrm>
            <a:custGeom>
              <a:rect b="b" l="l" r="r" t="t"/>
              <a:pathLst>
                <a:path extrusionOk="0" h="689" w="1750">
                  <a:moveTo>
                    <a:pt x="1" y="1"/>
                  </a:moveTo>
                  <a:lnTo>
                    <a:pt x="1749" y="1"/>
                  </a:lnTo>
                  <a:lnTo>
                    <a:pt x="1749" y="688"/>
                  </a:lnTo>
                  <a:lnTo>
                    <a:pt x="1" y="688"/>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 name="Google Shape;58;p4"/>
            <p:cNvSpPr/>
            <p:nvPr/>
          </p:nvSpPr>
          <p:spPr>
            <a:xfrm>
              <a:off x="2075191" y="1254347"/>
              <a:ext cx="57995" cy="29977"/>
            </a:xfrm>
            <a:custGeom>
              <a:rect b="b" l="l" r="r" t="t"/>
              <a:pathLst>
                <a:path extrusionOk="0" h="689" w="1333">
                  <a:moveTo>
                    <a:pt x="1" y="1"/>
                  </a:moveTo>
                  <a:lnTo>
                    <a:pt x="1333" y="1"/>
                  </a:lnTo>
                  <a:lnTo>
                    <a:pt x="1333" y="688"/>
                  </a:lnTo>
                  <a:lnTo>
                    <a:pt x="1" y="688"/>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 name="Google Shape;59;p4"/>
            <p:cNvSpPr/>
            <p:nvPr/>
          </p:nvSpPr>
          <p:spPr>
            <a:xfrm>
              <a:off x="2248351" y="1254347"/>
              <a:ext cx="172551" cy="29977"/>
            </a:xfrm>
            <a:custGeom>
              <a:rect b="b" l="l" r="r" t="t"/>
              <a:pathLst>
                <a:path extrusionOk="0" h="689" w="3966">
                  <a:moveTo>
                    <a:pt x="0" y="1"/>
                  </a:moveTo>
                  <a:lnTo>
                    <a:pt x="3966" y="1"/>
                  </a:lnTo>
                  <a:lnTo>
                    <a:pt x="3966" y="688"/>
                  </a:lnTo>
                  <a:lnTo>
                    <a:pt x="0" y="688"/>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 name="Google Shape;60;p4"/>
            <p:cNvSpPr/>
            <p:nvPr/>
          </p:nvSpPr>
          <p:spPr>
            <a:xfrm>
              <a:off x="2075191" y="1189303"/>
              <a:ext cx="195392" cy="29933"/>
            </a:xfrm>
            <a:custGeom>
              <a:rect b="b" l="l" r="r" t="t"/>
              <a:pathLst>
                <a:path extrusionOk="0" h="688" w="4491">
                  <a:moveTo>
                    <a:pt x="1" y="1"/>
                  </a:moveTo>
                  <a:lnTo>
                    <a:pt x="4490" y="1"/>
                  </a:lnTo>
                  <a:lnTo>
                    <a:pt x="4490" y="687"/>
                  </a:lnTo>
                  <a:lnTo>
                    <a:pt x="1" y="687"/>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 name="Google Shape;61;p4"/>
            <p:cNvSpPr/>
            <p:nvPr/>
          </p:nvSpPr>
          <p:spPr>
            <a:xfrm>
              <a:off x="2489774" y="1189259"/>
              <a:ext cx="33805" cy="29977"/>
            </a:xfrm>
            <a:custGeom>
              <a:rect b="b" l="l" r="r" t="t"/>
              <a:pathLst>
                <a:path extrusionOk="0" h="689" w="777">
                  <a:moveTo>
                    <a:pt x="1" y="1"/>
                  </a:moveTo>
                  <a:lnTo>
                    <a:pt x="776" y="1"/>
                  </a:lnTo>
                  <a:lnTo>
                    <a:pt x="776" y="688"/>
                  </a:lnTo>
                  <a:lnTo>
                    <a:pt x="1" y="688"/>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 name="Google Shape;62;p4"/>
            <p:cNvSpPr/>
            <p:nvPr/>
          </p:nvSpPr>
          <p:spPr>
            <a:xfrm>
              <a:off x="2294382" y="1189259"/>
              <a:ext cx="164545" cy="29977"/>
            </a:xfrm>
            <a:custGeom>
              <a:rect b="b" l="l" r="r" t="t"/>
              <a:pathLst>
                <a:path extrusionOk="0" h="689" w="3782">
                  <a:moveTo>
                    <a:pt x="1" y="1"/>
                  </a:moveTo>
                  <a:lnTo>
                    <a:pt x="3782" y="1"/>
                  </a:lnTo>
                  <a:lnTo>
                    <a:pt x="3782" y="688"/>
                  </a:lnTo>
                  <a:lnTo>
                    <a:pt x="1" y="688"/>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 name="Google Shape;63;p4"/>
            <p:cNvSpPr/>
            <p:nvPr/>
          </p:nvSpPr>
          <p:spPr>
            <a:xfrm>
              <a:off x="2374305" y="1319390"/>
              <a:ext cx="149274" cy="29933"/>
            </a:xfrm>
            <a:custGeom>
              <a:rect b="b" l="l" r="r" t="t"/>
              <a:pathLst>
                <a:path extrusionOk="0" h="688" w="3431">
                  <a:moveTo>
                    <a:pt x="1" y="0"/>
                  </a:moveTo>
                  <a:lnTo>
                    <a:pt x="3430" y="0"/>
                  </a:lnTo>
                  <a:lnTo>
                    <a:pt x="3430" y="688"/>
                  </a:lnTo>
                  <a:lnTo>
                    <a:pt x="1" y="688"/>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 name="Google Shape;64;p4"/>
            <p:cNvSpPr/>
            <p:nvPr/>
          </p:nvSpPr>
          <p:spPr>
            <a:xfrm>
              <a:off x="2075191" y="1319390"/>
              <a:ext cx="33805" cy="29933"/>
            </a:xfrm>
            <a:custGeom>
              <a:rect b="b" l="l" r="r" t="t"/>
              <a:pathLst>
                <a:path extrusionOk="0" h="688" w="777">
                  <a:moveTo>
                    <a:pt x="1" y="0"/>
                  </a:moveTo>
                  <a:lnTo>
                    <a:pt x="776" y="0"/>
                  </a:lnTo>
                  <a:lnTo>
                    <a:pt x="776" y="688"/>
                  </a:lnTo>
                  <a:lnTo>
                    <a:pt x="1" y="688"/>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 name="Google Shape;65;p4"/>
            <p:cNvSpPr/>
            <p:nvPr/>
          </p:nvSpPr>
          <p:spPr>
            <a:xfrm>
              <a:off x="2139843" y="1319390"/>
              <a:ext cx="210576" cy="29933"/>
            </a:xfrm>
            <a:custGeom>
              <a:rect b="b" l="l" r="r" t="t"/>
              <a:pathLst>
                <a:path extrusionOk="0" h="688" w="4840">
                  <a:moveTo>
                    <a:pt x="0" y="0"/>
                  </a:moveTo>
                  <a:lnTo>
                    <a:pt x="4840" y="0"/>
                  </a:lnTo>
                  <a:lnTo>
                    <a:pt x="4840" y="688"/>
                  </a:lnTo>
                  <a:lnTo>
                    <a:pt x="0" y="688"/>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 name="Google Shape;66;p4"/>
            <p:cNvSpPr/>
            <p:nvPr/>
          </p:nvSpPr>
          <p:spPr>
            <a:xfrm>
              <a:off x="2447441" y="1445693"/>
              <a:ext cx="76138" cy="29977"/>
            </a:xfrm>
            <a:custGeom>
              <a:rect b="b" l="l" r="r" t="t"/>
              <a:pathLst>
                <a:path extrusionOk="0" h="689" w="1750">
                  <a:moveTo>
                    <a:pt x="1" y="1"/>
                  </a:moveTo>
                  <a:lnTo>
                    <a:pt x="1749" y="1"/>
                  </a:lnTo>
                  <a:lnTo>
                    <a:pt x="1749" y="688"/>
                  </a:lnTo>
                  <a:lnTo>
                    <a:pt x="1" y="688"/>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 name="Google Shape;67;p4"/>
            <p:cNvSpPr/>
            <p:nvPr/>
          </p:nvSpPr>
          <p:spPr>
            <a:xfrm>
              <a:off x="2075191" y="1445693"/>
              <a:ext cx="57995" cy="29977"/>
            </a:xfrm>
            <a:custGeom>
              <a:rect b="b" l="l" r="r" t="t"/>
              <a:pathLst>
                <a:path extrusionOk="0" h="689" w="1333">
                  <a:moveTo>
                    <a:pt x="1" y="1"/>
                  </a:moveTo>
                  <a:lnTo>
                    <a:pt x="1333" y="1"/>
                  </a:lnTo>
                  <a:lnTo>
                    <a:pt x="1333" y="688"/>
                  </a:lnTo>
                  <a:lnTo>
                    <a:pt x="1" y="688"/>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 name="Google Shape;68;p4"/>
            <p:cNvSpPr/>
            <p:nvPr/>
          </p:nvSpPr>
          <p:spPr>
            <a:xfrm>
              <a:off x="2248351" y="1445693"/>
              <a:ext cx="172551" cy="29977"/>
            </a:xfrm>
            <a:custGeom>
              <a:rect b="b" l="l" r="r" t="t"/>
              <a:pathLst>
                <a:path extrusionOk="0" h="689" w="3966">
                  <a:moveTo>
                    <a:pt x="0" y="1"/>
                  </a:moveTo>
                  <a:lnTo>
                    <a:pt x="3966" y="1"/>
                  </a:lnTo>
                  <a:lnTo>
                    <a:pt x="3966" y="688"/>
                  </a:lnTo>
                  <a:lnTo>
                    <a:pt x="0" y="688"/>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 name="Google Shape;69;p4"/>
            <p:cNvSpPr/>
            <p:nvPr/>
          </p:nvSpPr>
          <p:spPr>
            <a:xfrm>
              <a:off x="2075191" y="1380692"/>
              <a:ext cx="195392" cy="29890"/>
            </a:xfrm>
            <a:custGeom>
              <a:rect b="b" l="l" r="r" t="t"/>
              <a:pathLst>
                <a:path extrusionOk="0" h="687" w="4491">
                  <a:moveTo>
                    <a:pt x="1" y="0"/>
                  </a:moveTo>
                  <a:lnTo>
                    <a:pt x="4490" y="0"/>
                  </a:lnTo>
                  <a:lnTo>
                    <a:pt x="4490" y="687"/>
                  </a:lnTo>
                  <a:lnTo>
                    <a:pt x="1" y="687"/>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 name="Google Shape;70;p4"/>
            <p:cNvSpPr/>
            <p:nvPr/>
          </p:nvSpPr>
          <p:spPr>
            <a:xfrm>
              <a:off x="2489774" y="1380649"/>
              <a:ext cx="33805" cy="29933"/>
            </a:xfrm>
            <a:custGeom>
              <a:rect b="b" l="l" r="r" t="t"/>
              <a:pathLst>
                <a:path extrusionOk="0" h="688" w="777">
                  <a:moveTo>
                    <a:pt x="1" y="0"/>
                  </a:moveTo>
                  <a:lnTo>
                    <a:pt x="776" y="0"/>
                  </a:lnTo>
                  <a:lnTo>
                    <a:pt x="776" y="688"/>
                  </a:lnTo>
                  <a:lnTo>
                    <a:pt x="1" y="688"/>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 name="Google Shape;71;p4"/>
            <p:cNvSpPr/>
            <p:nvPr/>
          </p:nvSpPr>
          <p:spPr>
            <a:xfrm>
              <a:off x="2294382" y="1380692"/>
              <a:ext cx="164545" cy="29890"/>
            </a:xfrm>
            <a:custGeom>
              <a:rect b="b" l="l" r="r" t="t"/>
              <a:pathLst>
                <a:path extrusionOk="0" h="687" w="3782">
                  <a:moveTo>
                    <a:pt x="1" y="0"/>
                  </a:moveTo>
                  <a:lnTo>
                    <a:pt x="3782" y="0"/>
                  </a:lnTo>
                  <a:lnTo>
                    <a:pt x="3782" y="687"/>
                  </a:lnTo>
                  <a:lnTo>
                    <a:pt x="1" y="687"/>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 name="Google Shape;72;p4"/>
            <p:cNvSpPr/>
            <p:nvPr/>
          </p:nvSpPr>
          <p:spPr>
            <a:xfrm>
              <a:off x="2075191" y="1502339"/>
              <a:ext cx="76138" cy="29977"/>
            </a:xfrm>
            <a:custGeom>
              <a:rect b="b" l="l" r="r" t="t"/>
              <a:pathLst>
                <a:path extrusionOk="0" h="689" w="1750">
                  <a:moveTo>
                    <a:pt x="1" y="1"/>
                  </a:moveTo>
                  <a:lnTo>
                    <a:pt x="1749" y="1"/>
                  </a:lnTo>
                  <a:lnTo>
                    <a:pt x="1749" y="688"/>
                  </a:lnTo>
                  <a:lnTo>
                    <a:pt x="1" y="688"/>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 name="Google Shape;73;p4"/>
            <p:cNvSpPr/>
            <p:nvPr/>
          </p:nvSpPr>
          <p:spPr>
            <a:xfrm>
              <a:off x="2338890" y="1502339"/>
              <a:ext cx="184689" cy="29977"/>
            </a:xfrm>
            <a:custGeom>
              <a:rect b="b" l="l" r="r" t="t"/>
              <a:pathLst>
                <a:path extrusionOk="0" h="689" w="4245">
                  <a:moveTo>
                    <a:pt x="1" y="1"/>
                  </a:moveTo>
                  <a:lnTo>
                    <a:pt x="4244" y="1"/>
                  </a:lnTo>
                  <a:lnTo>
                    <a:pt x="4244" y="688"/>
                  </a:lnTo>
                  <a:lnTo>
                    <a:pt x="1" y="688"/>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 name="Google Shape;74;p4"/>
            <p:cNvSpPr/>
            <p:nvPr/>
          </p:nvSpPr>
          <p:spPr>
            <a:xfrm>
              <a:off x="2177869" y="1502339"/>
              <a:ext cx="92714" cy="29977"/>
            </a:xfrm>
            <a:custGeom>
              <a:rect b="b" l="l" r="r" t="t"/>
              <a:pathLst>
                <a:path extrusionOk="0" h="689" w="2131">
                  <a:moveTo>
                    <a:pt x="0" y="1"/>
                  </a:moveTo>
                  <a:lnTo>
                    <a:pt x="2130" y="1"/>
                  </a:lnTo>
                  <a:lnTo>
                    <a:pt x="2130" y="688"/>
                  </a:lnTo>
                  <a:lnTo>
                    <a:pt x="0" y="688"/>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 name="Google Shape;75;p4"/>
            <p:cNvSpPr/>
            <p:nvPr/>
          </p:nvSpPr>
          <p:spPr>
            <a:xfrm>
              <a:off x="2374305" y="1567383"/>
              <a:ext cx="149274" cy="29933"/>
            </a:xfrm>
            <a:custGeom>
              <a:rect b="b" l="l" r="r" t="t"/>
              <a:pathLst>
                <a:path extrusionOk="0" h="688" w="3431">
                  <a:moveTo>
                    <a:pt x="1" y="0"/>
                  </a:moveTo>
                  <a:lnTo>
                    <a:pt x="3430" y="0"/>
                  </a:lnTo>
                  <a:lnTo>
                    <a:pt x="3430" y="688"/>
                  </a:lnTo>
                  <a:lnTo>
                    <a:pt x="1" y="688"/>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 name="Google Shape;76;p4"/>
            <p:cNvSpPr/>
            <p:nvPr/>
          </p:nvSpPr>
          <p:spPr>
            <a:xfrm>
              <a:off x="2075191" y="1567427"/>
              <a:ext cx="33805" cy="29890"/>
            </a:xfrm>
            <a:custGeom>
              <a:rect b="b" l="l" r="r" t="t"/>
              <a:pathLst>
                <a:path extrusionOk="0" h="687" w="777">
                  <a:moveTo>
                    <a:pt x="1" y="0"/>
                  </a:moveTo>
                  <a:lnTo>
                    <a:pt x="776" y="0"/>
                  </a:lnTo>
                  <a:lnTo>
                    <a:pt x="776" y="687"/>
                  </a:lnTo>
                  <a:lnTo>
                    <a:pt x="1" y="687"/>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 name="Google Shape;77;p4"/>
            <p:cNvSpPr/>
            <p:nvPr/>
          </p:nvSpPr>
          <p:spPr>
            <a:xfrm>
              <a:off x="2139843" y="1567427"/>
              <a:ext cx="210576" cy="29890"/>
            </a:xfrm>
            <a:custGeom>
              <a:rect b="b" l="l" r="r" t="t"/>
              <a:pathLst>
                <a:path extrusionOk="0" h="687" w="4840">
                  <a:moveTo>
                    <a:pt x="0" y="0"/>
                  </a:moveTo>
                  <a:lnTo>
                    <a:pt x="4840" y="0"/>
                  </a:lnTo>
                  <a:lnTo>
                    <a:pt x="4840" y="687"/>
                  </a:lnTo>
                  <a:lnTo>
                    <a:pt x="0" y="687"/>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 name="Google Shape;78;p4"/>
            <p:cNvSpPr/>
            <p:nvPr/>
          </p:nvSpPr>
          <p:spPr>
            <a:xfrm>
              <a:off x="2447441" y="1693685"/>
              <a:ext cx="76138" cy="29977"/>
            </a:xfrm>
            <a:custGeom>
              <a:rect b="b" l="l" r="r" t="t"/>
              <a:pathLst>
                <a:path extrusionOk="0" h="689" w="1750">
                  <a:moveTo>
                    <a:pt x="1" y="1"/>
                  </a:moveTo>
                  <a:lnTo>
                    <a:pt x="1749" y="1"/>
                  </a:lnTo>
                  <a:lnTo>
                    <a:pt x="1749" y="688"/>
                  </a:lnTo>
                  <a:lnTo>
                    <a:pt x="1" y="688"/>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 name="Google Shape;79;p4"/>
            <p:cNvSpPr/>
            <p:nvPr/>
          </p:nvSpPr>
          <p:spPr>
            <a:xfrm>
              <a:off x="2075191" y="1693685"/>
              <a:ext cx="57995" cy="29977"/>
            </a:xfrm>
            <a:custGeom>
              <a:rect b="b" l="l" r="r" t="t"/>
              <a:pathLst>
                <a:path extrusionOk="0" h="689" w="1333">
                  <a:moveTo>
                    <a:pt x="1" y="1"/>
                  </a:moveTo>
                  <a:lnTo>
                    <a:pt x="1333" y="1"/>
                  </a:lnTo>
                  <a:lnTo>
                    <a:pt x="1333" y="688"/>
                  </a:lnTo>
                  <a:lnTo>
                    <a:pt x="1" y="688"/>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 name="Google Shape;80;p4"/>
            <p:cNvSpPr/>
            <p:nvPr/>
          </p:nvSpPr>
          <p:spPr>
            <a:xfrm>
              <a:off x="2248351" y="1693685"/>
              <a:ext cx="172551" cy="29977"/>
            </a:xfrm>
            <a:custGeom>
              <a:rect b="b" l="l" r="r" t="t"/>
              <a:pathLst>
                <a:path extrusionOk="0" h="689" w="3966">
                  <a:moveTo>
                    <a:pt x="0" y="1"/>
                  </a:moveTo>
                  <a:lnTo>
                    <a:pt x="3966" y="1"/>
                  </a:lnTo>
                  <a:lnTo>
                    <a:pt x="3966" y="688"/>
                  </a:lnTo>
                  <a:lnTo>
                    <a:pt x="0" y="688"/>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 name="Google Shape;81;p4"/>
            <p:cNvSpPr/>
            <p:nvPr/>
          </p:nvSpPr>
          <p:spPr>
            <a:xfrm>
              <a:off x="2075191" y="1628685"/>
              <a:ext cx="195392" cy="29933"/>
            </a:xfrm>
            <a:custGeom>
              <a:rect b="b" l="l" r="r" t="t"/>
              <a:pathLst>
                <a:path extrusionOk="0" h="688" w="4491">
                  <a:moveTo>
                    <a:pt x="1" y="0"/>
                  </a:moveTo>
                  <a:lnTo>
                    <a:pt x="4490" y="0"/>
                  </a:lnTo>
                  <a:lnTo>
                    <a:pt x="4490" y="688"/>
                  </a:lnTo>
                  <a:lnTo>
                    <a:pt x="1" y="688"/>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4"/>
            <p:cNvSpPr/>
            <p:nvPr/>
          </p:nvSpPr>
          <p:spPr>
            <a:xfrm>
              <a:off x="2489774" y="1628685"/>
              <a:ext cx="33805" cy="29933"/>
            </a:xfrm>
            <a:custGeom>
              <a:rect b="b" l="l" r="r" t="t"/>
              <a:pathLst>
                <a:path extrusionOk="0" h="688" w="777">
                  <a:moveTo>
                    <a:pt x="1" y="0"/>
                  </a:moveTo>
                  <a:lnTo>
                    <a:pt x="776" y="0"/>
                  </a:lnTo>
                  <a:lnTo>
                    <a:pt x="776" y="688"/>
                  </a:lnTo>
                  <a:lnTo>
                    <a:pt x="1" y="688"/>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 name="Google Shape;83;p4"/>
            <p:cNvSpPr/>
            <p:nvPr/>
          </p:nvSpPr>
          <p:spPr>
            <a:xfrm>
              <a:off x="2294382" y="1628685"/>
              <a:ext cx="164545" cy="29933"/>
            </a:xfrm>
            <a:custGeom>
              <a:rect b="b" l="l" r="r" t="t"/>
              <a:pathLst>
                <a:path extrusionOk="0" h="688" w="3782">
                  <a:moveTo>
                    <a:pt x="1" y="0"/>
                  </a:moveTo>
                  <a:lnTo>
                    <a:pt x="3782" y="0"/>
                  </a:lnTo>
                  <a:lnTo>
                    <a:pt x="3782" y="688"/>
                  </a:lnTo>
                  <a:lnTo>
                    <a:pt x="1" y="688"/>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 name="Google Shape;84;p4"/>
            <p:cNvSpPr/>
            <p:nvPr/>
          </p:nvSpPr>
          <p:spPr>
            <a:xfrm>
              <a:off x="2447441" y="1820031"/>
              <a:ext cx="76138" cy="29933"/>
            </a:xfrm>
            <a:custGeom>
              <a:rect b="b" l="l" r="r" t="t"/>
              <a:pathLst>
                <a:path extrusionOk="0" h="688" w="1750">
                  <a:moveTo>
                    <a:pt x="1" y="0"/>
                  </a:moveTo>
                  <a:lnTo>
                    <a:pt x="1749" y="0"/>
                  </a:lnTo>
                  <a:lnTo>
                    <a:pt x="1749" y="688"/>
                  </a:lnTo>
                  <a:lnTo>
                    <a:pt x="1" y="688"/>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 name="Google Shape;85;p4"/>
            <p:cNvSpPr/>
            <p:nvPr/>
          </p:nvSpPr>
          <p:spPr>
            <a:xfrm>
              <a:off x="2075191" y="1820031"/>
              <a:ext cx="57995" cy="29933"/>
            </a:xfrm>
            <a:custGeom>
              <a:rect b="b" l="l" r="r" t="t"/>
              <a:pathLst>
                <a:path extrusionOk="0" h="688" w="1333">
                  <a:moveTo>
                    <a:pt x="1" y="0"/>
                  </a:moveTo>
                  <a:lnTo>
                    <a:pt x="1333" y="0"/>
                  </a:lnTo>
                  <a:lnTo>
                    <a:pt x="1333" y="688"/>
                  </a:lnTo>
                  <a:lnTo>
                    <a:pt x="1" y="688"/>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 name="Google Shape;86;p4"/>
            <p:cNvSpPr/>
            <p:nvPr/>
          </p:nvSpPr>
          <p:spPr>
            <a:xfrm>
              <a:off x="2248351" y="1820031"/>
              <a:ext cx="172551" cy="29933"/>
            </a:xfrm>
            <a:custGeom>
              <a:rect b="b" l="l" r="r" t="t"/>
              <a:pathLst>
                <a:path extrusionOk="0" h="688" w="3966">
                  <a:moveTo>
                    <a:pt x="0" y="0"/>
                  </a:moveTo>
                  <a:lnTo>
                    <a:pt x="3966" y="0"/>
                  </a:lnTo>
                  <a:lnTo>
                    <a:pt x="3966" y="688"/>
                  </a:lnTo>
                  <a:lnTo>
                    <a:pt x="0" y="688"/>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 name="Google Shape;87;p4"/>
            <p:cNvSpPr/>
            <p:nvPr/>
          </p:nvSpPr>
          <p:spPr>
            <a:xfrm>
              <a:off x="2075191" y="1754987"/>
              <a:ext cx="195392" cy="29977"/>
            </a:xfrm>
            <a:custGeom>
              <a:rect b="b" l="l" r="r" t="t"/>
              <a:pathLst>
                <a:path extrusionOk="0" h="689" w="4491">
                  <a:moveTo>
                    <a:pt x="1" y="1"/>
                  </a:moveTo>
                  <a:lnTo>
                    <a:pt x="4490" y="1"/>
                  </a:lnTo>
                  <a:lnTo>
                    <a:pt x="4490" y="688"/>
                  </a:lnTo>
                  <a:lnTo>
                    <a:pt x="1" y="688"/>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 name="Google Shape;88;p4"/>
            <p:cNvSpPr/>
            <p:nvPr/>
          </p:nvSpPr>
          <p:spPr>
            <a:xfrm>
              <a:off x="2489774" y="1754987"/>
              <a:ext cx="33805" cy="29977"/>
            </a:xfrm>
            <a:custGeom>
              <a:rect b="b" l="l" r="r" t="t"/>
              <a:pathLst>
                <a:path extrusionOk="0" h="689" w="777">
                  <a:moveTo>
                    <a:pt x="1" y="1"/>
                  </a:moveTo>
                  <a:lnTo>
                    <a:pt x="776" y="1"/>
                  </a:lnTo>
                  <a:lnTo>
                    <a:pt x="776" y="688"/>
                  </a:lnTo>
                  <a:lnTo>
                    <a:pt x="1" y="688"/>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 name="Google Shape;89;p4"/>
            <p:cNvSpPr/>
            <p:nvPr/>
          </p:nvSpPr>
          <p:spPr>
            <a:xfrm>
              <a:off x="2294382" y="1754987"/>
              <a:ext cx="164545" cy="29977"/>
            </a:xfrm>
            <a:custGeom>
              <a:rect b="b" l="l" r="r" t="t"/>
              <a:pathLst>
                <a:path extrusionOk="0" h="689" w="3782">
                  <a:moveTo>
                    <a:pt x="1" y="1"/>
                  </a:moveTo>
                  <a:lnTo>
                    <a:pt x="3782" y="1"/>
                  </a:lnTo>
                  <a:lnTo>
                    <a:pt x="3782" y="688"/>
                  </a:lnTo>
                  <a:lnTo>
                    <a:pt x="1" y="688"/>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0" name="Google Shape;90;p4"/>
          <p:cNvGrpSpPr/>
          <p:nvPr/>
        </p:nvGrpSpPr>
        <p:grpSpPr>
          <a:xfrm>
            <a:off x="8687696" y="2131038"/>
            <a:ext cx="1461666" cy="3328833"/>
            <a:chOff x="1790255" y="2193848"/>
            <a:chExt cx="642519" cy="1463288"/>
          </a:xfrm>
        </p:grpSpPr>
        <p:sp>
          <p:nvSpPr>
            <p:cNvPr id="91" name="Google Shape;91;p4"/>
            <p:cNvSpPr/>
            <p:nvPr/>
          </p:nvSpPr>
          <p:spPr>
            <a:xfrm>
              <a:off x="1817317" y="2410167"/>
              <a:ext cx="615457" cy="1246968"/>
            </a:xfrm>
            <a:custGeom>
              <a:rect b="b" l="l" r="r" t="t"/>
              <a:pathLst>
                <a:path extrusionOk="0" h="28661" w="14146">
                  <a:moveTo>
                    <a:pt x="1" y="0"/>
                  </a:moveTo>
                  <a:lnTo>
                    <a:pt x="14146" y="0"/>
                  </a:lnTo>
                  <a:lnTo>
                    <a:pt x="14146" y="28660"/>
                  </a:lnTo>
                  <a:lnTo>
                    <a:pt x="1" y="28660"/>
                  </a:lnTo>
                  <a:close/>
                </a:path>
              </a:pathLst>
            </a:custGeom>
            <a:solidFill>
              <a:srgbClr val="A0EA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 name="Google Shape;92;p4"/>
            <p:cNvSpPr/>
            <p:nvPr/>
          </p:nvSpPr>
          <p:spPr>
            <a:xfrm>
              <a:off x="1915818" y="2224912"/>
              <a:ext cx="12922" cy="145315"/>
            </a:xfrm>
            <a:custGeom>
              <a:rect b="b" l="l" r="r" t="t"/>
              <a:pathLst>
                <a:path extrusionOk="0" h="3340" w="297">
                  <a:moveTo>
                    <a:pt x="0" y="0"/>
                  </a:moveTo>
                  <a:lnTo>
                    <a:pt x="297" y="0"/>
                  </a:lnTo>
                  <a:lnTo>
                    <a:pt x="297" y="3339"/>
                  </a:lnTo>
                  <a:lnTo>
                    <a:pt x="0" y="3339"/>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 name="Google Shape;93;p4"/>
            <p:cNvSpPr/>
            <p:nvPr/>
          </p:nvSpPr>
          <p:spPr>
            <a:xfrm>
              <a:off x="1948623" y="2193848"/>
              <a:ext cx="12965" cy="176379"/>
            </a:xfrm>
            <a:custGeom>
              <a:rect b="b" l="l" r="r" t="t"/>
              <a:pathLst>
                <a:path extrusionOk="0" h="4054" w="298">
                  <a:moveTo>
                    <a:pt x="0" y="1"/>
                  </a:moveTo>
                  <a:lnTo>
                    <a:pt x="297" y="1"/>
                  </a:lnTo>
                  <a:lnTo>
                    <a:pt x="297" y="4053"/>
                  </a:lnTo>
                  <a:lnTo>
                    <a:pt x="0" y="4053"/>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 name="Google Shape;94;p4"/>
            <p:cNvSpPr/>
            <p:nvPr/>
          </p:nvSpPr>
          <p:spPr>
            <a:xfrm>
              <a:off x="1888408" y="2236833"/>
              <a:ext cx="473275" cy="1381929"/>
            </a:xfrm>
            <a:custGeom>
              <a:rect b="b" l="l" r="r" t="t"/>
              <a:pathLst>
                <a:path extrusionOk="0" h="31763" w="10878">
                  <a:moveTo>
                    <a:pt x="10877" y="0"/>
                  </a:moveTo>
                  <a:lnTo>
                    <a:pt x="0" y="1966"/>
                  </a:lnTo>
                  <a:lnTo>
                    <a:pt x="0" y="31763"/>
                  </a:lnTo>
                  <a:lnTo>
                    <a:pt x="10877" y="31763"/>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 name="Google Shape;95;p4"/>
            <p:cNvSpPr/>
            <p:nvPr/>
          </p:nvSpPr>
          <p:spPr>
            <a:xfrm>
              <a:off x="1817317" y="2360742"/>
              <a:ext cx="567294" cy="1296393"/>
            </a:xfrm>
            <a:custGeom>
              <a:rect b="b" l="l" r="r" t="t"/>
              <a:pathLst>
                <a:path extrusionOk="0" h="29797" w="13039">
                  <a:moveTo>
                    <a:pt x="1" y="1"/>
                  </a:moveTo>
                  <a:lnTo>
                    <a:pt x="13038" y="1"/>
                  </a:lnTo>
                  <a:lnTo>
                    <a:pt x="13038" y="29796"/>
                  </a:lnTo>
                  <a:lnTo>
                    <a:pt x="1" y="29796"/>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 name="Google Shape;96;p4"/>
            <p:cNvSpPr/>
            <p:nvPr/>
          </p:nvSpPr>
          <p:spPr>
            <a:xfrm>
              <a:off x="2010925" y="3500073"/>
              <a:ext cx="107507" cy="157062"/>
            </a:xfrm>
            <a:custGeom>
              <a:rect b="b" l="l" r="r" t="t"/>
              <a:pathLst>
                <a:path extrusionOk="0" h="3610" w="2471">
                  <a:moveTo>
                    <a:pt x="1" y="0"/>
                  </a:moveTo>
                  <a:lnTo>
                    <a:pt x="2471" y="0"/>
                  </a:lnTo>
                  <a:lnTo>
                    <a:pt x="2471" y="3609"/>
                  </a:lnTo>
                  <a:lnTo>
                    <a:pt x="1" y="3609"/>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 name="Google Shape;97;p4"/>
            <p:cNvSpPr/>
            <p:nvPr/>
          </p:nvSpPr>
          <p:spPr>
            <a:xfrm>
              <a:off x="2141100" y="3500073"/>
              <a:ext cx="107507" cy="157062"/>
            </a:xfrm>
            <a:custGeom>
              <a:rect b="b" l="l" r="r" t="t"/>
              <a:pathLst>
                <a:path extrusionOk="0" h="3610" w="2471">
                  <a:moveTo>
                    <a:pt x="0" y="0"/>
                  </a:moveTo>
                  <a:lnTo>
                    <a:pt x="2470" y="0"/>
                  </a:lnTo>
                  <a:lnTo>
                    <a:pt x="2470" y="3609"/>
                  </a:lnTo>
                  <a:lnTo>
                    <a:pt x="0" y="3609"/>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 name="Google Shape;98;p4"/>
            <p:cNvSpPr/>
            <p:nvPr/>
          </p:nvSpPr>
          <p:spPr>
            <a:xfrm>
              <a:off x="1880794" y="3500073"/>
              <a:ext cx="107507" cy="157062"/>
            </a:xfrm>
            <a:custGeom>
              <a:rect b="b" l="l" r="r" t="t"/>
              <a:pathLst>
                <a:path extrusionOk="0" h="3610" w="2471">
                  <a:moveTo>
                    <a:pt x="0" y="0"/>
                  </a:moveTo>
                  <a:lnTo>
                    <a:pt x="2470" y="0"/>
                  </a:lnTo>
                  <a:lnTo>
                    <a:pt x="2470" y="3609"/>
                  </a:lnTo>
                  <a:lnTo>
                    <a:pt x="0" y="3609"/>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 name="Google Shape;99;p4"/>
            <p:cNvSpPr/>
            <p:nvPr/>
          </p:nvSpPr>
          <p:spPr>
            <a:xfrm>
              <a:off x="2297857" y="2410167"/>
              <a:ext cx="134917" cy="1246968"/>
            </a:xfrm>
            <a:custGeom>
              <a:rect b="b" l="l" r="r" t="t"/>
              <a:pathLst>
                <a:path extrusionOk="0" h="28661" w="3101">
                  <a:moveTo>
                    <a:pt x="1" y="0"/>
                  </a:moveTo>
                  <a:lnTo>
                    <a:pt x="3101" y="0"/>
                  </a:lnTo>
                  <a:lnTo>
                    <a:pt x="3101" y="28660"/>
                  </a:lnTo>
                  <a:lnTo>
                    <a:pt x="1" y="2866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 name="Google Shape;100;p4"/>
            <p:cNvSpPr/>
            <p:nvPr/>
          </p:nvSpPr>
          <p:spPr>
            <a:xfrm>
              <a:off x="1790255" y="2404380"/>
              <a:ext cx="642519" cy="56908"/>
            </a:xfrm>
            <a:custGeom>
              <a:rect b="b" l="l" r="r" t="t"/>
              <a:pathLst>
                <a:path extrusionOk="0" h="1308" w="14768">
                  <a:moveTo>
                    <a:pt x="1" y="0"/>
                  </a:moveTo>
                  <a:lnTo>
                    <a:pt x="14768" y="0"/>
                  </a:lnTo>
                  <a:lnTo>
                    <a:pt x="14768" y="1307"/>
                  </a:lnTo>
                  <a:lnTo>
                    <a:pt x="1" y="1307"/>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 name="Google Shape;101;p4"/>
            <p:cNvSpPr/>
            <p:nvPr/>
          </p:nvSpPr>
          <p:spPr>
            <a:xfrm>
              <a:off x="1790255" y="2492570"/>
              <a:ext cx="642519" cy="56864"/>
            </a:xfrm>
            <a:custGeom>
              <a:rect b="b" l="l" r="r" t="t"/>
              <a:pathLst>
                <a:path extrusionOk="0" h="1307" w="14768">
                  <a:moveTo>
                    <a:pt x="1" y="1"/>
                  </a:moveTo>
                  <a:lnTo>
                    <a:pt x="14768" y="1"/>
                  </a:lnTo>
                  <a:lnTo>
                    <a:pt x="14768" y="1307"/>
                  </a:lnTo>
                  <a:lnTo>
                    <a:pt x="1" y="1307"/>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 name="Google Shape;102;p4"/>
            <p:cNvSpPr/>
            <p:nvPr/>
          </p:nvSpPr>
          <p:spPr>
            <a:xfrm>
              <a:off x="1790255" y="2580760"/>
              <a:ext cx="642519" cy="56908"/>
            </a:xfrm>
            <a:custGeom>
              <a:rect b="b" l="l" r="r" t="t"/>
              <a:pathLst>
                <a:path extrusionOk="0" h="1308" w="14768">
                  <a:moveTo>
                    <a:pt x="1" y="0"/>
                  </a:moveTo>
                  <a:lnTo>
                    <a:pt x="14768" y="0"/>
                  </a:lnTo>
                  <a:lnTo>
                    <a:pt x="14768" y="1307"/>
                  </a:lnTo>
                  <a:lnTo>
                    <a:pt x="1" y="1307"/>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 name="Google Shape;103;p4"/>
            <p:cNvSpPr/>
            <p:nvPr/>
          </p:nvSpPr>
          <p:spPr>
            <a:xfrm>
              <a:off x="1790255" y="2668949"/>
              <a:ext cx="642519" cy="56864"/>
            </a:xfrm>
            <a:custGeom>
              <a:rect b="b" l="l" r="r" t="t"/>
              <a:pathLst>
                <a:path extrusionOk="0" h="1307" w="14768">
                  <a:moveTo>
                    <a:pt x="1" y="1"/>
                  </a:moveTo>
                  <a:lnTo>
                    <a:pt x="14768" y="1"/>
                  </a:lnTo>
                  <a:lnTo>
                    <a:pt x="14768" y="1307"/>
                  </a:lnTo>
                  <a:lnTo>
                    <a:pt x="1" y="1307"/>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 name="Google Shape;104;p4"/>
            <p:cNvSpPr/>
            <p:nvPr/>
          </p:nvSpPr>
          <p:spPr>
            <a:xfrm>
              <a:off x="1790255" y="2757139"/>
              <a:ext cx="642519" cy="56908"/>
            </a:xfrm>
            <a:custGeom>
              <a:rect b="b" l="l" r="r" t="t"/>
              <a:pathLst>
                <a:path extrusionOk="0" h="1308" w="14768">
                  <a:moveTo>
                    <a:pt x="1" y="0"/>
                  </a:moveTo>
                  <a:lnTo>
                    <a:pt x="14768" y="0"/>
                  </a:lnTo>
                  <a:lnTo>
                    <a:pt x="14768" y="1307"/>
                  </a:lnTo>
                  <a:lnTo>
                    <a:pt x="1" y="1307"/>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 name="Google Shape;105;p4"/>
            <p:cNvSpPr/>
            <p:nvPr/>
          </p:nvSpPr>
          <p:spPr>
            <a:xfrm>
              <a:off x="1790255" y="2845329"/>
              <a:ext cx="642519" cy="56864"/>
            </a:xfrm>
            <a:custGeom>
              <a:rect b="b" l="l" r="r" t="t"/>
              <a:pathLst>
                <a:path extrusionOk="0" h="1307" w="14768">
                  <a:moveTo>
                    <a:pt x="1" y="1"/>
                  </a:moveTo>
                  <a:lnTo>
                    <a:pt x="14768" y="1"/>
                  </a:lnTo>
                  <a:lnTo>
                    <a:pt x="14768" y="1307"/>
                  </a:lnTo>
                  <a:lnTo>
                    <a:pt x="1" y="1307"/>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 name="Google Shape;106;p4"/>
            <p:cNvSpPr/>
            <p:nvPr/>
          </p:nvSpPr>
          <p:spPr>
            <a:xfrm>
              <a:off x="1790255" y="2933475"/>
              <a:ext cx="642519" cy="56951"/>
            </a:xfrm>
            <a:custGeom>
              <a:rect b="b" l="l" r="r" t="t"/>
              <a:pathLst>
                <a:path extrusionOk="0" h="1309" w="14768">
                  <a:moveTo>
                    <a:pt x="1" y="1"/>
                  </a:moveTo>
                  <a:lnTo>
                    <a:pt x="14768" y="1"/>
                  </a:lnTo>
                  <a:lnTo>
                    <a:pt x="14768" y="1308"/>
                  </a:lnTo>
                  <a:lnTo>
                    <a:pt x="1" y="1308"/>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 name="Google Shape;107;p4"/>
            <p:cNvSpPr/>
            <p:nvPr/>
          </p:nvSpPr>
          <p:spPr>
            <a:xfrm>
              <a:off x="1790255" y="3021665"/>
              <a:ext cx="642519" cy="56908"/>
            </a:xfrm>
            <a:custGeom>
              <a:rect b="b" l="l" r="r" t="t"/>
              <a:pathLst>
                <a:path extrusionOk="0" h="1308" w="14768">
                  <a:moveTo>
                    <a:pt x="1" y="0"/>
                  </a:moveTo>
                  <a:lnTo>
                    <a:pt x="14768" y="0"/>
                  </a:lnTo>
                  <a:lnTo>
                    <a:pt x="14768" y="1308"/>
                  </a:lnTo>
                  <a:lnTo>
                    <a:pt x="1" y="1308"/>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 name="Google Shape;108;p4"/>
            <p:cNvSpPr/>
            <p:nvPr/>
          </p:nvSpPr>
          <p:spPr>
            <a:xfrm>
              <a:off x="1790255" y="3109854"/>
              <a:ext cx="642519" cy="56908"/>
            </a:xfrm>
            <a:custGeom>
              <a:rect b="b" l="l" r="r" t="t"/>
              <a:pathLst>
                <a:path extrusionOk="0" h="1308" w="14768">
                  <a:moveTo>
                    <a:pt x="1" y="1"/>
                  </a:moveTo>
                  <a:lnTo>
                    <a:pt x="14768" y="1"/>
                  </a:lnTo>
                  <a:lnTo>
                    <a:pt x="14768" y="1307"/>
                  </a:lnTo>
                  <a:lnTo>
                    <a:pt x="1" y="1307"/>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 name="Google Shape;109;p4"/>
            <p:cNvSpPr/>
            <p:nvPr/>
          </p:nvSpPr>
          <p:spPr>
            <a:xfrm>
              <a:off x="1790255" y="3198044"/>
              <a:ext cx="642519" cy="56908"/>
            </a:xfrm>
            <a:custGeom>
              <a:rect b="b" l="l" r="r" t="t"/>
              <a:pathLst>
                <a:path extrusionOk="0" h="1308" w="14768">
                  <a:moveTo>
                    <a:pt x="1" y="0"/>
                  </a:moveTo>
                  <a:lnTo>
                    <a:pt x="14768" y="0"/>
                  </a:lnTo>
                  <a:lnTo>
                    <a:pt x="14768" y="1308"/>
                  </a:lnTo>
                  <a:lnTo>
                    <a:pt x="1" y="1308"/>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 name="Google Shape;110;p4"/>
            <p:cNvSpPr/>
            <p:nvPr/>
          </p:nvSpPr>
          <p:spPr>
            <a:xfrm>
              <a:off x="1790255" y="3286234"/>
              <a:ext cx="642519" cy="56908"/>
            </a:xfrm>
            <a:custGeom>
              <a:rect b="b" l="l" r="r" t="t"/>
              <a:pathLst>
                <a:path extrusionOk="0" h="1308" w="14768">
                  <a:moveTo>
                    <a:pt x="1" y="1"/>
                  </a:moveTo>
                  <a:lnTo>
                    <a:pt x="14768" y="1"/>
                  </a:lnTo>
                  <a:lnTo>
                    <a:pt x="14768" y="1307"/>
                  </a:lnTo>
                  <a:lnTo>
                    <a:pt x="1" y="1307"/>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 name="Google Shape;111;p4"/>
            <p:cNvSpPr/>
            <p:nvPr/>
          </p:nvSpPr>
          <p:spPr>
            <a:xfrm>
              <a:off x="2361639" y="2404380"/>
              <a:ext cx="71135" cy="1252755"/>
            </a:xfrm>
            <a:custGeom>
              <a:rect b="b" l="l" r="r" t="t"/>
              <a:pathLst>
                <a:path extrusionOk="0" h="28794" w="1635">
                  <a:moveTo>
                    <a:pt x="0" y="0"/>
                  </a:moveTo>
                  <a:lnTo>
                    <a:pt x="1635" y="0"/>
                  </a:lnTo>
                  <a:lnTo>
                    <a:pt x="1635" y="28793"/>
                  </a:lnTo>
                  <a:lnTo>
                    <a:pt x="0" y="28793"/>
                  </a:lnTo>
                  <a:close/>
                </a:path>
              </a:pathLst>
            </a:custGeom>
            <a:solidFill>
              <a:srgbClr val="2C2C2C">
                <a:alpha val="2893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12" name="Google Shape;112;p4"/>
          <p:cNvGrpSpPr/>
          <p:nvPr/>
        </p:nvGrpSpPr>
        <p:grpSpPr>
          <a:xfrm>
            <a:off x="719996" y="4746766"/>
            <a:ext cx="1616442" cy="2261941"/>
            <a:chOff x="8209047" y="2704365"/>
            <a:chExt cx="508907" cy="712131"/>
          </a:xfrm>
        </p:grpSpPr>
        <p:sp>
          <p:nvSpPr>
            <p:cNvPr id="113" name="Google Shape;113;p4"/>
            <p:cNvSpPr/>
            <p:nvPr/>
          </p:nvSpPr>
          <p:spPr>
            <a:xfrm>
              <a:off x="8209047" y="2704365"/>
              <a:ext cx="70352" cy="712131"/>
            </a:xfrm>
            <a:custGeom>
              <a:rect b="b" l="l" r="r" t="t"/>
              <a:pathLst>
                <a:path extrusionOk="0" h="16368" w="1617">
                  <a:moveTo>
                    <a:pt x="1616" y="16368"/>
                  </a:moveTo>
                  <a:lnTo>
                    <a:pt x="1" y="16368"/>
                  </a:lnTo>
                  <a:lnTo>
                    <a:pt x="1" y="586"/>
                  </a:lnTo>
                  <a:lnTo>
                    <a:pt x="161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 name="Google Shape;114;p4"/>
            <p:cNvSpPr/>
            <p:nvPr/>
          </p:nvSpPr>
          <p:spPr>
            <a:xfrm>
              <a:off x="8279355" y="2704365"/>
              <a:ext cx="438599" cy="712131"/>
            </a:xfrm>
            <a:custGeom>
              <a:rect b="b" l="l" r="r" t="t"/>
              <a:pathLst>
                <a:path extrusionOk="0" h="16368" w="10081">
                  <a:moveTo>
                    <a:pt x="0" y="16368"/>
                  </a:moveTo>
                  <a:lnTo>
                    <a:pt x="10081" y="16368"/>
                  </a:lnTo>
                  <a:lnTo>
                    <a:pt x="10081" y="787"/>
                  </a:lnTo>
                  <a:lnTo>
                    <a:pt x="0"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 name="Google Shape;115;p4"/>
            <p:cNvSpPr/>
            <p:nvPr/>
          </p:nvSpPr>
          <p:spPr>
            <a:xfrm>
              <a:off x="8311116" y="2729860"/>
              <a:ext cx="380865" cy="347103"/>
            </a:xfrm>
            <a:custGeom>
              <a:rect b="b" l="l" r="r" t="t"/>
              <a:pathLst>
                <a:path extrusionOk="0" h="7978" w="8754">
                  <a:moveTo>
                    <a:pt x="2042" y="1710"/>
                  </a:moveTo>
                  <a:lnTo>
                    <a:pt x="2629" y="1745"/>
                  </a:lnTo>
                  <a:lnTo>
                    <a:pt x="2629" y="1228"/>
                  </a:lnTo>
                  <a:lnTo>
                    <a:pt x="2042" y="1190"/>
                  </a:lnTo>
                  <a:close/>
                  <a:moveTo>
                    <a:pt x="5443" y="1913"/>
                  </a:moveTo>
                  <a:lnTo>
                    <a:pt x="6032" y="1948"/>
                  </a:lnTo>
                  <a:lnTo>
                    <a:pt x="6032" y="1447"/>
                  </a:lnTo>
                  <a:lnTo>
                    <a:pt x="5443" y="1408"/>
                  </a:lnTo>
                  <a:close/>
                  <a:moveTo>
                    <a:pt x="6124" y="1954"/>
                  </a:moveTo>
                  <a:lnTo>
                    <a:pt x="6712" y="1989"/>
                  </a:lnTo>
                  <a:lnTo>
                    <a:pt x="6712" y="1491"/>
                  </a:lnTo>
                  <a:lnTo>
                    <a:pt x="6124" y="1452"/>
                  </a:lnTo>
                  <a:close/>
                  <a:moveTo>
                    <a:pt x="4083" y="1832"/>
                  </a:moveTo>
                  <a:lnTo>
                    <a:pt x="4671" y="1867"/>
                  </a:lnTo>
                  <a:lnTo>
                    <a:pt x="4671" y="1359"/>
                  </a:lnTo>
                  <a:lnTo>
                    <a:pt x="4083" y="1321"/>
                  </a:lnTo>
                  <a:close/>
                  <a:moveTo>
                    <a:pt x="2722" y="1750"/>
                  </a:moveTo>
                  <a:lnTo>
                    <a:pt x="3310" y="1785"/>
                  </a:lnTo>
                  <a:lnTo>
                    <a:pt x="3310" y="1272"/>
                  </a:lnTo>
                  <a:lnTo>
                    <a:pt x="2722" y="1233"/>
                  </a:lnTo>
                  <a:close/>
                  <a:moveTo>
                    <a:pt x="6805" y="1994"/>
                  </a:moveTo>
                  <a:lnTo>
                    <a:pt x="7392" y="2029"/>
                  </a:lnTo>
                  <a:lnTo>
                    <a:pt x="7392" y="1534"/>
                  </a:lnTo>
                  <a:lnTo>
                    <a:pt x="6805" y="1496"/>
                  </a:lnTo>
                  <a:close/>
                  <a:moveTo>
                    <a:pt x="3402" y="1791"/>
                  </a:moveTo>
                  <a:lnTo>
                    <a:pt x="3990" y="1826"/>
                  </a:lnTo>
                  <a:lnTo>
                    <a:pt x="3990" y="1316"/>
                  </a:lnTo>
                  <a:lnTo>
                    <a:pt x="3402" y="1277"/>
                  </a:lnTo>
                  <a:close/>
                  <a:moveTo>
                    <a:pt x="4763" y="1872"/>
                  </a:moveTo>
                  <a:lnTo>
                    <a:pt x="5351" y="1907"/>
                  </a:lnTo>
                  <a:lnTo>
                    <a:pt x="5351" y="1403"/>
                  </a:lnTo>
                  <a:lnTo>
                    <a:pt x="4763" y="1365"/>
                  </a:lnTo>
                  <a:close/>
                  <a:moveTo>
                    <a:pt x="6124" y="5961"/>
                  </a:moveTo>
                  <a:lnTo>
                    <a:pt x="6712" y="5975"/>
                  </a:lnTo>
                  <a:lnTo>
                    <a:pt x="6712" y="5477"/>
                  </a:lnTo>
                  <a:lnTo>
                    <a:pt x="6124" y="5460"/>
                  </a:lnTo>
                  <a:close/>
                  <a:moveTo>
                    <a:pt x="6805" y="5977"/>
                  </a:moveTo>
                  <a:lnTo>
                    <a:pt x="7392" y="5991"/>
                  </a:lnTo>
                  <a:lnTo>
                    <a:pt x="7392" y="5495"/>
                  </a:lnTo>
                  <a:lnTo>
                    <a:pt x="6805" y="5479"/>
                  </a:lnTo>
                  <a:close/>
                  <a:moveTo>
                    <a:pt x="5443" y="5945"/>
                  </a:moveTo>
                  <a:lnTo>
                    <a:pt x="6032" y="5959"/>
                  </a:lnTo>
                  <a:lnTo>
                    <a:pt x="6032" y="5458"/>
                  </a:lnTo>
                  <a:lnTo>
                    <a:pt x="5443" y="5442"/>
                  </a:lnTo>
                  <a:close/>
                  <a:moveTo>
                    <a:pt x="6805" y="4981"/>
                  </a:moveTo>
                  <a:lnTo>
                    <a:pt x="7392" y="5000"/>
                  </a:lnTo>
                  <a:lnTo>
                    <a:pt x="7392" y="4505"/>
                  </a:lnTo>
                  <a:lnTo>
                    <a:pt x="6805" y="4483"/>
                  </a:lnTo>
                  <a:close/>
                  <a:moveTo>
                    <a:pt x="6805" y="3986"/>
                  </a:moveTo>
                  <a:lnTo>
                    <a:pt x="7392" y="4009"/>
                  </a:lnTo>
                  <a:lnTo>
                    <a:pt x="7392" y="3515"/>
                  </a:lnTo>
                  <a:lnTo>
                    <a:pt x="6805" y="3488"/>
                  </a:lnTo>
                  <a:close/>
                  <a:moveTo>
                    <a:pt x="6805" y="2990"/>
                  </a:moveTo>
                  <a:lnTo>
                    <a:pt x="7392" y="3019"/>
                  </a:lnTo>
                  <a:lnTo>
                    <a:pt x="7392" y="2525"/>
                  </a:lnTo>
                  <a:lnTo>
                    <a:pt x="6805" y="2492"/>
                  </a:lnTo>
                  <a:close/>
                  <a:moveTo>
                    <a:pt x="2722" y="6916"/>
                  </a:moveTo>
                  <a:lnTo>
                    <a:pt x="3310" y="6924"/>
                  </a:lnTo>
                  <a:lnTo>
                    <a:pt x="3310" y="6411"/>
                  </a:lnTo>
                  <a:lnTo>
                    <a:pt x="2722" y="6399"/>
                  </a:lnTo>
                  <a:close/>
                  <a:moveTo>
                    <a:pt x="3402" y="6925"/>
                  </a:moveTo>
                  <a:lnTo>
                    <a:pt x="3990" y="6933"/>
                  </a:lnTo>
                  <a:lnTo>
                    <a:pt x="3990" y="6423"/>
                  </a:lnTo>
                  <a:lnTo>
                    <a:pt x="3402" y="6412"/>
                  </a:lnTo>
                  <a:close/>
                  <a:moveTo>
                    <a:pt x="1361" y="1669"/>
                  </a:moveTo>
                  <a:lnTo>
                    <a:pt x="1949" y="1704"/>
                  </a:lnTo>
                  <a:lnTo>
                    <a:pt x="1949" y="1184"/>
                  </a:lnTo>
                  <a:lnTo>
                    <a:pt x="1361" y="1146"/>
                  </a:lnTo>
                  <a:close/>
                  <a:moveTo>
                    <a:pt x="1361" y="6897"/>
                  </a:moveTo>
                  <a:lnTo>
                    <a:pt x="1949" y="6906"/>
                  </a:lnTo>
                  <a:lnTo>
                    <a:pt x="1949" y="6386"/>
                  </a:lnTo>
                  <a:lnTo>
                    <a:pt x="1361" y="6374"/>
                  </a:lnTo>
                  <a:close/>
                  <a:moveTo>
                    <a:pt x="2042" y="6907"/>
                  </a:moveTo>
                  <a:lnTo>
                    <a:pt x="2629" y="6915"/>
                  </a:lnTo>
                  <a:lnTo>
                    <a:pt x="2629" y="6398"/>
                  </a:lnTo>
                  <a:lnTo>
                    <a:pt x="2042" y="6387"/>
                  </a:lnTo>
                  <a:close/>
                  <a:moveTo>
                    <a:pt x="4763" y="6944"/>
                  </a:moveTo>
                  <a:lnTo>
                    <a:pt x="5351" y="6952"/>
                  </a:lnTo>
                  <a:lnTo>
                    <a:pt x="5351" y="6448"/>
                  </a:lnTo>
                  <a:lnTo>
                    <a:pt x="4763" y="6438"/>
                  </a:lnTo>
                  <a:close/>
                  <a:moveTo>
                    <a:pt x="6124" y="6963"/>
                  </a:moveTo>
                  <a:lnTo>
                    <a:pt x="6712" y="6972"/>
                  </a:lnTo>
                  <a:lnTo>
                    <a:pt x="6712" y="6473"/>
                  </a:lnTo>
                  <a:lnTo>
                    <a:pt x="6124" y="6462"/>
                  </a:lnTo>
                  <a:close/>
                  <a:moveTo>
                    <a:pt x="5443" y="6954"/>
                  </a:moveTo>
                  <a:lnTo>
                    <a:pt x="6032" y="6961"/>
                  </a:lnTo>
                  <a:lnTo>
                    <a:pt x="6032" y="6460"/>
                  </a:lnTo>
                  <a:lnTo>
                    <a:pt x="5443" y="6450"/>
                  </a:lnTo>
                  <a:close/>
                  <a:moveTo>
                    <a:pt x="4763" y="5930"/>
                  </a:moveTo>
                  <a:lnTo>
                    <a:pt x="5351" y="5943"/>
                  </a:lnTo>
                  <a:lnTo>
                    <a:pt x="5351" y="5439"/>
                  </a:lnTo>
                  <a:lnTo>
                    <a:pt x="4763" y="5423"/>
                  </a:lnTo>
                  <a:close/>
                  <a:moveTo>
                    <a:pt x="680" y="2681"/>
                  </a:moveTo>
                  <a:lnTo>
                    <a:pt x="1269" y="2710"/>
                  </a:lnTo>
                  <a:lnTo>
                    <a:pt x="1269" y="2187"/>
                  </a:lnTo>
                  <a:lnTo>
                    <a:pt x="680" y="2154"/>
                  </a:lnTo>
                  <a:close/>
                  <a:moveTo>
                    <a:pt x="680" y="3733"/>
                  </a:moveTo>
                  <a:lnTo>
                    <a:pt x="1269" y="3756"/>
                  </a:lnTo>
                  <a:lnTo>
                    <a:pt x="1269" y="3234"/>
                  </a:lnTo>
                  <a:lnTo>
                    <a:pt x="680" y="3207"/>
                  </a:lnTo>
                  <a:close/>
                  <a:moveTo>
                    <a:pt x="680" y="1628"/>
                  </a:moveTo>
                  <a:lnTo>
                    <a:pt x="1269" y="1663"/>
                  </a:lnTo>
                  <a:lnTo>
                    <a:pt x="1269" y="1141"/>
                  </a:lnTo>
                  <a:lnTo>
                    <a:pt x="680" y="1102"/>
                  </a:lnTo>
                  <a:close/>
                  <a:moveTo>
                    <a:pt x="680" y="6888"/>
                  </a:moveTo>
                  <a:lnTo>
                    <a:pt x="1269" y="6896"/>
                  </a:lnTo>
                  <a:lnTo>
                    <a:pt x="1269" y="6373"/>
                  </a:lnTo>
                  <a:lnTo>
                    <a:pt x="680" y="6362"/>
                  </a:lnTo>
                  <a:close/>
                  <a:moveTo>
                    <a:pt x="680" y="5836"/>
                  </a:moveTo>
                  <a:lnTo>
                    <a:pt x="1269" y="5849"/>
                  </a:lnTo>
                  <a:lnTo>
                    <a:pt x="1269" y="5327"/>
                  </a:lnTo>
                  <a:lnTo>
                    <a:pt x="680" y="5310"/>
                  </a:lnTo>
                  <a:close/>
                  <a:moveTo>
                    <a:pt x="680" y="4784"/>
                  </a:moveTo>
                  <a:lnTo>
                    <a:pt x="1269" y="4803"/>
                  </a:lnTo>
                  <a:lnTo>
                    <a:pt x="1269" y="4280"/>
                  </a:lnTo>
                  <a:lnTo>
                    <a:pt x="680" y="4259"/>
                  </a:lnTo>
                  <a:close/>
                  <a:moveTo>
                    <a:pt x="4083" y="4893"/>
                  </a:moveTo>
                  <a:lnTo>
                    <a:pt x="4671" y="4912"/>
                  </a:lnTo>
                  <a:lnTo>
                    <a:pt x="4671" y="4404"/>
                  </a:lnTo>
                  <a:lnTo>
                    <a:pt x="4083" y="4383"/>
                  </a:lnTo>
                  <a:close/>
                  <a:moveTo>
                    <a:pt x="2042" y="4828"/>
                  </a:moveTo>
                  <a:lnTo>
                    <a:pt x="2629" y="4847"/>
                  </a:lnTo>
                  <a:lnTo>
                    <a:pt x="2629" y="4330"/>
                  </a:lnTo>
                  <a:lnTo>
                    <a:pt x="2042" y="4308"/>
                  </a:lnTo>
                  <a:close/>
                  <a:moveTo>
                    <a:pt x="2722" y="4850"/>
                  </a:moveTo>
                  <a:lnTo>
                    <a:pt x="3310" y="4868"/>
                  </a:lnTo>
                  <a:lnTo>
                    <a:pt x="3310" y="4355"/>
                  </a:lnTo>
                  <a:lnTo>
                    <a:pt x="2722" y="4333"/>
                  </a:lnTo>
                  <a:close/>
                  <a:moveTo>
                    <a:pt x="6805" y="6973"/>
                  </a:moveTo>
                  <a:lnTo>
                    <a:pt x="7392" y="6981"/>
                  </a:lnTo>
                  <a:lnTo>
                    <a:pt x="7392" y="6485"/>
                  </a:lnTo>
                  <a:lnTo>
                    <a:pt x="6805" y="6475"/>
                  </a:lnTo>
                  <a:close/>
                  <a:moveTo>
                    <a:pt x="6124" y="3957"/>
                  </a:moveTo>
                  <a:lnTo>
                    <a:pt x="6712" y="3982"/>
                  </a:lnTo>
                  <a:lnTo>
                    <a:pt x="6712" y="3483"/>
                  </a:lnTo>
                  <a:lnTo>
                    <a:pt x="6124" y="3456"/>
                  </a:lnTo>
                  <a:close/>
                  <a:moveTo>
                    <a:pt x="6124" y="4959"/>
                  </a:moveTo>
                  <a:lnTo>
                    <a:pt x="6712" y="4978"/>
                  </a:lnTo>
                  <a:lnTo>
                    <a:pt x="6712" y="4480"/>
                  </a:lnTo>
                  <a:lnTo>
                    <a:pt x="6124" y="4459"/>
                  </a:lnTo>
                  <a:close/>
                  <a:moveTo>
                    <a:pt x="5443" y="4937"/>
                  </a:moveTo>
                  <a:lnTo>
                    <a:pt x="6032" y="4956"/>
                  </a:lnTo>
                  <a:lnTo>
                    <a:pt x="6032" y="4455"/>
                  </a:lnTo>
                  <a:lnTo>
                    <a:pt x="5443" y="4434"/>
                  </a:lnTo>
                  <a:close/>
                  <a:moveTo>
                    <a:pt x="4763" y="4916"/>
                  </a:moveTo>
                  <a:lnTo>
                    <a:pt x="5351" y="4934"/>
                  </a:lnTo>
                  <a:lnTo>
                    <a:pt x="5351" y="4430"/>
                  </a:lnTo>
                  <a:lnTo>
                    <a:pt x="4763" y="4408"/>
                  </a:lnTo>
                  <a:close/>
                  <a:moveTo>
                    <a:pt x="3402" y="4872"/>
                  </a:moveTo>
                  <a:lnTo>
                    <a:pt x="3990" y="4891"/>
                  </a:lnTo>
                  <a:lnTo>
                    <a:pt x="3990" y="4380"/>
                  </a:lnTo>
                  <a:lnTo>
                    <a:pt x="3402" y="4358"/>
                  </a:lnTo>
                  <a:close/>
                  <a:moveTo>
                    <a:pt x="5443" y="3929"/>
                  </a:moveTo>
                  <a:lnTo>
                    <a:pt x="6032" y="3954"/>
                  </a:lnTo>
                  <a:lnTo>
                    <a:pt x="6032" y="3452"/>
                  </a:lnTo>
                  <a:lnTo>
                    <a:pt x="5443" y="3426"/>
                  </a:lnTo>
                  <a:close/>
                  <a:moveTo>
                    <a:pt x="4083" y="3873"/>
                  </a:moveTo>
                  <a:lnTo>
                    <a:pt x="4671" y="3898"/>
                  </a:lnTo>
                  <a:lnTo>
                    <a:pt x="4671" y="3390"/>
                  </a:lnTo>
                  <a:lnTo>
                    <a:pt x="4083" y="3362"/>
                  </a:lnTo>
                  <a:close/>
                  <a:moveTo>
                    <a:pt x="4763" y="3901"/>
                  </a:moveTo>
                  <a:lnTo>
                    <a:pt x="5351" y="3926"/>
                  </a:lnTo>
                  <a:lnTo>
                    <a:pt x="5351" y="3421"/>
                  </a:lnTo>
                  <a:lnTo>
                    <a:pt x="4763" y="3394"/>
                  </a:lnTo>
                  <a:close/>
                  <a:moveTo>
                    <a:pt x="2722" y="3816"/>
                  </a:moveTo>
                  <a:lnTo>
                    <a:pt x="3310" y="3841"/>
                  </a:lnTo>
                  <a:lnTo>
                    <a:pt x="3310" y="3327"/>
                  </a:lnTo>
                  <a:lnTo>
                    <a:pt x="2722" y="3300"/>
                  </a:lnTo>
                  <a:close/>
                  <a:moveTo>
                    <a:pt x="3402" y="3844"/>
                  </a:moveTo>
                  <a:lnTo>
                    <a:pt x="3990" y="3869"/>
                  </a:lnTo>
                  <a:lnTo>
                    <a:pt x="3990" y="3358"/>
                  </a:lnTo>
                  <a:lnTo>
                    <a:pt x="3402" y="3331"/>
                  </a:lnTo>
                  <a:close/>
                  <a:moveTo>
                    <a:pt x="2042" y="3788"/>
                  </a:moveTo>
                  <a:lnTo>
                    <a:pt x="2629" y="3813"/>
                  </a:lnTo>
                  <a:lnTo>
                    <a:pt x="2629" y="3296"/>
                  </a:lnTo>
                  <a:lnTo>
                    <a:pt x="2042" y="3269"/>
                  </a:lnTo>
                  <a:close/>
                  <a:moveTo>
                    <a:pt x="6124" y="2955"/>
                  </a:moveTo>
                  <a:lnTo>
                    <a:pt x="6712" y="2985"/>
                  </a:lnTo>
                  <a:lnTo>
                    <a:pt x="6712" y="2486"/>
                  </a:lnTo>
                  <a:lnTo>
                    <a:pt x="6124" y="2455"/>
                  </a:lnTo>
                  <a:close/>
                  <a:moveTo>
                    <a:pt x="1361" y="5852"/>
                  </a:moveTo>
                  <a:lnTo>
                    <a:pt x="1949" y="5865"/>
                  </a:lnTo>
                  <a:lnTo>
                    <a:pt x="1949" y="5345"/>
                  </a:lnTo>
                  <a:lnTo>
                    <a:pt x="1361" y="5329"/>
                  </a:lnTo>
                  <a:close/>
                  <a:moveTo>
                    <a:pt x="1361" y="4806"/>
                  </a:moveTo>
                  <a:lnTo>
                    <a:pt x="1949" y="4825"/>
                  </a:lnTo>
                  <a:lnTo>
                    <a:pt x="1949" y="4305"/>
                  </a:lnTo>
                  <a:lnTo>
                    <a:pt x="1361" y="4284"/>
                  </a:lnTo>
                  <a:close/>
                  <a:moveTo>
                    <a:pt x="1361" y="3761"/>
                  </a:moveTo>
                  <a:lnTo>
                    <a:pt x="1949" y="3785"/>
                  </a:lnTo>
                  <a:lnTo>
                    <a:pt x="1949" y="3264"/>
                  </a:lnTo>
                  <a:lnTo>
                    <a:pt x="1361" y="3237"/>
                  </a:lnTo>
                  <a:close/>
                  <a:moveTo>
                    <a:pt x="1361" y="2714"/>
                  </a:moveTo>
                  <a:lnTo>
                    <a:pt x="1949" y="2745"/>
                  </a:lnTo>
                  <a:lnTo>
                    <a:pt x="1949" y="2224"/>
                  </a:lnTo>
                  <a:lnTo>
                    <a:pt x="1361" y="2192"/>
                  </a:lnTo>
                  <a:close/>
                  <a:moveTo>
                    <a:pt x="3402" y="5899"/>
                  </a:moveTo>
                  <a:lnTo>
                    <a:pt x="3990" y="5913"/>
                  </a:lnTo>
                  <a:lnTo>
                    <a:pt x="3990" y="5401"/>
                  </a:lnTo>
                  <a:lnTo>
                    <a:pt x="3402" y="5385"/>
                  </a:lnTo>
                  <a:close/>
                  <a:moveTo>
                    <a:pt x="4083" y="5914"/>
                  </a:moveTo>
                  <a:lnTo>
                    <a:pt x="4671" y="5927"/>
                  </a:lnTo>
                  <a:lnTo>
                    <a:pt x="4671" y="5420"/>
                  </a:lnTo>
                  <a:lnTo>
                    <a:pt x="4083" y="5404"/>
                  </a:lnTo>
                  <a:close/>
                  <a:moveTo>
                    <a:pt x="2722" y="5883"/>
                  </a:moveTo>
                  <a:lnTo>
                    <a:pt x="3310" y="5897"/>
                  </a:lnTo>
                  <a:lnTo>
                    <a:pt x="3310" y="5383"/>
                  </a:lnTo>
                  <a:lnTo>
                    <a:pt x="2722" y="5366"/>
                  </a:lnTo>
                  <a:close/>
                  <a:moveTo>
                    <a:pt x="2042" y="5867"/>
                  </a:moveTo>
                  <a:lnTo>
                    <a:pt x="2629" y="5881"/>
                  </a:lnTo>
                  <a:lnTo>
                    <a:pt x="2629" y="5364"/>
                  </a:lnTo>
                  <a:lnTo>
                    <a:pt x="2042" y="5348"/>
                  </a:lnTo>
                  <a:close/>
                  <a:moveTo>
                    <a:pt x="2042" y="2749"/>
                  </a:moveTo>
                  <a:lnTo>
                    <a:pt x="2629" y="2779"/>
                  </a:lnTo>
                  <a:lnTo>
                    <a:pt x="2629" y="2262"/>
                  </a:lnTo>
                  <a:lnTo>
                    <a:pt x="2042" y="2229"/>
                  </a:lnTo>
                  <a:close/>
                  <a:moveTo>
                    <a:pt x="4763" y="2887"/>
                  </a:moveTo>
                  <a:lnTo>
                    <a:pt x="5351" y="2916"/>
                  </a:lnTo>
                  <a:lnTo>
                    <a:pt x="5351" y="2412"/>
                  </a:lnTo>
                  <a:lnTo>
                    <a:pt x="4763" y="2379"/>
                  </a:lnTo>
                  <a:close/>
                  <a:moveTo>
                    <a:pt x="5443" y="2921"/>
                  </a:moveTo>
                  <a:lnTo>
                    <a:pt x="6032" y="2950"/>
                  </a:lnTo>
                  <a:lnTo>
                    <a:pt x="6032" y="2449"/>
                  </a:lnTo>
                  <a:lnTo>
                    <a:pt x="5443" y="2416"/>
                  </a:lnTo>
                  <a:close/>
                  <a:moveTo>
                    <a:pt x="4083" y="2852"/>
                  </a:moveTo>
                  <a:lnTo>
                    <a:pt x="4671" y="2881"/>
                  </a:lnTo>
                  <a:lnTo>
                    <a:pt x="4671" y="2375"/>
                  </a:lnTo>
                  <a:lnTo>
                    <a:pt x="4083" y="2342"/>
                  </a:lnTo>
                  <a:close/>
                  <a:moveTo>
                    <a:pt x="3402" y="2818"/>
                  </a:moveTo>
                  <a:lnTo>
                    <a:pt x="3990" y="2848"/>
                  </a:lnTo>
                  <a:lnTo>
                    <a:pt x="3990" y="2337"/>
                  </a:lnTo>
                  <a:lnTo>
                    <a:pt x="3402" y="2305"/>
                  </a:lnTo>
                  <a:close/>
                  <a:moveTo>
                    <a:pt x="2722" y="2783"/>
                  </a:moveTo>
                  <a:lnTo>
                    <a:pt x="3310" y="2813"/>
                  </a:lnTo>
                  <a:lnTo>
                    <a:pt x="3310" y="2299"/>
                  </a:lnTo>
                  <a:lnTo>
                    <a:pt x="2722" y="2267"/>
                  </a:lnTo>
                  <a:close/>
                  <a:moveTo>
                    <a:pt x="4083" y="6935"/>
                  </a:moveTo>
                  <a:lnTo>
                    <a:pt x="4671" y="6943"/>
                  </a:lnTo>
                  <a:lnTo>
                    <a:pt x="4671" y="6435"/>
                  </a:lnTo>
                  <a:lnTo>
                    <a:pt x="4083" y="6425"/>
                  </a:lnTo>
                  <a:close/>
                  <a:moveTo>
                    <a:pt x="8165" y="3059"/>
                  </a:moveTo>
                  <a:lnTo>
                    <a:pt x="8753" y="3088"/>
                  </a:lnTo>
                  <a:lnTo>
                    <a:pt x="8753" y="2599"/>
                  </a:lnTo>
                  <a:lnTo>
                    <a:pt x="8165" y="2567"/>
                  </a:lnTo>
                  <a:close/>
                  <a:moveTo>
                    <a:pt x="7484" y="6982"/>
                  </a:moveTo>
                  <a:lnTo>
                    <a:pt x="8073" y="6990"/>
                  </a:lnTo>
                  <a:lnTo>
                    <a:pt x="8073" y="6497"/>
                  </a:lnTo>
                  <a:lnTo>
                    <a:pt x="7484" y="6487"/>
                  </a:lnTo>
                  <a:close/>
                  <a:moveTo>
                    <a:pt x="8165" y="5025"/>
                  </a:moveTo>
                  <a:lnTo>
                    <a:pt x="8753" y="5043"/>
                  </a:lnTo>
                  <a:lnTo>
                    <a:pt x="8753" y="4555"/>
                  </a:lnTo>
                  <a:lnTo>
                    <a:pt x="8165" y="4533"/>
                  </a:lnTo>
                  <a:close/>
                  <a:moveTo>
                    <a:pt x="8165" y="2075"/>
                  </a:moveTo>
                  <a:lnTo>
                    <a:pt x="8753" y="2110"/>
                  </a:lnTo>
                  <a:lnTo>
                    <a:pt x="8753" y="1622"/>
                  </a:lnTo>
                  <a:lnTo>
                    <a:pt x="8165" y="1584"/>
                  </a:lnTo>
                  <a:close/>
                  <a:moveTo>
                    <a:pt x="8165" y="1092"/>
                  </a:moveTo>
                  <a:lnTo>
                    <a:pt x="8753" y="1133"/>
                  </a:lnTo>
                  <a:lnTo>
                    <a:pt x="8753" y="644"/>
                  </a:lnTo>
                  <a:lnTo>
                    <a:pt x="8165" y="601"/>
                  </a:lnTo>
                  <a:close/>
                  <a:moveTo>
                    <a:pt x="8165" y="6009"/>
                  </a:moveTo>
                  <a:lnTo>
                    <a:pt x="8753" y="6021"/>
                  </a:lnTo>
                  <a:lnTo>
                    <a:pt x="8753" y="5532"/>
                  </a:lnTo>
                  <a:lnTo>
                    <a:pt x="8165" y="5516"/>
                  </a:lnTo>
                  <a:close/>
                  <a:moveTo>
                    <a:pt x="5443" y="7962"/>
                  </a:moveTo>
                  <a:lnTo>
                    <a:pt x="6032" y="7965"/>
                  </a:lnTo>
                  <a:lnTo>
                    <a:pt x="6032" y="7463"/>
                  </a:lnTo>
                  <a:lnTo>
                    <a:pt x="5443" y="7458"/>
                  </a:lnTo>
                  <a:close/>
                  <a:moveTo>
                    <a:pt x="6124" y="7965"/>
                  </a:moveTo>
                  <a:lnTo>
                    <a:pt x="6712" y="7967"/>
                  </a:lnTo>
                  <a:lnTo>
                    <a:pt x="6712" y="7469"/>
                  </a:lnTo>
                  <a:lnTo>
                    <a:pt x="6124" y="7464"/>
                  </a:lnTo>
                  <a:close/>
                  <a:moveTo>
                    <a:pt x="8165" y="6991"/>
                  </a:moveTo>
                  <a:lnTo>
                    <a:pt x="8753" y="7000"/>
                  </a:lnTo>
                  <a:lnTo>
                    <a:pt x="8753" y="6511"/>
                  </a:lnTo>
                  <a:lnTo>
                    <a:pt x="8165" y="6500"/>
                  </a:lnTo>
                  <a:close/>
                  <a:moveTo>
                    <a:pt x="4763" y="7958"/>
                  </a:moveTo>
                  <a:lnTo>
                    <a:pt x="5351" y="7962"/>
                  </a:lnTo>
                  <a:lnTo>
                    <a:pt x="5351" y="7457"/>
                  </a:lnTo>
                  <a:lnTo>
                    <a:pt x="4763" y="7451"/>
                  </a:lnTo>
                  <a:close/>
                  <a:moveTo>
                    <a:pt x="8165" y="7974"/>
                  </a:moveTo>
                  <a:lnTo>
                    <a:pt x="8753" y="7977"/>
                  </a:lnTo>
                  <a:lnTo>
                    <a:pt x="8753" y="7489"/>
                  </a:lnTo>
                  <a:lnTo>
                    <a:pt x="8165" y="7483"/>
                  </a:lnTo>
                  <a:close/>
                  <a:moveTo>
                    <a:pt x="7484" y="7972"/>
                  </a:moveTo>
                  <a:lnTo>
                    <a:pt x="8073" y="7974"/>
                  </a:lnTo>
                  <a:lnTo>
                    <a:pt x="8073" y="7482"/>
                  </a:lnTo>
                  <a:lnTo>
                    <a:pt x="7484" y="7476"/>
                  </a:lnTo>
                  <a:close/>
                  <a:moveTo>
                    <a:pt x="6805" y="7968"/>
                  </a:moveTo>
                  <a:lnTo>
                    <a:pt x="7392" y="7971"/>
                  </a:lnTo>
                  <a:lnTo>
                    <a:pt x="7392" y="7476"/>
                  </a:lnTo>
                  <a:lnTo>
                    <a:pt x="6805" y="7471"/>
                  </a:lnTo>
                  <a:close/>
                  <a:moveTo>
                    <a:pt x="4083" y="7956"/>
                  </a:moveTo>
                  <a:lnTo>
                    <a:pt x="4671" y="7958"/>
                  </a:lnTo>
                  <a:lnTo>
                    <a:pt x="4671" y="7450"/>
                  </a:lnTo>
                  <a:lnTo>
                    <a:pt x="4083" y="7446"/>
                  </a:lnTo>
                  <a:close/>
                  <a:moveTo>
                    <a:pt x="8165" y="4042"/>
                  </a:moveTo>
                  <a:lnTo>
                    <a:pt x="8753" y="4066"/>
                  </a:lnTo>
                  <a:lnTo>
                    <a:pt x="8753" y="3577"/>
                  </a:lnTo>
                  <a:lnTo>
                    <a:pt x="8165" y="3550"/>
                  </a:lnTo>
                  <a:close/>
                  <a:moveTo>
                    <a:pt x="5443" y="905"/>
                  </a:moveTo>
                  <a:lnTo>
                    <a:pt x="6032" y="945"/>
                  </a:lnTo>
                  <a:lnTo>
                    <a:pt x="6032" y="444"/>
                  </a:lnTo>
                  <a:lnTo>
                    <a:pt x="5443" y="400"/>
                  </a:lnTo>
                  <a:close/>
                  <a:moveTo>
                    <a:pt x="6124" y="951"/>
                  </a:moveTo>
                  <a:lnTo>
                    <a:pt x="6712" y="992"/>
                  </a:lnTo>
                  <a:lnTo>
                    <a:pt x="6712" y="494"/>
                  </a:lnTo>
                  <a:lnTo>
                    <a:pt x="6124" y="451"/>
                  </a:lnTo>
                  <a:close/>
                  <a:moveTo>
                    <a:pt x="4763" y="857"/>
                  </a:moveTo>
                  <a:lnTo>
                    <a:pt x="5351" y="898"/>
                  </a:lnTo>
                  <a:lnTo>
                    <a:pt x="5351" y="393"/>
                  </a:lnTo>
                  <a:lnTo>
                    <a:pt x="4763" y="350"/>
                  </a:lnTo>
                  <a:close/>
                  <a:moveTo>
                    <a:pt x="6805" y="998"/>
                  </a:moveTo>
                  <a:lnTo>
                    <a:pt x="7392" y="1039"/>
                  </a:lnTo>
                  <a:lnTo>
                    <a:pt x="7392" y="544"/>
                  </a:lnTo>
                  <a:lnTo>
                    <a:pt x="6805" y="501"/>
                  </a:lnTo>
                  <a:close/>
                  <a:moveTo>
                    <a:pt x="4083" y="811"/>
                  </a:moveTo>
                  <a:lnTo>
                    <a:pt x="4671" y="852"/>
                  </a:lnTo>
                  <a:lnTo>
                    <a:pt x="4671" y="344"/>
                  </a:lnTo>
                  <a:lnTo>
                    <a:pt x="4083" y="301"/>
                  </a:lnTo>
                  <a:close/>
                  <a:moveTo>
                    <a:pt x="2722" y="717"/>
                  </a:moveTo>
                  <a:lnTo>
                    <a:pt x="3310" y="758"/>
                  </a:lnTo>
                  <a:lnTo>
                    <a:pt x="3310" y="243"/>
                  </a:lnTo>
                  <a:lnTo>
                    <a:pt x="2722" y="200"/>
                  </a:lnTo>
                  <a:close/>
                  <a:moveTo>
                    <a:pt x="3402" y="764"/>
                  </a:moveTo>
                  <a:lnTo>
                    <a:pt x="3990" y="804"/>
                  </a:lnTo>
                  <a:lnTo>
                    <a:pt x="3990" y="294"/>
                  </a:lnTo>
                  <a:lnTo>
                    <a:pt x="3402" y="250"/>
                  </a:lnTo>
                  <a:close/>
                  <a:moveTo>
                    <a:pt x="2042" y="670"/>
                  </a:moveTo>
                  <a:lnTo>
                    <a:pt x="2629" y="711"/>
                  </a:lnTo>
                  <a:lnTo>
                    <a:pt x="2629" y="194"/>
                  </a:lnTo>
                  <a:lnTo>
                    <a:pt x="2042" y="151"/>
                  </a:lnTo>
                  <a:close/>
                  <a:moveTo>
                    <a:pt x="7484" y="4014"/>
                  </a:moveTo>
                  <a:lnTo>
                    <a:pt x="8073" y="4038"/>
                  </a:lnTo>
                  <a:lnTo>
                    <a:pt x="8073" y="3546"/>
                  </a:lnTo>
                  <a:lnTo>
                    <a:pt x="7484" y="3519"/>
                  </a:lnTo>
                  <a:close/>
                  <a:moveTo>
                    <a:pt x="7484" y="5003"/>
                  </a:moveTo>
                  <a:lnTo>
                    <a:pt x="8073" y="5022"/>
                  </a:lnTo>
                  <a:lnTo>
                    <a:pt x="8073" y="4530"/>
                  </a:lnTo>
                  <a:lnTo>
                    <a:pt x="7484" y="4508"/>
                  </a:lnTo>
                  <a:close/>
                  <a:moveTo>
                    <a:pt x="7484" y="5993"/>
                  </a:moveTo>
                  <a:lnTo>
                    <a:pt x="8073" y="6006"/>
                  </a:lnTo>
                  <a:lnTo>
                    <a:pt x="8073" y="5514"/>
                  </a:lnTo>
                  <a:lnTo>
                    <a:pt x="7484" y="5497"/>
                  </a:lnTo>
                  <a:close/>
                  <a:moveTo>
                    <a:pt x="7484" y="2035"/>
                  </a:moveTo>
                  <a:lnTo>
                    <a:pt x="8073" y="2070"/>
                  </a:lnTo>
                  <a:lnTo>
                    <a:pt x="8073" y="1578"/>
                  </a:lnTo>
                  <a:lnTo>
                    <a:pt x="7484" y="1540"/>
                  </a:lnTo>
                  <a:close/>
                  <a:moveTo>
                    <a:pt x="7484" y="3024"/>
                  </a:moveTo>
                  <a:lnTo>
                    <a:pt x="8073" y="3054"/>
                  </a:lnTo>
                  <a:lnTo>
                    <a:pt x="8073" y="2562"/>
                  </a:lnTo>
                  <a:lnTo>
                    <a:pt x="7484" y="2529"/>
                  </a:lnTo>
                  <a:close/>
                  <a:moveTo>
                    <a:pt x="7484" y="1046"/>
                  </a:moveTo>
                  <a:lnTo>
                    <a:pt x="8073" y="1085"/>
                  </a:lnTo>
                  <a:lnTo>
                    <a:pt x="8073" y="594"/>
                  </a:lnTo>
                  <a:lnTo>
                    <a:pt x="7484" y="550"/>
                  </a:lnTo>
                  <a:close/>
                  <a:moveTo>
                    <a:pt x="1" y="2646"/>
                  </a:moveTo>
                  <a:lnTo>
                    <a:pt x="588" y="2676"/>
                  </a:lnTo>
                  <a:lnTo>
                    <a:pt x="588" y="2149"/>
                  </a:lnTo>
                  <a:lnTo>
                    <a:pt x="1" y="2117"/>
                  </a:lnTo>
                  <a:close/>
                  <a:moveTo>
                    <a:pt x="1" y="7937"/>
                  </a:moveTo>
                  <a:lnTo>
                    <a:pt x="588" y="7939"/>
                  </a:lnTo>
                  <a:lnTo>
                    <a:pt x="588" y="7413"/>
                  </a:lnTo>
                  <a:lnTo>
                    <a:pt x="1" y="7407"/>
                  </a:lnTo>
                  <a:close/>
                  <a:moveTo>
                    <a:pt x="680" y="7940"/>
                  </a:moveTo>
                  <a:lnTo>
                    <a:pt x="1269" y="7942"/>
                  </a:lnTo>
                  <a:lnTo>
                    <a:pt x="1269" y="7420"/>
                  </a:lnTo>
                  <a:lnTo>
                    <a:pt x="680" y="7414"/>
                  </a:lnTo>
                  <a:close/>
                  <a:moveTo>
                    <a:pt x="1" y="6879"/>
                  </a:moveTo>
                  <a:lnTo>
                    <a:pt x="588" y="6887"/>
                  </a:lnTo>
                  <a:lnTo>
                    <a:pt x="588" y="6361"/>
                  </a:lnTo>
                  <a:lnTo>
                    <a:pt x="1" y="6350"/>
                  </a:lnTo>
                  <a:close/>
                  <a:moveTo>
                    <a:pt x="2042" y="7946"/>
                  </a:moveTo>
                  <a:lnTo>
                    <a:pt x="2629" y="7949"/>
                  </a:lnTo>
                  <a:lnTo>
                    <a:pt x="2629" y="7432"/>
                  </a:lnTo>
                  <a:lnTo>
                    <a:pt x="2042" y="7427"/>
                  </a:lnTo>
                  <a:close/>
                  <a:moveTo>
                    <a:pt x="2722" y="7949"/>
                  </a:moveTo>
                  <a:lnTo>
                    <a:pt x="3310" y="7953"/>
                  </a:lnTo>
                  <a:lnTo>
                    <a:pt x="3310" y="7438"/>
                  </a:lnTo>
                  <a:lnTo>
                    <a:pt x="2722" y="7433"/>
                  </a:lnTo>
                  <a:close/>
                  <a:moveTo>
                    <a:pt x="1361" y="624"/>
                  </a:moveTo>
                  <a:lnTo>
                    <a:pt x="1949" y="664"/>
                  </a:lnTo>
                  <a:lnTo>
                    <a:pt x="1949" y="144"/>
                  </a:lnTo>
                  <a:lnTo>
                    <a:pt x="1361" y="101"/>
                  </a:lnTo>
                  <a:close/>
                  <a:moveTo>
                    <a:pt x="1" y="5820"/>
                  </a:moveTo>
                  <a:lnTo>
                    <a:pt x="588" y="5834"/>
                  </a:lnTo>
                  <a:lnTo>
                    <a:pt x="588" y="5308"/>
                  </a:lnTo>
                  <a:lnTo>
                    <a:pt x="1" y="5292"/>
                  </a:lnTo>
                  <a:close/>
                  <a:moveTo>
                    <a:pt x="1361" y="7944"/>
                  </a:moveTo>
                  <a:lnTo>
                    <a:pt x="1949" y="7946"/>
                  </a:lnTo>
                  <a:lnTo>
                    <a:pt x="1949" y="7425"/>
                  </a:lnTo>
                  <a:lnTo>
                    <a:pt x="1361" y="7420"/>
                  </a:lnTo>
                  <a:close/>
                  <a:moveTo>
                    <a:pt x="1" y="530"/>
                  </a:moveTo>
                  <a:lnTo>
                    <a:pt x="588" y="571"/>
                  </a:lnTo>
                  <a:lnTo>
                    <a:pt x="588" y="43"/>
                  </a:lnTo>
                  <a:lnTo>
                    <a:pt x="1" y="0"/>
                  </a:lnTo>
                  <a:close/>
                  <a:moveTo>
                    <a:pt x="1" y="4762"/>
                  </a:moveTo>
                  <a:lnTo>
                    <a:pt x="588" y="4781"/>
                  </a:lnTo>
                  <a:lnTo>
                    <a:pt x="588" y="4254"/>
                  </a:lnTo>
                  <a:lnTo>
                    <a:pt x="1" y="4233"/>
                  </a:lnTo>
                  <a:close/>
                  <a:moveTo>
                    <a:pt x="680" y="576"/>
                  </a:moveTo>
                  <a:lnTo>
                    <a:pt x="1269" y="617"/>
                  </a:lnTo>
                  <a:lnTo>
                    <a:pt x="1269" y="94"/>
                  </a:lnTo>
                  <a:lnTo>
                    <a:pt x="680" y="50"/>
                  </a:lnTo>
                  <a:close/>
                  <a:moveTo>
                    <a:pt x="1" y="1588"/>
                  </a:moveTo>
                  <a:lnTo>
                    <a:pt x="588" y="1623"/>
                  </a:lnTo>
                  <a:lnTo>
                    <a:pt x="588" y="1097"/>
                  </a:lnTo>
                  <a:lnTo>
                    <a:pt x="1" y="1058"/>
                  </a:lnTo>
                  <a:close/>
                  <a:moveTo>
                    <a:pt x="1" y="3704"/>
                  </a:moveTo>
                  <a:lnTo>
                    <a:pt x="588" y="3728"/>
                  </a:lnTo>
                  <a:lnTo>
                    <a:pt x="588" y="3202"/>
                  </a:lnTo>
                  <a:lnTo>
                    <a:pt x="1" y="3175"/>
                  </a:lnTo>
                  <a:close/>
                  <a:moveTo>
                    <a:pt x="3402" y="7953"/>
                  </a:moveTo>
                  <a:lnTo>
                    <a:pt x="3990" y="7955"/>
                  </a:lnTo>
                  <a:lnTo>
                    <a:pt x="3990" y="7445"/>
                  </a:lnTo>
                  <a:lnTo>
                    <a:pt x="3402" y="7439"/>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1">
  <p:cSld name="CUSTOM_9_1">
    <p:spTree>
      <p:nvGrpSpPr>
        <p:cNvPr id="1195" name="Shape 1195"/>
        <p:cNvGrpSpPr/>
        <p:nvPr/>
      </p:nvGrpSpPr>
      <p:grpSpPr>
        <a:xfrm>
          <a:off x="0" y="0"/>
          <a:ext cx="0" cy="0"/>
          <a:chOff x="0" y="0"/>
          <a:chExt cx="0" cy="0"/>
        </a:xfrm>
      </p:grpSpPr>
      <p:sp>
        <p:nvSpPr>
          <p:cNvPr id="1196" name="Google Shape;1196;p31"/>
          <p:cNvSpPr/>
          <p:nvPr/>
        </p:nvSpPr>
        <p:spPr>
          <a:xfrm>
            <a:off x="278794" y="174150"/>
            <a:ext cx="676409" cy="205952"/>
          </a:xfrm>
          <a:custGeom>
            <a:rect b="b" l="l" r="r" t="t"/>
            <a:pathLst>
              <a:path extrusionOk="0" h="3040" w="9985">
                <a:moveTo>
                  <a:pt x="8645" y="2427"/>
                </a:moveTo>
                <a:cubicBezTo>
                  <a:pt x="8653" y="2388"/>
                  <a:pt x="8657" y="2350"/>
                  <a:pt x="8657" y="2310"/>
                </a:cubicBezTo>
                <a:cubicBezTo>
                  <a:pt x="8657" y="1988"/>
                  <a:pt x="8395" y="1727"/>
                  <a:pt x="8074" y="1727"/>
                </a:cubicBezTo>
                <a:cubicBezTo>
                  <a:pt x="7997" y="1727"/>
                  <a:pt x="7923" y="1741"/>
                  <a:pt x="7856" y="1769"/>
                </a:cubicBezTo>
                <a:cubicBezTo>
                  <a:pt x="7800" y="1261"/>
                  <a:pt x="7370" y="865"/>
                  <a:pt x="6848" y="865"/>
                </a:cubicBezTo>
                <a:cubicBezTo>
                  <a:pt x="6743" y="865"/>
                  <a:pt x="6641" y="881"/>
                  <a:pt x="6545" y="912"/>
                </a:cubicBezTo>
                <a:cubicBezTo>
                  <a:pt x="6332" y="378"/>
                  <a:pt x="5812" y="1"/>
                  <a:pt x="5203" y="1"/>
                </a:cubicBezTo>
                <a:cubicBezTo>
                  <a:pt x="4519" y="1"/>
                  <a:pt x="3947" y="476"/>
                  <a:pt x="3796" y="1115"/>
                </a:cubicBezTo>
                <a:cubicBezTo>
                  <a:pt x="3619" y="959"/>
                  <a:pt x="3386" y="865"/>
                  <a:pt x="3132" y="865"/>
                </a:cubicBezTo>
                <a:cubicBezTo>
                  <a:pt x="2600" y="865"/>
                  <a:pt x="2165" y="1275"/>
                  <a:pt x="2122" y="1796"/>
                </a:cubicBezTo>
                <a:cubicBezTo>
                  <a:pt x="2040" y="1752"/>
                  <a:pt x="1946" y="1727"/>
                  <a:pt x="1845" y="1727"/>
                </a:cubicBezTo>
                <a:cubicBezTo>
                  <a:pt x="1524" y="1727"/>
                  <a:pt x="1262" y="1988"/>
                  <a:pt x="1262" y="2310"/>
                </a:cubicBezTo>
                <a:cubicBezTo>
                  <a:pt x="1262" y="2351"/>
                  <a:pt x="1266" y="2392"/>
                  <a:pt x="1275" y="2431"/>
                </a:cubicBezTo>
                <a:cubicBezTo>
                  <a:pt x="483" y="2496"/>
                  <a:pt x="1" y="2581"/>
                  <a:pt x="1" y="2675"/>
                </a:cubicBezTo>
                <a:cubicBezTo>
                  <a:pt x="1" y="2877"/>
                  <a:pt x="2235" y="3040"/>
                  <a:pt x="4993" y="3040"/>
                </a:cubicBezTo>
                <a:cubicBezTo>
                  <a:pt x="7750" y="3040"/>
                  <a:pt x="9985" y="2877"/>
                  <a:pt x="9985" y="2675"/>
                </a:cubicBezTo>
                <a:cubicBezTo>
                  <a:pt x="9985" y="2579"/>
                  <a:pt x="9476" y="2491"/>
                  <a:pt x="8645" y="2427"/>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7" name="Google Shape;1197;p31"/>
          <p:cNvSpPr/>
          <p:nvPr/>
        </p:nvSpPr>
        <p:spPr>
          <a:xfrm>
            <a:off x="7518221" y="1005409"/>
            <a:ext cx="1461587" cy="390753"/>
          </a:xfrm>
          <a:custGeom>
            <a:rect b="b" l="l" r="r" t="t"/>
            <a:pathLst>
              <a:path extrusionOk="0" h="2817" w="10537">
                <a:moveTo>
                  <a:pt x="9651" y="2218"/>
                </a:moveTo>
                <a:cubicBezTo>
                  <a:pt x="9674" y="2165"/>
                  <a:pt x="9688" y="2108"/>
                  <a:pt x="9688" y="2047"/>
                </a:cubicBezTo>
                <a:cubicBezTo>
                  <a:pt x="9688" y="1814"/>
                  <a:pt x="9499" y="1626"/>
                  <a:pt x="9267" y="1626"/>
                </a:cubicBezTo>
                <a:cubicBezTo>
                  <a:pt x="9188" y="1626"/>
                  <a:pt x="9113" y="1648"/>
                  <a:pt x="9050" y="1687"/>
                </a:cubicBezTo>
                <a:cubicBezTo>
                  <a:pt x="9059" y="1634"/>
                  <a:pt x="9065" y="1581"/>
                  <a:pt x="9065" y="1525"/>
                </a:cubicBezTo>
                <a:cubicBezTo>
                  <a:pt x="9065" y="1040"/>
                  <a:pt x="8672" y="647"/>
                  <a:pt x="8188" y="647"/>
                </a:cubicBezTo>
                <a:cubicBezTo>
                  <a:pt x="7778" y="647"/>
                  <a:pt x="7435" y="928"/>
                  <a:pt x="7338" y="1307"/>
                </a:cubicBezTo>
                <a:cubicBezTo>
                  <a:pt x="7225" y="1218"/>
                  <a:pt x="7084" y="1165"/>
                  <a:pt x="6929" y="1165"/>
                </a:cubicBezTo>
                <a:cubicBezTo>
                  <a:pt x="6818" y="1165"/>
                  <a:pt x="6714" y="1192"/>
                  <a:pt x="6622" y="1241"/>
                </a:cubicBezTo>
                <a:cubicBezTo>
                  <a:pt x="6575" y="548"/>
                  <a:pt x="6000" y="0"/>
                  <a:pt x="5295" y="0"/>
                </a:cubicBezTo>
                <a:cubicBezTo>
                  <a:pt x="4736" y="0"/>
                  <a:pt x="4259" y="346"/>
                  <a:pt x="4061" y="834"/>
                </a:cubicBezTo>
                <a:cubicBezTo>
                  <a:pt x="3868" y="641"/>
                  <a:pt x="3601" y="522"/>
                  <a:pt x="3306" y="522"/>
                </a:cubicBezTo>
                <a:cubicBezTo>
                  <a:pt x="2744" y="522"/>
                  <a:pt x="2284" y="954"/>
                  <a:pt x="2239" y="1505"/>
                </a:cubicBezTo>
                <a:cubicBezTo>
                  <a:pt x="2154" y="1458"/>
                  <a:pt x="2054" y="1430"/>
                  <a:pt x="1948" y="1430"/>
                </a:cubicBezTo>
                <a:cubicBezTo>
                  <a:pt x="1608" y="1430"/>
                  <a:pt x="1333" y="1707"/>
                  <a:pt x="1333" y="2047"/>
                </a:cubicBezTo>
                <a:cubicBezTo>
                  <a:pt x="1333" y="2091"/>
                  <a:pt x="1337" y="2134"/>
                  <a:pt x="1346" y="2174"/>
                </a:cubicBezTo>
                <a:cubicBezTo>
                  <a:pt x="510" y="2243"/>
                  <a:pt x="1" y="2334"/>
                  <a:pt x="1" y="2432"/>
                </a:cubicBezTo>
                <a:cubicBezTo>
                  <a:pt x="1" y="2645"/>
                  <a:pt x="2359" y="2817"/>
                  <a:pt x="5269" y="2817"/>
                </a:cubicBezTo>
                <a:cubicBezTo>
                  <a:pt x="8179" y="2817"/>
                  <a:pt x="10537" y="2645"/>
                  <a:pt x="10537" y="2432"/>
                </a:cubicBezTo>
                <a:cubicBezTo>
                  <a:pt x="10537" y="2353"/>
                  <a:pt x="10211" y="2279"/>
                  <a:pt x="9651" y="2218"/>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8" name="Google Shape;1198;p31"/>
          <p:cNvSpPr/>
          <p:nvPr/>
        </p:nvSpPr>
        <p:spPr>
          <a:xfrm>
            <a:off x="8349719" y="1496175"/>
            <a:ext cx="676409" cy="205952"/>
          </a:xfrm>
          <a:custGeom>
            <a:rect b="b" l="l" r="r" t="t"/>
            <a:pathLst>
              <a:path extrusionOk="0" h="3040" w="9985">
                <a:moveTo>
                  <a:pt x="8645" y="2427"/>
                </a:moveTo>
                <a:cubicBezTo>
                  <a:pt x="8653" y="2388"/>
                  <a:pt x="8657" y="2350"/>
                  <a:pt x="8657" y="2310"/>
                </a:cubicBezTo>
                <a:cubicBezTo>
                  <a:pt x="8657" y="1988"/>
                  <a:pt x="8395" y="1727"/>
                  <a:pt x="8074" y="1727"/>
                </a:cubicBezTo>
                <a:cubicBezTo>
                  <a:pt x="7997" y="1727"/>
                  <a:pt x="7923" y="1741"/>
                  <a:pt x="7856" y="1769"/>
                </a:cubicBezTo>
                <a:cubicBezTo>
                  <a:pt x="7800" y="1261"/>
                  <a:pt x="7370" y="865"/>
                  <a:pt x="6848" y="865"/>
                </a:cubicBezTo>
                <a:cubicBezTo>
                  <a:pt x="6743" y="865"/>
                  <a:pt x="6641" y="881"/>
                  <a:pt x="6545" y="912"/>
                </a:cubicBezTo>
                <a:cubicBezTo>
                  <a:pt x="6332" y="378"/>
                  <a:pt x="5812" y="1"/>
                  <a:pt x="5203" y="1"/>
                </a:cubicBezTo>
                <a:cubicBezTo>
                  <a:pt x="4519" y="1"/>
                  <a:pt x="3947" y="476"/>
                  <a:pt x="3796" y="1115"/>
                </a:cubicBezTo>
                <a:cubicBezTo>
                  <a:pt x="3619" y="959"/>
                  <a:pt x="3386" y="865"/>
                  <a:pt x="3132" y="865"/>
                </a:cubicBezTo>
                <a:cubicBezTo>
                  <a:pt x="2600" y="865"/>
                  <a:pt x="2165" y="1275"/>
                  <a:pt x="2122" y="1796"/>
                </a:cubicBezTo>
                <a:cubicBezTo>
                  <a:pt x="2040" y="1752"/>
                  <a:pt x="1946" y="1727"/>
                  <a:pt x="1845" y="1727"/>
                </a:cubicBezTo>
                <a:cubicBezTo>
                  <a:pt x="1524" y="1727"/>
                  <a:pt x="1262" y="1988"/>
                  <a:pt x="1262" y="2310"/>
                </a:cubicBezTo>
                <a:cubicBezTo>
                  <a:pt x="1262" y="2351"/>
                  <a:pt x="1266" y="2392"/>
                  <a:pt x="1275" y="2431"/>
                </a:cubicBezTo>
                <a:cubicBezTo>
                  <a:pt x="483" y="2496"/>
                  <a:pt x="1" y="2581"/>
                  <a:pt x="1" y="2675"/>
                </a:cubicBezTo>
                <a:cubicBezTo>
                  <a:pt x="1" y="2877"/>
                  <a:pt x="2235" y="3040"/>
                  <a:pt x="4993" y="3040"/>
                </a:cubicBezTo>
                <a:cubicBezTo>
                  <a:pt x="7750" y="3040"/>
                  <a:pt x="9985" y="2877"/>
                  <a:pt x="9985" y="2675"/>
                </a:cubicBezTo>
                <a:cubicBezTo>
                  <a:pt x="9985" y="2579"/>
                  <a:pt x="9476" y="2491"/>
                  <a:pt x="8645" y="2427"/>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9" name="Google Shape;1199;p31"/>
          <p:cNvSpPr/>
          <p:nvPr/>
        </p:nvSpPr>
        <p:spPr>
          <a:xfrm>
            <a:off x="278802" y="4028394"/>
            <a:ext cx="1380798" cy="462876"/>
          </a:xfrm>
          <a:custGeom>
            <a:rect b="b" l="l" r="r" t="t"/>
            <a:pathLst>
              <a:path extrusionOk="0" h="10639" w="31737">
                <a:moveTo>
                  <a:pt x="31737" y="10639"/>
                </a:moveTo>
                <a:lnTo>
                  <a:pt x="241" y="10639"/>
                </a:lnTo>
                <a:cubicBezTo>
                  <a:pt x="1" y="10215"/>
                  <a:pt x="12" y="9679"/>
                  <a:pt x="375" y="9355"/>
                </a:cubicBezTo>
                <a:cubicBezTo>
                  <a:pt x="737" y="9031"/>
                  <a:pt x="1328" y="9001"/>
                  <a:pt x="1721" y="9286"/>
                </a:cubicBezTo>
                <a:cubicBezTo>
                  <a:pt x="1998" y="8549"/>
                  <a:pt x="2611" y="7947"/>
                  <a:pt x="3353" y="7685"/>
                </a:cubicBezTo>
                <a:cubicBezTo>
                  <a:pt x="2842" y="7279"/>
                  <a:pt x="2311" y="6847"/>
                  <a:pt x="2066" y="6241"/>
                </a:cubicBezTo>
                <a:cubicBezTo>
                  <a:pt x="1821" y="5638"/>
                  <a:pt x="1987" y="4813"/>
                  <a:pt x="2585" y="4553"/>
                </a:cubicBezTo>
                <a:cubicBezTo>
                  <a:pt x="1856" y="3191"/>
                  <a:pt x="2506" y="1275"/>
                  <a:pt x="3914" y="638"/>
                </a:cubicBezTo>
                <a:cubicBezTo>
                  <a:pt x="5320" y="1"/>
                  <a:pt x="7190" y="776"/>
                  <a:pt x="7732" y="2224"/>
                </a:cubicBezTo>
                <a:cubicBezTo>
                  <a:pt x="7896" y="1719"/>
                  <a:pt x="8672" y="1783"/>
                  <a:pt x="9068" y="2137"/>
                </a:cubicBezTo>
                <a:cubicBezTo>
                  <a:pt x="9465" y="2490"/>
                  <a:pt x="9712" y="3016"/>
                  <a:pt x="10181" y="3262"/>
                </a:cubicBezTo>
                <a:cubicBezTo>
                  <a:pt x="10744" y="3557"/>
                  <a:pt x="11468" y="3365"/>
                  <a:pt x="12026" y="3666"/>
                </a:cubicBezTo>
                <a:cubicBezTo>
                  <a:pt x="13218" y="4310"/>
                  <a:pt x="12717" y="6544"/>
                  <a:pt x="13966" y="7067"/>
                </a:cubicBezTo>
                <a:cubicBezTo>
                  <a:pt x="14589" y="7329"/>
                  <a:pt x="15291" y="6973"/>
                  <a:pt x="15834" y="6572"/>
                </a:cubicBezTo>
                <a:cubicBezTo>
                  <a:pt x="16376" y="6172"/>
                  <a:pt x="16933" y="5691"/>
                  <a:pt x="17609" y="5674"/>
                </a:cubicBezTo>
                <a:cubicBezTo>
                  <a:pt x="18336" y="5656"/>
                  <a:pt x="18953" y="6184"/>
                  <a:pt x="19445" y="6719"/>
                </a:cubicBezTo>
                <a:cubicBezTo>
                  <a:pt x="19938" y="7255"/>
                  <a:pt x="20427" y="7857"/>
                  <a:pt x="21124" y="8069"/>
                </a:cubicBezTo>
                <a:cubicBezTo>
                  <a:pt x="21819" y="8280"/>
                  <a:pt x="22756" y="7839"/>
                  <a:pt x="22720" y="7113"/>
                </a:cubicBezTo>
                <a:cubicBezTo>
                  <a:pt x="22693" y="6562"/>
                  <a:pt x="22143" y="5995"/>
                  <a:pt x="22453" y="5539"/>
                </a:cubicBezTo>
                <a:cubicBezTo>
                  <a:pt x="22621" y="5291"/>
                  <a:pt x="22983" y="5241"/>
                  <a:pt x="23264" y="5344"/>
                </a:cubicBezTo>
                <a:cubicBezTo>
                  <a:pt x="23546" y="5448"/>
                  <a:pt x="23767" y="5667"/>
                  <a:pt x="23979" y="5877"/>
                </a:cubicBezTo>
                <a:cubicBezTo>
                  <a:pt x="25326" y="7208"/>
                  <a:pt x="26758" y="8452"/>
                  <a:pt x="28263" y="9601"/>
                </a:cubicBezTo>
                <a:cubicBezTo>
                  <a:pt x="27928" y="9251"/>
                  <a:pt x="28341" y="8579"/>
                  <a:pt x="28822" y="8637"/>
                </a:cubicBezTo>
                <a:cubicBezTo>
                  <a:pt x="29302" y="8695"/>
                  <a:pt x="29587" y="9291"/>
                  <a:pt x="29428" y="9748"/>
                </a:cubicBezTo>
                <a:cubicBezTo>
                  <a:pt x="30242" y="9667"/>
                  <a:pt x="31160" y="10058"/>
                  <a:pt x="31737" y="10639"/>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200" name="Google Shape;1200;p31"/>
          <p:cNvGrpSpPr/>
          <p:nvPr/>
        </p:nvGrpSpPr>
        <p:grpSpPr>
          <a:xfrm>
            <a:off x="7944753" y="4058487"/>
            <a:ext cx="744915" cy="806071"/>
            <a:chOff x="5557444" y="2759793"/>
            <a:chExt cx="380778" cy="412060"/>
          </a:xfrm>
        </p:grpSpPr>
        <p:sp>
          <p:nvSpPr>
            <p:cNvPr id="1201" name="Google Shape;1201;p31"/>
            <p:cNvSpPr/>
            <p:nvPr/>
          </p:nvSpPr>
          <p:spPr>
            <a:xfrm>
              <a:off x="5557444" y="2759793"/>
              <a:ext cx="231634" cy="412060"/>
            </a:xfrm>
            <a:custGeom>
              <a:rect b="b" l="l" r="r" t="t"/>
              <a:pathLst>
                <a:path extrusionOk="0" h="9471" w="5324">
                  <a:moveTo>
                    <a:pt x="5323" y="9471"/>
                  </a:moveTo>
                  <a:lnTo>
                    <a:pt x="0" y="9471"/>
                  </a:lnTo>
                  <a:lnTo>
                    <a:pt x="0" y="485"/>
                  </a:lnTo>
                  <a:lnTo>
                    <a:pt x="5323"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2" name="Google Shape;1202;p31"/>
            <p:cNvSpPr/>
            <p:nvPr/>
          </p:nvSpPr>
          <p:spPr>
            <a:xfrm>
              <a:off x="5789035" y="2759793"/>
              <a:ext cx="149187" cy="412060"/>
            </a:xfrm>
            <a:custGeom>
              <a:rect b="b" l="l" r="r" t="t"/>
              <a:pathLst>
                <a:path extrusionOk="0" h="9471" w="3429">
                  <a:moveTo>
                    <a:pt x="0" y="9471"/>
                  </a:moveTo>
                  <a:lnTo>
                    <a:pt x="3429" y="9471"/>
                  </a:lnTo>
                  <a:lnTo>
                    <a:pt x="3429" y="527"/>
                  </a:lnTo>
                  <a:lnTo>
                    <a:pt x="0"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3" name="Google Shape;1203;p31"/>
            <p:cNvSpPr/>
            <p:nvPr/>
          </p:nvSpPr>
          <p:spPr>
            <a:xfrm>
              <a:off x="5577893" y="2777892"/>
              <a:ext cx="189649" cy="377906"/>
            </a:xfrm>
            <a:custGeom>
              <a:rect b="b" l="l" r="r" t="t"/>
              <a:pathLst>
                <a:path extrusionOk="0" h="8686" w="4359">
                  <a:moveTo>
                    <a:pt x="0" y="8685"/>
                  </a:moveTo>
                  <a:lnTo>
                    <a:pt x="480" y="8685"/>
                  </a:lnTo>
                  <a:lnTo>
                    <a:pt x="480" y="354"/>
                  </a:lnTo>
                  <a:lnTo>
                    <a:pt x="0" y="398"/>
                  </a:lnTo>
                  <a:close/>
                  <a:moveTo>
                    <a:pt x="3599" y="69"/>
                  </a:moveTo>
                  <a:lnTo>
                    <a:pt x="3599" y="8685"/>
                  </a:lnTo>
                  <a:lnTo>
                    <a:pt x="4359" y="8685"/>
                  </a:lnTo>
                  <a:lnTo>
                    <a:pt x="4359" y="1"/>
                  </a:lnTo>
                  <a:close/>
                  <a:moveTo>
                    <a:pt x="1006" y="8685"/>
                  </a:moveTo>
                  <a:lnTo>
                    <a:pt x="1578" y="8685"/>
                  </a:lnTo>
                  <a:lnTo>
                    <a:pt x="1578" y="253"/>
                  </a:lnTo>
                  <a:lnTo>
                    <a:pt x="1006" y="307"/>
                  </a:lnTo>
                  <a:close/>
                  <a:moveTo>
                    <a:pt x="2245" y="8685"/>
                  </a:moveTo>
                  <a:lnTo>
                    <a:pt x="2912" y="8685"/>
                  </a:lnTo>
                  <a:lnTo>
                    <a:pt x="2912" y="133"/>
                  </a:lnTo>
                  <a:lnTo>
                    <a:pt x="2245" y="194"/>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204" name="Google Shape;1204;p31"/>
          <p:cNvGrpSpPr/>
          <p:nvPr/>
        </p:nvGrpSpPr>
        <p:grpSpPr>
          <a:xfrm>
            <a:off x="8541027" y="2458762"/>
            <a:ext cx="1027709" cy="2340529"/>
            <a:chOff x="1790255" y="2193848"/>
            <a:chExt cx="642519" cy="1463288"/>
          </a:xfrm>
        </p:grpSpPr>
        <p:sp>
          <p:nvSpPr>
            <p:cNvPr id="1205" name="Google Shape;1205;p31"/>
            <p:cNvSpPr/>
            <p:nvPr/>
          </p:nvSpPr>
          <p:spPr>
            <a:xfrm>
              <a:off x="1817317" y="2410167"/>
              <a:ext cx="615457" cy="1246968"/>
            </a:xfrm>
            <a:custGeom>
              <a:rect b="b" l="l" r="r" t="t"/>
              <a:pathLst>
                <a:path extrusionOk="0" h="28661" w="14146">
                  <a:moveTo>
                    <a:pt x="1" y="0"/>
                  </a:moveTo>
                  <a:lnTo>
                    <a:pt x="14146" y="0"/>
                  </a:lnTo>
                  <a:lnTo>
                    <a:pt x="14146" y="28660"/>
                  </a:lnTo>
                  <a:lnTo>
                    <a:pt x="1" y="28660"/>
                  </a:lnTo>
                  <a:close/>
                </a:path>
              </a:pathLst>
            </a:custGeom>
            <a:solidFill>
              <a:srgbClr val="A0EA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6" name="Google Shape;1206;p31"/>
            <p:cNvSpPr/>
            <p:nvPr/>
          </p:nvSpPr>
          <p:spPr>
            <a:xfrm>
              <a:off x="1915818" y="2224912"/>
              <a:ext cx="12922" cy="145315"/>
            </a:xfrm>
            <a:custGeom>
              <a:rect b="b" l="l" r="r" t="t"/>
              <a:pathLst>
                <a:path extrusionOk="0" h="3340" w="297">
                  <a:moveTo>
                    <a:pt x="0" y="0"/>
                  </a:moveTo>
                  <a:lnTo>
                    <a:pt x="297" y="0"/>
                  </a:lnTo>
                  <a:lnTo>
                    <a:pt x="297" y="3339"/>
                  </a:lnTo>
                  <a:lnTo>
                    <a:pt x="0" y="3339"/>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7" name="Google Shape;1207;p31"/>
            <p:cNvSpPr/>
            <p:nvPr/>
          </p:nvSpPr>
          <p:spPr>
            <a:xfrm>
              <a:off x="1948623" y="2193848"/>
              <a:ext cx="12965" cy="176379"/>
            </a:xfrm>
            <a:custGeom>
              <a:rect b="b" l="l" r="r" t="t"/>
              <a:pathLst>
                <a:path extrusionOk="0" h="4054" w="298">
                  <a:moveTo>
                    <a:pt x="0" y="1"/>
                  </a:moveTo>
                  <a:lnTo>
                    <a:pt x="297" y="1"/>
                  </a:lnTo>
                  <a:lnTo>
                    <a:pt x="297" y="4053"/>
                  </a:lnTo>
                  <a:lnTo>
                    <a:pt x="0" y="4053"/>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8" name="Google Shape;1208;p31"/>
            <p:cNvSpPr/>
            <p:nvPr/>
          </p:nvSpPr>
          <p:spPr>
            <a:xfrm>
              <a:off x="1888408" y="2236833"/>
              <a:ext cx="473275" cy="1381929"/>
            </a:xfrm>
            <a:custGeom>
              <a:rect b="b" l="l" r="r" t="t"/>
              <a:pathLst>
                <a:path extrusionOk="0" h="31763" w="10878">
                  <a:moveTo>
                    <a:pt x="10877" y="0"/>
                  </a:moveTo>
                  <a:lnTo>
                    <a:pt x="0" y="1966"/>
                  </a:lnTo>
                  <a:lnTo>
                    <a:pt x="0" y="31763"/>
                  </a:lnTo>
                  <a:lnTo>
                    <a:pt x="10877" y="31763"/>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9" name="Google Shape;1209;p31"/>
            <p:cNvSpPr/>
            <p:nvPr/>
          </p:nvSpPr>
          <p:spPr>
            <a:xfrm>
              <a:off x="1817317" y="2360742"/>
              <a:ext cx="567294" cy="1296393"/>
            </a:xfrm>
            <a:custGeom>
              <a:rect b="b" l="l" r="r" t="t"/>
              <a:pathLst>
                <a:path extrusionOk="0" h="29797" w="13039">
                  <a:moveTo>
                    <a:pt x="1" y="1"/>
                  </a:moveTo>
                  <a:lnTo>
                    <a:pt x="13038" y="1"/>
                  </a:lnTo>
                  <a:lnTo>
                    <a:pt x="13038" y="29796"/>
                  </a:lnTo>
                  <a:lnTo>
                    <a:pt x="1" y="29796"/>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0" name="Google Shape;1210;p31"/>
            <p:cNvSpPr/>
            <p:nvPr/>
          </p:nvSpPr>
          <p:spPr>
            <a:xfrm>
              <a:off x="2010925" y="3500073"/>
              <a:ext cx="107507" cy="157062"/>
            </a:xfrm>
            <a:custGeom>
              <a:rect b="b" l="l" r="r" t="t"/>
              <a:pathLst>
                <a:path extrusionOk="0" h="3610" w="2471">
                  <a:moveTo>
                    <a:pt x="1" y="0"/>
                  </a:moveTo>
                  <a:lnTo>
                    <a:pt x="2471" y="0"/>
                  </a:lnTo>
                  <a:lnTo>
                    <a:pt x="2471" y="3609"/>
                  </a:lnTo>
                  <a:lnTo>
                    <a:pt x="1" y="3609"/>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1" name="Google Shape;1211;p31"/>
            <p:cNvSpPr/>
            <p:nvPr/>
          </p:nvSpPr>
          <p:spPr>
            <a:xfrm>
              <a:off x="2141100" y="3500073"/>
              <a:ext cx="107507" cy="157062"/>
            </a:xfrm>
            <a:custGeom>
              <a:rect b="b" l="l" r="r" t="t"/>
              <a:pathLst>
                <a:path extrusionOk="0" h="3610" w="2471">
                  <a:moveTo>
                    <a:pt x="0" y="0"/>
                  </a:moveTo>
                  <a:lnTo>
                    <a:pt x="2470" y="0"/>
                  </a:lnTo>
                  <a:lnTo>
                    <a:pt x="2470" y="3609"/>
                  </a:lnTo>
                  <a:lnTo>
                    <a:pt x="0" y="3609"/>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2" name="Google Shape;1212;p31"/>
            <p:cNvSpPr/>
            <p:nvPr/>
          </p:nvSpPr>
          <p:spPr>
            <a:xfrm>
              <a:off x="1880794" y="3500073"/>
              <a:ext cx="107507" cy="157062"/>
            </a:xfrm>
            <a:custGeom>
              <a:rect b="b" l="l" r="r" t="t"/>
              <a:pathLst>
                <a:path extrusionOk="0" h="3610" w="2471">
                  <a:moveTo>
                    <a:pt x="0" y="0"/>
                  </a:moveTo>
                  <a:lnTo>
                    <a:pt x="2470" y="0"/>
                  </a:lnTo>
                  <a:lnTo>
                    <a:pt x="2470" y="3609"/>
                  </a:lnTo>
                  <a:lnTo>
                    <a:pt x="0" y="3609"/>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3" name="Google Shape;1213;p31"/>
            <p:cNvSpPr/>
            <p:nvPr/>
          </p:nvSpPr>
          <p:spPr>
            <a:xfrm>
              <a:off x="2297857" y="2410167"/>
              <a:ext cx="134917" cy="1246968"/>
            </a:xfrm>
            <a:custGeom>
              <a:rect b="b" l="l" r="r" t="t"/>
              <a:pathLst>
                <a:path extrusionOk="0" h="28661" w="3101">
                  <a:moveTo>
                    <a:pt x="1" y="0"/>
                  </a:moveTo>
                  <a:lnTo>
                    <a:pt x="3101" y="0"/>
                  </a:lnTo>
                  <a:lnTo>
                    <a:pt x="3101" y="28660"/>
                  </a:lnTo>
                  <a:lnTo>
                    <a:pt x="1" y="2866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4" name="Google Shape;1214;p31"/>
            <p:cNvSpPr/>
            <p:nvPr/>
          </p:nvSpPr>
          <p:spPr>
            <a:xfrm>
              <a:off x="1790255" y="2404380"/>
              <a:ext cx="642519" cy="56908"/>
            </a:xfrm>
            <a:custGeom>
              <a:rect b="b" l="l" r="r" t="t"/>
              <a:pathLst>
                <a:path extrusionOk="0" h="1308" w="14768">
                  <a:moveTo>
                    <a:pt x="1" y="0"/>
                  </a:moveTo>
                  <a:lnTo>
                    <a:pt x="14768" y="0"/>
                  </a:lnTo>
                  <a:lnTo>
                    <a:pt x="14768" y="1307"/>
                  </a:lnTo>
                  <a:lnTo>
                    <a:pt x="1" y="1307"/>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5" name="Google Shape;1215;p31"/>
            <p:cNvSpPr/>
            <p:nvPr/>
          </p:nvSpPr>
          <p:spPr>
            <a:xfrm>
              <a:off x="1790255" y="2492570"/>
              <a:ext cx="642519" cy="56864"/>
            </a:xfrm>
            <a:custGeom>
              <a:rect b="b" l="l" r="r" t="t"/>
              <a:pathLst>
                <a:path extrusionOk="0" h="1307" w="14768">
                  <a:moveTo>
                    <a:pt x="1" y="1"/>
                  </a:moveTo>
                  <a:lnTo>
                    <a:pt x="14768" y="1"/>
                  </a:lnTo>
                  <a:lnTo>
                    <a:pt x="14768" y="1307"/>
                  </a:lnTo>
                  <a:lnTo>
                    <a:pt x="1" y="1307"/>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6" name="Google Shape;1216;p31"/>
            <p:cNvSpPr/>
            <p:nvPr/>
          </p:nvSpPr>
          <p:spPr>
            <a:xfrm>
              <a:off x="1790255" y="2580760"/>
              <a:ext cx="642519" cy="56908"/>
            </a:xfrm>
            <a:custGeom>
              <a:rect b="b" l="l" r="r" t="t"/>
              <a:pathLst>
                <a:path extrusionOk="0" h="1308" w="14768">
                  <a:moveTo>
                    <a:pt x="1" y="0"/>
                  </a:moveTo>
                  <a:lnTo>
                    <a:pt x="14768" y="0"/>
                  </a:lnTo>
                  <a:lnTo>
                    <a:pt x="14768" y="1307"/>
                  </a:lnTo>
                  <a:lnTo>
                    <a:pt x="1" y="1307"/>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7" name="Google Shape;1217;p31"/>
            <p:cNvSpPr/>
            <p:nvPr/>
          </p:nvSpPr>
          <p:spPr>
            <a:xfrm>
              <a:off x="1790255" y="2668949"/>
              <a:ext cx="642519" cy="56864"/>
            </a:xfrm>
            <a:custGeom>
              <a:rect b="b" l="l" r="r" t="t"/>
              <a:pathLst>
                <a:path extrusionOk="0" h="1307" w="14768">
                  <a:moveTo>
                    <a:pt x="1" y="1"/>
                  </a:moveTo>
                  <a:lnTo>
                    <a:pt x="14768" y="1"/>
                  </a:lnTo>
                  <a:lnTo>
                    <a:pt x="14768" y="1307"/>
                  </a:lnTo>
                  <a:lnTo>
                    <a:pt x="1" y="1307"/>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8" name="Google Shape;1218;p31"/>
            <p:cNvSpPr/>
            <p:nvPr/>
          </p:nvSpPr>
          <p:spPr>
            <a:xfrm>
              <a:off x="1790255" y="2757139"/>
              <a:ext cx="642519" cy="56908"/>
            </a:xfrm>
            <a:custGeom>
              <a:rect b="b" l="l" r="r" t="t"/>
              <a:pathLst>
                <a:path extrusionOk="0" h="1308" w="14768">
                  <a:moveTo>
                    <a:pt x="1" y="0"/>
                  </a:moveTo>
                  <a:lnTo>
                    <a:pt x="14768" y="0"/>
                  </a:lnTo>
                  <a:lnTo>
                    <a:pt x="14768" y="1307"/>
                  </a:lnTo>
                  <a:lnTo>
                    <a:pt x="1" y="1307"/>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9" name="Google Shape;1219;p31"/>
            <p:cNvSpPr/>
            <p:nvPr/>
          </p:nvSpPr>
          <p:spPr>
            <a:xfrm>
              <a:off x="1790255" y="2845329"/>
              <a:ext cx="642519" cy="56864"/>
            </a:xfrm>
            <a:custGeom>
              <a:rect b="b" l="l" r="r" t="t"/>
              <a:pathLst>
                <a:path extrusionOk="0" h="1307" w="14768">
                  <a:moveTo>
                    <a:pt x="1" y="1"/>
                  </a:moveTo>
                  <a:lnTo>
                    <a:pt x="14768" y="1"/>
                  </a:lnTo>
                  <a:lnTo>
                    <a:pt x="14768" y="1307"/>
                  </a:lnTo>
                  <a:lnTo>
                    <a:pt x="1" y="1307"/>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0" name="Google Shape;1220;p31"/>
            <p:cNvSpPr/>
            <p:nvPr/>
          </p:nvSpPr>
          <p:spPr>
            <a:xfrm>
              <a:off x="1790255" y="2933475"/>
              <a:ext cx="642519" cy="56951"/>
            </a:xfrm>
            <a:custGeom>
              <a:rect b="b" l="l" r="r" t="t"/>
              <a:pathLst>
                <a:path extrusionOk="0" h="1309" w="14768">
                  <a:moveTo>
                    <a:pt x="1" y="1"/>
                  </a:moveTo>
                  <a:lnTo>
                    <a:pt x="14768" y="1"/>
                  </a:lnTo>
                  <a:lnTo>
                    <a:pt x="14768" y="1308"/>
                  </a:lnTo>
                  <a:lnTo>
                    <a:pt x="1" y="1308"/>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1" name="Google Shape;1221;p31"/>
            <p:cNvSpPr/>
            <p:nvPr/>
          </p:nvSpPr>
          <p:spPr>
            <a:xfrm>
              <a:off x="1790255" y="3021665"/>
              <a:ext cx="642519" cy="56908"/>
            </a:xfrm>
            <a:custGeom>
              <a:rect b="b" l="l" r="r" t="t"/>
              <a:pathLst>
                <a:path extrusionOk="0" h="1308" w="14768">
                  <a:moveTo>
                    <a:pt x="1" y="0"/>
                  </a:moveTo>
                  <a:lnTo>
                    <a:pt x="14768" y="0"/>
                  </a:lnTo>
                  <a:lnTo>
                    <a:pt x="14768" y="1308"/>
                  </a:lnTo>
                  <a:lnTo>
                    <a:pt x="1" y="1308"/>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2" name="Google Shape;1222;p31"/>
            <p:cNvSpPr/>
            <p:nvPr/>
          </p:nvSpPr>
          <p:spPr>
            <a:xfrm>
              <a:off x="1790255" y="3109854"/>
              <a:ext cx="642519" cy="56908"/>
            </a:xfrm>
            <a:custGeom>
              <a:rect b="b" l="l" r="r" t="t"/>
              <a:pathLst>
                <a:path extrusionOk="0" h="1308" w="14768">
                  <a:moveTo>
                    <a:pt x="1" y="1"/>
                  </a:moveTo>
                  <a:lnTo>
                    <a:pt x="14768" y="1"/>
                  </a:lnTo>
                  <a:lnTo>
                    <a:pt x="14768" y="1307"/>
                  </a:lnTo>
                  <a:lnTo>
                    <a:pt x="1" y="1307"/>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3" name="Google Shape;1223;p31"/>
            <p:cNvSpPr/>
            <p:nvPr/>
          </p:nvSpPr>
          <p:spPr>
            <a:xfrm>
              <a:off x="1790255" y="3198044"/>
              <a:ext cx="642519" cy="56908"/>
            </a:xfrm>
            <a:custGeom>
              <a:rect b="b" l="l" r="r" t="t"/>
              <a:pathLst>
                <a:path extrusionOk="0" h="1308" w="14768">
                  <a:moveTo>
                    <a:pt x="1" y="0"/>
                  </a:moveTo>
                  <a:lnTo>
                    <a:pt x="14768" y="0"/>
                  </a:lnTo>
                  <a:lnTo>
                    <a:pt x="14768" y="1308"/>
                  </a:lnTo>
                  <a:lnTo>
                    <a:pt x="1" y="1308"/>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4" name="Google Shape;1224;p31"/>
            <p:cNvSpPr/>
            <p:nvPr/>
          </p:nvSpPr>
          <p:spPr>
            <a:xfrm>
              <a:off x="1790255" y="3286234"/>
              <a:ext cx="642519" cy="56908"/>
            </a:xfrm>
            <a:custGeom>
              <a:rect b="b" l="l" r="r" t="t"/>
              <a:pathLst>
                <a:path extrusionOk="0" h="1308" w="14768">
                  <a:moveTo>
                    <a:pt x="1" y="1"/>
                  </a:moveTo>
                  <a:lnTo>
                    <a:pt x="14768" y="1"/>
                  </a:lnTo>
                  <a:lnTo>
                    <a:pt x="14768" y="1307"/>
                  </a:lnTo>
                  <a:lnTo>
                    <a:pt x="1" y="1307"/>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5" name="Google Shape;1225;p31"/>
            <p:cNvSpPr/>
            <p:nvPr/>
          </p:nvSpPr>
          <p:spPr>
            <a:xfrm>
              <a:off x="2361639" y="2404380"/>
              <a:ext cx="71135" cy="1252755"/>
            </a:xfrm>
            <a:custGeom>
              <a:rect b="b" l="l" r="r" t="t"/>
              <a:pathLst>
                <a:path extrusionOk="0" h="28794" w="1635">
                  <a:moveTo>
                    <a:pt x="0" y="0"/>
                  </a:moveTo>
                  <a:lnTo>
                    <a:pt x="1635" y="0"/>
                  </a:lnTo>
                  <a:lnTo>
                    <a:pt x="1635" y="28793"/>
                  </a:lnTo>
                  <a:lnTo>
                    <a:pt x="0" y="28793"/>
                  </a:lnTo>
                  <a:close/>
                </a:path>
              </a:pathLst>
            </a:custGeom>
            <a:solidFill>
              <a:srgbClr val="2C2C2C">
                <a:alpha val="2893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226" name="Google Shape;1226;p31"/>
          <p:cNvGrpSpPr/>
          <p:nvPr/>
        </p:nvGrpSpPr>
        <p:grpSpPr>
          <a:xfrm>
            <a:off x="-509984" y="2837126"/>
            <a:ext cx="1097294" cy="1994539"/>
            <a:chOff x="212064" y="1211274"/>
            <a:chExt cx="563727" cy="1024732"/>
          </a:xfrm>
        </p:grpSpPr>
        <p:sp>
          <p:nvSpPr>
            <p:cNvPr id="1227" name="Google Shape;1227;p31"/>
            <p:cNvSpPr/>
            <p:nvPr/>
          </p:nvSpPr>
          <p:spPr>
            <a:xfrm>
              <a:off x="212064" y="1323263"/>
              <a:ext cx="563727" cy="912744"/>
            </a:xfrm>
            <a:custGeom>
              <a:rect b="b" l="l" r="r" t="t"/>
              <a:pathLst>
                <a:path extrusionOk="0" h="20979" w="12957">
                  <a:moveTo>
                    <a:pt x="0" y="1"/>
                  </a:moveTo>
                  <a:lnTo>
                    <a:pt x="12957" y="1"/>
                  </a:lnTo>
                  <a:lnTo>
                    <a:pt x="12957" y="20978"/>
                  </a:lnTo>
                  <a:lnTo>
                    <a:pt x="0" y="20978"/>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8" name="Google Shape;1228;p31"/>
            <p:cNvSpPr/>
            <p:nvPr/>
          </p:nvSpPr>
          <p:spPr>
            <a:xfrm>
              <a:off x="314524" y="1274795"/>
              <a:ext cx="358806" cy="48511"/>
            </a:xfrm>
            <a:custGeom>
              <a:rect b="b" l="l" r="r" t="t"/>
              <a:pathLst>
                <a:path extrusionOk="0" h="1115" w="8247">
                  <a:moveTo>
                    <a:pt x="0" y="0"/>
                  </a:moveTo>
                  <a:lnTo>
                    <a:pt x="8247" y="0"/>
                  </a:lnTo>
                  <a:lnTo>
                    <a:pt x="8247" y="1115"/>
                  </a:lnTo>
                  <a:lnTo>
                    <a:pt x="0" y="1115"/>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9" name="Google Shape;1229;p31"/>
            <p:cNvSpPr/>
            <p:nvPr/>
          </p:nvSpPr>
          <p:spPr>
            <a:xfrm>
              <a:off x="700871" y="1211274"/>
              <a:ext cx="13444" cy="112032"/>
            </a:xfrm>
            <a:custGeom>
              <a:rect b="b" l="l" r="r" t="t"/>
              <a:pathLst>
                <a:path extrusionOk="0" h="2575" w="309">
                  <a:moveTo>
                    <a:pt x="0" y="1"/>
                  </a:moveTo>
                  <a:lnTo>
                    <a:pt x="308" y="1"/>
                  </a:lnTo>
                  <a:lnTo>
                    <a:pt x="308" y="2575"/>
                  </a:lnTo>
                  <a:lnTo>
                    <a:pt x="0" y="2575"/>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0" name="Google Shape;1230;p31"/>
            <p:cNvSpPr/>
            <p:nvPr/>
          </p:nvSpPr>
          <p:spPr>
            <a:xfrm>
              <a:off x="284635" y="1211274"/>
              <a:ext cx="13444" cy="112032"/>
            </a:xfrm>
            <a:custGeom>
              <a:rect b="b" l="l" r="r" t="t"/>
              <a:pathLst>
                <a:path extrusionOk="0" h="2575" w="309">
                  <a:moveTo>
                    <a:pt x="1" y="1"/>
                  </a:moveTo>
                  <a:lnTo>
                    <a:pt x="309" y="1"/>
                  </a:lnTo>
                  <a:lnTo>
                    <a:pt x="309" y="2575"/>
                  </a:lnTo>
                  <a:lnTo>
                    <a:pt x="1" y="2575"/>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1" name="Google Shape;1231;p31"/>
            <p:cNvSpPr/>
            <p:nvPr/>
          </p:nvSpPr>
          <p:spPr>
            <a:xfrm>
              <a:off x="735198" y="1256130"/>
              <a:ext cx="13400" cy="67176"/>
            </a:xfrm>
            <a:custGeom>
              <a:rect b="b" l="l" r="r" t="t"/>
              <a:pathLst>
                <a:path extrusionOk="0" h="1544" w="308">
                  <a:moveTo>
                    <a:pt x="0" y="0"/>
                  </a:moveTo>
                  <a:lnTo>
                    <a:pt x="307" y="0"/>
                  </a:lnTo>
                  <a:lnTo>
                    <a:pt x="307" y="1544"/>
                  </a:lnTo>
                  <a:lnTo>
                    <a:pt x="0" y="1544"/>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2" name="Google Shape;1232;p31"/>
            <p:cNvSpPr/>
            <p:nvPr/>
          </p:nvSpPr>
          <p:spPr>
            <a:xfrm>
              <a:off x="248785" y="1361027"/>
              <a:ext cx="85188" cy="29672"/>
            </a:xfrm>
            <a:custGeom>
              <a:rect b="b" l="l" r="r" t="t"/>
              <a:pathLst>
                <a:path extrusionOk="0" h="682" w="1958">
                  <a:moveTo>
                    <a:pt x="1" y="1"/>
                  </a:moveTo>
                  <a:lnTo>
                    <a:pt x="1957" y="1"/>
                  </a:lnTo>
                  <a:lnTo>
                    <a:pt x="1957" y="681"/>
                  </a:lnTo>
                  <a:lnTo>
                    <a:pt x="1" y="68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3" name="Google Shape;1233;p31"/>
            <p:cNvSpPr/>
            <p:nvPr/>
          </p:nvSpPr>
          <p:spPr>
            <a:xfrm>
              <a:off x="685295" y="1361027"/>
              <a:ext cx="64870" cy="29672"/>
            </a:xfrm>
            <a:custGeom>
              <a:rect b="b" l="l" r="r" t="t"/>
              <a:pathLst>
                <a:path extrusionOk="0" h="682" w="1491">
                  <a:moveTo>
                    <a:pt x="0" y="1"/>
                  </a:moveTo>
                  <a:lnTo>
                    <a:pt x="1491" y="1"/>
                  </a:lnTo>
                  <a:lnTo>
                    <a:pt x="1491" y="681"/>
                  </a:lnTo>
                  <a:lnTo>
                    <a:pt x="0" y="68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4" name="Google Shape;1234;p31"/>
            <p:cNvSpPr/>
            <p:nvPr/>
          </p:nvSpPr>
          <p:spPr>
            <a:xfrm>
              <a:off x="363557" y="1361027"/>
              <a:ext cx="193043" cy="29672"/>
            </a:xfrm>
            <a:custGeom>
              <a:rect b="b" l="l" r="r" t="t"/>
              <a:pathLst>
                <a:path extrusionOk="0" h="682" w="4437">
                  <a:moveTo>
                    <a:pt x="1" y="1"/>
                  </a:moveTo>
                  <a:lnTo>
                    <a:pt x="4436" y="1"/>
                  </a:lnTo>
                  <a:lnTo>
                    <a:pt x="4436" y="681"/>
                  </a:lnTo>
                  <a:lnTo>
                    <a:pt x="1" y="68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5" name="Google Shape;1235;p31"/>
            <p:cNvSpPr/>
            <p:nvPr/>
          </p:nvSpPr>
          <p:spPr>
            <a:xfrm>
              <a:off x="583227" y="1425375"/>
              <a:ext cx="166938" cy="29672"/>
            </a:xfrm>
            <a:custGeom>
              <a:rect b="b" l="l" r="r" t="t"/>
              <a:pathLst>
                <a:path extrusionOk="0" h="682" w="3837">
                  <a:moveTo>
                    <a:pt x="0" y="1"/>
                  </a:moveTo>
                  <a:lnTo>
                    <a:pt x="3837" y="1"/>
                  </a:lnTo>
                  <a:lnTo>
                    <a:pt x="3837" y="681"/>
                  </a:lnTo>
                  <a:lnTo>
                    <a:pt x="0" y="68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6" name="Google Shape;1236;p31"/>
            <p:cNvSpPr/>
            <p:nvPr/>
          </p:nvSpPr>
          <p:spPr>
            <a:xfrm>
              <a:off x="248785" y="1425375"/>
              <a:ext cx="37808" cy="29672"/>
            </a:xfrm>
            <a:custGeom>
              <a:rect b="b" l="l" r="r" t="t"/>
              <a:pathLst>
                <a:path extrusionOk="0" h="682" w="869">
                  <a:moveTo>
                    <a:pt x="1" y="1"/>
                  </a:moveTo>
                  <a:lnTo>
                    <a:pt x="869" y="1"/>
                  </a:lnTo>
                  <a:lnTo>
                    <a:pt x="869" y="681"/>
                  </a:lnTo>
                  <a:lnTo>
                    <a:pt x="1" y="68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7" name="Google Shape;1237;p31"/>
            <p:cNvSpPr/>
            <p:nvPr/>
          </p:nvSpPr>
          <p:spPr>
            <a:xfrm>
              <a:off x="321094" y="1425375"/>
              <a:ext cx="235506" cy="29672"/>
            </a:xfrm>
            <a:custGeom>
              <a:rect b="b" l="l" r="r" t="t"/>
              <a:pathLst>
                <a:path extrusionOk="0" h="682" w="5413">
                  <a:moveTo>
                    <a:pt x="0" y="1"/>
                  </a:moveTo>
                  <a:lnTo>
                    <a:pt x="5412" y="1"/>
                  </a:lnTo>
                  <a:lnTo>
                    <a:pt x="5412" y="681"/>
                  </a:lnTo>
                  <a:lnTo>
                    <a:pt x="0" y="68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8" name="Google Shape;1238;p31"/>
            <p:cNvSpPr/>
            <p:nvPr/>
          </p:nvSpPr>
          <p:spPr>
            <a:xfrm>
              <a:off x="665021" y="1550372"/>
              <a:ext cx="85144" cy="29629"/>
            </a:xfrm>
            <a:custGeom>
              <a:rect b="b" l="l" r="r" t="t"/>
              <a:pathLst>
                <a:path extrusionOk="0" h="681" w="1957">
                  <a:moveTo>
                    <a:pt x="0" y="1"/>
                  </a:moveTo>
                  <a:lnTo>
                    <a:pt x="1957" y="1"/>
                  </a:lnTo>
                  <a:lnTo>
                    <a:pt x="1957" y="680"/>
                  </a:lnTo>
                  <a:lnTo>
                    <a:pt x="0" y="68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9" name="Google Shape;1239;p31"/>
            <p:cNvSpPr/>
            <p:nvPr/>
          </p:nvSpPr>
          <p:spPr>
            <a:xfrm>
              <a:off x="248785" y="1550372"/>
              <a:ext cx="64870" cy="29629"/>
            </a:xfrm>
            <a:custGeom>
              <a:rect b="b" l="l" r="r" t="t"/>
              <a:pathLst>
                <a:path extrusionOk="0" h="681" w="1491">
                  <a:moveTo>
                    <a:pt x="1" y="1"/>
                  </a:moveTo>
                  <a:lnTo>
                    <a:pt x="1491" y="1"/>
                  </a:lnTo>
                  <a:lnTo>
                    <a:pt x="1491" y="680"/>
                  </a:lnTo>
                  <a:lnTo>
                    <a:pt x="1" y="68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0" name="Google Shape;1240;p31"/>
            <p:cNvSpPr/>
            <p:nvPr/>
          </p:nvSpPr>
          <p:spPr>
            <a:xfrm>
              <a:off x="442349" y="1550372"/>
              <a:ext cx="193043" cy="29629"/>
            </a:xfrm>
            <a:custGeom>
              <a:rect b="b" l="l" r="r" t="t"/>
              <a:pathLst>
                <a:path extrusionOk="0" h="681" w="4437">
                  <a:moveTo>
                    <a:pt x="1" y="1"/>
                  </a:moveTo>
                  <a:lnTo>
                    <a:pt x="4436" y="1"/>
                  </a:lnTo>
                  <a:lnTo>
                    <a:pt x="4436" y="680"/>
                  </a:lnTo>
                  <a:lnTo>
                    <a:pt x="1" y="68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1" name="Google Shape;1241;p31"/>
            <p:cNvSpPr/>
            <p:nvPr/>
          </p:nvSpPr>
          <p:spPr>
            <a:xfrm>
              <a:off x="248785" y="1486024"/>
              <a:ext cx="218451" cy="29629"/>
            </a:xfrm>
            <a:custGeom>
              <a:rect b="b" l="l" r="r" t="t"/>
              <a:pathLst>
                <a:path extrusionOk="0" h="681" w="5021">
                  <a:moveTo>
                    <a:pt x="1" y="1"/>
                  </a:moveTo>
                  <a:lnTo>
                    <a:pt x="5021" y="1"/>
                  </a:lnTo>
                  <a:lnTo>
                    <a:pt x="5021" y="680"/>
                  </a:lnTo>
                  <a:lnTo>
                    <a:pt x="1" y="68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2" name="Google Shape;1242;p31"/>
            <p:cNvSpPr/>
            <p:nvPr/>
          </p:nvSpPr>
          <p:spPr>
            <a:xfrm>
              <a:off x="712357" y="1486024"/>
              <a:ext cx="37808" cy="29629"/>
            </a:xfrm>
            <a:custGeom>
              <a:rect b="b" l="l" r="r" t="t"/>
              <a:pathLst>
                <a:path extrusionOk="0" h="681" w="869">
                  <a:moveTo>
                    <a:pt x="0" y="1"/>
                  </a:moveTo>
                  <a:lnTo>
                    <a:pt x="869" y="1"/>
                  </a:lnTo>
                  <a:lnTo>
                    <a:pt x="869" y="680"/>
                  </a:lnTo>
                  <a:lnTo>
                    <a:pt x="0" y="68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3" name="Google Shape;1243;p31"/>
            <p:cNvSpPr/>
            <p:nvPr/>
          </p:nvSpPr>
          <p:spPr>
            <a:xfrm>
              <a:off x="493949" y="1486024"/>
              <a:ext cx="183906" cy="29629"/>
            </a:xfrm>
            <a:custGeom>
              <a:rect b="b" l="l" r="r" t="t"/>
              <a:pathLst>
                <a:path extrusionOk="0" h="681" w="4227">
                  <a:moveTo>
                    <a:pt x="0" y="1"/>
                  </a:moveTo>
                  <a:lnTo>
                    <a:pt x="4227" y="1"/>
                  </a:lnTo>
                  <a:lnTo>
                    <a:pt x="4227" y="680"/>
                  </a:lnTo>
                  <a:lnTo>
                    <a:pt x="0" y="68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4" name="Google Shape;1244;p31"/>
            <p:cNvSpPr/>
            <p:nvPr/>
          </p:nvSpPr>
          <p:spPr>
            <a:xfrm>
              <a:off x="248785" y="1606409"/>
              <a:ext cx="85188" cy="29672"/>
            </a:xfrm>
            <a:custGeom>
              <a:rect b="b" l="l" r="r" t="t"/>
              <a:pathLst>
                <a:path extrusionOk="0" h="682" w="1958">
                  <a:moveTo>
                    <a:pt x="1" y="1"/>
                  </a:moveTo>
                  <a:lnTo>
                    <a:pt x="1957" y="1"/>
                  </a:lnTo>
                  <a:lnTo>
                    <a:pt x="1957" y="681"/>
                  </a:lnTo>
                  <a:lnTo>
                    <a:pt x="1" y="68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5" name="Google Shape;1245;p31"/>
            <p:cNvSpPr/>
            <p:nvPr/>
          </p:nvSpPr>
          <p:spPr>
            <a:xfrm>
              <a:off x="543678" y="1606409"/>
              <a:ext cx="206487" cy="29672"/>
            </a:xfrm>
            <a:custGeom>
              <a:rect b="b" l="l" r="r" t="t"/>
              <a:pathLst>
                <a:path extrusionOk="0" h="682" w="4746">
                  <a:moveTo>
                    <a:pt x="1" y="1"/>
                  </a:moveTo>
                  <a:lnTo>
                    <a:pt x="4746" y="1"/>
                  </a:lnTo>
                  <a:lnTo>
                    <a:pt x="4746" y="681"/>
                  </a:lnTo>
                  <a:lnTo>
                    <a:pt x="1" y="68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6" name="Google Shape;1246;p31"/>
            <p:cNvSpPr/>
            <p:nvPr/>
          </p:nvSpPr>
          <p:spPr>
            <a:xfrm>
              <a:off x="363557" y="1606409"/>
              <a:ext cx="103678" cy="29672"/>
            </a:xfrm>
            <a:custGeom>
              <a:rect b="b" l="l" r="r" t="t"/>
              <a:pathLst>
                <a:path extrusionOk="0" h="682" w="2383">
                  <a:moveTo>
                    <a:pt x="1" y="1"/>
                  </a:moveTo>
                  <a:lnTo>
                    <a:pt x="2383" y="1"/>
                  </a:lnTo>
                  <a:lnTo>
                    <a:pt x="2383" y="681"/>
                  </a:lnTo>
                  <a:lnTo>
                    <a:pt x="1" y="68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7" name="Google Shape;1247;p31"/>
            <p:cNvSpPr/>
            <p:nvPr/>
          </p:nvSpPr>
          <p:spPr>
            <a:xfrm>
              <a:off x="583227" y="1670800"/>
              <a:ext cx="166938" cy="29629"/>
            </a:xfrm>
            <a:custGeom>
              <a:rect b="b" l="l" r="r" t="t"/>
              <a:pathLst>
                <a:path extrusionOk="0" h="681" w="3837">
                  <a:moveTo>
                    <a:pt x="0" y="1"/>
                  </a:moveTo>
                  <a:lnTo>
                    <a:pt x="3837" y="1"/>
                  </a:lnTo>
                  <a:lnTo>
                    <a:pt x="3837" y="680"/>
                  </a:lnTo>
                  <a:lnTo>
                    <a:pt x="0" y="68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8" name="Google Shape;1248;p31"/>
            <p:cNvSpPr/>
            <p:nvPr/>
          </p:nvSpPr>
          <p:spPr>
            <a:xfrm>
              <a:off x="248785" y="1670800"/>
              <a:ext cx="37808" cy="29629"/>
            </a:xfrm>
            <a:custGeom>
              <a:rect b="b" l="l" r="r" t="t"/>
              <a:pathLst>
                <a:path extrusionOk="0" h="681" w="869">
                  <a:moveTo>
                    <a:pt x="1" y="1"/>
                  </a:moveTo>
                  <a:lnTo>
                    <a:pt x="869" y="1"/>
                  </a:lnTo>
                  <a:lnTo>
                    <a:pt x="869" y="680"/>
                  </a:lnTo>
                  <a:lnTo>
                    <a:pt x="1" y="68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9" name="Google Shape;1249;p31"/>
            <p:cNvSpPr/>
            <p:nvPr/>
          </p:nvSpPr>
          <p:spPr>
            <a:xfrm>
              <a:off x="321094" y="1670800"/>
              <a:ext cx="235506" cy="29629"/>
            </a:xfrm>
            <a:custGeom>
              <a:rect b="b" l="l" r="r" t="t"/>
              <a:pathLst>
                <a:path extrusionOk="0" h="681" w="5413">
                  <a:moveTo>
                    <a:pt x="0" y="1"/>
                  </a:moveTo>
                  <a:lnTo>
                    <a:pt x="5412" y="1"/>
                  </a:lnTo>
                  <a:lnTo>
                    <a:pt x="5412" y="680"/>
                  </a:lnTo>
                  <a:lnTo>
                    <a:pt x="0" y="68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0" name="Google Shape;1250;p31"/>
            <p:cNvSpPr/>
            <p:nvPr/>
          </p:nvSpPr>
          <p:spPr>
            <a:xfrm>
              <a:off x="665021" y="1795754"/>
              <a:ext cx="85144" cy="29672"/>
            </a:xfrm>
            <a:custGeom>
              <a:rect b="b" l="l" r="r" t="t"/>
              <a:pathLst>
                <a:path extrusionOk="0" h="682" w="1957">
                  <a:moveTo>
                    <a:pt x="0" y="1"/>
                  </a:moveTo>
                  <a:lnTo>
                    <a:pt x="1957" y="1"/>
                  </a:lnTo>
                  <a:lnTo>
                    <a:pt x="1957" y="681"/>
                  </a:lnTo>
                  <a:lnTo>
                    <a:pt x="0" y="68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1" name="Google Shape;1251;p31"/>
            <p:cNvSpPr/>
            <p:nvPr/>
          </p:nvSpPr>
          <p:spPr>
            <a:xfrm>
              <a:off x="248785" y="1795754"/>
              <a:ext cx="64870" cy="29672"/>
            </a:xfrm>
            <a:custGeom>
              <a:rect b="b" l="l" r="r" t="t"/>
              <a:pathLst>
                <a:path extrusionOk="0" h="682" w="1491">
                  <a:moveTo>
                    <a:pt x="1" y="1"/>
                  </a:moveTo>
                  <a:lnTo>
                    <a:pt x="1491" y="1"/>
                  </a:lnTo>
                  <a:lnTo>
                    <a:pt x="1491" y="681"/>
                  </a:lnTo>
                  <a:lnTo>
                    <a:pt x="1" y="68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2" name="Google Shape;1252;p31"/>
            <p:cNvSpPr/>
            <p:nvPr/>
          </p:nvSpPr>
          <p:spPr>
            <a:xfrm>
              <a:off x="442349" y="1795754"/>
              <a:ext cx="193043" cy="29672"/>
            </a:xfrm>
            <a:custGeom>
              <a:rect b="b" l="l" r="r" t="t"/>
              <a:pathLst>
                <a:path extrusionOk="0" h="682" w="4437">
                  <a:moveTo>
                    <a:pt x="1" y="1"/>
                  </a:moveTo>
                  <a:lnTo>
                    <a:pt x="4436" y="1"/>
                  </a:lnTo>
                  <a:lnTo>
                    <a:pt x="4436" y="681"/>
                  </a:lnTo>
                  <a:lnTo>
                    <a:pt x="1" y="68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3" name="Google Shape;1253;p31"/>
            <p:cNvSpPr/>
            <p:nvPr/>
          </p:nvSpPr>
          <p:spPr>
            <a:xfrm>
              <a:off x="248785" y="1731406"/>
              <a:ext cx="218451" cy="29629"/>
            </a:xfrm>
            <a:custGeom>
              <a:rect b="b" l="l" r="r" t="t"/>
              <a:pathLst>
                <a:path extrusionOk="0" h="681" w="5021">
                  <a:moveTo>
                    <a:pt x="1" y="1"/>
                  </a:moveTo>
                  <a:lnTo>
                    <a:pt x="5021" y="1"/>
                  </a:lnTo>
                  <a:lnTo>
                    <a:pt x="5021" y="680"/>
                  </a:lnTo>
                  <a:lnTo>
                    <a:pt x="1" y="68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4" name="Google Shape;1254;p31"/>
            <p:cNvSpPr/>
            <p:nvPr/>
          </p:nvSpPr>
          <p:spPr>
            <a:xfrm>
              <a:off x="712357" y="1731406"/>
              <a:ext cx="37808" cy="29629"/>
            </a:xfrm>
            <a:custGeom>
              <a:rect b="b" l="l" r="r" t="t"/>
              <a:pathLst>
                <a:path extrusionOk="0" h="681" w="869">
                  <a:moveTo>
                    <a:pt x="0" y="1"/>
                  </a:moveTo>
                  <a:lnTo>
                    <a:pt x="869" y="1"/>
                  </a:lnTo>
                  <a:lnTo>
                    <a:pt x="869" y="680"/>
                  </a:lnTo>
                  <a:lnTo>
                    <a:pt x="0" y="68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5" name="Google Shape;1255;p31"/>
            <p:cNvSpPr/>
            <p:nvPr/>
          </p:nvSpPr>
          <p:spPr>
            <a:xfrm>
              <a:off x="493949" y="1731406"/>
              <a:ext cx="183906" cy="29629"/>
            </a:xfrm>
            <a:custGeom>
              <a:rect b="b" l="l" r="r" t="t"/>
              <a:pathLst>
                <a:path extrusionOk="0" h="681" w="4227">
                  <a:moveTo>
                    <a:pt x="0" y="1"/>
                  </a:moveTo>
                  <a:lnTo>
                    <a:pt x="4227" y="1"/>
                  </a:lnTo>
                  <a:lnTo>
                    <a:pt x="4227" y="680"/>
                  </a:lnTo>
                  <a:lnTo>
                    <a:pt x="0" y="68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6" name="Google Shape;1256;p31"/>
            <p:cNvSpPr/>
            <p:nvPr/>
          </p:nvSpPr>
          <p:spPr>
            <a:xfrm>
              <a:off x="583227" y="1860102"/>
              <a:ext cx="166938" cy="29672"/>
            </a:xfrm>
            <a:custGeom>
              <a:rect b="b" l="l" r="r" t="t"/>
              <a:pathLst>
                <a:path extrusionOk="0" h="682" w="3837">
                  <a:moveTo>
                    <a:pt x="0" y="1"/>
                  </a:moveTo>
                  <a:lnTo>
                    <a:pt x="3837" y="1"/>
                  </a:lnTo>
                  <a:lnTo>
                    <a:pt x="3837" y="681"/>
                  </a:lnTo>
                  <a:lnTo>
                    <a:pt x="0" y="68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7" name="Google Shape;1257;p31"/>
            <p:cNvSpPr/>
            <p:nvPr/>
          </p:nvSpPr>
          <p:spPr>
            <a:xfrm>
              <a:off x="248785" y="1860102"/>
              <a:ext cx="37808" cy="29672"/>
            </a:xfrm>
            <a:custGeom>
              <a:rect b="b" l="l" r="r" t="t"/>
              <a:pathLst>
                <a:path extrusionOk="0" h="682" w="869">
                  <a:moveTo>
                    <a:pt x="1" y="1"/>
                  </a:moveTo>
                  <a:lnTo>
                    <a:pt x="869" y="1"/>
                  </a:lnTo>
                  <a:lnTo>
                    <a:pt x="869" y="681"/>
                  </a:lnTo>
                  <a:lnTo>
                    <a:pt x="1" y="68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8" name="Google Shape;1258;p31"/>
            <p:cNvSpPr/>
            <p:nvPr/>
          </p:nvSpPr>
          <p:spPr>
            <a:xfrm>
              <a:off x="321094" y="1860102"/>
              <a:ext cx="235506" cy="29672"/>
            </a:xfrm>
            <a:custGeom>
              <a:rect b="b" l="l" r="r" t="t"/>
              <a:pathLst>
                <a:path extrusionOk="0" h="682" w="5413">
                  <a:moveTo>
                    <a:pt x="0" y="1"/>
                  </a:moveTo>
                  <a:lnTo>
                    <a:pt x="5412" y="1"/>
                  </a:lnTo>
                  <a:lnTo>
                    <a:pt x="5412" y="681"/>
                  </a:lnTo>
                  <a:lnTo>
                    <a:pt x="0" y="68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9" name="Google Shape;1259;p31"/>
            <p:cNvSpPr/>
            <p:nvPr/>
          </p:nvSpPr>
          <p:spPr>
            <a:xfrm>
              <a:off x="665021" y="1985099"/>
              <a:ext cx="85144" cy="29629"/>
            </a:xfrm>
            <a:custGeom>
              <a:rect b="b" l="l" r="r" t="t"/>
              <a:pathLst>
                <a:path extrusionOk="0" h="681" w="1957">
                  <a:moveTo>
                    <a:pt x="0" y="1"/>
                  </a:moveTo>
                  <a:lnTo>
                    <a:pt x="1957" y="1"/>
                  </a:lnTo>
                  <a:lnTo>
                    <a:pt x="1957" y="680"/>
                  </a:lnTo>
                  <a:lnTo>
                    <a:pt x="0" y="68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0" name="Google Shape;1260;p31"/>
            <p:cNvSpPr/>
            <p:nvPr/>
          </p:nvSpPr>
          <p:spPr>
            <a:xfrm>
              <a:off x="248785" y="1985099"/>
              <a:ext cx="64870" cy="29629"/>
            </a:xfrm>
            <a:custGeom>
              <a:rect b="b" l="l" r="r" t="t"/>
              <a:pathLst>
                <a:path extrusionOk="0" h="681" w="1491">
                  <a:moveTo>
                    <a:pt x="1" y="1"/>
                  </a:moveTo>
                  <a:lnTo>
                    <a:pt x="1491" y="1"/>
                  </a:lnTo>
                  <a:lnTo>
                    <a:pt x="1491" y="680"/>
                  </a:lnTo>
                  <a:lnTo>
                    <a:pt x="1" y="68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1" name="Google Shape;1261;p31"/>
            <p:cNvSpPr/>
            <p:nvPr/>
          </p:nvSpPr>
          <p:spPr>
            <a:xfrm>
              <a:off x="442349" y="1985099"/>
              <a:ext cx="193043" cy="29629"/>
            </a:xfrm>
            <a:custGeom>
              <a:rect b="b" l="l" r="r" t="t"/>
              <a:pathLst>
                <a:path extrusionOk="0" h="681" w="4437">
                  <a:moveTo>
                    <a:pt x="1" y="1"/>
                  </a:moveTo>
                  <a:lnTo>
                    <a:pt x="4436" y="1"/>
                  </a:lnTo>
                  <a:lnTo>
                    <a:pt x="4436" y="680"/>
                  </a:lnTo>
                  <a:lnTo>
                    <a:pt x="1" y="68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2" name="Google Shape;1262;p31"/>
            <p:cNvSpPr/>
            <p:nvPr/>
          </p:nvSpPr>
          <p:spPr>
            <a:xfrm>
              <a:off x="248785" y="1920751"/>
              <a:ext cx="218451" cy="29629"/>
            </a:xfrm>
            <a:custGeom>
              <a:rect b="b" l="l" r="r" t="t"/>
              <a:pathLst>
                <a:path extrusionOk="0" h="681" w="5021">
                  <a:moveTo>
                    <a:pt x="1" y="1"/>
                  </a:moveTo>
                  <a:lnTo>
                    <a:pt x="5021" y="1"/>
                  </a:lnTo>
                  <a:lnTo>
                    <a:pt x="5021" y="680"/>
                  </a:lnTo>
                  <a:lnTo>
                    <a:pt x="1" y="68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3" name="Google Shape;1263;p31"/>
            <p:cNvSpPr/>
            <p:nvPr/>
          </p:nvSpPr>
          <p:spPr>
            <a:xfrm>
              <a:off x="712357" y="1920751"/>
              <a:ext cx="37808" cy="29629"/>
            </a:xfrm>
            <a:custGeom>
              <a:rect b="b" l="l" r="r" t="t"/>
              <a:pathLst>
                <a:path extrusionOk="0" h="681" w="869">
                  <a:moveTo>
                    <a:pt x="0" y="1"/>
                  </a:moveTo>
                  <a:lnTo>
                    <a:pt x="869" y="1"/>
                  </a:lnTo>
                  <a:lnTo>
                    <a:pt x="869" y="680"/>
                  </a:lnTo>
                  <a:lnTo>
                    <a:pt x="0" y="68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4" name="Google Shape;1264;p31"/>
            <p:cNvSpPr/>
            <p:nvPr/>
          </p:nvSpPr>
          <p:spPr>
            <a:xfrm>
              <a:off x="493949" y="1920751"/>
              <a:ext cx="183906" cy="29629"/>
            </a:xfrm>
            <a:custGeom>
              <a:rect b="b" l="l" r="r" t="t"/>
              <a:pathLst>
                <a:path extrusionOk="0" h="681" w="4227">
                  <a:moveTo>
                    <a:pt x="0" y="1"/>
                  </a:moveTo>
                  <a:lnTo>
                    <a:pt x="4227" y="1"/>
                  </a:lnTo>
                  <a:lnTo>
                    <a:pt x="4227" y="680"/>
                  </a:lnTo>
                  <a:lnTo>
                    <a:pt x="0" y="68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5" name="Google Shape;1265;p31"/>
            <p:cNvSpPr/>
            <p:nvPr/>
          </p:nvSpPr>
          <p:spPr>
            <a:xfrm>
              <a:off x="248785" y="2041136"/>
              <a:ext cx="85188" cy="29672"/>
            </a:xfrm>
            <a:custGeom>
              <a:rect b="b" l="l" r="r" t="t"/>
              <a:pathLst>
                <a:path extrusionOk="0" h="682" w="1958">
                  <a:moveTo>
                    <a:pt x="1" y="1"/>
                  </a:moveTo>
                  <a:lnTo>
                    <a:pt x="1957" y="1"/>
                  </a:lnTo>
                  <a:lnTo>
                    <a:pt x="1957" y="682"/>
                  </a:lnTo>
                  <a:lnTo>
                    <a:pt x="1" y="682"/>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6" name="Google Shape;1266;p31"/>
            <p:cNvSpPr/>
            <p:nvPr/>
          </p:nvSpPr>
          <p:spPr>
            <a:xfrm>
              <a:off x="543678" y="2041136"/>
              <a:ext cx="206487" cy="29672"/>
            </a:xfrm>
            <a:custGeom>
              <a:rect b="b" l="l" r="r" t="t"/>
              <a:pathLst>
                <a:path extrusionOk="0" h="682" w="4746">
                  <a:moveTo>
                    <a:pt x="1" y="1"/>
                  </a:moveTo>
                  <a:lnTo>
                    <a:pt x="4746" y="1"/>
                  </a:lnTo>
                  <a:lnTo>
                    <a:pt x="4746" y="682"/>
                  </a:lnTo>
                  <a:lnTo>
                    <a:pt x="1" y="682"/>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7" name="Google Shape;1267;p31"/>
            <p:cNvSpPr/>
            <p:nvPr/>
          </p:nvSpPr>
          <p:spPr>
            <a:xfrm>
              <a:off x="363557" y="2041136"/>
              <a:ext cx="103678" cy="29672"/>
            </a:xfrm>
            <a:custGeom>
              <a:rect b="b" l="l" r="r" t="t"/>
              <a:pathLst>
                <a:path extrusionOk="0" h="682" w="2383">
                  <a:moveTo>
                    <a:pt x="1" y="1"/>
                  </a:moveTo>
                  <a:lnTo>
                    <a:pt x="2383" y="1"/>
                  </a:lnTo>
                  <a:lnTo>
                    <a:pt x="2383" y="682"/>
                  </a:lnTo>
                  <a:lnTo>
                    <a:pt x="1" y="682"/>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268" name="Google Shape;1268;p31"/>
          <p:cNvSpPr/>
          <p:nvPr/>
        </p:nvSpPr>
        <p:spPr>
          <a:xfrm flipH="1">
            <a:off x="-83150" y="4755550"/>
            <a:ext cx="9258900" cy="6360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116" name="Shape 116"/>
        <p:cNvGrpSpPr/>
        <p:nvPr/>
      </p:nvGrpSpPr>
      <p:grpSpPr>
        <a:xfrm>
          <a:off x="0" y="0"/>
          <a:ext cx="0" cy="0"/>
          <a:chOff x="0" y="0"/>
          <a:chExt cx="0" cy="0"/>
        </a:xfrm>
      </p:grpSpPr>
      <p:sp>
        <p:nvSpPr>
          <p:cNvPr id="117" name="Google Shape;117;p5"/>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118" name="Google Shape;118;p5"/>
          <p:cNvSpPr txBox="1"/>
          <p:nvPr>
            <p:ph idx="1" type="subTitle"/>
          </p:nvPr>
        </p:nvSpPr>
        <p:spPr>
          <a:xfrm>
            <a:off x="6135741" y="3380150"/>
            <a:ext cx="2096400" cy="5727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2800"/>
              <a:buNone/>
              <a:defRPr b="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119" name="Google Shape;119;p5"/>
          <p:cNvSpPr txBox="1"/>
          <p:nvPr>
            <p:ph idx="2" type="subTitle"/>
          </p:nvPr>
        </p:nvSpPr>
        <p:spPr>
          <a:xfrm>
            <a:off x="2319323" y="3380150"/>
            <a:ext cx="2096400" cy="5727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2800"/>
              <a:buNone/>
              <a:defRPr b="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120" name="Google Shape;120;p5"/>
          <p:cNvSpPr txBox="1"/>
          <p:nvPr>
            <p:ph idx="3" type="subTitle"/>
          </p:nvPr>
        </p:nvSpPr>
        <p:spPr>
          <a:xfrm>
            <a:off x="6135734" y="3072125"/>
            <a:ext cx="2096400" cy="394500"/>
          </a:xfrm>
          <a:prstGeom prst="rect">
            <a:avLst/>
          </a:prstGeom>
        </p:spPr>
        <p:txBody>
          <a:bodyPr anchorCtr="0" anchor="b" bIns="91425" lIns="91425" spcFirstLastPara="1" rIns="91425" wrap="square" tIns="91425">
            <a:noAutofit/>
          </a:bodyPr>
          <a:lstStyle>
            <a:lvl1pPr lvl="0" rtl="0">
              <a:lnSpc>
                <a:spcPct val="100000"/>
              </a:lnSpc>
              <a:spcBef>
                <a:spcPts val="0"/>
              </a:spcBef>
              <a:spcAft>
                <a:spcPts val="0"/>
              </a:spcAft>
              <a:buSzPts val="2400"/>
              <a:buFont typeface="Bebas Neue"/>
              <a:buNone/>
              <a:defRPr sz="2200">
                <a:solidFill>
                  <a:schemeClr val="dk1"/>
                </a:solidFill>
                <a:latin typeface="Changa One"/>
                <a:ea typeface="Changa One"/>
                <a:cs typeface="Changa One"/>
                <a:sym typeface="Changa One"/>
              </a:defRPr>
            </a:lvl1pPr>
            <a:lvl2pPr lvl="1" rtl="0" algn="ctr">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gn="ctr">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gn="ctr">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gn="ctr">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gn="ctr">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gn="ctr">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gn="ctr">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gn="ctr">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p:txBody>
      </p:sp>
      <p:sp>
        <p:nvSpPr>
          <p:cNvPr id="121" name="Google Shape;121;p5"/>
          <p:cNvSpPr txBox="1"/>
          <p:nvPr>
            <p:ph idx="4" type="subTitle"/>
          </p:nvPr>
        </p:nvSpPr>
        <p:spPr>
          <a:xfrm>
            <a:off x="2319134" y="3072125"/>
            <a:ext cx="2096400" cy="394500"/>
          </a:xfrm>
          <a:prstGeom prst="rect">
            <a:avLst/>
          </a:prstGeom>
        </p:spPr>
        <p:txBody>
          <a:bodyPr anchorCtr="0" anchor="b" bIns="91425" lIns="91425" spcFirstLastPara="1" rIns="91425" wrap="square" tIns="91425">
            <a:noAutofit/>
          </a:bodyPr>
          <a:lstStyle>
            <a:lvl1pPr lvl="0" rtl="0">
              <a:lnSpc>
                <a:spcPct val="100000"/>
              </a:lnSpc>
              <a:spcBef>
                <a:spcPts val="0"/>
              </a:spcBef>
              <a:spcAft>
                <a:spcPts val="0"/>
              </a:spcAft>
              <a:buSzPts val="2400"/>
              <a:buFont typeface="Bebas Neue"/>
              <a:buNone/>
              <a:defRPr sz="2200">
                <a:solidFill>
                  <a:schemeClr val="dk1"/>
                </a:solidFill>
                <a:latin typeface="Changa One"/>
                <a:ea typeface="Changa One"/>
                <a:cs typeface="Changa One"/>
                <a:sym typeface="Changa One"/>
              </a:defRPr>
            </a:lvl1pPr>
            <a:lvl2pPr lvl="1" rtl="0" algn="ctr">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gn="ctr">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gn="ctr">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gn="ctr">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gn="ctr">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gn="ctr">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gn="ctr">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gn="ctr">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p:txBody>
      </p:sp>
      <p:sp>
        <p:nvSpPr>
          <p:cNvPr id="122" name="Google Shape;122;p5"/>
          <p:cNvSpPr txBox="1"/>
          <p:nvPr>
            <p:ph idx="5" type="subTitle"/>
          </p:nvPr>
        </p:nvSpPr>
        <p:spPr>
          <a:xfrm>
            <a:off x="6135741" y="1952000"/>
            <a:ext cx="2096400" cy="5727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2800"/>
              <a:buNone/>
              <a:defRPr b="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123" name="Google Shape;123;p5"/>
          <p:cNvSpPr txBox="1"/>
          <p:nvPr>
            <p:ph idx="6" type="subTitle"/>
          </p:nvPr>
        </p:nvSpPr>
        <p:spPr>
          <a:xfrm>
            <a:off x="2319323" y="1952000"/>
            <a:ext cx="2096400" cy="5727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2800"/>
              <a:buNone/>
              <a:defRPr b="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124" name="Google Shape;124;p5"/>
          <p:cNvSpPr txBox="1"/>
          <p:nvPr>
            <p:ph idx="7" type="subTitle"/>
          </p:nvPr>
        </p:nvSpPr>
        <p:spPr>
          <a:xfrm>
            <a:off x="6135734" y="1643975"/>
            <a:ext cx="2096400" cy="394500"/>
          </a:xfrm>
          <a:prstGeom prst="rect">
            <a:avLst/>
          </a:prstGeom>
        </p:spPr>
        <p:txBody>
          <a:bodyPr anchorCtr="0" anchor="b" bIns="91425" lIns="91425" spcFirstLastPara="1" rIns="91425" wrap="square" tIns="91425">
            <a:noAutofit/>
          </a:bodyPr>
          <a:lstStyle>
            <a:lvl1pPr lvl="0" rtl="0">
              <a:lnSpc>
                <a:spcPct val="100000"/>
              </a:lnSpc>
              <a:spcBef>
                <a:spcPts val="0"/>
              </a:spcBef>
              <a:spcAft>
                <a:spcPts val="0"/>
              </a:spcAft>
              <a:buSzPts val="2400"/>
              <a:buFont typeface="Bebas Neue"/>
              <a:buNone/>
              <a:defRPr sz="2200">
                <a:solidFill>
                  <a:schemeClr val="dk1"/>
                </a:solidFill>
                <a:latin typeface="Changa One"/>
                <a:ea typeface="Changa One"/>
                <a:cs typeface="Changa One"/>
                <a:sym typeface="Changa One"/>
              </a:defRPr>
            </a:lvl1pPr>
            <a:lvl2pPr lvl="1" rtl="0" algn="ctr">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gn="ctr">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gn="ctr">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gn="ctr">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gn="ctr">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gn="ctr">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gn="ctr">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gn="ctr">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p:txBody>
      </p:sp>
      <p:sp>
        <p:nvSpPr>
          <p:cNvPr id="125" name="Google Shape;125;p5"/>
          <p:cNvSpPr txBox="1"/>
          <p:nvPr>
            <p:ph idx="8" type="subTitle"/>
          </p:nvPr>
        </p:nvSpPr>
        <p:spPr>
          <a:xfrm>
            <a:off x="2319134" y="1643975"/>
            <a:ext cx="2096400" cy="394500"/>
          </a:xfrm>
          <a:prstGeom prst="rect">
            <a:avLst/>
          </a:prstGeom>
        </p:spPr>
        <p:txBody>
          <a:bodyPr anchorCtr="0" anchor="b" bIns="91425" lIns="91425" spcFirstLastPara="1" rIns="91425" wrap="square" tIns="91425">
            <a:noAutofit/>
          </a:bodyPr>
          <a:lstStyle>
            <a:lvl1pPr lvl="0" rtl="0">
              <a:lnSpc>
                <a:spcPct val="100000"/>
              </a:lnSpc>
              <a:spcBef>
                <a:spcPts val="0"/>
              </a:spcBef>
              <a:spcAft>
                <a:spcPts val="0"/>
              </a:spcAft>
              <a:buSzPts val="2400"/>
              <a:buFont typeface="Bebas Neue"/>
              <a:buNone/>
              <a:defRPr sz="2200">
                <a:solidFill>
                  <a:schemeClr val="dk1"/>
                </a:solidFill>
                <a:latin typeface="Changa One"/>
                <a:ea typeface="Changa One"/>
                <a:cs typeface="Changa One"/>
                <a:sym typeface="Changa One"/>
              </a:defRPr>
            </a:lvl1pPr>
            <a:lvl2pPr lvl="1" rtl="0" algn="ctr">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gn="ctr">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gn="ctr">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gn="ctr">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gn="ctr">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gn="ctr">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gn="ctr">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gn="ctr">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p:txBody>
      </p:sp>
      <p:sp>
        <p:nvSpPr>
          <p:cNvPr id="126" name="Google Shape;126;p5"/>
          <p:cNvSpPr/>
          <p:nvPr/>
        </p:nvSpPr>
        <p:spPr>
          <a:xfrm>
            <a:off x="278794" y="174150"/>
            <a:ext cx="676409" cy="205952"/>
          </a:xfrm>
          <a:custGeom>
            <a:rect b="b" l="l" r="r" t="t"/>
            <a:pathLst>
              <a:path extrusionOk="0" h="3040" w="9985">
                <a:moveTo>
                  <a:pt x="8645" y="2427"/>
                </a:moveTo>
                <a:cubicBezTo>
                  <a:pt x="8653" y="2388"/>
                  <a:pt x="8657" y="2350"/>
                  <a:pt x="8657" y="2310"/>
                </a:cubicBezTo>
                <a:cubicBezTo>
                  <a:pt x="8657" y="1988"/>
                  <a:pt x="8395" y="1727"/>
                  <a:pt x="8074" y="1727"/>
                </a:cubicBezTo>
                <a:cubicBezTo>
                  <a:pt x="7997" y="1727"/>
                  <a:pt x="7923" y="1741"/>
                  <a:pt x="7856" y="1769"/>
                </a:cubicBezTo>
                <a:cubicBezTo>
                  <a:pt x="7800" y="1261"/>
                  <a:pt x="7370" y="865"/>
                  <a:pt x="6848" y="865"/>
                </a:cubicBezTo>
                <a:cubicBezTo>
                  <a:pt x="6743" y="865"/>
                  <a:pt x="6641" y="881"/>
                  <a:pt x="6545" y="912"/>
                </a:cubicBezTo>
                <a:cubicBezTo>
                  <a:pt x="6332" y="378"/>
                  <a:pt x="5812" y="1"/>
                  <a:pt x="5203" y="1"/>
                </a:cubicBezTo>
                <a:cubicBezTo>
                  <a:pt x="4519" y="1"/>
                  <a:pt x="3947" y="476"/>
                  <a:pt x="3796" y="1115"/>
                </a:cubicBezTo>
                <a:cubicBezTo>
                  <a:pt x="3619" y="959"/>
                  <a:pt x="3386" y="865"/>
                  <a:pt x="3132" y="865"/>
                </a:cubicBezTo>
                <a:cubicBezTo>
                  <a:pt x="2600" y="865"/>
                  <a:pt x="2165" y="1275"/>
                  <a:pt x="2122" y="1796"/>
                </a:cubicBezTo>
                <a:cubicBezTo>
                  <a:pt x="2040" y="1752"/>
                  <a:pt x="1946" y="1727"/>
                  <a:pt x="1845" y="1727"/>
                </a:cubicBezTo>
                <a:cubicBezTo>
                  <a:pt x="1524" y="1727"/>
                  <a:pt x="1262" y="1988"/>
                  <a:pt x="1262" y="2310"/>
                </a:cubicBezTo>
                <a:cubicBezTo>
                  <a:pt x="1262" y="2351"/>
                  <a:pt x="1266" y="2392"/>
                  <a:pt x="1275" y="2431"/>
                </a:cubicBezTo>
                <a:cubicBezTo>
                  <a:pt x="483" y="2496"/>
                  <a:pt x="1" y="2581"/>
                  <a:pt x="1" y="2675"/>
                </a:cubicBezTo>
                <a:cubicBezTo>
                  <a:pt x="1" y="2877"/>
                  <a:pt x="2235" y="3040"/>
                  <a:pt x="4993" y="3040"/>
                </a:cubicBezTo>
                <a:cubicBezTo>
                  <a:pt x="7750" y="3040"/>
                  <a:pt x="9985" y="2877"/>
                  <a:pt x="9985" y="2675"/>
                </a:cubicBezTo>
                <a:cubicBezTo>
                  <a:pt x="9985" y="2579"/>
                  <a:pt x="9476" y="2491"/>
                  <a:pt x="8645" y="2427"/>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 name="Google Shape;127;p5"/>
          <p:cNvSpPr/>
          <p:nvPr/>
        </p:nvSpPr>
        <p:spPr>
          <a:xfrm>
            <a:off x="8349719" y="1496175"/>
            <a:ext cx="676409" cy="205952"/>
          </a:xfrm>
          <a:custGeom>
            <a:rect b="b" l="l" r="r" t="t"/>
            <a:pathLst>
              <a:path extrusionOk="0" h="3040" w="9985">
                <a:moveTo>
                  <a:pt x="8645" y="2427"/>
                </a:moveTo>
                <a:cubicBezTo>
                  <a:pt x="8653" y="2388"/>
                  <a:pt x="8657" y="2350"/>
                  <a:pt x="8657" y="2310"/>
                </a:cubicBezTo>
                <a:cubicBezTo>
                  <a:pt x="8657" y="1988"/>
                  <a:pt x="8395" y="1727"/>
                  <a:pt x="8074" y="1727"/>
                </a:cubicBezTo>
                <a:cubicBezTo>
                  <a:pt x="7997" y="1727"/>
                  <a:pt x="7923" y="1741"/>
                  <a:pt x="7856" y="1769"/>
                </a:cubicBezTo>
                <a:cubicBezTo>
                  <a:pt x="7800" y="1261"/>
                  <a:pt x="7370" y="865"/>
                  <a:pt x="6848" y="865"/>
                </a:cubicBezTo>
                <a:cubicBezTo>
                  <a:pt x="6743" y="865"/>
                  <a:pt x="6641" y="881"/>
                  <a:pt x="6545" y="912"/>
                </a:cubicBezTo>
                <a:cubicBezTo>
                  <a:pt x="6332" y="378"/>
                  <a:pt x="5812" y="1"/>
                  <a:pt x="5203" y="1"/>
                </a:cubicBezTo>
                <a:cubicBezTo>
                  <a:pt x="4519" y="1"/>
                  <a:pt x="3947" y="476"/>
                  <a:pt x="3796" y="1115"/>
                </a:cubicBezTo>
                <a:cubicBezTo>
                  <a:pt x="3619" y="959"/>
                  <a:pt x="3386" y="865"/>
                  <a:pt x="3132" y="865"/>
                </a:cubicBezTo>
                <a:cubicBezTo>
                  <a:pt x="2600" y="865"/>
                  <a:pt x="2165" y="1275"/>
                  <a:pt x="2122" y="1796"/>
                </a:cubicBezTo>
                <a:cubicBezTo>
                  <a:pt x="2040" y="1752"/>
                  <a:pt x="1946" y="1727"/>
                  <a:pt x="1845" y="1727"/>
                </a:cubicBezTo>
                <a:cubicBezTo>
                  <a:pt x="1524" y="1727"/>
                  <a:pt x="1262" y="1988"/>
                  <a:pt x="1262" y="2310"/>
                </a:cubicBezTo>
                <a:cubicBezTo>
                  <a:pt x="1262" y="2351"/>
                  <a:pt x="1266" y="2392"/>
                  <a:pt x="1275" y="2431"/>
                </a:cubicBezTo>
                <a:cubicBezTo>
                  <a:pt x="483" y="2496"/>
                  <a:pt x="1" y="2581"/>
                  <a:pt x="1" y="2675"/>
                </a:cubicBezTo>
                <a:cubicBezTo>
                  <a:pt x="1" y="2877"/>
                  <a:pt x="2235" y="3040"/>
                  <a:pt x="4993" y="3040"/>
                </a:cubicBezTo>
                <a:cubicBezTo>
                  <a:pt x="7750" y="3040"/>
                  <a:pt x="9985" y="2877"/>
                  <a:pt x="9985" y="2675"/>
                </a:cubicBezTo>
                <a:cubicBezTo>
                  <a:pt x="9985" y="2579"/>
                  <a:pt x="9476" y="2491"/>
                  <a:pt x="8645" y="2427"/>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 name="Google Shape;128;p5"/>
          <p:cNvSpPr/>
          <p:nvPr/>
        </p:nvSpPr>
        <p:spPr>
          <a:xfrm>
            <a:off x="278802" y="4028394"/>
            <a:ext cx="1380798" cy="462876"/>
          </a:xfrm>
          <a:custGeom>
            <a:rect b="b" l="l" r="r" t="t"/>
            <a:pathLst>
              <a:path extrusionOk="0" h="10639" w="31737">
                <a:moveTo>
                  <a:pt x="31737" y="10639"/>
                </a:moveTo>
                <a:lnTo>
                  <a:pt x="241" y="10639"/>
                </a:lnTo>
                <a:cubicBezTo>
                  <a:pt x="1" y="10215"/>
                  <a:pt x="12" y="9679"/>
                  <a:pt x="375" y="9355"/>
                </a:cubicBezTo>
                <a:cubicBezTo>
                  <a:pt x="737" y="9031"/>
                  <a:pt x="1328" y="9001"/>
                  <a:pt x="1721" y="9286"/>
                </a:cubicBezTo>
                <a:cubicBezTo>
                  <a:pt x="1998" y="8549"/>
                  <a:pt x="2611" y="7947"/>
                  <a:pt x="3353" y="7685"/>
                </a:cubicBezTo>
                <a:cubicBezTo>
                  <a:pt x="2842" y="7279"/>
                  <a:pt x="2311" y="6847"/>
                  <a:pt x="2066" y="6241"/>
                </a:cubicBezTo>
                <a:cubicBezTo>
                  <a:pt x="1821" y="5638"/>
                  <a:pt x="1987" y="4813"/>
                  <a:pt x="2585" y="4553"/>
                </a:cubicBezTo>
                <a:cubicBezTo>
                  <a:pt x="1856" y="3191"/>
                  <a:pt x="2506" y="1275"/>
                  <a:pt x="3914" y="638"/>
                </a:cubicBezTo>
                <a:cubicBezTo>
                  <a:pt x="5320" y="1"/>
                  <a:pt x="7190" y="776"/>
                  <a:pt x="7732" y="2224"/>
                </a:cubicBezTo>
                <a:cubicBezTo>
                  <a:pt x="7896" y="1719"/>
                  <a:pt x="8672" y="1783"/>
                  <a:pt x="9068" y="2137"/>
                </a:cubicBezTo>
                <a:cubicBezTo>
                  <a:pt x="9465" y="2490"/>
                  <a:pt x="9712" y="3016"/>
                  <a:pt x="10181" y="3262"/>
                </a:cubicBezTo>
                <a:cubicBezTo>
                  <a:pt x="10744" y="3557"/>
                  <a:pt x="11468" y="3365"/>
                  <a:pt x="12026" y="3666"/>
                </a:cubicBezTo>
                <a:cubicBezTo>
                  <a:pt x="13218" y="4310"/>
                  <a:pt x="12717" y="6544"/>
                  <a:pt x="13966" y="7067"/>
                </a:cubicBezTo>
                <a:cubicBezTo>
                  <a:pt x="14589" y="7329"/>
                  <a:pt x="15291" y="6973"/>
                  <a:pt x="15834" y="6572"/>
                </a:cubicBezTo>
                <a:cubicBezTo>
                  <a:pt x="16376" y="6172"/>
                  <a:pt x="16933" y="5691"/>
                  <a:pt x="17609" y="5674"/>
                </a:cubicBezTo>
                <a:cubicBezTo>
                  <a:pt x="18336" y="5656"/>
                  <a:pt x="18953" y="6184"/>
                  <a:pt x="19445" y="6719"/>
                </a:cubicBezTo>
                <a:cubicBezTo>
                  <a:pt x="19938" y="7255"/>
                  <a:pt x="20427" y="7857"/>
                  <a:pt x="21124" y="8069"/>
                </a:cubicBezTo>
                <a:cubicBezTo>
                  <a:pt x="21819" y="8280"/>
                  <a:pt x="22756" y="7839"/>
                  <a:pt x="22720" y="7113"/>
                </a:cubicBezTo>
                <a:cubicBezTo>
                  <a:pt x="22693" y="6562"/>
                  <a:pt x="22143" y="5995"/>
                  <a:pt x="22453" y="5539"/>
                </a:cubicBezTo>
                <a:cubicBezTo>
                  <a:pt x="22621" y="5291"/>
                  <a:pt x="22983" y="5241"/>
                  <a:pt x="23264" y="5344"/>
                </a:cubicBezTo>
                <a:cubicBezTo>
                  <a:pt x="23546" y="5448"/>
                  <a:pt x="23767" y="5667"/>
                  <a:pt x="23979" y="5877"/>
                </a:cubicBezTo>
                <a:cubicBezTo>
                  <a:pt x="25326" y="7208"/>
                  <a:pt x="26758" y="8452"/>
                  <a:pt x="28263" y="9601"/>
                </a:cubicBezTo>
                <a:cubicBezTo>
                  <a:pt x="27928" y="9251"/>
                  <a:pt x="28341" y="8579"/>
                  <a:pt x="28822" y="8637"/>
                </a:cubicBezTo>
                <a:cubicBezTo>
                  <a:pt x="29302" y="8695"/>
                  <a:pt x="29587" y="9291"/>
                  <a:pt x="29428" y="9748"/>
                </a:cubicBezTo>
                <a:cubicBezTo>
                  <a:pt x="30242" y="9667"/>
                  <a:pt x="31160" y="10058"/>
                  <a:pt x="31737" y="10639"/>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29" name="Google Shape;129;p5"/>
          <p:cNvGrpSpPr/>
          <p:nvPr/>
        </p:nvGrpSpPr>
        <p:grpSpPr>
          <a:xfrm>
            <a:off x="7944753" y="4058487"/>
            <a:ext cx="744915" cy="806071"/>
            <a:chOff x="5557444" y="2759793"/>
            <a:chExt cx="380778" cy="412060"/>
          </a:xfrm>
        </p:grpSpPr>
        <p:sp>
          <p:nvSpPr>
            <p:cNvPr id="130" name="Google Shape;130;p5"/>
            <p:cNvSpPr/>
            <p:nvPr/>
          </p:nvSpPr>
          <p:spPr>
            <a:xfrm>
              <a:off x="5557444" y="2759793"/>
              <a:ext cx="231634" cy="412060"/>
            </a:xfrm>
            <a:custGeom>
              <a:rect b="b" l="l" r="r" t="t"/>
              <a:pathLst>
                <a:path extrusionOk="0" h="9471" w="5324">
                  <a:moveTo>
                    <a:pt x="5323" y="9471"/>
                  </a:moveTo>
                  <a:lnTo>
                    <a:pt x="0" y="9471"/>
                  </a:lnTo>
                  <a:lnTo>
                    <a:pt x="0" y="485"/>
                  </a:lnTo>
                  <a:lnTo>
                    <a:pt x="5323"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 name="Google Shape;131;p5"/>
            <p:cNvSpPr/>
            <p:nvPr/>
          </p:nvSpPr>
          <p:spPr>
            <a:xfrm>
              <a:off x="5789035" y="2759793"/>
              <a:ext cx="149187" cy="412060"/>
            </a:xfrm>
            <a:custGeom>
              <a:rect b="b" l="l" r="r" t="t"/>
              <a:pathLst>
                <a:path extrusionOk="0" h="9471" w="3429">
                  <a:moveTo>
                    <a:pt x="0" y="9471"/>
                  </a:moveTo>
                  <a:lnTo>
                    <a:pt x="3429" y="9471"/>
                  </a:lnTo>
                  <a:lnTo>
                    <a:pt x="3429" y="527"/>
                  </a:lnTo>
                  <a:lnTo>
                    <a:pt x="0"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 name="Google Shape;132;p5"/>
            <p:cNvSpPr/>
            <p:nvPr/>
          </p:nvSpPr>
          <p:spPr>
            <a:xfrm>
              <a:off x="5577893" y="2777892"/>
              <a:ext cx="189649" cy="377906"/>
            </a:xfrm>
            <a:custGeom>
              <a:rect b="b" l="l" r="r" t="t"/>
              <a:pathLst>
                <a:path extrusionOk="0" h="8686" w="4359">
                  <a:moveTo>
                    <a:pt x="0" y="8685"/>
                  </a:moveTo>
                  <a:lnTo>
                    <a:pt x="480" y="8685"/>
                  </a:lnTo>
                  <a:lnTo>
                    <a:pt x="480" y="354"/>
                  </a:lnTo>
                  <a:lnTo>
                    <a:pt x="0" y="398"/>
                  </a:lnTo>
                  <a:close/>
                  <a:moveTo>
                    <a:pt x="3599" y="69"/>
                  </a:moveTo>
                  <a:lnTo>
                    <a:pt x="3599" y="8685"/>
                  </a:lnTo>
                  <a:lnTo>
                    <a:pt x="4359" y="8685"/>
                  </a:lnTo>
                  <a:lnTo>
                    <a:pt x="4359" y="1"/>
                  </a:lnTo>
                  <a:close/>
                  <a:moveTo>
                    <a:pt x="1006" y="8685"/>
                  </a:moveTo>
                  <a:lnTo>
                    <a:pt x="1578" y="8685"/>
                  </a:lnTo>
                  <a:lnTo>
                    <a:pt x="1578" y="253"/>
                  </a:lnTo>
                  <a:lnTo>
                    <a:pt x="1006" y="307"/>
                  </a:lnTo>
                  <a:close/>
                  <a:moveTo>
                    <a:pt x="2245" y="8685"/>
                  </a:moveTo>
                  <a:lnTo>
                    <a:pt x="2912" y="8685"/>
                  </a:lnTo>
                  <a:lnTo>
                    <a:pt x="2912" y="133"/>
                  </a:lnTo>
                  <a:lnTo>
                    <a:pt x="2245" y="194"/>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33" name="Google Shape;133;p5"/>
          <p:cNvGrpSpPr/>
          <p:nvPr/>
        </p:nvGrpSpPr>
        <p:grpSpPr>
          <a:xfrm>
            <a:off x="8541027" y="2458762"/>
            <a:ext cx="1027709" cy="2340529"/>
            <a:chOff x="1790255" y="2193848"/>
            <a:chExt cx="642519" cy="1463288"/>
          </a:xfrm>
        </p:grpSpPr>
        <p:sp>
          <p:nvSpPr>
            <p:cNvPr id="134" name="Google Shape;134;p5"/>
            <p:cNvSpPr/>
            <p:nvPr/>
          </p:nvSpPr>
          <p:spPr>
            <a:xfrm>
              <a:off x="1817317" y="2410167"/>
              <a:ext cx="615457" cy="1246968"/>
            </a:xfrm>
            <a:custGeom>
              <a:rect b="b" l="l" r="r" t="t"/>
              <a:pathLst>
                <a:path extrusionOk="0" h="28661" w="14146">
                  <a:moveTo>
                    <a:pt x="1" y="0"/>
                  </a:moveTo>
                  <a:lnTo>
                    <a:pt x="14146" y="0"/>
                  </a:lnTo>
                  <a:lnTo>
                    <a:pt x="14146" y="28660"/>
                  </a:lnTo>
                  <a:lnTo>
                    <a:pt x="1" y="28660"/>
                  </a:lnTo>
                  <a:close/>
                </a:path>
              </a:pathLst>
            </a:custGeom>
            <a:solidFill>
              <a:srgbClr val="A0EA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 name="Google Shape;135;p5"/>
            <p:cNvSpPr/>
            <p:nvPr/>
          </p:nvSpPr>
          <p:spPr>
            <a:xfrm>
              <a:off x="1915818" y="2224912"/>
              <a:ext cx="12922" cy="145315"/>
            </a:xfrm>
            <a:custGeom>
              <a:rect b="b" l="l" r="r" t="t"/>
              <a:pathLst>
                <a:path extrusionOk="0" h="3340" w="297">
                  <a:moveTo>
                    <a:pt x="0" y="0"/>
                  </a:moveTo>
                  <a:lnTo>
                    <a:pt x="297" y="0"/>
                  </a:lnTo>
                  <a:lnTo>
                    <a:pt x="297" y="3339"/>
                  </a:lnTo>
                  <a:lnTo>
                    <a:pt x="0" y="3339"/>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 name="Google Shape;136;p5"/>
            <p:cNvSpPr/>
            <p:nvPr/>
          </p:nvSpPr>
          <p:spPr>
            <a:xfrm>
              <a:off x="1948623" y="2193848"/>
              <a:ext cx="12965" cy="176379"/>
            </a:xfrm>
            <a:custGeom>
              <a:rect b="b" l="l" r="r" t="t"/>
              <a:pathLst>
                <a:path extrusionOk="0" h="4054" w="298">
                  <a:moveTo>
                    <a:pt x="0" y="1"/>
                  </a:moveTo>
                  <a:lnTo>
                    <a:pt x="297" y="1"/>
                  </a:lnTo>
                  <a:lnTo>
                    <a:pt x="297" y="4053"/>
                  </a:lnTo>
                  <a:lnTo>
                    <a:pt x="0" y="4053"/>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 name="Google Shape;137;p5"/>
            <p:cNvSpPr/>
            <p:nvPr/>
          </p:nvSpPr>
          <p:spPr>
            <a:xfrm>
              <a:off x="1888408" y="2236833"/>
              <a:ext cx="473275" cy="1381929"/>
            </a:xfrm>
            <a:custGeom>
              <a:rect b="b" l="l" r="r" t="t"/>
              <a:pathLst>
                <a:path extrusionOk="0" h="31763" w="10878">
                  <a:moveTo>
                    <a:pt x="10877" y="0"/>
                  </a:moveTo>
                  <a:lnTo>
                    <a:pt x="0" y="1966"/>
                  </a:lnTo>
                  <a:lnTo>
                    <a:pt x="0" y="31763"/>
                  </a:lnTo>
                  <a:lnTo>
                    <a:pt x="10877" y="31763"/>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 name="Google Shape;138;p5"/>
            <p:cNvSpPr/>
            <p:nvPr/>
          </p:nvSpPr>
          <p:spPr>
            <a:xfrm>
              <a:off x="1817317" y="2360742"/>
              <a:ext cx="567294" cy="1296393"/>
            </a:xfrm>
            <a:custGeom>
              <a:rect b="b" l="l" r="r" t="t"/>
              <a:pathLst>
                <a:path extrusionOk="0" h="29797" w="13039">
                  <a:moveTo>
                    <a:pt x="1" y="1"/>
                  </a:moveTo>
                  <a:lnTo>
                    <a:pt x="13038" y="1"/>
                  </a:lnTo>
                  <a:lnTo>
                    <a:pt x="13038" y="29796"/>
                  </a:lnTo>
                  <a:lnTo>
                    <a:pt x="1" y="29796"/>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 name="Google Shape;139;p5"/>
            <p:cNvSpPr/>
            <p:nvPr/>
          </p:nvSpPr>
          <p:spPr>
            <a:xfrm>
              <a:off x="2010925" y="3500073"/>
              <a:ext cx="107507" cy="157062"/>
            </a:xfrm>
            <a:custGeom>
              <a:rect b="b" l="l" r="r" t="t"/>
              <a:pathLst>
                <a:path extrusionOk="0" h="3610" w="2471">
                  <a:moveTo>
                    <a:pt x="1" y="0"/>
                  </a:moveTo>
                  <a:lnTo>
                    <a:pt x="2471" y="0"/>
                  </a:lnTo>
                  <a:lnTo>
                    <a:pt x="2471" y="3609"/>
                  </a:lnTo>
                  <a:lnTo>
                    <a:pt x="1" y="3609"/>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 name="Google Shape;140;p5"/>
            <p:cNvSpPr/>
            <p:nvPr/>
          </p:nvSpPr>
          <p:spPr>
            <a:xfrm>
              <a:off x="2141100" y="3500073"/>
              <a:ext cx="107507" cy="157062"/>
            </a:xfrm>
            <a:custGeom>
              <a:rect b="b" l="l" r="r" t="t"/>
              <a:pathLst>
                <a:path extrusionOk="0" h="3610" w="2471">
                  <a:moveTo>
                    <a:pt x="0" y="0"/>
                  </a:moveTo>
                  <a:lnTo>
                    <a:pt x="2470" y="0"/>
                  </a:lnTo>
                  <a:lnTo>
                    <a:pt x="2470" y="3609"/>
                  </a:lnTo>
                  <a:lnTo>
                    <a:pt x="0" y="3609"/>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 name="Google Shape;141;p5"/>
            <p:cNvSpPr/>
            <p:nvPr/>
          </p:nvSpPr>
          <p:spPr>
            <a:xfrm>
              <a:off x="1880794" y="3500073"/>
              <a:ext cx="107507" cy="157062"/>
            </a:xfrm>
            <a:custGeom>
              <a:rect b="b" l="l" r="r" t="t"/>
              <a:pathLst>
                <a:path extrusionOk="0" h="3610" w="2471">
                  <a:moveTo>
                    <a:pt x="0" y="0"/>
                  </a:moveTo>
                  <a:lnTo>
                    <a:pt x="2470" y="0"/>
                  </a:lnTo>
                  <a:lnTo>
                    <a:pt x="2470" y="3609"/>
                  </a:lnTo>
                  <a:lnTo>
                    <a:pt x="0" y="3609"/>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 name="Google Shape;142;p5"/>
            <p:cNvSpPr/>
            <p:nvPr/>
          </p:nvSpPr>
          <p:spPr>
            <a:xfrm>
              <a:off x="2297857" y="2410167"/>
              <a:ext cx="134917" cy="1246968"/>
            </a:xfrm>
            <a:custGeom>
              <a:rect b="b" l="l" r="r" t="t"/>
              <a:pathLst>
                <a:path extrusionOk="0" h="28661" w="3101">
                  <a:moveTo>
                    <a:pt x="1" y="0"/>
                  </a:moveTo>
                  <a:lnTo>
                    <a:pt x="3101" y="0"/>
                  </a:lnTo>
                  <a:lnTo>
                    <a:pt x="3101" y="28660"/>
                  </a:lnTo>
                  <a:lnTo>
                    <a:pt x="1" y="2866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 name="Google Shape;143;p5"/>
            <p:cNvSpPr/>
            <p:nvPr/>
          </p:nvSpPr>
          <p:spPr>
            <a:xfrm>
              <a:off x="1790255" y="2404380"/>
              <a:ext cx="642519" cy="56908"/>
            </a:xfrm>
            <a:custGeom>
              <a:rect b="b" l="l" r="r" t="t"/>
              <a:pathLst>
                <a:path extrusionOk="0" h="1308" w="14768">
                  <a:moveTo>
                    <a:pt x="1" y="0"/>
                  </a:moveTo>
                  <a:lnTo>
                    <a:pt x="14768" y="0"/>
                  </a:lnTo>
                  <a:lnTo>
                    <a:pt x="14768" y="1307"/>
                  </a:lnTo>
                  <a:lnTo>
                    <a:pt x="1" y="1307"/>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 name="Google Shape;144;p5"/>
            <p:cNvSpPr/>
            <p:nvPr/>
          </p:nvSpPr>
          <p:spPr>
            <a:xfrm>
              <a:off x="1790255" y="2492570"/>
              <a:ext cx="642519" cy="56864"/>
            </a:xfrm>
            <a:custGeom>
              <a:rect b="b" l="l" r="r" t="t"/>
              <a:pathLst>
                <a:path extrusionOk="0" h="1307" w="14768">
                  <a:moveTo>
                    <a:pt x="1" y="1"/>
                  </a:moveTo>
                  <a:lnTo>
                    <a:pt x="14768" y="1"/>
                  </a:lnTo>
                  <a:lnTo>
                    <a:pt x="14768" y="1307"/>
                  </a:lnTo>
                  <a:lnTo>
                    <a:pt x="1" y="1307"/>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 name="Google Shape;145;p5"/>
            <p:cNvSpPr/>
            <p:nvPr/>
          </p:nvSpPr>
          <p:spPr>
            <a:xfrm>
              <a:off x="1790255" y="2580760"/>
              <a:ext cx="642519" cy="56908"/>
            </a:xfrm>
            <a:custGeom>
              <a:rect b="b" l="l" r="r" t="t"/>
              <a:pathLst>
                <a:path extrusionOk="0" h="1308" w="14768">
                  <a:moveTo>
                    <a:pt x="1" y="0"/>
                  </a:moveTo>
                  <a:lnTo>
                    <a:pt x="14768" y="0"/>
                  </a:lnTo>
                  <a:lnTo>
                    <a:pt x="14768" y="1307"/>
                  </a:lnTo>
                  <a:lnTo>
                    <a:pt x="1" y="1307"/>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 name="Google Shape;146;p5"/>
            <p:cNvSpPr/>
            <p:nvPr/>
          </p:nvSpPr>
          <p:spPr>
            <a:xfrm>
              <a:off x="1790255" y="2668949"/>
              <a:ext cx="642519" cy="56864"/>
            </a:xfrm>
            <a:custGeom>
              <a:rect b="b" l="l" r="r" t="t"/>
              <a:pathLst>
                <a:path extrusionOk="0" h="1307" w="14768">
                  <a:moveTo>
                    <a:pt x="1" y="1"/>
                  </a:moveTo>
                  <a:lnTo>
                    <a:pt x="14768" y="1"/>
                  </a:lnTo>
                  <a:lnTo>
                    <a:pt x="14768" y="1307"/>
                  </a:lnTo>
                  <a:lnTo>
                    <a:pt x="1" y="1307"/>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 name="Google Shape;147;p5"/>
            <p:cNvSpPr/>
            <p:nvPr/>
          </p:nvSpPr>
          <p:spPr>
            <a:xfrm>
              <a:off x="1790255" y="2757139"/>
              <a:ext cx="642519" cy="56908"/>
            </a:xfrm>
            <a:custGeom>
              <a:rect b="b" l="l" r="r" t="t"/>
              <a:pathLst>
                <a:path extrusionOk="0" h="1308" w="14768">
                  <a:moveTo>
                    <a:pt x="1" y="0"/>
                  </a:moveTo>
                  <a:lnTo>
                    <a:pt x="14768" y="0"/>
                  </a:lnTo>
                  <a:lnTo>
                    <a:pt x="14768" y="1307"/>
                  </a:lnTo>
                  <a:lnTo>
                    <a:pt x="1" y="1307"/>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 name="Google Shape;148;p5"/>
            <p:cNvSpPr/>
            <p:nvPr/>
          </p:nvSpPr>
          <p:spPr>
            <a:xfrm>
              <a:off x="1790255" y="2845329"/>
              <a:ext cx="642519" cy="56864"/>
            </a:xfrm>
            <a:custGeom>
              <a:rect b="b" l="l" r="r" t="t"/>
              <a:pathLst>
                <a:path extrusionOk="0" h="1307" w="14768">
                  <a:moveTo>
                    <a:pt x="1" y="1"/>
                  </a:moveTo>
                  <a:lnTo>
                    <a:pt x="14768" y="1"/>
                  </a:lnTo>
                  <a:lnTo>
                    <a:pt x="14768" y="1307"/>
                  </a:lnTo>
                  <a:lnTo>
                    <a:pt x="1" y="1307"/>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 name="Google Shape;149;p5"/>
            <p:cNvSpPr/>
            <p:nvPr/>
          </p:nvSpPr>
          <p:spPr>
            <a:xfrm>
              <a:off x="1790255" y="2933475"/>
              <a:ext cx="642519" cy="56951"/>
            </a:xfrm>
            <a:custGeom>
              <a:rect b="b" l="l" r="r" t="t"/>
              <a:pathLst>
                <a:path extrusionOk="0" h="1309" w="14768">
                  <a:moveTo>
                    <a:pt x="1" y="1"/>
                  </a:moveTo>
                  <a:lnTo>
                    <a:pt x="14768" y="1"/>
                  </a:lnTo>
                  <a:lnTo>
                    <a:pt x="14768" y="1308"/>
                  </a:lnTo>
                  <a:lnTo>
                    <a:pt x="1" y="1308"/>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 name="Google Shape;150;p5"/>
            <p:cNvSpPr/>
            <p:nvPr/>
          </p:nvSpPr>
          <p:spPr>
            <a:xfrm>
              <a:off x="1790255" y="3021665"/>
              <a:ext cx="642519" cy="56908"/>
            </a:xfrm>
            <a:custGeom>
              <a:rect b="b" l="l" r="r" t="t"/>
              <a:pathLst>
                <a:path extrusionOk="0" h="1308" w="14768">
                  <a:moveTo>
                    <a:pt x="1" y="0"/>
                  </a:moveTo>
                  <a:lnTo>
                    <a:pt x="14768" y="0"/>
                  </a:lnTo>
                  <a:lnTo>
                    <a:pt x="14768" y="1308"/>
                  </a:lnTo>
                  <a:lnTo>
                    <a:pt x="1" y="1308"/>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 name="Google Shape;151;p5"/>
            <p:cNvSpPr/>
            <p:nvPr/>
          </p:nvSpPr>
          <p:spPr>
            <a:xfrm>
              <a:off x="1790255" y="3109854"/>
              <a:ext cx="642519" cy="56908"/>
            </a:xfrm>
            <a:custGeom>
              <a:rect b="b" l="l" r="r" t="t"/>
              <a:pathLst>
                <a:path extrusionOk="0" h="1308" w="14768">
                  <a:moveTo>
                    <a:pt x="1" y="1"/>
                  </a:moveTo>
                  <a:lnTo>
                    <a:pt x="14768" y="1"/>
                  </a:lnTo>
                  <a:lnTo>
                    <a:pt x="14768" y="1307"/>
                  </a:lnTo>
                  <a:lnTo>
                    <a:pt x="1" y="1307"/>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 name="Google Shape;152;p5"/>
            <p:cNvSpPr/>
            <p:nvPr/>
          </p:nvSpPr>
          <p:spPr>
            <a:xfrm>
              <a:off x="1790255" y="3198044"/>
              <a:ext cx="642519" cy="56908"/>
            </a:xfrm>
            <a:custGeom>
              <a:rect b="b" l="l" r="r" t="t"/>
              <a:pathLst>
                <a:path extrusionOk="0" h="1308" w="14768">
                  <a:moveTo>
                    <a:pt x="1" y="0"/>
                  </a:moveTo>
                  <a:lnTo>
                    <a:pt x="14768" y="0"/>
                  </a:lnTo>
                  <a:lnTo>
                    <a:pt x="14768" y="1308"/>
                  </a:lnTo>
                  <a:lnTo>
                    <a:pt x="1" y="1308"/>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 name="Google Shape;153;p5"/>
            <p:cNvSpPr/>
            <p:nvPr/>
          </p:nvSpPr>
          <p:spPr>
            <a:xfrm>
              <a:off x="1790255" y="3286234"/>
              <a:ext cx="642519" cy="56908"/>
            </a:xfrm>
            <a:custGeom>
              <a:rect b="b" l="l" r="r" t="t"/>
              <a:pathLst>
                <a:path extrusionOk="0" h="1308" w="14768">
                  <a:moveTo>
                    <a:pt x="1" y="1"/>
                  </a:moveTo>
                  <a:lnTo>
                    <a:pt x="14768" y="1"/>
                  </a:lnTo>
                  <a:lnTo>
                    <a:pt x="14768" y="1307"/>
                  </a:lnTo>
                  <a:lnTo>
                    <a:pt x="1" y="1307"/>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 name="Google Shape;154;p5"/>
            <p:cNvSpPr/>
            <p:nvPr/>
          </p:nvSpPr>
          <p:spPr>
            <a:xfrm>
              <a:off x="2361639" y="2404380"/>
              <a:ext cx="71135" cy="1252755"/>
            </a:xfrm>
            <a:custGeom>
              <a:rect b="b" l="l" r="r" t="t"/>
              <a:pathLst>
                <a:path extrusionOk="0" h="28794" w="1635">
                  <a:moveTo>
                    <a:pt x="0" y="0"/>
                  </a:moveTo>
                  <a:lnTo>
                    <a:pt x="1635" y="0"/>
                  </a:lnTo>
                  <a:lnTo>
                    <a:pt x="1635" y="28793"/>
                  </a:lnTo>
                  <a:lnTo>
                    <a:pt x="0" y="28793"/>
                  </a:lnTo>
                  <a:close/>
                </a:path>
              </a:pathLst>
            </a:custGeom>
            <a:solidFill>
              <a:srgbClr val="2C2C2C">
                <a:alpha val="2893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55" name="Google Shape;155;p5"/>
          <p:cNvGrpSpPr/>
          <p:nvPr/>
        </p:nvGrpSpPr>
        <p:grpSpPr>
          <a:xfrm>
            <a:off x="-509984" y="2837126"/>
            <a:ext cx="1097294" cy="1994539"/>
            <a:chOff x="212064" y="1211274"/>
            <a:chExt cx="563727" cy="1024732"/>
          </a:xfrm>
        </p:grpSpPr>
        <p:sp>
          <p:nvSpPr>
            <p:cNvPr id="156" name="Google Shape;156;p5"/>
            <p:cNvSpPr/>
            <p:nvPr/>
          </p:nvSpPr>
          <p:spPr>
            <a:xfrm>
              <a:off x="212064" y="1323263"/>
              <a:ext cx="563727" cy="912744"/>
            </a:xfrm>
            <a:custGeom>
              <a:rect b="b" l="l" r="r" t="t"/>
              <a:pathLst>
                <a:path extrusionOk="0" h="20979" w="12957">
                  <a:moveTo>
                    <a:pt x="0" y="1"/>
                  </a:moveTo>
                  <a:lnTo>
                    <a:pt x="12957" y="1"/>
                  </a:lnTo>
                  <a:lnTo>
                    <a:pt x="12957" y="20978"/>
                  </a:lnTo>
                  <a:lnTo>
                    <a:pt x="0" y="20978"/>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 name="Google Shape;157;p5"/>
            <p:cNvSpPr/>
            <p:nvPr/>
          </p:nvSpPr>
          <p:spPr>
            <a:xfrm>
              <a:off x="314524" y="1274795"/>
              <a:ext cx="358806" cy="48511"/>
            </a:xfrm>
            <a:custGeom>
              <a:rect b="b" l="l" r="r" t="t"/>
              <a:pathLst>
                <a:path extrusionOk="0" h="1115" w="8247">
                  <a:moveTo>
                    <a:pt x="0" y="0"/>
                  </a:moveTo>
                  <a:lnTo>
                    <a:pt x="8247" y="0"/>
                  </a:lnTo>
                  <a:lnTo>
                    <a:pt x="8247" y="1115"/>
                  </a:lnTo>
                  <a:lnTo>
                    <a:pt x="0" y="1115"/>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 name="Google Shape;158;p5"/>
            <p:cNvSpPr/>
            <p:nvPr/>
          </p:nvSpPr>
          <p:spPr>
            <a:xfrm>
              <a:off x="700871" y="1211274"/>
              <a:ext cx="13444" cy="112032"/>
            </a:xfrm>
            <a:custGeom>
              <a:rect b="b" l="l" r="r" t="t"/>
              <a:pathLst>
                <a:path extrusionOk="0" h="2575" w="309">
                  <a:moveTo>
                    <a:pt x="0" y="1"/>
                  </a:moveTo>
                  <a:lnTo>
                    <a:pt x="308" y="1"/>
                  </a:lnTo>
                  <a:lnTo>
                    <a:pt x="308" y="2575"/>
                  </a:lnTo>
                  <a:lnTo>
                    <a:pt x="0" y="2575"/>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 name="Google Shape;159;p5"/>
            <p:cNvSpPr/>
            <p:nvPr/>
          </p:nvSpPr>
          <p:spPr>
            <a:xfrm>
              <a:off x="284635" y="1211274"/>
              <a:ext cx="13444" cy="112032"/>
            </a:xfrm>
            <a:custGeom>
              <a:rect b="b" l="l" r="r" t="t"/>
              <a:pathLst>
                <a:path extrusionOk="0" h="2575" w="309">
                  <a:moveTo>
                    <a:pt x="1" y="1"/>
                  </a:moveTo>
                  <a:lnTo>
                    <a:pt x="309" y="1"/>
                  </a:lnTo>
                  <a:lnTo>
                    <a:pt x="309" y="2575"/>
                  </a:lnTo>
                  <a:lnTo>
                    <a:pt x="1" y="2575"/>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 name="Google Shape;160;p5"/>
            <p:cNvSpPr/>
            <p:nvPr/>
          </p:nvSpPr>
          <p:spPr>
            <a:xfrm>
              <a:off x="735198" y="1256130"/>
              <a:ext cx="13400" cy="67176"/>
            </a:xfrm>
            <a:custGeom>
              <a:rect b="b" l="l" r="r" t="t"/>
              <a:pathLst>
                <a:path extrusionOk="0" h="1544" w="308">
                  <a:moveTo>
                    <a:pt x="0" y="0"/>
                  </a:moveTo>
                  <a:lnTo>
                    <a:pt x="307" y="0"/>
                  </a:lnTo>
                  <a:lnTo>
                    <a:pt x="307" y="1544"/>
                  </a:lnTo>
                  <a:lnTo>
                    <a:pt x="0" y="1544"/>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 name="Google Shape;161;p5"/>
            <p:cNvSpPr/>
            <p:nvPr/>
          </p:nvSpPr>
          <p:spPr>
            <a:xfrm>
              <a:off x="248785" y="1361027"/>
              <a:ext cx="85188" cy="29672"/>
            </a:xfrm>
            <a:custGeom>
              <a:rect b="b" l="l" r="r" t="t"/>
              <a:pathLst>
                <a:path extrusionOk="0" h="682" w="1958">
                  <a:moveTo>
                    <a:pt x="1" y="1"/>
                  </a:moveTo>
                  <a:lnTo>
                    <a:pt x="1957" y="1"/>
                  </a:lnTo>
                  <a:lnTo>
                    <a:pt x="1957" y="681"/>
                  </a:lnTo>
                  <a:lnTo>
                    <a:pt x="1" y="68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 name="Google Shape;162;p5"/>
            <p:cNvSpPr/>
            <p:nvPr/>
          </p:nvSpPr>
          <p:spPr>
            <a:xfrm>
              <a:off x="685295" y="1361027"/>
              <a:ext cx="64870" cy="29672"/>
            </a:xfrm>
            <a:custGeom>
              <a:rect b="b" l="l" r="r" t="t"/>
              <a:pathLst>
                <a:path extrusionOk="0" h="682" w="1491">
                  <a:moveTo>
                    <a:pt x="0" y="1"/>
                  </a:moveTo>
                  <a:lnTo>
                    <a:pt x="1491" y="1"/>
                  </a:lnTo>
                  <a:lnTo>
                    <a:pt x="1491" y="681"/>
                  </a:lnTo>
                  <a:lnTo>
                    <a:pt x="0" y="68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 name="Google Shape;163;p5"/>
            <p:cNvSpPr/>
            <p:nvPr/>
          </p:nvSpPr>
          <p:spPr>
            <a:xfrm>
              <a:off x="363557" y="1361027"/>
              <a:ext cx="193043" cy="29672"/>
            </a:xfrm>
            <a:custGeom>
              <a:rect b="b" l="l" r="r" t="t"/>
              <a:pathLst>
                <a:path extrusionOk="0" h="682" w="4437">
                  <a:moveTo>
                    <a:pt x="1" y="1"/>
                  </a:moveTo>
                  <a:lnTo>
                    <a:pt x="4436" y="1"/>
                  </a:lnTo>
                  <a:lnTo>
                    <a:pt x="4436" y="681"/>
                  </a:lnTo>
                  <a:lnTo>
                    <a:pt x="1" y="68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 name="Google Shape;164;p5"/>
            <p:cNvSpPr/>
            <p:nvPr/>
          </p:nvSpPr>
          <p:spPr>
            <a:xfrm>
              <a:off x="583227" y="1425375"/>
              <a:ext cx="166938" cy="29672"/>
            </a:xfrm>
            <a:custGeom>
              <a:rect b="b" l="l" r="r" t="t"/>
              <a:pathLst>
                <a:path extrusionOk="0" h="682" w="3837">
                  <a:moveTo>
                    <a:pt x="0" y="1"/>
                  </a:moveTo>
                  <a:lnTo>
                    <a:pt x="3837" y="1"/>
                  </a:lnTo>
                  <a:lnTo>
                    <a:pt x="3837" y="681"/>
                  </a:lnTo>
                  <a:lnTo>
                    <a:pt x="0" y="68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 name="Google Shape;165;p5"/>
            <p:cNvSpPr/>
            <p:nvPr/>
          </p:nvSpPr>
          <p:spPr>
            <a:xfrm>
              <a:off x="248785" y="1425375"/>
              <a:ext cx="37808" cy="29672"/>
            </a:xfrm>
            <a:custGeom>
              <a:rect b="b" l="l" r="r" t="t"/>
              <a:pathLst>
                <a:path extrusionOk="0" h="682" w="869">
                  <a:moveTo>
                    <a:pt x="1" y="1"/>
                  </a:moveTo>
                  <a:lnTo>
                    <a:pt x="869" y="1"/>
                  </a:lnTo>
                  <a:lnTo>
                    <a:pt x="869" y="681"/>
                  </a:lnTo>
                  <a:lnTo>
                    <a:pt x="1" y="68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 name="Google Shape;166;p5"/>
            <p:cNvSpPr/>
            <p:nvPr/>
          </p:nvSpPr>
          <p:spPr>
            <a:xfrm>
              <a:off x="321094" y="1425375"/>
              <a:ext cx="235506" cy="29672"/>
            </a:xfrm>
            <a:custGeom>
              <a:rect b="b" l="l" r="r" t="t"/>
              <a:pathLst>
                <a:path extrusionOk="0" h="682" w="5413">
                  <a:moveTo>
                    <a:pt x="0" y="1"/>
                  </a:moveTo>
                  <a:lnTo>
                    <a:pt x="5412" y="1"/>
                  </a:lnTo>
                  <a:lnTo>
                    <a:pt x="5412" y="681"/>
                  </a:lnTo>
                  <a:lnTo>
                    <a:pt x="0" y="68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 name="Google Shape;167;p5"/>
            <p:cNvSpPr/>
            <p:nvPr/>
          </p:nvSpPr>
          <p:spPr>
            <a:xfrm>
              <a:off x="665021" y="1550372"/>
              <a:ext cx="85144" cy="29629"/>
            </a:xfrm>
            <a:custGeom>
              <a:rect b="b" l="l" r="r" t="t"/>
              <a:pathLst>
                <a:path extrusionOk="0" h="681" w="1957">
                  <a:moveTo>
                    <a:pt x="0" y="1"/>
                  </a:moveTo>
                  <a:lnTo>
                    <a:pt x="1957" y="1"/>
                  </a:lnTo>
                  <a:lnTo>
                    <a:pt x="1957" y="680"/>
                  </a:lnTo>
                  <a:lnTo>
                    <a:pt x="0" y="68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 name="Google Shape;168;p5"/>
            <p:cNvSpPr/>
            <p:nvPr/>
          </p:nvSpPr>
          <p:spPr>
            <a:xfrm>
              <a:off x="248785" y="1550372"/>
              <a:ext cx="64870" cy="29629"/>
            </a:xfrm>
            <a:custGeom>
              <a:rect b="b" l="l" r="r" t="t"/>
              <a:pathLst>
                <a:path extrusionOk="0" h="681" w="1491">
                  <a:moveTo>
                    <a:pt x="1" y="1"/>
                  </a:moveTo>
                  <a:lnTo>
                    <a:pt x="1491" y="1"/>
                  </a:lnTo>
                  <a:lnTo>
                    <a:pt x="1491" y="680"/>
                  </a:lnTo>
                  <a:lnTo>
                    <a:pt x="1" y="68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 name="Google Shape;169;p5"/>
            <p:cNvSpPr/>
            <p:nvPr/>
          </p:nvSpPr>
          <p:spPr>
            <a:xfrm>
              <a:off x="442349" y="1550372"/>
              <a:ext cx="193043" cy="29629"/>
            </a:xfrm>
            <a:custGeom>
              <a:rect b="b" l="l" r="r" t="t"/>
              <a:pathLst>
                <a:path extrusionOk="0" h="681" w="4437">
                  <a:moveTo>
                    <a:pt x="1" y="1"/>
                  </a:moveTo>
                  <a:lnTo>
                    <a:pt x="4436" y="1"/>
                  </a:lnTo>
                  <a:lnTo>
                    <a:pt x="4436" y="680"/>
                  </a:lnTo>
                  <a:lnTo>
                    <a:pt x="1" y="68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 name="Google Shape;170;p5"/>
            <p:cNvSpPr/>
            <p:nvPr/>
          </p:nvSpPr>
          <p:spPr>
            <a:xfrm>
              <a:off x="248785" y="1486024"/>
              <a:ext cx="218451" cy="29629"/>
            </a:xfrm>
            <a:custGeom>
              <a:rect b="b" l="l" r="r" t="t"/>
              <a:pathLst>
                <a:path extrusionOk="0" h="681" w="5021">
                  <a:moveTo>
                    <a:pt x="1" y="1"/>
                  </a:moveTo>
                  <a:lnTo>
                    <a:pt x="5021" y="1"/>
                  </a:lnTo>
                  <a:lnTo>
                    <a:pt x="5021" y="680"/>
                  </a:lnTo>
                  <a:lnTo>
                    <a:pt x="1" y="68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 name="Google Shape;171;p5"/>
            <p:cNvSpPr/>
            <p:nvPr/>
          </p:nvSpPr>
          <p:spPr>
            <a:xfrm>
              <a:off x="712357" y="1486024"/>
              <a:ext cx="37808" cy="29629"/>
            </a:xfrm>
            <a:custGeom>
              <a:rect b="b" l="l" r="r" t="t"/>
              <a:pathLst>
                <a:path extrusionOk="0" h="681" w="869">
                  <a:moveTo>
                    <a:pt x="0" y="1"/>
                  </a:moveTo>
                  <a:lnTo>
                    <a:pt x="869" y="1"/>
                  </a:lnTo>
                  <a:lnTo>
                    <a:pt x="869" y="680"/>
                  </a:lnTo>
                  <a:lnTo>
                    <a:pt x="0" y="68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 name="Google Shape;172;p5"/>
            <p:cNvSpPr/>
            <p:nvPr/>
          </p:nvSpPr>
          <p:spPr>
            <a:xfrm>
              <a:off x="493949" y="1486024"/>
              <a:ext cx="183906" cy="29629"/>
            </a:xfrm>
            <a:custGeom>
              <a:rect b="b" l="l" r="r" t="t"/>
              <a:pathLst>
                <a:path extrusionOk="0" h="681" w="4227">
                  <a:moveTo>
                    <a:pt x="0" y="1"/>
                  </a:moveTo>
                  <a:lnTo>
                    <a:pt x="4227" y="1"/>
                  </a:lnTo>
                  <a:lnTo>
                    <a:pt x="4227" y="680"/>
                  </a:lnTo>
                  <a:lnTo>
                    <a:pt x="0" y="68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 name="Google Shape;173;p5"/>
            <p:cNvSpPr/>
            <p:nvPr/>
          </p:nvSpPr>
          <p:spPr>
            <a:xfrm>
              <a:off x="248785" y="1606409"/>
              <a:ext cx="85188" cy="29672"/>
            </a:xfrm>
            <a:custGeom>
              <a:rect b="b" l="l" r="r" t="t"/>
              <a:pathLst>
                <a:path extrusionOk="0" h="682" w="1958">
                  <a:moveTo>
                    <a:pt x="1" y="1"/>
                  </a:moveTo>
                  <a:lnTo>
                    <a:pt x="1957" y="1"/>
                  </a:lnTo>
                  <a:lnTo>
                    <a:pt x="1957" y="681"/>
                  </a:lnTo>
                  <a:lnTo>
                    <a:pt x="1" y="68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 name="Google Shape;174;p5"/>
            <p:cNvSpPr/>
            <p:nvPr/>
          </p:nvSpPr>
          <p:spPr>
            <a:xfrm>
              <a:off x="543678" y="1606409"/>
              <a:ext cx="206487" cy="29672"/>
            </a:xfrm>
            <a:custGeom>
              <a:rect b="b" l="l" r="r" t="t"/>
              <a:pathLst>
                <a:path extrusionOk="0" h="682" w="4746">
                  <a:moveTo>
                    <a:pt x="1" y="1"/>
                  </a:moveTo>
                  <a:lnTo>
                    <a:pt x="4746" y="1"/>
                  </a:lnTo>
                  <a:lnTo>
                    <a:pt x="4746" y="681"/>
                  </a:lnTo>
                  <a:lnTo>
                    <a:pt x="1" y="68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 name="Google Shape;175;p5"/>
            <p:cNvSpPr/>
            <p:nvPr/>
          </p:nvSpPr>
          <p:spPr>
            <a:xfrm>
              <a:off x="363557" y="1606409"/>
              <a:ext cx="103678" cy="29672"/>
            </a:xfrm>
            <a:custGeom>
              <a:rect b="b" l="l" r="r" t="t"/>
              <a:pathLst>
                <a:path extrusionOk="0" h="682" w="2383">
                  <a:moveTo>
                    <a:pt x="1" y="1"/>
                  </a:moveTo>
                  <a:lnTo>
                    <a:pt x="2383" y="1"/>
                  </a:lnTo>
                  <a:lnTo>
                    <a:pt x="2383" y="681"/>
                  </a:lnTo>
                  <a:lnTo>
                    <a:pt x="1" y="68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 name="Google Shape;176;p5"/>
            <p:cNvSpPr/>
            <p:nvPr/>
          </p:nvSpPr>
          <p:spPr>
            <a:xfrm>
              <a:off x="583227" y="1670800"/>
              <a:ext cx="166938" cy="29629"/>
            </a:xfrm>
            <a:custGeom>
              <a:rect b="b" l="l" r="r" t="t"/>
              <a:pathLst>
                <a:path extrusionOk="0" h="681" w="3837">
                  <a:moveTo>
                    <a:pt x="0" y="1"/>
                  </a:moveTo>
                  <a:lnTo>
                    <a:pt x="3837" y="1"/>
                  </a:lnTo>
                  <a:lnTo>
                    <a:pt x="3837" y="680"/>
                  </a:lnTo>
                  <a:lnTo>
                    <a:pt x="0" y="68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 name="Google Shape;177;p5"/>
            <p:cNvSpPr/>
            <p:nvPr/>
          </p:nvSpPr>
          <p:spPr>
            <a:xfrm>
              <a:off x="248785" y="1670800"/>
              <a:ext cx="37808" cy="29629"/>
            </a:xfrm>
            <a:custGeom>
              <a:rect b="b" l="l" r="r" t="t"/>
              <a:pathLst>
                <a:path extrusionOk="0" h="681" w="869">
                  <a:moveTo>
                    <a:pt x="1" y="1"/>
                  </a:moveTo>
                  <a:lnTo>
                    <a:pt x="869" y="1"/>
                  </a:lnTo>
                  <a:lnTo>
                    <a:pt x="869" y="680"/>
                  </a:lnTo>
                  <a:lnTo>
                    <a:pt x="1" y="68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 name="Google Shape;178;p5"/>
            <p:cNvSpPr/>
            <p:nvPr/>
          </p:nvSpPr>
          <p:spPr>
            <a:xfrm>
              <a:off x="321094" y="1670800"/>
              <a:ext cx="235506" cy="29629"/>
            </a:xfrm>
            <a:custGeom>
              <a:rect b="b" l="l" r="r" t="t"/>
              <a:pathLst>
                <a:path extrusionOk="0" h="681" w="5413">
                  <a:moveTo>
                    <a:pt x="0" y="1"/>
                  </a:moveTo>
                  <a:lnTo>
                    <a:pt x="5412" y="1"/>
                  </a:lnTo>
                  <a:lnTo>
                    <a:pt x="5412" y="680"/>
                  </a:lnTo>
                  <a:lnTo>
                    <a:pt x="0" y="68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 name="Google Shape;179;p5"/>
            <p:cNvSpPr/>
            <p:nvPr/>
          </p:nvSpPr>
          <p:spPr>
            <a:xfrm>
              <a:off x="665021" y="1795754"/>
              <a:ext cx="85144" cy="29672"/>
            </a:xfrm>
            <a:custGeom>
              <a:rect b="b" l="l" r="r" t="t"/>
              <a:pathLst>
                <a:path extrusionOk="0" h="682" w="1957">
                  <a:moveTo>
                    <a:pt x="0" y="1"/>
                  </a:moveTo>
                  <a:lnTo>
                    <a:pt x="1957" y="1"/>
                  </a:lnTo>
                  <a:lnTo>
                    <a:pt x="1957" y="681"/>
                  </a:lnTo>
                  <a:lnTo>
                    <a:pt x="0" y="68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 name="Google Shape;180;p5"/>
            <p:cNvSpPr/>
            <p:nvPr/>
          </p:nvSpPr>
          <p:spPr>
            <a:xfrm>
              <a:off x="248785" y="1795754"/>
              <a:ext cx="64870" cy="29672"/>
            </a:xfrm>
            <a:custGeom>
              <a:rect b="b" l="l" r="r" t="t"/>
              <a:pathLst>
                <a:path extrusionOk="0" h="682" w="1491">
                  <a:moveTo>
                    <a:pt x="1" y="1"/>
                  </a:moveTo>
                  <a:lnTo>
                    <a:pt x="1491" y="1"/>
                  </a:lnTo>
                  <a:lnTo>
                    <a:pt x="1491" y="681"/>
                  </a:lnTo>
                  <a:lnTo>
                    <a:pt x="1" y="68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 name="Google Shape;181;p5"/>
            <p:cNvSpPr/>
            <p:nvPr/>
          </p:nvSpPr>
          <p:spPr>
            <a:xfrm>
              <a:off x="442349" y="1795754"/>
              <a:ext cx="193043" cy="29672"/>
            </a:xfrm>
            <a:custGeom>
              <a:rect b="b" l="l" r="r" t="t"/>
              <a:pathLst>
                <a:path extrusionOk="0" h="682" w="4437">
                  <a:moveTo>
                    <a:pt x="1" y="1"/>
                  </a:moveTo>
                  <a:lnTo>
                    <a:pt x="4436" y="1"/>
                  </a:lnTo>
                  <a:lnTo>
                    <a:pt x="4436" y="681"/>
                  </a:lnTo>
                  <a:lnTo>
                    <a:pt x="1" y="68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 name="Google Shape;182;p5"/>
            <p:cNvSpPr/>
            <p:nvPr/>
          </p:nvSpPr>
          <p:spPr>
            <a:xfrm>
              <a:off x="248785" y="1731406"/>
              <a:ext cx="218451" cy="29629"/>
            </a:xfrm>
            <a:custGeom>
              <a:rect b="b" l="l" r="r" t="t"/>
              <a:pathLst>
                <a:path extrusionOk="0" h="681" w="5021">
                  <a:moveTo>
                    <a:pt x="1" y="1"/>
                  </a:moveTo>
                  <a:lnTo>
                    <a:pt x="5021" y="1"/>
                  </a:lnTo>
                  <a:lnTo>
                    <a:pt x="5021" y="680"/>
                  </a:lnTo>
                  <a:lnTo>
                    <a:pt x="1" y="68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 name="Google Shape;183;p5"/>
            <p:cNvSpPr/>
            <p:nvPr/>
          </p:nvSpPr>
          <p:spPr>
            <a:xfrm>
              <a:off x="712357" y="1731406"/>
              <a:ext cx="37808" cy="29629"/>
            </a:xfrm>
            <a:custGeom>
              <a:rect b="b" l="l" r="r" t="t"/>
              <a:pathLst>
                <a:path extrusionOk="0" h="681" w="869">
                  <a:moveTo>
                    <a:pt x="0" y="1"/>
                  </a:moveTo>
                  <a:lnTo>
                    <a:pt x="869" y="1"/>
                  </a:lnTo>
                  <a:lnTo>
                    <a:pt x="869" y="680"/>
                  </a:lnTo>
                  <a:lnTo>
                    <a:pt x="0" y="68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 name="Google Shape;184;p5"/>
            <p:cNvSpPr/>
            <p:nvPr/>
          </p:nvSpPr>
          <p:spPr>
            <a:xfrm>
              <a:off x="493949" y="1731406"/>
              <a:ext cx="183906" cy="29629"/>
            </a:xfrm>
            <a:custGeom>
              <a:rect b="b" l="l" r="r" t="t"/>
              <a:pathLst>
                <a:path extrusionOk="0" h="681" w="4227">
                  <a:moveTo>
                    <a:pt x="0" y="1"/>
                  </a:moveTo>
                  <a:lnTo>
                    <a:pt x="4227" y="1"/>
                  </a:lnTo>
                  <a:lnTo>
                    <a:pt x="4227" y="680"/>
                  </a:lnTo>
                  <a:lnTo>
                    <a:pt x="0" y="68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 name="Google Shape;185;p5"/>
            <p:cNvSpPr/>
            <p:nvPr/>
          </p:nvSpPr>
          <p:spPr>
            <a:xfrm>
              <a:off x="583227" y="1860102"/>
              <a:ext cx="166938" cy="29672"/>
            </a:xfrm>
            <a:custGeom>
              <a:rect b="b" l="l" r="r" t="t"/>
              <a:pathLst>
                <a:path extrusionOk="0" h="682" w="3837">
                  <a:moveTo>
                    <a:pt x="0" y="1"/>
                  </a:moveTo>
                  <a:lnTo>
                    <a:pt x="3837" y="1"/>
                  </a:lnTo>
                  <a:lnTo>
                    <a:pt x="3837" y="681"/>
                  </a:lnTo>
                  <a:lnTo>
                    <a:pt x="0" y="68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 name="Google Shape;186;p5"/>
            <p:cNvSpPr/>
            <p:nvPr/>
          </p:nvSpPr>
          <p:spPr>
            <a:xfrm>
              <a:off x="248785" y="1860102"/>
              <a:ext cx="37808" cy="29672"/>
            </a:xfrm>
            <a:custGeom>
              <a:rect b="b" l="l" r="r" t="t"/>
              <a:pathLst>
                <a:path extrusionOk="0" h="682" w="869">
                  <a:moveTo>
                    <a:pt x="1" y="1"/>
                  </a:moveTo>
                  <a:lnTo>
                    <a:pt x="869" y="1"/>
                  </a:lnTo>
                  <a:lnTo>
                    <a:pt x="869" y="681"/>
                  </a:lnTo>
                  <a:lnTo>
                    <a:pt x="1" y="68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 name="Google Shape;187;p5"/>
            <p:cNvSpPr/>
            <p:nvPr/>
          </p:nvSpPr>
          <p:spPr>
            <a:xfrm>
              <a:off x="321094" y="1860102"/>
              <a:ext cx="235506" cy="29672"/>
            </a:xfrm>
            <a:custGeom>
              <a:rect b="b" l="l" r="r" t="t"/>
              <a:pathLst>
                <a:path extrusionOk="0" h="682" w="5413">
                  <a:moveTo>
                    <a:pt x="0" y="1"/>
                  </a:moveTo>
                  <a:lnTo>
                    <a:pt x="5412" y="1"/>
                  </a:lnTo>
                  <a:lnTo>
                    <a:pt x="5412" y="681"/>
                  </a:lnTo>
                  <a:lnTo>
                    <a:pt x="0" y="68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 name="Google Shape;188;p5"/>
            <p:cNvSpPr/>
            <p:nvPr/>
          </p:nvSpPr>
          <p:spPr>
            <a:xfrm>
              <a:off x="665021" y="1985099"/>
              <a:ext cx="85144" cy="29629"/>
            </a:xfrm>
            <a:custGeom>
              <a:rect b="b" l="l" r="r" t="t"/>
              <a:pathLst>
                <a:path extrusionOk="0" h="681" w="1957">
                  <a:moveTo>
                    <a:pt x="0" y="1"/>
                  </a:moveTo>
                  <a:lnTo>
                    <a:pt x="1957" y="1"/>
                  </a:lnTo>
                  <a:lnTo>
                    <a:pt x="1957" y="680"/>
                  </a:lnTo>
                  <a:lnTo>
                    <a:pt x="0" y="68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 name="Google Shape;189;p5"/>
            <p:cNvSpPr/>
            <p:nvPr/>
          </p:nvSpPr>
          <p:spPr>
            <a:xfrm>
              <a:off x="248785" y="1985099"/>
              <a:ext cx="64870" cy="29629"/>
            </a:xfrm>
            <a:custGeom>
              <a:rect b="b" l="l" r="r" t="t"/>
              <a:pathLst>
                <a:path extrusionOk="0" h="681" w="1491">
                  <a:moveTo>
                    <a:pt x="1" y="1"/>
                  </a:moveTo>
                  <a:lnTo>
                    <a:pt x="1491" y="1"/>
                  </a:lnTo>
                  <a:lnTo>
                    <a:pt x="1491" y="680"/>
                  </a:lnTo>
                  <a:lnTo>
                    <a:pt x="1" y="68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 name="Google Shape;190;p5"/>
            <p:cNvSpPr/>
            <p:nvPr/>
          </p:nvSpPr>
          <p:spPr>
            <a:xfrm>
              <a:off x="442349" y="1985099"/>
              <a:ext cx="193043" cy="29629"/>
            </a:xfrm>
            <a:custGeom>
              <a:rect b="b" l="l" r="r" t="t"/>
              <a:pathLst>
                <a:path extrusionOk="0" h="681" w="4437">
                  <a:moveTo>
                    <a:pt x="1" y="1"/>
                  </a:moveTo>
                  <a:lnTo>
                    <a:pt x="4436" y="1"/>
                  </a:lnTo>
                  <a:lnTo>
                    <a:pt x="4436" y="680"/>
                  </a:lnTo>
                  <a:lnTo>
                    <a:pt x="1" y="68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 name="Google Shape;191;p5"/>
            <p:cNvSpPr/>
            <p:nvPr/>
          </p:nvSpPr>
          <p:spPr>
            <a:xfrm>
              <a:off x="248785" y="1920751"/>
              <a:ext cx="218451" cy="29629"/>
            </a:xfrm>
            <a:custGeom>
              <a:rect b="b" l="l" r="r" t="t"/>
              <a:pathLst>
                <a:path extrusionOk="0" h="681" w="5021">
                  <a:moveTo>
                    <a:pt x="1" y="1"/>
                  </a:moveTo>
                  <a:lnTo>
                    <a:pt x="5021" y="1"/>
                  </a:lnTo>
                  <a:lnTo>
                    <a:pt x="5021" y="680"/>
                  </a:lnTo>
                  <a:lnTo>
                    <a:pt x="1" y="68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 name="Google Shape;192;p5"/>
            <p:cNvSpPr/>
            <p:nvPr/>
          </p:nvSpPr>
          <p:spPr>
            <a:xfrm>
              <a:off x="712357" y="1920751"/>
              <a:ext cx="37808" cy="29629"/>
            </a:xfrm>
            <a:custGeom>
              <a:rect b="b" l="l" r="r" t="t"/>
              <a:pathLst>
                <a:path extrusionOk="0" h="681" w="869">
                  <a:moveTo>
                    <a:pt x="0" y="1"/>
                  </a:moveTo>
                  <a:lnTo>
                    <a:pt x="869" y="1"/>
                  </a:lnTo>
                  <a:lnTo>
                    <a:pt x="869" y="680"/>
                  </a:lnTo>
                  <a:lnTo>
                    <a:pt x="0" y="68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 name="Google Shape;193;p5"/>
            <p:cNvSpPr/>
            <p:nvPr/>
          </p:nvSpPr>
          <p:spPr>
            <a:xfrm>
              <a:off x="493949" y="1920751"/>
              <a:ext cx="183906" cy="29629"/>
            </a:xfrm>
            <a:custGeom>
              <a:rect b="b" l="l" r="r" t="t"/>
              <a:pathLst>
                <a:path extrusionOk="0" h="681" w="4227">
                  <a:moveTo>
                    <a:pt x="0" y="1"/>
                  </a:moveTo>
                  <a:lnTo>
                    <a:pt x="4227" y="1"/>
                  </a:lnTo>
                  <a:lnTo>
                    <a:pt x="4227" y="680"/>
                  </a:lnTo>
                  <a:lnTo>
                    <a:pt x="0" y="68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 name="Google Shape;194;p5"/>
            <p:cNvSpPr/>
            <p:nvPr/>
          </p:nvSpPr>
          <p:spPr>
            <a:xfrm>
              <a:off x="248785" y="2041136"/>
              <a:ext cx="85188" cy="29672"/>
            </a:xfrm>
            <a:custGeom>
              <a:rect b="b" l="l" r="r" t="t"/>
              <a:pathLst>
                <a:path extrusionOk="0" h="682" w="1958">
                  <a:moveTo>
                    <a:pt x="1" y="1"/>
                  </a:moveTo>
                  <a:lnTo>
                    <a:pt x="1957" y="1"/>
                  </a:lnTo>
                  <a:lnTo>
                    <a:pt x="1957" y="682"/>
                  </a:lnTo>
                  <a:lnTo>
                    <a:pt x="1" y="682"/>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 name="Google Shape;195;p5"/>
            <p:cNvSpPr/>
            <p:nvPr/>
          </p:nvSpPr>
          <p:spPr>
            <a:xfrm>
              <a:off x="543678" y="2041136"/>
              <a:ext cx="206487" cy="29672"/>
            </a:xfrm>
            <a:custGeom>
              <a:rect b="b" l="l" r="r" t="t"/>
              <a:pathLst>
                <a:path extrusionOk="0" h="682" w="4746">
                  <a:moveTo>
                    <a:pt x="1" y="1"/>
                  </a:moveTo>
                  <a:lnTo>
                    <a:pt x="4746" y="1"/>
                  </a:lnTo>
                  <a:lnTo>
                    <a:pt x="4746" y="682"/>
                  </a:lnTo>
                  <a:lnTo>
                    <a:pt x="1" y="682"/>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 name="Google Shape;196;p5"/>
            <p:cNvSpPr/>
            <p:nvPr/>
          </p:nvSpPr>
          <p:spPr>
            <a:xfrm>
              <a:off x="363557" y="2041136"/>
              <a:ext cx="103678" cy="29672"/>
            </a:xfrm>
            <a:custGeom>
              <a:rect b="b" l="l" r="r" t="t"/>
              <a:pathLst>
                <a:path extrusionOk="0" h="682" w="2383">
                  <a:moveTo>
                    <a:pt x="1" y="1"/>
                  </a:moveTo>
                  <a:lnTo>
                    <a:pt x="2383" y="1"/>
                  </a:lnTo>
                  <a:lnTo>
                    <a:pt x="2383" y="682"/>
                  </a:lnTo>
                  <a:lnTo>
                    <a:pt x="1" y="682"/>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97" name="Google Shape;197;p5"/>
          <p:cNvSpPr/>
          <p:nvPr/>
        </p:nvSpPr>
        <p:spPr>
          <a:xfrm flipH="1">
            <a:off x="-83150" y="4755550"/>
            <a:ext cx="9258900" cy="6360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 name="Google Shape;198;p5"/>
          <p:cNvSpPr/>
          <p:nvPr/>
        </p:nvSpPr>
        <p:spPr>
          <a:xfrm flipH="1">
            <a:off x="-260875" y="4842550"/>
            <a:ext cx="9548300" cy="300950"/>
          </a:xfrm>
          <a:custGeom>
            <a:rect b="b" l="l" r="r" t="t"/>
            <a:pathLst>
              <a:path extrusionOk="0" h="12038" w="381932">
                <a:moveTo>
                  <a:pt x="4104" y="0"/>
                </a:moveTo>
                <a:lnTo>
                  <a:pt x="381932" y="3830"/>
                </a:lnTo>
                <a:lnTo>
                  <a:pt x="379196" y="12038"/>
                </a:lnTo>
                <a:lnTo>
                  <a:pt x="0" y="8208"/>
                </a:lnTo>
                <a:close/>
              </a:path>
            </a:pathLst>
          </a:custGeom>
          <a:solidFill>
            <a:srgbClr val="2C2C2C">
              <a:alpha val="28930"/>
            </a:srgbClr>
          </a:solidFill>
          <a:ln>
            <a:no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99" name="Shape 199"/>
        <p:cNvGrpSpPr/>
        <p:nvPr/>
      </p:nvGrpSpPr>
      <p:grpSpPr>
        <a:xfrm>
          <a:off x="0" y="0"/>
          <a:ext cx="0" cy="0"/>
          <a:chOff x="0" y="0"/>
          <a:chExt cx="0" cy="0"/>
        </a:xfrm>
      </p:grpSpPr>
      <p:sp>
        <p:nvSpPr>
          <p:cNvPr id="200" name="Google Shape;200;p6"/>
          <p:cNvSpPr/>
          <p:nvPr/>
        </p:nvSpPr>
        <p:spPr>
          <a:xfrm>
            <a:off x="93069" y="154827"/>
            <a:ext cx="695902" cy="211838"/>
          </a:xfrm>
          <a:custGeom>
            <a:rect b="b" l="l" r="r" t="t"/>
            <a:pathLst>
              <a:path extrusionOk="0" h="4869" w="15995">
                <a:moveTo>
                  <a:pt x="13850" y="3885"/>
                </a:moveTo>
                <a:cubicBezTo>
                  <a:pt x="13862" y="3826"/>
                  <a:pt x="13868" y="3762"/>
                  <a:pt x="13868" y="3699"/>
                </a:cubicBezTo>
                <a:cubicBezTo>
                  <a:pt x="13868" y="3183"/>
                  <a:pt x="13450" y="2764"/>
                  <a:pt x="12934" y="2764"/>
                </a:cubicBezTo>
                <a:cubicBezTo>
                  <a:pt x="12810" y="2764"/>
                  <a:pt x="12693" y="2789"/>
                  <a:pt x="12586" y="2832"/>
                </a:cubicBezTo>
                <a:cubicBezTo>
                  <a:pt x="12498" y="2018"/>
                  <a:pt x="11809" y="1385"/>
                  <a:pt x="10971" y="1385"/>
                </a:cubicBezTo>
                <a:cubicBezTo>
                  <a:pt x="10802" y="1385"/>
                  <a:pt x="10639" y="1411"/>
                  <a:pt x="10486" y="1458"/>
                </a:cubicBezTo>
                <a:cubicBezTo>
                  <a:pt x="10144" y="605"/>
                  <a:pt x="9311" y="1"/>
                  <a:pt x="8335" y="1"/>
                </a:cubicBezTo>
                <a:cubicBezTo>
                  <a:pt x="7240" y="1"/>
                  <a:pt x="6324" y="762"/>
                  <a:pt x="6083" y="1783"/>
                </a:cubicBezTo>
                <a:cubicBezTo>
                  <a:pt x="5797" y="1536"/>
                  <a:pt x="5426" y="1385"/>
                  <a:pt x="5018" y="1385"/>
                </a:cubicBezTo>
                <a:cubicBezTo>
                  <a:pt x="4166" y="1385"/>
                  <a:pt x="3468" y="2041"/>
                  <a:pt x="3400" y="2876"/>
                </a:cubicBezTo>
                <a:cubicBezTo>
                  <a:pt x="3269" y="2805"/>
                  <a:pt x="3117" y="2764"/>
                  <a:pt x="2957" y="2764"/>
                </a:cubicBezTo>
                <a:cubicBezTo>
                  <a:pt x="2441" y="2764"/>
                  <a:pt x="2022" y="3183"/>
                  <a:pt x="2022" y="3699"/>
                </a:cubicBezTo>
                <a:cubicBezTo>
                  <a:pt x="2022" y="3766"/>
                  <a:pt x="2030" y="3831"/>
                  <a:pt x="2043" y="3893"/>
                </a:cubicBezTo>
                <a:cubicBezTo>
                  <a:pt x="774" y="3997"/>
                  <a:pt x="0" y="4134"/>
                  <a:pt x="0" y="4284"/>
                </a:cubicBezTo>
                <a:cubicBezTo>
                  <a:pt x="0" y="4607"/>
                  <a:pt x="3581" y="4869"/>
                  <a:pt x="7998" y="4869"/>
                </a:cubicBezTo>
                <a:cubicBezTo>
                  <a:pt x="12415" y="4869"/>
                  <a:pt x="15995" y="4607"/>
                  <a:pt x="15995" y="4284"/>
                </a:cubicBezTo>
                <a:cubicBezTo>
                  <a:pt x="15995" y="4130"/>
                  <a:pt x="15180" y="3990"/>
                  <a:pt x="13850" y="3885"/>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 name="Google Shape;201;p6"/>
          <p:cNvSpPr/>
          <p:nvPr/>
        </p:nvSpPr>
        <p:spPr>
          <a:xfrm>
            <a:off x="8397907" y="645145"/>
            <a:ext cx="552719" cy="58039"/>
          </a:xfrm>
          <a:custGeom>
            <a:rect b="b" l="l" r="r" t="t"/>
            <a:pathLst>
              <a:path extrusionOk="0" h="1334" w="12704">
                <a:moveTo>
                  <a:pt x="11825" y="380"/>
                </a:moveTo>
                <a:cubicBezTo>
                  <a:pt x="8096" y="910"/>
                  <a:pt x="0" y="1334"/>
                  <a:pt x="0" y="1334"/>
                </a:cubicBezTo>
                <a:cubicBezTo>
                  <a:pt x="895" y="1293"/>
                  <a:pt x="1896" y="1029"/>
                  <a:pt x="2754" y="770"/>
                </a:cubicBezTo>
                <a:cubicBezTo>
                  <a:pt x="3027" y="688"/>
                  <a:pt x="3295" y="591"/>
                  <a:pt x="3574" y="531"/>
                </a:cubicBezTo>
                <a:cubicBezTo>
                  <a:pt x="3920" y="455"/>
                  <a:pt x="4274" y="436"/>
                  <a:pt x="4628" y="418"/>
                </a:cubicBezTo>
                <a:cubicBezTo>
                  <a:pt x="7320" y="279"/>
                  <a:pt x="10011" y="139"/>
                  <a:pt x="12704" y="0"/>
                </a:cubicBezTo>
                <a:cubicBezTo>
                  <a:pt x="12411" y="127"/>
                  <a:pt x="12142" y="336"/>
                  <a:pt x="11825" y="38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 name="Google Shape;202;p6"/>
          <p:cNvSpPr/>
          <p:nvPr/>
        </p:nvSpPr>
        <p:spPr>
          <a:xfrm>
            <a:off x="8671482" y="420603"/>
            <a:ext cx="302682" cy="50947"/>
          </a:xfrm>
          <a:custGeom>
            <a:rect b="b" l="l" r="r" t="t"/>
            <a:pathLst>
              <a:path extrusionOk="0" h="1171" w="6957">
                <a:moveTo>
                  <a:pt x="6957" y="504"/>
                </a:moveTo>
                <a:cubicBezTo>
                  <a:pt x="5626" y="747"/>
                  <a:pt x="0" y="1171"/>
                  <a:pt x="0" y="1171"/>
                </a:cubicBezTo>
                <a:cubicBezTo>
                  <a:pt x="317" y="1171"/>
                  <a:pt x="448" y="1032"/>
                  <a:pt x="723" y="975"/>
                </a:cubicBezTo>
                <a:cubicBezTo>
                  <a:pt x="1048" y="909"/>
                  <a:pt x="1193" y="782"/>
                  <a:pt x="1487" y="688"/>
                </a:cubicBezTo>
                <a:cubicBezTo>
                  <a:pt x="1786" y="593"/>
                  <a:pt x="2082" y="634"/>
                  <a:pt x="2369" y="509"/>
                </a:cubicBezTo>
                <a:cubicBezTo>
                  <a:pt x="2881" y="284"/>
                  <a:pt x="3009" y="1"/>
                  <a:pt x="3631" y="157"/>
                </a:cubicBezTo>
                <a:cubicBezTo>
                  <a:pt x="3939" y="235"/>
                  <a:pt x="4159" y="482"/>
                  <a:pt x="4474" y="538"/>
                </a:cubicBezTo>
                <a:cubicBezTo>
                  <a:pt x="4797" y="596"/>
                  <a:pt x="5239" y="447"/>
                  <a:pt x="5566" y="383"/>
                </a:cubicBezTo>
                <a:cubicBezTo>
                  <a:pt x="5965" y="304"/>
                  <a:pt x="6713" y="296"/>
                  <a:pt x="6957" y="504"/>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 name="Google Shape;203;p6"/>
          <p:cNvSpPr/>
          <p:nvPr/>
        </p:nvSpPr>
        <p:spPr>
          <a:xfrm>
            <a:off x="8067859" y="200281"/>
            <a:ext cx="263264" cy="64130"/>
          </a:xfrm>
          <a:custGeom>
            <a:rect b="b" l="l" r="r" t="t"/>
            <a:pathLst>
              <a:path extrusionOk="0" h="1474" w="6051">
                <a:moveTo>
                  <a:pt x="6051" y="687"/>
                </a:moveTo>
                <a:cubicBezTo>
                  <a:pt x="4054" y="1051"/>
                  <a:pt x="1" y="1474"/>
                  <a:pt x="1" y="1474"/>
                </a:cubicBezTo>
                <a:cubicBezTo>
                  <a:pt x="266" y="1474"/>
                  <a:pt x="439" y="1204"/>
                  <a:pt x="717" y="1148"/>
                </a:cubicBezTo>
                <a:cubicBezTo>
                  <a:pt x="1040" y="1082"/>
                  <a:pt x="1344" y="1209"/>
                  <a:pt x="1680" y="1097"/>
                </a:cubicBezTo>
                <a:cubicBezTo>
                  <a:pt x="2312" y="886"/>
                  <a:pt x="2610" y="1"/>
                  <a:pt x="3389" y="84"/>
                </a:cubicBezTo>
                <a:cubicBezTo>
                  <a:pt x="3665" y="115"/>
                  <a:pt x="3883" y="415"/>
                  <a:pt x="4125" y="508"/>
                </a:cubicBezTo>
                <a:cubicBezTo>
                  <a:pt x="4432" y="624"/>
                  <a:pt x="4639" y="608"/>
                  <a:pt x="4966" y="627"/>
                </a:cubicBezTo>
                <a:cubicBezTo>
                  <a:pt x="5287" y="645"/>
                  <a:pt x="5729" y="725"/>
                  <a:pt x="6051" y="687"/>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 name="Google Shape;204;p6"/>
          <p:cNvSpPr/>
          <p:nvPr/>
        </p:nvSpPr>
        <p:spPr>
          <a:xfrm flipH="1">
            <a:off x="-247591" y="1462595"/>
            <a:ext cx="552719" cy="58039"/>
          </a:xfrm>
          <a:custGeom>
            <a:rect b="b" l="l" r="r" t="t"/>
            <a:pathLst>
              <a:path extrusionOk="0" h="1334" w="12704">
                <a:moveTo>
                  <a:pt x="11825" y="380"/>
                </a:moveTo>
                <a:cubicBezTo>
                  <a:pt x="8096" y="910"/>
                  <a:pt x="0" y="1334"/>
                  <a:pt x="0" y="1334"/>
                </a:cubicBezTo>
                <a:cubicBezTo>
                  <a:pt x="895" y="1293"/>
                  <a:pt x="1896" y="1029"/>
                  <a:pt x="2754" y="770"/>
                </a:cubicBezTo>
                <a:cubicBezTo>
                  <a:pt x="3027" y="688"/>
                  <a:pt x="3295" y="591"/>
                  <a:pt x="3574" y="531"/>
                </a:cubicBezTo>
                <a:cubicBezTo>
                  <a:pt x="3920" y="455"/>
                  <a:pt x="4274" y="436"/>
                  <a:pt x="4628" y="418"/>
                </a:cubicBezTo>
                <a:cubicBezTo>
                  <a:pt x="7320" y="279"/>
                  <a:pt x="10011" y="139"/>
                  <a:pt x="12704" y="0"/>
                </a:cubicBezTo>
                <a:cubicBezTo>
                  <a:pt x="12411" y="127"/>
                  <a:pt x="12142" y="336"/>
                  <a:pt x="11825" y="38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 name="Google Shape;205;p6"/>
          <p:cNvSpPr/>
          <p:nvPr/>
        </p:nvSpPr>
        <p:spPr>
          <a:xfrm flipH="1">
            <a:off x="-271129" y="1238053"/>
            <a:ext cx="302682" cy="50947"/>
          </a:xfrm>
          <a:custGeom>
            <a:rect b="b" l="l" r="r" t="t"/>
            <a:pathLst>
              <a:path extrusionOk="0" h="1171" w="6957">
                <a:moveTo>
                  <a:pt x="6957" y="504"/>
                </a:moveTo>
                <a:cubicBezTo>
                  <a:pt x="5626" y="747"/>
                  <a:pt x="0" y="1171"/>
                  <a:pt x="0" y="1171"/>
                </a:cubicBezTo>
                <a:cubicBezTo>
                  <a:pt x="317" y="1171"/>
                  <a:pt x="448" y="1032"/>
                  <a:pt x="723" y="975"/>
                </a:cubicBezTo>
                <a:cubicBezTo>
                  <a:pt x="1048" y="909"/>
                  <a:pt x="1193" y="782"/>
                  <a:pt x="1487" y="688"/>
                </a:cubicBezTo>
                <a:cubicBezTo>
                  <a:pt x="1786" y="593"/>
                  <a:pt x="2082" y="634"/>
                  <a:pt x="2369" y="509"/>
                </a:cubicBezTo>
                <a:cubicBezTo>
                  <a:pt x="2881" y="284"/>
                  <a:pt x="3009" y="1"/>
                  <a:pt x="3631" y="157"/>
                </a:cubicBezTo>
                <a:cubicBezTo>
                  <a:pt x="3939" y="235"/>
                  <a:pt x="4159" y="482"/>
                  <a:pt x="4474" y="538"/>
                </a:cubicBezTo>
                <a:cubicBezTo>
                  <a:pt x="4797" y="596"/>
                  <a:pt x="5239" y="447"/>
                  <a:pt x="5566" y="383"/>
                </a:cubicBezTo>
                <a:cubicBezTo>
                  <a:pt x="5965" y="304"/>
                  <a:pt x="6713" y="296"/>
                  <a:pt x="6957" y="504"/>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 name="Google Shape;206;p6"/>
          <p:cNvSpPr/>
          <p:nvPr/>
        </p:nvSpPr>
        <p:spPr>
          <a:xfrm flipH="1">
            <a:off x="371912" y="1017731"/>
            <a:ext cx="263264" cy="64130"/>
          </a:xfrm>
          <a:custGeom>
            <a:rect b="b" l="l" r="r" t="t"/>
            <a:pathLst>
              <a:path extrusionOk="0" h="1474" w="6051">
                <a:moveTo>
                  <a:pt x="6051" y="687"/>
                </a:moveTo>
                <a:cubicBezTo>
                  <a:pt x="4054" y="1051"/>
                  <a:pt x="1" y="1474"/>
                  <a:pt x="1" y="1474"/>
                </a:cubicBezTo>
                <a:cubicBezTo>
                  <a:pt x="266" y="1474"/>
                  <a:pt x="439" y="1204"/>
                  <a:pt x="717" y="1148"/>
                </a:cubicBezTo>
                <a:cubicBezTo>
                  <a:pt x="1040" y="1082"/>
                  <a:pt x="1344" y="1209"/>
                  <a:pt x="1680" y="1097"/>
                </a:cubicBezTo>
                <a:cubicBezTo>
                  <a:pt x="2312" y="886"/>
                  <a:pt x="2610" y="1"/>
                  <a:pt x="3389" y="84"/>
                </a:cubicBezTo>
                <a:cubicBezTo>
                  <a:pt x="3665" y="115"/>
                  <a:pt x="3883" y="415"/>
                  <a:pt x="4125" y="508"/>
                </a:cubicBezTo>
                <a:cubicBezTo>
                  <a:pt x="4432" y="624"/>
                  <a:pt x="4639" y="608"/>
                  <a:pt x="4966" y="627"/>
                </a:cubicBezTo>
                <a:cubicBezTo>
                  <a:pt x="5287" y="645"/>
                  <a:pt x="5729" y="725"/>
                  <a:pt x="6051" y="687"/>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 name="Google Shape;207;p6"/>
          <p:cNvSpPr/>
          <p:nvPr/>
        </p:nvSpPr>
        <p:spPr>
          <a:xfrm flipH="1">
            <a:off x="8671484" y="833345"/>
            <a:ext cx="552719" cy="58039"/>
          </a:xfrm>
          <a:custGeom>
            <a:rect b="b" l="l" r="r" t="t"/>
            <a:pathLst>
              <a:path extrusionOk="0" h="1334" w="12704">
                <a:moveTo>
                  <a:pt x="11825" y="380"/>
                </a:moveTo>
                <a:cubicBezTo>
                  <a:pt x="8096" y="910"/>
                  <a:pt x="0" y="1334"/>
                  <a:pt x="0" y="1334"/>
                </a:cubicBezTo>
                <a:cubicBezTo>
                  <a:pt x="895" y="1293"/>
                  <a:pt x="1896" y="1029"/>
                  <a:pt x="2754" y="770"/>
                </a:cubicBezTo>
                <a:cubicBezTo>
                  <a:pt x="3027" y="688"/>
                  <a:pt x="3295" y="591"/>
                  <a:pt x="3574" y="531"/>
                </a:cubicBezTo>
                <a:cubicBezTo>
                  <a:pt x="3920" y="455"/>
                  <a:pt x="4274" y="436"/>
                  <a:pt x="4628" y="418"/>
                </a:cubicBezTo>
                <a:cubicBezTo>
                  <a:pt x="7320" y="279"/>
                  <a:pt x="10011" y="139"/>
                  <a:pt x="12704" y="0"/>
                </a:cubicBezTo>
                <a:cubicBezTo>
                  <a:pt x="12411" y="127"/>
                  <a:pt x="12142" y="336"/>
                  <a:pt x="11825" y="38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 name="Google Shape;208;p6"/>
          <p:cNvSpPr/>
          <p:nvPr/>
        </p:nvSpPr>
        <p:spPr>
          <a:xfrm>
            <a:off x="7516226" y="276835"/>
            <a:ext cx="458439" cy="122561"/>
          </a:xfrm>
          <a:custGeom>
            <a:rect b="b" l="l" r="r" t="t"/>
            <a:pathLst>
              <a:path extrusionOk="0" h="2817" w="10537">
                <a:moveTo>
                  <a:pt x="9651" y="2218"/>
                </a:moveTo>
                <a:cubicBezTo>
                  <a:pt x="9674" y="2165"/>
                  <a:pt x="9688" y="2108"/>
                  <a:pt x="9688" y="2047"/>
                </a:cubicBezTo>
                <a:cubicBezTo>
                  <a:pt x="9688" y="1814"/>
                  <a:pt x="9499" y="1626"/>
                  <a:pt x="9267" y="1626"/>
                </a:cubicBezTo>
                <a:cubicBezTo>
                  <a:pt x="9188" y="1626"/>
                  <a:pt x="9113" y="1648"/>
                  <a:pt x="9050" y="1687"/>
                </a:cubicBezTo>
                <a:cubicBezTo>
                  <a:pt x="9059" y="1634"/>
                  <a:pt x="9065" y="1581"/>
                  <a:pt x="9065" y="1525"/>
                </a:cubicBezTo>
                <a:cubicBezTo>
                  <a:pt x="9065" y="1040"/>
                  <a:pt x="8672" y="647"/>
                  <a:pt x="8188" y="647"/>
                </a:cubicBezTo>
                <a:cubicBezTo>
                  <a:pt x="7778" y="647"/>
                  <a:pt x="7435" y="928"/>
                  <a:pt x="7338" y="1307"/>
                </a:cubicBezTo>
                <a:cubicBezTo>
                  <a:pt x="7225" y="1218"/>
                  <a:pt x="7084" y="1165"/>
                  <a:pt x="6929" y="1165"/>
                </a:cubicBezTo>
                <a:cubicBezTo>
                  <a:pt x="6818" y="1165"/>
                  <a:pt x="6714" y="1192"/>
                  <a:pt x="6622" y="1241"/>
                </a:cubicBezTo>
                <a:cubicBezTo>
                  <a:pt x="6575" y="548"/>
                  <a:pt x="6000" y="0"/>
                  <a:pt x="5295" y="0"/>
                </a:cubicBezTo>
                <a:cubicBezTo>
                  <a:pt x="4736" y="0"/>
                  <a:pt x="4259" y="346"/>
                  <a:pt x="4061" y="834"/>
                </a:cubicBezTo>
                <a:cubicBezTo>
                  <a:pt x="3868" y="641"/>
                  <a:pt x="3601" y="522"/>
                  <a:pt x="3306" y="522"/>
                </a:cubicBezTo>
                <a:cubicBezTo>
                  <a:pt x="2744" y="522"/>
                  <a:pt x="2284" y="954"/>
                  <a:pt x="2239" y="1505"/>
                </a:cubicBezTo>
                <a:cubicBezTo>
                  <a:pt x="2154" y="1458"/>
                  <a:pt x="2054" y="1430"/>
                  <a:pt x="1948" y="1430"/>
                </a:cubicBezTo>
                <a:cubicBezTo>
                  <a:pt x="1608" y="1430"/>
                  <a:pt x="1333" y="1707"/>
                  <a:pt x="1333" y="2047"/>
                </a:cubicBezTo>
                <a:cubicBezTo>
                  <a:pt x="1333" y="2091"/>
                  <a:pt x="1337" y="2134"/>
                  <a:pt x="1346" y="2174"/>
                </a:cubicBezTo>
                <a:cubicBezTo>
                  <a:pt x="510" y="2243"/>
                  <a:pt x="1" y="2334"/>
                  <a:pt x="1" y="2432"/>
                </a:cubicBezTo>
                <a:cubicBezTo>
                  <a:pt x="1" y="2645"/>
                  <a:pt x="2359" y="2817"/>
                  <a:pt x="5269" y="2817"/>
                </a:cubicBezTo>
                <a:cubicBezTo>
                  <a:pt x="8179" y="2817"/>
                  <a:pt x="10537" y="2645"/>
                  <a:pt x="10537" y="2432"/>
                </a:cubicBezTo>
                <a:cubicBezTo>
                  <a:pt x="10537" y="2353"/>
                  <a:pt x="10211" y="2279"/>
                  <a:pt x="9651" y="2218"/>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 name="Google Shape;209;p6"/>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grpSp>
        <p:nvGrpSpPr>
          <p:cNvPr id="210" name="Google Shape;210;p6"/>
          <p:cNvGrpSpPr/>
          <p:nvPr/>
        </p:nvGrpSpPr>
        <p:grpSpPr>
          <a:xfrm>
            <a:off x="8618672" y="2380329"/>
            <a:ext cx="838600" cy="2902705"/>
            <a:chOff x="7098257" y="3512647"/>
            <a:chExt cx="194783" cy="674279"/>
          </a:xfrm>
        </p:grpSpPr>
        <p:sp>
          <p:nvSpPr>
            <p:cNvPr id="211" name="Google Shape;211;p6"/>
            <p:cNvSpPr/>
            <p:nvPr/>
          </p:nvSpPr>
          <p:spPr>
            <a:xfrm>
              <a:off x="7098257" y="3512647"/>
              <a:ext cx="100024" cy="674279"/>
            </a:xfrm>
            <a:custGeom>
              <a:rect b="b" l="l" r="r" t="t"/>
              <a:pathLst>
                <a:path extrusionOk="0" h="15498" w="2299">
                  <a:moveTo>
                    <a:pt x="2299" y="15498"/>
                  </a:moveTo>
                  <a:lnTo>
                    <a:pt x="0" y="15498"/>
                  </a:lnTo>
                  <a:lnTo>
                    <a:pt x="0" y="565"/>
                  </a:lnTo>
                  <a:lnTo>
                    <a:pt x="2299"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 name="Google Shape;212;p6"/>
            <p:cNvSpPr/>
            <p:nvPr/>
          </p:nvSpPr>
          <p:spPr>
            <a:xfrm>
              <a:off x="7110962" y="3524002"/>
              <a:ext cx="74615" cy="654875"/>
            </a:xfrm>
            <a:custGeom>
              <a:rect b="b" l="l" r="r" t="t"/>
              <a:pathLst>
                <a:path extrusionOk="0" h="15052" w="1715">
                  <a:moveTo>
                    <a:pt x="1" y="15052"/>
                  </a:moveTo>
                  <a:lnTo>
                    <a:pt x="250" y="15052"/>
                  </a:lnTo>
                  <a:lnTo>
                    <a:pt x="250" y="360"/>
                  </a:lnTo>
                  <a:lnTo>
                    <a:pt x="1" y="422"/>
                  </a:lnTo>
                  <a:close/>
                  <a:moveTo>
                    <a:pt x="488" y="15052"/>
                  </a:moveTo>
                  <a:lnTo>
                    <a:pt x="738" y="15052"/>
                  </a:lnTo>
                  <a:lnTo>
                    <a:pt x="738" y="240"/>
                  </a:lnTo>
                  <a:lnTo>
                    <a:pt x="488" y="302"/>
                  </a:lnTo>
                  <a:close/>
                  <a:moveTo>
                    <a:pt x="976" y="15052"/>
                  </a:moveTo>
                  <a:lnTo>
                    <a:pt x="1227" y="15052"/>
                  </a:lnTo>
                  <a:lnTo>
                    <a:pt x="1227" y="121"/>
                  </a:lnTo>
                  <a:lnTo>
                    <a:pt x="976" y="183"/>
                  </a:lnTo>
                  <a:close/>
                  <a:moveTo>
                    <a:pt x="1464" y="62"/>
                  </a:moveTo>
                  <a:lnTo>
                    <a:pt x="1464" y="15052"/>
                  </a:lnTo>
                  <a:lnTo>
                    <a:pt x="1714" y="15052"/>
                  </a:lnTo>
                  <a:lnTo>
                    <a:pt x="1714"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 name="Google Shape;213;p6"/>
            <p:cNvSpPr/>
            <p:nvPr/>
          </p:nvSpPr>
          <p:spPr>
            <a:xfrm>
              <a:off x="7198238" y="3512647"/>
              <a:ext cx="94803" cy="674279"/>
            </a:xfrm>
            <a:custGeom>
              <a:rect b="b" l="l" r="r" t="t"/>
              <a:pathLst>
                <a:path extrusionOk="0" h="15498" w="2179">
                  <a:moveTo>
                    <a:pt x="1" y="15498"/>
                  </a:moveTo>
                  <a:lnTo>
                    <a:pt x="2179" y="15498"/>
                  </a:lnTo>
                  <a:lnTo>
                    <a:pt x="2179" y="565"/>
                  </a:lnTo>
                  <a:lnTo>
                    <a:pt x="1"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14" name="Google Shape;214;p6"/>
          <p:cNvGrpSpPr/>
          <p:nvPr/>
        </p:nvGrpSpPr>
        <p:grpSpPr>
          <a:xfrm flipH="1">
            <a:off x="6707161" y="4742164"/>
            <a:ext cx="1723618" cy="2411916"/>
            <a:chOff x="8209047" y="2704365"/>
            <a:chExt cx="508907" cy="712131"/>
          </a:xfrm>
        </p:grpSpPr>
        <p:sp>
          <p:nvSpPr>
            <p:cNvPr id="215" name="Google Shape;215;p6"/>
            <p:cNvSpPr/>
            <p:nvPr/>
          </p:nvSpPr>
          <p:spPr>
            <a:xfrm>
              <a:off x="8209047" y="2704365"/>
              <a:ext cx="70352" cy="712131"/>
            </a:xfrm>
            <a:custGeom>
              <a:rect b="b" l="l" r="r" t="t"/>
              <a:pathLst>
                <a:path extrusionOk="0" h="16368" w="1617">
                  <a:moveTo>
                    <a:pt x="1616" y="16368"/>
                  </a:moveTo>
                  <a:lnTo>
                    <a:pt x="1" y="16368"/>
                  </a:lnTo>
                  <a:lnTo>
                    <a:pt x="1" y="586"/>
                  </a:lnTo>
                  <a:lnTo>
                    <a:pt x="161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 name="Google Shape;216;p6"/>
            <p:cNvSpPr/>
            <p:nvPr/>
          </p:nvSpPr>
          <p:spPr>
            <a:xfrm>
              <a:off x="8279355" y="2704365"/>
              <a:ext cx="438599" cy="712131"/>
            </a:xfrm>
            <a:custGeom>
              <a:rect b="b" l="l" r="r" t="t"/>
              <a:pathLst>
                <a:path extrusionOk="0" h="16368" w="10081">
                  <a:moveTo>
                    <a:pt x="0" y="16368"/>
                  </a:moveTo>
                  <a:lnTo>
                    <a:pt x="10081" y="16368"/>
                  </a:lnTo>
                  <a:lnTo>
                    <a:pt x="10081" y="787"/>
                  </a:lnTo>
                  <a:lnTo>
                    <a:pt x="0"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 name="Google Shape;217;p6"/>
            <p:cNvSpPr/>
            <p:nvPr/>
          </p:nvSpPr>
          <p:spPr>
            <a:xfrm>
              <a:off x="8311116" y="2729860"/>
              <a:ext cx="380865" cy="347103"/>
            </a:xfrm>
            <a:custGeom>
              <a:rect b="b" l="l" r="r" t="t"/>
              <a:pathLst>
                <a:path extrusionOk="0" h="7978" w="8754">
                  <a:moveTo>
                    <a:pt x="2042" y="1710"/>
                  </a:moveTo>
                  <a:lnTo>
                    <a:pt x="2629" y="1745"/>
                  </a:lnTo>
                  <a:lnTo>
                    <a:pt x="2629" y="1228"/>
                  </a:lnTo>
                  <a:lnTo>
                    <a:pt x="2042" y="1190"/>
                  </a:lnTo>
                  <a:close/>
                  <a:moveTo>
                    <a:pt x="5443" y="1913"/>
                  </a:moveTo>
                  <a:lnTo>
                    <a:pt x="6032" y="1948"/>
                  </a:lnTo>
                  <a:lnTo>
                    <a:pt x="6032" y="1447"/>
                  </a:lnTo>
                  <a:lnTo>
                    <a:pt x="5443" y="1408"/>
                  </a:lnTo>
                  <a:close/>
                  <a:moveTo>
                    <a:pt x="6124" y="1954"/>
                  </a:moveTo>
                  <a:lnTo>
                    <a:pt x="6712" y="1989"/>
                  </a:lnTo>
                  <a:lnTo>
                    <a:pt x="6712" y="1491"/>
                  </a:lnTo>
                  <a:lnTo>
                    <a:pt x="6124" y="1452"/>
                  </a:lnTo>
                  <a:close/>
                  <a:moveTo>
                    <a:pt x="4083" y="1832"/>
                  </a:moveTo>
                  <a:lnTo>
                    <a:pt x="4671" y="1867"/>
                  </a:lnTo>
                  <a:lnTo>
                    <a:pt x="4671" y="1359"/>
                  </a:lnTo>
                  <a:lnTo>
                    <a:pt x="4083" y="1321"/>
                  </a:lnTo>
                  <a:close/>
                  <a:moveTo>
                    <a:pt x="2722" y="1750"/>
                  </a:moveTo>
                  <a:lnTo>
                    <a:pt x="3310" y="1785"/>
                  </a:lnTo>
                  <a:lnTo>
                    <a:pt x="3310" y="1272"/>
                  </a:lnTo>
                  <a:lnTo>
                    <a:pt x="2722" y="1233"/>
                  </a:lnTo>
                  <a:close/>
                  <a:moveTo>
                    <a:pt x="6805" y="1994"/>
                  </a:moveTo>
                  <a:lnTo>
                    <a:pt x="7392" y="2029"/>
                  </a:lnTo>
                  <a:lnTo>
                    <a:pt x="7392" y="1534"/>
                  </a:lnTo>
                  <a:lnTo>
                    <a:pt x="6805" y="1496"/>
                  </a:lnTo>
                  <a:close/>
                  <a:moveTo>
                    <a:pt x="3402" y="1791"/>
                  </a:moveTo>
                  <a:lnTo>
                    <a:pt x="3990" y="1826"/>
                  </a:lnTo>
                  <a:lnTo>
                    <a:pt x="3990" y="1316"/>
                  </a:lnTo>
                  <a:lnTo>
                    <a:pt x="3402" y="1277"/>
                  </a:lnTo>
                  <a:close/>
                  <a:moveTo>
                    <a:pt x="4763" y="1872"/>
                  </a:moveTo>
                  <a:lnTo>
                    <a:pt x="5351" y="1907"/>
                  </a:lnTo>
                  <a:lnTo>
                    <a:pt x="5351" y="1403"/>
                  </a:lnTo>
                  <a:lnTo>
                    <a:pt x="4763" y="1365"/>
                  </a:lnTo>
                  <a:close/>
                  <a:moveTo>
                    <a:pt x="6124" y="5961"/>
                  </a:moveTo>
                  <a:lnTo>
                    <a:pt x="6712" y="5975"/>
                  </a:lnTo>
                  <a:lnTo>
                    <a:pt x="6712" y="5477"/>
                  </a:lnTo>
                  <a:lnTo>
                    <a:pt x="6124" y="5460"/>
                  </a:lnTo>
                  <a:close/>
                  <a:moveTo>
                    <a:pt x="6805" y="5977"/>
                  </a:moveTo>
                  <a:lnTo>
                    <a:pt x="7392" y="5991"/>
                  </a:lnTo>
                  <a:lnTo>
                    <a:pt x="7392" y="5495"/>
                  </a:lnTo>
                  <a:lnTo>
                    <a:pt x="6805" y="5479"/>
                  </a:lnTo>
                  <a:close/>
                  <a:moveTo>
                    <a:pt x="5443" y="5945"/>
                  </a:moveTo>
                  <a:lnTo>
                    <a:pt x="6032" y="5959"/>
                  </a:lnTo>
                  <a:lnTo>
                    <a:pt x="6032" y="5458"/>
                  </a:lnTo>
                  <a:lnTo>
                    <a:pt x="5443" y="5442"/>
                  </a:lnTo>
                  <a:close/>
                  <a:moveTo>
                    <a:pt x="6805" y="4981"/>
                  </a:moveTo>
                  <a:lnTo>
                    <a:pt x="7392" y="5000"/>
                  </a:lnTo>
                  <a:lnTo>
                    <a:pt x="7392" y="4505"/>
                  </a:lnTo>
                  <a:lnTo>
                    <a:pt x="6805" y="4483"/>
                  </a:lnTo>
                  <a:close/>
                  <a:moveTo>
                    <a:pt x="6805" y="3986"/>
                  </a:moveTo>
                  <a:lnTo>
                    <a:pt x="7392" y="4009"/>
                  </a:lnTo>
                  <a:lnTo>
                    <a:pt x="7392" y="3515"/>
                  </a:lnTo>
                  <a:lnTo>
                    <a:pt x="6805" y="3488"/>
                  </a:lnTo>
                  <a:close/>
                  <a:moveTo>
                    <a:pt x="6805" y="2990"/>
                  </a:moveTo>
                  <a:lnTo>
                    <a:pt x="7392" y="3019"/>
                  </a:lnTo>
                  <a:lnTo>
                    <a:pt x="7392" y="2525"/>
                  </a:lnTo>
                  <a:lnTo>
                    <a:pt x="6805" y="2492"/>
                  </a:lnTo>
                  <a:close/>
                  <a:moveTo>
                    <a:pt x="2722" y="6916"/>
                  </a:moveTo>
                  <a:lnTo>
                    <a:pt x="3310" y="6924"/>
                  </a:lnTo>
                  <a:lnTo>
                    <a:pt x="3310" y="6411"/>
                  </a:lnTo>
                  <a:lnTo>
                    <a:pt x="2722" y="6399"/>
                  </a:lnTo>
                  <a:close/>
                  <a:moveTo>
                    <a:pt x="3402" y="6925"/>
                  </a:moveTo>
                  <a:lnTo>
                    <a:pt x="3990" y="6933"/>
                  </a:lnTo>
                  <a:lnTo>
                    <a:pt x="3990" y="6423"/>
                  </a:lnTo>
                  <a:lnTo>
                    <a:pt x="3402" y="6412"/>
                  </a:lnTo>
                  <a:close/>
                  <a:moveTo>
                    <a:pt x="1361" y="1669"/>
                  </a:moveTo>
                  <a:lnTo>
                    <a:pt x="1949" y="1704"/>
                  </a:lnTo>
                  <a:lnTo>
                    <a:pt x="1949" y="1184"/>
                  </a:lnTo>
                  <a:lnTo>
                    <a:pt x="1361" y="1146"/>
                  </a:lnTo>
                  <a:close/>
                  <a:moveTo>
                    <a:pt x="1361" y="6897"/>
                  </a:moveTo>
                  <a:lnTo>
                    <a:pt x="1949" y="6906"/>
                  </a:lnTo>
                  <a:lnTo>
                    <a:pt x="1949" y="6386"/>
                  </a:lnTo>
                  <a:lnTo>
                    <a:pt x="1361" y="6374"/>
                  </a:lnTo>
                  <a:close/>
                  <a:moveTo>
                    <a:pt x="2042" y="6907"/>
                  </a:moveTo>
                  <a:lnTo>
                    <a:pt x="2629" y="6915"/>
                  </a:lnTo>
                  <a:lnTo>
                    <a:pt x="2629" y="6398"/>
                  </a:lnTo>
                  <a:lnTo>
                    <a:pt x="2042" y="6387"/>
                  </a:lnTo>
                  <a:close/>
                  <a:moveTo>
                    <a:pt x="4763" y="6944"/>
                  </a:moveTo>
                  <a:lnTo>
                    <a:pt x="5351" y="6952"/>
                  </a:lnTo>
                  <a:lnTo>
                    <a:pt x="5351" y="6448"/>
                  </a:lnTo>
                  <a:lnTo>
                    <a:pt x="4763" y="6438"/>
                  </a:lnTo>
                  <a:close/>
                  <a:moveTo>
                    <a:pt x="6124" y="6963"/>
                  </a:moveTo>
                  <a:lnTo>
                    <a:pt x="6712" y="6972"/>
                  </a:lnTo>
                  <a:lnTo>
                    <a:pt x="6712" y="6473"/>
                  </a:lnTo>
                  <a:lnTo>
                    <a:pt x="6124" y="6462"/>
                  </a:lnTo>
                  <a:close/>
                  <a:moveTo>
                    <a:pt x="5443" y="6954"/>
                  </a:moveTo>
                  <a:lnTo>
                    <a:pt x="6032" y="6961"/>
                  </a:lnTo>
                  <a:lnTo>
                    <a:pt x="6032" y="6460"/>
                  </a:lnTo>
                  <a:lnTo>
                    <a:pt x="5443" y="6450"/>
                  </a:lnTo>
                  <a:close/>
                  <a:moveTo>
                    <a:pt x="4763" y="5930"/>
                  </a:moveTo>
                  <a:lnTo>
                    <a:pt x="5351" y="5943"/>
                  </a:lnTo>
                  <a:lnTo>
                    <a:pt x="5351" y="5439"/>
                  </a:lnTo>
                  <a:lnTo>
                    <a:pt x="4763" y="5423"/>
                  </a:lnTo>
                  <a:close/>
                  <a:moveTo>
                    <a:pt x="680" y="2681"/>
                  </a:moveTo>
                  <a:lnTo>
                    <a:pt x="1269" y="2710"/>
                  </a:lnTo>
                  <a:lnTo>
                    <a:pt x="1269" y="2187"/>
                  </a:lnTo>
                  <a:lnTo>
                    <a:pt x="680" y="2154"/>
                  </a:lnTo>
                  <a:close/>
                  <a:moveTo>
                    <a:pt x="680" y="3733"/>
                  </a:moveTo>
                  <a:lnTo>
                    <a:pt x="1269" y="3756"/>
                  </a:lnTo>
                  <a:lnTo>
                    <a:pt x="1269" y="3234"/>
                  </a:lnTo>
                  <a:lnTo>
                    <a:pt x="680" y="3207"/>
                  </a:lnTo>
                  <a:close/>
                  <a:moveTo>
                    <a:pt x="680" y="1628"/>
                  </a:moveTo>
                  <a:lnTo>
                    <a:pt x="1269" y="1663"/>
                  </a:lnTo>
                  <a:lnTo>
                    <a:pt x="1269" y="1141"/>
                  </a:lnTo>
                  <a:lnTo>
                    <a:pt x="680" y="1102"/>
                  </a:lnTo>
                  <a:close/>
                  <a:moveTo>
                    <a:pt x="680" y="6888"/>
                  </a:moveTo>
                  <a:lnTo>
                    <a:pt x="1269" y="6896"/>
                  </a:lnTo>
                  <a:lnTo>
                    <a:pt x="1269" y="6373"/>
                  </a:lnTo>
                  <a:lnTo>
                    <a:pt x="680" y="6362"/>
                  </a:lnTo>
                  <a:close/>
                  <a:moveTo>
                    <a:pt x="680" y="5836"/>
                  </a:moveTo>
                  <a:lnTo>
                    <a:pt x="1269" y="5849"/>
                  </a:lnTo>
                  <a:lnTo>
                    <a:pt x="1269" y="5327"/>
                  </a:lnTo>
                  <a:lnTo>
                    <a:pt x="680" y="5310"/>
                  </a:lnTo>
                  <a:close/>
                  <a:moveTo>
                    <a:pt x="680" y="4784"/>
                  </a:moveTo>
                  <a:lnTo>
                    <a:pt x="1269" y="4803"/>
                  </a:lnTo>
                  <a:lnTo>
                    <a:pt x="1269" y="4280"/>
                  </a:lnTo>
                  <a:lnTo>
                    <a:pt x="680" y="4259"/>
                  </a:lnTo>
                  <a:close/>
                  <a:moveTo>
                    <a:pt x="4083" y="4893"/>
                  </a:moveTo>
                  <a:lnTo>
                    <a:pt x="4671" y="4912"/>
                  </a:lnTo>
                  <a:lnTo>
                    <a:pt x="4671" y="4404"/>
                  </a:lnTo>
                  <a:lnTo>
                    <a:pt x="4083" y="4383"/>
                  </a:lnTo>
                  <a:close/>
                  <a:moveTo>
                    <a:pt x="2042" y="4828"/>
                  </a:moveTo>
                  <a:lnTo>
                    <a:pt x="2629" y="4847"/>
                  </a:lnTo>
                  <a:lnTo>
                    <a:pt x="2629" y="4330"/>
                  </a:lnTo>
                  <a:lnTo>
                    <a:pt x="2042" y="4308"/>
                  </a:lnTo>
                  <a:close/>
                  <a:moveTo>
                    <a:pt x="2722" y="4850"/>
                  </a:moveTo>
                  <a:lnTo>
                    <a:pt x="3310" y="4868"/>
                  </a:lnTo>
                  <a:lnTo>
                    <a:pt x="3310" y="4355"/>
                  </a:lnTo>
                  <a:lnTo>
                    <a:pt x="2722" y="4333"/>
                  </a:lnTo>
                  <a:close/>
                  <a:moveTo>
                    <a:pt x="6805" y="6973"/>
                  </a:moveTo>
                  <a:lnTo>
                    <a:pt x="7392" y="6981"/>
                  </a:lnTo>
                  <a:lnTo>
                    <a:pt x="7392" y="6485"/>
                  </a:lnTo>
                  <a:lnTo>
                    <a:pt x="6805" y="6475"/>
                  </a:lnTo>
                  <a:close/>
                  <a:moveTo>
                    <a:pt x="6124" y="3957"/>
                  </a:moveTo>
                  <a:lnTo>
                    <a:pt x="6712" y="3982"/>
                  </a:lnTo>
                  <a:lnTo>
                    <a:pt x="6712" y="3483"/>
                  </a:lnTo>
                  <a:lnTo>
                    <a:pt x="6124" y="3456"/>
                  </a:lnTo>
                  <a:close/>
                  <a:moveTo>
                    <a:pt x="6124" y="4959"/>
                  </a:moveTo>
                  <a:lnTo>
                    <a:pt x="6712" y="4978"/>
                  </a:lnTo>
                  <a:lnTo>
                    <a:pt x="6712" y="4480"/>
                  </a:lnTo>
                  <a:lnTo>
                    <a:pt x="6124" y="4459"/>
                  </a:lnTo>
                  <a:close/>
                  <a:moveTo>
                    <a:pt x="5443" y="4937"/>
                  </a:moveTo>
                  <a:lnTo>
                    <a:pt x="6032" y="4956"/>
                  </a:lnTo>
                  <a:lnTo>
                    <a:pt x="6032" y="4455"/>
                  </a:lnTo>
                  <a:lnTo>
                    <a:pt x="5443" y="4434"/>
                  </a:lnTo>
                  <a:close/>
                  <a:moveTo>
                    <a:pt x="4763" y="4916"/>
                  </a:moveTo>
                  <a:lnTo>
                    <a:pt x="5351" y="4934"/>
                  </a:lnTo>
                  <a:lnTo>
                    <a:pt x="5351" y="4430"/>
                  </a:lnTo>
                  <a:lnTo>
                    <a:pt x="4763" y="4408"/>
                  </a:lnTo>
                  <a:close/>
                  <a:moveTo>
                    <a:pt x="3402" y="4872"/>
                  </a:moveTo>
                  <a:lnTo>
                    <a:pt x="3990" y="4891"/>
                  </a:lnTo>
                  <a:lnTo>
                    <a:pt x="3990" y="4380"/>
                  </a:lnTo>
                  <a:lnTo>
                    <a:pt x="3402" y="4358"/>
                  </a:lnTo>
                  <a:close/>
                  <a:moveTo>
                    <a:pt x="5443" y="3929"/>
                  </a:moveTo>
                  <a:lnTo>
                    <a:pt x="6032" y="3954"/>
                  </a:lnTo>
                  <a:lnTo>
                    <a:pt x="6032" y="3452"/>
                  </a:lnTo>
                  <a:lnTo>
                    <a:pt x="5443" y="3426"/>
                  </a:lnTo>
                  <a:close/>
                  <a:moveTo>
                    <a:pt x="4083" y="3873"/>
                  </a:moveTo>
                  <a:lnTo>
                    <a:pt x="4671" y="3898"/>
                  </a:lnTo>
                  <a:lnTo>
                    <a:pt x="4671" y="3390"/>
                  </a:lnTo>
                  <a:lnTo>
                    <a:pt x="4083" y="3362"/>
                  </a:lnTo>
                  <a:close/>
                  <a:moveTo>
                    <a:pt x="4763" y="3901"/>
                  </a:moveTo>
                  <a:lnTo>
                    <a:pt x="5351" y="3926"/>
                  </a:lnTo>
                  <a:lnTo>
                    <a:pt x="5351" y="3421"/>
                  </a:lnTo>
                  <a:lnTo>
                    <a:pt x="4763" y="3394"/>
                  </a:lnTo>
                  <a:close/>
                  <a:moveTo>
                    <a:pt x="2722" y="3816"/>
                  </a:moveTo>
                  <a:lnTo>
                    <a:pt x="3310" y="3841"/>
                  </a:lnTo>
                  <a:lnTo>
                    <a:pt x="3310" y="3327"/>
                  </a:lnTo>
                  <a:lnTo>
                    <a:pt x="2722" y="3300"/>
                  </a:lnTo>
                  <a:close/>
                  <a:moveTo>
                    <a:pt x="3402" y="3844"/>
                  </a:moveTo>
                  <a:lnTo>
                    <a:pt x="3990" y="3869"/>
                  </a:lnTo>
                  <a:lnTo>
                    <a:pt x="3990" y="3358"/>
                  </a:lnTo>
                  <a:lnTo>
                    <a:pt x="3402" y="3331"/>
                  </a:lnTo>
                  <a:close/>
                  <a:moveTo>
                    <a:pt x="2042" y="3788"/>
                  </a:moveTo>
                  <a:lnTo>
                    <a:pt x="2629" y="3813"/>
                  </a:lnTo>
                  <a:lnTo>
                    <a:pt x="2629" y="3296"/>
                  </a:lnTo>
                  <a:lnTo>
                    <a:pt x="2042" y="3269"/>
                  </a:lnTo>
                  <a:close/>
                  <a:moveTo>
                    <a:pt x="6124" y="2955"/>
                  </a:moveTo>
                  <a:lnTo>
                    <a:pt x="6712" y="2985"/>
                  </a:lnTo>
                  <a:lnTo>
                    <a:pt x="6712" y="2486"/>
                  </a:lnTo>
                  <a:lnTo>
                    <a:pt x="6124" y="2455"/>
                  </a:lnTo>
                  <a:close/>
                  <a:moveTo>
                    <a:pt x="1361" y="5852"/>
                  </a:moveTo>
                  <a:lnTo>
                    <a:pt x="1949" y="5865"/>
                  </a:lnTo>
                  <a:lnTo>
                    <a:pt x="1949" y="5345"/>
                  </a:lnTo>
                  <a:lnTo>
                    <a:pt x="1361" y="5329"/>
                  </a:lnTo>
                  <a:close/>
                  <a:moveTo>
                    <a:pt x="1361" y="4806"/>
                  </a:moveTo>
                  <a:lnTo>
                    <a:pt x="1949" y="4825"/>
                  </a:lnTo>
                  <a:lnTo>
                    <a:pt x="1949" y="4305"/>
                  </a:lnTo>
                  <a:lnTo>
                    <a:pt x="1361" y="4284"/>
                  </a:lnTo>
                  <a:close/>
                  <a:moveTo>
                    <a:pt x="1361" y="3761"/>
                  </a:moveTo>
                  <a:lnTo>
                    <a:pt x="1949" y="3785"/>
                  </a:lnTo>
                  <a:lnTo>
                    <a:pt x="1949" y="3264"/>
                  </a:lnTo>
                  <a:lnTo>
                    <a:pt x="1361" y="3237"/>
                  </a:lnTo>
                  <a:close/>
                  <a:moveTo>
                    <a:pt x="1361" y="2714"/>
                  </a:moveTo>
                  <a:lnTo>
                    <a:pt x="1949" y="2745"/>
                  </a:lnTo>
                  <a:lnTo>
                    <a:pt x="1949" y="2224"/>
                  </a:lnTo>
                  <a:lnTo>
                    <a:pt x="1361" y="2192"/>
                  </a:lnTo>
                  <a:close/>
                  <a:moveTo>
                    <a:pt x="3402" y="5899"/>
                  </a:moveTo>
                  <a:lnTo>
                    <a:pt x="3990" y="5913"/>
                  </a:lnTo>
                  <a:lnTo>
                    <a:pt x="3990" y="5401"/>
                  </a:lnTo>
                  <a:lnTo>
                    <a:pt x="3402" y="5385"/>
                  </a:lnTo>
                  <a:close/>
                  <a:moveTo>
                    <a:pt x="4083" y="5914"/>
                  </a:moveTo>
                  <a:lnTo>
                    <a:pt x="4671" y="5927"/>
                  </a:lnTo>
                  <a:lnTo>
                    <a:pt x="4671" y="5420"/>
                  </a:lnTo>
                  <a:lnTo>
                    <a:pt x="4083" y="5404"/>
                  </a:lnTo>
                  <a:close/>
                  <a:moveTo>
                    <a:pt x="2722" y="5883"/>
                  </a:moveTo>
                  <a:lnTo>
                    <a:pt x="3310" y="5897"/>
                  </a:lnTo>
                  <a:lnTo>
                    <a:pt x="3310" y="5383"/>
                  </a:lnTo>
                  <a:lnTo>
                    <a:pt x="2722" y="5366"/>
                  </a:lnTo>
                  <a:close/>
                  <a:moveTo>
                    <a:pt x="2042" y="5867"/>
                  </a:moveTo>
                  <a:lnTo>
                    <a:pt x="2629" y="5881"/>
                  </a:lnTo>
                  <a:lnTo>
                    <a:pt x="2629" y="5364"/>
                  </a:lnTo>
                  <a:lnTo>
                    <a:pt x="2042" y="5348"/>
                  </a:lnTo>
                  <a:close/>
                  <a:moveTo>
                    <a:pt x="2042" y="2749"/>
                  </a:moveTo>
                  <a:lnTo>
                    <a:pt x="2629" y="2779"/>
                  </a:lnTo>
                  <a:lnTo>
                    <a:pt x="2629" y="2262"/>
                  </a:lnTo>
                  <a:lnTo>
                    <a:pt x="2042" y="2229"/>
                  </a:lnTo>
                  <a:close/>
                  <a:moveTo>
                    <a:pt x="4763" y="2887"/>
                  </a:moveTo>
                  <a:lnTo>
                    <a:pt x="5351" y="2916"/>
                  </a:lnTo>
                  <a:lnTo>
                    <a:pt x="5351" y="2412"/>
                  </a:lnTo>
                  <a:lnTo>
                    <a:pt x="4763" y="2379"/>
                  </a:lnTo>
                  <a:close/>
                  <a:moveTo>
                    <a:pt x="5443" y="2921"/>
                  </a:moveTo>
                  <a:lnTo>
                    <a:pt x="6032" y="2950"/>
                  </a:lnTo>
                  <a:lnTo>
                    <a:pt x="6032" y="2449"/>
                  </a:lnTo>
                  <a:lnTo>
                    <a:pt x="5443" y="2416"/>
                  </a:lnTo>
                  <a:close/>
                  <a:moveTo>
                    <a:pt x="4083" y="2852"/>
                  </a:moveTo>
                  <a:lnTo>
                    <a:pt x="4671" y="2881"/>
                  </a:lnTo>
                  <a:lnTo>
                    <a:pt x="4671" y="2375"/>
                  </a:lnTo>
                  <a:lnTo>
                    <a:pt x="4083" y="2342"/>
                  </a:lnTo>
                  <a:close/>
                  <a:moveTo>
                    <a:pt x="3402" y="2818"/>
                  </a:moveTo>
                  <a:lnTo>
                    <a:pt x="3990" y="2848"/>
                  </a:lnTo>
                  <a:lnTo>
                    <a:pt x="3990" y="2337"/>
                  </a:lnTo>
                  <a:lnTo>
                    <a:pt x="3402" y="2305"/>
                  </a:lnTo>
                  <a:close/>
                  <a:moveTo>
                    <a:pt x="2722" y="2783"/>
                  </a:moveTo>
                  <a:lnTo>
                    <a:pt x="3310" y="2813"/>
                  </a:lnTo>
                  <a:lnTo>
                    <a:pt x="3310" y="2299"/>
                  </a:lnTo>
                  <a:lnTo>
                    <a:pt x="2722" y="2267"/>
                  </a:lnTo>
                  <a:close/>
                  <a:moveTo>
                    <a:pt x="4083" y="6935"/>
                  </a:moveTo>
                  <a:lnTo>
                    <a:pt x="4671" y="6943"/>
                  </a:lnTo>
                  <a:lnTo>
                    <a:pt x="4671" y="6435"/>
                  </a:lnTo>
                  <a:lnTo>
                    <a:pt x="4083" y="6425"/>
                  </a:lnTo>
                  <a:close/>
                  <a:moveTo>
                    <a:pt x="8165" y="3059"/>
                  </a:moveTo>
                  <a:lnTo>
                    <a:pt x="8753" y="3088"/>
                  </a:lnTo>
                  <a:lnTo>
                    <a:pt x="8753" y="2599"/>
                  </a:lnTo>
                  <a:lnTo>
                    <a:pt x="8165" y="2567"/>
                  </a:lnTo>
                  <a:close/>
                  <a:moveTo>
                    <a:pt x="7484" y="6982"/>
                  </a:moveTo>
                  <a:lnTo>
                    <a:pt x="8073" y="6990"/>
                  </a:lnTo>
                  <a:lnTo>
                    <a:pt x="8073" y="6497"/>
                  </a:lnTo>
                  <a:lnTo>
                    <a:pt x="7484" y="6487"/>
                  </a:lnTo>
                  <a:close/>
                  <a:moveTo>
                    <a:pt x="8165" y="5025"/>
                  </a:moveTo>
                  <a:lnTo>
                    <a:pt x="8753" y="5043"/>
                  </a:lnTo>
                  <a:lnTo>
                    <a:pt x="8753" y="4555"/>
                  </a:lnTo>
                  <a:lnTo>
                    <a:pt x="8165" y="4533"/>
                  </a:lnTo>
                  <a:close/>
                  <a:moveTo>
                    <a:pt x="8165" y="2075"/>
                  </a:moveTo>
                  <a:lnTo>
                    <a:pt x="8753" y="2110"/>
                  </a:lnTo>
                  <a:lnTo>
                    <a:pt x="8753" y="1622"/>
                  </a:lnTo>
                  <a:lnTo>
                    <a:pt x="8165" y="1584"/>
                  </a:lnTo>
                  <a:close/>
                  <a:moveTo>
                    <a:pt x="8165" y="1092"/>
                  </a:moveTo>
                  <a:lnTo>
                    <a:pt x="8753" y="1133"/>
                  </a:lnTo>
                  <a:lnTo>
                    <a:pt x="8753" y="644"/>
                  </a:lnTo>
                  <a:lnTo>
                    <a:pt x="8165" y="601"/>
                  </a:lnTo>
                  <a:close/>
                  <a:moveTo>
                    <a:pt x="8165" y="6009"/>
                  </a:moveTo>
                  <a:lnTo>
                    <a:pt x="8753" y="6021"/>
                  </a:lnTo>
                  <a:lnTo>
                    <a:pt x="8753" y="5532"/>
                  </a:lnTo>
                  <a:lnTo>
                    <a:pt x="8165" y="5516"/>
                  </a:lnTo>
                  <a:close/>
                  <a:moveTo>
                    <a:pt x="5443" y="7962"/>
                  </a:moveTo>
                  <a:lnTo>
                    <a:pt x="6032" y="7965"/>
                  </a:lnTo>
                  <a:lnTo>
                    <a:pt x="6032" y="7463"/>
                  </a:lnTo>
                  <a:lnTo>
                    <a:pt x="5443" y="7458"/>
                  </a:lnTo>
                  <a:close/>
                  <a:moveTo>
                    <a:pt x="6124" y="7965"/>
                  </a:moveTo>
                  <a:lnTo>
                    <a:pt x="6712" y="7967"/>
                  </a:lnTo>
                  <a:lnTo>
                    <a:pt x="6712" y="7469"/>
                  </a:lnTo>
                  <a:lnTo>
                    <a:pt x="6124" y="7464"/>
                  </a:lnTo>
                  <a:close/>
                  <a:moveTo>
                    <a:pt x="8165" y="6991"/>
                  </a:moveTo>
                  <a:lnTo>
                    <a:pt x="8753" y="7000"/>
                  </a:lnTo>
                  <a:lnTo>
                    <a:pt x="8753" y="6511"/>
                  </a:lnTo>
                  <a:lnTo>
                    <a:pt x="8165" y="6500"/>
                  </a:lnTo>
                  <a:close/>
                  <a:moveTo>
                    <a:pt x="4763" y="7958"/>
                  </a:moveTo>
                  <a:lnTo>
                    <a:pt x="5351" y="7962"/>
                  </a:lnTo>
                  <a:lnTo>
                    <a:pt x="5351" y="7457"/>
                  </a:lnTo>
                  <a:lnTo>
                    <a:pt x="4763" y="7451"/>
                  </a:lnTo>
                  <a:close/>
                  <a:moveTo>
                    <a:pt x="8165" y="7974"/>
                  </a:moveTo>
                  <a:lnTo>
                    <a:pt x="8753" y="7977"/>
                  </a:lnTo>
                  <a:lnTo>
                    <a:pt x="8753" y="7489"/>
                  </a:lnTo>
                  <a:lnTo>
                    <a:pt x="8165" y="7483"/>
                  </a:lnTo>
                  <a:close/>
                  <a:moveTo>
                    <a:pt x="7484" y="7972"/>
                  </a:moveTo>
                  <a:lnTo>
                    <a:pt x="8073" y="7974"/>
                  </a:lnTo>
                  <a:lnTo>
                    <a:pt x="8073" y="7482"/>
                  </a:lnTo>
                  <a:lnTo>
                    <a:pt x="7484" y="7476"/>
                  </a:lnTo>
                  <a:close/>
                  <a:moveTo>
                    <a:pt x="6805" y="7968"/>
                  </a:moveTo>
                  <a:lnTo>
                    <a:pt x="7392" y="7971"/>
                  </a:lnTo>
                  <a:lnTo>
                    <a:pt x="7392" y="7476"/>
                  </a:lnTo>
                  <a:lnTo>
                    <a:pt x="6805" y="7471"/>
                  </a:lnTo>
                  <a:close/>
                  <a:moveTo>
                    <a:pt x="4083" y="7956"/>
                  </a:moveTo>
                  <a:lnTo>
                    <a:pt x="4671" y="7958"/>
                  </a:lnTo>
                  <a:lnTo>
                    <a:pt x="4671" y="7450"/>
                  </a:lnTo>
                  <a:lnTo>
                    <a:pt x="4083" y="7446"/>
                  </a:lnTo>
                  <a:close/>
                  <a:moveTo>
                    <a:pt x="8165" y="4042"/>
                  </a:moveTo>
                  <a:lnTo>
                    <a:pt x="8753" y="4066"/>
                  </a:lnTo>
                  <a:lnTo>
                    <a:pt x="8753" y="3577"/>
                  </a:lnTo>
                  <a:lnTo>
                    <a:pt x="8165" y="3550"/>
                  </a:lnTo>
                  <a:close/>
                  <a:moveTo>
                    <a:pt x="5443" y="905"/>
                  </a:moveTo>
                  <a:lnTo>
                    <a:pt x="6032" y="945"/>
                  </a:lnTo>
                  <a:lnTo>
                    <a:pt x="6032" y="444"/>
                  </a:lnTo>
                  <a:lnTo>
                    <a:pt x="5443" y="400"/>
                  </a:lnTo>
                  <a:close/>
                  <a:moveTo>
                    <a:pt x="6124" y="951"/>
                  </a:moveTo>
                  <a:lnTo>
                    <a:pt x="6712" y="992"/>
                  </a:lnTo>
                  <a:lnTo>
                    <a:pt x="6712" y="494"/>
                  </a:lnTo>
                  <a:lnTo>
                    <a:pt x="6124" y="451"/>
                  </a:lnTo>
                  <a:close/>
                  <a:moveTo>
                    <a:pt x="4763" y="857"/>
                  </a:moveTo>
                  <a:lnTo>
                    <a:pt x="5351" y="898"/>
                  </a:lnTo>
                  <a:lnTo>
                    <a:pt x="5351" y="393"/>
                  </a:lnTo>
                  <a:lnTo>
                    <a:pt x="4763" y="350"/>
                  </a:lnTo>
                  <a:close/>
                  <a:moveTo>
                    <a:pt x="6805" y="998"/>
                  </a:moveTo>
                  <a:lnTo>
                    <a:pt x="7392" y="1039"/>
                  </a:lnTo>
                  <a:lnTo>
                    <a:pt x="7392" y="544"/>
                  </a:lnTo>
                  <a:lnTo>
                    <a:pt x="6805" y="501"/>
                  </a:lnTo>
                  <a:close/>
                  <a:moveTo>
                    <a:pt x="4083" y="811"/>
                  </a:moveTo>
                  <a:lnTo>
                    <a:pt x="4671" y="852"/>
                  </a:lnTo>
                  <a:lnTo>
                    <a:pt x="4671" y="344"/>
                  </a:lnTo>
                  <a:lnTo>
                    <a:pt x="4083" y="301"/>
                  </a:lnTo>
                  <a:close/>
                  <a:moveTo>
                    <a:pt x="2722" y="717"/>
                  </a:moveTo>
                  <a:lnTo>
                    <a:pt x="3310" y="758"/>
                  </a:lnTo>
                  <a:lnTo>
                    <a:pt x="3310" y="243"/>
                  </a:lnTo>
                  <a:lnTo>
                    <a:pt x="2722" y="200"/>
                  </a:lnTo>
                  <a:close/>
                  <a:moveTo>
                    <a:pt x="3402" y="764"/>
                  </a:moveTo>
                  <a:lnTo>
                    <a:pt x="3990" y="804"/>
                  </a:lnTo>
                  <a:lnTo>
                    <a:pt x="3990" y="294"/>
                  </a:lnTo>
                  <a:lnTo>
                    <a:pt x="3402" y="250"/>
                  </a:lnTo>
                  <a:close/>
                  <a:moveTo>
                    <a:pt x="2042" y="670"/>
                  </a:moveTo>
                  <a:lnTo>
                    <a:pt x="2629" y="711"/>
                  </a:lnTo>
                  <a:lnTo>
                    <a:pt x="2629" y="194"/>
                  </a:lnTo>
                  <a:lnTo>
                    <a:pt x="2042" y="151"/>
                  </a:lnTo>
                  <a:close/>
                  <a:moveTo>
                    <a:pt x="7484" y="4014"/>
                  </a:moveTo>
                  <a:lnTo>
                    <a:pt x="8073" y="4038"/>
                  </a:lnTo>
                  <a:lnTo>
                    <a:pt x="8073" y="3546"/>
                  </a:lnTo>
                  <a:lnTo>
                    <a:pt x="7484" y="3519"/>
                  </a:lnTo>
                  <a:close/>
                  <a:moveTo>
                    <a:pt x="7484" y="5003"/>
                  </a:moveTo>
                  <a:lnTo>
                    <a:pt x="8073" y="5022"/>
                  </a:lnTo>
                  <a:lnTo>
                    <a:pt x="8073" y="4530"/>
                  </a:lnTo>
                  <a:lnTo>
                    <a:pt x="7484" y="4508"/>
                  </a:lnTo>
                  <a:close/>
                  <a:moveTo>
                    <a:pt x="7484" y="5993"/>
                  </a:moveTo>
                  <a:lnTo>
                    <a:pt x="8073" y="6006"/>
                  </a:lnTo>
                  <a:lnTo>
                    <a:pt x="8073" y="5514"/>
                  </a:lnTo>
                  <a:lnTo>
                    <a:pt x="7484" y="5497"/>
                  </a:lnTo>
                  <a:close/>
                  <a:moveTo>
                    <a:pt x="7484" y="2035"/>
                  </a:moveTo>
                  <a:lnTo>
                    <a:pt x="8073" y="2070"/>
                  </a:lnTo>
                  <a:lnTo>
                    <a:pt x="8073" y="1578"/>
                  </a:lnTo>
                  <a:lnTo>
                    <a:pt x="7484" y="1540"/>
                  </a:lnTo>
                  <a:close/>
                  <a:moveTo>
                    <a:pt x="7484" y="3024"/>
                  </a:moveTo>
                  <a:lnTo>
                    <a:pt x="8073" y="3054"/>
                  </a:lnTo>
                  <a:lnTo>
                    <a:pt x="8073" y="2562"/>
                  </a:lnTo>
                  <a:lnTo>
                    <a:pt x="7484" y="2529"/>
                  </a:lnTo>
                  <a:close/>
                  <a:moveTo>
                    <a:pt x="7484" y="1046"/>
                  </a:moveTo>
                  <a:lnTo>
                    <a:pt x="8073" y="1085"/>
                  </a:lnTo>
                  <a:lnTo>
                    <a:pt x="8073" y="594"/>
                  </a:lnTo>
                  <a:lnTo>
                    <a:pt x="7484" y="550"/>
                  </a:lnTo>
                  <a:close/>
                  <a:moveTo>
                    <a:pt x="1" y="2646"/>
                  </a:moveTo>
                  <a:lnTo>
                    <a:pt x="588" y="2676"/>
                  </a:lnTo>
                  <a:lnTo>
                    <a:pt x="588" y="2149"/>
                  </a:lnTo>
                  <a:lnTo>
                    <a:pt x="1" y="2117"/>
                  </a:lnTo>
                  <a:close/>
                  <a:moveTo>
                    <a:pt x="1" y="7937"/>
                  </a:moveTo>
                  <a:lnTo>
                    <a:pt x="588" y="7939"/>
                  </a:lnTo>
                  <a:lnTo>
                    <a:pt x="588" y="7413"/>
                  </a:lnTo>
                  <a:lnTo>
                    <a:pt x="1" y="7407"/>
                  </a:lnTo>
                  <a:close/>
                  <a:moveTo>
                    <a:pt x="680" y="7940"/>
                  </a:moveTo>
                  <a:lnTo>
                    <a:pt x="1269" y="7942"/>
                  </a:lnTo>
                  <a:lnTo>
                    <a:pt x="1269" y="7420"/>
                  </a:lnTo>
                  <a:lnTo>
                    <a:pt x="680" y="7414"/>
                  </a:lnTo>
                  <a:close/>
                  <a:moveTo>
                    <a:pt x="1" y="6879"/>
                  </a:moveTo>
                  <a:lnTo>
                    <a:pt x="588" y="6887"/>
                  </a:lnTo>
                  <a:lnTo>
                    <a:pt x="588" y="6361"/>
                  </a:lnTo>
                  <a:lnTo>
                    <a:pt x="1" y="6350"/>
                  </a:lnTo>
                  <a:close/>
                  <a:moveTo>
                    <a:pt x="2042" y="7946"/>
                  </a:moveTo>
                  <a:lnTo>
                    <a:pt x="2629" y="7949"/>
                  </a:lnTo>
                  <a:lnTo>
                    <a:pt x="2629" y="7432"/>
                  </a:lnTo>
                  <a:lnTo>
                    <a:pt x="2042" y="7427"/>
                  </a:lnTo>
                  <a:close/>
                  <a:moveTo>
                    <a:pt x="2722" y="7949"/>
                  </a:moveTo>
                  <a:lnTo>
                    <a:pt x="3310" y="7953"/>
                  </a:lnTo>
                  <a:lnTo>
                    <a:pt x="3310" y="7438"/>
                  </a:lnTo>
                  <a:lnTo>
                    <a:pt x="2722" y="7433"/>
                  </a:lnTo>
                  <a:close/>
                  <a:moveTo>
                    <a:pt x="1361" y="624"/>
                  </a:moveTo>
                  <a:lnTo>
                    <a:pt x="1949" y="664"/>
                  </a:lnTo>
                  <a:lnTo>
                    <a:pt x="1949" y="144"/>
                  </a:lnTo>
                  <a:lnTo>
                    <a:pt x="1361" y="101"/>
                  </a:lnTo>
                  <a:close/>
                  <a:moveTo>
                    <a:pt x="1" y="5820"/>
                  </a:moveTo>
                  <a:lnTo>
                    <a:pt x="588" y="5834"/>
                  </a:lnTo>
                  <a:lnTo>
                    <a:pt x="588" y="5308"/>
                  </a:lnTo>
                  <a:lnTo>
                    <a:pt x="1" y="5292"/>
                  </a:lnTo>
                  <a:close/>
                  <a:moveTo>
                    <a:pt x="1361" y="7944"/>
                  </a:moveTo>
                  <a:lnTo>
                    <a:pt x="1949" y="7946"/>
                  </a:lnTo>
                  <a:lnTo>
                    <a:pt x="1949" y="7425"/>
                  </a:lnTo>
                  <a:lnTo>
                    <a:pt x="1361" y="7420"/>
                  </a:lnTo>
                  <a:close/>
                  <a:moveTo>
                    <a:pt x="1" y="530"/>
                  </a:moveTo>
                  <a:lnTo>
                    <a:pt x="588" y="571"/>
                  </a:lnTo>
                  <a:lnTo>
                    <a:pt x="588" y="43"/>
                  </a:lnTo>
                  <a:lnTo>
                    <a:pt x="1" y="0"/>
                  </a:lnTo>
                  <a:close/>
                  <a:moveTo>
                    <a:pt x="1" y="4762"/>
                  </a:moveTo>
                  <a:lnTo>
                    <a:pt x="588" y="4781"/>
                  </a:lnTo>
                  <a:lnTo>
                    <a:pt x="588" y="4254"/>
                  </a:lnTo>
                  <a:lnTo>
                    <a:pt x="1" y="4233"/>
                  </a:lnTo>
                  <a:close/>
                  <a:moveTo>
                    <a:pt x="680" y="576"/>
                  </a:moveTo>
                  <a:lnTo>
                    <a:pt x="1269" y="617"/>
                  </a:lnTo>
                  <a:lnTo>
                    <a:pt x="1269" y="94"/>
                  </a:lnTo>
                  <a:lnTo>
                    <a:pt x="680" y="50"/>
                  </a:lnTo>
                  <a:close/>
                  <a:moveTo>
                    <a:pt x="1" y="1588"/>
                  </a:moveTo>
                  <a:lnTo>
                    <a:pt x="588" y="1623"/>
                  </a:lnTo>
                  <a:lnTo>
                    <a:pt x="588" y="1097"/>
                  </a:lnTo>
                  <a:lnTo>
                    <a:pt x="1" y="1058"/>
                  </a:lnTo>
                  <a:close/>
                  <a:moveTo>
                    <a:pt x="1" y="3704"/>
                  </a:moveTo>
                  <a:lnTo>
                    <a:pt x="588" y="3728"/>
                  </a:lnTo>
                  <a:lnTo>
                    <a:pt x="588" y="3202"/>
                  </a:lnTo>
                  <a:lnTo>
                    <a:pt x="1" y="3175"/>
                  </a:lnTo>
                  <a:close/>
                  <a:moveTo>
                    <a:pt x="3402" y="7953"/>
                  </a:moveTo>
                  <a:lnTo>
                    <a:pt x="3990" y="7955"/>
                  </a:lnTo>
                  <a:lnTo>
                    <a:pt x="3990" y="7445"/>
                  </a:lnTo>
                  <a:lnTo>
                    <a:pt x="3402" y="7439"/>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18" name="Google Shape;218;p6"/>
          <p:cNvGrpSpPr/>
          <p:nvPr/>
        </p:nvGrpSpPr>
        <p:grpSpPr>
          <a:xfrm flipH="1">
            <a:off x="-526117" y="3542571"/>
            <a:ext cx="1378538" cy="2477400"/>
            <a:chOff x="7510801" y="2623702"/>
            <a:chExt cx="489590" cy="879852"/>
          </a:xfrm>
        </p:grpSpPr>
        <p:sp>
          <p:nvSpPr>
            <p:cNvPr id="219" name="Google Shape;219;p6"/>
            <p:cNvSpPr/>
            <p:nvPr/>
          </p:nvSpPr>
          <p:spPr>
            <a:xfrm>
              <a:off x="7510801" y="2623702"/>
              <a:ext cx="239248" cy="879852"/>
            </a:xfrm>
            <a:custGeom>
              <a:rect b="b" l="l" r="r" t="t"/>
              <a:pathLst>
                <a:path extrusionOk="0" h="20223" w="5499">
                  <a:moveTo>
                    <a:pt x="5498" y="20222"/>
                  </a:moveTo>
                  <a:lnTo>
                    <a:pt x="0" y="20222"/>
                  </a:lnTo>
                  <a:lnTo>
                    <a:pt x="0" y="2501"/>
                  </a:lnTo>
                  <a:lnTo>
                    <a:pt x="5498"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 name="Google Shape;220;p6"/>
            <p:cNvSpPr/>
            <p:nvPr/>
          </p:nvSpPr>
          <p:spPr>
            <a:xfrm>
              <a:off x="7525724" y="2691008"/>
              <a:ext cx="203876" cy="810110"/>
            </a:xfrm>
            <a:custGeom>
              <a:rect b="b" l="l" r="r" t="t"/>
              <a:pathLst>
                <a:path extrusionOk="0" h="18620" w="4686">
                  <a:moveTo>
                    <a:pt x="843" y="4008"/>
                  </a:moveTo>
                  <a:lnTo>
                    <a:pt x="3761" y="2946"/>
                  </a:lnTo>
                  <a:lnTo>
                    <a:pt x="3761" y="1759"/>
                  </a:lnTo>
                  <a:lnTo>
                    <a:pt x="843" y="2910"/>
                  </a:lnTo>
                  <a:close/>
                  <a:moveTo>
                    <a:pt x="843" y="5226"/>
                  </a:moveTo>
                  <a:lnTo>
                    <a:pt x="3761" y="4252"/>
                  </a:lnTo>
                  <a:lnTo>
                    <a:pt x="3761" y="3064"/>
                  </a:lnTo>
                  <a:lnTo>
                    <a:pt x="843" y="4127"/>
                  </a:lnTo>
                  <a:close/>
                  <a:moveTo>
                    <a:pt x="843" y="6444"/>
                  </a:moveTo>
                  <a:lnTo>
                    <a:pt x="3761" y="5559"/>
                  </a:lnTo>
                  <a:lnTo>
                    <a:pt x="3761" y="4369"/>
                  </a:lnTo>
                  <a:lnTo>
                    <a:pt x="843" y="5343"/>
                  </a:lnTo>
                  <a:close/>
                  <a:moveTo>
                    <a:pt x="1" y="5507"/>
                  </a:moveTo>
                  <a:lnTo>
                    <a:pt x="399" y="5374"/>
                  </a:lnTo>
                  <a:lnTo>
                    <a:pt x="399" y="4288"/>
                  </a:lnTo>
                  <a:lnTo>
                    <a:pt x="1" y="4433"/>
                  </a:lnTo>
                  <a:close/>
                  <a:moveTo>
                    <a:pt x="843" y="8879"/>
                  </a:moveTo>
                  <a:lnTo>
                    <a:pt x="3761" y="8172"/>
                  </a:lnTo>
                  <a:lnTo>
                    <a:pt x="3761" y="6981"/>
                  </a:lnTo>
                  <a:lnTo>
                    <a:pt x="843" y="7777"/>
                  </a:lnTo>
                  <a:close/>
                  <a:moveTo>
                    <a:pt x="843" y="7661"/>
                  </a:moveTo>
                  <a:lnTo>
                    <a:pt x="3761" y="6865"/>
                  </a:lnTo>
                  <a:lnTo>
                    <a:pt x="3761" y="5674"/>
                  </a:lnTo>
                  <a:lnTo>
                    <a:pt x="843" y="6560"/>
                  </a:lnTo>
                  <a:close/>
                  <a:moveTo>
                    <a:pt x="1" y="6700"/>
                  </a:moveTo>
                  <a:lnTo>
                    <a:pt x="399" y="6579"/>
                  </a:lnTo>
                  <a:lnTo>
                    <a:pt x="399" y="5490"/>
                  </a:lnTo>
                  <a:lnTo>
                    <a:pt x="1" y="5624"/>
                  </a:lnTo>
                  <a:close/>
                  <a:moveTo>
                    <a:pt x="1" y="9084"/>
                  </a:moveTo>
                  <a:lnTo>
                    <a:pt x="399" y="8987"/>
                  </a:lnTo>
                  <a:lnTo>
                    <a:pt x="399" y="7897"/>
                  </a:lnTo>
                  <a:lnTo>
                    <a:pt x="1" y="8007"/>
                  </a:lnTo>
                  <a:close/>
                  <a:moveTo>
                    <a:pt x="1" y="10276"/>
                  </a:moveTo>
                  <a:lnTo>
                    <a:pt x="399" y="10191"/>
                  </a:lnTo>
                  <a:lnTo>
                    <a:pt x="399" y="9101"/>
                  </a:lnTo>
                  <a:lnTo>
                    <a:pt x="1" y="9198"/>
                  </a:lnTo>
                  <a:close/>
                  <a:moveTo>
                    <a:pt x="1" y="7892"/>
                  </a:moveTo>
                  <a:lnTo>
                    <a:pt x="399" y="7783"/>
                  </a:lnTo>
                  <a:lnTo>
                    <a:pt x="399" y="6694"/>
                  </a:lnTo>
                  <a:lnTo>
                    <a:pt x="1" y="6816"/>
                  </a:lnTo>
                  <a:close/>
                  <a:moveTo>
                    <a:pt x="843" y="17403"/>
                  </a:moveTo>
                  <a:lnTo>
                    <a:pt x="3761" y="17314"/>
                  </a:lnTo>
                  <a:lnTo>
                    <a:pt x="3761" y="16119"/>
                  </a:lnTo>
                  <a:lnTo>
                    <a:pt x="843" y="16296"/>
                  </a:lnTo>
                  <a:close/>
                  <a:moveTo>
                    <a:pt x="843" y="18620"/>
                  </a:moveTo>
                  <a:lnTo>
                    <a:pt x="3761" y="18620"/>
                  </a:lnTo>
                  <a:lnTo>
                    <a:pt x="3761" y="17425"/>
                  </a:lnTo>
                  <a:lnTo>
                    <a:pt x="843" y="17513"/>
                  </a:lnTo>
                  <a:close/>
                  <a:moveTo>
                    <a:pt x="843" y="16185"/>
                  </a:moveTo>
                  <a:lnTo>
                    <a:pt x="3761" y="16009"/>
                  </a:lnTo>
                  <a:lnTo>
                    <a:pt x="3761" y="14813"/>
                  </a:lnTo>
                  <a:lnTo>
                    <a:pt x="843" y="15080"/>
                  </a:lnTo>
                  <a:close/>
                  <a:moveTo>
                    <a:pt x="1" y="11468"/>
                  </a:moveTo>
                  <a:lnTo>
                    <a:pt x="399" y="11396"/>
                  </a:lnTo>
                  <a:lnTo>
                    <a:pt x="399" y="10305"/>
                  </a:lnTo>
                  <a:lnTo>
                    <a:pt x="1" y="10390"/>
                  </a:lnTo>
                  <a:close/>
                  <a:moveTo>
                    <a:pt x="1" y="18620"/>
                  </a:moveTo>
                  <a:lnTo>
                    <a:pt x="399" y="18620"/>
                  </a:lnTo>
                  <a:lnTo>
                    <a:pt x="399" y="17527"/>
                  </a:lnTo>
                  <a:lnTo>
                    <a:pt x="1" y="17539"/>
                  </a:lnTo>
                  <a:close/>
                  <a:moveTo>
                    <a:pt x="1" y="4315"/>
                  </a:moveTo>
                  <a:lnTo>
                    <a:pt x="399" y="4170"/>
                  </a:lnTo>
                  <a:lnTo>
                    <a:pt x="399" y="3085"/>
                  </a:lnTo>
                  <a:lnTo>
                    <a:pt x="1" y="3242"/>
                  </a:lnTo>
                  <a:close/>
                  <a:moveTo>
                    <a:pt x="843" y="13750"/>
                  </a:moveTo>
                  <a:lnTo>
                    <a:pt x="3761" y="13396"/>
                  </a:lnTo>
                  <a:lnTo>
                    <a:pt x="3761" y="12202"/>
                  </a:lnTo>
                  <a:lnTo>
                    <a:pt x="843" y="12644"/>
                  </a:lnTo>
                  <a:close/>
                  <a:moveTo>
                    <a:pt x="843" y="11315"/>
                  </a:moveTo>
                  <a:lnTo>
                    <a:pt x="3761" y="10784"/>
                  </a:lnTo>
                  <a:lnTo>
                    <a:pt x="3761" y="9591"/>
                  </a:lnTo>
                  <a:lnTo>
                    <a:pt x="843" y="10210"/>
                  </a:lnTo>
                  <a:close/>
                  <a:moveTo>
                    <a:pt x="843" y="12533"/>
                  </a:moveTo>
                  <a:lnTo>
                    <a:pt x="3761" y="12090"/>
                  </a:lnTo>
                  <a:lnTo>
                    <a:pt x="3761" y="10897"/>
                  </a:lnTo>
                  <a:lnTo>
                    <a:pt x="843" y="11427"/>
                  </a:lnTo>
                  <a:close/>
                  <a:moveTo>
                    <a:pt x="843" y="10098"/>
                  </a:moveTo>
                  <a:lnTo>
                    <a:pt x="3761" y="9478"/>
                  </a:lnTo>
                  <a:lnTo>
                    <a:pt x="3761" y="8286"/>
                  </a:lnTo>
                  <a:lnTo>
                    <a:pt x="843" y="8993"/>
                  </a:lnTo>
                  <a:close/>
                  <a:moveTo>
                    <a:pt x="843" y="14968"/>
                  </a:moveTo>
                  <a:lnTo>
                    <a:pt x="3761" y="14702"/>
                  </a:lnTo>
                  <a:lnTo>
                    <a:pt x="3761" y="13508"/>
                  </a:lnTo>
                  <a:lnTo>
                    <a:pt x="843" y="13861"/>
                  </a:lnTo>
                  <a:close/>
                  <a:moveTo>
                    <a:pt x="1" y="3122"/>
                  </a:moveTo>
                  <a:lnTo>
                    <a:pt x="399" y="2965"/>
                  </a:lnTo>
                  <a:lnTo>
                    <a:pt x="399" y="1820"/>
                  </a:lnTo>
                  <a:lnTo>
                    <a:pt x="1" y="1990"/>
                  </a:lnTo>
                  <a:close/>
                  <a:moveTo>
                    <a:pt x="4123" y="8084"/>
                  </a:moveTo>
                  <a:lnTo>
                    <a:pt x="4686" y="7947"/>
                  </a:lnTo>
                  <a:lnTo>
                    <a:pt x="4686" y="6728"/>
                  </a:lnTo>
                  <a:lnTo>
                    <a:pt x="4123" y="6881"/>
                  </a:lnTo>
                  <a:close/>
                  <a:moveTo>
                    <a:pt x="4123" y="6766"/>
                  </a:moveTo>
                  <a:lnTo>
                    <a:pt x="4686" y="6613"/>
                  </a:lnTo>
                  <a:lnTo>
                    <a:pt x="4686" y="5394"/>
                  </a:lnTo>
                  <a:lnTo>
                    <a:pt x="4123" y="5565"/>
                  </a:lnTo>
                  <a:close/>
                  <a:moveTo>
                    <a:pt x="4123" y="5449"/>
                  </a:moveTo>
                  <a:lnTo>
                    <a:pt x="4686" y="5278"/>
                  </a:lnTo>
                  <a:lnTo>
                    <a:pt x="4686" y="4061"/>
                  </a:lnTo>
                  <a:lnTo>
                    <a:pt x="4123" y="4249"/>
                  </a:lnTo>
                  <a:close/>
                  <a:moveTo>
                    <a:pt x="4123" y="12035"/>
                  </a:moveTo>
                  <a:lnTo>
                    <a:pt x="4686" y="11950"/>
                  </a:lnTo>
                  <a:lnTo>
                    <a:pt x="4686" y="10729"/>
                  </a:lnTo>
                  <a:lnTo>
                    <a:pt x="4123" y="10830"/>
                  </a:lnTo>
                  <a:close/>
                  <a:moveTo>
                    <a:pt x="4123" y="10718"/>
                  </a:moveTo>
                  <a:lnTo>
                    <a:pt x="4686" y="10616"/>
                  </a:lnTo>
                  <a:lnTo>
                    <a:pt x="4686" y="9395"/>
                  </a:lnTo>
                  <a:lnTo>
                    <a:pt x="4123" y="9514"/>
                  </a:lnTo>
                  <a:close/>
                  <a:moveTo>
                    <a:pt x="4123" y="9401"/>
                  </a:moveTo>
                  <a:lnTo>
                    <a:pt x="4686" y="9281"/>
                  </a:lnTo>
                  <a:lnTo>
                    <a:pt x="4686" y="8061"/>
                  </a:lnTo>
                  <a:lnTo>
                    <a:pt x="4123" y="8198"/>
                  </a:lnTo>
                  <a:close/>
                  <a:moveTo>
                    <a:pt x="4123" y="4132"/>
                  </a:moveTo>
                  <a:lnTo>
                    <a:pt x="4686" y="3944"/>
                  </a:lnTo>
                  <a:lnTo>
                    <a:pt x="4686" y="2728"/>
                  </a:lnTo>
                  <a:lnTo>
                    <a:pt x="4123" y="2932"/>
                  </a:lnTo>
                  <a:close/>
                  <a:moveTo>
                    <a:pt x="843" y="2790"/>
                  </a:moveTo>
                  <a:lnTo>
                    <a:pt x="3761" y="1640"/>
                  </a:lnTo>
                  <a:lnTo>
                    <a:pt x="3761" y="393"/>
                  </a:lnTo>
                  <a:lnTo>
                    <a:pt x="843" y="1633"/>
                  </a:lnTo>
                  <a:close/>
                  <a:moveTo>
                    <a:pt x="4123" y="240"/>
                  </a:moveTo>
                  <a:lnTo>
                    <a:pt x="4123" y="1497"/>
                  </a:lnTo>
                  <a:lnTo>
                    <a:pt x="4686" y="1275"/>
                  </a:lnTo>
                  <a:lnTo>
                    <a:pt x="4686" y="1"/>
                  </a:lnTo>
                  <a:close/>
                  <a:moveTo>
                    <a:pt x="4123" y="2815"/>
                  </a:moveTo>
                  <a:lnTo>
                    <a:pt x="4686" y="2609"/>
                  </a:lnTo>
                  <a:lnTo>
                    <a:pt x="4686" y="1395"/>
                  </a:lnTo>
                  <a:lnTo>
                    <a:pt x="4123" y="1616"/>
                  </a:lnTo>
                  <a:close/>
                  <a:moveTo>
                    <a:pt x="4123" y="17303"/>
                  </a:moveTo>
                  <a:lnTo>
                    <a:pt x="4686" y="17287"/>
                  </a:lnTo>
                  <a:lnTo>
                    <a:pt x="4686" y="16063"/>
                  </a:lnTo>
                  <a:lnTo>
                    <a:pt x="4123" y="16098"/>
                  </a:lnTo>
                  <a:close/>
                  <a:moveTo>
                    <a:pt x="1" y="17429"/>
                  </a:moveTo>
                  <a:lnTo>
                    <a:pt x="399" y="17416"/>
                  </a:lnTo>
                  <a:lnTo>
                    <a:pt x="399" y="16324"/>
                  </a:lnTo>
                  <a:lnTo>
                    <a:pt x="1" y="16347"/>
                  </a:lnTo>
                  <a:close/>
                  <a:moveTo>
                    <a:pt x="1" y="15045"/>
                  </a:moveTo>
                  <a:lnTo>
                    <a:pt x="399" y="15008"/>
                  </a:lnTo>
                  <a:lnTo>
                    <a:pt x="399" y="13916"/>
                  </a:lnTo>
                  <a:lnTo>
                    <a:pt x="1" y="13964"/>
                  </a:lnTo>
                  <a:close/>
                  <a:moveTo>
                    <a:pt x="1" y="16237"/>
                  </a:moveTo>
                  <a:lnTo>
                    <a:pt x="399" y="16212"/>
                  </a:lnTo>
                  <a:lnTo>
                    <a:pt x="399" y="15119"/>
                  </a:lnTo>
                  <a:lnTo>
                    <a:pt x="1" y="15155"/>
                  </a:lnTo>
                  <a:close/>
                  <a:moveTo>
                    <a:pt x="1" y="13852"/>
                  </a:moveTo>
                  <a:lnTo>
                    <a:pt x="399" y="13804"/>
                  </a:lnTo>
                  <a:lnTo>
                    <a:pt x="399" y="12712"/>
                  </a:lnTo>
                  <a:lnTo>
                    <a:pt x="1" y="12772"/>
                  </a:lnTo>
                  <a:close/>
                  <a:moveTo>
                    <a:pt x="4123" y="18620"/>
                  </a:moveTo>
                  <a:lnTo>
                    <a:pt x="4686" y="18620"/>
                  </a:lnTo>
                  <a:lnTo>
                    <a:pt x="4686" y="17397"/>
                  </a:lnTo>
                  <a:lnTo>
                    <a:pt x="4123" y="17414"/>
                  </a:lnTo>
                  <a:close/>
                  <a:moveTo>
                    <a:pt x="4123" y="13352"/>
                  </a:moveTo>
                  <a:lnTo>
                    <a:pt x="4686" y="13285"/>
                  </a:lnTo>
                  <a:lnTo>
                    <a:pt x="4686" y="12062"/>
                  </a:lnTo>
                  <a:lnTo>
                    <a:pt x="4123" y="12148"/>
                  </a:lnTo>
                  <a:close/>
                  <a:moveTo>
                    <a:pt x="4123" y="14670"/>
                  </a:moveTo>
                  <a:lnTo>
                    <a:pt x="4686" y="14618"/>
                  </a:lnTo>
                  <a:lnTo>
                    <a:pt x="4686" y="13396"/>
                  </a:lnTo>
                  <a:lnTo>
                    <a:pt x="4123" y="13464"/>
                  </a:lnTo>
                  <a:close/>
                  <a:moveTo>
                    <a:pt x="4123" y="15986"/>
                  </a:moveTo>
                  <a:lnTo>
                    <a:pt x="4686" y="15952"/>
                  </a:lnTo>
                  <a:lnTo>
                    <a:pt x="4686" y="14730"/>
                  </a:lnTo>
                  <a:lnTo>
                    <a:pt x="4123" y="14780"/>
                  </a:lnTo>
                  <a:close/>
                  <a:moveTo>
                    <a:pt x="1" y="12660"/>
                  </a:moveTo>
                  <a:lnTo>
                    <a:pt x="399" y="12600"/>
                  </a:lnTo>
                  <a:lnTo>
                    <a:pt x="399" y="11509"/>
                  </a:lnTo>
                  <a:lnTo>
                    <a:pt x="1" y="1158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 name="Google Shape;221;p6"/>
            <p:cNvSpPr/>
            <p:nvPr/>
          </p:nvSpPr>
          <p:spPr>
            <a:xfrm>
              <a:off x="7750005" y="2623702"/>
              <a:ext cx="250386" cy="879852"/>
            </a:xfrm>
            <a:custGeom>
              <a:rect b="b" l="l" r="r" t="t"/>
              <a:pathLst>
                <a:path extrusionOk="0" h="20223" w="5755">
                  <a:moveTo>
                    <a:pt x="0" y="20222"/>
                  </a:moveTo>
                  <a:lnTo>
                    <a:pt x="5754" y="20222"/>
                  </a:lnTo>
                  <a:lnTo>
                    <a:pt x="5754" y="2340"/>
                  </a:lnTo>
                  <a:lnTo>
                    <a:pt x="0"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22" name="Google Shape;222;p6"/>
          <p:cNvSpPr/>
          <p:nvPr/>
        </p:nvSpPr>
        <p:spPr>
          <a:xfrm>
            <a:off x="1570419" y="4604001"/>
            <a:ext cx="1149673" cy="385398"/>
          </a:xfrm>
          <a:custGeom>
            <a:rect b="b" l="l" r="r" t="t"/>
            <a:pathLst>
              <a:path extrusionOk="0" h="10639" w="31737">
                <a:moveTo>
                  <a:pt x="31737" y="10639"/>
                </a:moveTo>
                <a:lnTo>
                  <a:pt x="241" y="10639"/>
                </a:lnTo>
                <a:cubicBezTo>
                  <a:pt x="1" y="10215"/>
                  <a:pt x="12" y="9679"/>
                  <a:pt x="375" y="9355"/>
                </a:cubicBezTo>
                <a:cubicBezTo>
                  <a:pt x="737" y="9031"/>
                  <a:pt x="1328" y="9001"/>
                  <a:pt x="1721" y="9286"/>
                </a:cubicBezTo>
                <a:cubicBezTo>
                  <a:pt x="1998" y="8549"/>
                  <a:pt x="2611" y="7947"/>
                  <a:pt x="3353" y="7685"/>
                </a:cubicBezTo>
                <a:cubicBezTo>
                  <a:pt x="2842" y="7279"/>
                  <a:pt x="2311" y="6847"/>
                  <a:pt x="2066" y="6241"/>
                </a:cubicBezTo>
                <a:cubicBezTo>
                  <a:pt x="1821" y="5638"/>
                  <a:pt x="1987" y="4813"/>
                  <a:pt x="2585" y="4553"/>
                </a:cubicBezTo>
                <a:cubicBezTo>
                  <a:pt x="1856" y="3191"/>
                  <a:pt x="2506" y="1275"/>
                  <a:pt x="3914" y="638"/>
                </a:cubicBezTo>
                <a:cubicBezTo>
                  <a:pt x="5320" y="1"/>
                  <a:pt x="7190" y="776"/>
                  <a:pt x="7732" y="2224"/>
                </a:cubicBezTo>
                <a:cubicBezTo>
                  <a:pt x="7896" y="1719"/>
                  <a:pt x="8672" y="1783"/>
                  <a:pt x="9068" y="2137"/>
                </a:cubicBezTo>
                <a:cubicBezTo>
                  <a:pt x="9465" y="2490"/>
                  <a:pt x="9712" y="3016"/>
                  <a:pt x="10181" y="3262"/>
                </a:cubicBezTo>
                <a:cubicBezTo>
                  <a:pt x="10744" y="3557"/>
                  <a:pt x="11468" y="3365"/>
                  <a:pt x="12026" y="3666"/>
                </a:cubicBezTo>
                <a:cubicBezTo>
                  <a:pt x="13218" y="4310"/>
                  <a:pt x="12717" y="6544"/>
                  <a:pt x="13966" y="7067"/>
                </a:cubicBezTo>
                <a:cubicBezTo>
                  <a:pt x="14589" y="7329"/>
                  <a:pt x="15291" y="6973"/>
                  <a:pt x="15834" y="6572"/>
                </a:cubicBezTo>
                <a:cubicBezTo>
                  <a:pt x="16376" y="6172"/>
                  <a:pt x="16933" y="5691"/>
                  <a:pt x="17609" y="5674"/>
                </a:cubicBezTo>
                <a:cubicBezTo>
                  <a:pt x="18336" y="5656"/>
                  <a:pt x="18953" y="6184"/>
                  <a:pt x="19445" y="6719"/>
                </a:cubicBezTo>
                <a:cubicBezTo>
                  <a:pt x="19938" y="7255"/>
                  <a:pt x="20427" y="7857"/>
                  <a:pt x="21124" y="8069"/>
                </a:cubicBezTo>
                <a:cubicBezTo>
                  <a:pt x="21819" y="8280"/>
                  <a:pt x="22756" y="7839"/>
                  <a:pt x="22720" y="7113"/>
                </a:cubicBezTo>
                <a:cubicBezTo>
                  <a:pt x="22693" y="6562"/>
                  <a:pt x="22143" y="5995"/>
                  <a:pt x="22453" y="5539"/>
                </a:cubicBezTo>
                <a:cubicBezTo>
                  <a:pt x="22621" y="5291"/>
                  <a:pt x="22983" y="5241"/>
                  <a:pt x="23264" y="5344"/>
                </a:cubicBezTo>
                <a:cubicBezTo>
                  <a:pt x="23546" y="5448"/>
                  <a:pt x="23767" y="5667"/>
                  <a:pt x="23979" y="5877"/>
                </a:cubicBezTo>
                <a:cubicBezTo>
                  <a:pt x="25326" y="7208"/>
                  <a:pt x="26758" y="8452"/>
                  <a:pt x="28263" y="9601"/>
                </a:cubicBezTo>
                <a:cubicBezTo>
                  <a:pt x="27928" y="9251"/>
                  <a:pt x="28341" y="8579"/>
                  <a:pt x="28822" y="8637"/>
                </a:cubicBezTo>
                <a:cubicBezTo>
                  <a:pt x="29302" y="8695"/>
                  <a:pt x="29587" y="9291"/>
                  <a:pt x="29428" y="9748"/>
                </a:cubicBezTo>
                <a:cubicBezTo>
                  <a:pt x="30242" y="9667"/>
                  <a:pt x="31160" y="10058"/>
                  <a:pt x="31737" y="10639"/>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23" name="Shape 223"/>
        <p:cNvGrpSpPr/>
        <p:nvPr/>
      </p:nvGrpSpPr>
      <p:grpSpPr>
        <a:xfrm>
          <a:off x="0" y="0"/>
          <a:ext cx="0" cy="0"/>
          <a:chOff x="0" y="0"/>
          <a:chExt cx="0" cy="0"/>
        </a:xfrm>
      </p:grpSpPr>
      <p:sp>
        <p:nvSpPr>
          <p:cNvPr id="224" name="Google Shape;224;p7"/>
          <p:cNvSpPr/>
          <p:nvPr/>
        </p:nvSpPr>
        <p:spPr>
          <a:xfrm>
            <a:off x="1775645" y="273091"/>
            <a:ext cx="726889" cy="116181"/>
          </a:xfrm>
          <a:custGeom>
            <a:rect b="b" l="l" r="r" t="t"/>
            <a:pathLst>
              <a:path extrusionOk="0" h="1341" w="8390">
                <a:moveTo>
                  <a:pt x="8390" y="1099"/>
                </a:moveTo>
                <a:cubicBezTo>
                  <a:pt x="5889" y="1340"/>
                  <a:pt x="1" y="614"/>
                  <a:pt x="1" y="614"/>
                </a:cubicBezTo>
                <a:cubicBezTo>
                  <a:pt x="454" y="614"/>
                  <a:pt x="1094" y="606"/>
                  <a:pt x="1536" y="568"/>
                </a:cubicBezTo>
                <a:cubicBezTo>
                  <a:pt x="1755" y="550"/>
                  <a:pt x="1991" y="748"/>
                  <a:pt x="2210" y="695"/>
                </a:cubicBezTo>
                <a:cubicBezTo>
                  <a:pt x="2334" y="665"/>
                  <a:pt x="2289" y="413"/>
                  <a:pt x="2352" y="391"/>
                </a:cubicBezTo>
                <a:cubicBezTo>
                  <a:pt x="3475" y="0"/>
                  <a:pt x="3537" y="372"/>
                  <a:pt x="4594" y="600"/>
                </a:cubicBezTo>
                <a:cubicBezTo>
                  <a:pt x="5768" y="854"/>
                  <a:pt x="7422" y="640"/>
                  <a:pt x="8390" y="1099"/>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 name="Google Shape;225;p7"/>
          <p:cNvSpPr/>
          <p:nvPr/>
        </p:nvSpPr>
        <p:spPr>
          <a:xfrm>
            <a:off x="-523613" y="-44874"/>
            <a:ext cx="1452304" cy="445663"/>
          </a:xfrm>
          <a:custGeom>
            <a:rect b="b" l="l" r="r" t="t"/>
            <a:pathLst>
              <a:path extrusionOk="0" h="5144" w="16763">
                <a:moveTo>
                  <a:pt x="7248" y="3230"/>
                </a:moveTo>
                <a:cubicBezTo>
                  <a:pt x="6458" y="3235"/>
                  <a:pt x="5856" y="3147"/>
                  <a:pt x="5027" y="3147"/>
                </a:cubicBezTo>
                <a:lnTo>
                  <a:pt x="16762" y="5143"/>
                </a:lnTo>
                <a:cubicBezTo>
                  <a:pt x="16344" y="4942"/>
                  <a:pt x="15504" y="4525"/>
                  <a:pt x="14892" y="4322"/>
                </a:cubicBezTo>
                <a:cubicBezTo>
                  <a:pt x="14311" y="4129"/>
                  <a:pt x="14059" y="3799"/>
                  <a:pt x="13589" y="3450"/>
                </a:cubicBezTo>
                <a:cubicBezTo>
                  <a:pt x="12853" y="2902"/>
                  <a:pt x="12200" y="3154"/>
                  <a:pt x="11375" y="2959"/>
                </a:cubicBezTo>
                <a:cubicBezTo>
                  <a:pt x="11149" y="2905"/>
                  <a:pt x="10860" y="2778"/>
                  <a:pt x="10550" y="2640"/>
                </a:cubicBezTo>
                <a:lnTo>
                  <a:pt x="11381" y="2809"/>
                </a:lnTo>
                <a:cubicBezTo>
                  <a:pt x="10976" y="2690"/>
                  <a:pt x="10631" y="2359"/>
                  <a:pt x="10177" y="2301"/>
                </a:cubicBezTo>
                <a:cubicBezTo>
                  <a:pt x="9689" y="2236"/>
                  <a:pt x="9316" y="2244"/>
                  <a:pt x="8853" y="1987"/>
                </a:cubicBezTo>
                <a:cubicBezTo>
                  <a:pt x="8104" y="1571"/>
                  <a:pt x="7692" y="1248"/>
                  <a:pt x="6796" y="1208"/>
                </a:cubicBezTo>
                <a:cubicBezTo>
                  <a:pt x="6050" y="1175"/>
                  <a:pt x="5448" y="1165"/>
                  <a:pt x="4727" y="941"/>
                </a:cubicBezTo>
                <a:cubicBezTo>
                  <a:pt x="3998" y="717"/>
                  <a:pt x="3262" y="1"/>
                  <a:pt x="2482" y="13"/>
                </a:cubicBezTo>
                <a:cubicBezTo>
                  <a:pt x="2159" y="19"/>
                  <a:pt x="1816" y="203"/>
                  <a:pt x="1484" y="281"/>
                </a:cubicBezTo>
                <a:cubicBezTo>
                  <a:pt x="1181" y="352"/>
                  <a:pt x="525" y="489"/>
                  <a:pt x="0" y="510"/>
                </a:cubicBezTo>
                <a:lnTo>
                  <a:pt x="8572" y="2241"/>
                </a:lnTo>
                <a:cubicBezTo>
                  <a:pt x="8538" y="2261"/>
                  <a:pt x="8505" y="2282"/>
                  <a:pt x="8475" y="2308"/>
                </a:cubicBezTo>
                <a:cubicBezTo>
                  <a:pt x="8004" y="2719"/>
                  <a:pt x="8088" y="3224"/>
                  <a:pt x="7248" y="323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 name="Google Shape;226;p7"/>
          <p:cNvSpPr/>
          <p:nvPr/>
        </p:nvSpPr>
        <p:spPr>
          <a:xfrm>
            <a:off x="-358998" y="983166"/>
            <a:ext cx="1231639" cy="277846"/>
          </a:xfrm>
          <a:custGeom>
            <a:rect b="b" l="l" r="r" t="t"/>
            <a:pathLst>
              <a:path extrusionOk="0" h="3207" w="14216">
                <a:moveTo>
                  <a:pt x="14215" y="3206"/>
                </a:moveTo>
                <a:cubicBezTo>
                  <a:pt x="10586" y="2722"/>
                  <a:pt x="0" y="726"/>
                  <a:pt x="0" y="726"/>
                </a:cubicBezTo>
                <a:cubicBezTo>
                  <a:pt x="420" y="726"/>
                  <a:pt x="933" y="602"/>
                  <a:pt x="1319" y="593"/>
                </a:cubicBezTo>
                <a:cubicBezTo>
                  <a:pt x="1695" y="584"/>
                  <a:pt x="2198" y="737"/>
                  <a:pt x="2617" y="729"/>
                </a:cubicBezTo>
                <a:cubicBezTo>
                  <a:pt x="3319" y="715"/>
                  <a:pt x="3162" y="96"/>
                  <a:pt x="3913" y="59"/>
                </a:cubicBezTo>
                <a:cubicBezTo>
                  <a:pt x="5086" y="0"/>
                  <a:pt x="5814" y="1132"/>
                  <a:pt x="7016" y="1105"/>
                </a:cubicBezTo>
                <a:cubicBezTo>
                  <a:pt x="8035" y="1083"/>
                  <a:pt x="8710" y="1517"/>
                  <a:pt x="9679" y="1645"/>
                </a:cubicBezTo>
                <a:cubicBezTo>
                  <a:pt x="10320" y="1730"/>
                  <a:pt x="11193" y="1618"/>
                  <a:pt x="11783" y="1871"/>
                </a:cubicBezTo>
                <a:cubicBezTo>
                  <a:pt x="12282" y="2086"/>
                  <a:pt x="12720" y="2510"/>
                  <a:pt x="13231" y="2736"/>
                </a:cubicBezTo>
                <a:cubicBezTo>
                  <a:pt x="13523" y="2865"/>
                  <a:pt x="13811" y="2917"/>
                  <a:pt x="14078" y="3084"/>
                </a:cubicBezTo>
                <a:cubicBezTo>
                  <a:pt x="14020" y="3098"/>
                  <a:pt x="13966" y="3119"/>
                  <a:pt x="13913" y="3145"/>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 name="Google Shape;227;p7"/>
          <p:cNvSpPr/>
          <p:nvPr/>
        </p:nvSpPr>
        <p:spPr>
          <a:xfrm>
            <a:off x="8077008" y="1993406"/>
            <a:ext cx="1100643" cy="115574"/>
          </a:xfrm>
          <a:custGeom>
            <a:rect b="b" l="l" r="r" t="t"/>
            <a:pathLst>
              <a:path extrusionOk="0" h="1334" w="12704">
                <a:moveTo>
                  <a:pt x="11825" y="380"/>
                </a:moveTo>
                <a:cubicBezTo>
                  <a:pt x="8096" y="910"/>
                  <a:pt x="0" y="1334"/>
                  <a:pt x="0" y="1334"/>
                </a:cubicBezTo>
                <a:cubicBezTo>
                  <a:pt x="895" y="1293"/>
                  <a:pt x="1896" y="1029"/>
                  <a:pt x="2754" y="770"/>
                </a:cubicBezTo>
                <a:cubicBezTo>
                  <a:pt x="3027" y="688"/>
                  <a:pt x="3295" y="591"/>
                  <a:pt x="3574" y="531"/>
                </a:cubicBezTo>
                <a:cubicBezTo>
                  <a:pt x="3920" y="455"/>
                  <a:pt x="4274" y="436"/>
                  <a:pt x="4628" y="418"/>
                </a:cubicBezTo>
                <a:cubicBezTo>
                  <a:pt x="7320" y="279"/>
                  <a:pt x="10011" y="139"/>
                  <a:pt x="12704" y="0"/>
                </a:cubicBezTo>
                <a:cubicBezTo>
                  <a:pt x="12411" y="127"/>
                  <a:pt x="12142" y="336"/>
                  <a:pt x="11825" y="38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 name="Google Shape;228;p7"/>
          <p:cNvSpPr/>
          <p:nvPr/>
        </p:nvSpPr>
        <p:spPr>
          <a:xfrm>
            <a:off x="8416580" y="711823"/>
            <a:ext cx="602737" cy="101453"/>
          </a:xfrm>
          <a:custGeom>
            <a:rect b="b" l="l" r="r" t="t"/>
            <a:pathLst>
              <a:path extrusionOk="0" h="1171" w="6957">
                <a:moveTo>
                  <a:pt x="6957" y="504"/>
                </a:moveTo>
                <a:cubicBezTo>
                  <a:pt x="5626" y="747"/>
                  <a:pt x="0" y="1171"/>
                  <a:pt x="0" y="1171"/>
                </a:cubicBezTo>
                <a:cubicBezTo>
                  <a:pt x="317" y="1171"/>
                  <a:pt x="448" y="1032"/>
                  <a:pt x="723" y="975"/>
                </a:cubicBezTo>
                <a:cubicBezTo>
                  <a:pt x="1048" y="909"/>
                  <a:pt x="1193" y="782"/>
                  <a:pt x="1487" y="688"/>
                </a:cubicBezTo>
                <a:cubicBezTo>
                  <a:pt x="1786" y="593"/>
                  <a:pt x="2082" y="634"/>
                  <a:pt x="2369" y="509"/>
                </a:cubicBezTo>
                <a:cubicBezTo>
                  <a:pt x="2881" y="284"/>
                  <a:pt x="3009" y="1"/>
                  <a:pt x="3631" y="157"/>
                </a:cubicBezTo>
                <a:cubicBezTo>
                  <a:pt x="3939" y="235"/>
                  <a:pt x="4159" y="482"/>
                  <a:pt x="4474" y="538"/>
                </a:cubicBezTo>
                <a:cubicBezTo>
                  <a:pt x="4797" y="596"/>
                  <a:pt x="5239" y="447"/>
                  <a:pt x="5566" y="383"/>
                </a:cubicBezTo>
                <a:cubicBezTo>
                  <a:pt x="5965" y="304"/>
                  <a:pt x="6713" y="296"/>
                  <a:pt x="6957" y="504"/>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 name="Google Shape;229;p7"/>
          <p:cNvSpPr/>
          <p:nvPr/>
        </p:nvSpPr>
        <p:spPr>
          <a:xfrm>
            <a:off x="7214582" y="273095"/>
            <a:ext cx="524244" cy="127704"/>
          </a:xfrm>
          <a:custGeom>
            <a:rect b="b" l="l" r="r" t="t"/>
            <a:pathLst>
              <a:path extrusionOk="0" h="1474" w="6051">
                <a:moveTo>
                  <a:pt x="6051" y="687"/>
                </a:moveTo>
                <a:cubicBezTo>
                  <a:pt x="4054" y="1051"/>
                  <a:pt x="1" y="1474"/>
                  <a:pt x="1" y="1474"/>
                </a:cubicBezTo>
                <a:cubicBezTo>
                  <a:pt x="266" y="1474"/>
                  <a:pt x="439" y="1204"/>
                  <a:pt x="717" y="1148"/>
                </a:cubicBezTo>
                <a:cubicBezTo>
                  <a:pt x="1040" y="1082"/>
                  <a:pt x="1344" y="1209"/>
                  <a:pt x="1680" y="1097"/>
                </a:cubicBezTo>
                <a:cubicBezTo>
                  <a:pt x="2312" y="886"/>
                  <a:pt x="2610" y="1"/>
                  <a:pt x="3389" y="84"/>
                </a:cubicBezTo>
                <a:cubicBezTo>
                  <a:pt x="3665" y="115"/>
                  <a:pt x="3883" y="415"/>
                  <a:pt x="4125" y="508"/>
                </a:cubicBezTo>
                <a:cubicBezTo>
                  <a:pt x="4432" y="624"/>
                  <a:pt x="4639" y="608"/>
                  <a:pt x="4966" y="627"/>
                </a:cubicBezTo>
                <a:cubicBezTo>
                  <a:pt x="5287" y="645"/>
                  <a:pt x="5729" y="725"/>
                  <a:pt x="6051" y="687"/>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 name="Google Shape;230;p7"/>
          <p:cNvSpPr txBox="1"/>
          <p:nvPr>
            <p:ph type="title"/>
          </p:nvPr>
        </p:nvSpPr>
        <p:spPr>
          <a:xfrm>
            <a:off x="720000" y="445025"/>
            <a:ext cx="77109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231" name="Google Shape;231;p7"/>
          <p:cNvSpPr txBox="1"/>
          <p:nvPr>
            <p:ph idx="1" type="subTitle"/>
          </p:nvPr>
        </p:nvSpPr>
        <p:spPr>
          <a:xfrm>
            <a:off x="713225" y="1476500"/>
            <a:ext cx="4074600" cy="18165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600"/>
              <a:buFont typeface="Nunito Light"/>
              <a:buChar char="●"/>
              <a:defRPr/>
            </a:lvl1pPr>
            <a:lvl2pPr lvl="1" rtl="0" algn="ctr">
              <a:lnSpc>
                <a:spcPct val="100000"/>
              </a:lnSpc>
              <a:spcBef>
                <a:spcPts val="0"/>
              </a:spcBef>
              <a:spcAft>
                <a:spcPts val="0"/>
              </a:spcAft>
              <a:buClr>
                <a:srgbClr val="E76A28"/>
              </a:buClr>
              <a:buSzPts val="1600"/>
              <a:buFont typeface="Nunito Light"/>
              <a:buChar char="○"/>
              <a:defRPr/>
            </a:lvl2pPr>
            <a:lvl3pPr lvl="2" rtl="0" algn="ctr">
              <a:lnSpc>
                <a:spcPct val="100000"/>
              </a:lnSpc>
              <a:spcBef>
                <a:spcPts val="0"/>
              </a:spcBef>
              <a:spcAft>
                <a:spcPts val="0"/>
              </a:spcAft>
              <a:buClr>
                <a:srgbClr val="E76A28"/>
              </a:buClr>
              <a:buSzPts val="1500"/>
              <a:buFont typeface="Nunito Light"/>
              <a:buChar char="■"/>
              <a:defRPr/>
            </a:lvl3pPr>
            <a:lvl4pPr lvl="3" rtl="0" algn="ctr">
              <a:lnSpc>
                <a:spcPct val="100000"/>
              </a:lnSpc>
              <a:spcBef>
                <a:spcPts val="0"/>
              </a:spcBef>
              <a:spcAft>
                <a:spcPts val="0"/>
              </a:spcAft>
              <a:buClr>
                <a:srgbClr val="E76A28"/>
              </a:buClr>
              <a:buSzPts val="1500"/>
              <a:buFont typeface="Nunito Light"/>
              <a:buChar char="●"/>
              <a:defRPr/>
            </a:lvl4pPr>
            <a:lvl5pPr lvl="4" rtl="0" algn="ctr">
              <a:lnSpc>
                <a:spcPct val="100000"/>
              </a:lnSpc>
              <a:spcBef>
                <a:spcPts val="0"/>
              </a:spcBef>
              <a:spcAft>
                <a:spcPts val="0"/>
              </a:spcAft>
              <a:buClr>
                <a:srgbClr val="E76A28"/>
              </a:buClr>
              <a:buSzPts val="1200"/>
              <a:buFont typeface="Nunito Light"/>
              <a:buChar char="○"/>
              <a:defRPr/>
            </a:lvl5pPr>
            <a:lvl6pPr lvl="5" rtl="0" algn="ctr">
              <a:lnSpc>
                <a:spcPct val="100000"/>
              </a:lnSpc>
              <a:spcBef>
                <a:spcPts val="0"/>
              </a:spcBef>
              <a:spcAft>
                <a:spcPts val="0"/>
              </a:spcAft>
              <a:buClr>
                <a:srgbClr val="999999"/>
              </a:buClr>
              <a:buSzPts val="1200"/>
              <a:buFont typeface="Nunito Light"/>
              <a:buChar char="■"/>
              <a:defRPr/>
            </a:lvl6pPr>
            <a:lvl7pPr lvl="6" rtl="0" algn="ctr">
              <a:lnSpc>
                <a:spcPct val="100000"/>
              </a:lnSpc>
              <a:spcBef>
                <a:spcPts val="0"/>
              </a:spcBef>
              <a:spcAft>
                <a:spcPts val="0"/>
              </a:spcAft>
              <a:buClr>
                <a:srgbClr val="999999"/>
              </a:buClr>
              <a:buSzPts val="1300"/>
              <a:buFont typeface="Nunito Light"/>
              <a:buChar char="●"/>
              <a:defRPr/>
            </a:lvl7pPr>
            <a:lvl8pPr lvl="7" rtl="0" algn="ctr">
              <a:lnSpc>
                <a:spcPct val="100000"/>
              </a:lnSpc>
              <a:spcBef>
                <a:spcPts val="0"/>
              </a:spcBef>
              <a:spcAft>
                <a:spcPts val="0"/>
              </a:spcAft>
              <a:buClr>
                <a:srgbClr val="999999"/>
              </a:buClr>
              <a:buSzPts val="1300"/>
              <a:buFont typeface="Nunito Light"/>
              <a:buChar char="○"/>
              <a:defRPr/>
            </a:lvl8pPr>
            <a:lvl9pPr lvl="8" rtl="0" algn="ctr">
              <a:lnSpc>
                <a:spcPct val="100000"/>
              </a:lnSpc>
              <a:spcBef>
                <a:spcPts val="0"/>
              </a:spcBef>
              <a:spcAft>
                <a:spcPts val="0"/>
              </a:spcAft>
              <a:buClr>
                <a:srgbClr val="999999"/>
              </a:buClr>
              <a:buSzPts val="1200"/>
              <a:buFont typeface="Nunito Light"/>
              <a:buChar char="■"/>
              <a:defRPr/>
            </a:lvl9pPr>
          </a:lstStyle>
          <a:p/>
        </p:txBody>
      </p:sp>
      <p:sp>
        <p:nvSpPr>
          <p:cNvPr id="232" name="Google Shape;232;p7"/>
          <p:cNvSpPr/>
          <p:nvPr>
            <p:ph idx="2" type="pic"/>
          </p:nvPr>
        </p:nvSpPr>
        <p:spPr>
          <a:xfrm>
            <a:off x="5108875" y="1476500"/>
            <a:ext cx="3321900" cy="2807400"/>
          </a:xfrm>
          <a:prstGeom prst="roundRect">
            <a:avLst>
              <a:gd fmla="val 3455" name="adj"/>
            </a:avLst>
          </a:prstGeom>
          <a:noFill/>
          <a:ln>
            <a:no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233" name="Shape 233"/>
        <p:cNvGrpSpPr/>
        <p:nvPr/>
      </p:nvGrpSpPr>
      <p:grpSpPr>
        <a:xfrm>
          <a:off x="0" y="0"/>
          <a:ext cx="0" cy="0"/>
          <a:chOff x="0" y="0"/>
          <a:chExt cx="0" cy="0"/>
        </a:xfrm>
      </p:grpSpPr>
      <p:sp>
        <p:nvSpPr>
          <p:cNvPr id="234" name="Google Shape;234;p8"/>
          <p:cNvSpPr txBox="1"/>
          <p:nvPr>
            <p:ph type="title"/>
          </p:nvPr>
        </p:nvSpPr>
        <p:spPr>
          <a:xfrm>
            <a:off x="1969250" y="778200"/>
            <a:ext cx="5205300" cy="2063100"/>
          </a:xfrm>
          <a:prstGeom prst="rect">
            <a:avLst/>
          </a:prstGeom>
        </p:spPr>
        <p:txBody>
          <a:bodyPr anchorCtr="0" anchor="t" bIns="91425" lIns="91425" spcFirstLastPara="1" rIns="91425" wrap="square" tIns="91425">
            <a:noAutofit/>
          </a:bodyPr>
          <a:lstStyle>
            <a:lvl1pPr lvl="0" algn="ctr">
              <a:spcBef>
                <a:spcPts val="0"/>
              </a:spcBef>
              <a:spcAft>
                <a:spcPts val="0"/>
              </a:spcAft>
              <a:buSzPts val="4800"/>
              <a:buNone/>
              <a:defRPr sz="60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235" name="Shape 235"/>
        <p:cNvGrpSpPr/>
        <p:nvPr/>
      </p:nvGrpSpPr>
      <p:grpSpPr>
        <a:xfrm>
          <a:off x="0" y="0"/>
          <a:ext cx="0" cy="0"/>
          <a:chOff x="0" y="0"/>
          <a:chExt cx="0" cy="0"/>
        </a:xfrm>
      </p:grpSpPr>
      <p:sp>
        <p:nvSpPr>
          <p:cNvPr id="236" name="Google Shape;236;p9"/>
          <p:cNvSpPr txBox="1"/>
          <p:nvPr>
            <p:ph type="title"/>
          </p:nvPr>
        </p:nvSpPr>
        <p:spPr>
          <a:xfrm>
            <a:off x="1866500" y="731475"/>
            <a:ext cx="5411100" cy="14607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3500"/>
              <a:buNone/>
              <a:defRPr sz="9600"/>
            </a:lvl1pPr>
            <a:lvl2pPr lvl="1" rtl="0" algn="ctr">
              <a:spcBef>
                <a:spcPts val="0"/>
              </a:spcBef>
              <a:spcAft>
                <a:spcPts val="0"/>
              </a:spcAft>
              <a:buSzPts val="3500"/>
              <a:buNone/>
              <a:defRPr/>
            </a:lvl2pPr>
            <a:lvl3pPr lvl="2" rtl="0" algn="ctr">
              <a:spcBef>
                <a:spcPts val="0"/>
              </a:spcBef>
              <a:spcAft>
                <a:spcPts val="0"/>
              </a:spcAft>
              <a:buSzPts val="3500"/>
              <a:buNone/>
              <a:defRPr/>
            </a:lvl3pPr>
            <a:lvl4pPr lvl="3" rtl="0" algn="ctr">
              <a:spcBef>
                <a:spcPts val="0"/>
              </a:spcBef>
              <a:spcAft>
                <a:spcPts val="0"/>
              </a:spcAft>
              <a:buSzPts val="3500"/>
              <a:buNone/>
              <a:defRPr/>
            </a:lvl4pPr>
            <a:lvl5pPr lvl="4" rtl="0" algn="ctr">
              <a:spcBef>
                <a:spcPts val="0"/>
              </a:spcBef>
              <a:spcAft>
                <a:spcPts val="0"/>
              </a:spcAft>
              <a:buSzPts val="3500"/>
              <a:buNone/>
              <a:defRPr/>
            </a:lvl5pPr>
            <a:lvl6pPr lvl="5" rtl="0" algn="ctr">
              <a:spcBef>
                <a:spcPts val="0"/>
              </a:spcBef>
              <a:spcAft>
                <a:spcPts val="0"/>
              </a:spcAft>
              <a:buSzPts val="3500"/>
              <a:buNone/>
              <a:defRPr/>
            </a:lvl6pPr>
            <a:lvl7pPr lvl="6" rtl="0" algn="ctr">
              <a:spcBef>
                <a:spcPts val="0"/>
              </a:spcBef>
              <a:spcAft>
                <a:spcPts val="0"/>
              </a:spcAft>
              <a:buSzPts val="3500"/>
              <a:buNone/>
              <a:defRPr/>
            </a:lvl7pPr>
            <a:lvl8pPr lvl="7" rtl="0" algn="ctr">
              <a:spcBef>
                <a:spcPts val="0"/>
              </a:spcBef>
              <a:spcAft>
                <a:spcPts val="0"/>
              </a:spcAft>
              <a:buSzPts val="3500"/>
              <a:buNone/>
              <a:defRPr/>
            </a:lvl8pPr>
            <a:lvl9pPr lvl="8" rtl="0" algn="ctr">
              <a:spcBef>
                <a:spcPts val="0"/>
              </a:spcBef>
              <a:spcAft>
                <a:spcPts val="0"/>
              </a:spcAft>
              <a:buSzPts val="3500"/>
              <a:buNone/>
              <a:defRPr/>
            </a:lvl9pPr>
          </a:lstStyle>
          <a:p/>
        </p:txBody>
      </p:sp>
      <p:sp>
        <p:nvSpPr>
          <p:cNvPr id="237" name="Google Shape;237;p9"/>
          <p:cNvSpPr txBox="1"/>
          <p:nvPr>
            <p:ph idx="1" type="subTitle"/>
          </p:nvPr>
        </p:nvSpPr>
        <p:spPr>
          <a:xfrm>
            <a:off x="1866500" y="2115875"/>
            <a:ext cx="5411100" cy="6711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200"/>
              <a:buNone/>
              <a:defRPr sz="1600"/>
            </a:lvl1pPr>
            <a:lvl2pPr lvl="1" rtl="0" algn="ctr">
              <a:lnSpc>
                <a:spcPct val="100000"/>
              </a:lnSpc>
              <a:spcBef>
                <a:spcPts val="0"/>
              </a:spcBef>
              <a:spcAft>
                <a:spcPts val="0"/>
              </a:spcAft>
              <a:buSzPts val="1200"/>
              <a:buNone/>
              <a:defRPr/>
            </a:lvl2pPr>
            <a:lvl3pPr lvl="2" rtl="0" algn="ctr">
              <a:lnSpc>
                <a:spcPct val="100000"/>
              </a:lnSpc>
              <a:spcBef>
                <a:spcPts val="0"/>
              </a:spcBef>
              <a:spcAft>
                <a:spcPts val="0"/>
              </a:spcAft>
              <a:buSzPts val="1200"/>
              <a:buNone/>
              <a:defRPr/>
            </a:lvl3pPr>
            <a:lvl4pPr lvl="3" rtl="0" algn="ctr">
              <a:lnSpc>
                <a:spcPct val="100000"/>
              </a:lnSpc>
              <a:spcBef>
                <a:spcPts val="0"/>
              </a:spcBef>
              <a:spcAft>
                <a:spcPts val="0"/>
              </a:spcAft>
              <a:buSzPts val="1200"/>
              <a:buNone/>
              <a:defRPr/>
            </a:lvl4pPr>
            <a:lvl5pPr lvl="4" rtl="0" algn="ctr">
              <a:lnSpc>
                <a:spcPct val="100000"/>
              </a:lnSpc>
              <a:spcBef>
                <a:spcPts val="0"/>
              </a:spcBef>
              <a:spcAft>
                <a:spcPts val="0"/>
              </a:spcAft>
              <a:buSzPts val="1200"/>
              <a:buNone/>
              <a:defRPr/>
            </a:lvl5pPr>
            <a:lvl6pPr lvl="5" rtl="0" algn="ctr">
              <a:lnSpc>
                <a:spcPct val="100000"/>
              </a:lnSpc>
              <a:spcBef>
                <a:spcPts val="0"/>
              </a:spcBef>
              <a:spcAft>
                <a:spcPts val="0"/>
              </a:spcAft>
              <a:buSzPts val="1200"/>
              <a:buNone/>
              <a:defRPr/>
            </a:lvl6pPr>
            <a:lvl7pPr lvl="6" rtl="0" algn="ctr">
              <a:lnSpc>
                <a:spcPct val="100000"/>
              </a:lnSpc>
              <a:spcBef>
                <a:spcPts val="0"/>
              </a:spcBef>
              <a:spcAft>
                <a:spcPts val="0"/>
              </a:spcAft>
              <a:buSzPts val="1200"/>
              <a:buNone/>
              <a:defRPr/>
            </a:lvl7pPr>
            <a:lvl8pPr lvl="7" rtl="0" algn="ctr">
              <a:lnSpc>
                <a:spcPct val="100000"/>
              </a:lnSpc>
              <a:spcBef>
                <a:spcPts val="0"/>
              </a:spcBef>
              <a:spcAft>
                <a:spcPts val="0"/>
              </a:spcAft>
              <a:buSzPts val="1200"/>
              <a:buNone/>
              <a:defRPr/>
            </a:lvl8pPr>
            <a:lvl9pPr lvl="8" rtl="0" algn="ctr">
              <a:lnSpc>
                <a:spcPct val="100000"/>
              </a:lnSpc>
              <a:spcBef>
                <a:spcPts val="0"/>
              </a:spcBef>
              <a:spcAft>
                <a:spcPts val="0"/>
              </a:spcAft>
              <a:buSzPts val="1200"/>
              <a:buNone/>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238" name="Shape 238"/>
        <p:cNvGrpSpPr/>
        <p:nvPr/>
      </p:nvGrpSpPr>
      <p:grpSpPr>
        <a:xfrm>
          <a:off x="0" y="0"/>
          <a:ext cx="0" cy="0"/>
          <a:chOff x="0" y="0"/>
          <a:chExt cx="0" cy="0"/>
        </a:xfrm>
      </p:grpSpPr>
      <p:sp>
        <p:nvSpPr>
          <p:cNvPr id="239" name="Google Shape;239;p10"/>
          <p:cNvSpPr/>
          <p:nvPr>
            <p:ph idx="2" type="pic"/>
          </p:nvPr>
        </p:nvSpPr>
        <p:spPr>
          <a:xfrm>
            <a:off x="-25" y="0"/>
            <a:ext cx="9144000" cy="5143500"/>
          </a:xfrm>
          <a:prstGeom prst="rect">
            <a:avLst/>
          </a:prstGeom>
          <a:noFill/>
          <a:ln>
            <a:noFill/>
          </a:ln>
        </p:spPr>
      </p:sp>
      <p:sp>
        <p:nvSpPr>
          <p:cNvPr id="240" name="Google Shape;240;p10"/>
          <p:cNvSpPr txBox="1"/>
          <p:nvPr>
            <p:ph type="title"/>
          </p:nvPr>
        </p:nvSpPr>
        <p:spPr>
          <a:xfrm>
            <a:off x="713225" y="539500"/>
            <a:ext cx="6154500" cy="572700"/>
          </a:xfrm>
          <a:prstGeom prst="rect">
            <a:avLst/>
          </a:prstGeom>
          <a:gradFill>
            <a:gsLst>
              <a:gs pos="0">
                <a:schemeClr val="lt1"/>
              </a:gs>
              <a:gs pos="100000">
                <a:schemeClr val="dk2"/>
              </a:gs>
            </a:gsLst>
            <a:lin ang="5400012" scaled="0"/>
          </a:gradFill>
          <a:effectLst>
            <a:outerShdw blurRad="42863" rotWithShape="0" algn="bl" dir="2580000" dist="19050">
              <a:schemeClr val="dk1">
                <a:alpha val="19000"/>
              </a:schemeClr>
            </a:outerShdw>
          </a:effectLst>
        </p:spPr>
        <p:txBody>
          <a:bodyPr anchorCtr="0" anchor="t" bIns="91425" lIns="91425" spcFirstLastPara="1" rIns="91425" wrap="square" tIns="91425">
            <a:noAutofit/>
          </a:bodyPr>
          <a:lstStyle>
            <a:lvl1pPr lvl="0" rtl="0">
              <a:spcBef>
                <a:spcPts val="0"/>
              </a:spcBef>
              <a:spcAft>
                <a:spcPts val="0"/>
              </a:spcAft>
              <a:buSzPts val="3500"/>
              <a:buNone/>
              <a:defRPr sz="2800"/>
            </a:lvl1pPr>
            <a:lvl2pPr lvl="1" rtl="0" algn="ctr">
              <a:spcBef>
                <a:spcPts val="0"/>
              </a:spcBef>
              <a:spcAft>
                <a:spcPts val="0"/>
              </a:spcAft>
              <a:buSzPts val="3500"/>
              <a:buNone/>
              <a:defRPr/>
            </a:lvl2pPr>
            <a:lvl3pPr lvl="2" rtl="0" algn="ctr">
              <a:spcBef>
                <a:spcPts val="0"/>
              </a:spcBef>
              <a:spcAft>
                <a:spcPts val="0"/>
              </a:spcAft>
              <a:buSzPts val="3500"/>
              <a:buNone/>
              <a:defRPr/>
            </a:lvl3pPr>
            <a:lvl4pPr lvl="3" rtl="0" algn="ctr">
              <a:spcBef>
                <a:spcPts val="0"/>
              </a:spcBef>
              <a:spcAft>
                <a:spcPts val="0"/>
              </a:spcAft>
              <a:buSzPts val="3500"/>
              <a:buNone/>
              <a:defRPr/>
            </a:lvl4pPr>
            <a:lvl5pPr lvl="4" rtl="0" algn="ctr">
              <a:spcBef>
                <a:spcPts val="0"/>
              </a:spcBef>
              <a:spcAft>
                <a:spcPts val="0"/>
              </a:spcAft>
              <a:buSzPts val="3500"/>
              <a:buNone/>
              <a:defRPr/>
            </a:lvl5pPr>
            <a:lvl6pPr lvl="5" rtl="0" algn="ctr">
              <a:spcBef>
                <a:spcPts val="0"/>
              </a:spcBef>
              <a:spcAft>
                <a:spcPts val="0"/>
              </a:spcAft>
              <a:buSzPts val="3500"/>
              <a:buNone/>
              <a:defRPr/>
            </a:lvl6pPr>
            <a:lvl7pPr lvl="6" rtl="0" algn="ctr">
              <a:spcBef>
                <a:spcPts val="0"/>
              </a:spcBef>
              <a:spcAft>
                <a:spcPts val="0"/>
              </a:spcAft>
              <a:buSzPts val="3500"/>
              <a:buNone/>
              <a:defRPr/>
            </a:lvl7pPr>
            <a:lvl8pPr lvl="7" rtl="0" algn="ctr">
              <a:spcBef>
                <a:spcPts val="0"/>
              </a:spcBef>
              <a:spcAft>
                <a:spcPts val="0"/>
              </a:spcAft>
              <a:buSzPts val="3500"/>
              <a:buNone/>
              <a:defRPr/>
            </a:lvl8pPr>
            <a:lvl9pPr lvl="8" rtl="0" algn="ctr">
              <a:spcBef>
                <a:spcPts val="0"/>
              </a:spcBef>
              <a:spcAft>
                <a:spcPts val="0"/>
              </a:spcAft>
              <a:buSzPts val="3500"/>
              <a:buNone/>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28" Type="http://schemas.openxmlformats.org/officeDocument/2006/relationships/slideLayout" Target="../slideLayouts/slideLayout28.xml"/><Relationship Id="rId27" Type="http://schemas.openxmlformats.org/officeDocument/2006/relationships/slideLayout" Target="../slideLayouts/slideLayout27.xml"/><Relationship Id="rId5" Type="http://schemas.openxmlformats.org/officeDocument/2006/relationships/slideLayout" Target="../slideLayouts/slideLayout5.xml"/><Relationship Id="rId6" Type="http://schemas.openxmlformats.org/officeDocument/2006/relationships/slideLayout" Target="../slideLayouts/slideLayout6.xml"/><Relationship Id="rId29" Type="http://schemas.openxmlformats.org/officeDocument/2006/relationships/slideLayout" Target="../slideLayouts/slideLayout29.xml"/><Relationship Id="rId7" Type="http://schemas.openxmlformats.org/officeDocument/2006/relationships/slideLayout" Target="../slideLayouts/slideLayout7.xml"/><Relationship Id="rId8" Type="http://schemas.openxmlformats.org/officeDocument/2006/relationships/slideLayout" Target="../slideLayouts/slideLayout8.xml"/><Relationship Id="rId31" Type="http://schemas.openxmlformats.org/officeDocument/2006/relationships/theme" Target="../theme/theme2.xml"/><Relationship Id="rId30" Type="http://schemas.openxmlformats.org/officeDocument/2006/relationships/slideLayout" Target="../slideLayouts/slideLayout30.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9" Type="http://schemas.openxmlformats.org/officeDocument/2006/relationships/slideLayout" Target="../slideLayouts/slideLayout19.xml"/><Relationship Id="rId18"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gradFill>
          <a:gsLst>
            <a:gs pos="0">
              <a:schemeClr val="lt1"/>
            </a:gs>
            <a:gs pos="100000">
              <a:schemeClr val="dk2"/>
            </a:gs>
          </a:gsLst>
          <a:lin ang="5400012" scaled="0"/>
        </a:gra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713225" y="445025"/>
            <a:ext cx="7717500" cy="5727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dk1"/>
              </a:buClr>
              <a:buSzPts val="3500"/>
              <a:buFont typeface="Changa One"/>
              <a:buNone/>
              <a:defRPr sz="3500">
                <a:solidFill>
                  <a:schemeClr val="dk1"/>
                </a:solidFill>
                <a:latin typeface="Changa One"/>
                <a:ea typeface="Changa One"/>
                <a:cs typeface="Changa One"/>
                <a:sym typeface="Changa One"/>
              </a:defRPr>
            </a:lvl1pPr>
            <a:lvl2pPr lvl="1" rtl="0">
              <a:spcBef>
                <a:spcPts val="0"/>
              </a:spcBef>
              <a:spcAft>
                <a:spcPts val="0"/>
              </a:spcAft>
              <a:buClr>
                <a:schemeClr val="dk1"/>
              </a:buClr>
              <a:buSzPts val="3500"/>
              <a:buFont typeface="Changa One"/>
              <a:buNone/>
              <a:defRPr sz="3500">
                <a:solidFill>
                  <a:schemeClr val="dk1"/>
                </a:solidFill>
                <a:latin typeface="Changa One"/>
                <a:ea typeface="Changa One"/>
                <a:cs typeface="Changa One"/>
                <a:sym typeface="Changa One"/>
              </a:defRPr>
            </a:lvl2pPr>
            <a:lvl3pPr lvl="2" rtl="0">
              <a:spcBef>
                <a:spcPts val="0"/>
              </a:spcBef>
              <a:spcAft>
                <a:spcPts val="0"/>
              </a:spcAft>
              <a:buClr>
                <a:schemeClr val="dk1"/>
              </a:buClr>
              <a:buSzPts val="3500"/>
              <a:buFont typeface="Changa One"/>
              <a:buNone/>
              <a:defRPr sz="3500">
                <a:solidFill>
                  <a:schemeClr val="dk1"/>
                </a:solidFill>
                <a:latin typeface="Changa One"/>
                <a:ea typeface="Changa One"/>
                <a:cs typeface="Changa One"/>
                <a:sym typeface="Changa One"/>
              </a:defRPr>
            </a:lvl3pPr>
            <a:lvl4pPr lvl="3" rtl="0">
              <a:spcBef>
                <a:spcPts val="0"/>
              </a:spcBef>
              <a:spcAft>
                <a:spcPts val="0"/>
              </a:spcAft>
              <a:buClr>
                <a:schemeClr val="dk1"/>
              </a:buClr>
              <a:buSzPts val="3500"/>
              <a:buFont typeface="Changa One"/>
              <a:buNone/>
              <a:defRPr sz="3500">
                <a:solidFill>
                  <a:schemeClr val="dk1"/>
                </a:solidFill>
                <a:latin typeface="Changa One"/>
                <a:ea typeface="Changa One"/>
                <a:cs typeface="Changa One"/>
                <a:sym typeface="Changa One"/>
              </a:defRPr>
            </a:lvl4pPr>
            <a:lvl5pPr lvl="4" rtl="0">
              <a:spcBef>
                <a:spcPts val="0"/>
              </a:spcBef>
              <a:spcAft>
                <a:spcPts val="0"/>
              </a:spcAft>
              <a:buClr>
                <a:schemeClr val="dk1"/>
              </a:buClr>
              <a:buSzPts val="3500"/>
              <a:buFont typeface="Changa One"/>
              <a:buNone/>
              <a:defRPr sz="3500">
                <a:solidFill>
                  <a:schemeClr val="dk1"/>
                </a:solidFill>
                <a:latin typeface="Changa One"/>
                <a:ea typeface="Changa One"/>
                <a:cs typeface="Changa One"/>
                <a:sym typeface="Changa One"/>
              </a:defRPr>
            </a:lvl5pPr>
            <a:lvl6pPr lvl="5" rtl="0">
              <a:spcBef>
                <a:spcPts val="0"/>
              </a:spcBef>
              <a:spcAft>
                <a:spcPts val="0"/>
              </a:spcAft>
              <a:buClr>
                <a:schemeClr val="dk1"/>
              </a:buClr>
              <a:buSzPts val="3500"/>
              <a:buFont typeface="Changa One"/>
              <a:buNone/>
              <a:defRPr sz="3500">
                <a:solidFill>
                  <a:schemeClr val="dk1"/>
                </a:solidFill>
                <a:latin typeface="Changa One"/>
                <a:ea typeface="Changa One"/>
                <a:cs typeface="Changa One"/>
                <a:sym typeface="Changa One"/>
              </a:defRPr>
            </a:lvl6pPr>
            <a:lvl7pPr lvl="6" rtl="0">
              <a:spcBef>
                <a:spcPts val="0"/>
              </a:spcBef>
              <a:spcAft>
                <a:spcPts val="0"/>
              </a:spcAft>
              <a:buClr>
                <a:schemeClr val="dk1"/>
              </a:buClr>
              <a:buSzPts val="3500"/>
              <a:buFont typeface="Changa One"/>
              <a:buNone/>
              <a:defRPr sz="3500">
                <a:solidFill>
                  <a:schemeClr val="dk1"/>
                </a:solidFill>
                <a:latin typeface="Changa One"/>
                <a:ea typeface="Changa One"/>
                <a:cs typeface="Changa One"/>
                <a:sym typeface="Changa One"/>
              </a:defRPr>
            </a:lvl7pPr>
            <a:lvl8pPr lvl="7" rtl="0">
              <a:spcBef>
                <a:spcPts val="0"/>
              </a:spcBef>
              <a:spcAft>
                <a:spcPts val="0"/>
              </a:spcAft>
              <a:buClr>
                <a:schemeClr val="dk1"/>
              </a:buClr>
              <a:buSzPts val="3500"/>
              <a:buFont typeface="Changa One"/>
              <a:buNone/>
              <a:defRPr sz="3500">
                <a:solidFill>
                  <a:schemeClr val="dk1"/>
                </a:solidFill>
                <a:latin typeface="Changa One"/>
                <a:ea typeface="Changa One"/>
                <a:cs typeface="Changa One"/>
                <a:sym typeface="Changa One"/>
              </a:defRPr>
            </a:lvl8pPr>
            <a:lvl9pPr lvl="8" rtl="0">
              <a:spcBef>
                <a:spcPts val="0"/>
              </a:spcBef>
              <a:spcAft>
                <a:spcPts val="0"/>
              </a:spcAft>
              <a:buClr>
                <a:schemeClr val="dk1"/>
              </a:buClr>
              <a:buSzPts val="3500"/>
              <a:buFont typeface="Changa One"/>
              <a:buNone/>
              <a:defRPr sz="3500">
                <a:solidFill>
                  <a:schemeClr val="dk1"/>
                </a:solidFill>
                <a:latin typeface="Changa One"/>
                <a:ea typeface="Changa One"/>
                <a:cs typeface="Changa One"/>
                <a:sym typeface="Changa One"/>
              </a:defRPr>
            </a:lvl9pPr>
          </a:lstStyle>
          <a:p/>
        </p:txBody>
      </p:sp>
      <p:sp>
        <p:nvSpPr>
          <p:cNvPr id="7" name="Google Shape;7;p1"/>
          <p:cNvSpPr txBox="1"/>
          <p:nvPr>
            <p:ph idx="1" type="body"/>
          </p:nvPr>
        </p:nvSpPr>
        <p:spPr>
          <a:xfrm>
            <a:off x="713225" y="1152475"/>
            <a:ext cx="7717500" cy="3416400"/>
          </a:xfrm>
          <a:prstGeom prst="rect">
            <a:avLst/>
          </a:prstGeom>
          <a:noFill/>
          <a:ln>
            <a:noFill/>
          </a:ln>
        </p:spPr>
        <p:txBody>
          <a:bodyPr anchorCtr="0" anchor="t" bIns="91425" lIns="91425" spcFirstLastPara="1" rIns="91425" wrap="square" tIns="91425">
            <a:noAutofit/>
          </a:bodyPr>
          <a:lstStyle>
            <a:lvl1pPr indent="-304800" lvl="0" marL="457200">
              <a:lnSpc>
                <a:spcPct val="100000"/>
              </a:lnSpc>
              <a:spcBef>
                <a:spcPts val="0"/>
              </a:spcBef>
              <a:spcAft>
                <a:spcPts val="0"/>
              </a:spcAft>
              <a:buClr>
                <a:schemeClr val="dk1"/>
              </a:buClr>
              <a:buSzPts val="1200"/>
              <a:buFont typeface="Commissioner"/>
              <a:buChar char="●"/>
              <a:defRPr sz="1200">
                <a:solidFill>
                  <a:schemeClr val="dk1"/>
                </a:solidFill>
                <a:latin typeface="Commissioner"/>
                <a:ea typeface="Commissioner"/>
                <a:cs typeface="Commissioner"/>
                <a:sym typeface="Commissioner"/>
              </a:defRPr>
            </a:lvl1pPr>
            <a:lvl2pPr indent="-304800" lvl="1" marL="914400">
              <a:lnSpc>
                <a:spcPct val="100000"/>
              </a:lnSpc>
              <a:spcBef>
                <a:spcPts val="0"/>
              </a:spcBef>
              <a:spcAft>
                <a:spcPts val="0"/>
              </a:spcAft>
              <a:buClr>
                <a:schemeClr val="dk1"/>
              </a:buClr>
              <a:buSzPts val="1200"/>
              <a:buFont typeface="Commissioner"/>
              <a:buChar char="○"/>
              <a:defRPr sz="1200">
                <a:solidFill>
                  <a:schemeClr val="dk1"/>
                </a:solidFill>
                <a:latin typeface="Commissioner"/>
                <a:ea typeface="Commissioner"/>
                <a:cs typeface="Commissioner"/>
                <a:sym typeface="Commissioner"/>
              </a:defRPr>
            </a:lvl2pPr>
            <a:lvl3pPr indent="-304800" lvl="2" marL="1371600">
              <a:lnSpc>
                <a:spcPct val="100000"/>
              </a:lnSpc>
              <a:spcBef>
                <a:spcPts val="0"/>
              </a:spcBef>
              <a:spcAft>
                <a:spcPts val="0"/>
              </a:spcAft>
              <a:buClr>
                <a:schemeClr val="dk1"/>
              </a:buClr>
              <a:buSzPts val="1200"/>
              <a:buFont typeface="Commissioner"/>
              <a:buChar char="■"/>
              <a:defRPr sz="1200">
                <a:solidFill>
                  <a:schemeClr val="dk1"/>
                </a:solidFill>
                <a:latin typeface="Commissioner"/>
                <a:ea typeface="Commissioner"/>
                <a:cs typeface="Commissioner"/>
                <a:sym typeface="Commissioner"/>
              </a:defRPr>
            </a:lvl3pPr>
            <a:lvl4pPr indent="-304800" lvl="3" marL="1828800">
              <a:lnSpc>
                <a:spcPct val="100000"/>
              </a:lnSpc>
              <a:spcBef>
                <a:spcPts val="0"/>
              </a:spcBef>
              <a:spcAft>
                <a:spcPts val="0"/>
              </a:spcAft>
              <a:buClr>
                <a:schemeClr val="dk1"/>
              </a:buClr>
              <a:buSzPts val="1200"/>
              <a:buFont typeface="Commissioner"/>
              <a:buChar char="●"/>
              <a:defRPr sz="1200">
                <a:solidFill>
                  <a:schemeClr val="dk1"/>
                </a:solidFill>
                <a:latin typeface="Commissioner"/>
                <a:ea typeface="Commissioner"/>
                <a:cs typeface="Commissioner"/>
                <a:sym typeface="Commissioner"/>
              </a:defRPr>
            </a:lvl4pPr>
            <a:lvl5pPr indent="-304800" lvl="4" marL="2286000">
              <a:lnSpc>
                <a:spcPct val="100000"/>
              </a:lnSpc>
              <a:spcBef>
                <a:spcPts val="0"/>
              </a:spcBef>
              <a:spcAft>
                <a:spcPts val="0"/>
              </a:spcAft>
              <a:buClr>
                <a:schemeClr val="dk1"/>
              </a:buClr>
              <a:buSzPts val="1200"/>
              <a:buFont typeface="Commissioner"/>
              <a:buChar char="○"/>
              <a:defRPr sz="1200">
                <a:solidFill>
                  <a:schemeClr val="dk1"/>
                </a:solidFill>
                <a:latin typeface="Commissioner"/>
                <a:ea typeface="Commissioner"/>
                <a:cs typeface="Commissioner"/>
                <a:sym typeface="Commissioner"/>
              </a:defRPr>
            </a:lvl5pPr>
            <a:lvl6pPr indent="-304800" lvl="5" marL="2743200">
              <a:lnSpc>
                <a:spcPct val="100000"/>
              </a:lnSpc>
              <a:spcBef>
                <a:spcPts val="0"/>
              </a:spcBef>
              <a:spcAft>
                <a:spcPts val="0"/>
              </a:spcAft>
              <a:buClr>
                <a:schemeClr val="dk1"/>
              </a:buClr>
              <a:buSzPts val="1200"/>
              <a:buFont typeface="Commissioner"/>
              <a:buChar char="■"/>
              <a:defRPr sz="1200">
                <a:solidFill>
                  <a:schemeClr val="dk1"/>
                </a:solidFill>
                <a:latin typeface="Commissioner"/>
                <a:ea typeface="Commissioner"/>
                <a:cs typeface="Commissioner"/>
                <a:sym typeface="Commissioner"/>
              </a:defRPr>
            </a:lvl6pPr>
            <a:lvl7pPr indent="-304800" lvl="6" marL="3200400">
              <a:lnSpc>
                <a:spcPct val="100000"/>
              </a:lnSpc>
              <a:spcBef>
                <a:spcPts val="0"/>
              </a:spcBef>
              <a:spcAft>
                <a:spcPts val="0"/>
              </a:spcAft>
              <a:buClr>
                <a:schemeClr val="dk1"/>
              </a:buClr>
              <a:buSzPts val="1200"/>
              <a:buFont typeface="Commissioner"/>
              <a:buChar char="●"/>
              <a:defRPr sz="1200">
                <a:solidFill>
                  <a:schemeClr val="dk1"/>
                </a:solidFill>
                <a:latin typeface="Commissioner"/>
                <a:ea typeface="Commissioner"/>
                <a:cs typeface="Commissioner"/>
                <a:sym typeface="Commissioner"/>
              </a:defRPr>
            </a:lvl7pPr>
            <a:lvl8pPr indent="-304800" lvl="7" marL="3657600">
              <a:lnSpc>
                <a:spcPct val="100000"/>
              </a:lnSpc>
              <a:spcBef>
                <a:spcPts val="0"/>
              </a:spcBef>
              <a:spcAft>
                <a:spcPts val="0"/>
              </a:spcAft>
              <a:buClr>
                <a:schemeClr val="dk1"/>
              </a:buClr>
              <a:buSzPts val="1200"/>
              <a:buFont typeface="Commissioner"/>
              <a:buChar char="○"/>
              <a:defRPr sz="1200">
                <a:solidFill>
                  <a:schemeClr val="dk1"/>
                </a:solidFill>
                <a:latin typeface="Commissioner"/>
                <a:ea typeface="Commissioner"/>
                <a:cs typeface="Commissioner"/>
                <a:sym typeface="Commissioner"/>
              </a:defRPr>
            </a:lvl8pPr>
            <a:lvl9pPr indent="-304800" lvl="8" marL="4114800">
              <a:lnSpc>
                <a:spcPct val="100000"/>
              </a:lnSpc>
              <a:spcBef>
                <a:spcPts val="0"/>
              </a:spcBef>
              <a:spcAft>
                <a:spcPts val="0"/>
              </a:spcAft>
              <a:buClr>
                <a:schemeClr val="dk1"/>
              </a:buClr>
              <a:buSzPts val="1200"/>
              <a:buFont typeface="Commissioner"/>
              <a:buChar char="■"/>
              <a:defRPr sz="1200">
                <a:solidFill>
                  <a:schemeClr val="dk1"/>
                </a:solidFill>
                <a:latin typeface="Commissioner"/>
                <a:ea typeface="Commissioner"/>
                <a:cs typeface="Commissioner"/>
                <a:sym typeface="Commissioner"/>
              </a:defRPr>
            </a:lvl9pPr>
          </a:lstStyle>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0.xml"/><Relationship Id="rId3" Type="http://schemas.openxmlformats.org/officeDocument/2006/relationships/image" Target="../media/image5.png"/><Relationship Id="rId4" Type="http://schemas.openxmlformats.org/officeDocument/2006/relationships/image" Target="../media/image11.png"/><Relationship Id="rId5" Type="http://schemas.openxmlformats.org/officeDocument/2006/relationships/image" Target="../media/image14.png"/><Relationship Id="rId6" Type="http://schemas.openxmlformats.org/officeDocument/2006/relationships/image" Target="../media/image1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xml"/><Relationship Id="rId3" Type="http://schemas.openxmlformats.org/officeDocument/2006/relationships/image" Target="../media/image7.jpg"/><Relationship Id="rId4" Type="http://schemas.openxmlformats.org/officeDocument/2006/relationships/image" Target="../media/image9.jpg"/><Relationship Id="rId5" Type="http://schemas.openxmlformats.org/officeDocument/2006/relationships/image" Target="../media/image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xml"/><Relationship Id="rId3" Type="http://schemas.openxmlformats.org/officeDocument/2006/relationships/image" Target="../media/image1.jpg"/><Relationship Id="rId4" Type="http://schemas.openxmlformats.org/officeDocument/2006/relationships/image" Target="../media/image28.png"/><Relationship Id="rId5" Type="http://schemas.openxmlformats.org/officeDocument/2006/relationships/image" Target="../media/image2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xml"/><Relationship Id="rId3" Type="http://schemas.openxmlformats.org/officeDocument/2006/relationships/image" Target="../media/image34.png"/><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xml"/><Relationship Id="rId3" Type="http://schemas.openxmlformats.org/officeDocument/2006/relationships/image" Target="../media/image26.jpg"/><Relationship Id="rId4" Type="http://schemas.openxmlformats.org/officeDocument/2006/relationships/image" Target="../media/image22.jpg"/><Relationship Id="rId5" Type="http://schemas.openxmlformats.org/officeDocument/2006/relationships/image" Target="../media/image24.png"/><Relationship Id="rId6" Type="http://schemas.openxmlformats.org/officeDocument/2006/relationships/image" Target="../media/image3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6.xml"/><Relationship Id="rId3" Type="http://schemas.openxmlformats.org/officeDocument/2006/relationships/image" Target="../media/image4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8.xml"/><Relationship Id="rId3" Type="http://schemas.openxmlformats.org/officeDocument/2006/relationships/image" Target="../media/image29.jpg"/><Relationship Id="rId4" Type="http://schemas.openxmlformats.org/officeDocument/2006/relationships/image" Target="../media/image43.jpg"/><Relationship Id="rId9" Type="http://schemas.openxmlformats.org/officeDocument/2006/relationships/image" Target="../media/image30.png"/><Relationship Id="rId5" Type="http://schemas.openxmlformats.org/officeDocument/2006/relationships/image" Target="../media/image40.gif"/><Relationship Id="rId6" Type="http://schemas.openxmlformats.org/officeDocument/2006/relationships/image" Target="../media/image41.png"/><Relationship Id="rId7" Type="http://schemas.openxmlformats.org/officeDocument/2006/relationships/image" Target="../media/image33.jpg"/><Relationship Id="rId8" Type="http://schemas.openxmlformats.org/officeDocument/2006/relationships/image" Target="../media/image44.jpg"/><Relationship Id="rId10" Type="http://schemas.openxmlformats.org/officeDocument/2006/relationships/image" Target="../media/image27.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9.xml"/><Relationship Id="rId3" Type="http://schemas.openxmlformats.org/officeDocument/2006/relationships/image" Target="../media/image32.jpg"/><Relationship Id="rId4" Type="http://schemas.openxmlformats.org/officeDocument/2006/relationships/image" Target="../media/image39.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0.xml"/><Relationship Id="rId3" Type="http://schemas.openxmlformats.org/officeDocument/2006/relationships/image" Target="../media/image3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21.xml"/><Relationship Id="rId3" Type="http://schemas.openxmlformats.org/officeDocument/2006/relationships/image" Target="../media/image37.jpg"/><Relationship Id="rId4" Type="http://schemas.openxmlformats.org/officeDocument/2006/relationships/image" Target="../media/image35.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22.xml"/><Relationship Id="rId3" Type="http://schemas.openxmlformats.org/officeDocument/2006/relationships/image" Target="../media/image47.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23.xml"/><Relationship Id="rId3" Type="http://schemas.openxmlformats.org/officeDocument/2006/relationships/image" Target="../media/image42.jpg"/><Relationship Id="rId4" Type="http://schemas.openxmlformats.org/officeDocument/2006/relationships/image" Target="../media/image46.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25.xml"/><Relationship Id="rId3" Type="http://schemas.openxmlformats.org/officeDocument/2006/relationships/image" Target="../media/image45.png"/><Relationship Id="rId4" Type="http://schemas.openxmlformats.org/officeDocument/2006/relationships/image" Target="../media/image38.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27.xml"/><Relationship Id="rId3" Type="http://schemas.openxmlformats.org/officeDocument/2006/relationships/hyperlink" Target="https://biomimicry.org/inspiration/what-is-biomimicry/" TargetMode="Externa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4.xml"/><Relationship Id="rId3" Type="http://schemas.openxmlformats.org/officeDocument/2006/relationships/image" Target="../media/image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xml"/><Relationship Id="rId3" Type="http://schemas.openxmlformats.org/officeDocument/2006/relationships/image" Target="../media/image18.png"/><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6.xml"/><Relationship Id="rId3" Type="http://schemas.openxmlformats.org/officeDocument/2006/relationships/image" Target="../media/image1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7.xml"/><Relationship Id="rId3" Type="http://schemas.openxmlformats.org/officeDocument/2006/relationships/image" Target="../media/image23.png"/><Relationship Id="rId4" Type="http://schemas.openxmlformats.org/officeDocument/2006/relationships/image" Target="../media/image8.jpg"/><Relationship Id="rId5" Type="http://schemas.openxmlformats.org/officeDocument/2006/relationships/image" Target="../media/image6.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xml"/><Relationship Id="rId3" Type="http://schemas.openxmlformats.org/officeDocument/2006/relationships/image" Target="../media/image12.png"/><Relationship Id="rId4" Type="http://schemas.openxmlformats.org/officeDocument/2006/relationships/image" Target="../media/image13.png"/><Relationship Id="rId5" Type="http://schemas.openxmlformats.org/officeDocument/2006/relationships/image" Target="../media/image15.jpg"/><Relationship Id="rId6" Type="http://schemas.openxmlformats.org/officeDocument/2006/relationships/image" Target="../media/image25.png"/><Relationship Id="rId7"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72" name="Shape 1272"/>
        <p:cNvGrpSpPr/>
        <p:nvPr/>
      </p:nvGrpSpPr>
      <p:grpSpPr>
        <a:xfrm>
          <a:off x="0" y="0"/>
          <a:ext cx="0" cy="0"/>
          <a:chOff x="0" y="0"/>
          <a:chExt cx="0" cy="0"/>
        </a:xfrm>
      </p:grpSpPr>
      <p:sp>
        <p:nvSpPr>
          <p:cNvPr id="1273" name="Google Shape;1273;p32"/>
          <p:cNvSpPr/>
          <p:nvPr/>
        </p:nvSpPr>
        <p:spPr>
          <a:xfrm>
            <a:off x="7214587" y="2107186"/>
            <a:ext cx="1663335" cy="859056"/>
          </a:xfrm>
          <a:custGeom>
            <a:rect b="b" l="l" r="r" t="t"/>
            <a:pathLst>
              <a:path extrusionOk="0" h="19745" w="38231">
                <a:moveTo>
                  <a:pt x="3597" y="16684"/>
                </a:moveTo>
                <a:cubicBezTo>
                  <a:pt x="3777" y="16715"/>
                  <a:pt x="3946" y="16792"/>
                  <a:pt x="4082" y="16922"/>
                </a:cubicBezTo>
                <a:cubicBezTo>
                  <a:pt x="4204" y="16332"/>
                  <a:pt x="4586" y="16106"/>
                  <a:pt x="4995" y="15740"/>
                </a:cubicBezTo>
                <a:cubicBezTo>
                  <a:pt x="5341" y="15432"/>
                  <a:pt x="5324" y="15356"/>
                  <a:pt x="5323" y="14898"/>
                </a:cubicBezTo>
                <a:cubicBezTo>
                  <a:pt x="5322" y="14404"/>
                  <a:pt x="5367" y="13975"/>
                  <a:pt x="5680" y="13567"/>
                </a:cubicBezTo>
                <a:cubicBezTo>
                  <a:pt x="5741" y="13488"/>
                  <a:pt x="6690" y="12775"/>
                  <a:pt x="6715" y="12964"/>
                </a:cubicBezTo>
                <a:cubicBezTo>
                  <a:pt x="6601" y="12094"/>
                  <a:pt x="7348" y="11014"/>
                  <a:pt x="8264" y="10959"/>
                </a:cubicBezTo>
                <a:cubicBezTo>
                  <a:pt x="9016" y="10914"/>
                  <a:pt x="10035" y="11690"/>
                  <a:pt x="10347" y="12333"/>
                </a:cubicBezTo>
                <a:cubicBezTo>
                  <a:pt x="10421" y="11645"/>
                  <a:pt x="10728" y="11003"/>
                  <a:pt x="11284" y="10574"/>
                </a:cubicBezTo>
                <a:cubicBezTo>
                  <a:pt x="11831" y="10149"/>
                  <a:pt x="12568" y="9980"/>
                  <a:pt x="13247" y="10121"/>
                </a:cubicBezTo>
                <a:cubicBezTo>
                  <a:pt x="12653" y="9871"/>
                  <a:pt x="12353" y="9125"/>
                  <a:pt x="12523" y="8505"/>
                </a:cubicBezTo>
                <a:cubicBezTo>
                  <a:pt x="12694" y="7883"/>
                  <a:pt x="13264" y="7415"/>
                  <a:pt x="13891" y="7273"/>
                </a:cubicBezTo>
                <a:cubicBezTo>
                  <a:pt x="14520" y="7130"/>
                  <a:pt x="15191" y="7280"/>
                  <a:pt x="15757" y="7587"/>
                </a:cubicBezTo>
                <a:cubicBezTo>
                  <a:pt x="15622" y="6649"/>
                  <a:pt x="16096" y="5651"/>
                  <a:pt x="16909" y="5163"/>
                </a:cubicBezTo>
                <a:cubicBezTo>
                  <a:pt x="17722" y="4675"/>
                  <a:pt x="18826" y="4726"/>
                  <a:pt x="19590" y="5287"/>
                </a:cubicBezTo>
                <a:cubicBezTo>
                  <a:pt x="19332" y="4295"/>
                  <a:pt x="19695" y="3167"/>
                  <a:pt x="20484" y="2512"/>
                </a:cubicBezTo>
                <a:cubicBezTo>
                  <a:pt x="21273" y="1856"/>
                  <a:pt x="22447" y="1706"/>
                  <a:pt x="23376" y="2142"/>
                </a:cubicBezTo>
                <a:cubicBezTo>
                  <a:pt x="23331" y="1655"/>
                  <a:pt x="23537" y="1152"/>
                  <a:pt x="23909" y="836"/>
                </a:cubicBezTo>
                <a:cubicBezTo>
                  <a:pt x="24895" y="0"/>
                  <a:pt x="26111" y="898"/>
                  <a:pt x="26087" y="2038"/>
                </a:cubicBezTo>
                <a:cubicBezTo>
                  <a:pt x="26607" y="1792"/>
                  <a:pt x="28218" y="2216"/>
                  <a:pt x="27771" y="3067"/>
                </a:cubicBezTo>
                <a:cubicBezTo>
                  <a:pt x="28390" y="1889"/>
                  <a:pt x="30084" y="1531"/>
                  <a:pt x="31238" y="2194"/>
                </a:cubicBezTo>
                <a:cubicBezTo>
                  <a:pt x="32392" y="2857"/>
                  <a:pt x="32953" y="4311"/>
                  <a:pt x="32767" y="5628"/>
                </a:cubicBezTo>
                <a:cubicBezTo>
                  <a:pt x="32582" y="6945"/>
                  <a:pt x="31747" y="8109"/>
                  <a:pt x="30696" y="8924"/>
                </a:cubicBezTo>
                <a:cubicBezTo>
                  <a:pt x="31465" y="8546"/>
                  <a:pt x="32461" y="8693"/>
                  <a:pt x="33090" y="9277"/>
                </a:cubicBezTo>
                <a:cubicBezTo>
                  <a:pt x="33717" y="9860"/>
                  <a:pt x="33935" y="10843"/>
                  <a:pt x="33615" y="11637"/>
                </a:cubicBezTo>
                <a:cubicBezTo>
                  <a:pt x="33525" y="11859"/>
                  <a:pt x="33397" y="12074"/>
                  <a:pt x="33392" y="12312"/>
                </a:cubicBezTo>
                <a:cubicBezTo>
                  <a:pt x="33381" y="12949"/>
                  <a:pt x="34159" y="13229"/>
                  <a:pt x="34696" y="13570"/>
                </a:cubicBezTo>
                <a:cubicBezTo>
                  <a:pt x="35392" y="14013"/>
                  <a:pt x="35825" y="14837"/>
                  <a:pt x="35796" y="15660"/>
                </a:cubicBezTo>
                <a:cubicBezTo>
                  <a:pt x="35766" y="16483"/>
                  <a:pt x="35275" y="17274"/>
                  <a:pt x="34550" y="17665"/>
                </a:cubicBezTo>
                <a:cubicBezTo>
                  <a:pt x="35776" y="18111"/>
                  <a:pt x="37004" y="18556"/>
                  <a:pt x="38231" y="19002"/>
                </a:cubicBezTo>
                <a:cubicBezTo>
                  <a:pt x="25498" y="19586"/>
                  <a:pt x="12744" y="19744"/>
                  <a:pt x="0" y="19477"/>
                </a:cubicBezTo>
                <a:cubicBezTo>
                  <a:pt x="587" y="19378"/>
                  <a:pt x="1032" y="18900"/>
                  <a:pt x="1366" y="18409"/>
                </a:cubicBezTo>
                <a:cubicBezTo>
                  <a:pt x="1700" y="17916"/>
                  <a:pt x="1982" y="17371"/>
                  <a:pt x="2450" y="17003"/>
                </a:cubicBezTo>
                <a:cubicBezTo>
                  <a:pt x="2768" y="16754"/>
                  <a:pt x="3211" y="16616"/>
                  <a:pt x="3597" y="16684"/>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4" name="Google Shape;1274;p32"/>
          <p:cNvSpPr/>
          <p:nvPr/>
        </p:nvSpPr>
        <p:spPr>
          <a:xfrm>
            <a:off x="1494252" y="3312507"/>
            <a:ext cx="1380798" cy="462876"/>
          </a:xfrm>
          <a:custGeom>
            <a:rect b="b" l="l" r="r" t="t"/>
            <a:pathLst>
              <a:path extrusionOk="0" h="10639" w="31737">
                <a:moveTo>
                  <a:pt x="31737" y="10639"/>
                </a:moveTo>
                <a:lnTo>
                  <a:pt x="241" y="10639"/>
                </a:lnTo>
                <a:cubicBezTo>
                  <a:pt x="1" y="10215"/>
                  <a:pt x="12" y="9679"/>
                  <a:pt x="375" y="9355"/>
                </a:cubicBezTo>
                <a:cubicBezTo>
                  <a:pt x="737" y="9031"/>
                  <a:pt x="1328" y="9001"/>
                  <a:pt x="1721" y="9286"/>
                </a:cubicBezTo>
                <a:cubicBezTo>
                  <a:pt x="1998" y="8549"/>
                  <a:pt x="2611" y="7947"/>
                  <a:pt x="3353" y="7685"/>
                </a:cubicBezTo>
                <a:cubicBezTo>
                  <a:pt x="2842" y="7279"/>
                  <a:pt x="2311" y="6847"/>
                  <a:pt x="2066" y="6241"/>
                </a:cubicBezTo>
                <a:cubicBezTo>
                  <a:pt x="1821" y="5638"/>
                  <a:pt x="1987" y="4813"/>
                  <a:pt x="2585" y="4553"/>
                </a:cubicBezTo>
                <a:cubicBezTo>
                  <a:pt x="1856" y="3191"/>
                  <a:pt x="2506" y="1275"/>
                  <a:pt x="3914" y="638"/>
                </a:cubicBezTo>
                <a:cubicBezTo>
                  <a:pt x="5320" y="1"/>
                  <a:pt x="7190" y="776"/>
                  <a:pt x="7732" y="2224"/>
                </a:cubicBezTo>
                <a:cubicBezTo>
                  <a:pt x="7896" y="1719"/>
                  <a:pt x="8672" y="1783"/>
                  <a:pt x="9068" y="2137"/>
                </a:cubicBezTo>
                <a:cubicBezTo>
                  <a:pt x="9465" y="2490"/>
                  <a:pt x="9712" y="3016"/>
                  <a:pt x="10181" y="3262"/>
                </a:cubicBezTo>
                <a:cubicBezTo>
                  <a:pt x="10744" y="3557"/>
                  <a:pt x="11468" y="3365"/>
                  <a:pt x="12026" y="3666"/>
                </a:cubicBezTo>
                <a:cubicBezTo>
                  <a:pt x="13218" y="4310"/>
                  <a:pt x="12717" y="6544"/>
                  <a:pt x="13966" y="7067"/>
                </a:cubicBezTo>
                <a:cubicBezTo>
                  <a:pt x="14589" y="7329"/>
                  <a:pt x="15291" y="6973"/>
                  <a:pt x="15834" y="6572"/>
                </a:cubicBezTo>
                <a:cubicBezTo>
                  <a:pt x="16376" y="6172"/>
                  <a:pt x="16933" y="5691"/>
                  <a:pt x="17609" y="5674"/>
                </a:cubicBezTo>
                <a:cubicBezTo>
                  <a:pt x="18336" y="5656"/>
                  <a:pt x="18953" y="6184"/>
                  <a:pt x="19445" y="6719"/>
                </a:cubicBezTo>
                <a:cubicBezTo>
                  <a:pt x="19938" y="7255"/>
                  <a:pt x="20427" y="7857"/>
                  <a:pt x="21124" y="8069"/>
                </a:cubicBezTo>
                <a:cubicBezTo>
                  <a:pt x="21819" y="8280"/>
                  <a:pt x="22756" y="7839"/>
                  <a:pt x="22720" y="7113"/>
                </a:cubicBezTo>
                <a:cubicBezTo>
                  <a:pt x="22693" y="6562"/>
                  <a:pt x="22143" y="5995"/>
                  <a:pt x="22453" y="5539"/>
                </a:cubicBezTo>
                <a:cubicBezTo>
                  <a:pt x="22621" y="5291"/>
                  <a:pt x="22983" y="5241"/>
                  <a:pt x="23264" y="5344"/>
                </a:cubicBezTo>
                <a:cubicBezTo>
                  <a:pt x="23546" y="5448"/>
                  <a:pt x="23767" y="5667"/>
                  <a:pt x="23979" y="5877"/>
                </a:cubicBezTo>
                <a:cubicBezTo>
                  <a:pt x="25326" y="7208"/>
                  <a:pt x="26758" y="8452"/>
                  <a:pt x="28263" y="9601"/>
                </a:cubicBezTo>
                <a:cubicBezTo>
                  <a:pt x="27928" y="9251"/>
                  <a:pt x="28341" y="8579"/>
                  <a:pt x="28822" y="8637"/>
                </a:cubicBezTo>
                <a:cubicBezTo>
                  <a:pt x="29302" y="8695"/>
                  <a:pt x="29587" y="9291"/>
                  <a:pt x="29428" y="9748"/>
                </a:cubicBezTo>
                <a:cubicBezTo>
                  <a:pt x="30242" y="9667"/>
                  <a:pt x="31160" y="10058"/>
                  <a:pt x="31737" y="10639"/>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5" name="Google Shape;1275;p32"/>
          <p:cNvSpPr/>
          <p:nvPr/>
        </p:nvSpPr>
        <p:spPr>
          <a:xfrm>
            <a:off x="-42191" y="3940497"/>
            <a:ext cx="9228337" cy="1327007"/>
          </a:xfrm>
          <a:custGeom>
            <a:rect b="b" l="l" r="r" t="t"/>
            <a:pathLst>
              <a:path extrusionOk="0" h="10186" w="70836">
                <a:moveTo>
                  <a:pt x="70836" y="4795"/>
                </a:moveTo>
                <a:cubicBezTo>
                  <a:pt x="69613" y="4605"/>
                  <a:pt x="68412" y="4293"/>
                  <a:pt x="67253" y="3852"/>
                </a:cubicBezTo>
                <a:cubicBezTo>
                  <a:pt x="66520" y="3572"/>
                  <a:pt x="65805" y="3245"/>
                  <a:pt x="65116" y="2870"/>
                </a:cubicBezTo>
                <a:cubicBezTo>
                  <a:pt x="64871" y="2738"/>
                  <a:pt x="63559" y="1722"/>
                  <a:pt x="63369" y="1783"/>
                </a:cubicBezTo>
                <a:cubicBezTo>
                  <a:pt x="60179" y="2817"/>
                  <a:pt x="57103" y="2873"/>
                  <a:pt x="53782" y="2757"/>
                </a:cubicBezTo>
                <a:cubicBezTo>
                  <a:pt x="51591" y="2680"/>
                  <a:pt x="49401" y="2603"/>
                  <a:pt x="47210" y="2527"/>
                </a:cubicBezTo>
                <a:cubicBezTo>
                  <a:pt x="40978" y="2308"/>
                  <a:pt x="34430" y="2225"/>
                  <a:pt x="28520" y="63"/>
                </a:cubicBezTo>
                <a:cubicBezTo>
                  <a:pt x="28347" y="0"/>
                  <a:pt x="27072" y="881"/>
                  <a:pt x="26832" y="991"/>
                </a:cubicBezTo>
                <a:cubicBezTo>
                  <a:pt x="26203" y="1280"/>
                  <a:pt x="25553" y="1522"/>
                  <a:pt x="24888" y="1714"/>
                </a:cubicBezTo>
                <a:cubicBezTo>
                  <a:pt x="23593" y="2087"/>
                  <a:pt x="22223" y="2276"/>
                  <a:pt x="20878" y="2279"/>
                </a:cubicBezTo>
                <a:cubicBezTo>
                  <a:pt x="17977" y="2287"/>
                  <a:pt x="14890" y="1310"/>
                  <a:pt x="12109" y="535"/>
                </a:cubicBezTo>
                <a:cubicBezTo>
                  <a:pt x="10717" y="1232"/>
                  <a:pt x="9325" y="1929"/>
                  <a:pt x="7934" y="2627"/>
                </a:cubicBezTo>
                <a:cubicBezTo>
                  <a:pt x="6619" y="3285"/>
                  <a:pt x="5657" y="3562"/>
                  <a:pt x="4216" y="3777"/>
                </a:cubicBezTo>
                <a:cubicBezTo>
                  <a:pt x="3085" y="3948"/>
                  <a:pt x="1939" y="4017"/>
                  <a:pt x="795" y="3977"/>
                </a:cubicBezTo>
                <a:cubicBezTo>
                  <a:pt x="530" y="3968"/>
                  <a:pt x="265" y="3954"/>
                  <a:pt x="1" y="3932"/>
                </a:cubicBezTo>
                <a:cubicBezTo>
                  <a:pt x="9" y="6017"/>
                  <a:pt x="16" y="8101"/>
                  <a:pt x="19" y="10185"/>
                </a:cubicBezTo>
                <a:cubicBezTo>
                  <a:pt x="1583" y="10125"/>
                  <a:pt x="3149" y="10137"/>
                  <a:pt x="4715" y="10128"/>
                </a:cubicBezTo>
                <a:cubicBezTo>
                  <a:pt x="13052" y="10080"/>
                  <a:pt x="21389" y="10034"/>
                  <a:pt x="29725" y="9986"/>
                </a:cubicBezTo>
                <a:lnTo>
                  <a:pt x="58716" y="9823"/>
                </a:lnTo>
                <a:cubicBezTo>
                  <a:pt x="62137" y="9804"/>
                  <a:pt x="65559" y="9784"/>
                  <a:pt x="68981" y="9765"/>
                </a:cubicBezTo>
                <a:cubicBezTo>
                  <a:pt x="69485" y="9762"/>
                  <a:pt x="70147" y="9823"/>
                  <a:pt x="70828" y="9861"/>
                </a:cubicBezTo>
                <a:cubicBezTo>
                  <a:pt x="70828" y="8172"/>
                  <a:pt x="70832" y="6483"/>
                  <a:pt x="70836" y="4795"/>
                </a:cubicBezTo>
                <a:close/>
              </a:path>
            </a:pathLst>
          </a:custGeom>
          <a:gradFill>
            <a:gsLst>
              <a:gs pos="0">
                <a:schemeClr val="accent1"/>
              </a:gs>
              <a:gs pos="100000">
                <a:schemeClr val="lt1"/>
              </a:gs>
            </a:gsLst>
            <a:lin ang="540001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276" name="Google Shape;1276;p32"/>
          <p:cNvGrpSpPr/>
          <p:nvPr/>
        </p:nvGrpSpPr>
        <p:grpSpPr>
          <a:xfrm>
            <a:off x="6490362" y="2675946"/>
            <a:ext cx="1090610" cy="1959959"/>
            <a:chOff x="7510801" y="2623702"/>
            <a:chExt cx="489590" cy="879852"/>
          </a:xfrm>
        </p:grpSpPr>
        <p:sp>
          <p:nvSpPr>
            <p:cNvPr id="1277" name="Google Shape;1277;p32"/>
            <p:cNvSpPr/>
            <p:nvPr/>
          </p:nvSpPr>
          <p:spPr>
            <a:xfrm>
              <a:off x="7510801" y="2623702"/>
              <a:ext cx="239248" cy="879852"/>
            </a:xfrm>
            <a:custGeom>
              <a:rect b="b" l="l" r="r" t="t"/>
              <a:pathLst>
                <a:path extrusionOk="0" h="20223" w="5499">
                  <a:moveTo>
                    <a:pt x="5498" y="20222"/>
                  </a:moveTo>
                  <a:lnTo>
                    <a:pt x="0" y="20222"/>
                  </a:lnTo>
                  <a:lnTo>
                    <a:pt x="0" y="2501"/>
                  </a:lnTo>
                  <a:lnTo>
                    <a:pt x="5498"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8" name="Google Shape;1278;p32"/>
            <p:cNvSpPr/>
            <p:nvPr/>
          </p:nvSpPr>
          <p:spPr>
            <a:xfrm>
              <a:off x="7525724" y="2691008"/>
              <a:ext cx="203876" cy="810110"/>
            </a:xfrm>
            <a:custGeom>
              <a:rect b="b" l="l" r="r" t="t"/>
              <a:pathLst>
                <a:path extrusionOk="0" h="18620" w="4686">
                  <a:moveTo>
                    <a:pt x="843" y="4008"/>
                  </a:moveTo>
                  <a:lnTo>
                    <a:pt x="3761" y="2946"/>
                  </a:lnTo>
                  <a:lnTo>
                    <a:pt x="3761" y="1759"/>
                  </a:lnTo>
                  <a:lnTo>
                    <a:pt x="843" y="2910"/>
                  </a:lnTo>
                  <a:close/>
                  <a:moveTo>
                    <a:pt x="843" y="5226"/>
                  </a:moveTo>
                  <a:lnTo>
                    <a:pt x="3761" y="4252"/>
                  </a:lnTo>
                  <a:lnTo>
                    <a:pt x="3761" y="3064"/>
                  </a:lnTo>
                  <a:lnTo>
                    <a:pt x="843" y="4127"/>
                  </a:lnTo>
                  <a:close/>
                  <a:moveTo>
                    <a:pt x="843" y="6444"/>
                  </a:moveTo>
                  <a:lnTo>
                    <a:pt x="3761" y="5559"/>
                  </a:lnTo>
                  <a:lnTo>
                    <a:pt x="3761" y="4369"/>
                  </a:lnTo>
                  <a:lnTo>
                    <a:pt x="843" y="5343"/>
                  </a:lnTo>
                  <a:close/>
                  <a:moveTo>
                    <a:pt x="1" y="5507"/>
                  </a:moveTo>
                  <a:lnTo>
                    <a:pt x="399" y="5374"/>
                  </a:lnTo>
                  <a:lnTo>
                    <a:pt x="399" y="4288"/>
                  </a:lnTo>
                  <a:lnTo>
                    <a:pt x="1" y="4433"/>
                  </a:lnTo>
                  <a:close/>
                  <a:moveTo>
                    <a:pt x="843" y="8879"/>
                  </a:moveTo>
                  <a:lnTo>
                    <a:pt x="3761" y="8172"/>
                  </a:lnTo>
                  <a:lnTo>
                    <a:pt x="3761" y="6981"/>
                  </a:lnTo>
                  <a:lnTo>
                    <a:pt x="843" y="7777"/>
                  </a:lnTo>
                  <a:close/>
                  <a:moveTo>
                    <a:pt x="843" y="7661"/>
                  </a:moveTo>
                  <a:lnTo>
                    <a:pt x="3761" y="6865"/>
                  </a:lnTo>
                  <a:lnTo>
                    <a:pt x="3761" y="5674"/>
                  </a:lnTo>
                  <a:lnTo>
                    <a:pt x="843" y="6560"/>
                  </a:lnTo>
                  <a:close/>
                  <a:moveTo>
                    <a:pt x="1" y="6700"/>
                  </a:moveTo>
                  <a:lnTo>
                    <a:pt x="399" y="6579"/>
                  </a:lnTo>
                  <a:lnTo>
                    <a:pt x="399" y="5490"/>
                  </a:lnTo>
                  <a:lnTo>
                    <a:pt x="1" y="5624"/>
                  </a:lnTo>
                  <a:close/>
                  <a:moveTo>
                    <a:pt x="1" y="9084"/>
                  </a:moveTo>
                  <a:lnTo>
                    <a:pt x="399" y="8987"/>
                  </a:lnTo>
                  <a:lnTo>
                    <a:pt x="399" y="7897"/>
                  </a:lnTo>
                  <a:lnTo>
                    <a:pt x="1" y="8007"/>
                  </a:lnTo>
                  <a:close/>
                  <a:moveTo>
                    <a:pt x="1" y="10276"/>
                  </a:moveTo>
                  <a:lnTo>
                    <a:pt x="399" y="10191"/>
                  </a:lnTo>
                  <a:lnTo>
                    <a:pt x="399" y="9101"/>
                  </a:lnTo>
                  <a:lnTo>
                    <a:pt x="1" y="9198"/>
                  </a:lnTo>
                  <a:close/>
                  <a:moveTo>
                    <a:pt x="1" y="7892"/>
                  </a:moveTo>
                  <a:lnTo>
                    <a:pt x="399" y="7783"/>
                  </a:lnTo>
                  <a:lnTo>
                    <a:pt x="399" y="6694"/>
                  </a:lnTo>
                  <a:lnTo>
                    <a:pt x="1" y="6816"/>
                  </a:lnTo>
                  <a:close/>
                  <a:moveTo>
                    <a:pt x="843" y="17403"/>
                  </a:moveTo>
                  <a:lnTo>
                    <a:pt x="3761" y="17314"/>
                  </a:lnTo>
                  <a:lnTo>
                    <a:pt x="3761" y="16119"/>
                  </a:lnTo>
                  <a:lnTo>
                    <a:pt x="843" y="16296"/>
                  </a:lnTo>
                  <a:close/>
                  <a:moveTo>
                    <a:pt x="843" y="18620"/>
                  </a:moveTo>
                  <a:lnTo>
                    <a:pt x="3761" y="18620"/>
                  </a:lnTo>
                  <a:lnTo>
                    <a:pt x="3761" y="17425"/>
                  </a:lnTo>
                  <a:lnTo>
                    <a:pt x="843" y="17513"/>
                  </a:lnTo>
                  <a:close/>
                  <a:moveTo>
                    <a:pt x="843" y="16185"/>
                  </a:moveTo>
                  <a:lnTo>
                    <a:pt x="3761" y="16009"/>
                  </a:lnTo>
                  <a:lnTo>
                    <a:pt x="3761" y="14813"/>
                  </a:lnTo>
                  <a:lnTo>
                    <a:pt x="843" y="15080"/>
                  </a:lnTo>
                  <a:close/>
                  <a:moveTo>
                    <a:pt x="1" y="11468"/>
                  </a:moveTo>
                  <a:lnTo>
                    <a:pt x="399" y="11396"/>
                  </a:lnTo>
                  <a:lnTo>
                    <a:pt x="399" y="10305"/>
                  </a:lnTo>
                  <a:lnTo>
                    <a:pt x="1" y="10390"/>
                  </a:lnTo>
                  <a:close/>
                  <a:moveTo>
                    <a:pt x="1" y="18620"/>
                  </a:moveTo>
                  <a:lnTo>
                    <a:pt x="399" y="18620"/>
                  </a:lnTo>
                  <a:lnTo>
                    <a:pt x="399" y="17527"/>
                  </a:lnTo>
                  <a:lnTo>
                    <a:pt x="1" y="17539"/>
                  </a:lnTo>
                  <a:close/>
                  <a:moveTo>
                    <a:pt x="1" y="4315"/>
                  </a:moveTo>
                  <a:lnTo>
                    <a:pt x="399" y="4170"/>
                  </a:lnTo>
                  <a:lnTo>
                    <a:pt x="399" y="3085"/>
                  </a:lnTo>
                  <a:lnTo>
                    <a:pt x="1" y="3242"/>
                  </a:lnTo>
                  <a:close/>
                  <a:moveTo>
                    <a:pt x="843" y="13750"/>
                  </a:moveTo>
                  <a:lnTo>
                    <a:pt x="3761" y="13396"/>
                  </a:lnTo>
                  <a:lnTo>
                    <a:pt x="3761" y="12202"/>
                  </a:lnTo>
                  <a:lnTo>
                    <a:pt x="843" y="12644"/>
                  </a:lnTo>
                  <a:close/>
                  <a:moveTo>
                    <a:pt x="843" y="11315"/>
                  </a:moveTo>
                  <a:lnTo>
                    <a:pt x="3761" y="10784"/>
                  </a:lnTo>
                  <a:lnTo>
                    <a:pt x="3761" y="9591"/>
                  </a:lnTo>
                  <a:lnTo>
                    <a:pt x="843" y="10210"/>
                  </a:lnTo>
                  <a:close/>
                  <a:moveTo>
                    <a:pt x="843" y="12533"/>
                  </a:moveTo>
                  <a:lnTo>
                    <a:pt x="3761" y="12090"/>
                  </a:lnTo>
                  <a:lnTo>
                    <a:pt x="3761" y="10897"/>
                  </a:lnTo>
                  <a:lnTo>
                    <a:pt x="843" y="11427"/>
                  </a:lnTo>
                  <a:close/>
                  <a:moveTo>
                    <a:pt x="843" y="10098"/>
                  </a:moveTo>
                  <a:lnTo>
                    <a:pt x="3761" y="9478"/>
                  </a:lnTo>
                  <a:lnTo>
                    <a:pt x="3761" y="8286"/>
                  </a:lnTo>
                  <a:lnTo>
                    <a:pt x="843" y="8993"/>
                  </a:lnTo>
                  <a:close/>
                  <a:moveTo>
                    <a:pt x="843" y="14968"/>
                  </a:moveTo>
                  <a:lnTo>
                    <a:pt x="3761" y="14702"/>
                  </a:lnTo>
                  <a:lnTo>
                    <a:pt x="3761" y="13508"/>
                  </a:lnTo>
                  <a:lnTo>
                    <a:pt x="843" y="13861"/>
                  </a:lnTo>
                  <a:close/>
                  <a:moveTo>
                    <a:pt x="1" y="3122"/>
                  </a:moveTo>
                  <a:lnTo>
                    <a:pt x="399" y="2965"/>
                  </a:lnTo>
                  <a:lnTo>
                    <a:pt x="399" y="1820"/>
                  </a:lnTo>
                  <a:lnTo>
                    <a:pt x="1" y="1990"/>
                  </a:lnTo>
                  <a:close/>
                  <a:moveTo>
                    <a:pt x="4123" y="8084"/>
                  </a:moveTo>
                  <a:lnTo>
                    <a:pt x="4686" y="7947"/>
                  </a:lnTo>
                  <a:lnTo>
                    <a:pt x="4686" y="6728"/>
                  </a:lnTo>
                  <a:lnTo>
                    <a:pt x="4123" y="6881"/>
                  </a:lnTo>
                  <a:close/>
                  <a:moveTo>
                    <a:pt x="4123" y="6766"/>
                  </a:moveTo>
                  <a:lnTo>
                    <a:pt x="4686" y="6613"/>
                  </a:lnTo>
                  <a:lnTo>
                    <a:pt x="4686" y="5394"/>
                  </a:lnTo>
                  <a:lnTo>
                    <a:pt x="4123" y="5565"/>
                  </a:lnTo>
                  <a:close/>
                  <a:moveTo>
                    <a:pt x="4123" y="5449"/>
                  </a:moveTo>
                  <a:lnTo>
                    <a:pt x="4686" y="5278"/>
                  </a:lnTo>
                  <a:lnTo>
                    <a:pt x="4686" y="4061"/>
                  </a:lnTo>
                  <a:lnTo>
                    <a:pt x="4123" y="4249"/>
                  </a:lnTo>
                  <a:close/>
                  <a:moveTo>
                    <a:pt x="4123" y="12035"/>
                  </a:moveTo>
                  <a:lnTo>
                    <a:pt x="4686" y="11950"/>
                  </a:lnTo>
                  <a:lnTo>
                    <a:pt x="4686" y="10729"/>
                  </a:lnTo>
                  <a:lnTo>
                    <a:pt x="4123" y="10830"/>
                  </a:lnTo>
                  <a:close/>
                  <a:moveTo>
                    <a:pt x="4123" y="10718"/>
                  </a:moveTo>
                  <a:lnTo>
                    <a:pt x="4686" y="10616"/>
                  </a:lnTo>
                  <a:lnTo>
                    <a:pt x="4686" y="9395"/>
                  </a:lnTo>
                  <a:lnTo>
                    <a:pt x="4123" y="9514"/>
                  </a:lnTo>
                  <a:close/>
                  <a:moveTo>
                    <a:pt x="4123" y="9401"/>
                  </a:moveTo>
                  <a:lnTo>
                    <a:pt x="4686" y="9281"/>
                  </a:lnTo>
                  <a:lnTo>
                    <a:pt x="4686" y="8061"/>
                  </a:lnTo>
                  <a:lnTo>
                    <a:pt x="4123" y="8198"/>
                  </a:lnTo>
                  <a:close/>
                  <a:moveTo>
                    <a:pt x="4123" y="4132"/>
                  </a:moveTo>
                  <a:lnTo>
                    <a:pt x="4686" y="3944"/>
                  </a:lnTo>
                  <a:lnTo>
                    <a:pt x="4686" y="2728"/>
                  </a:lnTo>
                  <a:lnTo>
                    <a:pt x="4123" y="2932"/>
                  </a:lnTo>
                  <a:close/>
                  <a:moveTo>
                    <a:pt x="843" y="2790"/>
                  </a:moveTo>
                  <a:lnTo>
                    <a:pt x="3761" y="1640"/>
                  </a:lnTo>
                  <a:lnTo>
                    <a:pt x="3761" y="393"/>
                  </a:lnTo>
                  <a:lnTo>
                    <a:pt x="843" y="1633"/>
                  </a:lnTo>
                  <a:close/>
                  <a:moveTo>
                    <a:pt x="4123" y="240"/>
                  </a:moveTo>
                  <a:lnTo>
                    <a:pt x="4123" y="1497"/>
                  </a:lnTo>
                  <a:lnTo>
                    <a:pt x="4686" y="1275"/>
                  </a:lnTo>
                  <a:lnTo>
                    <a:pt x="4686" y="1"/>
                  </a:lnTo>
                  <a:close/>
                  <a:moveTo>
                    <a:pt x="4123" y="2815"/>
                  </a:moveTo>
                  <a:lnTo>
                    <a:pt x="4686" y="2609"/>
                  </a:lnTo>
                  <a:lnTo>
                    <a:pt x="4686" y="1395"/>
                  </a:lnTo>
                  <a:lnTo>
                    <a:pt x="4123" y="1616"/>
                  </a:lnTo>
                  <a:close/>
                  <a:moveTo>
                    <a:pt x="4123" y="17303"/>
                  </a:moveTo>
                  <a:lnTo>
                    <a:pt x="4686" y="17287"/>
                  </a:lnTo>
                  <a:lnTo>
                    <a:pt x="4686" y="16063"/>
                  </a:lnTo>
                  <a:lnTo>
                    <a:pt x="4123" y="16098"/>
                  </a:lnTo>
                  <a:close/>
                  <a:moveTo>
                    <a:pt x="1" y="17429"/>
                  </a:moveTo>
                  <a:lnTo>
                    <a:pt x="399" y="17416"/>
                  </a:lnTo>
                  <a:lnTo>
                    <a:pt x="399" y="16324"/>
                  </a:lnTo>
                  <a:lnTo>
                    <a:pt x="1" y="16347"/>
                  </a:lnTo>
                  <a:close/>
                  <a:moveTo>
                    <a:pt x="1" y="15045"/>
                  </a:moveTo>
                  <a:lnTo>
                    <a:pt x="399" y="15008"/>
                  </a:lnTo>
                  <a:lnTo>
                    <a:pt x="399" y="13916"/>
                  </a:lnTo>
                  <a:lnTo>
                    <a:pt x="1" y="13964"/>
                  </a:lnTo>
                  <a:close/>
                  <a:moveTo>
                    <a:pt x="1" y="16237"/>
                  </a:moveTo>
                  <a:lnTo>
                    <a:pt x="399" y="16212"/>
                  </a:lnTo>
                  <a:lnTo>
                    <a:pt x="399" y="15119"/>
                  </a:lnTo>
                  <a:lnTo>
                    <a:pt x="1" y="15155"/>
                  </a:lnTo>
                  <a:close/>
                  <a:moveTo>
                    <a:pt x="1" y="13852"/>
                  </a:moveTo>
                  <a:lnTo>
                    <a:pt x="399" y="13804"/>
                  </a:lnTo>
                  <a:lnTo>
                    <a:pt x="399" y="12712"/>
                  </a:lnTo>
                  <a:lnTo>
                    <a:pt x="1" y="12772"/>
                  </a:lnTo>
                  <a:close/>
                  <a:moveTo>
                    <a:pt x="4123" y="18620"/>
                  </a:moveTo>
                  <a:lnTo>
                    <a:pt x="4686" y="18620"/>
                  </a:lnTo>
                  <a:lnTo>
                    <a:pt x="4686" y="17397"/>
                  </a:lnTo>
                  <a:lnTo>
                    <a:pt x="4123" y="17414"/>
                  </a:lnTo>
                  <a:close/>
                  <a:moveTo>
                    <a:pt x="4123" y="13352"/>
                  </a:moveTo>
                  <a:lnTo>
                    <a:pt x="4686" y="13285"/>
                  </a:lnTo>
                  <a:lnTo>
                    <a:pt x="4686" y="12062"/>
                  </a:lnTo>
                  <a:lnTo>
                    <a:pt x="4123" y="12148"/>
                  </a:lnTo>
                  <a:close/>
                  <a:moveTo>
                    <a:pt x="4123" y="14670"/>
                  </a:moveTo>
                  <a:lnTo>
                    <a:pt x="4686" y="14618"/>
                  </a:lnTo>
                  <a:lnTo>
                    <a:pt x="4686" y="13396"/>
                  </a:lnTo>
                  <a:lnTo>
                    <a:pt x="4123" y="13464"/>
                  </a:lnTo>
                  <a:close/>
                  <a:moveTo>
                    <a:pt x="4123" y="15986"/>
                  </a:moveTo>
                  <a:lnTo>
                    <a:pt x="4686" y="15952"/>
                  </a:lnTo>
                  <a:lnTo>
                    <a:pt x="4686" y="14730"/>
                  </a:lnTo>
                  <a:lnTo>
                    <a:pt x="4123" y="14780"/>
                  </a:lnTo>
                  <a:close/>
                  <a:moveTo>
                    <a:pt x="1" y="12660"/>
                  </a:moveTo>
                  <a:lnTo>
                    <a:pt x="399" y="12600"/>
                  </a:lnTo>
                  <a:lnTo>
                    <a:pt x="399" y="11509"/>
                  </a:lnTo>
                  <a:lnTo>
                    <a:pt x="1" y="1158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9" name="Google Shape;1279;p32"/>
            <p:cNvSpPr/>
            <p:nvPr/>
          </p:nvSpPr>
          <p:spPr>
            <a:xfrm>
              <a:off x="7750005" y="2623702"/>
              <a:ext cx="250386" cy="879852"/>
            </a:xfrm>
            <a:custGeom>
              <a:rect b="b" l="l" r="r" t="t"/>
              <a:pathLst>
                <a:path extrusionOk="0" h="20223" w="5755">
                  <a:moveTo>
                    <a:pt x="0" y="20222"/>
                  </a:moveTo>
                  <a:lnTo>
                    <a:pt x="5754" y="20222"/>
                  </a:lnTo>
                  <a:lnTo>
                    <a:pt x="5754" y="2340"/>
                  </a:lnTo>
                  <a:lnTo>
                    <a:pt x="0"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280" name="Google Shape;1280;p32"/>
          <p:cNvGrpSpPr/>
          <p:nvPr/>
        </p:nvGrpSpPr>
        <p:grpSpPr>
          <a:xfrm>
            <a:off x="7547781" y="2026423"/>
            <a:ext cx="832645" cy="2749240"/>
            <a:chOff x="2757406" y="631928"/>
            <a:chExt cx="383301" cy="1265590"/>
          </a:xfrm>
        </p:grpSpPr>
        <p:sp>
          <p:nvSpPr>
            <p:cNvPr id="1281" name="Google Shape;1281;p32"/>
            <p:cNvSpPr/>
            <p:nvPr/>
          </p:nvSpPr>
          <p:spPr>
            <a:xfrm>
              <a:off x="2939529" y="631928"/>
              <a:ext cx="19056" cy="191607"/>
            </a:xfrm>
            <a:custGeom>
              <a:rect b="b" l="l" r="r" t="t"/>
              <a:pathLst>
                <a:path extrusionOk="0" h="4404" w="438">
                  <a:moveTo>
                    <a:pt x="220" y="4403"/>
                  </a:moveTo>
                  <a:lnTo>
                    <a:pt x="220" y="4403"/>
                  </a:lnTo>
                  <a:cubicBezTo>
                    <a:pt x="99" y="4403"/>
                    <a:pt x="1" y="4305"/>
                    <a:pt x="1" y="4186"/>
                  </a:cubicBezTo>
                  <a:lnTo>
                    <a:pt x="1" y="220"/>
                  </a:lnTo>
                  <a:cubicBezTo>
                    <a:pt x="1" y="99"/>
                    <a:pt x="99" y="1"/>
                    <a:pt x="220" y="1"/>
                  </a:cubicBezTo>
                  <a:lnTo>
                    <a:pt x="220" y="1"/>
                  </a:lnTo>
                  <a:cubicBezTo>
                    <a:pt x="340" y="1"/>
                    <a:pt x="438" y="99"/>
                    <a:pt x="438" y="220"/>
                  </a:cubicBezTo>
                  <a:lnTo>
                    <a:pt x="438" y="4186"/>
                  </a:lnTo>
                  <a:cubicBezTo>
                    <a:pt x="438" y="4305"/>
                    <a:pt x="340" y="4403"/>
                    <a:pt x="220" y="4403"/>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2" name="Google Shape;1282;p32"/>
            <p:cNvSpPr/>
            <p:nvPr/>
          </p:nvSpPr>
          <p:spPr>
            <a:xfrm>
              <a:off x="2879532" y="702758"/>
              <a:ext cx="139137" cy="1134110"/>
            </a:xfrm>
            <a:custGeom>
              <a:rect b="b" l="l" r="r" t="t"/>
              <a:pathLst>
                <a:path extrusionOk="0" h="26067" w="3198">
                  <a:moveTo>
                    <a:pt x="93" y="1"/>
                  </a:moveTo>
                  <a:lnTo>
                    <a:pt x="3105" y="1"/>
                  </a:lnTo>
                  <a:cubicBezTo>
                    <a:pt x="3156" y="1"/>
                    <a:pt x="3198" y="42"/>
                    <a:pt x="3198" y="93"/>
                  </a:cubicBezTo>
                  <a:lnTo>
                    <a:pt x="3198" y="26066"/>
                  </a:lnTo>
                  <a:lnTo>
                    <a:pt x="0" y="26066"/>
                  </a:lnTo>
                  <a:lnTo>
                    <a:pt x="0" y="93"/>
                  </a:lnTo>
                  <a:cubicBezTo>
                    <a:pt x="0" y="42"/>
                    <a:pt x="42" y="1"/>
                    <a:pt x="93"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3" name="Google Shape;1283;p32"/>
            <p:cNvSpPr/>
            <p:nvPr/>
          </p:nvSpPr>
          <p:spPr>
            <a:xfrm>
              <a:off x="2838504" y="742132"/>
              <a:ext cx="221192" cy="1055274"/>
            </a:xfrm>
            <a:custGeom>
              <a:rect b="b" l="l" r="r" t="t"/>
              <a:pathLst>
                <a:path extrusionOk="0" h="24255" w="5084">
                  <a:moveTo>
                    <a:pt x="113" y="1"/>
                  </a:moveTo>
                  <a:lnTo>
                    <a:pt x="4971" y="1"/>
                  </a:lnTo>
                  <a:cubicBezTo>
                    <a:pt x="5033" y="1"/>
                    <a:pt x="5083" y="52"/>
                    <a:pt x="5083" y="113"/>
                  </a:cubicBezTo>
                  <a:lnTo>
                    <a:pt x="5083" y="24255"/>
                  </a:lnTo>
                  <a:lnTo>
                    <a:pt x="1" y="24255"/>
                  </a:lnTo>
                  <a:lnTo>
                    <a:pt x="1" y="113"/>
                  </a:lnTo>
                  <a:cubicBezTo>
                    <a:pt x="1" y="52"/>
                    <a:pt x="50" y="1"/>
                    <a:pt x="113"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4" name="Google Shape;1284;p32"/>
            <p:cNvSpPr/>
            <p:nvPr/>
          </p:nvSpPr>
          <p:spPr>
            <a:xfrm>
              <a:off x="2803655" y="792296"/>
              <a:ext cx="290891" cy="1055231"/>
            </a:xfrm>
            <a:custGeom>
              <a:rect b="b" l="l" r="r" t="t"/>
              <a:pathLst>
                <a:path extrusionOk="0" h="24254" w="6686">
                  <a:moveTo>
                    <a:pt x="341" y="1"/>
                  </a:moveTo>
                  <a:lnTo>
                    <a:pt x="6345" y="1"/>
                  </a:lnTo>
                  <a:cubicBezTo>
                    <a:pt x="6532" y="1"/>
                    <a:pt x="6686" y="153"/>
                    <a:pt x="6686" y="342"/>
                  </a:cubicBezTo>
                  <a:lnTo>
                    <a:pt x="6686" y="24253"/>
                  </a:lnTo>
                  <a:lnTo>
                    <a:pt x="0" y="24253"/>
                  </a:lnTo>
                  <a:lnTo>
                    <a:pt x="0" y="342"/>
                  </a:lnTo>
                  <a:cubicBezTo>
                    <a:pt x="0" y="153"/>
                    <a:pt x="153" y="1"/>
                    <a:pt x="34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5" name="Google Shape;1285;p32"/>
            <p:cNvSpPr/>
            <p:nvPr/>
          </p:nvSpPr>
          <p:spPr>
            <a:xfrm>
              <a:off x="2780552" y="842287"/>
              <a:ext cx="337096" cy="1055231"/>
            </a:xfrm>
            <a:custGeom>
              <a:rect b="b" l="l" r="r" t="t"/>
              <a:pathLst>
                <a:path extrusionOk="0" h="24254" w="7748">
                  <a:moveTo>
                    <a:pt x="592" y="1"/>
                  </a:moveTo>
                  <a:lnTo>
                    <a:pt x="7156" y="1"/>
                  </a:lnTo>
                  <a:cubicBezTo>
                    <a:pt x="7482" y="1"/>
                    <a:pt x="7747" y="265"/>
                    <a:pt x="7747" y="592"/>
                  </a:cubicBezTo>
                  <a:lnTo>
                    <a:pt x="7747" y="24253"/>
                  </a:lnTo>
                  <a:lnTo>
                    <a:pt x="1" y="24253"/>
                  </a:lnTo>
                  <a:lnTo>
                    <a:pt x="1" y="591"/>
                  </a:lnTo>
                  <a:cubicBezTo>
                    <a:pt x="1" y="265"/>
                    <a:pt x="265" y="1"/>
                    <a:pt x="592"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6" name="Google Shape;1286;p32"/>
            <p:cNvSpPr/>
            <p:nvPr/>
          </p:nvSpPr>
          <p:spPr>
            <a:xfrm>
              <a:off x="2879532" y="911159"/>
              <a:ext cx="19056" cy="867757"/>
            </a:xfrm>
            <a:custGeom>
              <a:rect b="b" l="l" r="r" t="t"/>
              <a:pathLst>
                <a:path extrusionOk="0" h="19945" w="438">
                  <a:moveTo>
                    <a:pt x="405" y="19944"/>
                  </a:moveTo>
                  <a:lnTo>
                    <a:pt x="33" y="19944"/>
                  </a:lnTo>
                  <a:cubicBezTo>
                    <a:pt x="15" y="19944"/>
                    <a:pt x="0" y="19929"/>
                    <a:pt x="0" y="19910"/>
                  </a:cubicBezTo>
                  <a:lnTo>
                    <a:pt x="0" y="34"/>
                  </a:lnTo>
                  <a:cubicBezTo>
                    <a:pt x="0" y="16"/>
                    <a:pt x="15" y="1"/>
                    <a:pt x="33" y="1"/>
                  </a:cubicBezTo>
                  <a:lnTo>
                    <a:pt x="405" y="1"/>
                  </a:lnTo>
                  <a:cubicBezTo>
                    <a:pt x="423" y="1"/>
                    <a:pt x="437" y="16"/>
                    <a:pt x="437" y="34"/>
                  </a:cubicBezTo>
                  <a:lnTo>
                    <a:pt x="437" y="19910"/>
                  </a:lnTo>
                  <a:cubicBezTo>
                    <a:pt x="437" y="19929"/>
                    <a:pt x="423" y="19944"/>
                    <a:pt x="405" y="19944"/>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7" name="Google Shape;1287;p32"/>
            <p:cNvSpPr/>
            <p:nvPr/>
          </p:nvSpPr>
          <p:spPr>
            <a:xfrm>
              <a:off x="2819491" y="990865"/>
              <a:ext cx="19056" cy="758075"/>
            </a:xfrm>
            <a:custGeom>
              <a:rect b="b" l="l" r="r" t="t"/>
              <a:pathLst>
                <a:path extrusionOk="0" h="17424" w="438">
                  <a:moveTo>
                    <a:pt x="405" y="17423"/>
                  </a:moveTo>
                  <a:lnTo>
                    <a:pt x="33" y="17423"/>
                  </a:lnTo>
                  <a:cubicBezTo>
                    <a:pt x="14" y="17423"/>
                    <a:pt x="1" y="17410"/>
                    <a:pt x="1" y="17392"/>
                  </a:cubicBezTo>
                  <a:lnTo>
                    <a:pt x="1" y="32"/>
                  </a:lnTo>
                  <a:cubicBezTo>
                    <a:pt x="1" y="14"/>
                    <a:pt x="14" y="1"/>
                    <a:pt x="33" y="1"/>
                  </a:cubicBezTo>
                  <a:lnTo>
                    <a:pt x="405" y="1"/>
                  </a:lnTo>
                  <a:cubicBezTo>
                    <a:pt x="423" y="1"/>
                    <a:pt x="438" y="14"/>
                    <a:pt x="438" y="32"/>
                  </a:cubicBezTo>
                  <a:lnTo>
                    <a:pt x="438" y="17392"/>
                  </a:lnTo>
                  <a:cubicBezTo>
                    <a:pt x="438" y="17410"/>
                    <a:pt x="423" y="17423"/>
                    <a:pt x="405" y="17423"/>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8" name="Google Shape;1288;p32"/>
            <p:cNvSpPr/>
            <p:nvPr/>
          </p:nvSpPr>
          <p:spPr>
            <a:xfrm>
              <a:off x="2939529" y="892581"/>
              <a:ext cx="19056" cy="919096"/>
            </a:xfrm>
            <a:custGeom>
              <a:rect b="b" l="l" r="r" t="t"/>
              <a:pathLst>
                <a:path extrusionOk="0" h="21125" w="438">
                  <a:moveTo>
                    <a:pt x="220" y="21124"/>
                  </a:moveTo>
                  <a:lnTo>
                    <a:pt x="220" y="21124"/>
                  </a:lnTo>
                  <a:cubicBezTo>
                    <a:pt x="340" y="21124"/>
                    <a:pt x="438" y="21026"/>
                    <a:pt x="438" y="20906"/>
                  </a:cubicBezTo>
                  <a:lnTo>
                    <a:pt x="438" y="220"/>
                  </a:lnTo>
                  <a:cubicBezTo>
                    <a:pt x="438" y="99"/>
                    <a:pt x="340" y="1"/>
                    <a:pt x="220" y="1"/>
                  </a:cubicBezTo>
                  <a:lnTo>
                    <a:pt x="220" y="1"/>
                  </a:lnTo>
                  <a:cubicBezTo>
                    <a:pt x="99" y="1"/>
                    <a:pt x="1" y="99"/>
                    <a:pt x="1" y="220"/>
                  </a:cubicBezTo>
                  <a:lnTo>
                    <a:pt x="1" y="20906"/>
                  </a:lnTo>
                  <a:cubicBezTo>
                    <a:pt x="1" y="21026"/>
                    <a:pt x="99" y="21124"/>
                    <a:pt x="220" y="21124"/>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9" name="Google Shape;1289;p32"/>
            <p:cNvSpPr/>
            <p:nvPr/>
          </p:nvSpPr>
          <p:spPr>
            <a:xfrm>
              <a:off x="2999612" y="911159"/>
              <a:ext cx="19056" cy="867757"/>
            </a:xfrm>
            <a:custGeom>
              <a:rect b="b" l="l" r="r" t="t"/>
              <a:pathLst>
                <a:path extrusionOk="0" h="19945" w="438">
                  <a:moveTo>
                    <a:pt x="33" y="19944"/>
                  </a:moveTo>
                  <a:lnTo>
                    <a:pt x="404" y="19944"/>
                  </a:lnTo>
                  <a:cubicBezTo>
                    <a:pt x="422" y="19944"/>
                    <a:pt x="438" y="19929"/>
                    <a:pt x="438" y="19910"/>
                  </a:cubicBezTo>
                  <a:lnTo>
                    <a:pt x="438" y="34"/>
                  </a:lnTo>
                  <a:cubicBezTo>
                    <a:pt x="438" y="16"/>
                    <a:pt x="422" y="1"/>
                    <a:pt x="404" y="1"/>
                  </a:cubicBezTo>
                  <a:lnTo>
                    <a:pt x="33" y="1"/>
                  </a:lnTo>
                  <a:cubicBezTo>
                    <a:pt x="15" y="1"/>
                    <a:pt x="1" y="16"/>
                    <a:pt x="1" y="34"/>
                  </a:cubicBezTo>
                  <a:lnTo>
                    <a:pt x="1" y="19910"/>
                  </a:lnTo>
                  <a:cubicBezTo>
                    <a:pt x="1" y="19929"/>
                    <a:pt x="15" y="19944"/>
                    <a:pt x="33" y="19944"/>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0" name="Google Shape;1290;p32"/>
            <p:cNvSpPr/>
            <p:nvPr/>
          </p:nvSpPr>
          <p:spPr>
            <a:xfrm>
              <a:off x="3059653" y="990865"/>
              <a:ext cx="19056" cy="758075"/>
            </a:xfrm>
            <a:custGeom>
              <a:rect b="b" l="l" r="r" t="t"/>
              <a:pathLst>
                <a:path extrusionOk="0" h="17424" w="438">
                  <a:moveTo>
                    <a:pt x="32" y="17423"/>
                  </a:moveTo>
                  <a:lnTo>
                    <a:pt x="405" y="17423"/>
                  </a:lnTo>
                  <a:cubicBezTo>
                    <a:pt x="422" y="17423"/>
                    <a:pt x="437" y="17410"/>
                    <a:pt x="437" y="17392"/>
                  </a:cubicBezTo>
                  <a:lnTo>
                    <a:pt x="437" y="32"/>
                  </a:lnTo>
                  <a:cubicBezTo>
                    <a:pt x="437" y="14"/>
                    <a:pt x="422" y="1"/>
                    <a:pt x="405" y="1"/>
                  </a:cubicBezTo>
                  <a:lnTo>
                    <a:pt x="32" y="1"/>
                  </a:lnTo>
                  <a:cubicBezTo>
                    <a:pt x="15" y="1"/>
                    <a:pt x="0" y="14"/>
                    <a:pt x="0" y="32"/>
                  </a:cubicBezTo>
                  <a:lnTo>
                    <a:pt x="0" y="17392"/>
                  </a:lnTo>
                  <a:cubicBezTo>
                    <a:pt x="0" y="17410"/>
                    <a:pt x="15" y="17423"/>
                    <a:pt x="32" y="17423"/>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1" name="Google Shape;1291;p32"/>
            <p:cNvSpPr/>
            <p:nvPr/>
          </p:nvSpPr>
          <p:spPr>
            <a:xfrm>
              <a:off x="2757406" y="1576389"/>
              <a:ext cx="383301" cy="321129"/>
            </a:xfrm>
            <a:custGeom>
              <a:rect b="b" l="l" r="r" t="t"/>
              <a:pathLst>
                <a:path extrusionOk="0" h="7381" w="8810">
                  <a:moveTo>
                    <a:pt x="1" y="1"/>
                  </a:moveTo>
                  <a:lnTo>
                    <a:pt x="8810" y="1"/>
                  </a:lnTo>
                  <a:lnTo>
                    <a:pt x="8810" y="7380"/>
                  </a:lnTo>
                  <a:lnTo>
                    <a:pt x="1" y="738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292" name="Google Shape;1292;p32"/>
          <p:cNvGrpSpPr/>
          <p:nvPr/>
        </p:nvGrpSpPr>
        <p:grpSpPr>
          <a:xfrm>
            <a:off x="1351560" y="2482762"/>
            <a:ext cx="931973" cy="2122353"/>
            <a:chOff x="1790255" y="2193848"/>
            <a:chExt cx="642519" cy="1463288"/>
          </a:xfrm>
        </p:grpSpPr>
        <p:sp>
          <p:nvSpPr>
            <p:cNvPr id="1293" name="Google Shape;1293;p32"/>
            <p:cNvSpPr/>
            <p:nvPr/>
          </p:nvSpPr>
          <p:spPr>
            <a:xfrm>
              <a:off x="1817317" y="2410167"/>
              <a:ext cx="615457" cy="1246968"/>
            </a:xfrm>
            <a:custGeom>
              <a:rect b="b" l="l" r="r" t="t"/>
              <a:pathLst>
                <a:path extrusionOk="0" h="28661" w="14146">
                  <a:moveTo>
                    <a:pt x="1" y="0"/>
                  </a:moveTo>
                  <a:lnTo>
                    <a:pt x="14146" y="0"/>
                  </a:lnTo>
                  <a:lnTo>
                    <a:pt x="14146" y="28660"/>
                  </a:lnTo>
                  <a:lnTo>
                    <a:pt x="1" y="28660"/>
                  </a:lnTo>
                  <a:close/>
                </a:path>
              </a:pathLst>
            </a:custGeom>
            <a:solidFill>
              <a:srgbClr val="A0EA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4" name="Google Shape;1294;p32"/>
            <p:cNvSpPr/>
            <p:nvPr/>
          </p:nvSpPr>
          <p:spPr>
            <a:xfrm>
              <a:off x="1915818" y="2224912"/>
              <a:ext cx="12922" cy="145315"/>
            </a:xfrm>
            <a:custGeom>
              <a:rect b="b" l="l" r="r" t="t"/>
              <a:pathLst>
                <a:path extrusionOk="0" h="3340" w="297">
                  <a:moveTo>
                    <a:pt x="0" y="0"/>
                  </a:moveTo>
                  <a:lnTo>
                    <a:pt x="297" y="0"/>
                  </a:lnTo>
                  <a:lnTo>
                    <a:pt x="297" y="3339"/>
                  </a:lnTo>
                  <a:lnTo>
                    <a:pt x="0" y="3339"/>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5" name="Google Shape;1295;p32"/>
            <p:cNvSpPr/>
            <p:nvPr/>
          </p:nvSpPr>
          <p:spPr>
            <a:xfrm>
              <a:off x="1948623" y="2193848"/>
              <a:ext cx="12965" cy="176379"/>
            </a:xfrm>
            <a:custGeom>
              <a:rect b="b" l="l" r="r" t="t"/>
              <a:pathLst>
                <a:path extrusionOk="0" h="4054" w="298">
                  <a:moveTo>
                    <a:pt x="0" y="1"/>
                  </a:moveTo>
                  <a:lnTo>
                    <a:pt x="297" y="1"/>
                  </a:lnTo>
                  <a:lnTo>
                    <a:pt x="297" y="4053"/>
                  </a:lnTo>
                  <a:lnTo>
                    <a:pt x="0" y="4053"/>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6" name="Google Shape;1296;p32"/>
            <p:cNvSpPr/>
            <p:nvPr/>
          </p:nvSpPr>
          <p:spPr>
            <a:xfrm>
              <a:off x="1888408" y="2236833"/>
              <a:ext cx="473275" cy="1381929"/>
            </a:xfrm>
            <a:custGeom>
              <a:rect b="b" l="l" r="r" t="t"/>
              <a:pathLst>
                <a:path extrusionOk="0" h="31763" w="10878">
                  <a:moveTo>
                    <a:pt x="10877" y="0"/>
                  </a:moveTo>
                  <a:lnTo>
                    <a:pt x="0" y="1966"/>
                  </a:lnTo>
                  <a:lnTo>
                    <a:pt x="0" y="31763"/>
                  </a:lnTo>
                  <a:lnTo>
                    <a:pt x="10877" y="31763"/>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7" name="Google Shape;1297;p32"/>
            <p:cNvSpPr/>
            <p:nvPr/>
          </p:nvSpPr>
          <p:spPr>
            <a:xfrm>
              <a:off x="1817317" y="2360742"/>
              <a:ext cx="567294" cy="1296393"/>
            </a:xfrm>
            <a:custGeom>
              <a:rect b="b" l="l" r="r" t="t"/>
              <a:pathLst>
                <a:path extrusionOk="0" h="29797" w="13039">
                  <a:moveTo>
                    <a:pt x="1" y="1"/>
                  </a:moveTo>
                  <a:lnTo>
                    <a:pt x="13038" y="1"/>
                  </a:lnTo>
                  <a:lnTo>
                    <a:pt x="13038" y="29796"/>
                  </a:lnTo>
                  <a:lnTo>
                    <a:pt x="1" y="29796"/>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8" name="Google Shape;1298;p32"/>
            <p:cNvSpPr/>
            <p:nvPr/>
          </p:nvSpPr>
          <p:spPr>
            <a:xfrm>
              <a:off x="2010925" y="3500073"/>
              <a:ext cx="107507" cy="157062"/>
            </a:xfrm>
            <a:custGeom>
              <a:rect b="b" l="l" r="r" t="t"/>
              <a:pathLst>
                <a:path extrusionOk="0" h="3610" w="2471">
                  <a:moveTo>
                    <a:pt x="1" y="0"/>
                  </a:moveTo>
                  <a:lnTo>
                    <a:pt x="2471" y="0"/>
                  </a:lnTo>
                  <a:lnTo>
                    <a:pt x="2471" y="3609"/>
                  </a:lnTo>
                  <a:lnTo>
                    <a:pt x="1" y="3609"/>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9" name="Google Shape;1299;p32"/>
            <p:cNvSpPr/>
            <p:nvPr/>
          </p:nvSpPr>
          <p:spPr>
            <a:xfrm>
              <a:off x="2141100" y="3500073"/>
              <a:ext cx="107507" cy="157062"/>
            </a:xfrm>
            <a:custGeom>
              <a:rect b="b" l="l" r="r" t="t"/>
              <a:pathLst>
                <a:path extrusionOk="0" h="3610" w="2471">
                  <a:moveTo>
                    <a:pt x="0" y="0"/>
                  </a:moveTo>
                  <a:lnTo>
                    <a:pt x="2470" y="0"/>
                  </a:lnTo>
                  <a:lnTo>
                    <a:pt x="2470" y="3609"/>
                  </a:lnTo>
                  <a:lnTo>
                    <a:pt x="0" y="3609"/>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0" name="Google Shape;1300;p32"/>
            <p:cNvSpPr/>
            <p:nvPr/>
          </p:nvSpPr>
          <p:spPr>
            <a:xfrm>
              <a:off x="1880794" y="3500073"/>
              <a:ext cx="107507" cy="157062"/>
            </a:xfrm>
            <a:custGeom>
              <a:rect b="b" l="l" r="r" t="t"/>
              <a:pathLst>
                <a:path extrusionOk="0" h="3610" w="2471">
                  <a:moveTo>
                    <a:pt x="0" y="0"/>
                  </a:moveTo>
                  <a:lnTo>
                    <a:pt x="2470" y="0"/>
                  </a:lnTo>
                  <a:lnTo>
                    <a:pt x="2470" y="3609"/>
                  </a:lnTo>
                  <a:lnTo>
                    <a:pt x="0" y="3609"/>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1" name="Google Shape;1301;p32"/>
            <p:cNvSpPr/>
            <p:nvPr/>
          </p:nvSpPr>
          <p:spPr>
            <a:xfrm>
              <a:off x="2297857" y="2410167"/>
              <a:ext cx="134917" cy="1246968"/>
            </a:xfrm>
            <a:custGeom>
              <a:rect b="b" l="l" r="r" t="t"/>
              <a:pathLst>
                <a:path extrusionOk="0" h="28661" w="3101">
                  <a:moveTo>
                    <a:pt x="1" y="0"/>
                  </a:moveTo>
                  <a:lnTo>
                    <a:pt x="3101" y="0"/>
                  </a:lnTo>
                  <a:lnTo>
                    <a:pt x="3101" y="28660"/>
                  </a:lnTo>
                  <a:lnTo>
                    <a:pt x="1" y="2866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2" name="Google Shape;1302;p32"/>
            <p:cNvSpPr/>
            <p:nvPr/>
          </p:nvSpPr>
          <p:spPr>
            <a:xfrm>
              <a:off x="1790255" y="2404380"/>
              <a:ext cx="642519" cy="56908"/>
            </a:xfrm>
            <a:custGeom>
              <a:rect b="b" l="l" r="r" t="t"/>
              <a:pathLst>
                <a:path extrusionOk="0" h="1308" w="14768">
                  <a:moveTo>
                    <a:pt x="1" y="0"/>
                  </a:moveTo>
                  <a:lnTo>
                    <a:pt x="14768" y="0"/>
                  </a:lnTo>
                  <a:lnTo>
                    <a:pt x="14768" y="1307"/>
                  </a:lnTo>
                  <a:lnTo>
                    <a:pt x="1" y="1307"/>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3" name="Google Shape;1303;p32"/>
            <p:cNvSpPr/>
            <p:nvPr/>
          </p:nvSpPr>
          <p:spPr>
            <a:xfrm>
              <a:off x="1790255" y="2492570"/>
              <a:ext cx="642519" cy="56864"/>
            </a:xfrm>
            <a:custGeom>
              <a:rect b="b" l="l" r="r" t="t"/>
              <a:pathLst>
                <a:path extrusionOk="0" h="1307" w="14768">
                  <a:moveTo>
                    <a:pt x="1" y="1"/>
                  </a:moveTo>
                  <a:lnTo>
                    <a:pt x="14768" y="1"/>
                  </a:lnTo>
                  <a:lnTo>
                    <a:pt x="14768" y="1307"/>
                  </a:lnTo>
                  <a:lnTo>
                    <a:pt x="1" y="1307"/>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4" name="Google Shape;1304;p32"/>
            <p:cNvSpPr/>
            <p:nvPr/>
          </p:nvSpPr>
          <p:spPr>
            <a:xfrm>
              <a:off x="1790255" y="2580760"/>
              <a:ext cx="642519" cy="56908"/>
            </a:xfrm>
            <a:custGeom>
              <a:rect b="b" l="l" r="r" t="t"/>
              <a:pathLst>
                <a:path extrusionOk="0" h="1308" w="14768">
                  <a:moveTo>
                    <a:pt x="1" y="0"/>
                  </a:moveTo>
                  <a:lnTo>
                    <a:pt x="14768" y="0"/>
                  </a:lnTo>
                  <a:lnTo>
                    <a:pt x="14768" y="1307"/>
                  </a:lnTo>
                  <a:lnTo>
                    <a:pt x="1" y="1307"/>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5" name="Google Shape;1305;p32"/>
            <p:cNvSpPr/>
            <p:nvPr/>
          </p:nvSpPr>
          <p:spPr>
            <a:xfrm>
              <a:off x="1790255" y="2668949"/>
              <a:ext cx="642519" cy="56864"/>
            </a:xfrm>
            <a:custGeom>
              <a:rect b="b" l="l" r="r" t="t"/>
              <a:pathLst>
                <a:path extrusionOk="0" h="1307" w="14768">
                  <a:moveTo>
                    <a:pt x="1" y="1"/>
                  </a:moveTo>
                  <a:lnTo>
                    <a:pt x="14768" y="1"/>
                  </a:lnTo>
                  <a:lnTo>
                    <a:pt x="14768" y="1307"/>
                  </a:lnTo>
                  <a:lnTo>
                    <a:pt x="1" y="1307"/>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6" name="Google Shape;1306;p32"/>
            <p:cNvSpPr/>
            <p:nvPr/>
          </p:nvSpPr>
          <p:spPr>
            <a:xfrm>
              <a:off x="1790255" y="2757139"/>
              <a:ext cx="642519" cy="56908"/>
            </a:xfrm>
            <a:custGeom>
              <a:rect b="b" l="l" r="r" t="t"/>
              <a:pathLst>
                <a:path extrusionOk="0" h="1308" w="14768">
                  <a:moveTo>
                    <a:pt x="1" y="0"/>
                  </a:moveTo>
                  <a:lnTo>
                    <a:pt x="14768" y="0"/>
                  </a:lnTo>
                  <a:lnTo>
                    <a:pt x="14768" y="1307"/>
                  </a:lnTo>
                  <a:lnTo>
                    <a:pt x="1" y="1307"/>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7" name="Google Shape;1307;p32"/>
            <p:cNvSpPr/>
            <p:nvPr/>
          </p:nvSpPr>
          <p:spPr>
            <a:xfrm>
              <a:off x="1790255" y="2845329"/>
              <a:ext cx="642519" cy="56864"/>
            </a:xfrm>
            <a:custGeom>
              <a:rect b="b" l="l" r="r" t="t"/>
              <a:pathLst>
                <a:path extrusionOk="0" h="1307" w="14768">
                  <a:moveTo>
                    <a:pt x="1" y="1"/>
                  </a:moveTo>
                  <a:lnTo>
                    <a:pt x="14768" y="1"/>
                  </a:lnTo>
                  <a:lnTo>
                    <a:pt x="14768" y="1307"/>
                  </a:lnTo>
                  <a:lnTo>
                    <a:pt x="1" y="1307"/>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8" name="Google Shape;1308;p32"/>
            <p:cNvSpPr/>
            <p:nvPr/>
          </p:nvSpPr>
          <p:spPr>
            <a:xfrm>
              <a:off x="1790255" y="2933475"/>
              <a:ext cx="642519" cy="56951"/>
            </a:xfrm>
            <a:custGeom>
              <a:rect b="b" l="l" r="r" t="t"/>
              <a:pathLst>
                <a:path extrusionOk="0" h="1309" w="14768">
                  <a:moveTo>
                    <a:pt x="1" y="1"/>
                  </a:moveTo>
                  <a:lnTo>
                    <a:pt x="14768" y="1"/>
                  </a:lnTo>
                  <a:lnTo>
                    <a:pt x="14768" y="1308"/>
                  </a:lnTo>
                  <a:lnTo>
                    <a:pt x="1" y="1308"/>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9" name="Google Shape;1309;p32"/>
            <p:cNvSpPr/>
            <p:nvPr/>
          </p:nvSpPr>
          <p:spPr>
            <a:xfrm>
              <a:off x="1790255" y="3021665"/>
              <a:ext cx="642519" cy="56908"/>
            </a:xfrm>
            <a:custGeom>
              <a:rect b="b" l="l" r="r" t="t"/>
              <a:pathLst>
                <a:path extrusionOk="0" h="1308" w="14768">
                  <a:moveTo>
                    <a:pt x="1" y="0"/>
                  </a:moveTo>
                  <a:lnTo>
                    <a:pt x="14768" y="0"/>
                  </a:lnTo>
                  <a:lnTo>
                    <a:pt x="14768" y="1308"/>
                  </a:lnTo>
                  <a:lnTo>
                    <a:pt x="1" y="1308"/>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0" name="Google Shape;1310;p32"/>
            <p:cNvSpPr/>
            <p:nvPr/>
          </p:nvSpPr>
          <p:spPr>
            <a:xfrm>
              <a:off x="1790255" y="3109854"/>
              <a:ext cx="642519" cy="56908"/>
            </a:xfrm>
            <a:custGeom>
              <a:rect b="b" l="l" r="r" t="t"/>
              <a:pathLst>
                <a:path extrusionOk="0" h="1308" w="14768">
                  <a:moveTo>
                    <a:pt x="1" y="1"/>
                  </a:moveTo>
                  <a:lnTo>
                    <a:pt x="14768" y="1"/>
                  </a:lnTo>
                  <a:lnTo>
                    <a:pt x="14768" y="1307"/>
                  </a:lnTo>
                  <a:lnTo>
                    <a:pt x="1" y="1307"/>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1" name="Google Shape;1311;p32"/>
            <p:cNvSpPr/>
            <p:nvPr/>
          </p:nvSpPr>
          <p:spPr>
            <a:xfrm>
              <a:off x="1790255" y="3198044"/>
              <a:ext cx="642519" cy="56908"/>
            </a:xfrm>
            <a:custGeom>
              <a:rect b="b" l="l" r="r" t="t"/>
              <a:pathLst>
                <a:path extrusionOk="0" h="1308" w="14768">
                  <a:moveTo>
                    <a:pt x="1" y="0"/>
                  </a:moveTo>
                  <a:lnTo>
                    <a:pt x="14768" y="0"/>
                  </a:lnTo>
                  <a:lnTo>
                    <a:pt x="14768" y="1308"/>
                  </a:lnTo>
                  <a:lnTo>
                    <a:pt x="1" y="1308"/>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2" name="Google Shape;1312;p32"/>
            <p:cNvSpPr/>
            <p:nvPr/>
          </p:nvSpPr>
          <p:spPr>
            <a:xfrm>
              <a:off x="1790255" y="3286234"/>
              <a:ext cx="642519" cy="56908"/>
            </a:xfrm>
            <a:custGeom>
              <a:rect b="b" l="l" r="r" t="t"/>
              <a:pathLst>
                <a:path extrusionOk="0" h="1308" w="14768">
                  <a:moveTo>
                    <a:pt x="1" y="1"/>
                  </a:moveTo>
                  <a:lnTo>
                    <a:pt x="14768" y="1"/>
                  </a:lnTo>
                  <a:lnTo>
                    <a:pt x="14768" y="1307"/>
                  </a:lnTo>
                  <a:lnTo>
                    <a:pt x="1" y="1307"/>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3" name="Google Shape;1313;p32"/>
            <p:cNvSpPr/>
            <p:nvPr/>
          </p:nvSpPr>
          <p:spPr>
            <a:xfrm>
              <a:off x="2361639" y="2404380"/>
              <a:ext cx="71135" cy="1252755"/>
            </a:xfrm>
            <a:custGeom>
              <a:rect b="b" l="l" r="r" t="t"/>
              <a:pathLst>
                <a:path extrusionOk="0" h="28794" w="1635">
                  <a:moveTo>
                    <a:pt x="0" y="0"/>
                  </a:moveTo>
                  <a:lnTo>
                    <a:pt x="1635" y="0"/>
                  </a:lnTo>
                  <a:lnTo>
                    <a:pt x="1635" y="28793"/>
                  </a:lnTo>
                  <a:lnTo>
                    <a:pt x="0" y="28793"/>
                  </a:lnTo>
                  <a:close/>
                </a:path>
              </a:pathLst>
            </a:custGeom>
            <a:solidFill>
              <a:srgbClr val="2C2C2C">
                <a:alpha val="2893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314" name="Google Shape;1314;p32"/>
          <p:cNvGrpSpPr/>
          <p:nvPr/>
        </p:nvGrpSpPr>
        <p:grpSpPr>
          <a:xfrm>
            <a:off x="-42207" y="1897529"/>
            <a:ext cx="832641" cy="2827501"/>
            <a:chOff x="322970" y="2365311"/>
            <a:chExt cx="458352" cy="1556394"/>
          </a:xfrm>
        </p:grpSpPr>
        <p:sp>
          <p:nvSpPr>
            <p:cNvPr id="1315" name="Google Shape;1315;p32"/>
            <p:cNvSpPr/>
            <p:nvPr/>
          </p:nvSpPr>
          <p:spPr>
            <a:xfrm>
              <a:off x="322970" y="2365311"/>
              <a:ext cx="458352" cy="1556394"/>
            </a:xfrm>
            <a:custGeom>
              <a:rect b="b" l="l" r="r" t="t"/>
              <a:pathLst>
                <a:path extrusionOk="0" h="35773" w="10535">
                  <a:moveTo>
                    <a:pt x="1" y="1"/>
                  </a:moveTo>
                  <a:lnTo>
                    <a:pt x="10534" y="1"/>
                  </a:lnTo>
                  <a:lnTo>
                    <a:pt x="10534" y="35773"/>
                  </a:lnTo>
                  <a:lnTo>
                    <a:pt x="1" y="35773"/>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6" name="Google Shape;1316;p32"/>
            <p:cNvSpPr/>
            <p:nvPr/>
          </p:nvSpPr>
          <p:spPr>
            <a:xfrm>
              <a:off x="340765" y="2396070"/>
              <a:ext cx="440557" cy="32065"/>
            </a:xfrm>
            <a:custGeom>
              <a:rect b="b" l="l" r="r" t="t"/>
              <a:pathLst>
                <a:path extrusionOk="0" h="737" w="10126">
                  <a:moveTo>
                    <a:pt x="0" y="0"/>
                  </a:moveTo>
                  <a:lnTo>
                    <a:pt x="10125" y="0"/>
                  </a:lnTo>
                  <a:lnTo>
                    <a:pt x="10125" y="736"/>
                  </a:lnTo>
                  <a:lnTo>
                    <a:pt x="0" y="736"/>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7" name="Google Shape;1317;p32"/>
            <p:cNvSpPr/>
            <p:nvPr/>
          </p:nvSpPr>
          <p:spPr>
            <a:xfrm>
              <a:off x="340765" y="2461114"/>
              <a:ext cx="440557" cy="11747"/>
            </a:xfrm>
            <a:custGeom>
              <a:rect b="b" l="l" r="r" t="t"/>
              <a:pathLst>
                <a:path extrusionOk="0" h="270" w="10126">
                  <a:moveTo>
                    <a:pt x="0" y="0"/>
                  </a:moveTo>
                  <a:lnTo>
                    <a:pt x="10125" y="0"/>
                  </a:lnTo>
                  <a:lnTo>
                    <a:pt x="10125" y="270"/>
                  </a:lnTo>
                  <a:lnTo>
                    <a:pt x="0" y="27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8" name="Google Shape;1318;p32"/>
            <p:cNvSpPr/>
            <p:nvPr/>
          </p:nvSpPr>
          <p:spPr>
            <a:xfrm>
              <a:off x="340765" y="2493136"/>
              <a:ext cx="440557" cy="32065"/>
            </a:xfrm>
            <a:custGeom>
              <a:rect b="b" l="l" r="r" t="t"/>
              <a:pathLst>
                <a:path extrusionOk="0" h="737" w="10126">
                  <a:moveTo>
                    <a:pt x="0" y="0"/>
                  </a:moveTo>
                  <a:lnTo>
                    <a:pt x="10125" y="0"/>
                  </a:lnTo>
                  <a:lnTo>
                    <a:pt x="10125" y="736"/>
                  </a:lnTo>
                  <a:lnTo>
                    <a:pt x="0" y="736"/>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9" name="Google Shape;1319;p32"/>
            <p:cNvSpPr/>
            <p:nvPr/>
          </p:nvSpPr>
          <p:spPr>
            <a:xfrm>
              <a:off x="340765" y="2558136"/>
              <a:ext cx="440557" cy="11791"/>
            </a:xfrm>
            <a:custGeom>
              <a:rect b="b" l="l" r="r" t="t"/>
              <a:pathLst>
                <a:path extrusionOk="0" h="271" w="10126">
                  <a:moveTo>
                    <a:pt x="0" y="1"/>
                  </a:moveTo>
                  <a:lnTo>
                    <a:pt x="10125" y="1"/>
                  </a:lnTo>
                  <a:lnTo>
                    <a:pt x="10125" y="271"/>
                  </a:lnTo>
                  <a:lnTo>
                    <a:pt x="0" y="27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0" name="Google Shape;1320;p32"/>
            <p:cNvSpPr/>
            <p:nvPr/>
          </p:nvSpPr>
          <p:spPr>
            <a:xfrm>
              <a:off x="340765" y="2587416"/>
              <a:ext cx="440557" cy="32065"/>
            </a:xfrm>
            <a:custGeom>
              <a:rect b="b" l="l" r="r" t="t"/>
              <a:pathLst>
                <a:path extrusionOk="0" h="737" w="10126">
                  <a:moveTo>
                    <a:pt x="0" y="1"/>
                  </a:moveTo>
                  <a:lnTo>
                    <a:pt x="10125" y="1"/>
                  </a:lnTo>
                  <a:lnTo>
                    <a:pt x="10125" y="737"/>
                  </a:lnTo>
                  <a:lnTo>
                    <a:pt x="0" y="737"/>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1" name="Google Shape;1321;p32"/>
            <p:cNvSpPr/>
            <p:nvPr/>
          </p:nvSpPr>
          <p:spPr>
            <a:xfrm>
              <a:off x="340765" y="2652460"/>
              <a:ext cx="440557" cy="11791"/>
            </a:xfrm>
            <a:custGeom>
              <a:rect b="b" l="l" r="r" t="t"/>
              <a:pathLst>
                <a:path extrusionOk="0" h="271" w="10126">
                  <a:moveTo>
                    <a:pt x="0" y="0"/>
                  </a:moveTo>
                  <a:lnTo>
                    <a:pt x="10125" y="0"/>
                  </a:lnTo>
                  <a:lnTo>
                    <a:pt x="10125" y="270"/>
                  </a:lnTo>
                  <a:lnTo>
                    <a:pt x="0" y="27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2" name="Google Shape;1322;p32"/>
            <p:cNvSpPr/>
            <p:nvPr/>
          </p:nvSpPr>
          <p:spPr>
            <a:xfrm>
              <a:off x="340765" y="2684482"/>
              <a:ext cx="440557" cy="32065"/>
            </a:xfrm>
            <a:custGeom>
              <a:rect b="b" l="l" r="r" t="t"/>
              <a:pathLst>
                <a:path extrusionOk="0" h="737" w="10126">
                  <a:moveTo>
                    <a:pt x="0" y="0"/>
                  </a:moveTo>
                  <a:lnTo>
                    <a:pt x="10125" y="0"/>
                  </a:lnTo>
                  <a:lnTo>
                    <a:pt x="10125" y="736"/>
                  </a:lnTo>
                  <a:lnTo>
                    <a:pt x="0" y="736"/>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3" name="Google Shape;1323;p32"/>
            <p:cNvSpPr/>
            <p:nvPr/>
          </p:nvSpPr>
          <p:spPr>
            <a:xfrm>
              <a:off x="340765" y="2749525"/>
              <a:ext cx="440557" cy="11747"/>
            </a:xfrm>
            <a:custGeom>
              <a:rect b="b" l="l" r="r" t="t"/>
              <a:pathLst>
                <a:path extrusionOk="0" h="270" w="10126">
                  <a:moveTo>
                    <a:pt x="0" y="0"/>
                  </a:moveTo>
                  <a:lnTo>
                    <a:pt x="10125" y="0"/>
                  </a:lnTo>
                  <a:lnTo>
                    <a:pt x="10125" y="270"/>
                  </a:lnTo>
                  <a:lnTo>
                    <a:pt x="0" y="27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4" name="Google Shape;1324;p32"/>
            <p:cNvSpPr/>
            <p:nvPr/>
          </p:nvSpPr>
          <p:spPr>
            <a:xfrm>
              <a:off x="340765" y="2797819"/>
              <a:ext cx="440557" cy="32065"/>
            </a:xfrm>
            <a:custGeom>
              <a:rect b="b" l="l" r="r" t="t"/>
              <a:pathLst>
                <a:path extrusionOk="0" h="737" w="10126">
                  <a:moveTo>
                    <a:pt x="0" y="1"/>
                  </a:moveTo>
                  <a:lnTo>
                    <a:pt x="10125" y="1"/>
                  </a:lnTo>
                  <a:lnTo>
                    <a:pt x="10125" y="737"/>
                  </a:lnTo>
                  <a:lnTo>
                    <a:pt x="0" y="737"/>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5" name="Google Shape;1325;p32"/>
            <p:cNvSpPr/>
            <p:nvPr/>
          </p:nvSpPr>
          <p:spPr>
            <a:xfrm>
              <a:off x="340765" y="2862862"/>
              <a:ext cx="440557" cy="11791"/>
            </a:xfrm>
            <a:custGeom>
              <a:rect b="b" l="l" r="r" t="t"/>
              <a:pathLst>
                <a:path extrusionOk="0" h="271" w="10126">
                  <a:moveTo>
                    <a:pt x="0" y="1"/>
                  </a:moveTo>
                  <a:lnTo>
                    <a:pt x="10125" y="1"/>
                  </a:lnTo>
                  <a:lnTo>
                    <a:pt x="10125" y="270"/>
                  </a:lnTo>
                  <a:lnTo>
                    <a:pt x="0" y="27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6" name="Google Shape;1326;p32"/>
            <p:cNvSpPr/>
            <p:nvPr/>
          </p:nvSpPr>
          <p:spPr>
            <a:xfrm>
              <a:off x="340765" y="2894884"/>
              <a:ext cx="440557" cy="32065"/>
            </a:xfrm>
            <a:custGeom>
              <a:rect b="b" l="l" r="r" t="t"/>
              <a:pathLst>
                <a:path extrusionOk="0" h="737" w="10126">
                  <a:moveTo>
                    <a:pt x="0" y="1"/>
                  </a:moveTo>
                  <a:lnTo>
                    <a:pt x="10125" y="1"/>
                  </a:lnTo>
                  <a:lnTo>
                    <a:pt x="10125" y="737"/>
                  </a:lnTo>
                  <a:lnTo>
                    <a:pt x="0" y="737"/>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7" name="Google Shape;1327;p32"/>
            <p:cNvSpPr/>
            <p:nvPr/>
          </p:nvSpPr>
          <p:spPr>
            <a:xfrm>
              <a:off x="340765" y="2959928"/>
              <a:ext cx="440557" cy="11791"/>
            </a:xfrm>
            <a:custGeom>
              <a:rect b="b" l="l" r="r" t="t"/>
              <a:pathLst>
                <a:path extrusionOk="0" h="271" w="10126">
                  <a:moveTo>
                    <a:pt x="0" y="0"/>
                  </a:moveTo>
                  <a:lnTo>
                    <a:pt x="10125" y="0"/>
                  </a:lnTo>
                  <a:lnTo>
                    <a:pt x="10125" y="270"/>
                  </a:lnTo>
                  <a:lnTo>
                    <a:pt x="0" y="27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8" name="Google Shape;1328;p32"/>
            <p:cNvSpPr/>
            <p:nvPr/>
          </p:nvSpPr>
          <p:spPr>
            <a:xfrm>
              <a:off x="340765" y="3008308"/>
              <a:ext cx="440557" cy="32065"/>
            </a:xfrm>
            <a:custGeom>
              <a:rect b="b" l="l" r="r" t="t"/>
              <a:pathLst>
                <a:path extrusionOk="0" h="737" w="10126">
                  <a:moveTo>
                    <a:pt x="0" y="0"/>
                  </a:moveTo>
                  <a:lnTo>
                    <a:pt x="10125" y="0"/>
                  </a:lnTo>
                  <a:lnTo>
                    <a:pt x="10125" y="736"/>
                  </a:lnTo>
                  <a:lnTo>
                    <a:pt x="0" y="736"/>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9" name="Google Shape;1329;p32"/>
            <p:cNvSpPr/>
            <p:nvPr/>
          </p:nvSpPr>
          <p:spPr>
            <a:xfrm>
              <a:off x="340765" y="3073352"/>
              <a:ext cx="440557" cy="11747"/>
            </a:xfrm>
            <a:custGeom>
              <a:rect b="b" l="l" r="r" t="t"/>
              <a:pathLst>
                <a:path extrusionOk="0" h="270" w="10126">
                  <a:moveTo>
                    <a:pt x="0" y="0"/>
                  </a:moveTo>
                  <a:lnTo>
                    <a:pt x="10125" y="0"/>
                  </a:lnTo>
                  <a:lnTo>
                    <a:pt x="10125" y="270"/>
                  </a:lnTo>
                  <a:lnTo>
                    <a:pt x="0" y="27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0" name="Google Shape;1330;p32"/>
            <p:cNvSpPr/>
            <p:nvPr/>
          </p:nvSpPr>
          <p:spPr>
            <a:xfrm>
              <a:off x="340765" y="3105286"/>
              <a:ext cx="440557" cy="32109"/>
            </a:xfrm>
            <a:custGeom>
              <a:rect b="b" l="l" r="r" t="t"/>
              <a:pathLst>
                <a:path extrusionOk="0" h="738" w="10126">
                  <a:moveTo>
                    <a:pt x="0" y="1"/>
                  </a:moveTo>
                  <a:lnTo>
                    <a:pt x="10125" y="1"/>
                  </a:lnTo>
                  <a:lnTo>
                    <a:pt x="10125" y="737"/>
                  </a:lnTo>
                  <a:lnTo>
                    <a:pt x="0" y="737"/>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1" name="Google Shape;1331;p32"/>
            <p:cNvSpPr/>
            <p:nvPr/>
          </p:nvSpPr>
          <p:spPr>
            <a:xfrm>
              <a:off x="340765" y="3170330"/>
              <a:ext cx="440557" cy="11791"/>
            </a:xfrm>
            <a:custGeom>
              <a:rect b="b" l="l" r="r" t="t"/>
              <a:pathLst>
                <a:path extrusionOk="0" h="271" w="10126">
                  <a:moveTo>
                    <a:pt x="0" y="1"/>
                  </a:moveTo>
                  <a:lnTo>
                    <a:pt x="10125" y="1"/>
                  </a:lnTo>
                  <a:lnTo>
                    <a:pt x="10125" y="270"/>
                  </a:lnTo>
                  <a:lnTo>
                    <a:pt x="0" y="27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2" name="Google Shape;1332;p32"/>
            <p:cNvSpPr/>
            <p:nvPr/>
          </p:nvSpPr>
          <p:spPr>
            <a:xfrm>
              <a:off x="340765" y="3214534"/>
              <a:ext cx="440557" cy="32065"/>
            </a:xfrm>
            <a:custGeom>
              <a:rect b="b" l="l" r="r" t="t"/>
              <a:pathLst>
                <a:path extrusionOk="0" h="737" w="10126">
                  <a:moveTo>
                    <a:pt x="0" y="1"/>
                  </a:moveTo>
                  <a:lnTo>
                    <a:pt x="10125" y="1"/>
                  </a:lnTo>
                  <a:lnTo>
                    <a:pt x="10125" y="737"/>
                  </a:lnTo>
                  <a:lnTo>
                    <a:pt x="0" y="737"/>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3" name="Google Shape;1333;p32"/>
            <p:cNvSpPr/>
            <p:nvPr/>
          </p:nvSpPr>
          <p:spPr>
            <a:xfrm>
              <a:off x="340765" y="3279577"/>
              <a:ext cx="440557" cy="11791"/>
            </a:xfrm>
            <a:custGeom>
              <a:rect b="b" l="l" r="r" t="t"/>
              <a:pathLst>
                <a:path extrusionOk="0" h="271" w="10126">
                  <a:moveTo>
                    <a:pt x="0" y="0"/>
                  </a:moveTo>
                  <a:lnTo>
                    <a:pt x="10125" y="0"/>
                  </a:lnTo>
                  <a:lnTo>
                    <a:pt x="10125" y="270"/>
                  </a:lnTo>
                  <a:lnTo>
                    <a:pt x="0" y="27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4" name="Google Shape;1334;p32"/>
            <p:cNvSpPr/>
            <p:nvPr/>
          </p:nvSpPr>
          <p:spPr>
            <a:xfrm>
              <a:off x="340765" y="3327958"/>
              <a:ext cx="440557" cy="32065"/>
            </a:xfrm>
            <a:custGeom>
              <a:rect b="b" l="l" r="r" t="t"/>
              <a:pathLst>
                <a:path extrusionOk="0" h="737" w="10126">
                  <a:moveTo>
                    <a:pt x="0" y="0"/>
                  </a:moveTo>
                  <a:lnTo>
                    <a:pt x="10125" y="0"/>
                  </a:lnTo>
                  <a:lnTo>
                    <a:pt x="10125" y="736"/>
                  </a:lnTo>
                  <a:lnTo>
                    <a:pt x="0" y="736"/>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5" name="Google Shape;1335;p32"/>
            <p:cNvSpPr/>
            <p:nvPr/>
          </p:nvSpPr>
          <p:spPr>
            <a:xfrm>
              <a:off x="340765" y="3393001"/>
              <a:ext cx="440557" cy="11747"/>
            </a:xfrm>
            <a:custGeom>
              <a:rect b="b" l="l" r="r" t="t"/>
              <a:pathLst>
                <a:path extrusionOk="0" h="270" w="10126">
                  <a:moveTo>
                    <a:pt x="0" y="0"/>
                  </a:moveTo>
                  <a:lnTo>
                    <a:pt x="10125" y="0"/>
                  </a:lnTo>
                  <a:lnTo>
                    <a:pt x="10125" y="270"/>
                  </a:lnTo>
                  <a:lnTo>
                    <a:pt x="0" y="27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6" name="Google Shape;1336;p32"/>
            <p:cNvSpPr/>
            <p:nvPr/>
          </p:nvSpPr>
          <p:spPr>
            <a:xfrm>
              <a:off x="340765" y="3424936"/>
              <a:ext cx="440557" cy="32109"/>
            </a:xfrm>
            <a:custGeom>
              <a:rect b="b" l="l" r="r" t="t"/>
              <a:pathLst>
                <a:path extrusionOk="0" h="738" w="10126">
                  <a:moveTo>
                    <a:pt x="0" y="1"/>
                  </a:moveTo>
                  <a:lnTo>
                    <a:pt x="10125" y="1"/>
                  </a:lnTo>
                  <a:lnTo>
                    <a:pt x="10125" y="737"/>
                  </a:lnTo>
                  <a:lnTo>
                    <a:pt x="0" y="737"/>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7" name="Google Shape;1337;p32"/>
            <p:cNvSpPr/>
            <p:nvPr/>
          </p:nvSpPr>
          <p:spPr>
            <a:xfrm>
              <a:off x="340765" y="3489980"/>
              <a:ext cx="440557" cy="11791"/>
            </a:xfrm>
            <a:custGeom>
              <a:rect b="b" l="l" r="r" t="t"/>
              <a:pathLst>
                <a:path extrusionOk="0" h="271" w="10126">
                  <a:moveTo>
                    <a:pt x="0" y="1"/>
                  </a:moveTo>
                  <a:lnTo>
                    <a:pt x="10125" y="1"/>
                  </a:lnTo>
                  <a:lnTo>
                    <a:pt x="10125" y="270"/>
                  </a:lnTo>
                  <a:lnTo>
                    <a:pt x="0" y="27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8" name="Google Shape;1338;p32"/>
            <p:cNvSpPr/>
            <p:nvPr/>
          </p:nvSpPr>
          <p:spPr>
            <a:xfrm>
              <a:off x="340765" y="3538360"/>
              <a:ext cx="440557" cy="32065"/>
            </a:xfrm>
            <a:custGeom>
              <a:rect b="b" l="l" r="r" t="t"/>
              <a:pathLst>
                <a:path extrusionOk="0" h="737" w="10126">
                  <a:moveTo>
                    <a:pt x="0" y="1"/>
                  </a:moveTo>
                  <a:lnTo>
                    <a:pt x="10125" y="1"/>
                  </a:lnTo>
                  <a:lnTo>
                    <a:pt x="10125" y="737"/>
                  </a:lnTo>
                  <a:lnTo>
                    <a:pt x="0" y="737"/>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9" name="Google Shape;1339;p32"/>
            <p:cNvSpPr/>
            <p:nvPr/>
          </p:nvSpPr>
          <p:spPr>
            <a:xfrm>
              <a:off x="340765" y="3603404"/>
              <a:ext cx="440557" cy="11791"/>
            </a:xfrm>
            <a:custGeom>
              <a:rect b="b" l="l" r="r" t="t"/>
              <a:pathLst>
                <a:path extrusionOk="0" h="271" w="10126">
                  <a:moveTo>
                    <a:pt x="0" y="0"/>
                  </a:moveTo>
                  <a:lnTo>
                    <a:pt x="10125" y="0"/>
                  </a:lnTo>
                  <a:lnTo>
                    <a:pt x="10125" y="270"/>
                  </a:lnTo>
                  <a:lnTo>
                    <a:pt x="0" y="27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0" name="Google Shape;1340;p32"/>
            <p:cNvSpPr/>
            <p:nvPr/>
          </p:nvSpPr>
          <p:spPr>
            <a:xfrm>
              <a:off x="340765" y="3635425"/>
              <a:ext cx="440557" cy="32065"/>
            </a:xfrm>
            <a:custGeom>
              <a:rect b="b" l="l" r="r" t="t"/>
              <a:pathLst>
                <a:path extrusionOk="0" h="737" w="10126">
                  <a:moveTo>
                    <a:pt x="0" y="0"/>
                  </a:moveTo>
                  <a:lnTo>
                    <a:pt x="10125" y="0"/>
                  </a:lnTo>
                  <a:lnTo>
                    <a:pt x="10125" y="736"/>
                  </a:lnTo>
                  <a:lnTo>
                    <a:pt x="0" y="736"/>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1" name="Google Shape;1341;p32"/>
            <p:cNvSpPr/>
            <p:nvPr/>
          </p:nvSpPr>
          <p:spPr>
            <a:xfrm>
              <a:off x="340765" y="3700469"/>
              <a:ext cx="440557" cy="11747"/>
            </a:xfrm>
            <a:custGeom>
              <a:rect b="b" l="l" r="r" t="t"/>
              <a:pathLst>
                <a:path extrusionOk="0" h="270" w="10126">
                  <a:moveTo>
                    <a:pt x="0" y="0"/>
                  </a:moveTo>
                  <a:lnTo>
                    <a:pt x="10125" y="0"/>
                  </a:lnTo>
                  <a:lnTo>
                    <a:pt x="10125" y="270"/>
                  </a:lnTo>
                  <a:lnTo>
                    <a:pt x="0" y="27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342" name="Google Shape;1342;p32"/>
          <p:cNvGrpSpPr/>
          <p:nvPr/>
        </p:nvGrpSpPr>
        <p:grpSpPr>
          <a:xfrm>
            <a:off x="2240123" y="2862659"/>
            <a:ext cx="908076" cy="1711782"/>
            <a:chOff x="879649" y="2187670"/>
            <a:chExt cx="825598" cy="1556307"/>
          </a:xfrm>
        </p:grpSpPr>
        <p:sp>
          <p:nvSpPr>
            <p:cNvPr id="1343" name="Google Shape;1343;p32"/>
            <p:cNvSpPr/>
            <p:nvPr/>
          </p:nvSpPr>
          <p:spPr>
            <a:xfrm>
              <a:off x="1409613" y="2393460"/>
              <a:ext cx="37242" cy="105114"/>
            </a:xfrm>
            <a:custGeom>
              <a:rect b="b" l="l" r="r" t="t"/>
              <a:pathLst>
                <a:path extrusionOk="0" h="2416" w="856">
                  <a:moveTo>
                    <a:pt x="1" y="2415"/>
                  </a:moveTo>
                  <a:lnTo>
                    <a:pt x="855" y="2415"/>
                  </a:lnTo>
                  <a:lnTo>
                    <a:pt x="855" y="1"/>
                  </a:lnTo>
                  <a:lnTo>
                    <a:pt x="1"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4" name="Google Shape;1344;p32"/>
            <p:cNvSpPr/>
            <p:nvPr/>
          </p:nvSpPr>
          <p:spPr>
            <a:xfrm>
              <a:off x="1122377" y="2393460"/>
              <a:ext cx="37242" cy="105114"/>
            </a:xfrm>
            <a:custGeom>
              <a:rect b="b" l="l" r="r" t="t"/>
              <a:pathLst>
                <a:path extrusionOk="0" h="2416" w="856">
                  <a:moveTo>
                    <a:pt x="1" y="2415"/>
                  </a:moveTo>
                  <a:lnTo>
                    <a:pt x="855" y="2415"/>
                  </a:lnTo>
                  <a:lnTo>
                    <a:pt x="855" y="1"/>
                  </a:lnTo>
                  <a:lnTo>
                    <a:pt x="1"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5" name="Google Shape;1345;p32"/>
            <p:cNvSpPr/>
            <p:nvPr/>
          </p:nvSpPr>
          <p:spPr>
            <a:xfrm>
              <a:off x="1073518" y="2187670"/>
              <a:ext cx="422197" cy="217755"/>
            </a:xfrm>
            <a:custGeom>
              <a:rect b="b" l="l" r="r" t="t"/>
              <a:pathLst>
                <a:path extrusionOk="0" h="5005" w="9704">
                  <a:moveTo>
                    <a:pt x="32" y="5005"/>
                  </a:moveTo>
                  <a:lnTo>
                    <a:pt x="9671" y="5005"/>
                  </a:lnTo>
                  <a:cubicBezTo>
                    <a:pt x="9689" y="5005"/>
                    <a:pt x="9704" y="4990"/>
                    <a:pt x="9704" y="4972"/>
                  </a:cubicBezTo>
                  <a:lnTo>
                    <a:pt x="9704" y="33"/>
                  </a:lnTo>
                  <a:cubicBezTo>
                    <a:pt x="9704" y="15"/>
                    <a:pt x="9689" y="0"/>
                    <a:pt x="9671" y="0"/>
                  </a:cubicBezTo>
                  <a:lnTo>
                    <a:pt x="32" y="0"/>
                  </a:lnTo>
                  <a:cubicBezTo>
                    <a:pt x="15" y="0"/>
                    <a:pt x="1" y="15"/>
                    <a:pt x="1" y="33"/>
                  </a:cubicBezTo>
                  <a:lnTo>
                    <a:pt x="1" y="4972"/>
                  </a:lnTo>
                  <a:cubicBezTo>
                    <a:pt x="1" y="4990"/>
                    <a:pt x="15" y="5005"/>
                    <a:pt x="32" y="5005"/>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6" name="Google Shape;1346;p32"/>
            <p:cNvSpPr/>
            <p:nvPr/>
          </p:nvSpPr>
          <p:spPr>
            <a:xfrm>
              <a:off x="1085483" y="2199547"/>
              <a:ext cx="398268" cy="194000"/>
            </a:xfrm>
            <a:custGeom>
              <a:rect b="b" l="l" r="r" t="t"/>
              <a:pathLst>
                <a:path extrusionOk="0" h="4459" w="9154">
                  <a:moveTo>
                    <a:pt x="30" y="4459"/>
                  </a:moveTo>
                  <a:lnTo>
                    <a:pt x="9124" y="4459"/>
                  </a:lnTo>
                  <a:cubicBezTo>
                    <a:pt x="9140" y="4459"/>
                    <a:pt x="9153" y="4445"/>
                    <a:pt x="9153" y="4429"/>
                  </a:cubicBezTo>
                  <a:lnTo>
                    <a:pt x="9153" y="30"/>
                  </a:lnTo>
                  <a:cubicBezTo>
                    <a:pt x="9153" y="14"/>
                    <a:pt x="9140" y="1"/>
                    <a:pt x="9124" y="1"/>
                  </a:cubicBezTo>
                  <a:lnTo>
                    <a:pt x="30" y="1"/>
                  </a:lnTo>
                  <a:cubicBezTo>
                    <a:pt x="13" y="1"/>
                    <a:pt x="1" y="14"/>
                    <a:pt x="1" y="30"/>
                  </a:cubicBezTo>
                  <a:lnTo>
                    <a:pt x="1" y="4429"/>
                  </a:lnTo>
                  <a:cubicBezTo>
                    <a:pt x="1" y="4445"/>
                    <a:pt x="13" y="4459"/>
                    <a:pt x="30" y="4459"/>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7" name="Google Shape;1347;p32"/>
            <p:cNvSpPr/>
            <p:nvPr/>
          </p:nvSpPr>
          <p:spPr>
            <a:xfrm>
              <a:off x="1088876" y="2203463"/>
              <a:ext cx="391480" cy="186169"/>
            </a:xfrm>
            <a:custGeom>
              <a:rect b="b" l="l" r="r" t="t"/>
              <a:pathLst>
                <a:path extrusionOk="0" h="4279" w="8998">
                  <a:moveTo>
                    <a:pt x="29" y="4278"/>
                  </a:moveTo>
                  <a:lnTo>
                    <a:pt x="8968" y="4278"/>
                  </a:lnTo>
                  <a:cubicBezTo>
                    <a:pt x="8984" y="4278"/>
                    <a:pt x="8997" y="4266"/>
                    <a:pt x="8997" y="4250"/>
                  </a:cubicBezTo>
                  <a:lnTo>
                    <a:pt x="8997" y="29"/>
                  </a:lnTo>
                  <a:cubicBezTo>
                    <a:pt x="8997" y="13"/>
                    <a:pt x="8984" y="1"/>
                    <a:pt x="8968" y="1"/>
                  </a:cubicBezTo>
                  <a:lnTo>
                    <a:pt x="29" y="1"/>
                  </a:lnTo>
                  <a:cubicBezTo>
                    <a:pt x="14" y="1"/>
                    <a:pt x="1" y="13"/>
                    <a:pt x="1" y="29"/>
                  </a:cubicBezTo>
                  <a:lnTo>
                    <a:pt x="1" y="4250"/>
                  </a:lnTo>
                  <a:cubicBezTo>
                    <a:pt x="1" y="4266"/>
                    <a:pt x="14" y="4278"/>
                    <a:pt x="29" y="4278"/>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8" name="Google Shape;1348;p32"/>
            <p:cNvSpPr/>
            <p:nvPr/>
          </p:nvSpPr>
          <p:spPr>
            <a:xfrm>
              <a:off x="1022179" y="2447540"/>
              <a:ext cx="641649" cy="115991"/>
            </a:xfrm>
            <a:custGeom>
              <a:rect b="b" l="l" r="r" t="t"/>
              <a:pathLst>
                <a:path extrusionOk="0" h="2666" w="14748">
                  <a:moveTo>
                    <a:pt x="1" y="0"/>
                  </a:moveTo>
                  <a:lnTo>
                    <a:pt x="14748" y="0"/>
                  </a:lnTo>
                  <a:lnTo>
                    <a:pt x="14748" y="2666"/>
                  </a:lnTo>
                  <a:lnTo>
                    <a:pt x="1" y="2666"/>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9" name="Google Shape;1349;p32"/>
            <p:cNvSpPr/>
            <p:nvPr/>
          </p:nvSpPr>
          <p:spPr>
            <a:xfrm>
              <a:off x="1451555" y="2447540"/>
              <a:ext cx="212273" cy="115991"/>
            </a:xfrm>
            <a:custGeom>
              <a:rect b="b" l="l" r="r" t="t"/>
              <a:pathLst>
                <a:path extrusionOk="0" h="2666" w="4879">
                  <a:moveTo>
                    <a:pt x="1" y="0"/>
                  </a:moveTo>
                  <a:lnTo>
                    <a:pt x="4879" y="0"/>
                  </a:lnTo>
                  <a:lnTo>
                    <a:pt x="4879" y="2666"/>
                  </a:lnTo>
                  <a:lnTo>
                    <a:pt x="1" y="2666"/>
                  </a:lnTo>
                  <a:close/>
                </a:path>
              </a:pathLst>
            </a:custGeom>
            <a:solidFill>
              <a:srgbClr val="2C2C2C">
                <a:alpha val="2893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0" name="Google Shape;1350;p32"/>
            <p:cNvSpPr/>
            <p:nvPr/>
          </p:nvSpPr>
          <p:spPr>
            <a:xfrm>
              <a:off x="879649" y="2505709"/>
              <a:ext cx="825598" cy="1238267"/>
            </a:xfrm>
            <a:custGeom>
              <a:rect b="b" l="l" r="r" t="t"/>
              <a:pathLst>
                <a:path extrusionOk="0" h="28461" w="18976">
                  <a:moveTo>
                    <a:pt x="1" y="0"/>
                  </a:moveTo>
                  <a:lnTo>
                    <a:pt x="18975" y="0"/>
                  </a:lnTo>
                  <a:lnTo>
                    <a:pt x="18975" y="28460"/>
                  </a:lnTo>
                  <a:lnTo>
                    <a:pt x="1" y="2846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1" name="Google Shape;1351;p32"/>
            <p:cNvSpPr/>
            <p:nvPr/>
          </p:nvSpPr>
          <p:spPr>
            <a:xfrm>
              <a:off x="916586" y="2548651"/>
              <a:ext cx="480410" cy="68002"/>
            </a:xfrm>
            <a:custGeom>
              <a:rect b="b" l="l" r="r" t="t"/>
              <a:pathLst>
                <a:path extrusionOk="0" h="1563" w="11042">
                  <a:moveTo>
                    <a:pt x="1" y="1"/>
                  </a:moveTo>
                  <a:lnTo>
                    <a:pt x="11041" y="1"/>
                  </a:lnTo>
                  <a:lnTo>
                    <a:pt x="11041" y="1562"/>
                  </a:lnTo>
                  <a:lnTo>
                    <a:pt x="1" y="1562"/>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2" name="Google Shape;1352;p32"/>
            <p:cNvSpPr/>
            <p:nvPr/>
          </p:nvSpPr>
          <p:spPr>
            <a:xfrm>
              <a:off x="916586" y="2662945"/>
              <a:ext cx="480410" cy="68002"/>
            </a:xfrm>
            <a:custGeom>
              <a:rect b="b" l="l" r="r" t="t"/>
              <a:pathLst>
                <a:path extrusionOk="0" h="1563" w="11042">
                  <a:moveTo>
                    <a:pt x="1" y="1"/>
                  </a:moveTo>
                  <a:lnTo>
                    <a:pt x="11041" y="1"/>
                  </a:lnTo>
                  <a:lnTo>
                    <a:pt x="11041" y="1562"/>
                  </a:lnTo>
                  <a:lnTo>
                    <a:pt x="1" y="1562"/>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3" name="Google Shape;1353;p32"/>
            <p:cNvSpPr/>
            <p:nvPr/>
          </p:nvSpPr>
          <p:spPr>
            <a:xfrm>
              <a:off x="916586" y="2777196"/>
              <a:ext cx="480410" cy="68002"/>
            </a:xfrm>
            <a:custGeom>
              <a:rect b="b" l="l" r="r" t="t"/>
              <a:pathLst>
                <a:path extrusionOk="0" h="1563" w="11042">
                  <a:moveTo>
                    <a:pt x="1" y="1"/>
                  </a:moveTo>
                  <a:lnTo>
                    <a:pt x="11041" y="1"/>
                  </a:lnTo>
                  <a:lnTo>
                    <a:pt x="11041" y="1562"/>
                  </a:lnTo>
                  <a:lnTo>
                    <a:pt x="1" y="1562"/>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4" name="Google Shape;1354;p32"/>
            <p:cNvSpPr/>
            <p:nvPr/>
          </p:nvSpPr>
          <p:spPr>
            <a:xfrm>
              <a:off x="916586" y="2891490"/>
              <a:ext cx="480410" cy="68002"/>
            </a:xfrm>
            <a:custGeom>
              <a:rect b="b" l="l" r="r" t="t"/>
              <a:pathLst>
                <a:path extrusionOk="0" h="1563" w="11042">
                  <a:moveTo>
                    <a:pt x="1" y="1"/>
                  </a:moveTo>
                  <a:lnTo>
                    <a:pt x="11041" y="1"/>
                  </a:lnTo>
                  <a:lnTo>
                    <a:pt x="11041" y="1562"/>
                  </a:lnTo>
                  <a:lnTo>
                    <a:pt x="1" y="1562"/>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5" name="Google Shape;1355;p32"/>
            <p:cNvSpPr/>
            <p:nvPr/>
          </p:nvSpPr>
          <p:spPr>
            <a:xfrm>
              <a:off x="916586" y="3005741"/>
              <a:ext cx="480410" cy="68046"/>
            </a:xfrm>
            <a:custGeom>
              <a:rect b="b" l="l" r="r" t="t"/>
              <a:pathLst>
                <a:path extrusionOk="0" h="1564" w="11042">
                  <a:moveTo>
                    <a:pt x="1" y="1"/>
                  </a:moveTo>
                  <a:lnTo>
                    <a:pt x="11041" y="1"/>
                  </a:lnTo>
                  <a:lnTo>
                    <a:pt x="11041" y="1563"/>
                  </a:lnTo>
                  <a:lnTo>
                    <a:pt x="1" y="1563"/>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6" name="Google Shape;1356;p32"/>
            <p:cNvSpPr/>
            <p:nvPr/>
          </p:nvSpPr>
          <p:spPr>
            <a:xfrm>
              <a:off x="916586" y="3120035"/>
              <a:ext cx="480410" cy="67959"/>
            </a:xfrm>
            <a:custGeom>
              <a:rect b="b" l="l" r="r" t="t"/>
              <a:pathLst>
                <a:path extrusionOk="0" h="1562" w="11042">
                  <a:moveTo>
                    <a:pt x="1" y="1"/>
                  </a:moveTo>
                  <a:lnTo>
                    <a:pt x="11041" y="1"/>
                  </a:lnTo>
                  <a:lnTo>
                    <a:pt x="11041" y="1562"/>
                  </a:lnTo>
                  <a:lnTo>
                    <a:pt x="1" y="1562"/>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7" name="Google Shape;1357;p32"/>
            <p:cNvSpPr/>
            <p:nvPr/>
          </p:nvSpPr>
          <p:spPr>
            <a:xfrm>
              <a:off x="916586" y="3234329"/>
              <a:ext cx="480410" cy="67959"/>
            </a:xfrm>
            <a:custGeom>
              <a:rect b="b" l="l" r="r" t="t"/>
              <a:pathLst>
                <a:path extrusionOk="0" h="1562" w="11042">
                  <a:moveTo>
                    <a:pt x="1" y="1"/>
                  </a:moveTo>
                  <a:lnTo>
                    <a:pt x="11041" y="1"/>
                  </a:lnTo>
                  <a:lnTo>
                    <a:pt x="11041" y="1562"/>
                  </a:lnTo>
                  <a:lnTo>
                    <a:pt x="1" y="1562"/>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8" name="Google Shape;1358;p32"/>
            <p:cNvSpPr/>
            <p:nvPr/>
          </p:nvSpPr>
          <p:spPr>
            <a:xfrm>
              <a:off x="916586" y="3348580"/>
              <a:ext cx="480410" cy="68002"/>
            </a:xfrm>
            <a:custGeom>
              <a:rect b="b" l="l" r="r" t="t"/>
              <a:pathLst>
                <a:path extrusionOk="0" h="1563" w="11042">
                  <a:moveTo>
                    <a:pt x="1" y="0"/>
                  </a:moveTo>
                  <a:lnTo>
                    <a:pt x="11041" y="0"/>
                  </a:lnTo>
                  <a:lnTo>
                    <a:pt x="11041" y="1563"/>
                  </a:lnTo>
                  <a:lnTo>
                    <a:pt x="1" y="1563"/>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9" name="Google Shape;1359;p32"/>
            <p:cNvSpPr/>
            <p:nvPr/>
          </p:nvSpPr>
          <p:spPr>
            <a:xfrm>
              <a:off x="916586" y="3462874"/>
              <a:ext cx="480410" cy="67959"/>
            </a:xfrm>
            <a:custGeom>
              <a:rect b="b" l="l" r="r" t="t"/>
              <a:pathLst>
                <a:path extrusionOk="0" h="1562" w="11042">
                  <a:moveTo>
                    <a:pt x="1" y="0"/>
                  </a:moveTo>
                  <a:lnTo>
                    <a:pt x="11041" y="0"/>
                  </a:lnTo>
                  <a:lnTo>
                    <a:pt x="11041" y="1562"/>
                  </a:lnTo>
                  <a:lnTo>
                    <a:pt x="1" y="1562"/>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0" name="Google Shape;1360;p32"/>
            <p:cNvSpPr/>
            <p:nvPr/>
          </p:nvSpPr>
          <p:spPr>
            <a:xfrm>
              <a:off x="916586" y="3577169"/>
              <a:ext cx="480410" cy="67959"/>
            </a:xfrm>
            <a:custGeom>
              <a:rect b="b" l="l" r="r" t="t"/>
              <a:pathLst>
                <a:path extrusionOk="0" h="1562" w="11042">
                  <a:moveTo>
                    <a:pt x="1" y="0"/>
                  </a:moveTo>
                  <a:lnTo>
                    <a:pt x="11041" y="0"/>
                  </a:lnTo>
                  <a:lnTo>
                    <a:pt x="11041" y="1562"/>
                  </a:lnTo>
                  <a:lnTo>
                    <a:pt x="1" y="1562"/>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1" name="Google Shape;1361;p32"/>
            <p:cNvSpPr/>
            <p:nvPr/>
          </p:nvSpPr>
          <p:spPr>
            <a:xfrm>
              <a:off x="1432107" y="2505709"/>
              <a:ext cx="273140" cy="1238267"/>
            </a:xfrm>
            <a:custGeom>
              <a:rect b="b" l="l" r="r" t="t"/>
              <a:pathLst>
                <a:path extrusionOk="0" h="28461" w="6278">
                  <a:moveTo>
                    <a:pt x="1" y="0"/>
                  </a:moveTo>
                  <a:lnTo>
                    <a:pt x="6277" y="0"/>
                  </a:lnTo>
                  <a:lnTo>
                    <a:pt x="6277" y="28460"/>
                  </a:lnTo>
                  <a:lnTo>
                    <a:pt x="1" y="28460"/>
                  </a:lnTo>
                  <a:close/>
                </a:path>
              </a:pathLst>
            </a:custGeom>
            <a:solidFill>
              <a:srgbClr val="2C2C2C">
                <a:alpha val="2893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2" name="Google Shape;1362;p32"/>
            <p:cNvSpPr/>
            <p:nvPr/>
          </p:nvSpPr>
          <p:spPr>
            <a:xfrm>
              <a:off x="1475745" y="2548651"/>
              <a:ext cx="192999" cy="68002"/>
            </a:xfrm>
            <a:custGeom>
              <a:rect b="b" l="l" r="r" t="t"/>
              <a:pathLst>
                <a:path extrusionOk="0" h="1563" w="4436">
                  <a:moveTo>
                    <a:pt x="0" y="1"/>
                  </a:moveTo>
                  <a:lnTo>
                    <a:pt x="4436" y="1"/>
                  </a:lnTo>
                  <a:lnTo>
                    <a:pt x="4436" y="1562"/>
                  </a:lnTo>
                  <a:lnTo>
                    <a:pt x="0" y="1562"/>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3" name="Google Shape;1363;p32"/>
            <p:cNvSpPr/>
            <p:nvPr/>
          </p:nvSpPr>
          <p:spPr>
            <a:xfrm>
              <a:off x="1475745" y="2662945"/>
              <a:ext cx="192999" cy="68002"/>
            </a:xfrm>
            <a:custGeom>
              <a:rect b="b" l="l" r="r" t="t"/>
              <a:pathLst>
                <a:path extrusionOk="0" h="1563" w="4436">
                  <a:moveTo>
                    <a:pt x="0" y="1"/>
                  </a:moveTo>
                  <a:lnTo>
                    <a:pt x="4436" y="1"/>
                  </a:lnTo>
                  <a:lnTo>
                    <a:pt x="4436" y="1562"/>
                  </a:lnTo>
                  <a:lnTo>
                    <a:pt x="0" y="1562"/>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4" name="Google Shape;1364;p32"/>
            <p:cNvSpPr/>
            <p:nvPr/>
          </p:nvSpPr>
          <p:spPr>
            <a:xfrm>
              <a:off x="1475745" y="2777196"/>
              <a:ext cx="192999" cy="68002"/>
            </a:xfrm>
            <a:custGeom>
              <a:rect b="b" l="l" r="r" t="t"/>
              <a:pathLst>
                <a:path extrusionOk="0" h="1563" w="4436">
                  <a:moveTo>
                    <a:pt x="0" y="1"/>
                  </a:moveTo>
                  <a:lnTo>
                    <a:pt x="4436" y="1"/>
                  </a:lnTo>
                  <a:lnTo>
                    <a:pt x="4436" y="1562"/>
                  </a:lnTo>
                  <a:lnTo>
                    <a:pt x="0" y="1562"/>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5" name="Google Shape;1365;p32"/>
            <p:cNvSpPr/>
            <p:nvPr/>
          </p:nvSpPr>
          <p:spPr>
            <a:xfrm>
              <a:off x="1475745" y="2891490"/>
              <a:ext cx="192999" cy="68002"/>
            </a:xfrm>
            <a:custGeom>
              <a:rect b="b" l="l" r="r" t="t"/>
              <a:pathLst>
                <a:path extrusionOk="0" h="1563" w="4436">
                  <a:moveTo>
                    <a:pt x="0" y="1"/>
                  </a:moveTo>
                  <a:lnTo>
                    <a:pt x="4436" y="1"/>
                  </a:lnTo>
                  <a:lnTo>
                    <a:pt x="4436" y="1562"/>
                  </a:lnTo>
                  <a:lnTo>
                    <a:pt x="0" y="1562"/>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6" name="Google Shape;1366;p32"/>
            <p:cNvSpPr/>
            <p:nvPr/>
          </p:nvSpPr>
          <p:spPr>
            <a:xfrm>
              <a:off x="1475745" y="3005741"/>
              <a:ext cx="192999" cy="68046"/>
            </a:xfrm>
            <a:custGeom>
              <a:rect b="b" l="l" r="r" t="t"/>
              <a:pathLst>
                <a:path extrusionOk="0" h="1564" w="4436">
                  <a:moveTo>
                    <a:pt x="0" y="1"/>
                  </a:moveTo>
                  <a:lnTo>
                    <a:pt x="4436" y="1"/>
                  </a:lnTo>
                  <a:lnTo>
                    <a:pt x="4436" y="1563"/>
                  </a:lnTo>
                  <a:lnTo>
                    <a:pt x="0" y="1563"/>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7" name="Google Shape;1367;p32"/>
            <p:cNvSpPr/>
            <p:nvPr/>
          </p:nvSpPr>
          <p:spPr>
            <a:xfrm>
              <a:off x="1475745" y="3120035"/>
              <a:ext cx="192999" cy="67959"/>
            </a:xfrm>
            <a:custGeom>
              <a:rect b="b" l="l" r="r" t="t"/>
              <a:pathLst>
                <a:path extrusionOk="0" h="1562" w="4436">
                  <a:moveTo>
                    <a:pt x="0" y="1"/>
                  </a:moveTo>
                  <a:lnTo>
                    <a:pt x="4436" y="1"/>
                  </a:lnTo>
                  <a:lnTo>
                    <a:pt x="4436" y="1562"/>
                  </a:lnTo>
                  <a:lnTo>
                    <a:pt x="0" y="1562"/>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8" name="Google Shape;1368;p32"/>
            <p:cNvSpPr/>
            <p:nvPr/>
          </p:nvSpPr>
          <p:spPr>
            <a:xfrm>
              <a:off x="1475745" y="3234329"/>
              <a:ext cx="192999" cy="67959"/>
            </a:xfrm>
            <a:custGeom>
              <a:rect b="b" l="l" r="r" t="t"/>
              <a:pathLst>
                <a:path extrusionOk="0" h="1562" w="4436">
                  <a:moveTo>
                    <a:pt x="0" y="1"/>
                  </a:moveTo>
                  <a:lnTo>
                    <a:pt x="4436" y="1"/>
                  </a:lnTo>
                  <a:lnTo>
                    <a:pt x="4436" y="1562"/>
                  </a:lnTo>
                  <a:lnTo>
                    <a:pt x="0" y="1562"/>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9" name="Google Shape;1369;p32"/>
            <p:cNvSpPr/>
            <p:nvPr/>
          </p:nvSpPr>
          <p:spPr>
            <a:xfrm>
              <a:off x="1475745" y="3348580"/>
              <a:ext cx="192999" cy="68002"/>
            </a:xfrm>
            <a:custGeom>
              <a:rect b="b" l="l" r="r" t="t"/>
              <a:pathLst>
                <a:path extrusionOk="0" h="1563" w="4436">
                  <a:moveTo>
                    <a:pt x="0" y="0"/>
                  </a:moveTo>
                  <a:lnTo>
                    <a:pt x="4436" y="0"/>
                  </a:lnTo>
                  <a:lnTo>
                    <a:pt x="4436" y="1563"/>
                  </a:lnTo>
                  <a:lnTo>
                    <a:pt x="0" y="1563"/>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0" name="Google Shape;1370;p32"/>
            <p:cNvSpPr/>
            <p:nvPr/>
          </p:nvSpPr>
          <p:spPr>
            <a:xfrm>
              <a:off x="1475745" y="3462874"/>
              <a:ext cx="192999" cy="67959"/>
            </a:xfrm>
            <a:custGeom>
              <a:rect b="b" l="l" r="r" t="t"/>
              <a:pathLst>
                <a:path extrusionOk="0" h="1562" w="4436">
                  <a:moveTo>
                    <a:pt x="0" y="0"/>
                  </a:moveTo>
                  <a:lnTo>
                    <a:pt x="4436" y="0"/>
                  </a:lnTo>
                  <a:lnTo>
                    <a:pt x="4436" y="1562"/>
                  </a:lnTo>
                  <a:lnTo>
                    <a:pt x="0" y="1562"/>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1" name="Google Shape;1371;p32"/>
            <p:cNvSpPr/>
            <p:nvPr/>
          </p:nvSpPr>
          <p:spPr>
            <a:xfrm>
              <a:off x="1475745" y="3577169"/>
              <a:ext cx="192999" cy="67959"/>
            </a:xfrm>
            <a:custGeom>
              <a:rect b="b" l="l" r="r" t="t"/>
              <a:pathLst>
                <a:path extrusionOk="0" h="1562" w="4436">
                  <a:moveTo>
                    <a:pt x="0" y="0"/>
                  </a:moveTo>
                  <a:lnTo>
                    <a:pt x="4436" y="0"/>
                  </a:lnTo>
                  <a:lnTo>
                    <a:pt x="4436" y="1562"/>
                  </a:lnTo>
                  <a:lnTo>
                    <a:pt x="0" y="1562"/>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372" name="Google Shape;1372;p32"/>
          <p:cNvGrpSpPr/>
          <p:nvPr/>
        </p:nvGrpSpPr>
        <p:grpSpPr>
          <a:xfrm>
            <a:off x="3244226" y="3779934"/>
            <a:ext cx="243868" cy="844198"/>
            <a:chOff x="7098257" y="3512647"/>
            <a:chExt cx="194783" cy="674279"/>
          </a:xfrm>
        </p:grpSpPr>
        <p:sp>
          <p:nvSpPr>
            <p:cNvPr id="1373" name="Google Shape;1373;p32"/>
            <p:cNvSpPr/>
            <p:nvPr/>
          </p:nvSpPr>
          <p:spPr>
            <a:xfrm>
              <a:off x="7098257" y="3512647"/>
              <a:ext cx="100024" cy="674279"/>
            </a:xfrm>
            <a:custGeom>
              <a:rect b="b" l="l" r="r" t="t"/>
              <a:pathLst>
                <a:path extrusionOk="0" h="15498" w="2299">
                  <a:moveTo>
                    <a:pt x="2299" y="15498"/>
                  </a:moveTo>
                  <a:lnTo>
                    <a:pt x="0" y="15498"/>
                  </a:lnTo>
                  <a:lnTo>
                    <a:pt x="0" y="565"/>
                  </a:lnTo>
                  <a:lnTo>
                    <a:pt x="2299"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4" name="Google Shape;1374;p32"/>
            <p:cNvSpPr/>
            <p:nvPr/>
          </p:nvSpPr>
          <p:spPr>
            <a:xfrm>
              <a:off x="7110962" y="3524002"/>
              <a:ext cx="74615" cy="654875"/>
            </a:xfrm>
            <a:custGeom>
              <a:rect b="b" l="l" r="r" t="t"/>
              <a:pathLst>
                <a:path extrusionOk="0" h="15052" w="1715">
                  <a:moveTo>
                    <a:pt x="1" y="15052"/>
                  </a:moveTo>
                  <a:lnTo>
                    <a:pt x="250" y="15052"/>
                  </a:lnTo>
                  <a:lnTo>
                    <a:pt x="250" y="360"/>
                  </a:lnTo>
                  <a:lnTo>
                    <a:pt x="1" y="422"/>
                  </a:lnTo>
                  <a:close/>
                  <a:moveTo>
                    <a:pt x="488" y="15052"/>
                  </a:moveTo>
                  <a:lnTo>
                    <a:pt x="738" y="15052"/>
                  </a:lnTo>
                  <a:lnTo>
                    <a:pt x="738" y="240"/>
                  </a:lnTo>
                  <a:lnTo>
                    <a:pt x="488" y="302"/>
                  </a:lnTo>
                  <a:close/>
                  <a:moveTo>
                    <a:pt x="976" y="15052"/>
                  </a:moveTo>
                  <a:lnTo>
                    <a:pt x="1227" y="15052"/>
                  </a:lnTo>
                  <a:lnTo>
                    <a:pt x="1227" y="121"/>
                  </a:lnTo>
                  <a:lnTo>
                    <a:pt x="976" y="183"/>
                  </a:lnTo>
                  <a:close/>
                  <a:moveTo>
                    <a:pt x="1464" y="62"/>
                  </a:moveTo>
                  <a:lnTo>
                    <a:pt x="1464" y="15052"/>
                  </a:lnTo>
                  <a:lnTo>
                    <a:pt x="1714" y="15052"/>
                  </a:lnTo>
                  <a:lnTo>
                    <a:pt x="1714"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5" name="Google Shape;1375;p32"/>
            <p:cNvSpPr/>
            <p:nvPr/>
          </p:nvSpPr>
          <p:spPr>
            <a:xfrm>
              <a:off x="7198238" y="3512647"/>
              <a:ext cx="94803" cy="674279"/>
            </a:xfrm>
            <a:custGeom>
              <a:rect b="b" l="l" r="r" t="t"/>
              <a:pathLst>
                <a:path extrusionOk="0" h="15498" w="2179">
                  <a:moveTo>
                    <a:pt x="1" y="15498"/>
                  </a:moveTo>
                  <a:lnTo>
                    <a:pt x="2179" y="15498"/>
                  </a:lnTo>
                  <a:lnTo>
                    <a:pt x="2179" y="565"/>
                  </a:lnTo>
                  <a:lnTo>
                    <a:pt x="1"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376" name="Google Shape;1376;p32"/>
          <p:cNvGrpSpPr/>
          <p:nvPr/>
        </p:nvGrpSpPr>
        <p:grpSpPr>
          <a:xfrm>
            <a:off x="5941909" y="4008132"/>
            <a:ext cx="548449" cy="767535"/>
            <a:chOff x="8209047" y="2704365"/>
            <a:chExt cx="508907" cy="712131"/>
          </a:xfrm>
        </p:grpSpPr>
        <p:sp>
          <p:nvSpPr>
            <p:cNvPr id="1377" name="Google Shape;1377;p32"/>
            <p:cNvSpPr/>
            <p:nvPr/>
          </p:nvSpPr>
          <p:spPr>
            <a:xfrm>
              <a:off x="8209047" y="2704365"/>
              <a:ext cx="70352" cy="712131"/>
            </a:xfrm>
            <a:custGeom>
              <a:rect b="b" l="l" r="r" t="t"/>
              <a:pathLst>
                <a:path extrusionOk="0" h="16368" w="1617">
                  <a:moveTo>
                    <a:pt x="1616" y="16368"/>
                  </a:moveTo>
                  <a:lnTo>
                    <a:pt x="1" y="16368"/>
                  </a:lnTo>
                  <a:lnTo>
                    <a:pt x="1" y="586"/>
                  </a:lnTo>
                  <a:lnTo>
                    <a:pt x="161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8" name="Google Shape;1378;p32"/>
            <p:cNvSpPr/>
            <p:nvPr/>
          </p:nvSpPr>
          <p:spPr>
            <a:xfrm>
              <a:off x="8279355" y="2704365"/>
              <a:ext cx="438599" cy="712131"/>
            </a:xfrm>
            <a:custGeom>
              <a:rect b="b" l="l" r="r" t="t"/>
              <a:pathLst>
                <a:path extrusionOk="0" h="16368" w="10081">
                  <a:moveTo>
                    <a:pt x="0" y="16368"/>
                  </a:moveTo>
                  <a:lnTo>
                    <a:pt x="10081" y="16368"/>
                  </a:lnTo>
                  <a:lnTo>
                    <a:pt x="10081" y="787"/>
                  </a:lnTo>
                  <a:lnTo>
                    <a:pt x="0"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9" name="Google Shape;1379;p32"/>
            <p:cNvSpPr/>
            <p:nvPr/>
          </p:nvSpPr>
          <p:spPr>
            <a:xfrm>
              <a:off x="8311116" y="2729860"/>
              <a:ext cx="380865" cy="347103"/>
            </a:xfrm>
            <a:custGeom>
              <a:rect b="b" l="l" r="r" t="t"/>
              <a:pathLst>
                <a:path extrusionOk="0" h="7978" w="8754">
                  <a:moveTo>
                    <a:pt x="2042" y="1710"/>
                  </a:moveTo>
                  <a:lnTo>
                    <a:pt x="2629" y="1745"/>
                  </a:lnTo>
                  <a:lnTo>
                    <a:pt x="2629" y="1228"/>
                  </a:lnTo>
                  <a:lnTo>
                    <a:pt x="2042" y="1190"/>
                  </a:lnTo>
                  <a:close/>
                  <a:moveTo>
                    <a:pt x="5443" y="1913"/>
                  </a:moveTo>
                  <a:lnTo>
                    <a:pt x="6032" y="1948"/>
                  </a:lnTo>
                  <a:lnTo>
                    <a:pt x="6032" y="1447"/>
                  </a:lnTo>
                  <a:lnTo>
                    <a:pt x="5443" y="1408"/>
                  </a:lnTo>
                  <a:close/>
                  <a:moveTo>
                    <a:pt x="6124" y="1954"/>
                  </a:moveTo>
                  <a:lnTo>
                    <a:pt x="6712" y="1989"/>
                  </a:lnTo>
                  <a:lnTo>
                    <a:pt x="6712" y="1491"/>
                  </a:lnTo>
                  <a:lnTo>
                    <a:pt x="6124" y="1452"/>
                  </a:lnTo>
                  <a:close/>
                  <a:moveTo>
                    <a:pt x="4083" y="1832"/>
                  </a:moveTo>
                  <a:lnTo>
                    <a:pt x="4671" y="1867"/>
                  </a:lnTo>
                  <a:lnTo>
                    <a:pt x="4671" y="1359"/>
                  </a:lnTo>
                  <a:lnTo>
                    <a:pt x="4083" y="1321"/>
                  </a:lnTo>
                  <a:close/>
                  <a:moveTo>
                    <a:pt x="2722" y="1750"/>
                  </a:moveTo>
                  <a:lnTo>
                    <a:pt x="3310" y="1785"/>
                  </a:lnTo>
                  <a:lnTo>
                    <a:pt x="3310" y="1272"/>
                  </a:lnTo>
                  <a:lnTo>
                    <a:pt x="2722" y="1233"/>
                  </a:lnTo>
                  <a:close/>
                  <a:moveTo>
                    <a:pt x="6805" y="1994"/>
                  </a:moveTo>
                  <a:lnTo>
                    <a:pt x="7392" y="2029"/>
                  </a:lnTo>
                  <a:lnTo>
                    <a:pt x="7392" y="1534"/>
                  </a:lnTo>
                  <a:lnTo>
                    <a:pt x="6805" y="1496"/>
                  </a:lnTo>
                  <a:close/>
                  <a:moveTo>
                    <a:pt x="3402" y="1791"/>
                  </a:moveTo>
                  <a:lnTo>
                    <a:pt x="3990" y="1826"/>
                  </a:lnTo>
                  <a:lnTo>
                    <a:pt x="3990" y="1316"/>
                  </a:lnTo>
                  <a:lnTo>
                    <a:pt x="3402" y="1277"/>
                  </a:lnTo>
                  <a:close/>
                  <a:moveTo>
                    <a:pt x="4763" y="1872"/>
                  </a:moveTo>
                  <a:lnTo>
                    <a:pt x="5351" y="1907"/>
                  </a:lnTo>
                  <a:lnTo>
                    <a:pt x="5351" y="1403"/>
                  </a:lnTo>
                  <a:lnTo>
                    <a:pt x="4763" y="1365"/>
                  </a:lnTo>
                  <a:close/>
                  <a:moveTo>
                    <a:pt x="6124" y="5961"/>
                  </a:moveTo>
                  <a:lnTo>
                    <a:pt x="6712" y="5975"/>
                  </a:lnTo>
                  <a:lnTo>
                    <a:pt x="6712" y="5477"/>
                  </a:lnTo>
                  <a:lnTo>
                    <a:pt x="6124" y="5460"/>
                  </a:lnTo>
                  <a:close/>
                  <a:moveTo>
                    <a:pt x="6805" y="5977"/>
                  </a:moveTo>
                  <a:lnTo>
                    <a:pt x="7392" y="5991"/>
                  </a:lnTo>
                  <a:lnTo>
                    <a:pt x="7392" y="5495"/>
                  </a:lnTo>
                  <a:lnTo>
                    <a:pt x="6805" y="5479"/>
                  </a:lnTo>
                  <a:close/>
                  <a:moveTo>
                    <a:pt x="5443" y="5945"/>
                  </a:moveTo>
                  <a:lnTo>
                    <a:pt x="6032" y="5959"/>
                  </a:lnTo>
                  <a:lnTo>
                    <a:pt x="6032" y="5458"/>
                  </a:lnTo>
                  <a:lnTo>
                    <a:pt x="5443" y="5442"/>
                  </a:lnTo>
                  <a:close/>
                  <a:moveTo>
                    <a:pt x="6805" y="4981"/>
                  </a:moveTo>
                  <a:lnTo>
                    <a:pt x="7392" y="5000"/>
                  </a:lnTo>
                  <a:lnTo>
                    <a:pt x="7392" y="4505"/>
                  </a:lnTo>
                  <a:lnTo>
                    <a:pt x="6805" y="4483"/>
                  </a:lnTo>
                  <a:close/>
                  <a:moveTo>
                    <a:pt x="6805" y="3986"/>
                  </a:moveTo>
                  <a:lnTo>
                    <a:pt x="7392" y="4009"/>
                  </a:lnTo>
                  <a:lnTo>
                    <a:pt x="7392" y="3515"/>
                  </a:lnTo>
                  <a:lnTo>
                    <a:pt x="6805" y="3488"/>
                  </a:lnTo>
                  <a:close/>
                  <a:moveTo>
                    <a:pt x="6805" y="2990"/>
                  </a:moveTo>
                  <a:lnTo>
                    <a:pt x="7392" y="3019"/>
                  </a:lnTo>
                  <a:lnTo>
                    <a:pt x="7392" y="2525"/>
                  </a:lnTo>
                  <a:lnTo>
                    <a:pt x="6805" y="2492"/>
                  </a:lnTo>
                  <a:close/>
                  <a:moveTo>
                    <a:pt x="2722" y="6916"/>
                  </a:moveTo>
                  <a:lnTo>
                    <a:pt x="3310" y="6924"/>
                  </a:lnTo>
                  <a:lnTo>
                    <a:pt x="3310" y="6411"/>
                  </a:lnTo>
                  <a:lnTo>
                    <a:pt x="2722" y="6399"/>
                  </a:lnTo>
                  <a:close/>
                  <a:moveTo>
                    <a:pt x="3402" y="6925"/>
                  </a:moveTo>
                  <a:lnTo>
                    <a:pt x="3990" y="6933"/>
                  </a:lnTo>
                  <a:lnTo>
                    <a:pt x="3990" y="6423"/>
                  </a:lnTo>
                  <a:lnTo>
                    <a:pt x="3402" y="6412"/>
                  </a:lnTo>
                  <a:close/>
                  <a:moveTo>
                    <a:pt x="1361" y="1669"/>
                  </a:moveTo>
                  <a:lnTo>
                    <a:pt x="1949" y="1704"/>
                  </a:lnTo>
                  <a:lnTo>
                    <a:pt x="1949" y="1184"/>
                  </a:lnTo>
                  <a:lnTo>
                    <a:pt x="1361" y="1146"/>
                  </a:lnTo>
                  <a:close/>
                  <a:moveTo>
                    <a:pt x="1361" y="6897"/>
                  </a:moveTo>
                  <a:lnTo>
                    <a:pt x="1949" y="6906"/>
                  </a:lnTo>
                  <a:lnTo>
                    <a:pt x="1949" y="6386"/>
                  </a:lnTo>
                  <a:lnTo>
                    <a:pt x="1361" y="6374"/>
                  </a:lnTo>
                  <a:close/>
                  <a:moveTo>
                    <a:pt x="2042" y="6907"/>
                  </a:moveTo>
                  <a:lnTo>
                    <a:pt x="2629" y="6915"/>
                  </a:lnTo>
                  <a:lnTo>
                    <a:pt x="2629" y="6398"/>
                  </a:lnTo>
                  <a:lnTo>
                    <a:pt x="2042" y="6387"/>
                  </a:lnTo>
                  <a:close/>
                  <a:moveTo>
                    <a:pt x="4763" y="6944"/>
                  </a:moveTo>
                  <a:lnTo>
                    <a:pt x="5351" y="6952"/>
                  </a:lnTo>
                  <a:lnTo>
                    <a:pt x="5351" y="6448"/>
                  </a:lnTo>
                  <a:lnTo>
                    <a:pt x="4763" y="6438"/>
                  </a:lnTo>
                  <a:close/>
                  <a:moveTo>
                    <a:pt x="6124" y="6963"/>
                  </a:moveTo>
                  <a:lnTo>
                    <a:pt x="6712" y="6972"/>
                  </a:lnTo>
                  <a:lnTo>
                    <a:pt x="6712" y="6473"/>
                  </a:lnTo>
                  <a:lnTo>
                    <a:pt x="6124" y="6462"/>
                  </a:lnTo>
                  <a:close/>
                  <a:moveTo>
                    <a:pt x="5443" y="6954"/>
                  </a:moveTo>
                  <a:lnTo>
                    <a:pt x="6032" y="6961"/>
                  </a:lnTo>
                  <a:lnTo>
                    <a:pt x="6032" y="6460"/>
                  </a:lnTo>
                  <a:lnTo>
                    <a:pt x="5443" y="6450"/>
                  </a:lnTo>
                  <a:close/>
                  <a:moveTo>
                    <a:pt x="4763" y="5930"/>
                  </a:moveTo>
                  <a:lnTo>
                    <a:pt x="5351" y="5943"/>
                  </a:lnTo>
                  <a:lnTo>
                    <a:pt x="5351" y="5439"/>
                  </a:lnTo>
                  <a:lnTo>
                    <a:pt x="4763" y="5423"/>
                  </a:lnTo>
                  <a:close/>
                  <a:moveTo>
                    <a:pt x="680" y="2681"/>
                  </a:moveTo>
                  <a:lnTo>
                    <a:pt x="1269" y="2710"/>
                  </a:lnTo>
                  <a:lnTo>
                    <a:pt x="1269" y="2187"/>
                  </a:lnTo>
                  <a:lnTo>
                    <a:pt x="680" y="2154"/>
                  </a:lnTo>
                  <a:close/>
                  <a:moveTo>
                    <a:pt x="680" y="3733"/>
                  </a:moveTo>
                  <a:lnTo>
                    <a:pt x="1269" y="3756"/>
                  </a:lnTo>
                  <a:lnTo>
                    <a:pt x="1269" y="3234"/>
                  </a:lnTo>
                  <a:lnTo>
                    <a:pt x="680" y="3207"/>
                  </a:lnTo>
                  <a:close/>
                  <a:moveTo>
                    <a:pt x="680" y="1628"/>
                  </a:moveTo>
                  <a:lnTo>
                    <a:pt x="1269" y="1663"/>
                  </a:lnTo>
                  <a:lnTo>
                    <a:pt x="1269" y="1141"/>
                  </a:lnTo>
                  <a:lnTo>
                    <a:pt x="680" y="1102"/>
                  </a:lnTo>
                  <a:close/>
                  <a:moveTo>
                    <a:pt x="680" y="6888"/>
                  </a:moveTo>
                  <a:lnTo>
                    <a:pt x="1269" y="6896"/>
                  </a:lnTo>
                  <a:lnTo>
                    <a:pt x="1269" y="6373"/>
                  </a:lnTo>
                  <a:lnTo>
                    <a:pt x="680" y="6362"/>
                  </a:lnTo>
                  <a:close/>
                  <a:moveTo>
                    <a:pt x="680" y="5836"/>
                  </a:moveTo>
                  <a:lnTo>
                    <a:pt x="1269" y="5849"/>
                  </a:lnTo>
                  <a:lnTo>
                    <a:pt x="1269" y="5327"/>
                  </a:lnTo>
                  <a:lnTo>
                    <a:pt x="680" y="5310"/>
                  </a:lnTo>
                  <a:close/>
                  <a:moveTo>
                    <a:pt x="680" y="4784"/>
                  </a:moveTo>
                  <a:lnTo>
                    <a:pt x="1269" y="4803"/>
                  </a:lnTo>
                  <a:lnTo>
                    <a:pt x="1269" y="4280"/>
                  </a:lnTo>
                  <a:lnTo>
                    <a:pt x="680" y="4259"/>
                  </a:lnTo>
                  <a:close/>
                  <a:moveTo>
                    <a:pt x="4083" y="4893"/>
                  </a:moveTo>
                  <a:lnTo>
                    <a:pt x="4671" y="4912"/>
                  </a:lnTo>
                  <a:lnTo>
                    <a:pt x="4671" y="4404"/>
                  </a:lnTo>
                  <a:lnTo>
                    <a:pt x="4083" y="4383"/>
                  </a:lnTo>
                  <a:close/>
                  <a:moveTo>
                    <a:pt x="2042" y="4828"/>
                  </a:moveTo>
                  <a:lnTo>
                    <a:pt x="2629" y="4847"/>
                  </a:lnTo>
                  <a:lnTo>
                    <a:pt x="2629" y="4330"/>
                  </a:lnTo>
                  <a:lnTo>
                    <a:pt x="2042" y="4308"/>
                  </a:lnTo>
                  <a:close/>
                  <a:moveTo>
                    <a:pt x="2722" y="4850"/>
                  </a:moveTo>
                  <a:lnTo>
                    <a:pt x="3310" y="4868"/>
                  </a:lnTo>
                  <a:lnTo>
                    <a:pt x="3310" y="4355"/>
                  </a:lnTo>
                  <a:lnTo>
                    <a:pt x="2722" y="4333"/>
                  </a:lnTo>
                  <a:close/>
                  <a:moveTo>
                    <a:pt x="6805" y="6973"/>
                  </a:moveTo>
                  <a:lnTo>
                    <a:pt x="7392" y="6981"/>
                  </a:lnTo>
                  <a:lnTo>
                    <a:pt x="7392" y="6485"/>
                  </a:lnTo>
                  <a:lnTo>
                    <a:pt x="6805" y="6475"/>
                  </a:lnTo>
                  <a:close/>
                  <a:moveTo>
                    <a:pt x="6124" y="3957"/>
                  </a:moveTo>
                  <a:lnTo>
                    <a:pt x="6712" y="3982"/>
                  </a:lnTo>
                  <a:lnTo>
                    <a:pt x="6712" y="3483"/>
                  </a:lnTo>
                  <a:lnTo>
                    <a:pt x="6124" y="3456"/>
                  </a:lnTo>
                  <a:close/>
                  <a:moveTo>
                    <a:pt x="6124" y="4959"/>
                  </a:moveTo>
                  <a:lnTo>
                    <a:pt x="6712" y="4978"/>
                  </a:lnTo>
                  <a:lnTo>
                    <a:pt x="6712" y="4480"/>
                  </a:lnTo>
                  <a:lnTo>
                    <a:pt x="6124" y="4459"/>
                  </a:lnTo>
                  <a:close/>
                  <a:moveTo>
                    <a:pt x="5443" y="4937"/>
                  </a:moveTo>
                  <a:lnTo>
                    <a:pt x="6032" y="4956"/>
                  </a:lnTo>
                  <a:lnTo>
                    <a:pt x="6032" y="4455"/>
                  </a:lnTo>
                  <a:lnTo>
                    <a:pt x="5443" y="4434"/>
                  </a:lnTo>
                  <a:close/>
                  <a:moveTo>
                    <a:pt x="4763" y="4916"/>
                  </a:moveTo>
                  <a:lnTo>
                    <a:pt x="5351" y="4934"/>
                  </a:lnTo>
                  <a:lnTo>
                    <a:pt x="5351" y="4430"/>
                  </a:lnTo>
                  <a:lnTo>
                    <a:pt x="4763" y="4408"/>
                  </a:lnTo>
                  <a:close/>
                  <a:moveTo>
                    <a:pt x="3402" y="4872"/>
                  </a:moveTo>
                  <a:lnTo>
                    <a:pt x="3990" y="4891"/>
                  </a:lnTo>
                  <a:lnTo>
                    <a:pt x="3990" y="4380"/>
                  </a:lnTo>
                  <a:lnTo>
                    <a:pt x="3402" y="4358"/>
                  </a:lnTo>
                  <a:close/>
                  <a:moveTo>
                    <a:pt x="5443" y="3929"/>
                  </a:moveTo>
                  <a:lnTo>
                    <a:pt x="6032" y="3954"/>
                  </a:lnTo>
                  <a:lnTo>
                    <a:pt x="6032" y="3452"/>
                  </a:lnTo>
                  <a:lnTo>
                    <a:pt x="5443" y="3426"/>
                  </a:lnTo>
                  <a:close/>
                  <a:moveTo>
                    <a:pt x="4083" y="3873"/>
                  </a:moveTo>
                  <a:lnTo>
                    <a:pt x="4671" y="3898"/>
                  </a:lnTo>
                  <a:lnTo>
                    <a:pt x="4671" y="3390"/>
                  </a:lnTo>
                  <a:lnTo>
                    <a:pt x="4083" y="3362"/>
                  </a:lnTo>
                  <a:close/>
                  <a:moveTo>
                    <a:pt x="4763" y="3901"/>
                  </a:moveTo>
                  <a:lnTo>
                    <a:pt x="5351" y="3926"/>
                  </a:lnTo>
                  <a:lnTo>
                    <a:pt x="5351" y="3421"/>
                  </a:lnTo>
                  <a:lnTo>
                    <a:pt x="4763" y="3394"/>
                  </a:lnTo>
                  <a:close/>
                  <a:moveTo>
                    <a:pt x="2722" y="3816"/>
                  </a:moveTo>
                  <a:lnTo>
                    <a:pt x="3310" y="3841"/>
                  </a:lnTo>
                  <a:lnTo>
                    <a:pt x="3310" y="3327"/>
                  </a:lnTo>
                  <a:lnTo>
                    <a:pt x="2722" y="3300"/>
                  </a:lnTo>
                  <a:close/>
                  <a:moveTo>
                    <a:pt x="3402" y="3844"/>
                  </a:moveTo>
                  <a:lnTo>
                    <a:pt x="3990" y="3869"/>
                  </a:lnTo>
                  <a:lnTo>
                    <a:pt x="3990" y="3358"/>
                  </a:lnTo>
                  <a:lnTo>
                    <a:pt x="3402" y="3331"/>
                  </a:lnTo>
                  <a:close/>
                  <a:moveTo>
                    <a:pt x="2042" y="3788"/>
                  </a:moveTo>
                  <a:lnTo>
                    <a:pt x="2629" y="3813"/>
                  </a:lnTo>
                  <a:lnTo>
                    <a:pt x="2629" y="3296"/>
                  </a:lnTo>
                  <a:lnTo>
                    <a:pt x="2042" y="3269"/>
                  </a:lnTo>
                  <a:close/>
                  <a:moveTo>
                    <a:pt x="6124" y="2955"/>
                  </a:moveTo>
                  <a:lnTo>
                    <a:pt x="6712" y="2985"/>
                  </a:lnTo>
                  <a:lnTo>
                    <a:pt x="6712" y="2486"/>
                  </a:lnTo>
                  <a:lnTo>
                    <a:pt x="6124" y="2455"/>
                  </a:lnTo>
                  <a:close/>
                  <a:moveTo>
                    <a:pt x="1361" y="5852"/>
                  </a:moveTo>
                  <a:lnTo>
                    <a:pt x="1949" y="5865"/>
                  </a:lnTo>
                  <a:lnTo>
                    <a:pt x="1949" y="5345"/>
                  </a:lnTo>
                  <a:lnTo>
                    <a:pt x="1361" y="5329"/>
                  </a:lnTo>
                  <a:close/>
                  <a:moveTo>
                    <a:pt x="1361" y="4806"/>
                  </a:moveTo>
                  <a:lnTo>
                    <a:pt x="1949" y="4825"/>
                  </a:lnTo>
                  <a:lnTo>
                    <a:pt x="1949" y="4305"/>
                  </a:lnTo>
                  <a:lnTo>
                    <a:pt x="1361" y="4284"/>
                  </a:lnTo>
                  <a:close/>
                  <a:moveTo>
                    <a:pt x="1361" y="3761"/>
                  </a:moveTo>
                  <a:lnTo>
                    <a:pt x="1949" y="3785"/>
                  </a:lnTo>
                  <a:lnTo>
                    <a:pt x="1949" y="3264"/>
                  </a:lnTo>
                  <a:lnTo>
                    <a:pt x="1361" y="3237"/>
                  </a:lnTo>
                  <a:close/>
                  <a:moveTo>
                    <a:pt x="1361" y="2714"/>
                  </a:moveTo>
                  <a:lnTo>
                    <a:pt x="1949" y="2745"/>
                  </a:lnTo>
                  <a:lnTo>
                    <a:pt x="1949" y="2224"/>
                  </a:lnTo>
                  <a:lnTo>
                    <a:pt x="1361" y="2192"/>
                  </a:lnTo>
                  <a:close/>
                  <a:moveTo>
                    <a:pt x="3402" y="5899"/>
                  </a:moveTo>
                  <a:lnTo>
                    <a:pt x="3990" y="5913"/>
                  </a:lnTo>
                  <a:lnTo>
                    <a:pt x="3990" y="5401"/>
                  </a:lnTo>
                  <a:lnTo>
                    <a:pt x="3402" y="5385"/>
                  </a:lnTo>
                  <a:close/>
                  <a:moveTo>
                    <a:pt x="4083" y="5914"/>
                  </a:moveTo>
                  <a:lnTo>
                    <a:pt x="4671" y="5927"/>
                  </a:lnTo>
                  <a:lnTo>
                    <a:pt x="4671" y="5420"/>
                  </a:lnTo>
                  <a:lnTo>
                    <a:pt x="4083" y="5404"/>
                  </a:lnTo>
                  <a:close/>
                  <a:moveTo>
                    <a:pt x="2722" y="5883"/>
                  </a:moveTo>
                  <a:lnTo>
                    <a:pt x="3310" y="5897"/>
                  </a:lnTo>
                  <a:lnTo>
                    <a:pt x="3310" y="5383"/>
                  </a:lnTo>
                  <a:lnTo>
                    <a:pt x="2722" y="5366"/>
                  </a:lnTo>
                  <a:close/>
                  <a:moveTo>
                    <a:pt x="2042" y="5867"/>
                  </a:moveTo>
                  <a:lnTo>
                    <a:pt x="2629" y="5881"/>
                  </a:lnTo>
                  <a:lnTo>
                    <a:pt x="2629" y="5364"/>
                  </a:lnTo>
                  <a:lnTo>
                    <a:pt x="2042" y="5348"/>
                  </a:lnTo>
                  <a:close/>
                  <a:moveTo>
                    <a:pt x="2042" y="2749"/>
                  </a:moveTo>
                  <a:lnTo>
                    <a:pt x="2629" y="2779"/>
                  </a:lnTo>
                  <a:lnTo>
                    <a:pt x="2629" y="2262"/>
                  </a:lnTo>
                  <a:lnTo>
                    <a:pt x="2042" y="2229"/>
                  </a:lnTo>
                  <a:close/>
                  <a:moveTo>
                    <a:pt x="4763" y="2887"/>
                  </a:moveTo>
                  <a:lnTo>
                    <a:pt x="5351" y="2916"/>
                  </a:lnTo>
                  <a:lnTo>
                    <a:pt x="5351" y="2412"/>
                  </a:lnTo>
                  <a:lnTo>
                    <a:pt x="4763" y="2379"/>
                  </a:lnTo>
                  <a:close/>
                  <a:moveTo>
                    <a:pt x="5443" y="2921"/>
                  </a:moveTo>
                  <a:lnTo>
                    <a:pt x="6032" y="2950"/>
                  </a:lnTo>
                  <a:lnTo>
                    <a:pt x="6032" y="2449"/>
                  </a:lnTo>
                  <a:lnTo>
                    <a:pt x="5443" y="2416"/>
                  </a:lnTo>
                  <a:close/>
                  <a:moveTo>
                    <a:pt x="4083" y="2852"/>
                  </a:moveTo>
                  <a:lnTo>
                    <a:pt x="4671" y="2881"/>
                  </a:lnTo>
                  <a:lnTo>
                    <a:pt x="4671" y="2375"/>
                  </a:lnTo>
                  <a:lnTo>
                    <a:pt x="4083" y="2342"/>
                  </a:lnTo>
                  <a:close/>
                  <a:moveTo>
                    <a:pt x="3402" y="2818"/>
                  </a:moveTo>
                  <a:lnTo>
                    <a:pt x="3990" y="2848"/>
                  </a:lnTo>
                  <a:lnTo>
                    <a:pt x="3990" y="2337"/>
                  </a:lnTo>
                  <a:lnTo>
                    <a:pt x="3402" y="2305"/>
                  </a:lnTo>
                  <a:close/>
                  <a:moveTo>
                    <a:pt x="2722" y="2783"/>
                  </a:moveTo>
                  <a:lnTo>
                    <a:pt x="3310" y="2813"/>
                  </a:lnTo>
                  <a:lnTo>
                    <a:pt x="3310" y="2299"/>
                  </a:lnTo>
                  <a:lnTo>
                    <a:pt x="2722" y="2267"/>
                  </a:lnTo>
                  <a:close/>
                  <a:moveTo>
                    <a:pt x="4083" y="6935"/>
                  </a:moveTo>
                  <a:lnTo>
                    <a:pt x="4671" y="6943"/>
                  </a:lnTo>
                  <a:lnTo>
                    <a:pt x="4671" y="6435"/>
                  </a:lnTo>
                  <a:lnTo>
                    <a:pt x="4083" y="6425"/>
                  </a:lnTo>
                  <a:close/>
                  <a:moveTo>
                    <a:pt x="8165" y="3059"/>
                  </a:moveTo>
                  <a:lnTo>
                    <a:pt x="8753" y="3088"/>
                  </a:lnTo>
                  <a:lnTo>
                    <a:pt x="8753" y="2599"/>
                  </a:lnTo>
                  <a:lnTo>
                    <a:pt x="8165" y="2567"/>
                  </a:lnTo>
                  <a:close/>
                  <a:moveTo>
                    <a:pt x="7484" y="6982"/>
                  </a:moveTo>
                  <a:lnTo>
                    <a:pt x="8073" y="6990"/>
                  </a:lnTo>
                  <a:lnTo>
                    <a:pt x="8073" y="6497"/>
                  </a:lnTo>
                  <a:lnTo>
                    <a:pt x="7484" y="6487"/>
                  </a:lnTo>
                  <a:close/>
                  <a:moveTo>
                    <a:pt x="8165" y="5025"/>
                  </a:moveTo>
                  <a:lnTo>
                    <a:pt x="8753" y="5043"/>
                  </a:lnTo>
                  <a:lnTo>
                    <a:pt x="8753" y="4555"/>
                  </a:lnTo>
                  <a:lnTo>
                    <a:pt x="8165" y="4533"/>
                  </a:lnTo>
                  <a:close/>
                  <a:moveTo>
                    <a:pt x="8165" y="2075"/>
                  </a:moveTo>
                  <a:lnTo>
                    <a:pt x="8753" y="2110"/>
                  </a:lnTo>
                  <a:lnTo>
                    <a:pt x="8753" y="1622"/>
                  </a:lnTo>
                  <a:lnTo>
                    <a:pt x="8165" y="1584"/>
                  </a:lnTo>
                  <a:close/>
                  <a:moveTo>
                    <a:pt x="8165" y="1092"/>
                  </a:moveTo>
                  <a:lnTo>
                    <a:pt x="8753" y="1133"/>
                  </a:lnTo>
                  <a:lnTo>
                    <a:pt x="8753" y="644"/>
                  </a:lnTo>
                  <a:lnTo>
                    <a:pt x="8165" y="601"/>
                  </a:lnTo>
                  <a:close/>
                  <a:moveTo>
                    <a:pt x="8165" y="6009"/>
                  </a:moveTo>
                  <a:lnTo>
                    <a:pt x="8753" y="6021"/>
                  </a:lnTo>
                  <a:lnTo>
                    <a:pt x="8753" y="5532"/>
                  </a:lnTo>
                  <a:lnTo>
                    <a:pt x="8165" y="5516"/>
                  </a:lnTo>
                  <a:close/>
                  <a:moveTo>
                    <a:pt x="5443" y="7962"/>
                  </a:moveTo>
                  <a:lnTo>
                    <a:pt x="6032" y="7965"/>
                  </a:lnTo>
                  <a:lnTo>
                    <a:pt x="6032" y="7463"/>
                  </a:lnTo>
                  <a:lnTo>
                    <a:pt x="5443" y="7458"/>
                  </a:lnTo>
                  <a:close/>
                  <a:moveTo>
                    <a:pt x="6124" y="7965"/>
                  </a:moveTo>
                  <a:lnTo>
                    <a:pt x="6712" y="7967"/>
                  </a:lnTo>
                  <a:lnTo>
                    <a:pt x="6712" y="7469"/>
                  </a:lnTo>
                  <a:lnTo>
                    <a:pt x="6124" y="7464"/>
                  </a:lnTo>
                  <a:close/>
                  <a:moveTo>
                    <a:pt x="8165" y="6991"/>
                  </a:moveTo>
                  <a:lnTo>
                    <a:pt x="8753" y="7000"/>
                  </a:lnTo>
                  <a:lnTo>
                    <a:pt x="8753" y="6511"/>
                  </a:lnTo>
                  <a:lnTo>
                    <a:pt x="8165" y="6500"/>
                  </a:lnTo>
                  <a:close/>
                  <a:moveTo>
                    <a:pt x="4763" y="7958"/>
                  </a:moveTo>
                  <a:lnTo>
                    <a:pt x="5351" y="7962"/>
                  </a:lnTo>
                  <a:lnTo>
                    <a:pt x="5351" y="7457"/>
                  </a:lnTo>
                  <a:lnTo>
                    <a:pt x="4763" y="7451"/>
                  </a:lnTo>
                  <a:close/>
                  <a:moveTo>
                    <a:pt x="8165" y="7974"/>
                  </a:moveTo>
                  <a:lnTo>
                    <a:pt x="8753" y="7977"/>
                  </a:lnTo>
                  <a:lnTo>
                    <a:pt x="8753" y="7489"/>
                  </a:lnTo>
                  <a:lnTo>
                    <a:pt x="8165" y="7483"/>
                  </a:lnTo>
                  <a:close/>
                  <a:moveTo>
                    <a:pt x="7484" y="7972"/>
                  </a:moveTo>
                  <a:lnTo>
                    <a:pt x="8073" y="7974"/>
                  </a:lnTo>
                  <a:lnTo>
                    <a:pt x="8073" y="7482"/>
                  </a:lnTo>
                  <a:lnTo>
                    <a:pt x="7484" y="7476"/>
                  </a:lnTo>
                  <a:close/>
                  <a:moveTo>
                    <a:pt x="6805" y="7968"/>
                  </a:moveTo>
                  <a:lnTo>
                    <a:pt x="7392" y="7971"/>
                  </a:lnTo>
                  <a:lnTo>
                    <a:pt x="7392" y="7476"/>
                  </a:lnTo>
                  <a:lnTo>
                    <a:pt x="6805" y="7471"/>
                  </a:lnTo>
                  <a:close/>
                  <a:moveTo>
                    <a:pt x="4083" y="7956"/>
                  </a:moveTo>
                  <a:lnTo>
                    <a:pt x="4671" y="7958"/>
                  </a:lnTo>
                  <a:lnTo>
                    <a:pt x="4671" y="7450"/>
                  </a:lnTo>
                  <a:lnTo>
                    <a:pt x="4083" y="7446"/>
                  </a:lnTo>
                  <a:close/>
                  <a:moveTo>
                    <a:pt x="8165" y="4042"/>
                  </a:moveTo>
                  <a:lnTo>
                    <a:pt x="8753" y="4066"/>
                  </a:lnTo>
                  <a:lnTo>
                    <a:pt x="8753" y="3577"/>
                  </a:lnTo>
                  <a:lnTo>
                    <a:pt x="8165" y="3550"/>
                  </a:lnTo>
                  <a:close/>
                  <a:moveTo>
                    <a:pt x="5443" y="905"/>
                  </a:moveTo>
                  <a:lnTo>
                    <a:pt x="6032" y="945"/>
                  </a:lnTo>
                  <a:lnTo>
                    <a:pt x="6032" y="444"/>
                  </a:lnTo>
                  <a:lnTo>
                    <a:pt x="5443" y="400"/>
                  </a:lnTo>
                  <a:close/>
                  <a:moveTo>
                    <a:pt x="6124" y="951"/>
                  </a:moveTo>
                  <a:lnTo>
                    <a:pt x="6712" y="992"/>
                  </a:lnTo>
                  <a:lnTo>
                    <a:pt x="6712" y="494"/>
                  </a:lnTo>
                  <a:lnTo>
                    <a:pt x="6124" y="451"/>
                  </a:lnTo>
                  <a:close/>
                  <a:moveTo>
                    <a:pt x="4763" y="857"/>
                  </a:moveTo>
                  <a:lnTo>
                    <a:pt x="5351" y="898"/>
                  </a:lnTo>
                  <a:lnTo>
                    <a:pt x="5351" y="393"/>
                  </a:lnTo>
                  <a:lnTo>
                    <a:pt x="4763" y="350"/>
                  </a:lnTo>
                  <a:close/>
                  <a:moveTo>
                    <a:pt x="6805" y="998"/>
                  </a:moveTo>
                  <a:lnTo>
                    <a:pt x="7392" y="1039"/>
                  </a:lnTo>
                  <a:lnTo>
                    <a:pt x="7392" y="544"/>
                  </a:lnTo>
                  <a:lnTo>
                    <a:pt x="6805" y="501"/>
                  </a:lnTo>
                  <a:close/>
                  <a:moveTo>
                    <a:pt x="4083" y="811"/>
                  </a:moveTo>
                  <a:lnTo>
                    <a:pt x="4671" y="852"/>
                  </a:lnTo>
                  <a:lnTo>
                    <a:pt x="4671" y="344"/>
                  </a:lnTo>
                  <a:lnTo>
                    <a:pt x="4083" y="301"/>
                  </a:lnTo>
                  <a:close/>
                  <a:moveTo>
                    <a:pt x="2722" y="717"/>
                  </a:moveTo>
                  <a:lnTo>
                    <a:pt x="3310" y="758"/>
                  </a:lnTo>
                  <a:lnTo>
                    <a:pt x="3310" y="243"/>
                  </a:lnTo>
                  <a:lnTo>
                    <a:pt x="2722" y="200"/>
                  </a:lnTo>
                  <a:close/>
                  <a:moveTo>
                    <a:pt x="3402" y="764"/>
                  </a:moveTo>
                  <a:lnTo>
                    <a:pt x="3990" y="804"/>
                  </a:lnTo>
                  <a:lnTo>
                    <a:pt x="3990" y="294"/>
                  </a:lnTo>
                  <a:lnTo>
                    <a:pt x="3402" y="250"/>
                  </a:lnTo>
                  <a:close/>
                  <a:moveTo>
                    <a:pt x="2042" y="670"/>
                  </a:moveTo>
                  <a:lnTo>
                    <a:pt x="2629" y="711"/>
                  </a:lnTo>
                  <a:lnTo>
                    <a:pt x="2629" y="194"/>
                  </a:lnTo>
                  <a:lnTo>
                    <a:pt x="2042" y="151"/>
                  </a:lnTo>
                  <a:close/>
                  <a:moveTo>
                    <a:pt x="7484" y="4014"/>
                  </a:moveTo>
                  <a:lnTo>
                    <a:pt x="8073" y="4038"/>
                  </a:lnTo>
                  <a:lnTo>
                    <a:pt x="8073" y="3546"/>
                  </a:lnTo>
                  <a:lnTo>
                    <a:pt x="7484" y="3519"/>
                  </a:lnTo>
                  <a:close/>
                  <a:moveTo>
                    <a:pt x="7484" y="5003"/>
                  </a:moveTo>
                  <a:lnTo>
                    <a:pt x="8073" y="5022"/>
                  </a:lnTo>
                  <a:lnTo>
                    <a:pt x="8073" y="4530"/>
                  </a:lnTo>
                  <a:lnTo>
                    <a:pt x="7484" y="4508"/>
                  </a:lnTo>
                  <a:close/>
                  <a:moveTo>
                    <a:pt x="7484" y="5993"/>
                  </a:moveTo>
                  <a:lnTo>
                    <a:pt x="8073" y="6006"/>
                  </a:lnTo>
                  <a:lnTo>
                    <a:pt x="8073" y="5514"/>
                  </a:lnTo>
                  <a:lnTo>
                    <a:pt x="7484" y="5497"/>
                  </a:lnTo>
                  <a:close/>
                  <a:moveTo>
                    <a:pt x="7484" y="2035"/>
                  </a:moveTo>
                  <a:lnTo>
                    <a:pt x="8073" y="2070"/>
                  </a:lnTo>
                  <a:lnTo>
                    <a:pt x="8073" y="1578"/>
                  </a:lnTo>
                  <a:lnTo>
                    <a:pt x="7484" y="1540"/>
                  </a:lnTo>
                  <a:close/>
                  <a:moveTo>
                    <a:pt x="7484" y="3024"/>
                  </a:moveTo>
                  <a:lnTo>
                    <a:pt x="8073" y="3054"/>
                  </a:lnTo>
                  <a:lnTo>
                    <a:pt x="8073" y="2562"/>
                  </a:lnTo>
                  <a:lnTo>
                    <a:pt x="7484" y="2529"/>
                  </a:lnTo>
                  <a:close/>
                  <a:moveTo>
                    <a:pt x="7484" y="1046"/>
                  </a:moveTo>
                  <a:lnTo>
                    <a:pt x="8073" y="1085"/>
                  </a:lnTo>
                  <a:lnTo>
                    <a:pt x="8073" y="594"/>
                  </a:lnTo>
                  <a:lnTo>
                    <a:pt x="7484" y="550"/>
                  </a:lnTo>
                  <a:close/>
                  <a:moveTo>
                    <a:pt x="1" y="2646"/>
                  </a:moveTo>
                  <a:lnTo>
                    <a:pt x="588" y="2676"/>
                  </a:lnTo>
                  <a:lnTo>
                    <a:pt x="588" y="2149"/>
                  </a:lnTo>
                  <a:lnTo>
                    <a:pt x="1" y="2117"/>
                  </a:lnTo>
                  <a:close/>
                  <a:moveTo>
                    <a:pt x="1" y="7937"/>
                  </a:moveTo>
                  <a:lnTo>
                    <a:pt x="588" y="7939"/>
                  </a:lnTo>
                  <a:lnTo>
                    <a:pt x="588" y="7413"/>
                  </a:lnTo>
                  <a:lnTo>
                    <a:pt x="1" y="7407"/>
                  </a:lnTo>
                  <a:close/>
                  <a:moveTo>
                    <a:pt x="680" y="7940"/>
                  </a:moveTo>
                  <a:lnTo>
                    <a:pt x="1269" y="7942"/>
                  </a:lnTo>
                  <a:lnTo>
                    <a:pt x="1269" y="7420"/>
                  </a:lnTo>
                  <a:lnTo>
                    <a:pt x="680" y="7414"/>
                  </a:lnTo>
                  <a:close/>
                  <a:moveTo>
                    <a:pt x="1" y="6879"/>
                  </a:moveTo>
                  <a:lnTo>
                    <a:pt x="588" y="6887"/>
                  </a:lnTo>
                  <a:lnTo>
                    <a:pt x="588" y="6361"/>
                  </a:lnTo>
                  <a:lnTo>
                    <a:pt x="1" y="6350"/>
                  </a:lnTo>
                  <a:close/>
                  <a:moveTo>
                    <a:pt x="2042" y="7946"/>
                  </a:moveTo>
                  <a:lnTo>
                    <a:pt x="2629" y="7949"/>
                  </a:lnTo>
                  <a:lnTo>
                    <a:pt x="2629" y="7432"/>
                  </a:lnTo>
                  <a:lnTo>
                    <a:pt x="2042" y="7427"/>
                  </a:lnTo>
                  <a:close/>
                  <a:moveTo>
                    <a:pt x="2722" y="7949"/>
                  </a:moveTo>
                  <a:lnTo>
                    <a:pt x="3310" y="7953"/>
                  </a:lnTo>
                  <a:lnTo>
                    <a:pt x="3310" y="7438"/>
                  </a:lnTo>
                  <a:lnTo>
                    <a:pt x="2722" y="7433"/>
                  </a:lnTo>
                  <a:close/>
                  <a:moveTo>
                    <a:pt x="1361" y="624"/>
                  </a:moveTo>
                  <a:lnTo>
                    <a:pt x="1949" y="664"/>
                  </a:lnTo>
                  <a:lnTo>
                    <a:pt x="1949" y="144"/>
                  </a:lnTo>
                  <a:lnTo>
                    <a:pt x="1361" y="101"/>
                  </a:lnTo>
                  <a:close/>
                  <a:moveTo>
                    <a:pt x="1" y="5820"/>
                  </a:moveTo>
                  <a:lnTo>
                    <a:pt x="588" y="5834"/>
                  </a:lnTo>
                  <a:lnTo>
                    <a:pt x="588" y="5308"/>
                  </a:lnTo>
                  <a:lnTo>
                    <a:pt x="1" y="5292"/>
                  </a:lnTo>
                  <a:close/>
                  <a:moveTo>
                    <a:pt x="1361" y="7944"/>
                  </a:moveTo>
                  <a:lnTo>
                    <a:pt x="1949" y="7946"/>
                  </a:lnTo>
                  <a:lnTo>
                    <a:pt x="1949" y="7425"/>
                  </a:lnTo>
                  <a:lnTo>
                    <a:pt x="1361" y="7420"/>
                  </a:lnTo>
                  <a:close/>
                  <a:moveTo>
                    <a:pt x="1" y="530"/>
                  </a:moveTo>
                  <a:lnTo>
                    <a:pt x="588" y="571"/>
                  </a:lnTo>
                  <a:lnTo>
                    <a:pt x="588" y="43"/>
                  </a:lnTo>
                  <a:lnTo>
                    <a:pt x="1" y="0"/>
                  </a:lnTo>
                  <a:close/>
                  <a:moveTo>
                    <a:pt x="1" y="4762"/>
                  </a:moveTo>
                  <a:lnTo>
                    <a:pt x="588" y="4781"/>
                  </a:lnTo>
                  <a:lnTo>
                    <a:pt x="588" y="4254"/>
                  </a:lnTo>
                  <a:lnTo>
                    <a:pt x="1" y="4233"/>
                  </a:lnTo>
                  <a:close/>
                  <a:moveTo>
                    <a:pt x="680" y="576"/>
                  </a:moveTo>
                  <a:lnTo>
                    <a:pt x="1269" y="617"/>
                  </a:lnTo>
                  <a:lnTo>
                    <a:pt x="1269" y="94"/>
                  </a:lnTo>
                  <a:lnTo>
                    <a:pt x="680" y="50"/>
                  </a:lnTo>
                  <a:close/>
                  <a:moveTo>
                    <a:pt x="1" y="1588"/>
                  </a:moveTo>
                  <a:lnTo>
                    <a:pt x="588" y="1623"/>
                  </a:lnTo>
                  <a:lnTo>
                    <a:pt x="588" y="1097"/>
                  </a:lnTo>
                  <a:lnTo>
                    <a:pt x="1" y="1058"/>
                  </a:lnTo>
                  <a:close/>
                  <a:moveTo>
                    <a:pt x="1" y="3704"/>
                  </a:moveTo>
                  <a:lnTo>
                    <a:pt x="588" y="3728"/>
                  </a:lnTo>
                  <a:lnTo>
                    <a:pt x="588" y="3202"/>
                  </a:lnTo>
                  <a:lnTo>
                    <a:pt x="1" y="3175"/>
                  </a:lnTo>
                  <a:close/>
                  <a:moveTo>
                    <a:pt x="3402" y="7953"/>
                  </a:moveTo>
                  <a:lnTo>
                    <a:pt x="3990" y="7955"/>
                  </a:lnTo>
                  <a:lnTo>
                    <a:pt x="3990" y="7445"/>
                  </a:lnTo>
                  <a:lnTo>
                    <a:pt x="3402" y="7439"/>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380" name="Google Shape;1380;p32"/>
          <p:cNvGrpSpPr/>
          <p:nvPr/>
        </p:nvGrpSpPr>
        <p:grpSpPr>
          <a:xfrm>
            <a:off x="5277132" y="3739752"/>
            <a:ext cx="544844" cy="924578"/>
            <a:chOff x="5112232" y="3531877"/>
            <a:chExt cx="544844" cy="924578"/>
          </a:xfrm>
        </p:grpSpPr>
        <p:sp>
          <p:nvSpPr>
            <p:cNvPr id="1381" name="Google Shape;1381;p32"/>
            <p:cNvSpPr/>
            <p:nvPr/>
          </p:nvSpPr>
          <p:spPr>
            <a:xfrm>
              <a:off x="5467558" y="3776694"/>
              <a:ext cx="189519" cy="679761"/>
            </a:xfrm>
            <a:custGeom>
              <a:rect b="b" l="l" r="r" t="t"/>
              <a:pathLst>
                <a:path extrusionOk="0" h="15624" w="4356">
                  <a:moveTo>
                    <a:pt x="1" y="0"/>
                  </a:moveTo>
                  <a:lnTo>
                    <a:pt x="4356" y="0"/>
                  </a:lnTo>
                  <a:lnTo>
                    <a:pt x="4356" y="15623"/>
                  </a:lnTo>
                  <a:lnTo>
                    <a:pt x="1" y="15623"/>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2" name="Google Shape;1382;p32"/>
            <p:cNvSpPr/>
            <p:nvPr/>
          </p:nvSpPr>
          <p:spPr>
            <a:xfrm>
              <a:off x="5425486" y="3776694"/>
              <a:ext cx="42115" cy="679761"/>
            </a:xfrm>
            <a:custGeom>
              <a:rect b="b" l="l" r="r" t="t"/>
              <a:pathLst>
                <a:path extrusionOk="0" h="15624" w="968">
                  <a:moveTo>
                    <a:pt x="968" y="0"/>
                  </a:moveTo>
                  <a:lnTo>
                    <a:pt x="0" y="624"/>
                  </a:lnTo>
                  <a:lnTo>
                    <a:pt x="0" y="15623"/>
                  </a:lnTo>
                  <a:lnTo>
                    <a:pt x="968" y="15623"/>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3" name="Google Shape;1383;p32"/>
            <p:cNvSpPr/>
            <p:nvPr/>
          </p:nvSpPr>
          <p:spPr>
            <a:xfrm>
              <a:off x="5112232" y="3531877"/>
              <a:ext cx="155365" cy="924578"/>
            </a:xfrm>
            <a:custGeom>
              <a:rect b="b" l="l" r="r" t="t"/>
              <a:pathLst>
                <a:path extrusionOk="0" h="21251" w="3571">
                  <a:moveTo>
                    <a:pt x="3571" y="21250"/>
                  </a:moveTo>
                  <a:lnTo>
                    <a:pt x="1" y="21250"/>
                  </a:lnTo>
                  <a:lnTo>
                    <a:pt x="1" y="2945"/>
                  </a:lnTo>
                  <a:lnTo>
                    <a:pt x="3571"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4" name="Google Shape;1384;p32"/>
            <p:cNvSpPr/>
            <p:nvPr/>
          </p:nvSpPr>
          <p:spPr>
            <a:xfrm>
              <a:off x="5341212" y="4250099"/>
              <a:ext cx="29324" cy="206356"/>
            </a:xfrm>
            <a:custGeom>
              <a:rect b="b" l="l" r="r" t="t"/>
              <a:pathLst>
                <a:path extrusionOk="0" h="4743" w="674">
                  <a:moveTo>
                    <a:pt x="1" y="1"/>
                  </a:moveTo>
                  <a:lnTo>
                    <a:pt x="674" y="290"/>
                  </a:lnTo>
                  <a:lnTo>
                    <a:pt x="674" y="4742"/>
                  </a:lnTo>
                  <a:lnTo>
                    <a:pt x="1" y="4742"/>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5" name="Google Shape;1385;p32"/>
            <p:cNvSpPr/>
            <p:nvPr/>
          </p:nvSpPr>
          <p:spPr>
            <a:xfrm>
              <a:off x="5216041" y="4250099"/>
              <a:ext cx="230546" cy="206356"/>
            </a:xfrm>
            <a:custGeom>
              <a:rect b="b" l="l" r="r" t="t"/>
              <a:pathLst>
                <a:path extrusionOk="0" h="4743" w="5299">
                  <a:moveTo>
                    <a:pt x="2878" y="1624"/>
                  </a:moveTo>
                  <a:lnTo>
                    <a:pt x="2878" y="1"/>
                  </a:lnTo>
                  <a:lnTo>
                    <a:pt x="0" y="1"/>
                  </a:lnTo>
                  <a:lnTo>
                    <a:pt x="0" y="4742"/>
                  </a:lnTo>
                  <a:lnTo>
                    <a:pt x="2448" y="4742"/>
                  </a:lnTo>
                  <a:lnTo>
                    <a:pt x="2878" y="4742"/>
                  </a:lnTo>
                  <a:lnTo>
                    <a:pt x="5298" y="4742"/>
                  </a:lnTo>
                  <a:lnTo>
                    <a:pt x="5298" y="1624"/>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386" name="Google Shape;1386;p32"/>
          <p:cNvGrpSpPr/>
          <p:nvPr/>
        </p:nvGrpSpPr>
        <p:grpSpPr>
          <a:xfrm>
            <a:off x="3102677" y="3836019"/>
            <a:ext cx="1526952" cy="839865"/>
            <a:chOff x="3642940" y="3726617"/>
            <a:chExt cx="1315884" cy="723834"/>
          </a:xfrm>
        </p:grpSpPr>
        <p:sp>
          <p:nvSpPr>
            <p:cNvPr id="1387" name="Google Shape;1387;p32"/>
            <p:cNvSpPr/>
            <p:nvPr/>
          </p:nvSpPr>
          <p:spPr>
            <a:xfrm>
              <a:off x="4120957" y="4151250"/>
              <a:ext cx="156192" cy="299201"/>
            </a:xfrm>
            <a:custGeom>
              <a:rect b="b" l="l" r="r" t="t"/>
              <a:pathLst>
                <a:path extrusionOk="0" h="6877" w="3590">
                  <a:moveTo>
                    <a:pt x="0" y="0"/>
                  </a:moveTo>
                  <a:lnTo>
                    <a:pt x="3590" y="0"/>
                  </a:lnTo>
                  <a:lnTo>
                    <a:pt x="3590" y="6877"/>
                  </a:lnTo>
                  <a:lnTo>
                    <a:pt x="0" y="6877"/>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8" name="Google Shape;1388;p32"/>
            <p:cNvSpPr/>
            <p:nvPr/>
          </p:nvSpPr>
          <p:spPr>
            <a:xfrm>
              <a:off x="3885582" y="4205678"/>
              <a:ext cx="184385" cy="244773"/>
            </a:xfrm>
            <a:custGeom>
              <a:rect b="b" l="l" r="r" t="t"/>
              <a:pathLst>
                <a:path extrusionOk="0" h="5626" w="4238">
                  <a:moveTo>
                    <a:pt x="0" y="0"/>
                  </a:moveTo>
                  <a:lnTo>
                    <a:pt x="4237" y="0"/>
                  </a:lnTo>
                  <a:lnTo>
                    <a:pt x="4237" y="5626"/>
                  </a:lnTo>
                  <a:lnTo>
                    <a:pt x="0" y="5626"/>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9" name="Google Shape;1389;p32"/>
            <p:cNvSpPr/>
            <p:nvPr/>
          </p:nvSpPr>
          <p:spPr>
            <a:xfrm>
              <a:off x="3848818" y="4205678"/>
              <a:ext cx="36807" cy="244773"/>
            </a:xfrm>
            <a:custGeom>
              <a:rect b="b" l="l" r="r" t="t"/>
              <a:pathLst>
                <a:path extrusionOk="0" h="5626" w="846">
                  <a:moveTo>
                    <a:pt x="1" y="5626"/>
                  </a:moveTo>
                  <a:lnTo>
                    <a:pt x="1" y="376"/>
                  </a:lnTo>
                  <a:lnTo>
                    <a:pt x="845" y="0"/>
                  </a:lnTo>
                  <a:lnTo>
                    <a:pt x="845" y="5626"/>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0" name="Google Shape;1390;p32"/>
            <p:cNvSpPr/>
            <p:nvPr/>
          </p:nvSpPr>
          <p:spPr>
            <a:xfrm>
              <a:off x="3803222" y="4342944"/>
              <a:ext cx="107507" cy="107507"/>
            </a:xfrm>
            <a:custGeom>
              <a:rect b="b" l="l" r="r" t="t"/>
              <a:pathLst>
                <a:path extrusionOk="0" h="2471" w="2471">
                  <a:moveTo>
                    <a:pt x="0" y="0"/>
                  </a:moveTo>
                  <a:lnTo>
                    <a:pt x="2470" y="0"/>
                  </a:lnTo>
                  <a:lnTo>
                    <a:pt x="2470" y="2471"/>
                  </a:lnTo>
                  <a:lnTo>
                    <a:pt x="0" y="247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1" name="Google Shape;1391;p32"/>
            <p:cNvSpPr/>
            <p:nvPr/>
          </p:nvSpPr>
          <p:spPr>
            <a:xfrm>
              <a:off x="3642940" y="4287820"/>
              <a:ext cx="77269" cy="162631"/>
            </a:xfrm>
            <a:custGeom>
              <a:rect b="b" l="l" r="r" t="t"/>
              <a:pathLst>
                <a:path extrusionOk="0" h="3738" w="1776">
                  <a:moveTo>
                    <a:pt x="0" y="1"/>
                  </a:moveTo>
                  <a:lnTo>
                    <a:pt x="1775" y="1"/>
                  </a:lnTo>
                  <a:lnTo>
                    <a:pt x="1775" y="3738"/>
                  </a:lnTo>
                  <a:lnTo>
                    <a:pt x="0" y="3738"/>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2" name="Google Shape;1392;p32"/>
            <p:cNvSpPr/>
            <p:nvPr/>
          </p:nvSpPr>
          <p:spPr>
            <a:xfrm>
              <a:off x="3720166" y="4287820"/>
              <a:ext cx="31325" cy="162631"/>
            </a:xfrm>
            <a:custGeom>
              <a:rect b="b" l="l" r="r" t="t"/>
              <a:pathLst>
                <a:path extrusionOk="0" h="3738" w="720">
                  <a:moveTo>
                    <a:pt x="0" y="1"/>
                  </a:moveTo>
                  <a:lnTo>
                    <a:pt x="719" y="290"/>
                  </a:lnTo>
                  <a:lnTo>
                    <a:pt x="719" y="3738"/>
                  </a:lnTo>
                  <a:lnTo>
                    <a:pt x="0" y="3738"/>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3" name="Google Shape;1393;p32"/>
            <p:cNvSpPr/>
            <p:nvPr/>
          </p:nvSpPr>
          <p:spPr>
            <a:xfrm>
              <a:off x="4495557" y="4235481"/>
              <a:ext cx="143879" cy="214971"/>
            </a:xfrm>
            <a:custGeom>
              <a:rect b="b" l="l" r="r" t="t"/>
              <a:pathLst>
                <a:path extrusionOk="0" h="4941" w="3307">
                  <a:moveTo>
                    <a:pt x="0" y="0"/>
                  </a:moveTo>
                  <a:lnTo>
                    <a:pt x="3307" y="0"/>
                  </a:lnTo>
                  <a:lnTo>
                    <a:pt x="3307" y="4941"/>
                  </a:lnTo>
                  <a:lnTo>
                    <a:pt x="0" y="494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4" name="Google Shape;1394;p32"/>
            <p:cNvSpPr/>
            <p:nvPr/>
          </p:nvSpPr>
          <p:spPr>
            <a:xfrm>
              <a:off x="4602585" y="4084640"/>
              <a:ext cx="152668" cy="365811"/>
            </a:xfrm>
            <a:custGeom>
              <a:rect b="b" l="l" r="r" t="t"/>
              <a:pathLst>
                <a:path extrusionOk="0" h="8408" w="3509">
                  <a:moveTo>
                    <a:pt x="0" y="0"/>
                  </a:moveTo>
                  <a:lnTo>
                    <a:pt x="3509" y="0"/>
                  </a:lnTo>
                  <a:lnTo>
                    <a:pt x="3509" y="8408"/>
                  </a:lnTo>
                  <a:lnTo>
                    <a:pt x="0" y="8408"/>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5" name="Google Shape;1395;p32"/>
            <p:cNvSpPr/>
            <p:nvPr/>
          </p:nvSpPr>
          <p:spPr>
            <a:xfrm>
              <a:off x="4373866" y="4125320"/>
              <a:ext cx="152711" cy="325132"/>
            </a:xfrm>
            <a:custGeom>
              <a:rect b="b" l="l" r="r" t="t"/>
              <a:pathLst>
                <a:path extrusionOk="0" h="7473" w="3510">
                  <a:moveTo>
                    <a:pt x="1" y="0"/>
                  </a:moveTo>
                  <a:lnTo>
                    <a:pt x="3510" y="0"/>
                  </a:lnTo>
                  <a:lnTo>
                    <a:pt x="3510" y="7473"/>
                  </a:lnTo>
                  <a:lnTo>
                    <a:pt x="1" y="7473"/>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6" name="Google Shape;1396;p32"/>
            <p:cNvSpPr/>
            <p:nvPr/>
          </p:nvSpPr>
          <p:spPr>
            <a:xfrm>
              <a:off x="4893825" y="3726617"/>
              <a:ext cx="41245" cy="723834"/>
            </a:xfrm>
            <a:custGeom>
              <a:rect b="b" l="l" r="r" t="t"/>
              <a:pathLst>
                <a:path extrusionOk="0" h="16637" w="948">
                  <a:moveTo>
                    <a:pt x="1" y="1"/>
                  </a:moveTo>
                  <a:lnTo>
                    <a:pt x="948" y="444"/>
                  </a:lnTo>
                  <a:lnTo>
                    <a:pt x="948" y="16637"/>
                  </a:lnTo>
                  <a:lnTo>
                    <a:pt x="1" y="16637"/>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7" name="Google Shape;1397;p32"/>
            <p:cNvSpPr/>
            <p:nvPr/>
          </p:nvSpPr>
          <p:spPr>
            <a:xfrm>
              <a:off x="4705829" y="3726617"/>
              <a:ext cx="188039" cy="723834"/>
            </a:xfrm>
            <a:custGeom>
              <a:rect b="b" l="l" r="r" t="t"/>
              <a:pathLst>
                <a:path extrusionOk="0" h="16637" w="4322">
                  <a:moveTo>
                    <a:pt x="0" y="1"/>
                  </a:moveTo>
                  <a:lnTo>
                    <a:pt x="4322" y="1"/>
                  </a:lnTo>
                  <a:lnTo>
                    <a:pt x="4322" y="16637"/>
                  </a:lnTo>
                  <a:lnTo>
                    <a:pt x="0" y="16637"/>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8" name="Google Shape;1398;p32"/>
            <p:cNvSpPr/>
            <p:nvPr/>
          </p:nvSpPr>
          <p:spPr>
            <a:xfrm>
              <a:off x="4585052" y="4262673"/>
              <a:ext cx="373773" cy="187778"/>
            </a:xfrm>
            <a:custGeom>
              <a:rect b="b" l="l" r="r" t="t"/>
              <a:pathLst>
                <a:path extrusionOk="0" h="4316" w="8591">
                  <a:moveTo>
                    <a:pt x="6695" y="2014"/>
                  </a:moveTo>
                  <a:lnTo>
                    <a:pt x="6695" y="1"/>
                  </a:lnTo>
                  <a:lnTo>
                    <a:pt x="3444" y="1"/>
                  </a:lnTo>
                  <a:lnTo>
                    <a:pt x="3444" y="2014"/>
                  </a:lnTo>
                  <a:lnTo>
                    <a:pt x="0" y="2014"/>
                  </a:lnTo>
                  <a:lnTo>
                    <a:pt x="0" y="4316"/>
                  </a:lnTo>
                  <a:lnTo>
                    <a:pt x="8590" y="4316"/>
                  </a:lnTo>
                  <a:lnTo>
                    <a:pt x="8590" y="2014"/>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399" name="Google Shape;1399;p32"/>
          <p:cNvSpPr/>
          <p:nvPr/>
        </p:nvSpPr>
        <p:spPr>
          <a:xfrm>
            <a:off x="6548596" y="3642970"/>
            <a:ext cx="501631" cy="242152"/>
          </a:xfrm>
          <a:custGeom>
            <a:rect b="b" l="l" r="r" t="t"/>
            <a:pathLst>
              <a:path extrusionOk="0" h="2795" w="5790">
                <a:moveTo>
                  <a:pt x="5789" y="2794"/>
                </a:moveTo>
                <a:lnTo>
                  <a:pt x="0" y="2794"/>
                </a:lnTo>
                <a:cubicBezTo>
                  <a:pt x="1" y="2449"/>
                  <a:pt x="334" y="2302"/>
                  <a:pt x="642" y="2459"/>
                </a:cubicBezTo>
                <a:cubicBezTo>
                  <a:pt x="1176" y="2313"/>
                  <a:pt x="1710" y="2168"/>
                  <a:pt x="2243" y="2023"/>
                </a:cubicBezTo>
                <a:cubicBezTo>
                  <a:pt x="1961" y="1537"/>
                  <a:pt x="1680" y="916"/>
                  <a:pt x="1990" y="447"/>
                </a:cubicBezTo>
                <a:cubicBezTo>
                  <a:pt x="2266" y="30"/>
                  <a:pt x="2924" y="0"/>
                  <a:pt x="3319" y="305"/>
                </a:cubicBezTo>
                <a:cubicBezTo>
                  <a:pt x="3715" y="611"/>
                  <a:pt x="3871" y="1151"/>
                  <a:pt x="3841" y="1650"/>
                </a:cubicBezTo>
                <a:cubicBezTo>
                  <a:pt x="4167" y="1444"/>
                  <a:pt x="4670" y="1740"/>
                  <a:pt x="4650" y="2124"/>
                </a:cubicBezTo>
                <a:cubicBezTo>
                  <a:pt x="5100" y="1999"/>
                  <a:pt x="5656" y="2346"/>
                  <a:pt x="5789" y="2794"/>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0" name="Google Shape;1400;p32"/>
          <p:cNvSpPr/>
          <p:nvPr/>
        </p:nvSpPr>
        <p:spPr>
          <a:xfrm>
            <a:off x="1028143" y="767614"/>
            <a:ext cx="1380309" cy="188696"/>
          </a:xfrm>
          <a:custGeom>
            <a:rect b="b" l="l" r="r" t="t"/>
            <a:pathLst>
              <a:path extrusionOk="0" h="2178" w="15932">
                <a:moveTo>
                  <a:pt x="15790" y="2178"/>
                </a:moveTo>
                <a:cubicBezTo>
                  <a:pt x="15812" y="2154"/>
                  <a:pt x="15932" y="2108"/>
                  <a:pt x="15858" y="2116"/>
                </a:cubicBezTo>
                <a:cubicBezTo>
                  <a:pt x="14262" y="1999"/>
                  <a:pt x="12673" y="1769"/>
                  <a:pt x="11071" y="1662"/>
                </a:cubicBezTo>
                <a:cubicBezTo>
                  <a:pt x="9639" y="1565"/>
                  <a:pt x="8217" y="1789"/>
                  <a:pt x="6809" y="1453"/>
                </a:cubicBezTo>
                <a:cubicBezTo>
                  <a:pt x="4525" y="908"/>
                  <a:pt x="2230" y="737"/>
                  <a:pt x="1" y="0"/>
                </a:cubicBezTo>
                <a:cubicBezTo>
                  <a:pt x="1186" y="530"/>
                  <a:pt x="2390" y="241"/>
                  <a:pt x="3644" y="498"/>
                </a:cubicBezTo>
                <a:cubicBezTo>
                  <a:pt x="5185" y="814"/>
                  <a:pt x="6786" y="946"/>
                  <a:pt x="8348" y="1078"/>
                </a:cubicBezTo>
                <a:cubicBezTo>
                  <a:pt x="8134" y="767"/>
                  <a:pt x="7723" y="633"/>
                  <a:pt x="7518" y="307"/>
                </a:cubicBezTo>
                <a:cubicBezTo>
                  <a:pt x="8245" y="102"/>
                  <a:pt x="9120" y="619"/>
                  <a:pt x="9829" y="789"/>
                </a:cubicBezTo>
                <a:cubicBezTo>
                  <a:pt x="10887" y="1044"/>
                  <a:pt x="11965" y="710"/>
                  <a:pt x="13036" y="1004"/>
                </a:cubicBezTo>
                <a:cubicBezTo>
                  <a:pt x="13952" y="1254"/>
                  <a:pt x="14915" y="1925"/>
                  <a:pt x="15790" y="2178"/>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1" name="Google Shape;1401;p32"/>
          <p:cNvSpPr/>
          <p:nvPr/>
        </p:nvSpPr>
        <p:spPr>
          <a:xfrm>
            <a:off x="1150301" y="1136600"/>
            <a:ext cx="1004822" cy="162965"/>
          </a:xfrm>
          <a:custGeom>
            <a:rect b="b" l="l" r="r" t="t"/>
            <a:pathLst>
              <a:path extrusionOk="0" h="1881" w="11598">
                <a:moveTo>
                  <a:pt x="1" y="709"/>
                </a:moveTo>
                <a:cubicBezTo>
                  <a:pt x="903" y="857"/>
                  <a:pt x="1788" y="1070"/>
                  <a:pt x="2707" y="1150"/>
                </a:cubicBezTo>
                <a:cubicBezTo>
                  <a:pt x="4035" y="1265"/>
                  <a:pt x="5399" y="1136"/>
                  <a:pt x="6719" y="1327"/>
                </a:cubicBezTo>
                <a:cubicBezTo>
                  <a:pt x="8342" y="1561"/>
                  <a:pt x="9952" y="1880"/>
                  <a:pt x="11598" y="1862"/>
                </a:cubicBezTo>
                <a:cubicBezTo>
                  <a:pt x="10843" y="1373"/>
                  <a:pt x="9849" y="1526"/>
                  <a:pt x="9033" y="1150"/>
                </a:cubicBezTo>
                <a:cubicBezTo>
                  <a:pt x="8298" y="811"/>
                  <a:pt x="7659" y="787"/>
                  <a:pt x="6868" y="711"/>
                </a:cubicBezTo>
                <a:cubicBezTo>
                  <a:pt x="6074" y="634"/>
                  <a:pt x="5419" y="156"/>
                  <a:pt x="4627" y="69"/>
                </a:cubicBezTo>
                <a:cubicBezTo>
                  <a:pt x="4003" y="0"/>
                  <a:pt x="3706" y="310"/>
                  <a:pt x="3133" y="469"/>
                </a:cubicBezTo>
                <a:cubicBezTo>
                  <a:pt x="2585" y="621"/>
                  <a:pt x="1957" y="593"/>
                  <a:pt x="1399" y="585"/>
                </a:cubicBezTo>
                <a:cubicBezTo>
                  <a:pt x="941" y="578"/>
                  <a:pt x="283" y="494"/>
                  <a:pt x="1" y="709"/>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2" name="Google Shape;1402;p32"/>
          <p:cNvSpPr/>
          <p:nvPr/>
        </p:nvSpPr>
        <p:spPr>
          <a:xfrm>
            <a:off x="469163" y="555527"/>
            <a:ext cx="15681" cy="3206"/>
          </a:xfrm>
          <a:custGeom>
            <a:rect b="b" l="l" r="r" t="t"/>
            <a:pathLst>
              <a:path extrusionOk="0" h="37" w="181">
                <a:moveTo>
                  <a:pt x="1" y="1"/>
                </a:moveTo>
                <a:cubicBezTo>
                  <a:pt x="60" y="17"/>
                  <a:pt x="118" y="30"/>
                  <a:pt x="180" y="37"/>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3" name="Google Shape;1403;p32"/>
          <p:cNvSpPr txBox="1"/>
          <p:nvPr>
            <p:ph type="ctrTitle"/>
          </p:nvPr>
        </p:nvSpPr>
        <p:spPr>
          <a:xfrm>
            <a:off x="1150300" y="327500"/>
            <a:ext cx="7538100" cy="14382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b="1" lang="en" sz="3000">
                <a:latin typeface="Times New Roman"/>
                <a:ea typeface="Times New Roman"/>
                <a:cs typeface="Times New Roman"/>
                <a:sym typeface="Times New Roman"/>
              </a:rPr>
              <a:t>Using Biomimicry to improve structural </a:t>
            </a:r>
            <a:r>
              <a:rPr b="1" lang="en" sz="3000">
                <a:latin typeface="Times New Roman"/>
                <a:ea typeface="Times New Roman"/>
                <a:cs typeface="Times New Roman"/>
                <a:sym typeface="Times New Roman"/>
              </a:rPr>
              <a:t>stability</a:t>
            </a:r>
            <a:endParaRPr b="1" sz="3000">
              <a:latin typeface="Times New Roman"/>
              <a:ea typeface="Times New Roman"/>
              <a:cs typeface="Times New Roman"/>
              <a:sym typeface="Times New Roman"/>
            </a:endParaRPr>
          </a:p>
        </p:txBody>
      </p:sp>
      <p:sp>
        <p:nvSpPr>
          <p:cNvPr id="1404" name="Google Shape;1404;p32"/>
          <p:cNvSpPr txBox="1"/>
          <p:nvPr>
            <p:ph idx="1" type="subTitle"/>
          </p:nvPr>
        </p:nvSpPr>
        <p:spPr>
          <a:xfrm>
            <a:off x="2016875" y="2466438"/>
            <a:ext cx="5629800" cy="475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1800"/>
              <a:t>By Aaryan Praveen</a:t>
            </a:r>
            <a:endParaRPr sz="1800"/>
          </a:p>
        </p:txBody>
      </p:sp>
      <p:sp>
        <p:nvSpPr>
          <p:cNvPr id="1405" name="Google Shape;1405;p32"/>
          <p:cNvSpPr/>
          <p:nvPr/>
        </p:nvSpPr>
        <p:spPr>
          <a:xfrm>
            <a:off x="-70225" y="4593075"/>
            <a:ext cx="9347675" cy="646125"/>
          </a:xfrm>
          <a:custGeom>
            <a:rect b="b" l="l" r="r" t="t"/>
            <a:pathLst>
              <a:path extrusionOk="0" h="25845" w="373907">
                <a:moveTo>
                  <a:pt x="1123" y="0"/>
                </a:moveTo>
                <a:lnTo>
                  <a:pt x="373907" y="0"/>
                </a:lnTo>
                <a:lnTo>
                  <a:pt x="373626" y="25845"/>
                </a:lnTo>
                <a:lnTo>
                  <a:pt x="0" y="25845"/>
                </a:lnTo>
                <a:close/>
              </a:path>
            </a:pathLst>
          </a:custGeom>
          <a:solidFill>
            <a:schemeClr val="accent4"/>
          </a:solidFill>
          <a:ln>
            <a:noFill/>
          </a:ln>
        </p:spPr>
      </p:sp>
      <p:sp>
        <p:nvSpPr>
          <p:cNvPr id="1406" name="Google Shape;1406;p32"/>
          <p:cNvSpPr/>
          <p:nvPr/>
        </p:nvSpPr>
        <p:spPr>
          <a:xfrm>
            <a:off x="-91300" y="4775675"/>
            <a:ext cx="9438975" cy="449475"/>
          </a:xfrm>
          <a:custGeom>
            <a:rect b="b" l="l" r="r" t="t"/>
            <a:pathLst>
              <a:path extrusionOk="0" h="17979" w="377559">
                <a:moveTo>
                  <a:pt x="1405" y="0"/>
                </a:moveTo>
                <a:lnTo>
                  <a:pt x="377559" y="0"/>
                </a:lnTo>
                <a:lnTo>
                  <a:pt x="376997" y="17979"/>
                </a:lnTo>
                <a:lnTo>
                  <a:pt x="0" y="3371"/>
                </a:lnTo>
                <a:close/>
              </a:path>
            </a:pathLst>
          </a:custGeom>
          <a:solidFill>
            <a:schemeClr val="accent2"/>
          </a:solidFill>
          <a:ln>
            <a:noFill/>
          </a:ln>
        </p:spPr>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42" name="Shape 1542"/>
        <p:cNvGrpSpPr/>
        <p:nvPr/>
      </p:nvGrpSpPr>
      <p:grpSpPr>
        <a:xfrm>
          <a:off x="0" y="0"/>
          <a:ext cx="0" cy="0"/>
          <a:chOff x="0" y="0"/>
          <a:chExt cx="0" cy="0"/>
        </a:xfrm>
      </p:grpSpPr>
      <p:sp>
        <p:nvSpPr>
          <p:cNvPr id="1543" name="Google Shape;1543;p41"/>
          <p:cNvSpPr txBox="1"/>
          <p:nvPr>
            <p:ph type="title"/>
          </p:nvPr>
        </p:nvSpPr>
        <p:spPr>
          <a:xfrm>
            <a:off x="601775" y="125650"/>
            <a:ext cx="7749000" cy="7866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latin typeface="Times New Roman"/>
                <a:ea typeface="Times New Roman"/>
                <a:cs typeface="Times New Roman"/>
                <a:sym typeface="Times New Roman"/>
              </a:rPr>
              <a:t>Structure</a:t>
            </a:r>
            <a:r>
              <a:rPr lang="en">
                <a:latin typeface="Times New Roman"/>
                <a:ea typeface="Times New Roman"/>
                <a:cs typeface="Times New Roman"/>
                <a:sym typeface="Times New Roman"/>
              </a:rPr>
              <a:t> design</a:t>
            </a:r>
            <a:endParaRPr>
              <a:latin typeface="Times New Roman"/>
              <a:ea typeface="Times New Roman"/>
              <a:cs typeface="Times New Roman"/>
              <a:sym typeface="Times New Roman"/>
            </a:endParaRPr>
          </a:p>
        </p:txBody>
      </p:sp>
      <p:sp>
        <p:nvSpPr>
          <p:cNvPr id="1544" name="Google Shape;1544;p41"/>
          <p:cNvSpPr txBox="1"/>
          <p:nvPr>
            <p:ph idx="4294967295" type="subTitle"/>
          </p:nvPr>
        </p:nvSpPr>
        <p:spPr>
          <a:xfrm>
            <a:off x="709450" y="912250"/>
            <a:ext cx="6530700" cy="48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latin typeface="Times New Roman"/>
                <a:ea typeface="Times New Roman"/>
                <a:cs typeface="Times New Roman"/>
                <a:sym typeface="Times New Roman"/>
              </a:rPr>
              <a:t>Symmetry- </a:t>
            </a:r>
            <a:r>
              <a:rPr lang="en">
                <a:latin typeface="Times New Roman"/>
                <a:ea typeface="Times New Roman"/>
                <a:cs typeface="Times New Roman"/>
                <a:sym typeface="Times New Roman"/>
              </a:rPr>
              <a:t>It is often </a:t>
            </a:r>
            <a:r>
              <a:rPr lang="en">
                <a:latin typeface="Times New Roman"/>
                <a:ea typeface="Times New Roman"/>
                <a:cs typeface="Times New Roman"/>
                <a:sym typeface="Times New Roman"/>
              </a:rPr>
              <a:t>recommended</a:t>
            </a:r>
            <a:r>
              <a:rPr lang="en">
                <a:latin typeface="Times New Roman"/>
                <a:ea typeface="Times New Roman"/>
                <a:cs typeface="Times New Roman"/>
                <a:sym typeface="Times New Roman"/>
              </a:rPr>
              <a:t> when building a structure, to keep it </a:t>
            </a:r>
            <a:r>
              <a:rPr lang="en">
                <a:latin typeface="Times New Roman"/>
                <a:ea typeface="Times New Roman"/>
                <a:cs typeface="Times New Roman"/>
                <a:sym typeface="Times New Roman"/>
              </a:rPr>
              <a:t>symmetrical</a:t>
            </a:r>
            <a:r>
              <a:rPr lang="en">
                <a:latin typeface="Times New Roman"/>
                <a:ea typeface="Times New Roman"/>
                <a:cs typeface="Times New Roman"/>
                <a:sym typeface="Times New Roman"/>
              </a:rPr>
              <a:t>. Other than the </a:t>
            </a:r>
            <a:r>
              <a:rPr lang="en">
                <a:latin typeface="Times New Roman"/>
                <a:ea typeface="Times New Roman"/>
                <a:cs typeface="Times New Roman"/>
                <a:sym typeface="Times New Roman"/>
              </a:rPr>
              <a:t>aesthetic</a:t>
            </a:r>
            <a:r>
              <a:rPr lang="en">
                <a:latin typeface="Times New Roman"/>
                <a:ea typeface="Times New Roman"/>
                <a:cs typeface="Times New Roman"/>
                <a:sym typeface="Times New Roman"/>
              </a:rPr>
              <a:t> </a:t>
            </a:r>
            <a:r>
              <a:rPr lang="en">
                <a:latin typeface="Times New Roman"/>
                <a:ea typeface="Times New Roman"/>
                <a:cs typeface="Times New Roman"/>
                <a:sym typeface="Times New Roman"/>
              </a:rPr>
              <a:t>benefit</a:t>
            </a:r>
            <a:r>
              <a:rPr lang="en">
                <a:latin typeface="Times New Roman"/>
                <a:ea typeface="Times New Roman"/>
                <a:cs typeface="Times New Roman"/>
                <a:sym typeface="Times New Roman"/>
              </a:rPr>
              <a:t> it has on the </a:t>
            </a:r>
            <a:r>
              <a:rPr lang="en">
                <a:latin typeface="Times New Roman"/>
                <a:ea typeface="Times New Roman"/>
                <a:cs typeface="Times New Roman"/>
                <a:sym typeface="Times New Roman"/>
              </a:rPr>
              <a:t>structure</a:t>
            </a:r>
            <a:r>
              <a:rPr lang="en">
                <a:latin typeface="Times New Roman"/>
                <a:ea typeface="Times New Roman"/>
                <a:cs typeface="Times New Roman"/>
                <a:sym typeface="Times New Roman"/>
              </a:rPr>
              <a:t>, it helps provide equal balance distribution around the structure so that a certain part of the structure does not become weak. </a:t>
            </a:r>
            <a:endParaRPr>
              <a:latin typeface="Times New Roman"/>
              <a:ea typeface="Times New Roman"/>
              <a:cs typeface="Times New Roman"/>
              <a:sym typeface="Times New Roman"/>
            </a:endParaRPr>
          </a:p>
          <a:p>
            <a:pPr indent="0" lvl="0" marL="0" rtl="0" algn="l">
              <a:spcBef>
                <a:spcPts val="0"/>
              </a:spcBef>
              <a:spcAft>
                <a:spcPts val="0"/>
              </a:spcAft>
              <a:buNone/>
            </a:pPr>
            <a:r>
              <a:t/>
            </a:r>
            <a:endParaRPr>
              <a:latin typeface="Times New Roman"/>
              <a:ea typeface="Times New Roman"/>
              <a:cs typeface="Times New Roman"/>
              <a:sym typeface="Times New Roman"/>
            </a:endParaRPr>
          </a:p>
          <a:p>
            <a:pPr indent="0" lvl="0" marL="0" rtl="0" algn="l">
              <a:spcBef>
                <a:spcPts val="0"/>
              </a:spcBef>
              <a:spcAft>
                <a:spcPts val="0"/>
              </a:spcAft>
              <a:buNone/>
            </a:pPr>
            <a:r>
              <a:t/>
            </a:r>
            <a:endParaRPr b="1">
              <a:latin typeface="Times New Roman"/>
              <a:ea typeface="Times New Roman"/>
              <a:cs typeface="Times New Roman"/>
              <a:sym typeface="Times New Roman"/>
            </a:endParaRPr>
          </a:p>
          <a:p>
            <a:pPr indent="0" lvl="0" marL="0" rtl="0" algn="l">
              <a:spcBef>
                <a:spcPts val="0"/>
              </a:spcBef>
              <a:spcAft>
                <a:spcPts val="0"/>
              </a:spcAft>
              <a:buNone/>
            </a:pPr>
            <a:r>
              <a:rPr b="1" lang="en">
                <a:latin typeface="Times New Roman"/>
                <a:ea typeface="Times New Roman"/>
                <a:cs typeface="Times New Roman"/>
                <a:sym typeface="Times New Roman"/>
              </a:rPr>
              <a:t>External Forces- </a:t>
            </a:r>
            <a:r>
              <a:rPr lang="en">
                <a:latin typeface="Times New Roman"/>
                <a:ea typeface="Times New Roman"/>
                <a:cs typeface="Times New Roman"/>
                <a:sym typeface="Times New Roman"/>
              </a:rPr>
              <a:t>These include factors that the structure has to withstand and stand through. This can can be wind, </a:t>
            </a:r>
            <a:r>
              <a:rPr lang="en">
                <a:latin typeface="Times New Roman"/>
                <a:ea typeface="Times New Roman"/>
                <a:cs typeface="Times New Roman"/>
                <a:sym typeface="Times New Roman"/>
              </a:rPr>
              <a:t>earthquakes</a:t>
            </a:r>
            <a:r>
              <a:rPr lang="en">
                <a:latin typeface="Times New Roman"/>
                <a:ea typeface="Times New Roman"/>
                <a:cs typeface="Times New Roman"/>
                <a:sym typeface="Times New Roman"/>
              </a:rPr>
              <a:t>, water damage, erosion, snow etc. It doesn’t always have to be weather but things that may hinder the </a:t>
            </a:r>
            <a:r>
              <a:rPr lang="en">
                <a:latin typeface="Times New Roman"/>
                <a:ea typeface="Times New Roman"/>
                <a:cs typeface="Times New Roman"/>
                <a:sym typeface="Times New Roman"/>
              </a:rPr>
              <a:t>performance</a:t>
            </a:r>
            <a:r>
              <a:rPr lang="en">
                <a:latin typeface="Times New Roman"/>
                <a:ea typeface="Times New Roman"/>
                <a:cs typeface="Times New Roman"/>
                <a:sym typeface="Times New Roman"/>
              </a:rPr>
              <a:t>/stability of a structure.</a:t>
            </a:r>
            <a:endParaRPr>
              <a:latin typeface="Times New Roman"/>
              <a:ea typeface="Times New Roman"/>
              <a:cs typeface="Times New Roman"/>
              <a:sym typeface="Times New Roman"/>
            </a:endParaRPr>
          </a:p>
          <a:p>
            <a:pPr indent="0" lvl="0" marL="0" rtl="0" algn="l">
              <a:spcBef>
                <a:spcPts val="0"/>
              </a:spcBef>
              <a:spcAft>
                <a:spcPts val="0"/>
              </a:spcAft>
              <a:buNone/>
            </a:pPr>
            <a:r>
              <a:t/>
            </a:r>
            <a:endParaRPr>
              <a:latin typeface="Times New Roman"/>
              <a:ea typeface="Times New Roman"/>
              <a:cs typeface="Times New Roman"/>
              <a:sym typeface="Times New Roman"/>
            </a:endParaRPr>
          </a:p>
          <a:p>
            <a:pPr indent="0" lvl="0" marL="0" rtl="0" algn="l">
              <a:spcBef>
                <a:spcPts val="0"/>
              </a:spcBef>
              <a:spcAft>
                <a:spcPts val="0"/>
              </a:spcAft>
              <a:buNone/>
            </a:pPr>
            <a:r>
              <a:t/>
            </a:r>
            <a:endParaRPr b="1">
              <a:latin typeface="Times New Roman"/>
              <a:ea typeface="Times New Roman"/>
              <a:cs typeface="Times New Roman"/>
              <a:sym typeface="Times New Roman"/>
            </a:endParaRPr>
          </a:p>
          <a:p>
            <a:pPr indent="0" lvl="0" marL="0" rtl="0" algn="l">
              <a:spcBef>
                <a:spcPts val="0"/>
              </a:spcBef>
              <a:spcAft>
                <a:spcPts val="0"/>
              </a:spcAft>
              <a:buNone/>
            </a:pPr>
            <a:r>
              <a:rPr b="1" lang="en">
                <a:latin typeface="Times New Roman"/>
                <a:ea typeface="Times New Roman"/>
                <a:cs typeface="Times New Roman"/>
                <a:sym typeface="Times New Roman"/>
              </a:rPr>
              <a:t>Material Use- </a:t>
            </a:r>
            <a:r>
              <a:rPr lang="en">
                <a:latin typeface="Times New Roman"/>
                <a:ea typeface="Times New Roman"/>
                <a:cs typeface="Times New Roman"/>
                <a:sym typeface="Times New Roman"/>
              </a:rPr>
              <a:t>This is talking about the types of materials used. This could relate to the feasibility of the materials, its </a:t>
            </a:r>
            <a:r>
              <a:rPr lang="en">
                <a:latin typeface="Times New Roman"/>
                <a:ea typeface="Times New Roman"/>
                <a:cs typeface="Times New Roman"/>
                <a:sym typeface="Times New Roman"/>
              </a:rPr>
              <a:t>availability</a:t>
            </a:r>
            <a:r>
              <a:rPr lang="en">
                <a:latin typeface="Times New Roman"/>
                <a:ea typeface="Times New Roman"/>
                <a:cs typeface="Times New Roman"/>
                <a:sym typeface="Times New Roman"/>
              </a:rPr>
              <a:t>, it </a:t>
            </a:r>
            <a:r>
              <a:rPr lang="en">
                <a:latin typeface="Times New Roman"/>
                <a:ea typeface="Times New Roman"/>
                <a:cs typeface="Times New Roman"/>
                <a:sym typeface="Times New Roman"/>
              </a:rPr>
              <a:t>efficiency, how well it works against external factors and its impact on the environment. For example, if you are building a structure where it often hails, you don’t want to use a material for roofing that's very vulnerable to hail. This is the reason why you want to have your structure built out of materials that have the correct amount of strength, flexibility, and durability.</a:t>
            </a:r>
            <a:endParaRPr>
              <a:latin typeface="Times New Roman"/>
              <a:ea typeface="Times New Roman"/>
              <a:cs typeface="Times New Roman"/>
              <a:sym typeface="Times New Roman"/>
            </a:endParaRPr>
          </a:p>
          <a:p>
            <a:pPr indent="0" lvl="0" marL="0" rtl="0" algn="l">
              <a:spcBef>
                <a:spcPts val="0"/>
              </a:spcBef>
              <a:spcAft>
                <a:spcPts val="0"/>
              </a:spcAft>
              <a:buNone/>
            </a:pPr>
            <a:r>
              <a:t/>
            </a:r>
            <a:endParaRPr>
              <a:latin typeface="Times New Roman"/>
              <a:ea typeface="Times New Roman"/>
              <a:cs typeface="Times New Roman"/>
              <a:sym typeface="Times New Roman"/>
            </a:endParaRPr>
          </a:p>
          <a:p>
            <a:pPr indent="0" lvl="0" marL="0" rtl="0" algn="l">
              <a:spcBef>
                <a:spcPts val="0"/>
              </a:spcBef>
              <a:spcAft>
                <a:spcPts val="0"/>
              </a:spcAft>
              <a:buNone/>
            </a:pPr>
            <a:r>
              <a:t/>
            </a:r>
            <a:endParaRPr b="1">
              <a:latin typeface="Times New Roman"/>
              <a:ea typeface="Times New Roman"/>
              <a:cs typeface="Times New Roman"/>
              <a:sym typeface="Times New Roman"/>
            </a:endParaRPr>
          </a:p>
          <a:p>
            <a:pPr indent="0" lvl="0" marL="0" rtl="0" algn="l">
              <a:spcBef>
                <a:spcPts val="0"/>
              </a:spcBef>
              <a:spcAft>
                <a:spcPts val="0"/>
              </a:spcAft>
              <a:buNone/>
            </a:pPr>
            <a:r>
              <a:rPr b="1" lang="en">
                <a:latin typeface="Times New Roman"/>
                <a:ea typeface="Times New Roman"/>
                <a:cs typeface="Times New Roman"/>
                <a:sym typeface="Times New Roman"/>
              </a:rPr>
              <a:t>Design and Construction-</a:t>
            </a:r>
            <a:r>
              <a:rPr lang="en">
                <a:latin typeface="Times New Roman"/>
                <a:ea typeface="Times New Roman"/>
                <a:cs typeface="Times New Roman"/>
                <a:sym typeface="Times New Roman"/>
              </a:rPr>
              <a:t> Finally this </a:t>
            </a:r>
            <a:r>
              <a:rPr lang="en">
                <a:latin typeface="Times New Roman"/>
                <a:ea typeface="Times New Roman"/>
                <a:cs typeface="Times New Roman"/>
                <a:sym typeface="Times New Roman"/>
              </a:rPr>
              <a:t>category</a:t>
            </a:r>
            <a:r>
              <a:rPr lang="en">
                <a:latin typeface="Times New Roman"/>
                <a:ea typeface="Times New Roman"/>
                <a:cs typeface="Times New Roman"/>
                <a:sym typeface="Times New Roman"/>
              </a:rPr>
              <a:t> is a mix of all the things that need to be considered when trying to </a:t>
            </a:r>
            <a:r>
              <a:rPr lang="en">
                <a:latin typeface="Times New Roman"/>
                <a:ea typeface="Times New Roman"/>
                <a:cs typeface="Times New Roman"/>
                <a:sym typeface="Times New Roman"/>
              </a:rPr>
              <a:t>achieve</a:t>
            </a:r>
            <a:r>
              <a:rPr lang="en">
                <a:latin typeface="Times New Roman"/>
                <a:ea typeface="Times New Roman"/>
                <a:cs typeface="Times New Roman"/>
                <a:sym typeface="Times New Roman"/>
              </a:rPr>
              <a:t> a perfect structure. Your design and construction should be able to use </a:t>
            </a:r>
            <a:r>
              <a:rPr lang="en">
                <a:latin typeface="Times New Roman"/>
                <a:ea typeface="Times New Roman"/>
                <a:cs typeface="Times New Roman"/>
                <a:sym typeface="Times New Roman"/>
              </a:rPr>
              <a:t>appropriate</a:t>
            </a:r>
            <a:r>
              <a:rPr lang="en">
                <a:latin typeface="Times New Roman"/>
                <a:ea typeface="Times New Roman"/>
                <a:cs typeface="Times New Roman"/>
                <a:sym typeface="Times New Roman"/>
              </a:rPr>
              <a:t> materials for your structure, have a stable design, be able to serve its purpose, withstand forces that will hinder its </a:t>
            </a:r>
            <a:r>
              <a:rPr lang="en">
                <a:latin typeface="Times New Roman"/>
                <a:ea typeface="Times New Roman"/>
                <a:cs typeface="Times New Roman"/>
                <a:sym typeface="Times New Roman"/>
              </a:rPr>
              <a:t>performance, and maintain its center of gravity without collapsing.</a:t>
            </a:r>
            <a:r>
              <a:rPr lang="en">
                <a:latin typeface="Times New Roman"/>
                <a:ea typeface="Times New Roman"/>
                <a:cs typeface="Times New Roman"/>
                <a:sym typeface="Times New Roman"/>
              </a:rPr>
              <a:t> </a:t>
            </a:r>
            <a:endParaRPr>
              <a:latin typeface="Times New Roman"/>
              <a:ea typeface="Times New Roman"/>
              <a:cs typeface="Times New Roman"/>
              <a:sym typeface="Times New Roman"/>
            </a:endParaRPr>
          </a:p>
        </p:txBody>
      </p:sp>
      <p:pic>
        <p:nvPicPr>
          <p:cNvPr id="1545" name="Google Shape;1545;p41"/>
          <p:cNvPicPr preferRelativeResize="0"/>
          <p:nvPr/>
        </p:nvPicPr>
        <p:blipFill rotWithShape="1">
          <a:blip r:embed="rId3">
            <a:alphaModFix/>
          </a:blip>
          <a:srcRect b="7496" l="0" r="0" t="9391"/>
          <a:stretch/>
        </p:blipFill>
        <p:spPr>
          <a:xfrm>
            <a:off x="7555188" y="370950"/>
            <a:ext cx="1104825" cy="1117226"/>
          </a:xfrm>
          <a:prstGeom prst="rect">
            <a:avLst/>
          </a:prstGeom>
          <a:noFill/>
          <a:ln>
            <a:noFill/>
          </a:ln>
        </p:spPr>
      </p:pic>
      <p:pic>
        <p:nvPicPr>
          <p:cNvPr id="1546" name="Google Shape;1546;p41"/>
          <p:cNvPicPr preferRelativeResize="0"/>
          <p:nvPr/>
        </p:nvPicPr>
        <p:blipFill>
          <a:blip r:embed="rId4">
            <a:alphaModFix/>
          </a:blip>
          <a:stretch>
            <a:fillRect/>
          </a:stretch>
        </p:blipFill>
        <p:spPr>
          <a:xfrm>
            <a:off x="7346450" y="1597725"/>
            <a:ext cx="1522351" cy="891476"/>
          </a:xfrm>
          <a:prstGeom prst="rect">
            <a:avLst/>
          </a:prstGeom>
          <a:noFill/>
          <a:ln>
            <a:noFill/>
          </a:ln>
        </p:spPr>
      </p:pic>
      <p:pic>
        <p:nvPicPr>
          <p:cNvPr id="1547" name="Google Shape;1547;p41"/>
          <p:cNvPicPr preferRelativeResize="0"/>
          <p:nvPr/>
        </p:nvPicPr>
        <p:blipFill>
          <a:blip r:embed="rId5">
            <a:alphaModFix/>
          </a:blip>
          <a:stretch>
            <a:fillRect/>
          </a:stretch>
        </p:blipFill>
        <p:spPr>
          <a:xfrm>
            <a:off x="7346438" y="2598750"/>
            <a:ext cx="1522350" cy="1179876"/>
          </a:xfrm>
          <a:prstGeom prst="rect">
            <a:avLst/>
          </a:prstGeom>
          <a:noFill/>
          <a:ln>
            <a:noFill/>
          </a:ln>
        </p:spPr>
      </p:pic>
      <p:pic>
        <p:nvPicPr>
          <p:cNvPr id="1548" name="Google Shape;1548;p41"/>
          <p:cNvPicPr preferRelativeResize="0"/>
          <p:nvPr/>
        </p:nvPicPr>
        <p:blipFill>
          <a:blip r:embed="rId6">
            <a:alphaModFix/>
          </a:blip>
          <a:stretch>
            <a:fillRect/>
          </a:stretch>
        </p:blipFill>
        <p:spPr>
          <a:xfrm>
            <a:off x="7273775" y="3909000"/>
            <a:ext cx="1667670" cy="117987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52" name="Shape 1552"/>
        <p:cNvGrpSpPr/>
        <p:nvPr/>
      </p:nvGrpSpPr>
      <p:grpSpPr>
        <a:xfrm>
          <a:off x="0" y="0"/>
          <a:ext cx="0" cy="0"/>
          <a:chOff x="0" y="0"/>
          <a:chExt cx="0" cy="0"/>
        </a:xfrm>
      </p:grpSpPr>
      <p:sp>
        <p:nvSpPr>
          <p:cNvPr id="1553" name="Google Shape;1553;p42"/>
          <p:cNvSpPr/>
          <p:nvPr/>
        </p:nvSpPr>
        <p:spPr>
          <a:xfrm>
            <a:off x="6860277" y="3221319"/>
            <a:ext cx="1380798" cy="462876"/>
          </a:xfrm>
          <a:custGeom>
            <a:rect b="b" l="l" r="r" t="t"/>
            <a:pathLst>
              <a:path extrusionOk="0" h="10639" w="31737">
                <a:moveTo>
                  <a:pt x="31737" y="10639"/>
                </a:moveTo>
                <a:lnTo>
                  <a:pt x="241" y="10639"/>
                </a:lnTo>
                <a:cubicBezTo>
                  <a:pt x="1" y="10215"/>
                  <a:pt x="12" y="9679"/>
                  <a:pt x="375" y="9355"/>
                </a:cubicBezTo>
                <a:cubicBezTo>
                  <a:pt x="737" y="9031"/>
                  <a:pt x="1328" y="9001"/>
                  <a:pt x="1721" y="9286"/>
                </a:cubicBezTo>
                <a:cubicBezTo>
                  <a:pt x="1998" y="8549"/>
                  <a:pt x="2611" y="7947"/>
                  <a:pt x="3353" y="7685"/>
                </a:cubicBezTo>
                <a:cubicBezTo>
                  <a:pt x="2842" y="7279"/>
                  <a:pt x="2311" y="6847"/>
                  <a:pt x="2066" y="6241"/>
                </a:cubicBezTo>
                <a:cubicBezTo>
                  <a:pt x="1821" y="5638"/>
                  <a:pt x="1987" y="4813"/>
                  <a:pt x="2585" y="4553"/>
                </a:cubicBezTo>
                <a:cubicBezTo>
                  <a:pt x="1856" y="3191"/>
                  <a:pt x="2506" y="1275"/>
                  <a:pt x="3914" y="638"/>
                </a:cubicBezTo>
                <a:cubicBezTo>
                  <a:pt x="5320" y="1"/>
                  <a:pt x="7190" y="776"/>
                  <a:pt x="7732" y="2224"/>
                </a:cubicBezTo>
                <a:cubicBezTo>
                  <a:pt x="7896" y="1719"/>
                  <a:pt x="8672" y="1783"/>
                  <a:pt x="9068" y="2137"/>
                </a:cubicBezTo>
                <a:cubicBezTo>
                  <a:pt x="9465" y="2490"/>
                  <a:pt x="9712" y="3016"/>
                  <a:pt x="10181" y="3262"/>
                </a:cubicBezTo>
                <a:cubicBezTo>
                  <a:pt x="10744" y="3557"/>
                  <a:pt x="11468" y="3365"/>
                  <a:pt x="12026" y="3666"/>
                </a:cubicBezTo>
                <a:cubicBezTo>
                  <a:pt x="13218" y="4310"/>
                  <a:pt x="12717" y="6544"/>
                  <a:pt x="13966" y="7067"/>
                </a:cubicBezTo>
                <a:cubicBezTo>
                  <a:pt x="14589" y="7329"/>
                  <a:pt x="15291" y="6973"/>
                  <a:pt x="15834" y="6572"/>
                </a:cubicBezTo>
                <a:cubicBezTo>
                  <a:pt x="16376" y="6172"/>
                  <a:pt x="16933" y="5691"/>
                  <a:pt x="17609" y="5674"/>
                </a:cubicBezTo>
                <a:cubicBezTo>
                  <a:pt x="18336" y="5656"/>
                  <a:pt x="18953" y="6184"/>
                  <a:pt x="19445" y="6719"/>
                </a:cubicBezTo>
                <a:cubicBezTo>
                  <a:pt x="19938" y="7255"/>
                  <a:pt x="20427" y="7857"/>
                  <a:pt x="21124" y="8069"/>
                </a:cubicBezTo>
                <a:cubicBezTo>
                  <a:pt x="21819" y="8280"/>
                  <a:pt x="22756" y="7839"/>
                  <a:pt x="22720" y="7113"/>
                </a:cubicBezTo>
                <a:cubicBezTo>
                  <a:pt x="22693" y="6562"/>
                  <a:pt x="22143" y="5995"/>
                  <a:pt x="22453" y="5539"/>
                </a:cubicBezTo>
                <a:cubicBezTo>
                  <a:pt x="22621" y="5291"/>
                  <a:pt x="22983" y="5241"/>
                  <a:pt x="23264" y="5344"/>
                </a:cubicBezTo>
                <a:cubicBezTo>
                  <a:pt x="23546" y="5448"/>
                  <a:pt x="23767" y="5667"/>
                  <a:pt x="23979" y="5877"/>
                </a:cubicBezTo>
                <a:cubicBezTo>
                  <a:pt x="25326" y="7208"/>
                  <a:pt x="26758" y="8452"/>
                  <a:pt x="28263" y="9601"/>
                </a:cubicBezTo>
                <a:cubicBezTo>
                  <a:pt x="27928" y="9251"/>
                  <a:pt x="28341" y="8579"/>
                  <a:pt x="28822" y="8637"/>
                </a:cubicBezTo>
                <a:cubicBezTo>
                  <a:pt x="29302" y="8695"/>
                  <a:pt x="29587" y="9291"/>
                  <a:pt x="29428" y="9748"/>
                </a:cubicBezTo>
                <a:cubicBezTo>
                  <a:pt x="30242" y="9667"/>
                  <a:pt x="31160" y="10058"/>
                  <a:pt x="31737" y="10639"/>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554" name="Google Shape;1554;p42"/>
          <p:cNvGrpSpPr/>
          <p:nvPr/>
        </p:nvGrpSpPr>
        <p:grpSpPr>
          <a:xfrm>
            <a:off x="8834975" y="2007268"/>
            <a:ext cx="853611" cy="2818468"/>
            <a:chOff x="2757406" y="631928"/>
            <a:chExt cx="383301" cy="1265590"/>
          </a:xfrm>
        </p:grpSpPr>
        <p:sp>
          <p:nvSpPr>
            <p:cNvPr id="1555" name="Google Shape;1555;p42"/>
            <p:cNvSpPr/>
            <p:nvPr/>
          </p:nvSpPr>
          <p:spPr>
            <a:xfrm>
              <a:off x="2939529" y="631928"/>
              <a:ext cx="19056" cy="191607"/>
            </a:xfrm>
            <a:custGeom>
              <a:rect b="b" l="l" r="r" t="t"/>
              <a:pathLst>
                <a:path extrusionOk="0" h="4404" w="438">
                  <a:moveTo>
                    <a:pt x="220" y="4403"/>
                  </a:moveTo>
                  <a:lnTo>
                    <a:pt x="220" y="4403"/>
                  </a:lnTo>
                  <a:cubicBezTo>
                    <a:pt x="99" y="4403"/>
                    <a:pt x="1" y="4305"/>
                    <a:pt x="1" y="4186"/>
                  </a:cubicBezTo>
                  <a:lnTo>
                    <a:pt x="1" y="220"/>
                  </a:lnTo>
                  <a:cubicBezTo>
                    <a:pt x="1" y="99"/>
                    <a:pt x="99" y="1"/>
                    <a:pt x="220" y="1"/>
                  </a:cubicBezTo>
                  <a:lnTo>
                    <a:pt x="220" y="1"/>
                  </a:lnTo>
                  <a:cubicBezTo>
                    <a:pt x="340" y="1"/>
                    <a:pt x="438" y="99"/>
                    <a:pt x="438" y="220"/>
                  </a:cubicBezTo>
                  <a:lnTo>
                    <a:pt x="438" y="4186"/>
                  </a:lnTo>
                  <a:cubicBezTo>
                    <a:pt x="438" y="4305"/>
                    <a:pt x="340" y="4403"/>
                    <a:pt x="220" y="4403"/>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6" name="Google Shape;1556;p42"/>
            <p:cNvSpPr/>
            <p:nvPr/>
          </p:nvSpPr>
          <p:spPr>
            <a:xfrm>
              <a:off x="2879532" y="702758"/>
              <a:ext cx="139137" cy="1134110"/>
            </a:xfrm>
            <a:custGeom>
              <a:rect b="b" l="l" r="r" t="t"/>
              <a:pathLst>
                <a:path extrusionOk="0" h="26067" w="3198">
                  <a:moveTo>
                    <a:pt x="93" y="1"/>
                  </a:moveTo>
                  <a:lnTo>
                    <a:pt x="3105" y="1"/>
                  </a:lnTo>
                  <a:cubicBezTo>
                    <a:pt x="3156" y="1"/>
                    <a:pt x="3198" y="42"/>
                    <a:pt x="3198" y="93"/>
                  </a:cubicBezTo>
                  <a:lnTo>
                    <a:pt x="3198" y="26066"/>
                  </a:lnTo>
                  <a:lnTo>
                    <a:pt x="0" y="26066"/>
                  </a:lnTo>
                  <a:lnTo>
                    <a:pt x="0" y="93"/>
                  </a:lnTo>
                  <a:cubicBezTo>
                    <a:pt x="0" y="42"/>
                    <a:pt x="42" y="1"/>
                    <a:pt x="93"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7" name="Google Shape;1557;p42"/>
            <p:cNvSpPr/>
            <p:nvPr/>
          </p:nvSpPr>
          <p:spPr>
            <a:xfrm>
              <a:off x="2838504" y="742132"/>
              <a:ext cx="221192" cy="1055274"/>
            </a:xfrm>
            <a:custGeom>
              <a:rect b="b" l="l" r="r" t="t"/>
              <a:pathLst>
                <a:path extrusionOk="0" h="24255" w="5084">
                  <a:moveTo>
                    <a:pt x="113" y="1"/>
                  </a:moveTo>
                  <a:lnTo>
                    <a:pt x="4971" y="1"/>
                  </a:lnTo>
                  <a:cubicBezTo>
                    <a:pt x="5033" y="1"/>
                    <a:pt x="5083" y="52"/>
                    <a:pt x="5083" y="113"/>
                  </a:cubicBezTo>
                  <a:lnTo>
                    <a:pt x="5083" y="24255"/>
                  </a:lnTo>
                  <a:lnTo>
                    <a:pt x="1" y="24255"/>
                  </a:lnTo>
                  <a:lnTo>
                    <a:pt x="1" y="113"/>
                  </a:lnTo>
                  <a:cubicBezTo>
                    <a:pt x="1" y="52"/>
                    <a:pt x="50" y="1"/>
                    <a:pt x="113"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8" name="Google Shape;1558;p42"/>
            <p:cNvSpPr/>
            <p:nvPr/>
          </p:nvSpPr>
          <p:spPr>
            <a:xfrm>
              <a:off x="2803655" y="792296"/>
              <a:ext cx="290891" cy="1055231"/>
            </a:xfrm>
            <a:custGeom>
              <a:rect b="b" l="l" r="r" t="t"/>
              <a:pathLst>
                <a:path extrusionOk="0" h="24254" w="6686">
                  <a:moveTo>
                    <a:pt x="341" y="1"/>
                  </a:moveTo>
                  <a:lnTo>
                    <a:pt x="6345" y="1"/>
                  </a:lnTo>
                  <a:cubicBezTo>
                    <a:pt x="6532" y="1"/>
                    <a:pt x="6686" y="153"/>
                    <a:pt x="6686" y="342"/>
                  </a:cubicBezTo>
                  <a:lnTo>
                    <a:pt x="6686" y="24253"/>
                  </a:lnTo>
                  <a:lnTo>
                    <a:pt x="0" y="24253"/>
                  </a:lnTo>
                  <a:lnTo>
                    <a:pt x="0" y="342"/>
                  </a:lnTo>
                  <a:cubicBezTo>
                    <a:pt x="0" y="153"/>
                    <a:pt x="153" y="1"/>
                    <a:pt x="34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9" name="Google Shape;1559;p42"/>
            <p:cNvSpPr/>
            <p:nvPr/>
          </p:nvSpPr>
          <p:spPr>
            <a:xfrm>
              <a:off x="2780552" y="842287"/>
              <a:ext cx="337096" cy="1055231"/>
            </a:xfrm>
            <a:custGeom>
              <a:rect b="b" l="l" r="r" t="t"/>
              <a:pathLst>
                <a:path extrusionOk="0" h="24254" w="7748">
                  <a:moveTo>
                    <a:pt x="592" y="1"/>
                  </a:moveTo>
                  <a:lnTo>
                    <a:pt x="7156" y="1"/>
                  </a:lnTo>
                  <a:cubicBezTo>
                    <a:pt x="7482" y="1"/>
                    <a:pt x="7747" y="265"/>
                    <a:pt x="7747" y="592"/>
                  </a:cubicBezTo>
                  <a:lnTo>
                    <a:pt x="7747" y="24253"/>
                  </a:lnTo>
                  <a:lnTo>
                    <a:pt x="1" y="24253"/>
                  </a:lnTo>
                  <a:lnTo>
                    <a:pt x="1" y="591"/>
                  </a:lnTo>
                  <a:cubicBezTo>
                    <a:pt x="1" y="265"/>
                    <a:pt x="265" y="1"/>
                    <a:pt x="592"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0" name="Google Shape;1560;p42"/>
            <p:cNvSpPr/>
            <p:nvPr/>
          </p:nvSpPr>
          <p:spPr>
            <a:xfrm>
              <a:off x="2879532" y="911159"/>
              <a:ext cx="19056" cy="867757"/>
            </a:xfrm>
            <a:custGeom>
              <a:rect b="b" l="l" r="r" t="t"/>
              <a:pathLst>
                <a:path extrusionOk="0" h="19945" w="438">
                  <a:moveTo>
                    <a:pt x="405" y="19944"/>
                  </a:moveTo>
                  <a:lnTo>
                    <a:pt x="33" y="19944"/>
                  </a:lnTo>
                  <a:cubicBezTo>
                    <a:pt x="15" y="19944"/>
                    <a:pt x="0" y="19929"/>
                    <a:pt x="0" y="19910"/>
                  </a:cubicBezTo>
                  <a:lnTo>
                    <a:pt x="0" y="34"/>
                  </a:lnTo>
                  <a:cubicBezTo>
                    <a:pt x="0" y="16"/>
                    <a:pt x="15" y="1"/>
                    <a:pt x="33" y="1"/>
                  </a:cubicBezTo>
                  <a:lnTo>
                    <a:pt x="405" y="1"/>
                  </a:lnTo>
                  <a:cubicBezTo>
                    <a:pt x="423" y="1"/>
                    <a:pt x="437" y="16"/>
                    <a:pt x="437" y="34"/>
                  </a:cubicBezTo>
                  <a:lnTo>
                    <a:pt x="437" y="19910"/>
                  </a:lnTo>
                  <a:cubicBezTo>
                    <a:pt x="437" y="19929"/>
                    <a:pt x="423" y="19944"/>
                    <a:pt x="405" y="19944"/>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1" name="Google Shape;1561;p42"/>
            <p:cNvSpPr/>
            <p:nvPr/>
          </p:nvSpPr>
          <p:spPr>
            <a:xfrm>
              <a:off x="2819491" y="990865"/>
              <a:ext cx="19056" cy="758075"/>
            </a:xfrm>
            <a:custGeom>
              <a:rect b="b" l="l" r="r" t="t"/>
              <a:pathLst>
                <a:path extrusionOk="0" h="17424" w="438">
                  <a:moveTo>
                    <a:pt x="405" y="17423"/>
                  </a:moveTo>
                  <a:lnTo>
                    <a:pt x="33" y="17423"/>
                  </a:lnTo>
                  <a:cubicBezTo>
                    <a:pt x="14" y="17423"/>
                    <a:pt x="1" y="17410"/>
                    <a:pt x="1" y="17392"/>
                  </a:cubicBezTo>
                  <a:lnTo>
                    <a:pt x="1" y="32"/>
                  </a:lnTo>
                  <a:cubicBezTo>
                    <a:pt x="1" y="14"/>
                    <a:pt x="14" y="1"/>
                    <a:pt x="33" y="1"/>
                  </a:cubicBezTo>
                  <a:lnTo>
                    <a:pt x="405" y="1"/>
                  </a:lnTo>
                  <a:cubicBezTo>
                    <a:pt x="423" y="1"/>
                    <a:pt x="438" y="14"/>
                    <a:pt x="438" y="32"/>
                  </a:cubicBezTo>
                  <a:lnTo>
                    <a:pt x="438" y="17392"/>
                  </a:lnTo>
                  <a:cubicBezTo>
                    <a:pt x="438" y="17410"/>
                    <a:pt x="423" y="17423"/>
                    <a:pt x="405" y="17423"/>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2" name="Google Shape;1562;p42"/>
            <p:cNvSpPr/>
            <p:nvPr/>
          </p:nvSpPr>
          <p:spPr>
            <a:xfrm>
              <a:off x="2939529" y="892581"/>
              <a:ext cx="19056" cy="919096"/>
            </a:xfrm>
            <a:custGeom>
              <a:rect b="b" l="l" r="r" t="t"/>
              <a:pathLst>
                <a:path extrusionOk="0" h="21125" w="438">
                  <a:moveTo>
                    <a:pt x="220" y="21124"/>
                  </a:moveTo>
                  <a:lnTo>
                    <a:pt x="220" y="21124"/>
                  </a:lnTo>
                  <a:cubicBezTo>
                    <a:pt x="340" y="21124"/>
                    <a:pt x="438" y="21026"/>
                    <a:pt x="438" y="20906"/>
                  </a:cubicBezTo>
                  <a:lnTo>
                    <a:pt x="438" y="220"/>
                  </a:lnTo>
                  <a:cubicBezTo>
                    <a:pt x="438" y="99"/>
                    <a:pt x="340" y="1"/>
                    <a:pt x="220" y="1"/>
                  </a:cubicBezTo>
                  <a:lnTo>
                    <a:pt x="220" y="1"/>
                  </a:lnTo>
                  <a:cubicBezTo>
                    <a:pt x="99" y="1"/>
                    <a:pt x="1" y="99"/>
                    <a:pt x="1" y="220"/>
                  </a:cubicBezTo>
                  <a:lnTo>
                    <a:pt x="1" y="20906"/>
                  </a:lnTo>
                  <a:cubicBezTo>
                    <a:pt x="1" y="21026"/>
                    <a:pt x="99" y="21124"/>
                    <a:pt x="220" y="21124"/>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3" name="Google Shape;1563;p42"/>
            <p:cNvSpPr/>
            <p:nvPr/>
          </p:nvSpPr>
          <p:spPr>
            <a:xfrm>
              <a:off x="2999612" y="911159"/>
              <a:ext cx="19056" cy="867757"/>
            </a:xfrm>
            <a:custGeom>
              <a:rect b="b" l="l" r="r" t="t"/>
              <a:pathLst>
                <a:path extrusionOk="0" h="19945" w="438">
                  <a:moveTo>
                    <a:pt x="33" y="19944"/>
                  </a:moveTo>
                  <a:lnTo>
                    <a:pt x="404" y="19944"/>
                  </a:lnTo>
                  <a:cubicBezTo>
                    <a:pt x="422" y="19944"/>
                    <a:pt x="438" y="19929"/>
                    <a:pt x="438" y="19910"/>
                  </a:cubicBezTo>
                  <a:lnTo>
                    <a:pt x="438" y="34"/>
                  </a:lnTo>
                  <a:cubicBezTo>
                    <a:pt x="438" y="16"/>
                    <a:pt x="422" y="1"/>
                    <a:pt x="404" y="1"/>
                  </a:cubicBezTo>
                  <a:lnTo>
                    <a:pt x="33" y="1"/>
                  </a:lnTo>
                  <a:cubicBezTo>
                    <a:pt x="15" y="1"/>
                    <a:pt x="1" y="16"/>
                    <a:pt x="1" y="34"/>
                  </a:cubicBezTo>
                  <a:lnTo>
                    <a:pt x="1" y="19910"/>
                  </a:lnTo>
                  <a:cubicBezTo>
                    <a:pt x="1" y="19929"/>
                    <a:pt x="15" y="19944"/>
                    <a:pt x="33" y="19944"/>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4" name="Google Shape;1564;p42"/>
            <p:cNvSpPr/>
            <p:nvPr/>
          </p:nvSpPr>
          <p:spPr>
            <a:xfrm>
              <a:off x="3059653" y="990865"/>
              <a:ext cx="19056" cy="758075"/>
            </a:xfrm>
            <a:custGeom>
              <a:rect b="b" l="l" r="r" t="t"/>
              <a:pathLst>
                <a:path extrusionOk="0" h="17424" w="438">
                  <a:moveTo>
                    <a:pt x="32" y="17423"/>
                  </a:moveTo>
                  <a:lnTo>
                    <a:pt x="405" y="17423"/>
                  </a:lnTo>
                  <a:cubicBezTo>
                    <a:pt x="422" y="17423"/>
                    <a:pt x="437" y="17410"/>
                    <a:pt x="437" y="17392"/>
                  </a:cubicBezTo>
                  <a:lnTo>
                    <a:pt x="437" y="32"/>
                  </a:lnTo>
                  <a:cubicBezTo>
                    <a:pt x="437" y="14"/>
                    <a:pt x="422" y="1"/>
                    <a:pt x="405" y="1"/>
                  </a:cubicBezTo>
                  <a:lnTo>
                    <a:pt x="32" y="1"/>
                  </a:lnTo>
                  <a:cubicBezTo>
                    <a:pt x="15" y="1"/>
                    <a:pt x="0" y="14"/>
                    <a:pt x="0" y="32"/>
                  </a:cubicBezTo>
                  <a:lnTo>
                    <a:pt x="0" y="17392"/>
                  </a:lnTo>
                  <a:cubicBezTo>
                    <a:pt x="0" y="17410"/>
                    <a:pt x="15" y="17423"/>
                    <a:pt x="32" y="17423"/>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5" name="Google Shape;1565;p42"/>
            <p:cNvSpPr/>
            <p:nvPr/>
          </p:nvSpPr>
          <p:spPr>
            <a:xfrm>
              <a:off x="2757406" y="1576389"/>
              <a:ext cx="383301" cy="321129"/>
            </a:xfrm>
            <a:custGeom>
              <a:rect b="b" l="l" r="r" t="t"/>
              <a:pathLst>
                <a:path extrusionOk="0" h="7381" w="8810">
                  <a:moveTo>
                    <a:pt x="1" y="1"/>
                  </a:moveTo>
                  <a:lnTo>
                    <a:pt x="8810" y="1"/>
                  </a:lnTo>
                  <a:lnTo>
                    <a:pt x="8810" y="7380"/>
                  </a:lnTo>
                  <a:lnTo>
                    <a:pt x="1" y="738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566" name="Google Shape;1566;p42"/>
          <p:cNvSpPr txBox="1"/>
          <p:nvPr>
            <p:ph type="title"/>
          </p:nvPr>
        </p:nvSpPr>
        <p:spPr>
          <a:xfrm>
            <a:off x="521425" y="249067"/>
            <a:ext cx="8794200" cy="807600"/>
          </a:xfrm>
          <a:prstGeom prst="rect">
            <a:avLst/>
          </a:prstGeom>
        </p:spPr>
        <p:txBody>
          <a:bodyPr anchorCtr="0" anchor="t" bIns="91425" lIns="91425" spcFirstLastPara="1" rIns="91425" wrap="square" tIns="91425">
            <a:noAutofit/>
          </a:bodyPr>
          <a:lstStyle/>
          <a:p>
            <a:pPr indent="0" lvl="0" marL="457200" rtl="0" algn="l">
              <a:spcBef>
                <a:spcPts val="0"/>
              </a:spcBef>
              <a:spcAft>
                <a:spcPts val="0"/>
              </a:spcAft>
              <a:buNone/>
            </a:pPr>
            <a:r>
              <a:rPr lang="en" sz="3500">
                <a:latin typeface="Times New Roman"/>
                <a:ea typeface="Times New Roman"/>
                <a:cs typeface="Times New Roman"/>
                <a:sym typeface="Times New Roman"/>
              </a:rPr>
              <a:t>Incorporating Biomimicry into my Design</a:t>
            </a:r>
            <a:endParaRPr sz="3500">
              <a:latin typeface="Times New Roman"/>
              <a:ea typeface="Times New Roman"/>
              <a:cs typeface="Times New Roman"/>
              <a:sym typeface="Times New Roman"/>
            </a:endParaRPr>
          </a:p>
          <a:p>
            <a:pPr indent="0" lvl="0" marL="0" rtl="0" algn="ctr">
              <a:spcBef>
                <a:spcPts val="0"/>
              </a:spcBef>
              <a:spcAft>
                <a:spcPts val="0"/>
              </a:spcAft>
              <a:buNone/>
            </a:pPr>
            <a:r>
              <a:rPr lang="en" sz="3500"/>
              <a:t> </a:t>
            </a:r>
            <a:endParaRPr sz="3500"/>
          </a:p>
        </p:txBody>
      </p:sp>
      <p:grpSp>
        <p:nvGrpSpPr>
          <p:cNvPr id="1567" name="Google Shape;1567;p42"/>
          <p:cNvGrpSpPr/>
          <p:nvPr/>
        </p:nvGrpSpPr>
        <p:grpSpPr>
          <a:xfrm flipH="1">
            <a:off x="7589675" y="3603551"/>
            <a:ext cx="1790299" cy="1222162"/>
            <a:chOff x="6129693" y="2797514"/>
            <a:chExt cx="619416" cy="422849"/>
          </a:xfrm>
        </p:grpSpPr>
        <p:sp>
          <p:nvSpPr>
            <p:cNvPr id="1568" name="Google Shape;1568;p42"/>
            <p:cNvSpPr/>
            <p:nvPr/>
          </p:nvSpPr>
          <p:spPr>
            <a:xfrm>
              <a:off x="6129693" y="2797514"/>
              <a:ext cx="147447" cy="422849"/>
            </a:xfrm>
            <a:custGeom>
              <a:rect b="b" l="l" r="r" t="t"/>
              <a:pathLst>
                <a:path extrusionOk="0" h="9719" w="3389">
                  <a:moveTo>
                    <a:pt x="3388" y="9719"/>
                  </a:moveTo>
                  <a:lnTo>
                    <a:pt x="0" y="9719"/>
                  </a:lnTo>
                  <a:lnTo>
                    <a:pt x="0" y="867"/>
                  </a:lnTo>
                  <a:lnTo>
                    <a:pt x="3388"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9" name="Google Shape;1569;p42"/>
            <p:cNvSpPr/>
            <p:nvPr/>
          </p:nvSpPr>
          <p:spPr>
            <a:xfrm>
              <a:off x="6277097" y="2797514"/>
              <a:ext cx="472013" cy="422849"/>
            </a:xfrm>
            <a:custGeom>
              <a:rect b="b" l="l" r="r" t="t"/>
              <a:pathLst>
                <a:path extrusionOk="0" h="9719" w="10849">
                  <a:moveTo>
                    <a:pt x="10849" y="9719"/>
                  </a:moveTo>
                  <a:lnTo>
                    <a:pt x="0" y="9719"/>
                  </a:lnTo>
                  <a:lnTo>
                    <a:pt x="0" y="0"/>
                  </a:lnTo>
                  <a:lnTo>
                    <a:pt x="10849" y="131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0" name="Google Shape;1570;p42"/>
            <p:cNvSpPr/>
            <p:nvPr/>
          </p:nvSpPr>
          <p:spPr>
            <a:xfrm>
              <a:off x="6167980" y="2870128"/>
              <a:ext cx="20753" cy="29368"/>
            </a:xfrm>
            <a:custGeom>
              <a:rect b="b" l="l" r="r" t="t"/>
              <a:pathLst>
                <a:path extrusionOk="0" h="675" w="477">
                  <a:moveTo>
                    <a:pt x="1" y="675"/>
                  </a:moveTo>
                  <a:lnTo>
                    <a:pt x="476" y="575"/>
                  </a:lnTo>
                  <a:lnTo>
                    <a:pt x="476" y="1"/>
                  </a:lnTo>
                  <a:lnTo>
                    <a:pt x="1" y="107"/>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1" name="Google Shape;1571;p42"/>
            <p:cNvSpPr/>
            <p:nvPr/>
          </p:nvSpPr>
          <p:spPr>
            <a:xfrm>
              <a:off x="6191082" y="2864994"/>
              <a:ext cx="20710" cy="29716"/>
            </a:xfrm>
            <a:custGeom>
              <a:rect b="b" l="l" r="r" t="t"/>
              <a:pathLst>
                <a:path extrusionOk="0" h="683" w="476">
                  <a:moveTo>
                    <a:pt x="0" y="682"/>
                  </a:moveTo>
                  <a:lnTo>
                    <a:pt x="476" y="584"/>
                  </a:lnTo>
                  <a:lnTo>
                    <a:pt x="476" y="0"/>
                  </a:lnTo>
                  <a:lnTo>
                    <a:pt x="0" y="106"/>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2" name="Google Shape;1572;p42"/>
            <p:cNvSpPr/>
            <p:nvPr/>
          </p:nvSpPr>
          <p:spPr>
            <a:xfrm>
              <a:off x="6214141" y="2859817"/>
              <a:ext cx="20710" cy="30107"/>
            </a:xfrm>
            <a:custGeom>
              <a:rect b="b" l="l" r="r" t="t"/>
              <a:pathLst>
                <a:path extrusionOk="0" h="692" w="476">
                  <a:moveTo>
                    <a:pt x="1" y="692"/>
                  </a:moveTo>
                  <a:lnTo>
                    <a:pt x="475" y="592"/>
                  </a:lnTo>
                  <a:lnTo>
                    <a:pt x="475" y="1"/>
                  </a:lnTo>
                  <a:lnTo>
                    <a:pt x="1" y="107"/>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3" name="Google Shape;1573;p42"/>
            <p:cNvSpPr/>
            <p:nvPr/>
          </p:nvSpPr>
          <p:spPr>
            <a:xfrm>
              <a:off x="6144965" y="3171070"/>
              <a:ext cx="20666" cy="25017"/>
            </a:xfrm>
            <a:custGeom>
              <a:rect b="b" l="l" r="r" t="t"/>
              <a:pathLst>
                <a:path extrusionOk="0" h="575" w="475">
                  <a:moveTo>
                    <a:pt x="0" y="574"/>
                  </a:moveTo>
                  <a:lnTo>
                    <a:pt x="474" y="566"/>
                  </a:lnTo>
                  <a:lnTo>
                    <a:pt x="474" y="1"/>
                  </a:lnTo>
                  <a:lnTo>
                    <a:pt x="0" y="15"/>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4" name="Google Shape;1574;p42"/>
            <p:cNvSpPr/>
            <p:nvPr/>
          </p:nvSpPr>
          <p:spPr>
            <a:xfrm>
              <a:off x="6214141" y="2962799"/>
              <a:ext cx="20710" cy="28802"/>
            </a:xfrm>
            <a:custGeom>
              <a:rect b="b" l="l" r="r" t="t"/>
              <a:pathLst>
                <a:path extrusionOk="0" h="662" w="476">
                  <a:moveTo>
                    <a:pt x="1" y="661"/>
                  </a:moveTo>
                  <a:lnTo>
                    <a:pt x="475" y="593"/>
                  </a:lnTo>
                  <a:lnTo>
                    <a:pt x="475" y="1"/>
                  </a:lnTo>
                  <a:lnTo>
                    <a:pt x="1" y="77"/>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5" name="Google Shape;1575;p42"/>
            <p:cNvSpPr/>
            <p:nvPr/>
          </p:nvSpPr>
          <p:spPr>
            <a:xfrm>
              <a:off x="6144965" y="2973850"/>
              <a:ext cx="20666" cy="27714"/>
            </a:xfrm>
            <a:custGeom>
              <a:rect b="b" l="l" r="r" t="t"/>
              <a:pathLst>
                <a:path extrusionOk="0" h="637" w="475">
                  <a:moveTo>
                    <a:pt x="0" y="637"/>
                  </a:moveTo>
                  <a:lnTo>
                    <a:pt x="474" y="568"/>
                  </a:lnTo>
                  <a:lnTo>
                    <a:pt x="474" y="1"/>
                  </a:lnTo>
                  <a:lnTo>
                    <a:pt x="0" y="78"/>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6" name="Google Shape;1576;p42"/>
            <p:cNvSpPr/>
            <p:nvPr/>
          </p:nvSpPr>
          <p:spPr>
            <a:xfrm>
              <a:off x="6144965" y="3121776"/>
              <a:ext cx="20666" cy="25669"/>
            </a:xfrm>
            <a:custGeom>
              <a:rect b="b" l="l" r="r" t="t"/>
              <a:pathLst>
                <a:path extrusionOk="0" h="590" w="475">
                  <a:moveTo>
                    <a:pt x="0" y="589"/>
                  </a:moveTo>
                  <a:lnTo>
                    <a:pt x="474" y="567"/>
                  </a:lnTo>
                  <a:lnTo>
                    <a:pt x="474" y="0"/>
                  </a:lnTo>
                  <a:lnTo>
                    <a:pt x="0" y="3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7" name="Google Shape;1577;p42"/>
            <p:cNvSpPr/>
            <p:nvPr/>
          </p:nvSpPr>
          <p:spPr>
            <a:xfrm>
              <a:off x="6144965" y="3072438"/>
              <a:ext cx="20666" cy="26366"/>
            </a:xfrm>
            <a:custGeom>
              <a:rect b="b" l="l" r="r" t="t"/>
              <a:pathLst>
                <a:path extrusionOk="0" h="606" w="475">
                  <a:moveTo>
                    <a:pt x="0" y="606"/>
                  </a:moveTo>
                  <a:lnTo>
                    <a:pt x="474" y="567"/>
                  </a:lnTo>
                  <a:lnTo>
                    <a:pt x="474" y="1"/>
                  </a:lnTo>
                  <a:lnTo>
                    <a:pt x="0" y="47"/>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8" name="Google Shape;1578;p42"/>
            <p:cNvSpPr/>
            <p:nvPr/>
          </p:nvSpPr>
          <p:spPr>
            <a:xfrm>
              <a:off x="6144965" y="3023188"/>
              <a:ext cx="20666" cy="27018"/>
            </a:xfrm>
            <a:custGeom>
              <a:rect b="b" l="l" r="r" t="t"/>
              <a:pathLst>
                <a:path extrusionOk="0" h="621" w="475">
                  <a:moveTo>
                    <a:pt x="0" y="620"/>
                  </a:moveTo>
                  <a:lnTo>
                    <a:pt x="474" y="567"/>
                  </a:lnTo>
                  <a:lnTo>
                    <a:pt x="474" y="0"/>
                  </a:lnTo>
                  <a:lnTo>
                    <a:pt x="0" y="6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9" name="Google Shape;1579;p42"/>
            <p:cNvSpPr/>
            <p:nvPr/>
          </p:nvSpPr>
          <p:spPr>
            <a:xfrm>
              <a:off x="6144965" y="2924600"/>
              <a:ext cx="20666" cy="28323"/>
            </a:xfrm>
            <a:custGeom>
              <a:rect b="b" l="l" r="r" t="t"/>
              <a:pathLst>
                <a:path extrusionOk="0" h="651" w="475">
                  <a:moveTo>
                    <a:pt x="0" y="651"/>
                  </a:moveTo>
                  <a:lnTo>
                    <a:pt x="474" y="567"/>
                  </a:lnTo>
                  <a:lnTo>
                    <a:pt x="474" y="1"/>
                  </a:lnTo>
                  <a:lnTo>
                    <a:pt x="0" y="92"/>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0" name="Google Shape;1580;p42"/>
            <p:cNvSpPr/>
            <p:nvPr/>
          </p:nvSpPr>
          <p:spPr>
            <a:xfrm>
              <a:off x="6214141" y="3014356"/>
              <a:ext cx="20710" cy="28062"/>
            </a:xfrm>
            <a:custGeom>
              <a:rect b="b" l="l" r="r" t="t"/>
              <a:pathLst>
                <a:path extrusionOk="0" h="645" w="476">
                  <a:moveTo>
                    <a:pt x="1" y="645"/>
                  </a:moveTo>
                  <a:lnTo>
                    <a:pt x="475" y="592"/>
                  </a:lnTo>
                  <a:lnTo>
                    <a:pt x="475" y="0"/>
                  </a:lnTo>
                  <a:lnTo>
                    <a:pt x="1" y="6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1" name="Google Shape;1581;p42"/>
            <p:cNvSpPr/>
            <p:nvPr/>
          </p:nvSpPr>
          <p:spPr>
            <a:xfrm>
              <a:off x="6144965" y="2875306"/>
              <a:ext cx="20666" cy="29020"/>
            </a:xfrm>
            <a:custGeom>
              <a:rect b="b" l="l" r="r" t="t"/>
              <a:pathLst>
                <a:path extrusionOk="0" h="667" w="475">
                  <a:moveTo>
                    <a:pt x="0" y="666"/>
                  </a:moveTo>
                  <a:lnTo>
                    <a:pt x="474" y="567"/>
                  </a:lnTo>
                  <a:lnTo>
                    <a:pt x="474" y="0"/>
                  </a:lnTo>
                  <a:lnTo>
                    <a:pt x="0" y="106"/>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2" name="Google Shape;1582;p42"/>
            <p:cNvSpPr/>
            <p:nvPr/>
          </p:nvSpPr>
          <p:spPr>
            <a:xfrm>
              <a:off x="6191082" y="2915768"/>
              <a:ext cx="20710" cy="29020"/>
            </a:xfrm>
            <a:custGeom>
              <a:rect b="b" l="l" r="r" t="t"/>
              <a:pathLst>
                <a:path extrusionOk="0" h="667" w="476">
                  <a:moveTo>
                    <a:pt x="0" y="667"/>
                  </a:moveTo>
                  <a:lnTo>
                    <a:pt x="476" y="583"/>
                  </a:lnTo>
                  <a:lnTo>
                    <a:pt x="476" y="0"/>
                  </a:lnTo>
                  <a:lnTo>
                    <a:pt x="0" y="9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3" name="Google Shape;1583;p42"/>
            <p:cNvSpPr/>
            <p:nvPr/>
          </p:nvSpPr>
          <p:spPr>
            <a:xfrm>
              <a:off x="6167980" y="2970195"/>
              <a:ext cx="20753" cy="28019"/>
            </a:xfrm>
            <a:custGeom>
              <a:rect b="b" l="l" r="r" t="t"/>
              <a:pathLst>
                <a:path extrusionOk="0" h="644" w="477">
                  <a:moveTo>
                    <a:pt x="1" y="644"/>
                  </a:moveTo>
                  <a:lnTo>
                    <a:pt x="476" y="576"/>
                  </a:lnTo>
                  <a:lnTo>
                    <a:pt x="476" y="0"/>
                  </a:lnTo>
                  <a:lnTo>
                    <a:pt x="1" y="76"/>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4" name="Google Shape;1584;p42"/>
            <p:cNvSpPr/>
            <p:nvPr/>
          </p:nvSpPr>
          <p:spPr>
            <a:xfrm>
              <a:off x="6167980" y="2920205"/>
              <a:ext cx="20753" cy="28671"/>
            </a:xfrm>
            <a:custGeom>
              <a:rect b="b" l="l" r="r" t="t"/>
              <a:pathLst>
                <a:path extrusionOk="0" h="659" w="477">
                  <a:moveTo>
                    <a:pt x="1" y="658"/>
                  </a:moveTo>
                  <a:lnTo>
                    <a:pt x="476" y="575"/>
                  </a:lnTo>
                  <a:lnTo>
                    <a:pt x="476" y="0"/>
                  </a:lnTo>
                  <a:lnTo>
                    <a:pt x="1" y="9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5" name="Google Shape;1585;p42"/>
            <p:cNvSpPr/>
            <p:nvPr/>
          </p:nvSpPr>
          <p:spPr>
            <a:xfrm>
              <a:off x="6214141" y="3065825"/>
              <a:ext cx="20710" cy="27453"/>
            </a:xfrm>
            <a:custGeom>
              <a:rect b="b" l="l" r="r" t="t"/>
              <a:pathLst>
                <a:path extrusionOk="0" h="631" w="476">
                  <a:moveTo>
                    <a:pt x="1" y="630"/>
                  </a:moveTo>
                  <a:lnTo>
                    <a:pt x="475" y="593"/>
                  </a:lnTo>
                  <a:lnTo>
                    <a:pt x="475" y="0"/>
                  </a:lnTo>
                  <a:lnTo>
                    <a:pt x="1" y="47"/>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6" name="Google Shape;1586;p42"/>
            <p:cNvSpPr/>
            <p:nvPr/>
          </p:nvSpPr>
          <p:spPr>
            <a:xfrm>
              <a:off x="6191082" y="3017271"/>
              <a:ext cx="20710" cy="27758"/>
            </a:xfrm>
            <a:custGeom>
              <a:rect b="b" l="l" r="r" t="t"/>
              <a:pathLst>
                <a:path extrusionOk="0" h="638" w="476">
                  <a:moveTo>
                    <a:pt x="0" y="638"/>
                  </a:moveTo>
                  <a:lnTo>
                    <a:pt x="476" y="583"/>
                  </a:lnTo>
                  <a:lnTo>
                    <a:pt x="476" y="1"/>
                  </a:lnTo>
                  <a:lnTo>
                    <a:pt x="0" y="62"/>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7" name="Google Shape;1587;p42"/>
            <p:cNvSpPr/>
            <p:nvPr/>
          </p:nvSpPr>
          <p:spPr>
            <a:xfrm>
              <a:off x="6191082" y="3068044"/>
              <a:ext cx="20710" cy="27105"/>
            </a:xfrm>
            <a:custGeom>
              <a:rect b="b" l="l" r="r" t="t"/>
              <a:pathLst>
                <a:path extrusionOk="0" h="623" w="476">
                  <a:moveTo>
                    <a:pt x="0" y="622"/>
                  </a:moveTo>
                  <a:lnTo>
                    <a:pt x="476" y="584"/>
                  </a:lnTo>
                  <a:lnTo>
                    <a:pt x="476" y="0"/>
                  </a:lnTo>
                  <a:lnTo>
                    <a:pt x="0" y="46"/>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8" name="Google Shape;1588;p42"/>
            <p:cNvSpPr/>
            <p:nvPr/>
          </p:nvSpPr>
          <p:spPr>
            <a:xfrm>
              <a:off x="6191082" y="2966497"/>
              <a:ext cx="20710" cy="28410"/>
            </a:xfrm>
            <a:custGeom>
              <a:rect b="b" l="l" r="r" t="t"/>
              <a:pathLst>
                <a:path extrusionOk="0" h="653" w="476">
                  <a:moveTo>
                    <a:pt x="0" y="652"/>
                  </a:moveTo>
                  <a:lnTo>
                    <a:pt x="476" y="584"/>
                  </a:lnTo>
                  <a:lnTo>
                    <a:pt x="476" y="1"/>
                  </a:lnTo>
                  <a:lnTo>
                    <a:pt x="0" y="76"/>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9" name="Google Shape;1589;p42"/>
            <p:cNvSpPr/>
            <p:nvPr/>
          </p:nvSpPr>
          <p:spPr>
            <a:xfrm>
              <a:off x="6214141" y="3117338"/>
              <a:ext cx="20710" cy="26757"/>
            </a:xfrm>
            <a:custGeom>
              <a:rect b="b" l="l" r="r" t="t"/>
              <a:pathLst>
                <a:path extrusionOk="0" h="615" w="476">
                  <a:moveTo>
                    <a:pt x="1" y="615"/>
                  </a:moveTo>
                  <a:lnTo>
                    <a:pt x="475" y="592"/>
                  </a:lnTo>
                  <a:lnTo>
                    <a:pt x="475" y="1"/>
                  </a:lnTo>
                  <a:lnTo>
                    <a:pt x="1" y="3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0" name="Google Shape;1590;p42"/>
            <p:cNvSpPr/>
            <p:nvPr/>
          </p:nvSpPr>
          <p:spPr>
            <a:xfrm>
              <a:off x="6191082" y="3118817"/>
              <a:ext cx="20710" cy="26409"/>
            </a:xfrm>
            <a:custGeom>
              <a:rect b="b" l="l" r="r" t="t"/>
              <a:pathLst>
                <a:path extrusionOk="0" h="607" w="476">
                  <a:moveTo>
                    <a:pt x="0" y="607"/>
                  </a:moveTo>
                  <a:lnTo>
                    <a:pt x="476" y="584"/>
                  </a:lnTo>
                  <a:lnTo>
                    <a:pt x="476" y="0"/>
                  </a:lnTo>
                  <a:lnTo>
                    <a:pt x="0" y="3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1" name="Google Shape;1591;p42"/>
            <p:cNvSpPr/>
            <p:nvPr/>
          </p:nvSpPr>
          <p:spPr>
            <a:xfrm>
              <a:off x="6167980" y="3070219"/>
              <a:ext cx="20753" cy="26714"/>
            </a:xfrm>
            <a:custGeom>
              <a:rect b="b" l="l" r="r" t="t"/>
              <a:pathLst>
                <a:path extrusionOk="0" h="614" w="477">
                  <a:moveTo>
                    <a:pt x="1" y="614"/>
                  </a:moveTo>
                  <a:lnTo>
                    <a:pt x="476" y="577"/>
                  </a:lnTo>
                  <a:lnTo>
                    <a:pt x="476" y="1"/>
                  </a:lnTo>
                  <a:lnTo>
                    <a:pt x="1" y="47"/>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2" name="Google Shape;1592;p42"/>
            <p:cNvSpPr/>
            <p:nvPr/>
          </p:nvSpPr>
          <p:spPr>
            <a:xfrm>
              <a:off x="6167980" y="3020229"/>
              <a:ext cx="20753" cy="27366"/>
            </a:xfrm>
            <a:custGeom>
              <a:rect b="b" l="l" r="r" t="t"/>
              <a:pathLst>
                <a:path extrusionOk="0" h="629" w="477">
                  <a:moveTo>
                    <a:pt x="1" y="628"/>
                  </a:moveTo>
                  <a:lnTo>
                    <a:pt x="476" y="575"/>
                  </a:lnTo>
                  <a:lnTo>
                    <a:pt x="476" y="1"/>
                  </a:lnTo>
                  <a:lnTo>
                    <a:pt x="1" y="62"/>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3" name="Google Shape;1593;p42"/>
            <p:cNvSpPr/>
            <p:nvPr/>
          </p:nvSpPr>
          <p:spPr>
            <a:xfrm>
              <a:off x="6167980" y="3120296"/>
              <a:ext cx="20753" cy="26017"/>
            </a:xfrm>
            <a:custGeom>
              <a:rect b="b" l="l" r="r" t="t"/>
              <a:pathLst>
                <a:path extrusionOk="0" h="598" w="477">
                  <a:moveTo>
                    <a:pt x="1" y="597"/>
                  </a:moveTo>
                  <a:lnTo>
                    <a:pt x="476" y="575"/>
                  </a:lnTo>
                  <a:lnTo>
                    <a:pt x="476" y="0"/>
                  </a:lnTo>
                  <a:lnTo>
                    <a:pt x="1" y="3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4" name="Google Shape;1594;p42"/>
            <p:cNvSpPr/>
            <p:nvPr/>
          </p:nvSpPr>
          <p:spPr>
            <a:xfrm>
              <a:off x="6214141" y="2911286"/>
              <a:ext cx="20710" cy="29455"/>
            </a:xfrm>
            <a:custGeom>
              <a:rect b="b" l="l" r="r" t="t"/>
              <a:pathLst>
                <a:path extrusionOk="0" h="677" w="476">
                  <a:moveTo>
                    <a:pt x="1" y="677"/>
                  </a:moveTo>
                  <a:lnTo>
                    <a:pt x="475" y="593"/>
                  </a:lnTo>
                  <a:lnTo>
                    <a:pt x="475" y="1"/>
                  </a:lnTo>
                  <a:lnTo>
                    <a:pt x="1" y="92"/>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5" name="Google Shape;1595;p42"/>
            <p:cNvSpPr/>
            <p:nvPr/>
          </p:nvSpPr>
          <p:spPr>
            <a:xfrm>
              <a:off x="6237200" y="3168068"/>
              <a:ext cx="20710" cy="26540"/>
            </a:xfrm>
            <a:custGeom>
              <a:rect b="b" l="l" r="r" t="t"/>
              <a:pathLst>
                <a:path extrusionOk="0" h="610" w="476">
                  <a:moveTo>
                    <a:pt x="0" y="609"/>
                  </a:moveTo>
                  <a:lnTo>
                    <a:pt x="476" y="601"/>
                  </a:lnTo>
                  <a:lnTo>
                    <a:pt x="476" y="1"/>
                  </a:lnTo>
                  <a:lnTo>
                    <a:pt x="0" y="17"/>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6" name="Google Shape;1596;p42"/>
            <p:cNvSpPr/>
            <p:nvPr/>
          </p:nvSpPr>
          <p:spPr>
            <a:xfrm>
              <a:off x="6214141" y="3168807"/>
              <a:ext cx="20710" cy="26148"/>
            </a:xfrm>
            <a:custGeom>
              <a:rect b="b" l="l" r="r" t="t"/>
              <a:pathLst>
                <a:path extrusionOk="0" h="601" w="476">
                  <a:moveTo>
                    <a:pt x="1" y="600"/>
                  </a:moveTo>
                  <a:lnTo>
                    <a:pt x="475" y="593"/>
                  </a:lnTo>
                  <a:lnTo>
                    <a:pt x="475" y="1"/>
                  </a:lnTo>
                  <a:lnTo>
                    <a:pt x="1" y="16"/>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7" name="Google Shape;1597;p42"/>
            <p:cNvSpPr/>
            <p:nvPr/>
          </p:nvSpPr>
          <p:spPr>
            <a:xfrm>
              <a:off x="6237200" y="3063606"/>
              <a:ext cx="20710" cy="27845"/>
            </a:xfrm>
            <a:custGeom>
              <a:rect b="b" l="l" r="r" t="t"/>
              <a:pathLst>
                <a:path extrusionOk="0" h="640" w="476">
                  <a:moveTo>
                    <a:pt x="0" y="639"/>
                  </a:moveTo>
                  <a:lnTo>
                    <a:pt x="476" y="601"/>
                  </a:lnTo>
                  <a:lnTo>
                    <a:pt x="476" y="1"/>
                  </a:lnTo>
                  <a:lnTo>
                    <a:pt x="0" y="46"/>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8" name="Google Shape;1598;p42"/>
            <p:cNvSpPr/>
            <p:nvPr/>
          </p:nvSpPr>
          <p:spPr>
            <a:xfrm>
              <a:off x="6191082" y="3169547"/>
              <a:ext cx="20710" cy="25800"/>
            </a:xfrm>
            <a:custGeom>
              <a:rect b="b" l="l" r="r" t="t"/>
              <a:pathLst>
                <a:path extrusionOk="0" h="593" w="476">
                  <a:moveTo>
                    <a:pt x="0" y="592"/>
                  </a:moveTo>
                  <a:lnTo>
                    <a:pt x="476" y="584"/>
                  </a:lnTo>
                  <a:lnTo>
                    <a:pt x="476" y="1"/>
                  </a:lnTo>
                  <a:lnTo>
                    <a:pt x="0" y="16"/>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9" name="Google Shape;1599;p42"/>
            <p:cNvSpPr/>
            <p:nvPr/>
          </p:nvSpPr>
          <p:spPr>
            <a:xfrm>
              <a:off x="6237200" y="3115859"/>
              <a:ext cx="20710" cy="27149"/>
            </a:xfrm>
            <a:custGeom>
              <a:rect b="b" l="l" r="r" t="t"/>
              <a:pathLst>
                <a:path extrusionOk="0" h="624" w="476">
                  <a:moveTo>
                    <a:pt x="0" y="624"/>
                  </a:moveTo>
                  <a:lnTo>
                    <a:pt x="476" y="601"/>
                  </a:lnTo>
                  <a:lnTo>
                    <a:pt x="476" y="1"/>
                  </a:lnTo>
                  <a:lnTo>
                    <a:pt x="0" y="3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0" name="Google Shape;1600;p42"/>
            <p:cNvSpPr/>
            <p:nvPr/>
          </p:nvSpPr>
          <p:spPr>
            <a:xfrm>
              <a:off x="6237200" y="2854683"/>
              <a:ext cx="20710" cy="30412"/>
            </a:xfrm>
            <a:custGeom>
              <a:rect b="b" l="l" r="r" t="t"/>
              <a:pathLst>
                <a:path extrusionOk="0" h="699" w="476">
                  <a:moveTo>
                    <a:pt x="0" y="699"/>
                  </a:moveTo>
                  <a:lnTo>
                    <a:pt x="476" y="600"/>
                  </a:lnTo>
                  <a:lnTo>
                    <a:pt x="476" y="0"/>
                  </a:lnTo>
                  <a:lnTo>
                    <a:pt x="0" y="106"/>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1" name="Google Shape;1601;p42"/>
            <p:cNvSpPr/>
            <p:nvPr/>
          </p:nvSpPr>
          <p:spPr>
            <a:xfrm>
              <a:off x="6237200" y="3011354"/>
              <a:ext cx="20710" cy="28454"/>
            </a:xfrm>
            <a:custGeom>
              <a:rect b="b" l="l" r="r" t="t"/>
              <a:pathLst>
                <a:path extrusionOk="0" h="654" w="476">
                  <a:moveTo>
                    <a:pt x="0" y="654"/>
                  </a:moveTo>
                  <a:lnTo>
                    <a:pt x="476" y="601"/>
                  </a:lnTo>
                  <a:lnTo>
                    <a:pt x="476" y="0"/>
                  </a:lnTo>
                  <a:lnTo>
                    <a:pt x="0" y="6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2" name="Google Shape;1602;p42"/>
            <p:cNvSpPr/>
            <p:nvPr/>
          </p:nvSpPr>
          <p:spPr>
            <a:xfrm>
              <a:off x="6167980" y="3170286"/>
              <a:ext cx="20753" cy="25452"/>
            </a:xfrm>
            <a:custGeom>
              <a:rect b="b" l="l" r="r" t="t"/>
              <a:pathLst>
                <a:path extrusionOk="0" h="585" w="477">
                  <a:moveTo>
                    <a:pt x="1" y="584"/>
                  </a:moveTo>
                  <a:lnTo>
                    <a:pt x="476" y="576"/>
                  </a:lnTo>
                  <a:lnTo>
                    <a:pt x="476" y="1"/>
                  </a:lnTo>
                  <a:lnTo>
                    <a:pt x="1" y="16"/>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3" name="Google Shape;1603;p42"/>
            <p:cNvSpPr/>
            <p:nvPr/>
          </p:nvSpPr>
          <p:spPr>
            <a:xfrm>
              <a:off x="6237200" y="2959145"/>
              <a:ext cx="20710" cy="29107"/>
            </a:xfrm>
            <a:custGeom>
              <a:rect b="b" l="l" r="r" t="t"/>
              <a:pathLst>
                <a:path extrusionOk="0" h="669" w="476">
                  <a:moveTo>
                    <a:pt x="0" y="669"/>
                  </a:moveTo>
                  <a:lnTo>
                    <a:pt x="476" y="601"/>
                  </a:lnTo>
                  <a:lnTo>
                    <a:pt x="476" y="0"/>
                  </a:lnTo>
                  <a:lnTo>
                    <a:pt x="0" y="76"/>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4" name="Google Shape;1604;p42"/>
            <p:cNvSpPr/>
            <p:nvPr/>
          </p:nvSpPr>
          <p:spPr>
            <a:xfrm>
              <a:off x="6237200" y="2906892"/>
              <a:ext cx="20710" cy="29803"/>
            </a:xfrm>
            <a:custGeom>
              <a:rect b="b" l="l" r="r" t="t"/>
              <a:pathLst>
                <a:path extrusionOk="0" h="685" w="476">
                  <a:moveTo>
                    <a:pt x="0" y="684"/>
                  </a:moveTo>
                  <a:lnTo>
                    <a:pt x="476" y="601"/>
                  </a:lnTo>
                  <a:lnTo>
                    <a:pt x="476" y="0"/>
                  </a:lnTo>
                  <a:lnTo>
                    <a:pt x="0" y="92"/>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5" name="Google Shape;1605;p42"/>
            <p:cNvSpPr/>
            <p:nvPr/>
          </p:nvSpPr>
          <p:spPr>
            <a:xfrm>
              <a:off x="6362197" y="3117207"/>
              <a:ext cx="41637" cy="26757"/>
            </a:xfrm>
            <a:custGeom>
              <a:rect b="b" l="l" r="r" t="t"/>
              <a:pathLst>
                <a:path extrusionOk="0" h="615" w="957">
                  <a:moveTo>
                    <a:pt x="0" y="593"/>
                  </a:moveTo>
                  <a:lnTo>
                    <a:pt x="957" y="614"/>
                  </a:lnTo>
                  <a:lnTo>
                    <a:pt x="957" y="30"/>
                  </a:lnTo>
                  <a:lnTo>
                    <a:pt x="0"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6" name="Google Shape;1606;p42"/>
            <p:cNvSpPr/>
            <p:nvPr/>
          </p:nvSpPr>
          <p:spPr>
            <a:xfrm>
              <a:off x="6406923" y="3118556"/>
              <a:ext cx="41854" cy="26409"/>
            </a:xfrm>
            <a:custGeom>
              <a:rect b="b" l="l" r="r" t="t"/>
              <a:pathLst>
                <a:path extrusionOk="0" h="607" w="962">
                  <a:moveTo>
                    <a:pt x="1" y="586"/>
                  </a:moveTo>
                  <a:lnTo>
                    <a:pt x="962" y="607"/>
                  </a:lnTo>
                  <a:lnTo>
                    <a:pt x="962" y="29"/>
                  </a:lnTo>
                  <a:lnTo>
                    <a:pt x="1"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7" name="Google Shape;1607;p42"/>
            <p:cNvSpPr/>
            <p:nvPr/>
          </p:nvSpPr>
          <p:spPr>
            <a:xfrm>
              <a:off x="6451692" y="3119905"/>
              <a:ext cx="42028" cy="26104"/>
            </a:xfrm>
            <a:custGeom>
              <a:rect b="b" l="l" r="r" t="t"/>
              <a:pathLst>
                <a:path extrusionOk="0" h="600" w="966">
                  <a:moveTo>
                    <a:pt x="0" y="577"/>
                  </a:moveTo>
                  <a:lnTo>
                    <a:pt x="966" y="600"/>
                  </a:lnTo>
                  <a:lnTo>
                    <a:pt x="966" y="30"/>
                  </a:lnTo>
                  <a:lnTo>
                    <a:pt x="0"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8" name="Google Shape;1608;p42"/>
            <p:cNvSpPr/>
            <p:nvPr/>
          </p:nvSpPr>
          <p:spPr>
            <a:xfrm>
              <a:off x="6496418" y="3121253"/>
              <a:ext cx="42246" cy="25756"/>
            </a:xfrm>
            <a:custGeom>
              <a:rect b="b" l="l" r="r" t="t"/>
              <a:pathLst>
                <a:path extrusionOk="0" h="592" w="971">
                  <a:moveTo>
                    <a:pt x="1" y="570"/>
                  </a:moveTo>
                  <a:lnTo>
                    <a:pt x="971" y="591"/>
                  </a:lnTo>
                  <a:lnTo>
                    <a:pt x="971" y="30"/>
                  </a:lnTo>
                  <a:lnTo>
                    <a:pt x="1"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9" name="Google Shape;1609;p42"/>
            <p:cNvSpPr/>
            <p:nvPr/>
          </p:nvSpPr>
          <p:spPr>
            <a:xfrm>
              <a:off x="6362197" y="3065607"/>
              <a:ext cx="41637" cy="27410"/>
            </a:xfrm>
            <a:custGeom>
              <a:rect b="b" l="l" r="r" t="t"/>
              <a:pathLst>
                <a:path extrusionOk="0" h="630" w="957">
                  <a:moveTo>
                    <a:pt x="0" y="593"/>
                  </a:moveTo>
                  <a:lnTo>
                    <a:pt x="957" y="630"/>
                  </a:lnTo>
                  <a:lnTo>
                    <a:pt x="957" y="44"/>
                  </a:lnTo>
                  <a:lnTo>
                    <a:pt x="0"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0" name="Google Shape;1610;p42"/>
            <p:cNvSpPr/>
            <p:nvPr/>
          </p:nvSpPr>
          <p:spPr>
            <a:xfrm>
              <a:off x="6541144" y="3122602"/>
              <a:ext cx="42463" cy="25408"/>
            </a:xfrm>
            <a:custGeom>
              <a:rect b="b" l="l" r="r" t="t"/>
              <a:pathLst>
                <a:path extrusionOk="0" h="584" w="976">
                  <a:moveTo>
                    <a:pt x="0" y="563"/>
                  </a:moveTo>
                  <a:lnTo>
                    <a:pt x="976" y="584"/>
                  </a:lnTo>
                  <a:lnTo>
                    <a:pt x="976" y="30"/>
                  </a:lnTo>
                  <a:lnTo>
                    <a:pt x="0"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1" name="Google Shape;1611;p42"/>
            <p:cNvSpPr/>
            <p:nvPr/>
          </p:nvSpPr>
          <p:spPr>
            <a:xfrm>
              <a:off x="6362197" y="3014051"/>
              <a:ext cx="41637" cy="28019"/>
            </a:xfrm>
            <a:custGeom>
              <a:rect b="b" l="l" r="r" t="t"/>
              <a:pathLst>
                <a:path extrusionOk="0" h="644" w="957">
                  <a:moveTo>
                    <a:pt x="0" y="593"/>
                  </a:moveTo>
                  <a:lnTo>
                    <a:pt x="957" y="644"/>
                  </a:lnTo>
                  <a:lnTo>
                    <a:pt x="957" y="58"/>
                  </a:lnTo>
                  <a:lnTo>
                    <a:pt x="0"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2" name="Google Shape;1612;p42"/>
            <p:cNvSpPr/>
            <p:nvPr/>
          </p:nvSpPr>
          <p:spPr>
            <a:xfrm>
              <a:off x="6362197" y="2910895"/>
              <a:ext cx="41637" cy="29281"/>
            </a:xfrm>
            <a:custGeom>
              <a:rect b="b" l="l" r="r" t="t"/>
              <a:pathLst>
                <a:path extrusionOk="0" h="673" w="957">
                  <a:moveTo>
                    <a:pt x="0" y="593"/>
                  </a:moveTo>
                  <a:lnTo>
                    <a:pt x="957" y="672"/>
                  </a:lnTo>
                  <a:lnTo>
                    <a:pt x="957" y="88"/>
                  </a:lnTo>
                  <a:lnTo>
                    <a:pt x="0"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3" name="Google Shape;1613;p42"/>
            <p:cNvSpPr/>
            <p:nvPr/>
          </p:nvSpPr>
          <p:spPr>
            <a:xfrm>
              <a:off x="6541144" y="2878221"/>
              <a:ext cx="42463" cy="28715"/>
            </a:xfrm>
            <a:custGeom>
              <a:rect b="b" l="l" r="r" t="t"/>
              <a:pathLst>
                <a:path extrusionOk="0" h="660" w="976">
                  <a:moveTo>
                    <a:pt x="0" y="563"/>
                  </a:moveTo>
                  <a:lnTo>
                    <a:pt x="976" y="659"/>
                  </a:lnTo>
                  <a:lnTo>
                    <a:pt x="976" y="105"/>
                  </a:lnTo>
                  <a:lnTo>
                    <a:pt x="0"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4" name="Google Shape;1614;p42"/>
            <p:cNvSpPr/>
            <p:nvPr/>
          </p:nvSpPr>
          <p:spPr>
            <a:xfrm>
              <a:off x="6585870" y="2883006"/>
              <a:ext cx="42681" cy="28280"/>
            </a:xfrm>
            <a:custGeom>
              <a:rect b="b" l="l" r="r" t="t"/>
              <a:pathLst>
                <a:path extrusionOk="0" h="650" w="981">
                  <a:moveTo>
                    <a:pt x="1" y="554"/>
                  </a:moveTo>
                  <a:lnTo>
                    <a:pt x="980" y="650"/>
                  </a:lnTo>
                  <a:lnTo>
                    <a:pt x="980" y="103"/>
                  </a:lnTo>
                  <a:lnTo>
                    <a:pt x="1"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5" name="Google Shape;1615;p42"/>
            <p:cNvSpPr/>
            <p:nvPr/>
          </p:nvSpPr>
          <p:spPr>
            <a:xfrm>
              <a:off x="6630639" y="2887705"/>
              <a:ext cx="42855" cy="28019"/>
            </a:xfrm>
            <a:custGeom>
              <a:rect b="b" l="l" r="r" t="t"/>
              <a:pathLst>
                <a:path extrusionOk="0" h="644" w="985">
                  <a:moveTo>
                    <a:pt x="0" y="547"/>
                  </a:moveTo>
                  <a:lnTo>
                    <a:pt x="984" y="643"/>
                  </a:lnTo>
                  <a:lnTo>
                    <a:pt x="984" y="105"/>
                  </a:lnTo>
                  <a:lnTo>
                    <a:pt x="0"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6" name="Google Shape;1616;p42"/>
            <p:cNvSpPr/>
            <p:nvPr/>
          </p:nvSpPr>
          <p:spPr>
            <a:xfrm>
              <a:off x="6630639" y="2935215"/>
              <a:ext cx="42855" cy="27366"/>
            </a:xfrm>
            <a:custGeom>
              <a:rect b="b" l="l" r="r" t="t"/>
              <a:pathLst>
                <a:path extrusionOk="0" h="629" w="985">
                  <a:moveTo>
                    <a:pt x="0" y="547"/>
                  </a:moveTo>
                  <a:lnTo>
                    <a:pt x="984" y="628"/>
                  </a:lnTo>
                  <a:lnTo>
                    <a:pt x="984" y="90"/>
                  </a:lnTo>
                  <a:lnTo>
                    <a:pt x="0"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7" name="Google Shape;1617;p42"/>
            <p:cNvSpPr/>
            <p:nvPr/>
          </p:nvSpPr>
          <p:spPr>
            <a:xfrm>
              <a:off x="6406923" y="2914984"/>
              <a:ext cx="41854" cy="28932"/>
            </a:xfrm>
            <a:custGeom>
              <a:rect b="b" l="l" r="r" t="t"/>
              <a:pathLst>
                <a:path extrusionOk="0" h="665" w="962">
                  <a:moveTo>
                    <a:pt x="1" y="585"/>
                  </a:moveTo>
                  <a:lnTo>
                    <a:pt x="962" y="664"/>
                  </a:lnTo>
                  <a:lnTo>
                    <a:pt x="962" y="87"/>
                  </a:lnTo>
                  <a:lnTo>
                    <a:pt x="1"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8" name="Google Shape;1618;p42"/>
            <p:cNvSpPr/>
            <p:nvPr/>
          </p:nvSpPr>
          <p:spPr>
            <a:xfrm>
              <a:off x="6630639" y="3030236"/>
              <a:ext cx="42855" cy="26104"/>
            </a:xfrm>
            <a:custGeom>
              <a:rect b="b" l="l" r="r" t="t"/>
              <a:pathLst>
                <a:path extrusionOk="0" h="600" w="985">
                  <a:moveTo>
                    <a:pt x="0" y="547"/>
                  </a:moveTo>
                  <a:lnTo>
                    <a:pt x="984" y="599"/>
                  </a:lnTo>
                  <a:lnTo>
                    <a:pt x="984" y="61"/>
                  </a:lnTo>
                  <a:lnTo>
                    <a:pt x="0"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9" name="Google Shape;1619;p42"/>
            <p:cNvSpPr/>
            <p:nvPr/>
          </p:nvSpPr>
          <p:spPr>
            <a:xfrm>
              <a:off x="6630639" y="3125300"/>
              <a:ext cx="42855" cy="24799"/>
            </a:xfrm>
            <a:custGeom>
              <a:rect b="b" l="l" r="r" t="t"/>
              <a:pathLst>
                <a:path extrusionOk="0" h="570" w="985">
                  <a:moveTo>
                    <a:pt x="0" y="547"/>
                  </a:moveTo>
                  <a:lnTo>
                    <a:pt x="984" y="569"/>
                  </a:lnTo>
                  <a:lnTo>
                    <a:pt x="984" y="30"/>
                  </a:lnTo>
                  <a:lnTo>
                    <a:pt x="0"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0" name="Google Shape;1620;p42"/>
            <p:cNvSpPr/>
            <p:nvPr/>
          </p:nvSpPr>
          <p:spPr>
            <a:xfrm>
              <a:off x="6630639" y="2982769"/>
              <a:ext cx="42855" cy="26714"/>
            </a:xfrm>
            <a:custGeom>
              <a:rect b="b" l="l" r="r" t="t"/>
              <a:pathLst>
                <a:path extrusionOk="0" h="614" w="985">
                  <a:moveTo>
                    <a:pt x="0" y="547"/>
                  </a:moveTo>
                  <a:lnTo>
                    <a:pt x="984" y="613"/>
                  </a:lnTo>
                  <a:lnTo>
                    <a:pt x="984" y="75"/>
                  </a:lnTo>
                  <a:lnTo>
                    <a:pt x="0"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1" name="Google Shape;1621;p42"/>
            <p:cNvSpPr/>
            <p:nvPr/>
          </p:nvSpPr>
          <p:spPr>
            <a:xfrm>
              <a:off x="6630639" y="3077789"/>
              <a:ext cx="42855" cy="25408"/>
            </a:xfrm>
            <a:custGeom>
              <a:rect b="b" l="l" r="r" t="t"/>
              <a:pathLst>
                <a:path extrusionOk="0" h="584" w="985">
                  <a:moveTo>
                    <a:pt x="0" y="546"/>
                  </a:moveTo>
                  <a:lnTo>
                    <a:pt x="984" y="583"/>
                  </a:lnTo>
                  <a:lnTo>
                    <a:pt x="984" y="45"/>
                  </a:lnTo>
                  <a:lnTo>
                    <a:pt x="0"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2" name="Google Shape;1622;p42"/>
            <p:cNvSpPr/>
            <p:nvPr/>
          </p:nvSpPr>
          <p:spPr>
            <a:xfrm>
              <a:off x="6585870" y="3123951"/>
              <a:ext cx="42681" cy="25104"/>
            </a:xfrm>
            <a:custGeom>
              <a:rect b="b" l="l" r="r" t="t"/>
              <a:pathLst>
                <a:path extrusionOk="0" h="577" w="981">
                  <a:moveTo>
                    <a:pt x="1" y="554"/>
                  </a:moveTo>
                  <a:lnTo>
                    <a:pt x="980" y="577"/>
                  </a:lnTo>
                  <a:lnTo>
                    <a:pt x="980" y="30"/>
                  </a:lnTo>
                  <a:lnTo>
                    <a:pt x="1"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3" name="Google Shape;1623;p42"/>
            <p:cNvSpPr/>
            <p:nvPr/>
          </p:nvSpPr>
          <p:spPr>
            <a:xfrm>
              <a:off x="6496418" y="2972588"/>
              <a:ext cx="42246" cy="27714"/>
            </a:xfrm>
            <a:custGeom>
              <a:rect b="b" l="l" r="r" t="t"/>
              <a:pathLst>
                <a:path extrusionOk="0" h="637" w="971">
                  <a:moveTo>
                    <a:pt x="1" y="571"/>
                  </a:moveTo>
                  <a:lnTo>
                    <a:pt x="971" y="636"/>
                  </a:lnTo>
                  <a:lnTo>
                    <a:pt x="971" y="74"/>
                  </a:lnTo>
                  <a:lnTo>
                    <a:pt x="1"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4" name="Google Shape;1624;p42"/>
            <p:cNvSpPr/>
            <p:nvPr/>
          </p:nvSpPr>
          <p:spPr>
            <a:xfrm>
              <a:off x="6451692" y="2969238"/>
              <a:ext cx="42028" cy="28019"/>
            </a:xfrm>
            <a:custGeom>
              <a:rect b="b" l="l" r="r" t="t"/>
              <a:pathLst>
                <a:path extrusionOk="0" h="644" w="966">
                  <a:moveTo>
                    <a:pt x="0" y="578"/>
                  </a:moveTo>
                  <a:lnTo>
                    <a:pt x="966" y="643"/>
                  </a:lnTo>
                  <a:lnTo>
                    <a:pt x="966" y="73"/>
                  </a:lnTo>
                  <a:lnTo>
                    <a:pt x="0"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5" name="Google Shape;1625;p42"/>
            <p:cNvSpPr/>
            <p:nvPr/>
          </p:nvSpPr>
          <p:spPr>
            <a:xfrm>
              <a:off x="6406923" y="2965845"/>
              <a:ext cx="41854" cy="28367"/>
            </a:xfrm>
            <a:custGeom>
              <a:rect b="b" l="l" r="r" t="t"/>
              <a:pathLst>
                <a:path extrusionOk="0" h="652" w="962">
                  <a:moveTo>
                    <a:pt x="1" y="586"/>
                  </a:moveTo>
                  <a:lnTo>
                    <a:pt x="962" y="651"/>
                  </a:lnTo>
                  <a:lnTo>
                    <a:pt x="962" y="73"/>
                  </a:lnTo>
                  <a:lnTo>
                    <a:pt x="1"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6" name="Google Shape;1626;p42"/>
            <p:cNvSpPr/>
            <p:nvPr/>
          </p:nvSpPr>
          <p:spPr>
            <a:xfrm>
              <a:off x="6406923" y="3016748"/>
              <a:ext cx="41854" cy="27714"/>
            </a:xfrm>
            <a:custGeom>
              <a:rect b="b" l="l" r="r" t="t"/>
              <a:pathLst>
                <a:path extrusionOk="0" h="637" w="962">
                  <a:moveTo>
                    <a:pt x="1" y="585"/>
                  </a:moveTo>
                  <a:lnTo>
                    <a:pt x="962" y="636"/>
                  </a:lnTo>
                  <a:lnTo>
                    <a:pt x="962" y="59"/>
                  </a:lnTo>
                  <a:lnTo>
                    <a:pt x="1"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7" name="Google Shape;1627;p42"/>
            <p:cNvSpPr/>
            <p:nvPr/>
          </p:nvSpPr>
          <p:spPr>
            <a:xfrm>
              <a:off x="6496418" y="2873522"/>
              <a:ext cx="42246" cy="28976"/>
            </a:xfrm>
            <a:custGeom>
              <a:rect b="b" l="l" r="r" t="t"/>
              <a:pathLst>
                <a:path extrusionOk="0" h="666" w="971">
                  <a:moveTo>
                    <a:pt x="1" y="570"/>
                  </a:moveTo>
                  <a:lnTo>
                    <a:pt x="971" y="666"/>
                  </a:lnTo>
                  <a:lnTo>
                    <a:pt x="971" y="103"/>
                  </a:lnTo>
                  <a:lnTo>
                    <a:pt x="1"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8" name="Google Shape;1628;p42"/>
            <p:cNvSpPr/>
            <p:nvPr/>
          </p:nvSpPr>
          <p:spPr>
            <a:xfrm>
              <a:off x="6496418" y="3022143"/>
              <a:ext cx="42246" cy="27062"/>
            </a:xfrm>
            <a:custGeom>
              <a:rect b="b" l="l" r="r" t="t"/>
              <a:pathLst>
                <a:path extrusionOk="0" h="622" w="971">
                  <a:moveTo>
                    <a:pt x="1" y="571"/>
                  </a:moveTo>
                  <a:lnTo>
                    <a:pt x="971" y="622"/>
                  </a:lnTo>
                  <a:lnTo>
                    <a:pt x="971" y="59"/>
                  </a:lnTo>
                  <a:lnTo>
                    <a:pt x="1"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9" name="Google Shape;1629;p42"/>
            <p:cNvSpPr/>
            <p:nvPr/>
          </p:nvSpPr>
          <p:spPr>
            <a:xfrm>
              <a:off x="6406923" y="3067652"/>
              <a:ext cx="41854" cy="27105"/>
            </a:xfrm>
            <a:custGeom>
              <a:rect b="b" l="l" r="r" t="t"/>
              <a:pathLst>
                <a:path extrusionOk="0" h="623" w="962">
                  <a:moveTo>
                    <a:pt x="1" y="585"/>
                  </a:moveTo>
                  <a:lnTo>
                    <a:pt x="962" y="622"/>
                  </a:lnTo>
                  <a:lnTo>
                    <a:pt x="962" y="44"/>
                  </a:lnTo>
                  <a:lnTo>
                    <a:pt x="1"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0" name="Google Shape;1630;p42"/>
            <p:cNvSpPr/>
            <p:nvPr/>
          </p:nvSpPr>
          <p:spPr>
            <a:xfrm>
              <a:off x="6451692" y="3019446"/>
              <a:ext cx="42028" cy="27410"/>
            </a:xfrm>
            <a:custGeom>
              <a:rect b="b" l="l" r="r" t="t"/>
              <a:pathLst>
                <a:path extrusionOk="0" h="630" w="966">
                  <a:moveTo>
                    <a:pt x="0" y="577"/>
                  </a:moveTo>
                  <a:lnTo>
                    <a:pt x="966" y="629"/>
                  </a:lnTo>
                  <a:lnTo>
                    <a:pt x="966" y="59"/>
                  </a:lnTo>
                  <a:lnTo>
                    <a:pt x="0"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1" name="Google Shape;1631;p42"/>
            <p:cNvSpPr/>
            <p:nvPr/>
          </p:nvSpPr>
          <p:spPr>
            <a:xfrm>
              <a:off x="6541144" y="2975982"/>
              <a:ext cx="42463" cy="27366"/>
            </a:xfrm>
            <a:custGeom>
              <a:rect b="b" l="l" r="r" t="t"/>
              <a:pathLst>
                <a:path extrusionOk="0" h="629" w="976">
                  <a:moveTo>
                    <a:pt x="0" y="563"/>
                  </a:moveTo>
                  <a:lnTo>
                    <a:pt x="976" y="628"/>
                  </a:lnTo>
                  <a:lnTo>
                    <a:pt x="976" y="74"/>
                  </a:lnTo>
                  <a:lnTo>
                    <a:pt x="0"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2" name="Google Shape;1632;p42"/>
            <p:cNvSpPr/>
            <p:nvPr/>
          </p:nvSpPr>
          <p:spPr>
            <a:xfrm>
              <a:off x="6541144" y="3024841"/>
              <a:ext cx="42463" cy="26714"/>
            </a:xfrm>
            <a:custGeom>
              <a:rect b="b" l="l" r="r" t="t"/>
              <a:pathLst>
                <a:path extrusionOk="0" h="614" w="976">
                  <a:moveTo>
                    <a:pt x="0" y="563"/>
                  </a:moveTo>
                  <a:lnTo>
                    <a:pt x="976" y="614"/>
                  </a:lnTo>
                  <a:lnTo>
                    <a:pt x="976" y="59"/>
                  </a:lnTo>
                  <a:lnTo>
                    <a:pt x="0"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3" name="Google Shape;1633;p42"/>
            <p:cNvSpPr/>
            <p:nvPr/>
          </p:nvSpPr>
          <p:spPr>
            <a:xfrm>
              <a:off x="6585870" y="2979376"/>
              <a:ext cx="42681" cy="27062"/>
            </a:xfrm>
            <a:custGeom>
              <a:rect b="b" l="l" r="r" t="t"/>
              <a:pathLst>
                <a:path extrusionOk="0" h="622" w="981">
                  <a:moveTo>
                    <a:pt x="1" y="555"/>
                  </a:moveTo>
                  <a:lnTo>
                    <a:pt x="980" y="621"/>
                  </a:lnTo>
                  <a:lnTo>
                    <a:pt x="980" y="74"/>
                  </a:lnTo>
                  <a:lnTo>
                    <a:pt x="1"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4" name="Google Shape;1634;p42"/>
            <p:cNvSpPr/>
            <p:nvPr/>
          </p:nvSpPr>
          <p:spPr>
            <a:xfrm>
              <a:off x="6585870" y="2931169"/>
              <a:ext cx="42681" cy="27671"/>
            </a:xfrm>
            <a:custGeom>
              <a:rect b="b" l="l" r="r" t="t"/>
              <a:pathLst>
                <a:path extrusionOk="0" h="636" w="981">
                  <a:moveTo>
                    <a:pt x="1" y="554"/>
                  </a:moveTo>
                  <a:lnTo>
                    <a:pt x="980" y="635"/>
                  </a:lnTo>
                  <a:lnTo>
                    <a:pt x="980" y="89"/>
                  </a:lnTo>
                  <a:lnTo>
                    <a:pt x="1"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5" name="Google Shape;1635;p42"/>
            <p:cNvSpPr/>
            <p:nvPr/>
          </p:nvSpPr>
          <p:spPr>
            <a:xfrm>
              <a:off x="6541144" y="2927123"/>
              <a:ext cx="42463" cy="27975"/>
            </a:xfrm>
            <a:custGeom>
              <a:rect b="b" l="l" r="r" t="t"/>
              <a:pathLst>
                <a:path extrusionOk="0" h="643" w="976">
                  <a:moveTo>
                    <a:pt x="0" y="562"/>
                  </a:moveTo>
                  <a:lnTo>
                    <a:pt x="976" y="643"/>
                  </a:lnTo>
                  <a:lnTo>
                    <a:pt x="976" y="88"/>
                  </a:lnTo>
                  <a:lnTo>
                    <a:pt x="0"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6" name="Google Shape;1636;p42"/>
            <p:cNvSpPr/>
            <p:nvPr/>
          </p:nvSpPr>
          <p:spPr>
            <a:xfrm>
              <a:off x="6451692" y="2918987"/>
              <a:ext cx="42028" cy="28628"/>
            </a:xfrm>
            <a:custGeom>
              <a:rect b="b" l="l" r="r" t="t"/>
              <a:pathLst>
                <a:path extrusionOk="0" h="658" w="966">
                  <a:moveTo>
                    <a:pt x="0" y="578"/>
                  </a:moveTo>
                  <a:lnTo>
                    <a:pt x="966" y="658"/>
                  </a:lnTo>
                  <a:lnTo>
                    <a:pt x="966" y="89"/>
                  </a:lnTo>
                  <a:lnTo>
                    <a:pt x="0"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7" name="Google Shape;1637;p42"/>
            <p:cNvSpPr/>
            <p:nvPr/>
          </p:nvSpPr>
          <p:spPr>
            <a:xfrm>
              <a:off x="6496418" y="2923077"/>
              <a:ext cx="42246" cy="28280"/>
            </a:xfrm>
            <a:custGeom>
              <a:rect b="b" l="l" r="r" t="t"/>
              <a:pathLst>
                <a:path extrusionOk="0" h="650" w="971">
                  <a:moveTo>
                    <a:pt x="1" y="570"/>
                  </a:moveTo>
                  <a:lnTo>
                    <a:pt x="971" y="650"/>
                  </a:lnTo>
                  <a:lnTo>
                    <a:pt x="971" y="89"/>
                  </a:lnTo>
                  <a:lnTo>
                    <a:pt x="1"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8" name="Google Shape;1638;p42"/>
            <p:cNvSpPr/>
            <p:nvPr/>
          </p:nvSpPr>
          <p:spPr>
            <a:xfrm>
              <a:off x="6496418" y="3071698"/>
              <a:ext cx="42246" cy="26409"/>
            </a:xfrm>
            <a:custGeom>
              <a:rect b="b" l="l" r="r" t="t"/>
              <a:pathLst>
                <a:path extrusionOk="0" h="607" w="971">
                  <a:moveTo>
                    <a:pt x="1" y="570"/>
                  </a:moveTo>
                  <a:lnTo>
                    <a:pt x="971" y="607"/>
                  </a:lnTo>
                  <a:lnTo>
                    <a:pt x="971" y="45"/>
                  </a:lnTo>
                  <a:lnTo>
                    <a:pt x="1"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9" name="Google Shape;1639;p42"/>
            <p:cNvSpPr/>
            <p:nvPr/>
          </p:nvSpPr>
          <p:spPr>
            <a:xfrm>
              <a:off x="6541144" y="3073743"/>
              <a:ext cx="42463" cy="26061"/>
            </a:xfrm>
            <a:custGeom>
              <a:rect b="b" l="l" r="r" t="t"/>
              <a:pathLst>
                <a:path extrusionOk="0" h="599" w="976">
                  <a:moveTo>
                    <a:pt x="0" y="562"/>
                  </a:moveTo>
                  <a:lnTo>
                    <a:pt x="976" y="598"/>
                  </a:lnTo>
                  <a:lnTo>
                    <a:pt x="976" y="44"/>
                  </a:lnTo>
                  <a:lnTo>
                    <a:pt x="0"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0" name="Google Shape;1640;p42"/>
            <p:cNvSpPr/>
            <p:nvPr/>
          </p:nvSpPr>
          <p:spPr>
            <a:xfrm>
              <a:off x="6585870" y="3027538"/>
              <a:ext cx="42681" cy="26453"/>
            </a:xfrm>
            <a:custGeom>
              <a:rect b="b" l="l" r="r" t="t"/>
              <a:pathLst>
                <a:path extrusionOk="0" h="608" w="981">
                  <a:moveTo>
                    <a:pt x="1" y="555"/>
                  </a:moveTo>
                  <a:lnTo>
                    <a:pt x="980" y="607"/>
                  </a:lnTo>
                  <a:lnTo>
                    <a:pt x="980" y="61"/>
                  </a:lnTo>
                  <a:lnTo>
                    <a:pt x="1"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1" name="Google Shape;1641;p42"/>
            <p:cNvSpPr/>
            <p:nvPr/>
          </p:nvSpPr>
          <p:spPr>
            <a:xfrm>
              <a:off x="6451692" y="3069697"/>
              <a:ext cx="42028" cy="26714"/>
            </a:xfrm>
            <a:custGeom>
              <a:rect b="b" l="l" r="r" t="t"/>
              <a:pathLst>
                <a:path extrusionOk="0" h="614" w="966">
                  <a:moveTo>
                    <a:pt x="0" y="577"/>
                  </a:moveTo>
                  <a:lnTo>
                    <a:pt x="966" y="613"/>
                  </a:lnTo>
                  <a:lnTo>
                    <a:pt x="966" y="43"/>
                  </a:lnTo>
                  <a:lnTo>
                    <a:pt x="0"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2" name="Google Shape;1642;p42"/>
            <p:cNvSpPr/>
            <p:nvPr/>
          </p:nvSpPr>
          <p:spPr>
            <a:xfrm>
              <a:off x="6585870" y="3075745"/>
              <a:ext cx="42681" cy="25756"/>
            </a:xfrm>
            <a:custGeom>
              <a:rect b="b" l="l" r="r" t="t"/>
              <a:pathLst>
                <a:path extrusionOk="0" h="592" w="981">
                  <a:moveTo>
                    <a:pt x="1" y="555"/>
                  </a:moveTo>
                  <a:lnTo>
                    <a:pt x="980" y="592"/>
                  </a:lnTo>
                  <a:lnTo>
                    <a:pt x="980" y="46"/>
                  </a:lnTo>
                  <a:lnTo>
                    <a:pt x="1"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3" name="Google Shape;1643;p42"/>
            <p:cNvSpPr/>
            <p:nvPr/>
          </p:nvSpPr>
          <p:spPr>
            <a:xfrm>
              <a:off x="6362197" y="2962495"/>
              <a:ext cx="41637" cy="28671"/>
            </a:xfrm>
            <a:custGeom>
              <a:rect b="b" l="l" r="r" t="t"/>
              <a:pathLst>
                <a:path extrusionOk="0" h="659" w="957">
                  <a:moveTo>
                    <a:pt x="0" y="593"/>
                  </a:moveTo>
                  <a:lnTo>
                    <a:pt x="957" y="658"/>
                  </a:lnTo>
                  <a:lnTo>
                    <a:pt x="957" y="72"/>
                  </a:lnTo>
                  <a:lnTo>
                    <a:pt x="0"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4" name="Google Shape;1644;p42"/>
            <p:cNvSpPr/>
            <p:nvPr/>
          </p:nvSpPr>
          <p:spPr>
            <a:xfrm>
              <a:off x="6675364" y="2939305"/>
              <a:ext cx="43029" cy="26975"/>
            </a:xfrm>
            <a:custGeom>
              <a:rect b="b" l="l" r="r" t="t"/>
              <a:pathLst>
                <a:path extrusionOk="0" h="620" w="989">
                  <a:moveTo>
                    <a:pt x="0" y="539"/>
                  </a:moveTo>
                  <a:lnTo>
                    <a:pt x="988" y="620"/>
                  </a:lnTo>
                  <a:lnTo>
                    <a:pt x="988" y="89"/>
                  </a:lnTo>
                  <a:lnTo>
                    <a:pt x="0"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5" name="Google Shape;1645;p42"/>
            <p:cNvSpPr/>
            <p:nvPr/>
          </p:nvSpPr>
          <p:spPr>
            <a:xfrm>
              <a:off x="6675364" y="3032977"/>
              <a:ext cx="43029" cy="25713"/>
            </a:xfrm>
            <a:custGeom>
              <a:rect b="b" l="l" r="r" t="t"/>
              <a:pathLst>
                <a:path extrusionOk="0" h="591" w="989">
                  <a:moveTo>
                    <a:pt x="0" y="539"/>
                  </a:moveTo>
                  <a:lnTo>
                    <a:pt x="988" y="590"/>
                  </a:lnTo>
                  <a:lnTo>
                    <a:pt x="988" y="60"/>
                  </a:lnTo>
                  <a:lnTo>
                    <a:pt x="0"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6" name="Google Shape;1646;p42"/>
            <p:cNvSpPr/>
            <p:nvPr/>
          </p:nvSpPr>
          <p:spPr>
            <a:xfrm>
              <a:off x="6675364" y="2986163"/>
              <a:ext cx="43029" cy="26366"/>
            </a:xfrm>
            <a:custGeom>
              <a:rect b="b" l="l" r="r" t="t"/>
              <a:pathLst>
                <a:path extrusionOk="0" h="606" w="989">
                  <a:moveTo>
                    <a:pt x="0" y="538"/>
                  </a:moveTo>
                  <a:lnTo>
                    <a:pt x="988" y="605"/>
                  </a:lnTo>
                  <a:lnTo>
                    <a:pt x="988" y="75"/>
                  </a:lnTo>
                  <a:lnTo>
                    <a:pt x="0"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7" name="Google Shape;1647;p42"/>
            <p:cNvSpPr/>
            <p:nvPr/>
          </p:nvSpPr>
          <p:spPr>
            <a:xfrm>
              <a:off x="6675364" y="2892448"/>
              <a:ext cx="43029" cy="27671"/>
            </a:xfrm>
            <a:custGeom>
              <a:rect b="b" l="l" r="r" t="t"/>
              <a:pathLst>
                <a:path extrusionOk="0" h="636" w="989">
                  <a:moveTo>
                    <a:pt x="0" y="539"/>
                  </a:moveTo>
                  <a:lnTo>
                    <a:pt x="988" y="636"/>
                  </a:lnTo>
                  <a:lnTo>
                    <a:pt x="988" y="105"/>
                  </a:lnTo>
                  <a:lnTo>
                    <a:pt x="0"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8" name="Google Shape;1648;p42"/>
            <p:cNvSpPr/>
            <p:nvPr/>
          </p:nvSpPr>
          <p:spPr>
            <a:xfrm>
              <a:off x="6675364" y="3079834"/>
              <a:ext cx="43029" cy="25060"/>
            </a:xfrm>
            <a:custGeom>
              <a:rect b="b" l="l" r="r" t="t"/>
              <a:pathLst>
                <a:path extrusionOk="0" h="576" w="989">
                  <a:moveTo>
                    <a:pt x="0" y="539"/>
                  </a:moveTo>
                  <a:lnTo>
                    <a:pt x="988" y="576"/>
                  </a:lnTo>
                  <a:lnTo>
                    <a:pt x="988" y="45"/>
                  </a:lnTo>
                  <a:lnTo>
                    <a:pt x="0"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9" name="Google Shape;1649;p42"/>
            <p:cNvSpPr/>
            <p:nvPr/>
          </p:nvSpPr>
          <p:spPr>
            <a:xfrm>
              <a:off x="6451692" y="2868823"/>
              <a:ext cx="42028" cy="29237"/>
            </a:xfrm>
            <a:custGeom>
              <a:rect b="b" l="l" r="r" t="t"/>
              <a:pathLst>
                <a:path extrusionOk="0" h="672" w="966">
                  <a:moveTo>
                    <a:pt x="0" y="577"/>
                  </a:moveTo>
                  <a:lnTo>
                    <a:pt x="966" y="672"/>
                  </a:lnTo>
                  <a:lnTo>
                    <a:pt x="966" y="102"/>
                  </a:lnTo>
                  <a:lnTo>
                    <a:pt x="0"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0" name="Google Shape;1650;p42"/>
            <p:cNvSpPr/>
            <p:nvPr/>
          </p:nvSpPr>
          <p:spPr>
            <a:xfrm>
              <a:off x="6317472" y="2959101"/>
              <a:ext cx="41419" cy="28976"/>
            </a:xfrm>
            <a:custGeom>
              <a:rect b="b" l="l" r="r" t="t"/>
              <a:pathLst>
                <a:path extrusionOk="0" h="666" w="952">
                  <a:moveTo>
                    <a:pt x="0" y="601"/>
                  </a:moveTo>
                  <a:lnTo>
                    <a:pt x="952" y="665"/>
                  </a:lnTo>
                  <a:lnTo>
                    <a:pt x="952" y="72"/>
                  </a:lnTo>
                  <a:lnTo>
                    <a:pt x="0"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1" name="Google Shape;1651;p42"/>
            <p:cNvSpPr/>
            <p:nvPr/>
          </p:nvSpPr>
          <p:spPr>
            <a:xfrm>
              <a:off x="6317472" y="3011354"/>
              <a:ext cx="41419" cy="28367"/>
            </a:xfrm>
            <a:custGeom>
              <a:rect b="b" l="l" r="r" t="t"/>
              <a:pathLst>
                <a:path extrusionOk="0" h="652" w="952">
                  <a:moveTo>
                    <a:pt x="0" y="601"/>
                  </a:moveTo>
                  <a:lnTo>
                    <a:pt x="952" y="652"/>
                  </a:lnTo>
                  <a:lnTo>
                    <a:pt x="952" y="58"/>
                  </a:lnTo>
                  <a:lnTo>
                    <a:pt x="0"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2" name="Google Shape;1652;p42"/>
            <p:cNvSpPr/>
            <p:nvPr/>
          </p:nvSpPr>
          <p:spPr>
            <a:xfrm>
              <a:off x="6317472" y="3168068"/>
              <a:ext cx="41419" cy="26540"/>
            </a:xfrm>
            <a:custGeom>
              <a:rect b="b" l="l" r="r" t="t"/>
              <a:pathLst>
                <a:path extrusionOk="0" h="610" w="952">
                  <a:moveTo>
                    <a:pt x="0" y="601"/>
                  </a:moveTo>
                  <a:lnTo>
                    <a:pt x="952" y="609"/>
                  </a:lnTo>
                  <a:lnTo>
                    <a:pt x="952" y="15"/>
                  </a:lnTo>
                  <a:lnTo>
                    <a:pt x="0"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3" name="Google Shape;1653;p42"/>
            <p:cNvSpPr/>
            <p:nvPr/>
          </p:nvSpPr>
          <p:spPr>
            <a:xfrm>
              <a:off x="6317472" y="3115859"/>
              <a:ext cx="41419" cy="27105"/>
            </a:xfrm>
            <a:custGeom>
              <a:rect b="b" l="l" r="r" t="t"/>
              <a:pathLst>
                <a:path extrusionOk="0" h="623" w="952">
                  <a:moveTo>
                    <a:pt x="0" y="600"/>
                  </a:moveTo>
                  <a:lnTo>
                    <a:pt x="952" y="623"/>
                  </a:lnTo>
                  <a:lnTo>
                    <a:pt x="952" y="29"/>
                  </a:lnTo>
                  <a:lnTo>
                    <a:pt x="0"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4" name="Google Shape;1654;p42"/>
            <p:cNvSpPr/>
            <p:nvPr/>
          </p:nvSpPr>
          <p:spPr>
            <a:xfrm>
              <a:off x="6317472" y="3063606"/>
              <a:ext cx="41419" cy="27758"/>
            </a:xfrm>
            <a:custGeom>
              <a:rect b="b" l="l" r="r" t="t"/>
              <a:pathLst>
                <a:path extrusionOk="0" h="638" w="952">
                  <a:moveTo>
                    <a:pt x="0" y="601"/>
                  </a:moveTo>
                  <a:lnTo>
                    <a:pt x="952" y="637"/>
                  </a:lnTo>
                  <a:lnTo>
                    <a:pt x="952" y="43"/>
                  </a:lnTo>
                  <a:lnTo>
                    <a:pt x="0"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5" name="Google Shape;1655;p42"/>
            <p:cNvSpPr/>
            <p:nvPr/>
          </p:nvSpPr>
          <p:spPr>
            <a:xfrm>
              <a:off x="6406923" y="2864037"/>
              <a:ext cx="41854" cy="29629"/>
            </a:xfrm>
            <a:custGeom>
              <a:rect b="b" l="l" r="r" t="t"/>
              <a:pathLst>
                <a:path extrusionOk="0" h="681" w="962">
                  <a:moveTo>
                    <a:pt x="1" y="587"/>
                  </a:moveTo>
                  <a:lnTo>
                    <a:pt x="962" y="680"/>
                  </a:lnTo>
                  <a:lnTo>
                    <a:pt x="962" y="102"/>
                  </a:lnTo>
                  <a:lnTo>
                    <a:pt x="1"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6" name="Google Shape;1656;p42"/>
            <p:cNvSpPr/>
            <p:nvPr/>
          </p:nvSpPr>
          <p:spPr>
            <a:xfrm>
              <a:off x="6362197" y="2859338"/>
              <a:ext cx="41637" cy="29890"/>
            </a:xfrm>
            <a:custGeom>
              <a:rect b="b" l="l" r="r" t="t"/>
              <a:pathLst>
                <a:path extrusionOk="0" h="687" w="957">
                  <a:moveTo>
                    <a:pt x="0" y="593"/>
                  </a:moveTo>
                  <a:lnTo>
                    <a:pt x="957" y="687"/>
                  </a:lnTo>
                  <a:lnTo>
                    <a:pt x="957" y="102"/>
                  </a:lnTo>
                  <a:lnTo>
                    <a:pt x="0"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7" name="Google Shape;1657;p42"/>
            <p:cNvSpPr/>
            <p:nvPr/>
          </p:nvSpPr>
          <p:spPr>
            <a:xfrm>
              <a:off x="6317472" y="2906892"/>
              <a:ext cx="41419" cy="29542"/>
            </a:xfrm>
            <a:custGeom>
              <a:rect b="b" l="l" r="r" t="t"/>
              <a:pathLst>
                <a:path extrusionOk="0" h="679" w="952">
                  <a:moveTo>
                    <a:pt x="0" y="600"/>
                  </a:moveTo>
                  <a:lnTo>
                    <a:pt x="952" y="679"/>
                  </a:lnTo>
                  <a:lnTo>
                    <a:pt x="952" y="86"/>
                  </a:lnTo>
                  <a:lnTo>
                    <a:pt x="0"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8" name="Google Shape;1658;p42"/>
            <p:cNvSpPr/>
            <p:nvPr/>
          </p:nvSpPr>
          <p:spPr>
            <a:xfrm>
              <a:off x="6317472" y="2854596"/>
              <a:ext cx="41419" cy="30238"/>
            </a:xfrm>
            <a:custGeom>
              <a:rect b="b" l="l" r="r" t="t"/>
              <a:pathLst>
                <a:path extrusionOk="0" h="695" w="952">
                  <a:moveTo>
                    <a:pt x="0" y="602"/>
                  </a:moveTo>
                  <a:lnTo>
                    <a:pt x="952" y="694"/>
                  </a:lnTo>
                  <a:lnTo>
                    <a:pt x="952" y="101"/>
                  </a:lnTo>
                  <a:lnTo>
                    <a:pt x="0"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9" name="Google Shape;1659;p42"/>
            <p:cNvSpPr/>
            <p:nvPr/>
          </p:nvSpPr>
          <p:spPr>
            <a:xfrm>
              <a:off x="6496418" y="3170765"/>
              <a:ext cx="42246" cy="25147"/>
            </a:xfrm>
            <a:custGeom>
              <a:rect b="b" l="l" r="r" t="t"/>
              <a:pathLst>
                <a:path extrusionOk="0" h="578" w="971">
                  <a:moveTo>
                    <a:pt x="1" y="571"/>
                  </a:moveTo>
                  <a:lnTo>
                    <a:pt x="971" y="578"/>
                  </a:lnTo>
                  <a:lnTo>
                    <a:pt x="971" y="15"/>
                  </a:lnTo>
                  <a:lnTo>
                    <a:pt x="1"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0" name="Google Shape;1660;p42"/>
            <p:cNvSpPr/>
            <p:nvPr/>
          </p:nvSpPr>
          <p:spPr>
            <a:xfrm>
              <a:off x="6630639" y="3172853"/>
              <a:ext cx="42855" cy="24103"/>
            </a:xfrm>
            <a:custGeom>
              <a:rect b="b" l="l" r="r" t="t"/>
              <a:pathLst>
                <a:path extrusionOk="0" h="554" w="985">
                  <a:moveTo>
                    <a:pt x="0" y="545"/>
                  </a:moveTo>
                  <a:lnTo>
                    <a:pt x="984" y="553"/>
                  </a:lnTo>
                  <a:lnTo>
                    <a:pt x="984" y="15"/>
                  </a:lnTo>
                  <a:lnTo>
                    <a:pt x="0"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1" name="Google Shape;1661;p42"/>
            <p:cNvSpPr/>
            <p:nvPr/>
          </p:nvSpPr>
          <p:spPr>
            <a:xfrm>
              <a:off x="6585870" y="3172157"/>
              <a:ext cx="42681" cy="24451"/>
            </a:xfrm>
            <a:custGeom>
              <a:rect b="b" l="l" r="r" t="t"/>
              <a:pathLst>
                <a:path extrusionOk="0" h="562" w="981">
                  <a:moveTo>
                    <a:pt x="1" y="554"/>
                  </a:moveTo>
                  <a:lnTo>
                    <a:pt x="980" y="561"/>
                  </a:lnTo>
                  <a:lnTo>
                    <a:pt x="980" y="15"/>
                  </a:lnTo>
                  <a:lnTo>
                    <a:pt x="1"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2" name="Google Shape;1662;p42"/>
            <p:cNvSpPr/>
            <p:nvPr/>
          </p:nvSpPr>
          <p:spPr>
            <a:xfrm>
              <a:off x="6541144" y="3171461"/>
              <a:ext cx="42463" cy="24799"/>
            </a:xfrm>
            <a:custGeom>
              <a:rect b="b" l="l" r="r" t="t"/>
              <a:pathLst>
                <a:path extrusionOk="0" h="570" w="976">
                  <a:moveTo>
                    <a:pt x="0" y="563"/>
                  </a:moveTo>
                  <a:lnTo>
                    <a:pt x="976" y="570"/>
                  </a:lnTo>
                  <a:lnTo>
                    <a:pt x="976" y="15"/>
                  </a:lnTo>
                  <a:lnTo>
                    <a:pt x="0"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3" name="Google Shape;1663;p42"/>
            <p:cNvSpPr/>
            <p:nvPr/>
          </p:nvSpPr>
          <p:spPr>
            <a:xfrm>
              <a:off x="6362197" y="3168764"/>
              <a:ext cx="41637" cy="26104"/>
            </a:xfrm>
            <a:custGeom>
              <a:rect b="b" l="l" r="r" t="t"/>
              <a:pathLst>
                <a:path extrusionOk="0" h="600" w="957">
                  <a:moveTo>
                    <a:pt x="0" y="593"/>
                  </a:moveTo>
                  <a:lnTo>
                    <a:pt x="957" y="600"/>
                  </a:lnTo>
                  <a:lnTo>
                    <a:pt x="957" y="15"/>
                  </a:lnTo>
                  <a:lnTo>
                    <a:pt x="0"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4" name="Google Shape;1664;p42"/>
            <p:cNvSpPr/>
            <p:nvPr/>
          </p:nvSpPr>
          <p:spPr>
            <a:xfrm>
              <a:off x="6675364" y="3173462"/>
              <a:ext cx="43029" cy="23842"/>
            </a:xfrm>
            <a:custGeom>
              <a:rect b="b" l="l" r="r" t="t"/>
              <a:pathLst>
                <a:path extrusionOk="0" h="548" w="989">
                  <a:moveTo>
                    <a:pt x="0" y="539"/>
                  </a:moveTo>
                  <a:lnTo>
                    <a:pt x="988" y="547"/>
                  </a:lnTo>
                  <a:lnTo>
                    <a:pt x="988" y="17"/>
                  </a:lnTo>
                  <a:lnTo>
                    <a:pt x="0"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5" name="Google Shape;1665;p42"/>
            <p:cNvSpPr/>
            <p:nvPr/>
          </p:nvSpPr>
          <p:spPr>
            <a:xfrm>
              <a:off x="6675364" y="3126692"/>
              <a:ext cx="43029" cy="24364"/>
            </a:xfrm>
            <a:custGeom>
              <a:rect b="b" l="l" r="r" t="t"/>
              <a:pathLst>
                <a:path extrusionOk="0" h="560" w="989">
                  <a:moveTo>
                    <a:pt x="0" y="539"/>
                  </a:moveTo>
                  <a:lnTo>
                    <a:pt x="988" y="560"/>
                  </a:lnTo>
                  <a:lnTo>
                    <a:pt x="988" y="29"/>
                  </a:lnTo>
                  <a:lnTo>
                    <a:pt x="0"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6" name="Google Shape;1666;p42"/>
            <p:cNvSpPr/>
            <p:nvPr/>
          </p:nvSpPr>
          <p:spPr>
            <a:xfrm>
              <a:off x="6406923" y="3169460"/>
              <a:ext cx="41854" cy="25756"/>
            </a:xfrm>
            <a:custGeom>
              <a:rect b="b" l="l" r="r" t="t"/>
              <a:pathLst>
                <a:path extrusionOk="0" h="592" w="962">
                  <a:moveTo>
                    <a:pt x="1" y="585"/>
                  </a:moveTo>
                  <a:lnTo>
                    <a:pt x="962" y="592"/>
                  </a:lnTo>
                  <a:lnTo>
                    <a:pt x="962" y="15"/>
                  </a:lnTo>
                  <a:lnTo>
                    <a:pt x="1"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7" name="Google Shape;1667;p42"/>
            <p:cNvSpPr/>
            <p:nvPr/>
          </p:nvSpPr>
          <p:spPr>
            <a:xfrm>
              <a:off x="6451692" y="3170156"/>
              <a:ext cx="42028" cy="25408"/>
            </a:xfrm>
            <a:custGeom>
              <a:rect b="b" l="l" r="r" t="t"/>
              <a:pathLst>
                <a:path extrusionOk="0" h="584" w="966">
                  <a:moveTo>
                    <a:pt x="0" y="577"/>
                  </a:moveTo>
                  <a:lnTo>
                    <a:pt x="966" y="584"/>
                  </a:lnTo>
                  <a:lnTo>
                    <a:pt x="966" y="14"/>
                  </a:lnTo>
                  <a:lnTo>
                    <a:pt x="0"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668" name="Google Shape;1668;p42"/>
          <p:cNvSpPr/>
          <p:nvPr/>
        </p:nvSpPr>
        <p:spPr>
          <a:xfrm>
            <a:off x="-73000" y="4825725"/>
            <a:ext cx="9258900" cy="3177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9" name="Google Shape;1669;p42"/>
          <p:cNvSpPr/>
          <p:nvPr/>
        </p:nvSpPr>
        <p:spPr>
          <a:xfrm>
            <a:off x="-57450" y="4825725"/>
            <a:ext cx="9258900" cy="4209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0" name="Google Shape;1670;p42"/>
          <p:cNvSpPr/>
          <p:nvPr/>
        </p:nvSpPr>
        <p:spPr>
          <a:xfrm>
            <a:off x="381421" y="119145"/>
            <a:ext cx="501631" cy="242152"/>
          </a:xfrm>
          <a:custGeom>
            <a:rect b="b" l="l" r="r" t="t"/>
            <a:pathLst>
              <a:path extrusionOk="0" h="2795" w="5790">
                <a:moveTo>
                  <a:pt x="5789" y="2794"/>
                </a:moveTo>
                <a:lnTo>
                  <a:pt x="0" y="2794"/>
                </a:lnTo>
                <a:cubicBezTo>
                  <a:pt x="1" y="2449"/>
                  <a:pt x="334" y="2302"/>
                  <a:pt x="642" y="2459"/>
                </a:cubicBezTo>
                <a:cubicBezTo>
                  <a:pt x="1176" y="2313"/>
                  <a:pt x="1710" y="2168"/>
                  <a:pt x="2243" y="2023"/>
                </a:cubicBezTo>
                <a:cubicBezTo>
                  <a:pt x="1961" y="1537"/>
                  <a:pt x="1680" y="916"/>
                  <a:pt x="1990" y="447"/>
                </a:cubicBezTo>
                <a:cubicBezTo>
                  <a:pt x="2266" y="30"/>
                  <a:pt x="2924" y="0"/>
                  <a:pt x="3319" y="305"/>
                </a:cubicBezTo>
                <a:cubicBezTo>
                  <a:pt x="3715" y="611"/>
                  <a:pt x="3871" y="1151"/>
                  <a:pt x="3841" y="1650"/>
                </a:cubicBezTo>
                <a:cubicBezTo>
                  <a:pt x="4167" y="1444"/>
                  <a:pt x="4670" y="1740"/>
                  <a:pt x="4650" y="2124"/>
                </a:cubicBezTo>
                <a:cubicBezTo>
                  <a:pt x="5100" y="1999"/>
                  <a:pt x="5656" y="2346"/>
                  <a:pt x="5789" y="2794"/>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1" name="Google Shape;1671;p42"/>
          <p:cNvSpPr txBox="1"/>
          <p:nvPr/>
        </p:nvSpPr>
        <p:spPr>
          <a:xfrm>
            <a:off x="0" y="909450"/>
            <a:ext cx="7722600" cy="3879000"/>
          </a:xfrm>
          <a:prstGeom prst="rect">
            <a:avLst/>
          </a:prstGeom>
          <a:noFill/>
          <a:ln>
            <a:noFill/>
          </a:ln>
        </p:spPr>
        <p:txBody>
          <a:bodyPr anchorCtr="0" anchor="t" bIns="91425" lIns="91425" spcFirstLastPara="1" rIns="91425" wrap="square" tIns="91425">
            <a:spAutoFit/>
          </a:bodyPr>
          <a:lstStyle/>
          <a:p>
            <a:pPr indent="-304800" lvl="0" marL="457200" rtl="0" algn="l">
              <a:spcBef>
                <a:spcPts val="0"/>
              </a:spcBef>
              <a:spcAft>
                <a:spcPts val="0"/>
              </a:spcAft>
              <a:buClr>
                <a:schemeClr val="dk1"/>
              </a:buClr>
              <a:buSzPts val="1200"/>
              <a:buFont typeface="Times New Roman"/>
              <a:buChar char="●"/>
            </a:pPr>
            <a:r>
              <a:rPr lang="en" sz="1200">
                <a:solidFill>
                  <a:schemeClr val="dk1"/>
                </a:solidFill>
                <a:latin typeface="Times New Roman"/>
                <a:ea typeface="Times New Roman"/>
                <a:cs typeface="Times New Roman"/>
                <a:sym typeface="Times New Roman"/>
              </a:rPr>
              <a:t>By </a:t>
            </a:r>
            <a:r>
              <a:rPr lang="en" sz="1200">
                <a:solidFill>
                  <a:schemeClr val="dk1"/>
                </a:solidFill>
                <a:latin typeface="Times New Roman"/>
                <a:ea typeface="Times New Roman"/>
                <a:cs typeface="Times New Roman"/>
                <a:sym typeface="Times New Roman"/>
              </a:rPr>
              <a:t>mimicking</a:t>
            </a:r>
            <a:r>
              <a:rPr lang="en" sz="1200">
                <a:solidFill>
                  <a:schemeClr val="dk1"/>
                </a:solidFill>
                <a:latin typeface="Times New Roman"/>
                <a:ea typeface="Times New Roman"/>
                <a:cs typeface="Times New Roman"/>
                <a:sym typeface="Times New Roman"/>
              </a:rPr>
              <a:t> natural concepts, I should be able to create a proper design that can withstand external and internal forces while also following the basic </a:t>
            </a:r>
            <a:r>
              <a:rPr lang="en" sz="1200">
                <a:solidFill>
                  <a:schemeClr val="dk1"/>
                </a:solidFill>
                <a:latin typeface="Times New Roman"/>
                <a:ea typeface="Times New Roman"/>
                <a:cs typeface="Times New Roman"/>
                <a:sym typeface="Times New Roman"/>
              </a:rPr>
              <a:t>structure</a:t>
            </a:r>
            <a:r>
              <a:rPr lang="en" sz="1200">
                <a:solidFill>
                  <a:schemeClr val="dk1"/>
                </a:solidFill>
                <a:latin typeface="Times New Roman"/>
                <a:ea typeface="Times New Roman"/>
                <a:cs typeface="Times New Roman"/>
                <a:sym typeface="Times New Roman"/>
              </a:rPr>
              <a:t> design needed to be </a:t>
            </a:r>
            <a:r>
              <a:rPr lang="en" sz="1200">
                <a:solidFill>
                  <a:schemeClr val="dk1"/>
                </a:solidFill>
                <a:latin typeface="Times New Roman"/>
                <a:ea typeface="Times New Roman"/>
                <a:cs typeface="Times New Roman"/>
                <a:sym typeface="Times New Roman"/>
              </a:rPr>
              <a:t>accomplished</a:t>
            </a:r>
            <a:r>
              <a:rPr lang="en" sz="1200">
                <a:solidFill>
                  <a:schemeClr val="dk1"/>
                </a:solidFill>
                <a:latin typeface="Times New Roman"/>
                <a:ea typeface="Times New Roman"/>
                <a:cs typeface="Times New Roman"/>
                <a:sym typeface="Times New Roman"/>
              </a:rPr>
              <a:t> to ensures structural stability. </a:t>
            </a:r>
            <a:endParaRPr sz="1200">
              <a:solidFill>
                <a:schemeClr val="dk1"/>
              </a:solidFill>
              <a:latin typeface="Times New Roman"/>
              <a:ea typeface="Times New Roman"/>
              <a:cs typeface="Times New Roman"/>
              <a:sym typeface="Times New Roman"/>
            </a:endParaRPr>
          </a:p>
          <a:p>
            <a:pPr indent="0" lvl="0" marL="0" rtl="0" algn="l">
              <a:spcBef>
                <a:spcPts val="0"/>
              </a:spcBef>
              <a:spcAft>
                <a:spcPts val="0"/>
              </a:spcAft>
              <a:buNone/>
            </a:pPr>
            <a:r>
              <a:t/>
            </a:r>
            <a:endParaRPr sz="1200">
              <a:solidFill>
                <a:schemeClr val="dk1"/>
              </a:solidFill>
              <a:latin typeface="Times New Roman"/>
              <a:ea typeface="Times New Roman"/>
              <a:cs typeface="Times New Roman"/>
              <a:sym typeface="Times New Roman"/>
            </a:endParaRPr>
          </a:p>
          <a:p>
            <a:pPr indent="-304800" lvl="0" marL="457200" rtl="0" algn="l">
              <a:spcBef>
                <a:spcPts val="0"/>
              </a:spcBef>
              <a:spcAft>
                <a:spcPts val="0"/>
              </a:spcAft>
              <a:buClr>
                <a:schemeClr val="dk1"/>
              </a:buClr>
              <a:buSzPts val="1200"/>
              <a:buFont typeface="Times New Roman"/>
              <a:buChar char="●"/>
            </a:pPr>
            <a:r>
              <a:rPr lang="en" sz="1200">
                <a:solidFill>
                  <a:schemeClr val="dk1"/>
                </a:solidFill>
                <a:latin typeface="Times New Roman"/>
                <a:ea typeface="Times New Roman"/>
                <a:cs typeface="Times New Roman"/>
                <a:sym typeface="Times New Roman"/>
              </a:rPr>
              <a:t>Before</a:t>
            </a:r>
            <a:r>
              <a:rPr lang="en" sz="1200">
                <a:solidFill>
                  <a:schemeClr val="dk1"/>
                </a:solidFill>
                <a:latin typeface="Times New Roman"/>
                <a:ea typeface="Times New Roman"/>
                <a:cs typeface="Times New Roman"/>
                <a:sym typeface="Times New Roman"/>
              </a:rPr>
              <a:t> deciding what biological concept I am </a:t>
            </a:r>
            <a:r>
              <a:rPr lang="en" sz="1200">
                <a:solidFill>
                  <a:schemeClr val="dk1"/>
                </a:solidFill>
                <a:latin typeface="Times New Roman"/>
                <a:ea typeface="Times New Roman"/>
                <a:cs typeface="Times New Roman"/>
                <a:sym typeface="Times New Roman"/>
              </a:rPr>
              <a:t>mimicking</a:t>
            </a:r>
            <a:r>
              <a:rPr lang="en" sz="1200">
                <a:solidFill>
                  <a:schemeClr val="dk1"/>
                </a:solidFill>
                <a:latin typeface="Times New Roman"/>
                <a:ea typeface="Times New Roman"/>
                <a:cs typeface="Times New Roman"/>
                <a:sym typeface="Times New Roman"/>
              </a:rPr>
              <a:t>, I have to determine what type of </a:t>
            </a:r>
            <a:r>
              <a:rPr lang="en" sz="1200">
                <a:solidFill>
                  <a:schemeClr val="dk1"/>
                </a:solidFill>
                <a:latin typeface="Times New Roman"/>
                <a:ea typeface="Times New Roman"/>
                <a:cs typeface="Times New Roman"/>
                <a:sym typeface="Times New Roman"/>
              </a:rPr>
              <a:t>structure should I use, shell, solid, or frame? Most man-made structures are either frame or solid. Bridges and walls are solid structures as it use strong materials such as concrete to hold weight and maintain shape. Buildings are often frame structures as they require multiple floors and need extra supports to hold the weight of the structure and the the people inside it. In addition to that, most home are also frame structure as they have a main framework inside before adding exterior and interior over the frame. </a:t>
            </a:r>
            <a:endParaRPr sz="1200">
              <a:solidFill>
                <a:schemeClr val="dk1"/>
              </a:solidFill>
              <a:latin typeface="Times New Roman"/>
              <a:ea typeface="Times New Roman"/>
              <a:cs typeface="Times New Roman"/>
              <a:sym typeface="Times New Roman"/>
            </a:endParaRPr>
          </a:p>
          <a:p>
            <a:pPr indent="0" lvl="0" marL="457200" rtl="0" algn="l">
              <a:spcBef>
                <a:spcPts val="0"/>
              </a:spcBef>
              <a:spcAft>
                <a:spcPts val="0"/>
              </a:spcAft>
              <a:buNone/>
            </a:pPr>
            <a:r>
              <a:t/>
            </a:r>
            <a:endParaRPr sz="1200">
              <a:solidFill>
                <a:schemeClr val="dk1"/>
              </a:solidFill>
              <a:latin typeface="Times New Roman"/>
              <a:ea typeface="Times New Roman"/>
              <a:cs typeface="Times New Roman"/>
              <a:sym typeface="Times New Roman"/>
            </a:endParaRPr>
          </a:p>
          <a:p>
            <a:pPr indent="-304800" lvl="0" marL="457200" rtl="0" algn="l">
              <a:spcBef>
                <a:spcPts val="0"/>
              </a:spcBef>
              <a:spcAft>
                <a:spcPts val="0"/>
              </a:spcAft>
              <a:buClr>
                <a:schemeClr val="dk1"/>
              </a:buClr>
              <a:buSzPts val="1200"/>
              <a:buFont typeface="Times New Roman"/>
              <a:buChar char="●"/>
            </a:pPr>
            <a:r>
              <a:rPr lang="en" sz="1200">
                <a:solidFill>
                  <a:schemeClr val="dk1"/>
                </a:solidFill>
                <a:latin typeface="Times New Roman"/>
                <a:ea typeface="Times New Roman"/>
                <a:cs typeface="Times New Roman"/>
                <a:sym typeface="Times New Roman"/>
              </a:rPr>
              <a:t>Though shell structures are strong, it's really dependant on the material used and the force that is being applied to it to determine that its efficient. Solid structures have the most strength but often have very little flexibility which can pose as a threat during earthquakes. Frame structures are right in between as they have good flexibility and based on its design, can support or withstand multiple factors. To further ensure its success, the frame structure should have solid materials around it to maintain its strength while still being flexible. For this reason, I decided to mimic natural concepts involving frame structures specifically. </a:t>
            </a:r>
            <a:endParaRPr sz="1200">
              <a:solidFill>
                <a:schemeClr val="dk1"/>
              </a:solidFill>
              <a:latin typeface="Times New Roman"/>
              <a:ea typeface="Times New Roman"/>
              <a:cs typeface="Times New Roman"/>
              <a:sym typeface="Times New Roman"/>
            </a:endParaRPr>
          </a:p>
          <a:p>
            <a:pPr indent="0" lvl="0" marL="914400" rtl="0" algn="l">
              <a:spcBef>
                <a:spcPts val="0"/>
              </a:spcBef>
              <a:spcAft>
                <a:spcPts val="0"/>
              </a:spcAft>
              <a:buNone/>
            </a:pPr>
            <a:r>
              <a:t/>
            </a:r>
            <a:endParaRPr sz="1200">
              <a:solidFill>
                <a:schemeClr val="dk1"/>
              </a:solidFill>
              <a:latin typeface="Times New Roman"/>
              <a:ea typeface="Times New Roman"/>
              <a:cs typeface="Times New Roman"/>
              <a:sym typeface="Times New Roman"/>
            </a:endParaRPr>
          </a:p>
          <a:p>
            <a:pPr indent="-304800" lvl="0" marL="457200" rtl="0" algn="l">
              <a:spcBef>
                <a:spcPts val="0"/>
              </a:spcBef>
              <a:spcAft>
                <a:spcPts val="0"/>
              </a:spcAft>
              <a:buClr>
                <a:schemeClr val="dk1"/>
              </a:buClr>
              <a:buSzPts val="1200"/>
              <a:buFont typeface="Times New Roman"/>
              <a:buChar char="●"/>
            </a:pPr>
            <a:r>
              <a:rPr lang="en" sz="1200">
                <a:solidFill>
                  <a:schemeClr val="dk1"/>
                </a:solidFill>
                <a:latin typeface="Times New Roman"/>
                <a:ea typeface="Times New Roman"/>
                <a:cs typeface="Times New Roman"/>
                <a:sym typeface="Times New Roman"/>
              </a:rPr>
              <a:t>Through my project I will test 3 different nature inspired design which will include a beehive, a spider web, and a cell wall as well as an average residential building design to see if my design achieves greater structural stability when compared to a normal residential building. </a:t>
            </a:r>
            <a:endParaRPr sz="1200">
              <a:solidFill>
                <a:schemeClr val="dk1"/>
              </a:solidFill>
              <a:latin typeface="Times New Roman"/>
              <a:ea typeface="Times New Roman"/>
              <a:cs typeface="Times New Roman"/>
              <a:sym typeface="Times New Roman"/>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75" name="Shape 1675"/>
        <p:cNvGrpSpPr/>
        <p:nvPr/>
      </p:nvGrpSpPr>
      <p:grpSpPr>
        <a:xfrm>
          <a:off x="0" y="0"/>
          <a:ext cx="0" cy="0"/>
          <a:chOff x="0" y="0"/>
          <a:chExt cx="0" cy="0"/>
        </a:xfrm>
      </p:grpSpPr>
      <p:sp>
        <p:nvSpPr>
          <p:cNvPr id="1676" name="Google Shape;1676;p43"/>
          <p:cNvSpPr txBox="1"/>
          <p:nvPr>
            <p:ph type="title"/>
          </p:nvPr>
        </p:nvSpPr>
        <p:spPr>
          <a:xfrm>
            <a:off x="561600" y="19825"/>
            <a:ext cx="7218900" cy="810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3500">
                <a:latin typeface="Times New Roman"/>
                <a:ea typeface="Times New Roman"/>
                <a:cs typeface="Times New Roman"/>
                <a:sym typeface="Times New Roman"/>
              </a:rPr>
              <a:t>Natural </a:t>
            </a:r>
            <a:r>
              <a:rPr lang="en" sz="3500">
                <a:latin typeface="Times New Roman"/>
                <a:ea typeface="Times New Roman"/>
                <a:cs typeface="Times New Roman"/>
                <a:sym typeface="Times New Roman"/>
              </a:rPr>
              <a:t>Structures(Beehives)</a:t>
            </a:r>
            <a:endParaRPr sz="3500">
              <a:latin typeface="Times New Roman"/>
              <a:ea typeface="Times New Roman"/>
              <a:cs typeface="Times New Roman"/>
              <a:sym typeface="Times New Roman"/>
            </a:endParaRPr>
          </a:p>
        </p:txBody>
      </p:sp>
      <p:sp>
        <p:nvSpPr>
          <p:cNvPr id="1677" name="Google Shape;1677;p43"/>
          <p:cNvSpPr txBox="1"/>
          <p:nvPr/>
        </p:nvSpPr>
        <p:spPr>
          <a:xfrm>
            <a:off x="0" y="584225"/>
            <a:ext cx="5001300" cy="4987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200">
              <a:solidFill>
                <a:schemeClr val="dk1"/>
              </a:solidFill>
              <a:latin typeface="Times New Roman"/>
              <a:ea typeface="Times New Roman"/>
              <a:cs typeface="Times New Roman"/>
              <a:sym typeface="Times New Roman"/>
            </a:endParaRPr>
          </a:p>
          <a:p>
            <a:pPr indent="-304800" lvl="0" marL="457200" rtl="0" algn="l">
              <a:spcBef>
                <a:spcPts val="0"/>
              </a:spcBef>
              <a:spcAft>
                <a:spcPts val="0"/>
              </a:spcAft>
              <a:buClr>
                <a:schemeClr val="dk1"/>
              </a:buClr>
              <a:buSzPts val="1200"/>
              <a:buFont typeface="Times New Roman"/>
              <a:buChar char="●"/>
            </a:pPr>
            <a:r>
              <a:rPr lang="en" sz="1200">
                <a:solidFill>
                  <a:schemeClr val="dk1"/>
                </a:solidFill>
                <a:latin typeface="Times New Roman"/>
                <a:ea typeface="Times New Roman"/>
                <a:cs typeface="Times New Roman"/>
                <a:sym typeface="Times New Roman"/>
              </a:rPr>
              <a:t>Beehives- Beehives are built when bees produce wax and mold them into </a:t>
            </a:r>
            <a:r>
              <a:rPr lang="en" sz="1200">
                <a:solidFill>
                  <a:schemeClr val="dk1"/>
                </a:solidFill>
                <a:latin typeface="Times New Roman"/>
                <a:ea typeface="Times New Roman"/>
                <a:cs typeface="Times New Roman"/>
                <a:sym typeface="Times New Roman"/>
              </a:rPr>
              <a:t>circle shaped holes. This wax is melted using the bee’s body heat which stretches out due to surface tension and creates the unique stable hexagonal pattern. This design is so great as the honeycombs provide space for the bee’s, supports holding things such as honey, while the hexagons equally distribute weight, holds its shape and doesn’t waste any space.</a:t>
            </a:r>
            <a:endParaRPr sz="1200">
              <a:solidFill>
                <a:schemeClr val="dk1"/>
              </a:solidFill>
              <a:latin typeface="Times New Roman"/>
              <a:ea typeface="Times New Roman"/>
              <a:cs typeface="Times New Roman"/>
              <a:sym typeface="Times New Roman"/>
            </a:endParaRPr>
          </a:p>
          <a:p>
            <a:pPr indent="0" lvl="0" marL="457200" rtl="0" algn="l">
              <a:spcBef>
                <a:spcPts val="0"/>
              </a:spcBef>
              <a:spcAft>
                <a:spcPts val="0"/>
              </a:spcAft>
              <a:buNone/>
            </a:pPr>
            <a:r>
              <a:t/>
            </a:r>
            <a:endParaRPr sz="1200">
              <a:solidFill>
                <a:schemeClr val="dk1"/>
              </a:solidFill>
              <a:latin typeface="Times New Roman"/>
              <a:ea typeface="Times New Roman"/>
              <a:cs typeface="Times New Roman"/>
              <a:sym typeface="Times New Roman"/>
            </a:endParaRPr>
          </a:p>
          <a:p>
            <a:pPr indent="-304800" lvl="0" marL="457200" rtl="0" algn="l">
              <a:spcBef>
                <a:spcPts val="0"/>
              </a:spcBef>
              <a:spcAft>
                <a:spcPts val="0"/>
              </a:spcAft>
              <a:buClr>
                <a:schemeClr val="dk1"/>
              </a:buClr>
              <a:buSzPts val="1200"/>
              <a:buFont typeface="Times New Roman"/>
              <a:buChar char="●"/>
            </a:pPr>
            <a:r>
              <a:rPr lang="en" sz="1200">
                <a:solidFill>
                  <a:schemeClr val="dk1"/>
                </a:solidFill>
                <a:latin typeface="Times New Roman"/>
                <a:ea typeface="Times New Roman"/>
                <a:cs typeface="Times New Roman"/>
                <a:sym typeface="Times New Roman"/>
              </a:rPr>
              <a:t> By combining these hexagonal cells into a full scale structure, a beehive is formed. By developing a structure made up of a hexagonal cells, bees are able to maintain a stable structure, use minimum materials, not waste any space and create a stable structure that can withstand many external forces and the wax act as supports to the structure.  </a:t>
            </a:r>
            <a:endParaRPr sz="1200">
              <a:solidFill>
                <a:schemeClr val="dk1"/>
              </a:solidFill>
              <a:latin typeface="Times New Roman"/>
              <a:ea typeface="Times New Roman"/>
              <a:cs typeface="Times New Roman"/>
              <a:sym typeface="Times New Roman"/>
            </a:endParaRPr>
          </a:p>
          <a:p>
            <a:pPr indent="0" lvl="0" marL="0" rtl="0" algn="l">
              <a:spcBef>
                <a:spcPts val="0"/>
              </a:spcBef>
              <a:spcAft>
                <a:spcPts val="0"/>
              </a:spcAft>
              <a:buNone/>
            </a:pPr>
            <a:r>
              <a:t/>
            </a:r>
            <a:endParaRPr sz="1200">
              <a:solidFill>
                <a:schemeClr val="dk1"/>
              </a:solidFill>
              <a:latin typeface="Times New Roman"/>
              <a:ea typeface="Times New Roman"/>
              <a:cs typeface="Times New Roman"/>
              <a:sym typeface="Times New Roman"/>
            </a:endParaRPr>
          </a:p>
          <a:p>
            <a:pPr indent="-304800" lvl="0" marL="457200" rtl="0" algn="l">
              <a:spcBef>
                <a:spcPts val="0"/>
              </a:spcBef>
              <a:spcAft>
                <a:spcPts val="0"/>
              </a:spcAft>
              <a:buClr>
                <a:schemeClr val="dk1"/>
              </a:buClr>
              <a:buSzPts val="1200"/>
              <a:buFont typeface="Times New Roman"/>
              <a:buChar char="●"/>
            </a:pPr>
            <a:r>
              <a:rPr lang="en" sz="1200">
                <a:solidFill>
                  <a:schemeClr val="dk1"/>
                </a:solidFill>
                <a:latin typeface="Times New Roman"/>
                <a:ea typeface="Times New Roman"/>
                <a:cs typeface="Times New Roman"/>
                <a:sym typeface="Times New Roman"/>
              </a:rPr>
              <a:t>The reason why the hexagonal shape is so structurally stable and can hold weight is because the the junctions of 120 degrees(the angle per side of a hexagon) is the most mechanically stable as the pull of surface tension and force are in balance when they are placed in a hexagonal arrangement. This makes  extremely difficult to any side of the hexagon to collapse unless of extreme force because of the surface tension that's supporting it.</a:t>
            </a:r>
            <a:endParaRPr sz="1200">
              <a:solidFill>
                <a:schemeClr val="dk1"/>
              </a:solidFill>
              <a:latin typeface="Times New Roman"/>
              <a:ea typeface="Times New Roman"/>
              <a:cs typeface="Times New Roman"/>
              <a:sym typeface="Times New Roman"/>
            </a:endParaRPr>
          </a:p>
          <a:p>
            <a:pPr indent="0" lvl="0" marL="0" rtl="0" algn="l">
              <a:spcBef>
                <a:spcPts val="0"/>
              </a:spcBef>
              <a:spcAft>
                <a:spcPts val="0"/>
              </a:spcAft>
              <a:buNone/>
            </a:pPr>
            <a:r>
              <a:t/>
            </a:r>
            <a:endParaRPr sz="1200">
              <a:solidFill>
                <a:schemeClr val="dk1"/>
              </a:solidFill>
              <a:latin typeface="Times New Roman"/>
              <a:ea typeface="Times New Roman"/>
              <a:cs typeface="Times New Roman"/>
              <a:sym typeface="Times New Roman"/>
            </a:endParaRPr>
          </a:p>
          <a:p>
            <a:pPr indent="0" lvl="0" marL="0" rtl="0" algn="l">
              <a:spcBef>
                <a:spcPts val="0"/>
              </a:spcBef>
              <a:spcAft>
                <a:spcPts val="0"/>
              </a:spcAft>
              <a:buNone/>
            </a:pPr>
            <a:r>
              <a:t/>
            </a:r>
            <a:endParaRPr sz="1200">
              <a:solidFill>
                <a:schemeClr val="dk1"/>
              </a:solidFill>
              <a:latin typeface="Times New Roman"/>
              <a:ea typeface="Times New Roman"/>
              <a:cs typeface="Times New Roman"/>
              <a:sym typeface="Times New Roman"/>
            </a:endParaRPr>
          </a:p>
          <a:p>
            <a:pPr indent="0" lvl="0" marL="0" rtl="0" algn="l">
              <a:spcBef>
                <a:spcPts val="0"/>
              </a:spcBef>
              <a:spcAft>
                <a:spcPts val="0"/>
              </a:spcAft>
              <a:buNone/>
            </a:pPr>
            <a:r>
              <a:t/>
            </a:r>
            <a:endParaRPr sz="1200">
              <a:solidFill>
                <a:schemeClr val="dk1"/>
              </a:solidFill>
              <a:latin typeface="Times New Roman"/>
              <a:ea typeface="Times New Roman"/>
              <a:cs typeface="Times New Roman"/>
              <a:sym typeface="Times New Roman"/>
            </a:endParaRPr>
          </a:p>
        </p:txBody>
      </p:sp>
      <p:pic>
        <p:nvPicPr>
          <p:cNvPr descr="Royalty-Free photo: Yellow honeycomb | PickPik" id="1678" name="Google Shape;1678;p43"/>
          <p:cNvPicPr preferRelativeResize="0"/>
          <p:nvPr/>
        </p:nvPicPr>
        <p:blipFill>
          <a:blip r:embed="rId3">
            <a:alphaModFix/>
          </a:blip>
          <a:stretch>
            <a:fillRect/>
          </a:stretch>
        </p:blipFill>
        <p:spPr>
          <a:xfrm>
            <a:off x="5004875" y="975425"/>
            <a:ext cx="2023050" cy="1517300"/>
          </a:xfrm>
          <a:prstGeom prst="rect">
            <a:avLst/>
          </a:prstGeom>
          <a:noFill/>
          <a:ln>
            <a:noFill/>
          </a:ln>
        </p:spPr>
      </p:pic>
      <p:pic>
        <p:nvPicPr>
          <p:cNvPr descr="Royalty-Free photo: Close-up photo of honeybees on honeycomb | PickPik" id="1679" name="Google Shape;1679;p43"/>
          <p:cNvPicPr preferRelativeResize="0"/>
          <p:nvPr/>
        </p:nvPicPr>
        <p:blipFill>
          <a:blip r:embed="rId4">
            <a:alphaModFix/>
          </a:blip>
          <a:stretch>
            <a:fillRect/>
          </a:stretch>
        </p:blipFill>
        <p:spPr>
          <a:xfrm>
            <a:off x="7128925" y="975425"/>
            <a:ext cx="1960875" cy="1517300"/>
          </a:xfrm>
          <a:prstGeom prst="rect">
            <a:avLst/>
          </a:prstGeom>
          <a:noFill/>
          <a:ln>
            <a:noFill/>
          </a:ln>
        </p:spPr>
      </p:pic>
      <p:pic>
        <p:nvPicPr>
          <p:cNvPr id="1680" name="Google Shape;1680;p43"/>
          <p:cNvPicPr preferRelativeResize="0"/>
          <p:nvPr/>
        </p:nvPicPr>
        <p:blipFill rotWithShape="1">
          <a:blip r:embed="rId5">
            <a:alphaModFix/>
          </a:blip>
          <a:srcRect b="0" l="11459" r="1659" t="0"/>
          <a:stretch/>
        </p:blipFill>
        <p:spPr>
          <a:xfrm>
            <a:off x="5802572" y="2637725"/>
            <a:ext cx="2231727" cy="1456440"/>
          </a:xfrm>
          <a:prstGeom prst="rect">
            <a:avLst/>
          </a:prstGeom>
          <a:noFill/>
          <a:ln>
            <a:noFill/>
          </a:ln>
        </p:spPr>
      </p:pic>
      <p:cxnSp>
        <p:nvCxnSpPr>
          <p:cNvPr id="1681" name="Google Shape;1681;p43"/>
          <p:cNvCxnSpPr/>
          <p:nvPr/>
        </p:nvCxnSpPr>
        <p:spPr>
          <a:xfrm flipH="1" rot="10800000">
            <a:off x="6580171" y="3094029"/>
            <a:ext cx="257400" cy="228000"/>
          </a:xfrm>
          <a:prstGeom prst="straightConnector1">
            <a:avLst/>
          </a:prstGeom>
          <a:noFill/>
          <a:ln cap="flat" cmpd="sng" w="9525">
            <a:solidFill>
              <a:schemeClr val="dk2"/>
            </a:solidFill>
            <a:prstDash val="dot"/>
            <a:round/>
            <a:headEnd len="med" w="med" type="triangle"/>
            <a:tailEnd len="med" w="med" type="triangle"/>
          </a:ln>
        </p:spPr>
      </p:cxnSp>
      <p:cxnSp>
        <p:nvCxnSpPr>
          <p:cNvPr id="1682" name="Google Shape;1682;p43"/>
          <p:cNvCxnSpPr/>
          <p:nvPr/>
        </p:nvCxnSpPr>
        <p:spPr>
          <a:xfrm flipH="1" rot="10800000">
            <a:off x="6911226" y="3413316"/>
            <a:ext cx="257400" cy="228000"/>
          </a:xfrm>
          <a:prstGeom prst="straightConnector1">
            <a:avLst/>
          </a:prstGeom>
          <a:noFill/>
          <a:ln cap="flat" cmpd="sng" w="9525">
            <a:solidFill>
              <a:schemeClr val="dk2"/>
            </a:solidFill>
            <a:prstDash val="dot"/>
            <a:round/>
            <a:headEnd len="med" w="med" type="triangle"/>
            <a:tailEnd len="med" w="med" type="triangle"/>
          </a:ln>
        </p:spPr>
      </p:cxnSp>
      <p:cxnSp>
        <p:nvCxnSpPr>
          <p:cNvPr id="1683" name="Google Shape;1683;p43"/>
          <p:cNvCxnSpPr/>
          <p:nvPr/>
        </p:nvCxnSpPr>
        <p:spPr>
          <a:xfrm flipH="1" rot="10800000">
            <a:off x="6406197" y="3587525"/>
            <a:ext cx="257400" cy="228000"/>
          </a:xfrm>
          <a:prstGeom prst="straightConnector1">
            <a:avLst/>
          </a:prstGeom>
          <a:noFill/>
          <a:ln cap="flat" cmpd="sng" w="9525">
            <a:solidFill>
              <a:schemeClr val="dk2"/>
            </a:solidFill>
            <a:prstDash val="dot"/>
            <a:round/>
            <a:headEnd len="med" w="med" type="triangle"/>
            <a:tailEnd len="med" w="med" type="triangle"/>
          </a:ln>
        </p:spPr>
      </p:cxnSp>
      <p:cxnSp>
        <p:nvCxnSpPr>
          <p:cNvPr id="1684" name="Google Shape;1684;p43"/>
          <p:cNvCxnSpPr/>
          <p:nvPr/>
        </p:nvCxnSpPr>
        <p:spPr>
          <a:xfrm flipH="1" rot="10800000">
            <a:off x="7058815" y="2963815"/>
            <a:ext cx="257400" cy="228000"/>
          </a:xfrm>
          <a:prstGeom prst="straightConnector1">
            <a:avLst/>
          </a:prstGeom>
          <a:noFill/>
          <a:ln cap="flat" cmpd="sng" w="9525">
            <a:solidFill>
              <a:schemeClr val="dk2"/>
            </a:solidFill>
            <a:prstDash val="dot"/>
            <a:round/>
            <a:headEnd len="med" w="med" type="triangle"/>
            <a:tailEnd len="med" w="med" type="triangle"/>
          </a:ln>
        </p:spPr>
      </p:cxnSp>
      <p:cxnSp>
        <p:nvCxnSpPr>
          <p:cNvPr id="1685" name="Google Shape;1685;p43"/>
          <p:cNvCxnSpPr/>
          <p:nvPr/>
        </p:nvCxnSpPr>
        <p:spPr>
          <a:xfrm>
            <a:off x="7199916" y="3436012"/>
            <a:ext cx="252300" cy="47400"/>
          </a:xfrm>
          <a:prstGeom prst="straightConnector1">
            <a:avLst/>
          </a:prstGeom>
          <a:noFill/>
          <a:ln cap="flat" cmpd="sng" w="9525">
            <a:solidFill>
              <a:schemeClr val="dk2"/>
            </a:solidFill>
            <a:prstDash val="dot"/>
            <a:round/>
            <a:headEnd len="med" w="med" type="triangle"/>
            <a:tailEnd len="med" w="med" type="triangle"/>
          </a:ln>
        </p:spPr>
      </p:cxnSp>
      <p:cxnSp>
        <p:nvCxnSpPr>
          <p:cNvPr id="1686" name="Google Shape;1686;p43"/>
          <p:cNvCxnSpPr/>
          <p:nvPr/>
        </p:nvCxnSpPr>
        <p:spPr>
          <a:xfrm>
            <a:off x="6311240" y="3301311"/>
            <a:ext cx="298200" cy="36300"/>
          </a:xfrm>
          <a:prstGeom prst="straightConnector1">
            <a:avLst/>
          </a:prstGeom>
          <a:noFill/>
          <a:ln cap="flat" cmpd="sng" w="9525">
            <a:solidFill>
              <a:schemeClr val="dk2"/>
            </a:solidFill>
            <a:prstDash val="dot"/>
            <a:round/>
            <a:headEnd len="med" w="med" type="triangle"/>
            <a:tailEnd len="med" w="med" type="triangle"/>
          </a:ln>
        </p:spPr>
      </p:cxnSp>
      <p:cxnSp>
        <p:nvCxnSpPr>
          <p:cNvPr id="1687" name="Google Shape;1687;p43"/>
          <p:cNvCxnSpPr/>
          <p:nvPr/>
        </p:nvCxnSpPr>
        <p:spPr>
          <a:xfrm>
            <a:off x="6663478" y="3587523"/>
            <a:ext cx="226800" cy="35100"/>
          </a:xfrm>
          <a:prstGeom prst="straightConnector1">
            <a:avLst/>
          </a:prstGeom>
          <a:noFill/>
          <a:ln cap="flat" cmpd="sng" w="9525">
            <a:solidFill>
              <a:schemeClr val="dk2"/>
            </a:solidFill>
            <a:prstDash val="dot"/>
            <a:round/>
            <a:headEnd len="med" w="med" type="triangle"/>
            <a:tailEnd len="med" w="med" type="triangle"/>
          </a:ln>
        </p:spPr>
      </p:cxnSp>
      <p:cxnSp>
        <p:nvCxnSpPr>
          <p:cNvPr id="1688" name="Google Shape;1688;p43"/>
          <p:cNvCxnSpPr/>
          <p:nvPr/>
        </p:nvCxnSpPr>
        <p:spPr>
          <a:xfrm>
            <a:off x="6837452" y="3094027"/>
            <a:ext cx="252300" cy="47400"/>
          </a:xfrm>
          <a:prstGeom prst="straightConnector1">
            <a:avLst/>
          </a:prstGeom>
          <a:noFill/>
          <a:ln cap="flat" cmpd="sng" w="9525">
            <a:solidFill>
              <a:schemeClr val="dk2"/>
            </a:solidFill>
            <a:prstDash val="dot"/>
            <a:round/>
            <a:headEnd len="med" w="med" type="triangle"/>
            <a:tailEnd len="med" w="med" type="triangle"/>
          </a:ln>
        </p:spPr>
      </p:cxnSp>
      <p:cxnSp>
        <p:nvCxnSpPr>
          <p:cNvPr id="1689" name="Google Shape;1689;p43"/>
          <p:cNvCxnSpPr/>
          <p:nvPr/>
        </p:nvCxnSpPr>
        <p:spPr>
          <a:xfrm rot="10800000">
            <a:off x="6939934" y="3641436"/>
            <a:ext cx="47400" cy="264900"/>
          </a:xfrm>
          <a:prstGeom prst="straightConnector1">
            <a:avLst/>
          </a:prstGeom>
          <a:noFill/>
          <a:ln cap="flat" cmpd="sng" w="9525">
            <a:solidFill>
              <a:schemeClr val="dk2"/>
            </a:solidFill>
            <a:prstDash val="dot"/>
            <a:round/>
            <a:headEnd len="med" w="med" type="triangle"/>
            <a:tailEnd len="med" w="med" type="triangle"/>
          </a:ln>
        </p:spPr>
      </p:cxnSp>
      <p:cxnSp>
        <p:nvCxnSpPr>
          <p:cNvPr id="1690" name="Google Shape;1690;p43"/>
          <p:cNvCxnSpPr/>
          <p:nvPr/>
        </p:nvCxnSpPr>
        <p:spPr>
          <a:xfrm rot="10800000">
            <a:off x="6753145" y="2805289"/>
            <a:ext cx="47400" cy="264900"/>
          </a:xfrm>
          <a:prstGeom prst="straightConnector1">
            <a:avLst/>
          </a:prstGeom>
          <a:noFill/>
          <a:ln cap="flat" cmpd="sng" w="9525">
            <a:solidFill>
              <a:schemeClr val="dk2"/>
            </a:solidFill>
            <a:prstDash val="dot"/>
            <a:round/>
            <a:headEnd len="med" w="med" type="triangle"/>
            <a:tailEnd len="med" w="med" type="triangle"/>
          </a:ln>
        </p:spPr>
      </p:cxnSp>
      <p:sp>
        <p:nvSpPr>
          <p:cNvPr id="1691" name="Google Shape;1691;p43"/>
          <p:cNvSpPr txBox="1"/>
          <p:nvPr/>
        </p:nvSpPr>
        <p:spPr>
          <a:xfrm>
            <a:off x="4936575" y="4102950"/>
            <a:ext cx="4207500" cy="1108200"/>
          </a:xfrm>
          <a:prstGeom prst="rect">
            <a:avLst/>
          </a:prstGeom>
          <a:noFill/>
          <a:ln>
            <a:noFill/>
          </a:ln>
        </p:spPr>
        <p:txBody>
          <a:bodyPr anchorCtr="0" anchor="t" bIns="91425" lIns="91425" spcFirstLastPara="1" rIns="91425" wrap="square" tIns="91425">
            <a:spAutoFit/>
          </a:bodyPr>
          <a:lstStyle/>
          <a:p>
            <a:pPr indent="-304800" lvl="0" marL="457200" rtl="0" algn="l">
              <a:spcBef>
                <a:spcPts val="0"/>
              </a:spcBef>
              <a:spcAft>
                <a:spcPts val="0"/>
              </a:spcAft>
              <a:buClr>
                <a:schemeClr val="dk1"/>
              </a:buClr>
              <a:buSzPts val="1200"/>
              <a:buFont typeface="Times New Roman"/>
              <a:buChar char="●"/>
            </a:pPr>
            <a:r>
              <a:rPr lang="en" sz="1200">
                <a:solidFill>
                  <a:schemeClr val="dk1"/>
                </a:solidFill>
                <a:latin typeface="Times New Roman"/>
                <a:ea typeface="Times New Roman"/>
                <a:cs typeface="Times New Roman"/>
                <a:sym typeface="Times New Roman"/>
              </a:rPr>
              <a:t>The arrows show the surface tension that are being applied to each side of the hexagon, </a:t>
            </a:r>
            <a:r>
              <a:rPr lang="en" sz="1200">
                <a:solidFill>
                  <a:schemeClr val="dk1"/>
                </a:solidFill>
                <a:latin typeface="Times New Roman"/>
                <a:ea typeface="Times New Roman"/>
                <a:cs typeface="Times New Roman"/>
                <a:sym typeface="Times New Roman"/>
              </a:rPr>
              <a:t>therefore</a:t>
            </a:r>
            <a:r>
              <a:rPr lang="en" sz="1200">
                <a:solidFill>
                  <a:schemeClr val="dk1"/>
                </a:solidFill>
                <a:latin typeface="Times New Roman"/>
                <a:ea typeface="Times New Roman"/>
                <a:cs typeface="Times New Roman"/>
                <a:sym typeface="Times New Roman"/>
              </a:rPr>
              <a:t> balancing out the </a:t>
            </a:r>
            <a:r>
              <a:rPr lang="en" sz="1200">
                <a:solidFill>
                  <a:schemeClr val="dk1"/>
                </a:solidFill>
                <a:latin typeface="Times New Roman"/>
                <a:ea typeface="Times New Roman"/>
                <a:cs typeface="Times New Roman"/>
                <a:sym typeface="Times New Roman"/>
              </a:rPr>
              <a:t>external</a:t>
            </a:r>
            <a:r>
              <a:rPr lang="en" sz="1200">
                <a:solidFill>
                  <a:schemeClr val="dk1"/>
                </a:solidFill>
                <a:latin typeface="Times New Roman"/>
                <a:ea typeface="Times New Roman"/>
                <a:cs typeface="Times New Roman"/>
                <a:sym typeface="Times New Roman"/>
              </a:rPr>
              <a:t> force </a:t>
            </a:r>
            <a:r>
              <a:rPr lang="en" sz="1200">
                <a:solidFill>
                  <a:schemeClr val="dk1"/>
                </a:solidFill>
                <a:latin typeface="Times New Roman"/>
                <a:ea typeface="Times New Roman"/>
                <a:cs typeface="Times New Roman"/>
                <a:sym typeface="Times New Roman"/>
              </a:rPr>
              <a:t>that's</a:t>
            </a:r>
            <a:r>
              <a:rPr lang="en" sz="1200">
                <a:solidFill>
                  <a:schemeClr val="dk1"/>
                </a:solidFill>
                <a:latin typeface="Times New Roman"/>
                <a:ea typeface="Times New Roman"/>
                <a:cs typeface="Times New Roman"/>
                <a:sym typeface="Times New Roman"/>
              </a:rPr>
              <a:t> being applied to it. This maintains its shape and </a:t>
            </a:r>
            <a:r>
              <a:rPr lang="en" sz="1200">
                <a:solidFill>
                  <a:schemeClr val="dk1"/>
                </a:solidFill>
                <a:latin typeface="Times New Roman"/>
                <a:ea typeface="Times New Roman"/>
                <a:cs typeface="Times New Roman"/>
                <a:sym typeface="Times New Roman"/>
              </a:rPr>
              <a:t>structure</a:t>
            </a:r>
            <a:r>
              <a:rPr lang="en" sz="1200">
                <a:solidFill>
                  <a:schemeClr val="dk1"/>
                </a:solidFill>
                <a:latin typeface="Times New Roman"/>
                <a:ea typeface="Times New Roman"/>
                <a:cs typeface="Times New Roman"/>
                <a:sym typeface="Times New Roman"/>
              </a:rPr>
              <a:t> as its not only being held in place but also </a:t>
            </a:r>
            <a:r>
              <a:rPr lang="en" sz="1200">
                <a:solidFill>
                  <a:schemeClr val="dk1"/>
                </a:solidFill>
                <a:latin typeface="Times New Roman"/>
                <a:ea typeface="Times New Roman"/>
                <a:cs typeface="Times New Roman"/>
                <a:sym typeface="Times New Roman"/>
              </a:rPr>
              <a:t>supported</a:t>
            </a:r>
            <a:r>
              <a:rPr lang="en" sz="1200">
                <a:solidFill>
                  <a:schemeClr val="dk1"/>
                </a:solidFill>
                <a:latin typeface="Times New Roman"/>
                <a:ea typeface="Times New Roman"/>
                <a:cs typeface="Times New Roman"/>
                <a:sym typeface="Times New Roman"/>
              </a:rPr>
              <a:t> by other hexagons around it.</a:t>
            </a:r>
            <a:endParaRPr sz="1200">
              <a:solidFill>
                <a:schemeClr val="dk1"/>
              </a:solidFill>
              <a:latin typeface="Times New Roman"/>
              <a:ea typeface="Times New Roman"/>
              <a:cs typeface="Times New Roman"/>
              <a:sym typeface="Times New Roman"/>
            </a:endParaRPr>
          </a:p>
        </p:txBody>
      </p:sp>
      <p:cxnSp>
        <p:nvCxnSpPr>
          <p:cNvPr id="1692" name="Google Shape;1692;p43"/>
          <p:cNvCxnSpPr/>
          <p:nvPr/>
        </p:nvCxnSpPr>
        <p:spPr>
          <a:xfrm>
            <a:off x="6580178" y="3382773"/>
            <a:ext cx="63600" cy="149700"/>
          </a:xfrm>
          <a:prstGeom prst="straightConnector1">
            <a:avLst/>
          </a:prstGeom>
          <a:noFill/>
          <a:ln cap="flat" cmpd="sng" w="9525">
            <a:solidFill>
              <a:schemeClr val="dk2"/>
            </a:solidFill>
            <a:prstDash val="dot"/>
            <a:round/>
            <a:headEnd len="med" w="med" type="triangle"/>
            <a:tailEnd len="med" w="med" type="triangle"/>
          </a:ln>
        </p:spPr>
      </p:cxnSp>
      <p:cxnSp>
        <p:nvCxnSpPr>
          <p:cNvPr id="1693" name="Google Shape;1693;p43"/>
          <p:cNvCxnSpPr/>
          <p:nvPr/>
        </p:nvCxnSpPr>
        <p:spPr>
          <a:xfrm>
            <a:off x="7089753" y="3227723"/>
            <a:ext cx="63600" cy="149700"/>
          </a:xfrm>
          <a:prstGeom prst="straightConnector1">
            <a:avLst/>
          </a:prstGeom>
          <a:noFill/>
          <a:ln cap="flat" cmpd="sng" w="9525">
            <a:solidFill>
              <a:schemeClr val="dk2"/>
            </a:solidFill>
            <a:prstDash val="dot"/>
            <a:round/>
            <a:headEnd len="med" w="med" type="triangle"/>
            <a:tailEnd len="med" w="med" type="triangle"/>
          </a:ln>
        </p:spPr>
      </p:cxn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97" name="Shape 1697"/>
        <p:cNvGrpSpPr/>
        <p:nvPr/>
      </p:nvGrpSpPr>
      <p:grpSpPr>
        <a:xfrm>
          <a:off x="0" y="0"/>
          <a:ext cx="0" cy="0"/>
          <a:chOff x="0" y="0"/>
          <a:chExt cx="0" cy="0"/>
        </a:xfrm>
      </p:grpSpPr>
      <p:sp>
        <p:nvSpPr>
          <p:cNvPr id="1698" name="Google Shape;1698;p44"/>
          <p:cNvSpPr txBox="1"/>
          <p:nvPr>
            <p:ph type="title"/>
          </p:nvPr>
        </p:nvSpPr>
        <p:spPr>
          <a:xfrm>
            <a:off x="517275" y="164825"/>
            <a:ext cx="7218900" cy="810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3500">
                <a:latin typeface="Times New Roman"/>
                <a:ea typeface="Times New Roman"/>
                <a:cs typeface="Times New Roman"/>
                <a:sym typeface="Times New Roman"/>
              </a:rPr>
              <a:t>Natural Structures</a:t>
            </a:r>
            <a:r>
              <a:rPr lang="en" sz="3500">
                <a:latin typeface="Times New Roman"/>
                <a:ea typeface="Times New Roman"/>
                <a:cs typeface="Times New Roman"/>
                <a:sym typeface="Times New Roman"/>
              </a:rPr>
              <a:t>(Spiderwebs)</a:t>
            </a:r>
            <a:endParaRPr sz="3500">
              <a:latin typeface="Times New Roman"/>
              <a:ea typeface="Times New Roman"/>
              <a:cs typeface="Times New Roman"/>
              <a:sym typeface="Times New Roman"/>
            </a:endParaRPr>
          </a:p>
          <a:p>
            <a:pPr indent="0" lvl="0" marL="0" rtl="0" algn="ctr">
              <a:spcBef>
                <a:spcPts val="0"/>
              </a:spcBef>
              <a:spcAft>
                <a:spcPts val="0"/>
              </a:spcAft>
              <a:buNone/>
            </a:pPr>
            <a:r>
              <a:t/>
            </a:r>
            <a:endParaRPr sz="3500">
              <a:latin typeface="Times New Roman"/>
              <a:ea typeface="Times New Roman"/>
              <a:cs typeface="Times New Roman"/>
              <a:sym typeface="Times New Roman"/>
            </a:endParaRPr>
          </a:p>
        </p:txBody>
      </p:sp>
      <p:sp>
        <p:nvSpPr>
          <p:cNvPr id="1699" name="Google Shape;1699;p44"/>
          <p:cNvSpPr txBox="1"/>
          <p:nvPr/>
        </p:nvSpPr>
        <p:spPr>
          <a:xfrm>
            <a:off x="-12137" y="1533175"/>
            <a:ext cx="6525300" cy="3694200"/>
          </a:xfrm>
          <a:prstGeom prst="rect">
            <a:avLst/>
          </a:prstGeom>
          <a:noFill/>
          <a:ln>
            <a:noFill/>
          </a:ln>
        </p:spPr>
        <p:txBody>
          <a:bodyPr anchorCtr="0" anchor="t" bIns="91425" lIns="91425" spcFirstLastPara="1" rIns="91425" wrap="square" tIns="91425">
            <a:spAutoFit/>
          </a:bodyPr>
          <a:lstStyle/>
          <a:p>
            <a:pPr indent="-304800" lvl="0" marL="457200" rtl="0" algn="l">
              <a:spcBef>
                <a:spcPts val="0"/>
              </a:spcBef>
              <a:spcAft>
                <a:spcPts val="0"/>
              </a:spcAft>
              <a:buClr>
                <a:schemeClr val="dk1"/>
              </a:buClr>
              <a:buSzPts val="1200"/>
              <a:buFont typeface="Times New Roman"/>
              <a:buChar char="●"/>
            </a:pPr>
            <a:r>
              <a:rPr lang="en" sz="1200" u="sng">
                <a:solidFill>
                  <a:schemeClr val="dk1"/>
                </a:solidFill>
                <a:latin typeface="Times New Roman"/>
                <a:ea typeface="Times New Roman"/>
                <a:cs typeface="Times New Roman"/>
                <a:sym typeface="Times New Roman"/>
              </a:rPr>
              <a:t>The Sheet web</a:t>
            </a:r>
            <a:r>
              <a:rPr lang="en" sz="1200">
                <a:solidFill>
                  <a:schemeClr val="dk1"/>
                </a:solidFill>
                <a:latin typeface="Times New Roman"/>
                <a:ea typeface="Times New Roman"/>
                <a:cs typeface="Times New Roman"/>
                <a:sym typeface="Times New Roman"/>
              </a:rPr>
              <a:t> is designed to almost mimic a hammock as whenever potential prey fall or fly into the net, the prey get captured to the spider’s web because stickly silk that is wrapped around the web. The sheet web is very thin and is often created by criss-crossing the webs and building them within tall blades of grass or vegetation. As the design is very ununiformed, the web acts as a net and maze for prey that gets captured, making it almost impossible to escape.</a:t>
            </a:r>
            <a:endParaRPr sz="1200">
              <a:solidFill>
                <a:schemeClr val="dk1"/>
              </a:solidFill>
              <a:latin typeface="Times New Roman"/>
              <a:ea typeface="Times New Roman"/>
              <a:cs typeface="Times New Roman"/>
              <a:sym typeface="Times New Roman"/>
            </a:endParaRPr>
          </a:p>
          <a:p>
            <a:pPr indent="0" lvl="0" marL="0" rtl="0" algn="l">
              <a:spcBef>
                <a:spcPts val="0"/>
              </a:spcBef>
              <a:spcAft>
                <a:spcPts val="0"/>
              </a:spcAft>
              <a:buNone/>
            </a:pPr>
            <a:r>
              <a:t/>
            </a:r>
            <a:endParaRPr sz="1200">
              <a:solidFill>
                <a:schemeClr val="dk1"/>
              </a:solidFill>
              <a:latin typeface="Times New Roman"/>
              <a:ea typeface="Times New Roman"/>
              <a:cs typeface="Times New Roman"/>
              <a:sym typeface="Times New Roman"/>
            </a:endParaRPr>
          </a:p>
          <a:p>
            <a:pPr indent="-304800" lvl="0" marL="457200" rtl="0" algn="l">
              <a:spcBef>
                <a:spcPts val="0"/>
              </a:spcBef>
              <a:spcAft>
                <a:spcPts val="0"/>
              </a:spcAft>
              <a:buClr>
                <a:schemeClr val="dk1"/>
              </a:buClr>
              <a:buSzPts val="1200"/>
              <a:buFont typeface="Times New Roman"/>
              <a:buChar char="●"/>
            </a:pPr>
            <a:r>
              <a:rPr lang="en" sz="1200" u="sng">
                <a:solidFill>
                  <a:schemeClr val="dk1"/>
                </a:solidFill>
                <a:latin typeface="Times New Roman"/>
                <a:ea typeface="Times New Roman"/>
                <a:cs typeface="Times New Roman"/>
                <a:sym typeface="Times New Roman"/>
              </a:rPr>
              <a:t>Funnel webs</a:t>
            </a:r>
            <a:r>
              <a:rPr lang="en" sz="1200">
                <a:solidFill>
                  <a:schemeClr val="dk1"/>
                </a:solidFill>
                <a:latin typeface="Times New Roman"/>
                <a:ea typeface="Times New Roman"/>
                <a:cs typeface="Times New Roman"/>
                <a:sym typeface="Times New Roman"/>
              </a:rPr>
              <a:t> are built by making large, flat horizontal webs that have openings on both ends. When a spider feels vibrations of potential prey, it pounces outside the funnel and drags the prey into the funnel.</a:t>
            </a:r>
            <a:endParaRPr sz="1200">
              <a:solidFill>
                <a:schemeClr val="dk1"/>
              </a:solidFill>
              <a:latin typeface="Times New Roman"/>
              <a:ea typeface="Times New Roman"/>
              <a:cs typeface="Times New Roman"/>
              <a:sym typeface="Times New Roman"/>
            </a:endParaRPr>
          </a:p>
          <a:p>
            <a:pPr indent="0" lvl="0" marL="0" rtl="0" algn="l">
              <a:spcBef>
                <a:spcPts val="0"/>
              </a:spcBef>
              <a:spcAft>
                <a:spcPts val="0"/>
              </a:spcAft>
              <a:buNone/>
            </a:pPr>
            <a:r>
              <a:t/>
            </a:r>
            <a:endParaRPr sz="1200">
              <a:solidFill>
                <a:schemeClr val="dk1"/>
              </a:solidFill>
              <a:latin typeface="Times New Roman"/>
              <a:ea typeface="Times New Roman"/>
              <a:cs typeface="Times New Roman"/>
              <a:sym typeface="Times New Roman"/>
            </a:endParaRPr>
          </a:p>
          <a:p>
            <a:pPr indent="-304800" lvl="0" marL="457200" rtl="0" algn="l">
              <a:spcBef>
                <a:spcPts val="0"/>
              </a:spcBef>
              <a:spcAft>
                <a:spcPts val="0"/>
              </a:spcAft>
              <a:buClr>
                <a:schemeClr val="dk1"/>
              </a:buClr>
              <a:buSzPts val="1200"/>
              <a:buFont typeface="Times New Roman"/>
              <a:buChar char="●"/>
            </a:pPr>
            <a:r>
              <a:rPr lang="en" sz="1200" u="sng">
                <a:solidFill>
                  <a:schemeClr val="dk1"/>
                </a:solidFill>
                <a:latin typeface="Times New Roman"/>
                <a:ea typeface="Times New Roman"/>
                <a:cs typeface="Times New Roman"/>
                <a:sym typeface="Times New Roman"/>
              </a:rPr>
              <a:t>Tangle webs or cobwebs</a:t>
            </a:r>
            <a:r>
              <a:rPr lang="en" sz="1200">
                <a:solidFill>
                  <a:schemeClr val="dk1"/>
                </a:solidFill>
                <a:latin typeface="Times New Roman"/>
                <a:ea typeface="Times New Roman"/>
                <a:cs typeface="Times New Roman"/>
                <a:sym typeface="Times New Roman"/>
              </a:rPr>
              <a:t> are webs created by spider that don’t have any specific structure and are just bunched together with other webs. Tangle webs are often attached to a support system like the corner of a seiling. This provides extra support for the web and allows the spider to store multiple prey onto the web without the fear that the weight of the prey may collapse the web. An abandoned tangle web is a cobweb.</a:t>
            </a:r>
            <a:endParaRPr sz="1200">
              <a:solidFill>
                <a:schemeClr val="dk1"/>
              </a:solidFill>
              <a:latin typeface="Times New Roman"/>
              <a:ea typeface="Times New Roman"/>
              <a:cs typeface="Times New Roman"/>
              <a:sym typeface="Times New Roman"/>
            </a:endParaRPr>
          </a:p>
          <a:p>
            <a:pPr indent="0" lvl="0" marL="0" rtl="0" algn="l">
              <a:spcBef>
                <a:spcPts val="0"/>
              </a:spcBef>
              <a:spcAft>
                <a:spcPts val="0"/>
              </a:spcAft>
              <a:buNone/>
            </a:pPr>
            <a:r>
              <a:t/>
            </a:r>
            <a:endParaRPr sz="1200">
              <a:solidFill>
                <a:schemeClr val="dk1"/>
              </a:solidFill>
              <a:latin typeface="Times New Roman"/>
              <a:ea typeface="Times New Roman"/>
              <a:cs typeface="Times New Roman"/>
              <a:sym typeface="Times New Roman"/>
            </a:endParaRPr>
          </a:p>
          <a:p>
            <a:pPr indent="-304800" lvl="0" marL="457200" rtl="0" algn="l">
              <a:spcBef>
                <a:spcPts val="0"/>
              </a:spcBef>
              <a:spcAft>
                <a:spcPts val="0"/>
              </a:spcAft>
              <a:buClr>
                <a:schemeClr val="dk1"/>
              </a:buClr>
              <a:buSzPts val="1200"/>
              <a:buFont typeface="Times New Roman"/>
              <a:buChar char="●"/>
            </a:pPr>
            <a:r>
              <a:rPr lang="en" sz="1200" u="sng">
                <a:solidFill>
                  <a:schemeClr val="dk1"/>
                </a:solidFill>
                <a:latin typeface="Times New Roman"/>
                <a:ea typeface="Times New Roman"/>
                <a:cs typeface="Times New Roman"/>
                <a:sym typeface="Times New Roman"/>
              </a:rPr>
              <a:t>Orb webs</a:t>
            </a:r>
            <a:r>
              <a:rPr lang="en" sz="1200">
                <a:solidFill>
                  <a:schemeClr val="dk1"/>
                </a:solidFill>
                <a:latin typeface="Times New Roman"/>
                <a:ea typeface="Times New Roman"/>
                <a:cs typeface="Times New Roman"/>
                <a:sym typeface="Times New Roman"/>
              </a:rPr>
              <a:t> are the most common type of spider web made by creating a spiral of silk and then creates almost a net by adding vertical pieces of silk the stretch for the center to the outside of the spiral. The web is reinforced by adding arches and layer of webbing outside the spiral.</a:t>
            </a:r>
            <a:endParaRPr sz="1200">
              <a:solidFill>
                <a:schemeClr val="dk1"/>
              </a:solidFill>
              <a:latin typeface="Times New Roman"/>
              <a:ea typeface="Times New Roman"/>
              <a:cs typeface="Times New Roman"/>
              <a:sym typeface="Times New Roman"/>
            </a:endParaRPr>
          </a:p>
        </p:txBody>
      </p:sp>
      <p:pic>
        <p:nvPicPr>
          <p:cNvPr descr="Spider Web, Drops Of Others Free Stock Photo - Public Domain Pictures" id="1700" name="Google Shape;1700;p44"/>
          <p:cNvPicPr preferRelativeResize="0"/>
          <p:nvPr/>
        </p:nvPicPr>
        <p:blipFill>
          <a:blip r:embed="rId3">
            <a:alphaModFix/>
          </a:blip>
          <a:stretch>
            <a:fillRect/>
          </a:stretch>
        </p:blipFill>
        <p:spPr>
          <a:xfrm>
            <a:off x="6676128" y="3012925"/>
            <a:ext cx="2252710" cy="1501800"/>
          </a:xfrm>
          <a:prstGeom prst="rect">
            <a:avLst/>
          </a:prstGeom>
          <a:noFill/>
          <a:ln>
            <a:noFill/>
          </a:ln>
        </p:spPr>
      </p:pic>
      <p:pic>
        <p:nvPicPr>
          <p:cNvPr id="1701" name="Google Shape;1701;p44"/>
          <p:cNvPicPr preferRelativeResize="0"/>
          <p:nvPr/>
        </p:nvPicPr>
        <p:blipFill>
          <a:blip r:embed="rId4">
            <a:alphaModFix/>
          </a:blip>
          <a:stretch>
            <a:fillRect/>
          </a:stretch>
        </p:blipFill>
        <p:spPr>
          <a:xfrm>
            <a:off x="6579425" y="1464500"/>
            <a:ext cx="2446125" cy="1355850"/>
          </a:xfrm>
          <a:prstGeom prst="rect">
            <a:avLst/>
          </a:prstGeom>
          <a:noFill/>
          <a:ln>
            <a:noFill/>
          </a:ln>
        </p:spPr>
      </p:pic>
      <p:pic>
        <p:nvPicPr>
          <p:cNvPr id="1702" name="Google Shape;1702;p44"/>
          <p:cNvPicPr preferRelativeResize="0"/>
          <p:nvPr/>
        </p:nvPicPr>
        <p:blipFill>
          <a:blip r:embed="rId5">
            <a:alphaModFix/>
          </a:blip>
          <a:stretch>
            <a:fillRect/>
          </a:stretch>
        </p:blipFill>
        <p:spPr>
          <a:xfrm>
            <a:off x="3083825" y="3085850"/>
            <a:ext cx="9525" cy="9525"/>
          </a:xfrm>
          <a:prstGeom prst="rect">
            <a:avLst/>
          </a:prstGeom>
          <a:noFill/>
          <a:ln>
            <a:noFill/>
          </a:ln>
        </p:spPr>
      </p:pic>
      <p:pic>
        <p:nvPicPr>
          <p:cNvPr id="1703" name="Google Shape;1703;p44"/>
          <p:cNvPicPr preferRelativeResize="0"/>
          <p:nvPr/>
        </p:nvPicPr>
        <p:blipFill>
          <a:blip r:embed="rId5">
            <a:alphaModFix/>
          </a:blip>
          <a:stretch>
            <a:fillRect/>
          </a:stretch>
        </p:blipFill>
        <p:spPr>
          <a:xfrm>
            <a:off x="3245750" y="3085850"/>
            <a:ext cx="9525" cy="9525"/>
          </a:xfrm>
          <a:prstGeom prst="rect">
            <a:avLst/>
          </a:prstGeom>
          <a:noFill/>
          <a:ln>
            <a:noFill/>
          </a:ln>
        </p:spPr>
      </p:pic>
      <p:sp>
        <p:nvSpPr>
          <p:cNvPr id="1704" name="Google Shape;1704;p44"/>
          <p:cNvSpPr txBox="1"/>
          <p:nvPr/>
        </p:nvSpPr>
        <p:spPr>
          <a:xfrm>
            <a:off x="142800" y="827525"/>
            <a:ext cx="90012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chemeClr val="dk1"/>
                </a:solidFill>
                <a:latin typeface="Times New Roman"/>
                <a:ea typeface="Times New Roman"/>
                <a:cs typeface="Times New Roman"/>
                <a:sym typeface="Times New Roman"/>
              </a:rPr>
              <a:t>Spiderwebs- Spiderwebs are well known to maintain its shape due to its extreme ductile and tensile strength of the webs. But on top of this spiders create different webs for different purposes, which could be for catching prey, shelter, mating etc. The 4 main types of webs are the funnel web, orb web, sheet web, and cob/tangle web. </a:t>
            </a:r>
            <a:endParaRPr sz="1200">
              <a:solidFill>
                <a:schemeClr val="dk1"/>
              </a:solidFill>
              <a:latin typeface="Times New Roman"/>
              <a:ea typeface="Times New Roman"/>
              <a:cs typeface="Times New Roman"/>
              <a:sym typeface="Times New Roman"/>
            </a:endParaRPr>
          </a:p>
        </p:txBody>
      </p:sp>
      <p:sp>
        <p:nvSpPr>
          <p:cNvPr id="1705" name="Google Shape;1705;p44"/>
          <p:cNvSpPr txBox="1"/>
          <p:nvPr/>
        </p:nvSpPr>
        <p:spPr>
          <a:xfrm>
            <a:off x="6457438" y="4559675"/>
            <a:ext cx="26901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900">
                <a:solidFill>
                  <a:schemeClr val="dk1"/>
                </a:solidFill>
                <a:latin typeface="Times New Roman"/>
                <a:ea typeface="Times New Roman"/>
                <a:cs typeface="Times New Roman"/>
                <a:sym typeface="Times New Roman"/>
              </a:rPr>
              <a:t>The picture above is the spiral orb web and the web that is going to used for my structure design.</a:t>
            </a:r>
            <a:endParaRPr sz="900">
              <a:solidFill>
                <a:schemeClr val="dk1"/>
              </a:solidFill>
              <a:latin typeface="Times New Roman"/>
              <a:ea typeface="Times New Roman"/>
              <a:cs typeface="Times New Roman"/>
              <a:sym typeface="Times New Roman"/>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09" name="Shape 1709"/>
        <p:cNvGrpSpPr/>
        <p:nvPr/>
      </p:nvGrpSpPr>
      <p:grpSpPr>
        <a:xfrm>
          <a:off x="0" y="0"/>
          <a:ext cx="0" cy="0"/>
          <a:chOff x="0" y="0"/>
          <a:chExt cx="0" cy="0"/>
        </a:xfrm>
      </p:grpSpPr>
      <p:sp>
        <p:nvSpPr>
          <p:cNvPr id="1710" name="Google Shape;1710;p45"/>
          <p:cNvSpPr txBox="1"/>
          <p:nvPr>
            <p:ph type="title"/>
          </p:nvPr>
        </p:nvSpPr>
        <p:spPr>
          <a:xfrm>
            <a:off x="517275" y="164825"/>
            <a:ext cx="7218900" cy="810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3500">
                <a:latin typeface="Times New Roman"/>
                <a:ea typeface="Times New Roman"/>
                <a:cs typeface="Times New Roman"/>
                <a:sym typeface="Times New Roman"/>
              </a:rPr>
              <a:t>Natural Structures</a:t>
            </a:r>
            <a:r>
              <a:rPr lang="en" sz="3500">
                <a:latin typeface="Times New Roman"/>
                <a:ea typeface="Times New Roman"/>
                <a:cs typeface="Times New Roman"/>
                <a:sym typeface="Times New Roman"/>
              </a:rPr>
              <a:t>(Cell wall)</a:t>
            </a:r>
            <a:endParaRPr sz="3500">
              <a:latin typeface="Times New Roman"/>
              <a:ea typeface="Times New Roman"/>
              <a:cs typeface="Times New Roman"/>
              <a:sym typeface="Times New Roman"/>
            </a:endParaRPr>
          </a:p>
          <a:p>
            <a:pPr indent="0" lvl="0" marL="0" rtl="0" algn="ctr">
              <a:spcBef>
                <a:spcPts val="0"/>
              </a:spcBef>
              <a:spcAft>
                <a:spcPts val="0"/>
              </a:spcAft>
              <a:buNone/>
            </a:pPr>
            <a:r>
              <a:t/>
            </a:r>
            <a:endParaRPr sz="3500">
              <a:latin typeface="Times New Roman"/>
              <a:ea typeface="Times New Roman"/>
              <a:cs typeface="Times New Roman"/>
              <a:sym typeface="Times New Roman"/>
            </a:endParaRPr>
          </a:p>
        </p:txBody>
      </p:sp>
      <p:sp>
        <p:nvSpPr>
          <p:cNvPr id="1711" name="Google Shape;1711;p45"/>
          <p:cNvSpPr txBox="1"/>
          <p:nvPr/>
        </p:nvSpPr>
        <p:spPr>
          <a:xfrm>
            <a:off x="73925" y="846750"/>
            <a:ext cx="9111900" cy="1847100"/>
          </a:xfrm>
          <a:prstGeom prst="rect">
            <a:avLst/>
          </a:prstGeom>
          <a:noFill/>
          <a:ln>
            <a:noFill/>
          </a:ln>
        </p:spPr>
        <p:txBody>
          <a:bodyPr anchorCtr="0" anchor="t" bIns="91425" lIns="91425" spcFirstLastPara="1" rIns="91425" wrap="square" tIns="91425">
            <a:spAutoFit/>
          </a:bodyPr>
          <a:lstStyle/>
          <a:p>
            <a:pPr indent="-304800" lvl="0" marL="457200" rtl="0" algn="l">
              <a:spcBef>
                <a:spcPts val="0"/>
              </a:spcBef>
              <a:spcAft>
                <a:spcPts val="0"/>
              </a:spcAft>
              <a:buClr>
                <a:schemeClr val="dk1"/>
              </a:buClr>
              <a:buSzPts val="1200"/>
              <a:buFont typeface="Times New Roman"/>
              <a:buChar char="●"/>
            </a:pPr>
            <a:r>
              <a:rPr lang="en" sz="1200">
                <a:solidFill>
                  <a:schemeClr val="dk1"/>
                </a:solidFill>
                <a:latin typeface="Times New Roman"/>
                <a:ea typeface="Times New Roman"/>
                <a:cs typeface="Times New Roman"/>
                <a:sym typeface="Times New Roman"/>
              </a:rPr>
              <a:t>Cell wall- The Cell wall is the exterior barrier or wall found in a plant cell that protects the interior and </a:t>
            </a:r>
            <a:r>
              <a:rPr lang="en" sz="1200">
                <a:solidFill>
                  <a:schemeClr val="dk1"/>
                </a:solidFill>
                <a:latin typeface="Times New Roman"/>
                <a:ea typeface="Times New Roman"/>
                <a:cs typeface="Times New Roman"/>
                <a:sym typeface="Times New Roman"/>
              </a:rPr>
              <a:t>other </a:t>
            </a:r>
            <a:r>
              <a:rPr lang="en" sz="1200">
                <a:solidFill>
                  <a:schemeClr val="dk1"/>
                </a:solidFill>
                <a:latin typeface="Times New Roman"/>
                <a:ea typeface="Times New Roman"/>
                <a:cs typeface="Times New Roman"/>
                <a:sym typeface="Times New Roman"/>
              </a:rPr>
              <a:t>components of the cell. A plant cell </a:t>
            </a:r>
            <a:r>
              <a:rPr lang="en" sz="1200">
                <a:solidFill>
                  <a:schemeClr val="dk1"/>
                </a:solidFill>
                <a:latin typeface="Times New Roman"/>
                <a:ea typeface="Times New Roman"/>
                <a:cs typeface="Times New Roman"/>
                <a:sym typeface="Times New Roman"/>
              </a:rPr>
              <a:t>usually</a:t>
            </a:r>
            <a:r>
              <a:rPr lang="en" sz="1200">
                <a:solidFill>
                  <a:schemeClr val="dk1"/>
                </a:solidFill>
                <a:latin typeface="Times New Roman"/>
                <a:ea typeface="Times New Roman"/>
                <a:cs typeface="Times New Roman"/>
                <a:sym typeface="Times New Roman"/>
              </a:rPr>
              <a:t> has a primary and a secondary cell wall. In addition to protection, these walls </a:t>
            </a:r>
            <a:r>
              <a:rPr lang="en" sz="1200">
                <a:solidFill>
                  <a:schemeClr val="dk1"/>
                </a:solidFill>
                <a:latin typeface="Times New Roman"/>
                <a:ea typeface="Times New Roman"/>
                <a:cs typeface="Times New Roman"/>
                <a:sym typeface="Times New Roman"/>
              </a:rPr>
              <a:t>also</a:t>
            </a:r>
            <a:r>
              <a:rPr lang="en" sz="1200">
                <a:solidFill>
                  <a:schemeClr val="dk1"/>
                </a:solidFill>
                <a:latin typeface="Times New Roman"/>
                <a:ea typeface="Times New Roman"/>
                <a:cs typeface="Times New Roman"/>
                <a:sym typeface="Times New Roman"/>
              </a:rPr>
              <a:t> act as support and maintain the structure of the cell. </a:t>
            </a:r>
            <a:endParaRPr sz="1200">
              <a:solidFill>
                <a:schemeClr val="dk1"/>
              </a:solidFill>
              <a:latin typeface="Times New Roman"/>
              <a:ea typeface="Times New Roman"/>
              <a:cs typeface="Times New Roman"/>
              <a:sym typeface="Times New Roman"/>
            </a:endParaRPr>
          </a:p>
          <a:p>
            <a:pPr indent="0" lvl="0" marL="457200" rtl="0" algn="l">
              <a:spcBef>
                <a:spcPts val="0"/>
              </a:spcBef>
              <a:spcAft>
                <a:spcPts val="0"/>
              </a:spcAft>
              <a:buNone/>
            </a:pPr>
            <a:r>
              <a:t/>
            </a:r>
            <a:endParaRPr sz="1200">
              <a:solidFill>
                <a:schemeClr val="dk1"/>
              </a:solidFill>
              <a:latin typeface="Times New Roman"/>
              <a:ea typeface="Times New Roman"/>
              <a:cs typeface="Times New Roman"/>
              <a:sym typeface="Times New Roman"/>
            </a:endParaRPr>
          </a:p>
          <a:p>
            <a:pPr indent="-304800" lvl="0" marL="457200" rtl="0" algn="l">
              <a:spcBef>
                <a:spcPts val="0"/>
              </a:spcBef>
              <a:spcAft>
                <a:spcPts val="0"/>
              </a:spcAft>
              <a:buClr>
                <a:schemeClr val="dk1"/>
              </a:buClr>
              <a:buSzPts val="1200"/>
              <a:buFont typeface="Times New Roman"/>
              <a:buChar char="●"/>
            </a:pPr>
            <a:r>
              <a:rPr lang="en" sz="1200">
                <a:solidFill>
                  <a:schemeClr val="dk1"/>
                </a:solidFill>
                <a:latin typeface="Times New Roman"/>
                <a:ea typeface="Times New Roman"/>
                <a:cs typeface="Times New Roman"/>
                <a:sym typeface="Times New Roman"/>
              </a:rPr>
              <a:t>The cell wall is made up of </a:t>
            </a:r>
            <a:r>
              <a:rPr lang="en" sz="1200">
                <a:solidFill>
                  <a:schemeClr val="dk1"/>
                </a:solidFill>
                <a:latin typeface="Times New Roman"/>
                <a:ea typeface="Times New Roman"/>
                <a:cs typeface="Times New Roman"/>
                <a:sym typeface="Times New Roman"/>
              </a:rPr>
              <a:t>interlocking</a:t>
            </a:r>
            <a:r>
              <a:rPr lang="en" sz="1200">
                <a:solidFill>
                  <a:schemeClr val="dk1"/>
                </a:solidFill>
                <a:latin typeface="Times New Roman"/>
                <a:ea typeface="Times New Roman"/>
                <a:cs typeface="Times New Roman"/>
                <a:sym typeface="Times New Roman"/>
              </a:rPr>
              <a:t> fibers called </a:t>
            </a:r>
            <a:r>
              <a:rPr lang="en" sz="1200">
                <a:solidFill>
                  <a:schemeClr val="dk1"/>
                </a:solidFill>
                <a:latin typeface="Times New Roman"/>
                <a:ea typeface="Times New Roman"/>
                <a:cs typeface="Times New Roman"/>
                <a:sym typeface="Times New Roman"/>
              </a:rPr>
              <a:t>Cellulose</a:t>
            </a:r>
            <a:r>
              <a:rPr lang="en" sz="1200">
                <a:solidFill>
                  <a:schemeClr val="dk1"/>
                </a:solidFill>
                <a:latin typeface="Times New Roman"/>
                <a:ea typeface="Times New Roman"/>
                <a:cs typeface="Times New Roman"/>
                <a:sym typeface="Times New Roman"/>
              </a:rPr>
              <a:t> Microfibril which act as the support/internal </a:t>
            </a:r>
            <a:r>
              <a:rPr lang="en" sz="1200">
                <a:solidFill>
                  <a:schemeClr val="dk1"/>
                </a:solidFill>
                <a:latin typeface="Times New Roman"/>
                <a:ea typeface="Times New Roman"/>
                <a:cs typeface="Times New Roman"/>
                <a:sym typeface="Times New Roman"/>
              </a:rPr>
              <a:t>framework</a:t>
            </a:r>
            <a:r>
              <a:rPr lang="en" sz="1200">
                <a:solidFill>
                  <a:schemeClr val="dk1"/>
                </a:solidFill>
                <a:latin typeface="Times New Roman"/>
                <a:ea typeface="Times New Roman"/>
                <a:cs typeface="Times New Roman"/>
                <a:sym typeface="Times New Roman"/>
              </a:rPr>
              <a:t> to maintain the cells shape and hold </a:t>
            </a:r>
            <a:r>
              <a:rPr lang="en" sz="1200">
                <a:solidFill>
                  <a:schemeClr val="dk1"/>
                </a:solidFill>
                <a:latin typeface="Times New Roman"/>
                <a:ea typeface="Times New Roman"/>
                <a:cs typeface="Times New Roman"/>
                <a:sym typeface="Times New Roman"/>
              </a:rPr>
              <a:t>everything</a:t>
            </a:r>
            <a:r>
              <a:rPr lang="en" sz="1200">
                <a:solidFill>
                  <a:schemeClr val="dk1"/>
                </a:solidFill>
                <a:latin typeface="Times New Roman"/>
                <a:ea typeface="Times New Roman"/>
                <a:cs typeface="Times New Roman"/>
                <a:sym typeface="Times New Roman"/>
              </a:rPr>
              <a:t> in place. The cell wall becomes stronger, if the plant cell contains more water as it makes the cell wall rigid. The reason the cell wall needs to be strong is to deal with hydrostatic pressure which is the internal force that is applied to the cell when water pressure is greater outside the cell than inside. As water is collected into the cell, the cell wall makes sure it doesn’t escape so the cell wall has to be mechanically strong to stop water from escaping.</a:t>
            </a:r>
            <a:endParaRPr sz="1200">
              <a:solidFill>
                <a:schemeClr val="dk1"/>
              </a:solidFill>
              <a:latin typeface="Times New Roman"/>
              <a:ea typeface="Times New Roman"/>
              <a:cs typeface="Times New Roman"/>
              <a:sym typeface="Times New Roman"/>
            </a:endParaRPr>
          </a:p>
        </p:txBody>
      </p:sp>
      <p:pic>
        <p:nvPicPr>
          <p:cNvPr id="1712" name="Google Shape;1712;p45"/>
          <p:cNvPicPr preferRelativeResize="0"/>
          <p:nvPr/>
        </p:nvPicPr>
        <p:blipFill>
          <a:blip r:embed="rId3">
            <a:alphaModFix/>
          </a:blip>
          <a:stretch>
            <a:fillRect/>
          </a:stretch>
        </p:blipFill>
        <p:spPr>
          <a:xfrm>
            <a:off x="357550" y="2693850"/>
            <a:ext cx="3973056" cy="2304376"/>
          </a:xfrm>
          <a:prstGeom prst="rect">
            <a:avLst/>
          </a:prstGeom>
          <a:noFill/>
          <a:ln>
            <a:noFill/>
          </a:ln>
        </p:spPr>
      </p:pic>
      <p:pic>
        <p:nvPicPr>
          <p:cNvPr id="1713" name="Google Shape;1713;p45"/>
          <p:cNvPicPr preferRelativeResize="0"/>
          <p:nvPr/>
        </p:nvPicPr>
        <p:blipFill>
          <a:blip r:embed="rId4">
            <a:alphaModFix/>
          </a:blip>
          <a:stretch>
            <a:fillRect/>
          </a:stretch>
        </p:blipFill>
        <p:spPr>
          <a:xfrm>
            <a:off x="4490975" y="2693850"/>
            <a:ext cx="4310475" cy="1730175"/>
          </a:xfrm>
          <a:prstGeom prst="rect">
            <a:avLst/>
          </a:prstGeom>
          <a:noFill/>
          <a:ln>
            <a:noFill/>
          </a:ln>
        </p:spPr>
      </p:pic>
      <p:sp>
        <p:nvSpPr>
          <p:cNvPr id="1714" name="Google Shape;1714;p45"/>
          <p:cNvSpPr txBox="1"/>
          <p:nvPr/>
        </p:nvSpPr>
        <p:spPr>
          <a:xfrm>
            <a:off x="4552475" y="4512550"/>
            <a:ext cx="43767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100">
                <a:solidFill>
                  <a:schemeClr val="dk1"/>
                </a:solidFill>
                <a:latin typeface="Times New Roman"/>
                <a:ea typeface="Times New Roman"/>
                <a:cs typeface="Times New Roman"/>
                <a:sym typeface="Times New Roman"/>
              </a:rPr>
              <a:t>The image above shows how the cell wall will adjust based on what type of solution the cell is in and the level of water that is contained in the cell.</a:t>
            </a:r>
            <a:endParaRPr sz="1100">
              <a:solidFill>
                <a:schemeClr val="dk1"/>
              </a:solidFill>
              <a:latin typeface="Times New Roman"/>
              <a:ea typeface="Times New Roman"/>
              <a:cs typeface="Times New Roman"/>
              <a:sym typeface="Times New Roman"/>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18" name="Shape 1718"/>
        <p:cNvGrpSpPr/>
        <p:nvPr/>
      </p:nvGrpSpPr>
      <p:grpSpPr>
        <a:xfrm>
          <a:off x="0" y="0"/>
          <a:ext cx="0" cy="0"/>
          <a:chOff x="0" y="0"/>
          <a:chExt cx="0" cy="0"/>
        </a:xfrm>
      </p:grpSpPr>
      <p:sp>
        <p:nvSpPr>
          <p:cNvPr id="1719" name="Google Shape;1719;p46"/>
          <p:cNvSpPr txBox="1"/>
          <p:nvPr>
            <p:ph type="title"/>
          </p:nvPr>
        </p:nvSpPr>
        <p:spPr>
          <a:xfrm>
            <a:off x="2028400" y="105700"/>
            <a:ext cx="5205300" cy="7590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3500">
                <a:latin typeface="Times New Roman"/>
                <a:ea typeface="Times New Roman"/>
                <a:cs typeface="Times New Roman"/>
                <a:sym typeface="Times New Roman"/>
              </a:rPr>
              <a:t>Structural shapes </a:t>
            </a:r>
            <a:endParaRPr sz="3500">
              <a:latin typeface="Times New Roman"/>
              <a:ea typeface="Times New Roman"/>
              <a:cs typeface="Times New Roman"/>
              <a:sym typeface="Times New Roman"/>
            </a:endParaRPr>
          </a:p>
        </p:txBody>
      </p:sp>
      <p:pic>
        <p:nvPicPr>
          <p:cNvPr descr="Hexagon Images | Free Photos, PNG Stickers, Wallpapers ..." id="1720" name="Google Shape;1720;p46"/>
          <p:cNvPicPr preferRelativeResize="0"/>
          <p:nvPr/>
        </p:nvPicPr>
        <p:blipFill>
          <a:blip r:embed="rId3">
            <a:alphaModFix/>
          </a:blip>
          <a:stretch>
            <a:fillRect/>
          </a:stretch>
        </p:blipFill>
        <p:spPr>
          <a:xfrm>
            <a:off x="5968400" y="1042075"/>
            <a:ext cx="1642288" cy="1406575"/>
          </a:xfrm>
          <a:prstGeom prst="rect">
            <a:avLst/>
          </a:prstGeom>
          <a:noFill/>
          <a:ln>
            <a:noFill/>
          </a:ln>
        </p:spPr>
      </p:pic>
      <p:pic>
        <p:nvPicPr>
          <p:cNvPr descr="beige arch windowed 2 storey building free image | Peakpx" id="1721" name="Google Shape;1721;p46"/>
          <p:cNvPicPr preferRelativeResize="0"/>
          <p:nvPr/>
        </p:nvPicPr>
        <p:blipFill>
          <a:blip r:embed="rId4">
            <a:alphaModFix/>
          </a:blip>
          <a:stretch>
            <a:fillRect/>
          </a:stretch>
        </p:blipFill>
        <p:spPr>
          <a:xfrm>
            <a:off x="184750" y="987850"/>
            <a:ext cx="2262724" cy="1313400"/>
          </a:xfrm>
          <a:prstGeom prst="rect">
            <a:avLst/>
          </a:prstGeom>
          <a:noFill/>
          <a:ln>
            <a:noFill/>
          </a:ln>
        </p:spPr>
      </p:pic>
      <p:pic>
        <p:nvPicPr>
          <p:cNvPr descr="3d shape design | Free SVG" id="1722" name="Google Shape;1722;p46"/>
          <p:cNvPicPr preferRelativeResize="0"/>
          <p:nvPr/>
        </p:nvPicPr>
        <p:blipFill rotWithShape="1">
          <a:blip r:embed="rId5">
            <a:alphaModFix/>
          </a:blip>
          <a:srcRect b="9415" l="20263" r="13882" t="15316"/>
          <a:stretch/>
        </p:blipFill>
        <p:spPr>
          <a:xfrm>
            <a:off x="2887825" y="1018638"/>
            <a:ext cx="1271801" cy="1453450"/>
          </a:xfrm>
          <a:prstGeom prst="rect">
            <a:avLst/>
          </a:prstGeom>
          <a:noFill/>
          <a:ln>
            <a:noFill/>
          </a:ln>
        </p:spPr>
      </p:pic>
      <p:pic>
        <p:nvPicPr>
          <p:cNvPr descr="File:Interlocking crossed-square pattern2.png - Wikimedia Commons" id="1723" name="Google Shape;1723;p46"/>
          <p:cNvPicPr preferRelativeResize="0"/>
          <p:nvPr/>
        </p:nvPicPr>
        <p:blipFill>
          <a:blip r:embed="rId6">
            <a:alphaModFix/>
          </a:blip>
          <a:stretch>
            <a:fillRect/>
          </a:stretch>
        </p:blipFill>
        <p:spPr>
          <a:xfrm>
            <a:off x="4283549" y="1082824"/>
            <a:ext cx="1271802" cy="1271802"/>
          </a:xfrm>
          <a:prstGeom prst="rect">
            <a:avLst/>
          </a:prstGeom>
          <a:noFill/>
          <a:ln>
            <a:noFill/>
          </a:ln>
        </p:spPr>
      </p:pic>
      <p:cxnSp>
        <p:nvCxnSpPr>
          <p:cNvPr id="1724" name="Google Shape;1724;p46"/>
          <p:cNvCxnSpPr/>
          <p:nvPr/>
        </p:nvCxnSpPr>
        <p:spPr>
          <a:xfrm>
            <a:off x="2667850" y="931250"/>
            <a:ext cx="0" cy="4195200"/>
          </a:xfrm>
          <a:prstGeom prst="straightConnector1">
            <a:avLst/>
          </a:prstGeom>
          <a:noFill/>
          <a:ln cap="flat" cmpd="sng" w="38100">
            <a:solidFill>
              <a:schemeClr val="dk1"/>
            </a:solidFill>
            <a:prstDash val="solid"/>
            <a:round/>
            <a:headEnd len="med" w="med" type="none"/>
            <a:tailEnd len="med" w="med" type="none"/>
          </a:ln>
        </p:spPr>
      </p:cxnSp>
      <p:cxnSp>
        <p:nvCxnSpPr>
          <p:cNvPr id="1725" name="Google Shape;1725;p46"/>
          <p:cNvCxnSpPr/>
          <p:nvPr/>
        </p:nvCxnSpPr>
        <p:spPr>
          <a:xfrm>
            <a:off x="5904675" y="923750"/>
            <a:ext cx="4500" cy="4210200"/>
          </a:xfrm>
          <a:prstGeom prst="straightConnector1">
            <a:avLst/>
          </a:prstGeom>
          <a:noFill/>
          <a:ln cap="flat" cmpd="sng" w="38100">
            <a:solidFill>
              <a:schemeClr val="dk1"/>
            </a:solidFill>
            <a:prstDash val="solid"/>
            <a:round/>
            <a:headEnd len="med" w="med" type="none"/>
            <a:tailEnd len="med" w="med" type="none"/>
          </a:ln>
        </p:spPr>
      </p:cxnSp>
      <p:cxnSp>
        <p:nvCxnSpPr>
          <p:cNvPr id="1726" name="Google Shape;1726;p46"/>
          <p:cNvCxnSpPr/>
          <p:nvPr/>
        </p:nvCxnSpPr>
        <p:spPr>
          <a:xfrm rot="10800000">
            <a:off x="44250" y="2808325"/>
            <a:ext cx="9082500" cy="14700"/>
          </a:xfrm>
          <a:prstGeom prst="straightConnector1">
            <a:avLst/>
          </a:prstGeom>
          <a:noFill/>
          <a:ln cap="flat" cmpd="sng" w="38100">
            <a:solidFill>
              <a:schemeClr val="dk1"/>
            </a:solidFill>
            <a:prstDash val="solid"/>
            <a:round/>
            <a:headEnd len="med" w="med" type="none"/>
            <a:tailEnd len="med" w="med" type="none"/>
          </a:ln>
        </p:spPr>
      </p:cxnSp>
      <p:cxnSp>
        <p:nvCxnSpPr>
          <p:cNvPr id="1727" name="Google Shape;1727;p46"/>
          <p:cNvCxnSpPr/>
          <p:nvPr/>
        </p:nvCxnSpPr>
        <p:spPr>
          <a:xfrm rot="10800000">
            <a:off x="-6150" y="922525"/>
            <a:ext cx="9156300" cy="7500"/>
          </a:xfrm>
          <a:prstGeom prst="straightConnector1">
            <a:avLst/>
          </a:prstGeom>
          <a:noFill/>
          <a:ln cap="flat" cmpd="sng" w="38100">
            <a:solidFill>
              <a:schemeClr val="dk1"/>
            </a:solidFill>
            <a:prstDash val="solid"/>
            <a:round/>
            <a:headEnd len="med" w="med" type="none"/>
            <a:tailEnd len="med" w="med" type="none"/>
          </a:ln>
        </p:spPr>
      </p:cxnSp>
      <p:sp>
        <p:nvSpPr>
          <p:cNvPr id="1728" name="Google Shape;1728;p46"/>
          <p:cNvSpPr/>
          <p:nvPr/>
        </p:nvSpPr>
        <p:spPr>
          <a:xfrm>
            <a:off x="7841550" y="1231425"/>
            <a:ext cx="1159800" cy="1123200"/>
          </a:xfrm>
          <a:prstGeom prst="triangle">
            <a:avLst>
              <a:gd fmla="val 50000" name="adj"/>
            </a:avLst>
          </a:prstGeom>
          <a:solidFill>
            <a:srgbClr val="4A86E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ommissioner"/>
              <a:ea typeface="Commissioner"/>
              <a:cs typeface="Commissioner"/>
              <a:sym typeface="Commissioner"/>
            </a:endParaRPr>
          </a:p>
        </p:txBody>
      </p:sp>
      <p:sp>
        <p:nvSpPr>
          <p:cNvPr id="1729" name="Google Shape;1729;p46"/>
          <p:cNvSpPr txBox="1"/>
          <p:nvPr/>
        </p:nvSpPr>
        <p:spPr>
          <a:xfrm>
            <a:off x="1009250" y="2370138"/>
            <a:ext cx="8382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chemeClr val="dk1"/>
                </a:solidFill>
                <a:latin typeface="Commissioner"/>
                <a:ea typeface="Commissioner"/>
                <a:cs typeface="Commissioner"/>
                <a:sym typeface="Commissioner"/>
              </a:rPr>
              <a:t>The Arch </a:t>
            </a:r>
            <a:endParaRPr sz="1200">
              <a:solidFill>
                <a:schemeClr val="dk1"/>
              </a:solidFill>
              <a:latin typeface="Commissioner"/>
              <a:ea typeface="Commissioner"/>
              <a:cs typeface="Commissioner"/>
              <a:sym typeface="Commissioner"/>
            </a:endParaRPr>
          </a:p>
        </p:txBody>
      </p:sp>
      <p:sp>
        <p:nvSpPr>
          <p:cNvPr id="1730" name="Google Shape;1730;p46"/>
          <p:cNvSpPr txBox="1"/>
          <p:nvPr/>
        </p:nvSpPr>
        <p:spPr>
          <a:xfrm>
            <a:off x="3496213" y="2396825"/>
            <a:ext cx="15801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chemeClr val="dk1"/>
                </a:solidFill>
                <a:latin typeface="Commissioner"/>
                <a:ea typeface="Commissioner"/>
                <a:cs typeface="Commissioner"/>
                <a:sym typeface="Commissioner"/>
              </a:rPr>
              <a:t>Interlocking Shapes</a:t>
            </a:r>
            <a:endParaRPr sz="1200">
              <a:solidFill>
                <a:schemeClr val="dk1"/>
              </a:solidFill>
              <a:latin typeface="Commissioner"/>
              <a:ea typeface="Commissioner"/>
              <a:cs typeface="Commissioner"/>
              <a:sym typeface="Commissioner"/>
            </a:endParaRPr>
          </a:p>
        </p:txBody>
      </p:sp>
      <p:sp>
        <p:nvSpPr>
          <p:cNvPr id="1731" name="Google Shape;1731;p46"/>
          <p:cNvSpPr txBox="1"/>
          <p:nvPr/>
        </p:nvSpPr>
        <p:spPr>
          <a:xfrm>
            <a:off x="6682450" y="2448650"/>
            <a:ext cx="19566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chemeClr val="dk1"/>
                </a:solidFill>
                <a:latin typeface="Commissioner"/>
                <a:ea typeface="Commissioner"/>
                <a:cs typeface="Commissioner"/>
                <a:sym typeface="Commissioner"/>
              </a:rPr>
              <a:t>Hexagon and </a:t>
            </a:r>
            <a:r>
              <a:rPr lang="en" sz="1200">
                <a:solidFill>
                  <a:schemeClr val="dk1"/>
                </a:solidFill>
                <a:latin typeface="Commissioner"/>
                <a:ea typeface="Commissioner"/>
                <a:cs typeface="Commissioner"/>
                <a:sym typeface="Commissioner"/>
              </a:rPr>
              <a:t>Triangle</a:t>
            </a:r>
            <a:endParaRPr sz="1200">
              <a:solidFill>
                <a:schemeClr val="dk1"/>
              </a:solidFill>
              <a:latin typeface="Commissioner"/>
              <a:ea typeface="Commissioner"/>
              <a:cs typeface="Commissioner"/>
              <a:sym typeface="Commissioner"/>
            </a:endParaRPr>
          </a:p>
        </p:txBody>
      </p:sp>
      <p:sp>
        <p:nvSpPr>
          <p:cNvPr id="1732" name="Google Shape;1732;p46"/>
          <p:cNvSpPr txBox="1"/>
          <p:nvPr/>
        </p:nvSpPr>
        <p:spPr>
          <a:xfrm>
            <a:off x="184750" y="2925500"/>
            <a:ext cx="2339100" cy="2031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chemeClr val="dk1"/>
                </a:solidFill>
                <a:latin typeface="Times New Roman"/>
                <a:ea typeface="Times New Roman"/>
                <a:cs typeface="Times New Roman"/>
                <a:sym typeface="Times New Roman"/>
              </a:rPr>
              <a:t>The arch is a structurally stable shape due to the shape being able to equally distribute stress while also </a:t>
            </a:r>
            <a:r>
              <a:rPr lang="en" sz="1200">
                <a:solidFill>
                  <a:schemeClr val="dk1"/>
                </a:solidFill>
                <a:latin typeface="Times New Roman"/>
                <a:ea typeface="Times New Roman"/>
                <a:cs typeface="Times New Roman"/>
                <a:sym typeface="Times New Roman"/>
              </a:rPr>
              <a:t>maintaining</a:t>
            </a:r>
            <a:r>
              <a:rPr lang="en" sz="1200">
                <a:solidFill>
                  <a:schemeClr val="dk1"/>
                </a:solidFill>
                <a:latin typeface="Times New Roman"/>
                <a:ea typeface="Times New Roman"/>
                <a:cs typeface="Times New Roman"/>
                <a:sym typeface="Times New Roman"/>
              </a:rPr>
              <a:t> its shape. This is done by placing 2 arches together and filling up the space </a:t>
            </a:r>
            <a:r>
              <a:rPr lang="en" sz="1200">
                <a:solidFill>
                  <a:schemeClr val="dk1"/>
                </a:solidFill>
                <a:latin typeface="Times New Roman"/>
                <a:ea typeface="Times New Roman"/>
                <a:cs typeface="Times New Roman"/>
                <a:sym typeface="Times New Roman"/>
              </a:rPr>
              <a:t>between</a:t>
            </a:r>
            <a:r>
              <a:rPr lang="en" sz="1200">
                <a:solidFill>
                  <a:schemeClr val="dk1"/>
                </a:solidFill>
                <a:latin typeface="Times New Roman"/>
                <a:ea typeface="Times New Roman"/>
                <a:cs typeface="Times New Roman"/>
                <a:sym typeface="Times New Roman"/>
              </a:rPr>
              <a:t> them with a solid material which stops any movement or collapse from taking place. </a:t>
            </a:r>
            <a:r>
              <a:rPr lang="en" sz="1200">
                <a:solidFill>
                  <a:schemeClr val="dk1"/>
                </a:solidFill>
                <a:latin typeface="Times New Roman"/>
                <a:ea typeface="Times New Roman"/>
                <a:cs typeface="Times New Roman"/>
                <a:sym typeface="Times New Roman"/>
              </a:rPr>
              <a:t>Spider</a:t>
            </a:r>
            <a:r>
              <a:rPr lang="en" sz="1200">
                <a:solidFill>
                  <a:schemeClr val="dk1"/>
                </a:solidFill>
                <a:latin typeface="Times New Roman"/>
                <a:ea typeface="Times New Roman"/>
                <a:cs typeface="Times New Roman"/>
                <a:sym typeface="Times New Roman"/>
              </a:rPr>
              <a:t> webs contain this shape.</a:t>
            </a:r>
            <a:endParaRPr sz="1200">
              <a:solidFill>
                <a:schemeClr val="dk1"/>
              </a:solidFill>
              <a:latin typeface="Times New Roman"/>
              <a:ea typeface="Times New Roman"/>
              <a:cs typeface="Times New Roman"/>
              <a:sym typeface="Times New Roman"/>
            </a:endParaRPr>
          </a:p>
        </p:txBody>
      </p:sp>
      <p:sp>
        <p:nvSpPr>
          <p:cNvPr id="1733" name="Google Shape;1733;p46"/>
          <p:cNvSpPr txBox="1"/>
          <p:nvPr/>
        </p:nvSpPr>
        <p:spPr>
          <a:xfrm>
            <a:off x="5968400" y="2808325"/>
            <a:ext cx="3261900" cy="2401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chemeClr val="dk1"/>
                </a:solidFill>
                <a:latin typeface="Times New Roman"/>
                <a:ea typeface="Times New Roman"/>
                <a:cs typeface="Times New Roman"/>
                <a:sym typeface="Times New Roman"/>
              </a:rPr>
              <a:t>The </a:t>
            </a:r>
            <a:r>
              <a:rPr lang="en" sz="1200">
                <a:solidFill>
                  <a:schemeClr val="dk1"/>
                </a:solidFill>
                <a:latin typeface="Times New Roman"/>
                <a:ea typeface="Times New Roman"/>
                <a:cs typeface="Times New Roman"/>
                <a:sym typeface="Times New Roman"/>
              </a:rPr>
              <a:t>triangle</a:t>
            </a:r>
            <a:r>
              <a:rPr lang="en" sz="1200">
                <a:solidFill>
                  <a:schemeClr val="dk1"/>
                </a:solidFill>
                <a:latin typeface="Times New Roman"/>
                <a:ea typeface="Times New Roman"/>
                <a:cs typeface="Times New Roman"/>
                <a:sym typeface="Times New Roman"/>
              </a:rPr>
              <a:t> is one of the </a:t>
            </a:r>
            <a:r>
              <a:rPr lang="en" sz="1200">
                <a:solidFill>
                  <a:schemeClr val="dk1"/>
                </a:solidFill>
                <a:latin typeface="Times New Roman"/>
                <a:ea typeface="Times New Roman"/>
                <a:cs typeface="Times New Roman"/>
                <a:sym typeface="Times New Roman"/>
              </a:rPr>
              <a:t>strongest</a:t>
            </a:r>
            <a:r>
              <a:rPr lang="en" sz="1200">
                <a:solidFill>
                  <a:schemeClr val="dk1"/>
                </a:solidFill>
                <a:latin typeface="Times New Roman"/>
                <a:ea typeface="Times New Roman"/>
                <a:cs typeface="Times New Roman"/>
                <a:sym typeface="Times New Roman"/>
              </a:rPr>
              <a:t> shapes because of the fact that no amount of stress can change the angle and shape its placed in. This makes it very hard for a structure using </a:t>
            </a:r>
            <a:r>
              <a:rPr lang="en" sz="1200">
                <a:solidFill>
                  <a:schemeClr val="dk1"/>
                </a:solidFill>
                <a:latin typeface="Times New Roman"/>
                <a:ea typeface="Times New Roman"/>
                <a:cs typeface="Times New Roman"/>
                <a:sym typeface="Times New Roman"/>
              </a:rPr>
              <a:t>triangles</a:t>
            </a:r>
            <a:r>
              <a:rPr lang="en" sz="1200">
                <a:solidFill>
                  <a:schemeClr val="dk1"/>
                </a:solidFill>
                <a:latin typeface="Times New Roman"/>
                <a:ea typeface="Times New Roman"/>
                <a:cs typeface="Times New Roman"/>
                <a:sym typeface="Times New Roman"/>
              </a:rPr>
              <a:t> to collapse. Hexagons are even stronger because it is a shape that is made up of 6 different </a:t>
            </a:r>
            <a:r>
              <a:rPr lang="en" sz="1200">
                <a:solidFill>
                  <a:schemeClr val="dk1"/>
                </a:solidFill>
                <a:latin typeface="Times New Roman"/>
                <a:ea typeface="Times New Roman"/>
                <a:cs typeface="Times New Roman"/>
                <a:sym typeface="Times New Roman"/>
              </a:rPr>
              <a:t>triangles</a:t>
            </a:r>
            <a:r>
              <a:rPr lang="en" sz="1200">
                <a:solidFill>
                  <a:schemeClr val="dk1"/>
                </a:solidFill>
                <a:latin typeface="Times New Roman"/>
                <a:ea typeface="Times New Roman"/>
                <a:cs typeface="Times New Roman"/>
                <a:sym typeface="Times New Roman"/>
              </a:rPr>
              <a:t> which in addition to being </a:t>
            </a:r>
            <a:r>
              <a:rPr lang="en" sz="1200">
                <a:solidFill>
                  <a:schemeClr val="dk1"/>
                </a:solidFill>
                <a:latin typeface="Times New Roman"/>
                <a:ea typeface="Times New Roman"/>
                <a:cs typeface="Times New Roman"/>
                <a:sym typeface="Times New Roman"/>
              </a:rPr>
              <a:t>structurally</a:t>
            </a:r>
            <a:r>
              <a:rPr lang="en" sz="1200">
                <a:solidFill>
                  <a:schemeClr val="dk1"/>
                </a:solidFill>
                <a:latin typeface="Times New Roman"/>
                <a:ea typeface="Times New Roman"/>
                <a:cs typeface="Times New Roman"/>
                <a:sym typeface="Times New Roman"/>
              </a:rPr>
              <a:t> stable, it can support even more weight than </a:t>
            </a:r>
            <a:r>
              <a:rPr lang="en" sz="1200">
                <a:solidFill>
                  <a:schemeClr val="dk1"/>
                </a:solidFill>
                <a:latin typeface="Times New Roman"/>
                <a:ea typeface="Times New Roman"/>
                <a:cs typeface="Times New Roman"/>
                <a:sym typeface="Times New Roman"/>
              </a:rPr>
              <a:t>triangles</a:t>
            </a:r>
            <a:r>
              <a:rPr lang="en" sz="1200">
                <a:solidFill>
                  <a:schemeClr val="dk1"/>
                </a:solidFill>
                <a:latin typeface="Times New Roman"/>
                <a:ea typeface="Times New Roman"/>
                <a:cs typeface="Times New Roman"/>
                <a:sym typeface="Times New Roman"/>
              </a:rPr>
              <a:t> as there are other hexagons or more groups of triangles that can support it. Both beehives and spider webs use </a:t>
            </a:r>
            <a:r>
              <a:rPr lang="en" sz="1200">
                <a:solidFill>
                  <a:schemeClr val="dk1"/>
                </a:solidFill>
                <a:latin typeface="Times New Roman"/>
                <a:ea typeface="Times New Roman"/>
                <a:cs typeface="Times New Roman"/>
                <a:sym typeface="Times New Roman"/>
              </a:rPr>
              <a:t>triangles</a:t>
            </a:r>
            <a:r>
              <a:rPr lang="en" sz="1200">
                <a:solidFill>
                  <a:schemeClr val="dk1"/>
                </a:solidFill>
                <a:latin typeface="Times New Roman"/>
                <a:ea typeface="Times New Roman"/>
                <a:cs typeface="Times New Roman"/>
                <a:sym typeface="Times New Roman"/>
              </a:rPr>
              <a:t> while </a:t>
            </a:r>
            <a:r>
              <a:rPr lang="en" sz="1200">
                <a:solidFill>
                  <a:schemeClr val="dk1"/>
                </a:solidFill>
                <a:latin typeface="Times New Roman"/>
                <a:ea typeface="Times New Roman"/>
                <a:cs typeface="Times New Roman"/>
                <a:sym typeface="Times New Roman"/>
              </a:rPr>
              <a:t>beehives</a:t>
            </a:r>
            <a:r>
              <a:rPr lang="en" sz="1200">
                <a:solidFill>
                  <a:schemeClr val="dk1"/>
                </a:solidFill>
                <a:latin typeface="Times New Roman"/>
                <a:ea typeface="Times New Roman"/>
                <a:cs typeface="Times New Roman"/>
                <a:sym typeface="Times New Roman"/>
              </a:rPr>
              <a:t> also have the </a:t>
            </a:r>
            <a:r>
              <a:rPr lang="en" sz="1200">
                <a:solidFill>
                  <a:schemeClr val="dk1"/>
                </a:solidFill>
                <a:latin typeface="Times New Roman"/>
                <a:ea typeface="Times New Roman"/>
                <a:cs typeface="Times New Roman"/>
                <a:sym typeface="Times New Roman"/>
              </a:rPr>
              <a:t>addition</a:t>
            </a:r>
            <a:r>
              <a:rPr lang="en" sz="1200">
                <a:solidFill>
                  <a:schemeClr val="dk1"/>
                </a:solidFill>
                <a:latin typeface="Times New Roman"/>
                <a:ea typeface="Times New Roman"/>
                <a:cs typeface="Times New Roman"/>
                <a:sym typeface="Times New Roman"/>
              </a:rPr>
              <a:t> of using hexagons.</a:t>
            </a:r>
            <a:endParaRPr sz="1200">
              <a:solidFill>
                <a:schemeClr val="dk1"/>
              </a:solidFill>
              <a:latin typeface="Times New Roman"/>
              <a:ea typeface="Times New Roman"/>
              <a:cs typeface="Times New Roman"/>
              <a:sym typeface="Times New Roman"/>
            </a:endParaRPr>
          </a:p>
        </p:txBody>
      </p:sp>
      <p:sp>
        <p:nvSpPr>
          <p:cNvPr id="1734" name="Google Shape;1734;p46"/>
          <p:cNvSpPr txBox="1"/>
          <p:nvPr/>
        </p:nvSpPr>
        <p:spPr>
          <a:xfrm>
            <a:off x="2811925" y="2986425"/>
            <a:ext cx="2819400" cy="1662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chemeClr val="dk1"/>
                </a:solidFill>
                <a:latin typeface="Times New Roman"/>
                <a:ea typeface="Times New Roman"/>
                <a:cs typeface="Times New Roman"/>
                <a:sym typeface="Times New Roman"/>
              </a:rPr>
              <a:t>Interlocking shapes are great to maintain structural stability as they help close and cover up gaps and weaknesses the a certain shape might have, while increasing its overall surface area, and </a:t>
            </a:r>
            <a:r>
              <a:rPr lang="en" sz="1200">
                <a:solidFill>
                  <a:schemeClr val="dk1"/>
                </a:solidFill>
                <a:latin typeface="Times New Roman"/>
                <a:ea typeface="Times New Roman"/>
                <a:cs typeface="Times New Roman"/>
                <a:sym typeface="Times New Roman"/>
              </a:rPr>
              <a:t>structural</a:t>
            </a:r>
            <a:r>
              <a:rPr lang="en" sz="1200">
                <a:solidFill>
                  <a:schemeClr val="dk1"/>
                </a:solidFill>
                <a:latin typeface="Times New Roman"/>
                <a:ea typeface="Times New Roman"/>
                <a:cs typeface="Times New Roman"/>
                <a:sym typeface="Times New Roman"/>
              </a:rPr>
              <a:t> stability. The cell wall uses interlocking shapes to increase strength and stability to the cell wall.</a:t>
            </a:r>
            <a:endParaRPr sz="1200">
              <a:solidFill>
                <a:schemeClr val="dk1"/>
              </a:solidFill>
              <a:latin typeface="Times New Roman"/>
              <a:ea typeface="Times New Roman"/>
              <a:cs typeface="Times New Roman"/>
              <a:sym typeface="Times New Roman"/>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38" name="Shape 1738"/>
        <p:cNvGrpSpPr/>
        <p:nvPr/>
      </p:nvGrpSpPr>
      <p:grpSpPr>
        <a:xfrm>
          <a:off x="0" y="0"/>
          <a:ext cx="0" cy="0"/>
          <a:chOff x="0" y="0"/>
          <a:chExt cx="0" cy="0"/>
        </a:xfrm>
      </p:grpSpPr>
      <p:sp>
        <p:nvSpPr>
          <p:cNvPr id="1739" name="Google Shape;1739;p47"/>
          <p:cNvSpPr txBox="1"/>
          <p:nvPr>
            <p:ph type="title"/>
          </p:nvPr>
        </p:nvSpPr>
        <p:spPr>
          <a:xfrm>
            <a:off x="681325" y="0"/>
            <a:ext cx="77040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latin typeface="Times New Roman"/>
                <a:ea typeface="Times New Roman"/>
                <a:cs typeface="Times New Roman"/>
                <a:sym typeface="Times New Roman"/>
              </a:rPr>
              <a:t>Structure Planning</a:t>
            </a:r>
            <a:endParaRPr>
              <a:latin typeface="Times New Roman"/>
              <a:ea typeface="Times New Roman"/>
              <a:cs typeface="Times New Roman"/>
              <a:sym typeface="Times New Roman"/>
            </a:endParaRPr>
          </a:p>
        </p:txBody>
      </p:sp>
      <p:sp>
        <p:nvSpPr>
          <p:cNvPr id="1740" name="Google Shape;1740;p47"/>
          <p:cNvSpPr txBox="1"/>
          <p:nvPr/>
        </p:nvSpPr>
        <p:spPr>
          <a:xfrm>
            <a:off x="720000" y="1285875"/>
            <a:ext cx="75675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200">
              <a:solidFill>
                <a:schemeClr val="dk1"/>
              </a:solidFill>
              <a:latin typeface="Times New Roman"/>
              <a:ea typeface="Times New Roman"/>
              <a:cs typeface="Times New Roman"/>
              <a:sym typeface="Times New Roman"/>
            </a:endParaRPr>
          </a:p>
        </p:txBody>
      </p:sp>
      <p:sp>
        <p:nvSpPr>
          <p:cNvPr id="1741" name="Google Shape;1741;p47"/>
          <p:cNvSpPr txBox="1"/>
          <p:nvPr/>
        </p:nvSpPr>
        <p:spPr>
          <a:xfrm>
            <a:off x="872025" y="1389325"/>
            <a:ext cx="42567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200">
              <a:solidFill>
                <a:schemeClr val="dk1"/>
              </a:solidFill>
              <a:latin typeface="Commissioner"/>
              <a:ea typeface="Commissioner"/>
              <a:cs typeface="Commissioner"/>
              <a:sym typeface="Commissioner"/>
            </a:endParaRPr>
          </a:p>
        </p:txBody>
      </p:sp>
      <p:sp>
        <p:nvSpPr>
          <p:cNvPr id="1742" name="Google Shape;1742;p47"/>
          <p:cNvSpPr txBox="1"/>
          <p:nvPr/>
        </p:nvSpPr>
        <p:spPr>
          <a:xfrm>
            <a:off x="753775" y="1478025"/>
            <a:ext cx="73533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200">
              <a:solidFill>
                <a:schemeClr val="dk1"/>
              </a:solidFill>
              <a:latin typeface="Commissioner"/>
              <a:ea typeface="Commissioner"/>
              <a:cs typeface="Commissioner"/>
              <a:sym typeface="Commissioner"/>
            </a:endParaRPr>
          </a:p>
        </p:txBody>
      </p:sp>
      <p:sp>
        <p:nvSpPr>
          <p:cNvPr id="1743" name="Google Shape;1743;p47"/>
          <p:cNvSpPr txBox="1"/>
          <p:nvPr/>
        </p:nvSpPr>
        <p:spPr>
          <a:xfrm>
            <a:off x="6151350" y="567038"/>
            <a:ext cx="3029700" cy="3879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chemeClr val="dk1"/>
                </a:solidFill>
                <a:latin typeface="Times New Roman"/>
                <a:ea typeface="Times New Roman"/>
                <a:cs typeface="Times New Roman"/>
                <a:sym typeface="Times New Roman"/>
              </a:rPr>
              <a:t>Using </a:t>
            </a:r>
            <a:r>
              <a:rPr lang="en" sz="1200">
                <a:solidFill>
                  <a:schemeClr val="dk1"/>
                </a:solidFill>
                <a:latin typeface="Times New Roman"/>
                <a:ea typeface="Times New Roman"/>
                <a:cs typeface="Times New Roman"/>
                <a:sym typeface="Times New Roman"/>
              </a:rPr>
              <a:t>Smartdraw, I created 3 different structural designs in addition to the residential building design. </a:t>
            </a:r>
            <a:endParaRPr sz="1200">
              <a:solidFill>
                <a:schemeClr val="dk1"/>
              </a:solidFill>
              <a:latin typeface="Times New Roman"/>
              <a:ea typeface="Times New Roman"/>
              <a:cs typeface="Times New Roman"/>
              <a:sym typeface="Times New Roman"/>
            </a:endParaRPr>
          </a:p>
          <a:p>
            <a:pPr indent="0" lvl="0" marL="0" rtl="0" algn="l">
              <a:spcBef>
                <a:spcPts val="0"/>
              </a:spcBef>
              <a:spcAft>
                <a:spcPts val="0"/>
              </a:spcAft>
              <a:buNone/>
            </a:pPr>
            <a:r>
              <a:t/>
            </a:r>
            <a:endParaRPr sz="1200">
              <a:solidFill>
                <a:schemeClr val="dk1"/>
              </a:solidFill>
              <a:latin typeface="Times New Roman"/>
              <a:ea typeface="Times New Roman"/>
              <a:cs typeface="Times New Roman"/>
              <a:sym typeface="Times New Roman"/>
            </a:endParaRPr>
          </a:p>
          <a:p>
            <a:pPr indent="0" lvl="0" marL="0" rtl="0" algn="l">
              <a:spcBef>
                <a:spcPts val="0"/>
              </a:spcBef>
              <a:spcAft>
                <a:spcPts val="0"/>
              </a:spcAft>
              <a:buNone/>
            </a:pPr>
            <a:r>
              <a:rPr lang="en" sz="1200" u="sng">
                <a:solidFill>
                  <a:schemeClr val="dk1"/>
                </a:solidFill>
                <a:latin typeface="Times New Roman"/>
                <a:ea typeface="Times New Roman"/>
                <a:cs typeface="Times New Roman"/>
                <a:sym typeface="Times New Roman"/>
              </a:rPr>
              <a:t>Design 1:</a:t>
            </a:r>
            <a:r>
              <a:rPr lang="en" sz="1200">
                <a:solidFill>
                  <a:schemeClr val="dk1"/>
                </a:solidFill>
                <a:latin typeface="Times New Roman"/>
                <a:ea typeface="Times New Roman"/>
                <a:cs typeface="Times New Roman"/>
                <a:sym typeface="Times New Roman"/>
              </a:rPr>
              <a:t> I took the aspect of making my framework be based on the 120 degree junctions found in beehives to create a framework that uses space effectively while maintaining support and stability.</a:t>
            </a:r>
            <a:endParaRPr sz="1200">
              <a:solidFill>
                <a:schemeClr val="dk1"/>
              </a:solidFill>
              <a:latin typeface="Times New Roman"/>
              <a:ea typeface="Times New Roman"/>
              <a:cs typeface="Times New Roman"/>
              <a:sym typeface="Times New Roman"/>
            </a:endParaRPr>
          </a:p>
          <a:p>
            <a:pPr indent="0" lvl="0" marL="0" rtl="0" algn="l">
              <a:spcBef>
                <a:spcPts val="0"/>
              </a:spcBef>
              <a:spcAft>
                <a:spcPts val="0"/>
              </a:spcAft>
              <a:buNone/>
            </a:pPr>
            <a:r>
              <a:t/>
            </a:r>
            <a:endParaRPr sz="1200">
              <a:solidFill>
                <a:schemeClr val="dk1"/>
              </a:solidFill>
              <a:latin typeface="Times New Roman"/>
              <a:ea typeface="Times New Roman"/>
              <a:cs typeface="Times New Roman"/>
              <a:sym typeface="Times New Roman"/>
            </a:endParaRPr>
          </a:p>
          <a:p>
            <a:pPr indent="0" lvl="0" marL="0" rtl="0" algn="l">
              <a:spcBef>
                <a:spcPts val="0"/>
              </a:spcBef>
              <a:spcAft>
                <a:spcPts val="0"/>
              </a:spcAft>
              <a:buNone/>
            </a:pPr>
            <a:r>
              <a:rPr lang="en" sz="1200" u="sng">
                <a:solidFill>
                  <a:schemeClr val="dk1"/>
                </a:solidFill>
                <a:latin typeface="Times New Roman"/>
                <a:ea typeface="Times New Roman"/>
                <a:cs typeface="Times New Roman"/>
                <a:sym typeface="Times New Roman"/>
              </a:rPr>
              <a:t>Design 2: </a:t>
            </a:r>
            <a:r>
              <a:rPr lang="en" sz="1200">
                <a:solidFill>
                  <a:schemeClr val="dk1"/>
                </a:solidFill>
                <a:latin typeface="Times New Roman"/>
                <a:ea typeface="Times New Roman"/>
                <a:cs typeface="Times New Roman"/>
                <a:sym typeface="Times New Roman"/>
              </a:rPr>
              <a:t>I based this design on the spiral orb web in which all the stress is diverted to the center but surface tension and arches are placed to equalize the stress applied and maintain the structures strength and stability.</a:t>
            </a:r>
            <a:endParaRPr sz="1200">
              <a:solidFill>
                <a:schemeClr val="dk1"/>
              </a:solidFill>
              <a:latin typeface="Times New Roman"/>
              <a:ea typeface="Times New Roman"/>
              <a:cs typeface="Times New Roman"/>
              <a:sym typeface="Times New Roman"/>
            </a:endParaRPr>
          </a:p>
          <a:p>
            <a:pPr indent="0" lvl="0" marL="0" rtl="0" algn="l">
              <a:spcBef>
                <a:spcPts val="0"/>
              </a:spcBef>
              <a:spcAft>
                <a:spcPts val="0"/>
              </a:spcAft>
              <a:buNone/>
            </a:pPr>
            <a:r>
              <a:t/>
            </a:r>
            <a:endParaRPr sz="1200">
              <a:solidFill>
                <a:schemeClr val="dk1"/>
              </a:solidFill>
              <a:latin typeface="Times New Roman"/>
              <a:ea typeface="Times New Roman"/>
              <a:cs typeface="Times New Roman"/>
              <a:sym typeface="Times New Roman"/>
            </a:endParaRPr>
          </a:p>
          <a:p>
            <a:pPr indent="0" lvl="0" marL="0" rtl="0" algn="l">
              <a:spcBef>
                <a:spcPts val="0"/>
              </a:spcBef>
              <a:spcAft>
                <a:spcPts val="0"/>
              </a:spcAft>
              <a:buNone/>
            </a:pPr>
            <a:r>
              <a:rPr lang="en" sz="1200" u="sng">
                <a:solidFill>
                  <a:schemeClr val="dk1"/>
                </a:solidFill>
                <a:latin typeface="Times New Roman"/>
                <a:ea typeface="Times New Roman"/>
                <a:cs typeface="Times New Roman"/>
                <a:sym typeface="Times New Roman"/>
              </a:rPr>
              <a:t>Design 3: </a:t>
            </a:r>
            <a:r>
              <a:rPr lang="en" sz="1200">
                <a:solidFill>
                  <a:schemeClr val="dk1"/>
                </a:solidFill>
                <a:latin typeface="Times New Roman"/>
                <a:ea typeface="Times New Roman"/>
                <a:cs typeface="Times New Roman"/>
                <a:sym typeface="Times New Roman"/>
              </a:rPr>
              <a:t>This design is based on the cellulose fibers found in the cell wall that have interlocking, chains of cellulose to help maintain the cell wall’s shape and structure.</a:t>
            </a:r>
            <a:endParaRPr sz="1200">
              <a:solidFill>
                <a:schemeClr val="dk1"/>
              </a:solidFill>
              <a:latin typeface="Times New Roman"/>
              <a:ea typeface="Times New Roman"/>
              <a:cs typeface="Times New Roman"/>
              <a:sym typeface="Times New Roman"/>
            </a:endParaRPr>
          </a:p>
        </p:txBody>
      </p:sp>
      <p:pic>
        <p:nvPicPr>
          <p:cNvPr id="1744" name="Google Shape;1744;p47"/>
          <p:cNvPicPr preferRelativeResize="0"/>
          <p:nvPr/>
        </p:nvPicPr>
        <p:blipFill>
          <a:blip r:embed="rId3">
            <a:alphaModFix/>
          </a:blip>
          <a:stretch>
            <a:fillRect/>
          </a:stretch>
        </p:blipFill>
        <p:spPr>
          <a:xfrm>
            <a:off x="0" y="572700"/>
            <a:ext cx="6151349" cy="3867675"/>
          </a:xfrm>
          <a:prstGeom prst="rect">
            <a:avLst/>
          </a:prstGeom>
          <a:noFill/>
          <a:ln>
            <a:noFill/>
          </a:ln>
        </p:spPr>
      </p:pic>
      <p:sp>
        <p:nvSpPr>
          <p:cNvPr id="1745" name="Google Shape;1745;p47"/>
          <p:cNvSpPr txBox="1"/>
          <p:nvPr/>
        </p:nvSpPr>
        <p:spPr>
          <a:xfrm>
            <a:off x="801300" y="4440375"/>
            <a:ext cx="6207600" cy="692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100">
                <a:solidFill>
                  <a:schemeClr val="dk1"/>
                </a:solidFill>
                <a:latin typeface="Times New Roman"/>
                <a:ea typeface="Times New Roman"/>
                <a:cs typeface="Times New Roman"/>
                <a:sym typeface="Times New Roman"/>
              </a:rPr>
              <a:t>When building these designs in real life, the materials </a:t>
            </a:r>
            <a:r>
              <a:rPr lang="en" sz="1100">
                <a:solidFill>
                  <a:schemeClr val="dk1"/>
                </a:solidFill>
                <a:latin typeface="Times New Roman"/>
                <a:ea typeface="Times New Roman"/>
                <a:cs typeface="Times New Roman"/>
                <a:sym typeface="Times New Roman"/>
              </a:rPr>
              <a:t>could</a:t>
            </a:r>
            <a:r>
              <a:rPr lang="en" sz="1100">
                <a:solidFill>
                  <a:schemeClr val="dk1"/>
                </a:solidFill>
                <a:latin typeface="Times New Roman"/>
                <a:ea typeface="Times New Roman"/>
                <a:cs typeface="Times New Roman"/>
                <a:sym typeface="Times New Roman"/>
              </a:rPr>
              <a:t> be concrete or </a:t>
            </a:r>
            <a:r>
              <a:rPr lang="en" sz="1100">
                <a:solidFill>
                  <a:schemeClr val="dk1"/>
                </a:solidFill>
                <a:latin typeface="Times New Roman"/>
                <a:ea typeface="Times New Roman"/>
                <a:cs typeface="Times New Roman"/>
                <a:sym typeface="Times New Roman"/>
              </a:rPr>
              <a:t>steel</a:t>
            </a:r>
            <a:r>
              <a:rPr lang="en" sz="1100">
                <a:solidFill>
                  <a:schemeClr val="dk1"/>
                </a:solidFill>
                <a:latin typeface="Times New Roman"/>
                <a:ea typeface="Times New Roman"/>
                <a:cs typeface="Times New Roman"/>
                <a:sym typeface="Times New Roman"/>
              </a:rPr>
              <a:t> depending on the </a:t>
            </a:r>
            <a:r>
              <a:rPr lang="en" sz="1100">
                <a:solidFill>
                  <a:schemeClr val="dk1"/>
                </a:solidFill>
                <a:latin typeface="Times New Roman"/>
                <a:ea typeface="Times New Roman"/>
                <a:cs typeface="Times New Roman"/>
                <a:sym typeface="Times New Roman"/>
              </a:rPr>
              <a:t>availability</a:t>
            </a:r>
            <a:r>
              <a:rPr lang="en" sz="1100">
                <a:solidFill>
                  <a:schemeClr val="dk1"/>
                </a:solidFill>
                <a:latin typeface="Times New Roman"/>
                <a:ea typeface="Times New Roman"/>
                <a:cs typeface="Times New Roman"/>
                <a:sym typeface="Times New Roman"/>
              </a:rPr>
              <a:t> and location it is built. As wood also works and has good </a:t>
            </a:r>
            <a:r>
              <a:rPr lang="en" sz="1100">
                <a:solidFill>
                  <a:schemeClr val="dk1"/>
                </a:solidFill>
                <a:latin typeface="Times New Roman"/>
                <a:ea typeface="Times New Roman"/>
                <a:cs typeface="Times New Roman"/>
                <a:sym typeface="Times New Roman"/>
              </a:rPr>
              <a:t>availability</a:t>
            </a:r>
            <a:r>
              <a:rPr lang="en" sz="1100">
                <a:solidFill>
                  <a:schemeClr val="dk1"/>
                </a:solidFill>
                <a:latin typeface="Times New Roman"/>
                <a:ea typeface="Times New Roman"/>
                <a:cs typeface="Times New Roman"/>
                <a:sym typeface="Times New Roman"/>
              </a:rPr>
              <a:t>, it may not be the strongest and most </a:t>
            </a:r>
            <a:r>
              <a:rPr lang="en" sz="1100">
                <a:solidFill>
                  <a:schemeClr val="dk1"/>
                </a:solidFill>
                <a:latin typeface="Times New Roman"/>
                <a:ea typeface="Times New Roman"/>
                <a:cs typeface="Times New Roman"/>
                <a:sym typeface="Times New Roman"/>
              </a:rPr>
              <a:t>efficient</a:t>
            </a:r>
            <a:r>
              <a:rPr lang="en" sz="1100">
                <a:solidFill>
                  <a:schemeClr val="dk1"/>
                </a:solidFill>
                <a:latin typeface="Times New Roman"/>
                <a:ea typeface="Times New Roman"/>
                <a:cs typeface="Times New Roman"/>
                <a:sym typeface="Times New Roman"/>
              </a:rPr>
              <a:t> material when up against external forces like natural disasters.</a:t>
            </a:r>
            <a:endParaRPr sz="1100">
              <a:solidFill>
                <a:schemeClr val="dk1"/>
              </a:solidFill>
              <a:latin typeface="Times New Roman"/>
              <a:ea typeface="Times New Roman"/>
              <a:cs typeface="Times New Roman"/>
              <a:sym typeface="Times New Roman"/>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49" name="Shape 1749"/>
        <p:cNvGrpSpPr/>
        <p:nvPr/>
      </p:nvGrpSpPr>
      <p:grpSpPr>
        <a:xfrm>
          <a:off x="0" y="0"/>
          <a:ext cx="0" cy="0"/>
          <a:chOff x="0" y="0"/>
          <a:chExt cx="0" cy="0"/>
        </a:xfrm>
      </p:grpSpPr>
      <p:sp>
        <p:nvSpPr>
          <p:cNvPr id="1750" name="Google Shape;1750;p48"/>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latin typeface="Times New Roman"/>
                <a:ea typeface="Times New Roman"/>
                <a:cs typeface="Times New Roman"/>
                <a:sym typeface="Times New Roman"/>
              </a:rPr>
              <a:t>Procedure </a:t>
            </a:r>
            <a:endParaRPr>
              <a:latin typeface="Times New Roman"/>
              <a:ea typeface="Times New Roman"/>
              <a:cs typeface="Times New Roman"/>
              <a:sym typeface="Times New Roman"/>
            </a:endParaRPr>
          </a:p>
        </p:txBody>
      </p:sp>
      <p:sp>
        <p:nvSpPr>
          <p:cNvPr id="1751" name="Google Shape;1751;p48"/>
          <p:cNvSpPr txBox="1"/>
          <p:nvPr/>
        </p:nvSpPr>
        <p:spPr>
          <a:xfrm>
            <a:off x="720000" y="1234150"/>
            <a:ext cx="7438800" cy="3694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chemeClr val="dk1"/>
                </a:solidFill>
                <a:latin typeface="Times New Roman"/>
                <a:ea typeface="Times New Roman"/>
                <a:cs typeface="Times New Roman"/>
                <a:sym typeface="Times New Roman"/>
              </a:rPr>
              <a:t>For my designs, I decided to build all of my designs out of toothpicks. To ensure a controlled experiment, I will use the same number of toothpicks for all my designs and make sure the weight of each structure are equal as well. In addition to this, 2 copies of each design will be built in case one of the </a:t>
            </a:r>
            <a:r>
              <a:rPr lang="en" sz="1200">
                <a:solidFill>
                  <a:schemeClr val="dk1"/>
                </a:solidFill>
                <a:latin typeface="Times New Roman"/>
                <a:ea typeface="Times New Roman"/>
                <a:cs typeface="Times New Roman"/>
                <a:sym typeface="Times New Roman"/>
              </a:rPr>
              <a:t>structures</a:t>
            </a:r>
            <a:r>
              <a:rPr lang="en" sz="1200">
                <a:solidFill>
                  <a:schemeClr val="dk1"/>
                </a:solidFill>
                <a:latin typeface="Times New Roman"/>
                <a:ea typeface="Times New Roman"/>
                <a:cs typeface="Times New Roman"/>
                <a:sym typeface="Times New Roman"/>
              </a:rPr>
              <a:t> receives any damage during testing.</a:t>
            </a:r>
            <a:endParaRPr sz="1200">
              <a:solidFill>
                <a:schemeClr val="dk1"/>
              </a:solidFill>
              <a:latin typeface="Times New Roman"/>
              <a:ea typeface="Times New Roman"/>
              <a:cs typeface="Times New Roman"/>
              <a:sym typeface="Times New Roman"/>
            </a:endParaRPr>
          </a:p>
          <a:p>
            <a:pPr indent="0" lvl="0" marL="0" rtl="0" algn="l">
              <a:spcBef>
                <a:spcPts val="0"/>
              </a:spcBef>
              <a:spcAft>
                <a:spcPts val="0"/>
              </a:spcAft>
              <a:buNone/>
            </a:pPr>
            <a:r>
              <a:t/>
            </a:r>
            <a:endParaRPr sz="1200">
              <a:solidFill>
                <a:schemeClr val="dk1"/>
              </a:solidFill>
              <a:latin typeface="Times New Roman"/>
              <a:ea typeface="Times New Roman"/>
              <a:cs typeface="Times New Roman"/>
              <a:sym typeface="Times New Roman"/>
            </a:endParaRPr>
          </a:p>
          <a:p>
            <a:pPr indent="0" lvl="0" marL="0" rtl="0" algn="l">
              <a:spcBef>
                <a:spcPts val="0"/>
              </a:spcBef>
              <a:spcAft>
                <a:spcPts val="0"/>
              </a:spcAft>
              <a:buNone/>
            </a:pPr>
            <a:r>
              <a:rPr lang="en" sz="1200">
                <a:solidFill>
                  <a:schemeClr val="dk1"/>
                </a:solidFill>
                <a:latin typeface="Times New Roman"/>
                <a:ea typeface="Times New Roman"/>
                <a:cs typeface="Times New Roman"/>
                <a:sym typeface="Times New Roman"/>
              </a:rPr>
              <a:t>After </a:t>
            </a:r>
            <a:r>
              <a:rPr lang="en" sz="1200">
                <a:solidFill>
                  <a:schemeClr val="dk1"/>
                </a:solidFill>
                <a:latin typeface="Times New Roman"/>
                <a:ea typeface="Times New Roman"/>
                <a:cs typeface="Times New Roman"/>
                <a:sym typeface="Times New Roman"/>
              </a:rPr>
              <a:t>building</a:t>
            </a:r>
            <a:r>
              <a:rPr lang="en" sz="1200">
                <a:solidFill>
                  <a:schemeClr val="dk1"/>
                </a:solidFill>
                <a:latin typeface="Times New Roman"/>
                <a:ea typeface="Times New Roman"/>
                <a:cs typeface="Times New Roman"/>
                <a:sym typeface="Times New Roman"/>
              </a:rPr>
              <a:t> all my designs, I will run 3 different tests that will be repeated 4 times to ensure the most accurate of results. </a:t>
            </a:r>
            <a:endParaRPr sz="1200">
              <a:solidFill>
                <a:schemeClr val="dk1"/>
              </a:solidFill>
              <a:latin typeface="Times New Roman"/>
              <a:ea typeface="Times New Roman"/>
              <a:cs typeface="Times New Roman"/>
              <a:sym typeface="Times New Roman"/>
            </a:endParaRPr>
          </a:p>
          <a:p>
            <a:pPr indent="0" lvl="0" marL="0" rtl="0" algn="l">
              <a:spcBef>
                <a:spcPts val="0"/>
              </a:spcBef>
              <a:spcAft>
                <a:spcPts val="0"/>
              </a:spcAft>
              <a:buNone/>
            </a:pPr>
            <a:r>
              <a:t/>
            </a:r>
            <a:endParaRPr sz="1200">
              <a:solidFill>
                <a:schemeClr val="dk1"/>
              </a:solidFill>
              <a:latin typeface="Times New Roman"/>
              <a:ea typeface="Times New Roman"/>
              <a:cs typeface="Times New Roman"/>
              <a:sym typeface="Times New Roman"/>
            </a:endParaRPr>
          </a:p>
          <a:p>
            <a:pPr indent="-304800" lvl="0" marL="457200" rtl="0" algn="l">
              <a:spcBef>
                <a:spcPts val="0"/>
              </a:spcBef>
              <a:spcAft>
                <a:spcPts val="0"/>
              </a:spcAft>
              <a:buClr>
                <a:schemeClr val="dk1"/>
              </a:buClr>
              <a:buSzPts val="1200"/>
              <a:buFont typeface="Times New Roman"/>
              <a:buAutoNum type="arabicPeriod"/>
            </a:pPr>
            <a:r>
              <a:rPr lang="en" sz="1200">
                <a:solidFill>
                  <a:schemeClr val="dk1"/>
                </a:solidFill>
                <a:latin typeface="Times New Roman"/>
                <a:ea typeface="Times New Roman"/>
                <a:cs typeface="Times New Roman"/>
                <a:sym typeface="Times New Roman"/>
              </a:rPr>
              <a:t>One of the tests includes a load test, in which the </a:t>
            </a:r>
            <a:r>
              <a:rPr lang="en" sz="1200">
                <a:solidFill>
                  <a:schemeClr val="dk1"/>
                </a:solidFill>
                <a:latin typeface="Times New Roman"/>
                <a:ea typeface="Times New Roman"/>
                <a:cs typeface="Times New Roman"/>
                <a:sym typeface="Times New Roman"/>
              </a:rPr>
              <a:t>structures</a:t>
            </a:r>
            <a:r>
              <a:rPr lang="en" sz="1200">
                <a:solidFill>
                  <a:schemeClr val="dk1"/>
                </a:solidFill>
                <a:latin typeface="Times New Roman"/>
                <a:ea typeface="Times New Roman"/>
                <a:cs typeface="Times New Roman"/>
                <a:sym typeface="Times New Roman"/>
              </a:rPr>
              <a:t> will have loads added upon them until the structure reaches a point where </a:t>
            </a:r>
            <a:r>
              <a:rPr lang="en" sz="1200">
                <a:solidFill>
                  <a:schemeClr val="dk1"/>
                </a:solidFill>
                <a:latin typeface="Times New Roman"/>
                <a:ea typeface="Times New Roman"/>
                <a:cs typeface="Times New Roman"/>
                <a:sym typeface="Times New Roman"/>
              </a:rPr>
              <a:t>it's</a:t>
            </a:r>
            <a:r>
              <a:rPr lang="en" sz="1200">
                <a:solidFill>
                  <a:schemeClr val="dk1"/>
                </a:solidFill>
                <a:latin typeface="Times New Roman"/>
                <a:ea typeface="Times New Roman"/>
                <a:cs typeface="Times New Roman"/>
                <a:sym typeface="Times New Roman"/>
              </a:rPr>
              <a:t> no longer capable of holding any more weight. The only materials required are weights or loads that have significant weight.</a:t>
            </a:r>
            <a:endParaRPr sz="1200">
              <a:solidFill>
                <a:schemeClr val="dk1"/>
              </a:solidFill>
              <a:latin typeface="Times New Roman"/>
              <a:ea typeface="Times New Roman"/>
              <a:cs typeface="Times New Roman"/>
              <a:sym typeface="Times New Roman"/>
            </a:endParaRPr>
          </a:p>
          <a:p>
            <a:pPr indent="0" lvl="0" marL="457200" rtl="0" algn="l">
              <a:spcBef>
                <a:spcPts val="0"/>
              </a:spcBef>
              <a:spcAft>
                <a:spcPts val="0"/>
              </a:spcAft>
              <a:buNone/>
            </a:pPr>
            <a:r>
              <a:t/>
            </a:r>
            <a:endParaRPr sz="1200">
              <a:solidFill>
                <a:schemeClr val="dk1"/>
              </a:solidFill>
              <a:latin typeface="Times New Roman"/>
              <a:ea typeface="Times New Roman"/>
              <a:cs typeface="Times New Roman"/>
              <a:sym typeface="Times New Roman"/>
            </a:endParaRPr>
          </a:p>
          <a:p>
            <a:pPr indent="-304800" lvl="0" marL="457200" rtl="0" algn="l">
              <a:spcBef>
                <a:spcPts val="0"/>
              </a:spcBef>
              <a:spcAft>
                <a:spcPts val="0"/>
              </a:spcAft>
              <a:buClr>
                <a:schemeClr val="dk1"/>
              </a:buClr>
              <a:buSzPts val="1200"/>
              <a:buFont typeface="Times New Roman"/>
              <a:buAutoNum type="arabicPeriod"/>
            </a:pPr>
            <a:r>
              <a:rPr lang="en" sz="1200">
                <a:solidFill>
                  <a:schemeClr val="dk1"/>
                </a:solidFill>
                <a:latin typeface="Times New Roman"/>
                <a:ea typeface="Times New Roman"/>
                <a:cs typeface="Times New Roman"/>
                <a:sym typeface="Times New Roman"/>
              </a:rPr>
              <a:t>The second test is the earthquake test in which I will attach a </a:t>
            </a:r>
            <a:r>
              <a:rPr lang="en" sz="1200">
                <a:solidFill>
                  <a:schemeClr val="dk1"/>
                </a:solidFill>
                <a:latin typeface="Times New Roman"/>
                <a:ea typeface="Times New Roman"/>
                <a:cs typeface="Times New Roman"/>
                <a:sym typeface="Times New Roman"/>
              </a:rPr>
              <a:t>piece</a:t>
            </a:r>
            <a:r>
              <a:rPr lang="en" sz="1200">
                <a:solidFill>
                  <a:schemeClr val="dk1"/>
                </a:solidFill>
                <a:latin typeface="Times New Roman"/>
                <a:ea typeface="Times New Roman"/>
                <a:cs typeface="Times New Roman"/>
                <a:sym typeface="Times New Roman"/>
              </a:rPr>
              <a:t> of plywood or a platform to a linear motion track that will move side to side to mimic an earthquake. The speed in which the track moves will increase until the structure falls over. The results will be concluded based on the average </a:t>
            </a:r>
            <a:r>
              <a:rPr lang="en" sz="1200">
                <a:solidFill>
                  <a:schemeClr val="dk1"/>
                </a:solidFill>
                <a:latin typeface="Times New Roman"/>
                <a:ea typeface="Times New Roman"/>
                <a:cs typeface="Times New Roman"/>
                <a:sym typeface="Times New Roman"/>
              </a:rPr>
              <a:t>speed</a:t>
            </a:r>
            <a:r>
              <a:rPr lang="en" sz="1200">
                <a:solidFill>
                  <a:schemeClr val="dk1"/>
                </a:solidFill>
                <a:latin typeface="Times New Roman"/>
                <a:ea typeface="Times New Roman"/>
                <a:cs typeface="Times New Roman"/>
                <a:sym typeface="Times New Roman"/>
              </a:rPr>
              <a:t> and time taken for each structure to collapse.</a:t>
            </a:r>
            <a:endParaRPr sz="1200">
              <a:solidFill>
                <a:schemeClr val="dk1"/>
              </a:solidFill>
              <a:latin typeface="Times New Roman"/>
              <a:ea typeface="Times New Roman"/>
              <a:cs typeface="Times New Roman"/>
              <a:sym typeface="Times New Roman"/>
            </a:endParaRPr>
          </a:p>
          <a:p>
            <a:pPr indent="0" lvl="0" marL="457200" rtl="0" algn="l">
              <a:spcBef>
                <a:spcPts val="0"/>
              </a:spcBef>
              <a:spcAft>
                <a:spcPts val="0"/>
              </a:spcAft>
              <a:buNone/>
            </a:pPr>
            <a:r>
              <a:t/>
            </a:r>
            <a:endParaRPr sz="1200">
              <a:solidFill>
                <a:schemeClr val="dk1"/>
              </a:solidFill>
              <a:latin typeface="Times New Roman"/>
              <a:ea typeface="Times New Roman"/>
              <a:cs typeface="Times New Roman"/>
              <a:sym typeface="Times New Roman"/>
            </a:endParaRPr>
          </a:p>
          <a:p>
            <a:pPr indent="-304800" lvl="0" marL="457200" rtl="0" algn="l">
              <a:spcBef>
                <a:spcPts val="0"/>
              </a:spcBef>
              <a:spcAft>
                <a:spcPts val="0"/>
              </a:spcAft>
              <a:buClr>
                <a:schemeClr val="dk1"/>
              </a:buClr>
              <a:buSzPts val="1200"/>
              <a:buFont typeface="Times New Roman"/>
              <a:buAutoNum type="arabicPeriod"/>
            </a:pPr>
            <a:r>
              <a:rPr lang="en" sz="1200">
                <a:solidFill>
                  <a:schemeClr val="dk1"/>
                </a:solidFill>
                <a:latin typeface="Times New Roman"/>
                <a:ea typeface="Times New Roman"/>
                <a:cs typeface="Times New Roman"/>
                <a:sym typeface="Times New Roman"/>
              </a:rPr>
              <a:t>The third test is a stress test which mimics the force of magnitude a building may </a:t>
            </a:r>
            <a:r>
              <a:rPr lang="en" sz="1200">
                <a:solidFill>
                  <a:schemeClr val="dk1"/>
                </a:solidFill>
                <a:latin typeface="Times New Roman"/>
                <a:ea typeface="Times New Roman"/>
                <a:cs typeface="Times New Roman"/>
                <a:sym typeface="Times New Roman"/>
              </a:rPr>
              <a:t>receive during a landslide. This will be done by attaching a platform/piece of plywood to a</a:t>
            </a:r>
            <a:r>
              <a:rPr lang="en" sz="1200">
                <a:solidFill>
                  <a:schemeClr val="dk1"/>
                </a:solidFill>
                <a:latin typeface="Times New Roman"/>
                <a:ea typeface="Times New Roman"/>
                <a:cs typeface="Times New Roman"/>
                <a:sym typeface="Times New Roman"/>
              </a:rPr>
              <a:t> linear </a:t>
            </a:r>
            <a:r>
              <a:rPr lang="en" sz="1200">
                <a:solidFill>
                  <a:schemeClr val="dk1"/>
                </a:solidFill>
                <a:latin typeface="Times New Roman"/>
                <a:ea typeface="Times New Roman"/>
                <a:cs typeface="Times New Roman"/>
                <a:sym typeface="Times New Roman"/>
              </a:rPr>
              <a:t>actuator</a:t>
            </a:r>
            <a:r>
              <a:rPr lang="en" sz="1200">
                <a:solidFill>
                  <a:schemeClr val="dk1"/>
                </a:solidFill>
                <a:latin typeface="Times New Roman"/>
                <a:ea typeface="Times New Roman"/>
                <a:cs typeface="Times New Roman"/>
                <a:sym typeface="Times New Roman"/>
              </a:rPr>
              <a:t> or a linear </a:t>
            </a:r>
            <a:r>
              <a:rPr lang="en" sz="1200">
                <a:solidFill>
                  <a:schemeClr val="dk1"/>
                </a:solidFill>
                <a:latin typeface="Times New Roman"/>
                <a:ea typeface="Times New Roman"/>
                <a:cs typeface="Times New Roman"/>
                <a:sym typeface="Times New Roman"/>
              </a:rPr>
              <a:t>reciprocating</a:t>
            </a:r>
            <a:r>
              <a:rPr lang="en" sz="1200">
                <a:solidFill>
                  <a:schemeClr val="dk1"/>
                </a:solidFill>
                <a:latin typeface="Times New Roman"/>
                <a:ea typeface="Times New Roman"/>
                <a:cs typeface="Times New Roman"/>
                <a:sym typeface="Times New Roman"/>
              </a:rPr>
              <a:t> motor that will continue to push my structures until they fall down.</a:t>
            </a:r>
            <a:endParaRPr sz="1200">
              <a:solidFill>
                <a:schemeClr val="dk1"/>
              </a:solidFill>
              <a:latin typeface="Times New Roman"/>
              <a:ea typeface="Times New Roman"/>
              <a:cs typeface="Times New Roman"/>
              <a:sym typeface="Times New Roman"/>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55" name="Shape 1755"/>
        <p:cNvGrpSpPr/>
        <p:nvPr/>
      </p:nvGrpSpPr>
      <p:grpSpPr>
        <a:xfrm>
          <a:off x="0" y="0"/>
          <a:ext cx="0" cy="0"/>
          <a:chOff x="0" y="0"/>
          <a:chExt cx="0" cy="0"/>
        </a:xfrm>
      </p:grpSpPr>
      <p:sp>
        <p:nvSpPr>
          <p:cNvPr id="1756" name="Google Shape;1756;p49"/>
          <p:cNvSpPr txBox="1"/>
          <p:nvPr>
            <p:ph type="title"/>
          </p:nvPr>
        </p:nvSpPr>
        <p:spPr>
          <a:xfrm>
            <a:off x="594350" y="119875"/>
            <a:ext cx="77040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latin typeface="Times New Roman"/>
                <a:ea typeface="Times New Roman"/>
                <a:cs typeface="Times New Roman"/>
                <a:sym typeface="Times New Roman"/>
              </a:rPr>
              <a:t>Materials Required </a:t>
            </a:r>
            <a:endParaRPr>
              <a:latin typeface="Times New Roman"/>
              <a:ea typeface="Times New Roman"/>
              <a:cs typeface="Times New Roman"/>
              <a:sym typeface="Times New Roman"/>
            </a:endParaRPr>
          </a:p>
        </p:txBody>
      </p:sp>
      <p:sp>
        <p:nvSpPr>
          <p:cNvPr id="1757" name="Google Shape;1757;p49"/>
          <p:cNvSpPr txBox="1"/>
          <p:nvPr/>
        </p:nvSpPr>
        <p:spPr>
          <a:xfrm>
            <a:off x="199525" y="2046075"/>
            <a:ext cx="40497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chemeClr val="dk1"/>
                </a:solidFill>
                <a:latin typeface="Times New Roman"/>
                <a:ea typeface="Times New Roman"/>
                <a:cs typeface="Times New Roman"/>
                <a:sym typeface="Times New Roman"/>
              </a:rPr>
              <a:t>Linear</a:t>
            </a:r>
            <a:r>
              <a:rPr lang="en" sz="1200">
                <a:solidFill>
                  <a:schemeClr val="dk1"/>
                </a:solidFill>
                <a:latin typeface="Times New Roman"/>
                <a:ea typeface="Times New Roman"/>
                <a:cs typeface="Times New Roman"/>
                <a:sym typeface="Times New Roman"/>
              </a:rPr>
              <a:t> </a:t>
            </a:r>
            <a:r>
              <a:rPr lang="en" sz="1200">
                <a:solidFill>
                  <a:schemeClr val="dk1"/>
                </a:solidFill>
                <a:latin typeface="Times New Roman"/>
                <a:ea typeface="Times New Roman"/>
                <a:cs typeface="Times New Roman"/>
                <a:sym typeface="Times New Roman"/>
              </a:rPr>
              <a:t>reciprocating</a:t>
            </a:r>
            <a:r>
              <a:rPr lang="en" sz="1200">
                <a:solidFill>
                  <a:schemeClr val="dk1"/>
                </a:solidFill>
                <a:latin typeface="Times New Roman"/>
                <a:ea typeface="Times New Roman"/>
                <a:cs typeface="Times New Roman"/>
                <a:sym typeface="Times New Roman"/>
              </a:rPr>
              <a:t> motor(Left) or Linear </a:t>
            </a:r>
            <a:r>
              <a:rPr lang="en" sz="1200">
                <a:solidFill>
                  <a:schemeClr val="dk1"/>
                </a:solidFill>
                <a:latin typeface="Times New Roman"/>
                <a:ea typeface="Times New Roman"/>
                <a:cs typeface="Times New Roman"/>
                <a:sym typeface="Times New Roman"/>
              </a:rPr>
              <a:t>actuator</a:t>
            </a:r>
            <a:r>
              <a:rPr lang="en" sz="1200">
                <a:solidFill>
                  <a:schemeClr val="dk1"/>
                </a:solidFill>
                <a:latin typeface="Times New Roman"/>
                <a:ea typeface="Times New Roman"/>
                <a:cs typeface="Times New Roman"/>
                <a:sym typeface="Times New Roman"/>
              </a:rPr>
              <a:t>(Right)</a:t>
            </a:r>
            <a:endParaRPr sz="1200">
              <a:solidFill>
                <a:schemeClr val="dk1"/>
              </a:solidFill>
              <a:latin typeface="Times New Roman"/>
              <a:ea typeface="Times New Roman"/>
              <a:cs typeface="Times New Roman"/>
              <a:sym typeface="Times New Roman"/>
            </a:endParaRPr>
          </a:p>
        </p:txBody>
      </p:sp>
      <p:pic>
        <p:nvPicPr>
          <p:cNvPr descr="ملف:Holzzahnstocher.jpg - ويكيبيديا" id="1758" name="Google Shape;1758;p49"/>
          <p:cNvPicPr preferRelativeResize="0"/>
          <p:nvPr/>
        </p:nvPicPr>
        <p:blipFill>
          <a:blip r:embed="rId3">
            <a:alphaModFix/>
          </a:blip>
          <a:stretch>
            <a:fillRect/>
          </a:stretch>
        </p:blipFill>
        <p:spPr>
          <a:xfrm>
            <a:off x="4327275" y="2551225"/>
            <a:ext cx="1263574" cy="1895823"/>
          </a:xfrm>
          <a:prstGeom prst="rect">
            <a:avLst/>
          </a:prstGeom>
          <a:noFill/>
          <a:ln>
            <a:noFill/>
          </a:ln>
        </p:spPr>
      </p:pic>
      <p:pic>
        <p:nvPicPr>
          <p:cNvPr descr="Control Halloween Effects with DIY Infrared Remote Controls | Make:" id="1759" name="Google Shape;1759;p49"/>
          <p:cNvPicPr preferRelativeResize="0"/>
          <p:nvPr/>
        </p:nvPicPr>
        <p:blipFill>
          <a:blip r:embed="rId4">
            <a:alphaModFix/>
          </a:blip>
          <a:stretch>
            <a:fillRect/>
          </a:stretch>
        </p:blipFill>
        <p:spPr>
          <a:xfrm>
            <a:off x="2135872" y="929438"/>
            <a:ext cx="1877126" cy="1054419"/>
          </a:xfrm>
          <a:prstGeom prst="rect">
            <a:avLst/>
          </a:prstGeom>
          <a:noFill/>
          <a:ln>
            <a:noFill/>
          </a:ln>
        </p:spPr>
      </p:pic>
      <p:pic>
        <p:nvPicPr>
          <p:cNvPr descr="5 Linear Actuators to Get Your Robot Moving - Robots | Make:" id="1760" name="Google Shape;1760;p49"/>
          <p:cNvPicPr preferRelativeResize="0"/>
          <p:nvPr/>
        </p:nvPicPr>
        <p:blipFill>
          <a:blip r:embed="rId5">
            <a:alphaModFix/>
          </a:blip>
          <a:stretch>
            <a:fillRect/>
          </a:stretch>
        </p:blipFill>
        <p:spPr>
          <a:xfrm>
            <a:off x="290550" y="929450"/>
            <a:ext cx="1754375" cy="1015850"/>
          </a:xfrm>
          <a:prstGeom prst="rect">
            <a:avLst/>
          </a:prstGeom>
          <a:noFill/>
          <a:ln>
            <a:noFill/>
          </a:ln>
        </p:spPr>
      </p:pic>
      <p:pic>
        <p:nvPicPr>
          <p:cNvPr descr="File:Poplar plywood.png - Wikimedia Commons" id="1761" name="Google Shape;1761;p49"/>
          <p:cNvPicPr preferRelativeResize="0"/>
          <p:nvPr/>
        </p:nvPicPr>
        <p:blipFill rotWithShape="1">
          <a:blip r:embed="rId6">
            <a:alphaModFix/>
          </a:blip>
          <a:srcRect b="19062" l="-1100" r="1100" t="-36875"/>
          <a:stretch/>
        </p:blipFill>
        <p:spPr>
          <a:xfrm>
            <a:off x="2135875" y="1912650"/>
            <a:ext cx="1689999" cy="1970876"/>
          </a:xfrm>
          <a:prstGeom prst="rect">
            <a:avLst/>
          </a:prstGeom>
          <a:noFill/>
          <a:ln>
            <a:noFill/>
          </a:ln>
        </p:spPr>
      </p:pic>
      <p:pic>
        <p:nvPicPr>
          <p:cNvPr descr="Capture Moving Timelapse Video with this Motion Control Camera ..." id="1762" name="Google Shape;1762;p49"/>
          <p:cNvPicPr preferRelativeResize="0"/>
          <p:nvPr/>
        </p:nvPicPr>
        <p:blipFill>
          <a:blip r:embed="rId7">
            <a:alphaModFix/>
          </a:blip>
          <a:stretch>
            <a:fillRect/>
          </a:stretch>
        </p:blipFill>
        <p:spPr>
          <a:xfrm>
            <a:off x="6278472" y="759045"/>
            <a:ext cx="2247749" cy="1499224"/>
          </a:xfrm>
          <a:prstGeom prst="rect">
            <a:avLst/>
          </a:prstGeom>
          <a:noFill/>
          <a:ln>
            <a:noFill/>
          </a:ln>
        </p:spPr>
      </p:pic>
      <p:pic>
        <p:nvPicPr>
          <p:cNvPr descr="File:Rugosimetro palmare.jpg - Wikimedia Commons" id="1763" name="Google Shape;1763;p49"/>
          <p:cNvPicPr preferRelativeResize="0"/>
          <p:nvPr/>
        </p:nvPicPr>
        <p:blipFill>
          <a:blip r:embed="rId8">
            <a:alphaModFix/>
          </a:blip>
          <a:stretch>
            <a:fillRect/>
          </a:stretch>
        </p:blipFill>
        <p:spPr>
          <a:xfrm>
            <a:off x="229175" y="2516150"/>
            <a:ext cx="1641430" cy="1499225"/>
          </a:xfrm>
          <a:prstGeom prst="rect">
            <a:avLst/>
          </a:prstGeom>
          <a:noFill/>
          <a:ln>
            <a:noFill/>
          </a:ln>
        </p:spPr>
      </p:pic>
      <p:pic>
        <p:nvPicPr>
          <p:cNvPr descr="the timer | Free SVG" id="1764" name="Google Shape;1764;p49"/>
          <p:cNvPicPr preferRelativeResize="0"/>
          <p:nvPr/>
        </p:nvPicPr>
        <p:blipFill>
          <a:blip r:embed="rId9">
            <a:alphaModFix/>
          </a:blip>
          <a:stretch>
            <a:fillRect/>
          </a:stretch>
        </p:blipFill>
        <p:spPr>
          <a:xfrm>
            <a:off x="4249221" y="541596"/>
            <a:ext cx="1641424" cy="1641424"/>
          </a:xfrm>
          <a:prstGeom prst="rect">
            <a:avLst/>
          </a:prstGeom>
          <a:noFill/>
          <a:ln>
            <a:noFill/>
          </a:ln>
        </p:spPr>
      </p:pic>
      <p:pic>
        <p:nvPicPr>
          <p:cNvPr descr="File:Rubber bands.jpg - Wikimedia Commons" id="1765" name="Google Shape;1765;p49"/>
          <p:cNvPicPr preferRelativeResize="0"/>
          <p:nvPr/>
        </p:nvPicPr>
        <p:blipFill>
          <a:blip r:embed="rId10">
            <a:alphaModFix/>
          </a:blip>
          <a:stretch>
            <a:fillRect/>
          </a:stretch>
        </p:blipFill>
        <p:spPr>
          <a:xfrm>
            <a:off x="6234125" y="2724500"/>
            <a:ext cx="1641425" cy="1483309"/>
          </a:xfrm>
          <a:prstGeom prst="rect">
            <a:avLst/>
          </a:prstGeom>
          <a:noFill/>
          <a:ln>
            <a:noFill/>
          </a:ln>
        </p:spPr>
      </p:pic>
      <p:sp>
        <p:nvSpPr>
          <p:cNvPr id="1766" name="Google Shape;1766;p49"/>
          <p:cNvSpPr txBox="1"/>
          <p:nvPr/>
        </p:nvSpPr>
        <p:spPr>
          <a:xfrm>
            <a:off x="477550" y="4153225"/>
            <a:ext cx="12636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chemeClr val="dk1"/>
                </a:solidFill>
                <a:latin typeface="Times New Roman"/>
                <a:ea typeface="Times New Roman"/>
                <a:cs typeface="Times New Roman"/>
                <a:sym typeface="Times New Roman"/>
              </a:rPr>
              <a:t>Vibration Meter</a:t>
            </a:r>
            <a:endParaRPr sz="1200">
              <a:solidFill>
                <a:schemeClr val="dk1"/>
              </a:solidFill>
              <a:latin typeface="Times New Roman"/>
              <a:ea typeface="Times New Roman"/>
              <a:cs typeface="Times New Roman"/>
              <a:sym typeface="Times New Roman"/>
            </a:endParaRPr>
          </a:p>
        </p:txBody>
      </p:sp>
      <p:sp>
        <p:nvSpPr>
          <p:cNvPr id="1767" name="Google Shape;1767;p49"/>
          <p:cNvSpPr txBox="1"/>
          <p:nvPr/>
        </p:nvSpPr>
        <p:spPr>
          <a:xfrm>
            <a:off x="2514425" y="4091300"/>
            <a:ext cx="12636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chemeClr val="dk1"/>
                </a:solidFill>
                <a:latin typeface="Times New Roman"/>
                <a:ea typeface="Times New Roman"/>
                <a:cs typeface="Times New Roman"/>
                <a:sym typeface="Times New Roman"/>
              </a:rPr>
              <a:t>Plywood</a:t>
            </a:r>
            <a:endParaRPr sz="1200">
              <a:solidFill>
                <a:schemeClr val="dk1"/>
              </a:solidFill>
              <a:latin typeface="Times New Roman"/>
              <a:ea typeface="Times New Roman"/>
              <a:cs typeface="Times New Roman"/>
              <a:sym typeface="Times New Roman"/>
            </a:endParaRPr>
          </a:p>
        </p:txBody>
      </p:sp>
      <p:sp>
        <p:nvSpPr>
          <p:cNvPr id="1768" name="Google Shape;1768;p49"/>
          <p:cNvSpPr txBox="1"/>
          <p:nvPr/>
        </p:nvSpPr>
        <p:spPr>
          <a:xfrm>
            <a:off x="4438138" y="2115375"/>
            <a:ext cx="12636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chemeClr val="dk1"/>
                </a:solidFill>
                <a:latin typeface="Times New Roman"/>
                <a:ea typeface="Times New Roman"/>
                <a:cs typeface="Times New Roman"/>
                <a:sym typeface="Times New Roman"/>
              </a:rPr>
              <a:t>        Timer</a:t>
            </a:r>
            <a:endParaRPr sz="1200">
              <a:solidFill>
                <a:schemeClr val="dk1"/>
              </a:solidFill>
              <a:latin typeface="Times New Roman"/>
              <a:ea typeface="Times New Roman"/>
              <a:cs typeface="Times New Roman"/>
              <a:sym typeface="Times New Roman"/>
            </a:endParaRPr>
          </a:p>
        </p:txBody>
      </p:sp>
      <p:sp>
        <p:nvSpPr>
          <p:cNvPr id="1769" name="Google Shape;1769;p49"/>
          <p:cNvSpPr txBox="1"/>
          <p:nvPr/>
        </p:nvSpPr>
        <p:spPr>
          <a:xfrm>
            <a:off x="4327263" y="4513600"/>
            <a:ext cx="12636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chemeClr val="dk1"/>
                </a:solidFill>
                <a:latin typeface="Times New Roman"/>
                <a:ea typeface="Times New Roman"/>
                <a:cs typeface="Times New Roman"/>
                <a:sym typeface="Times New Roman"/>
              </a:rPr>
              <a:t>Toothpicks</a:t>
            </a:r>
            <a:endParaRPr sz="1200">
              <a:solidFill>
                <a:schemeClr val="dk1"/>
              </a:solidFill>
              <a:latin typeface="Times New Roman"/>
              <a:ea typeface="Times New Roman"/>
              <a:cs typeface="Times New Roman"/>
              <a:sym typeface="Times New Roman"/>
            </a:endParaRPr>
          </a:p>
        </p:txBody>
      </p:sp>
      <p:sp>
        <p:nvSpPr>
          <p:cNvPr id="1770" name="Google Shape;1770;p49"/>
          <p:cNvSpPr txBox="1"/>
          <p:nvPr/>
        </p:nvSpPr>
        <p:spPr>
          <a:xfrm>
            <a:off x="6356903" y="4207800"/>
            <a:ext cx="15630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chemeClr val="dk1"/>
                </a:solidFill>
                <a:latin typeface="Times New Roman"/>
                <a:ea typeface="Times New Roman"/>
                <a:cs typeface="Times New Roman"/>
                <a:sym typeface="Times New Roman"/>
              </a:rPr>
              <a:t>Rubber Bands(To hold plywood in place)</a:t>
            </a:r>
            <a:endParaRPr sz="1200">
              <a:solidFill>
                <a:schemeClr val="dk1"/>
              </a:solidFill>
              <a:latin typeface="Times New Roman"/>
              <a:ea typeface="Times New Roman"/>
              <a:cs typeface="Times New Roman"/>
              <a:sym typeface="Times New Roman"/>
            </a:endParaRPr>
          </a:p>
        </p:txBody>
      </p:sp>
      <p:sp>
        <p:nvSpPr>
          <p:cNvPr id="1771" name="Google Shape;1771;p49"/>
          <p:cNvSpPr txBox="1"/>
          <p:nvPr/>
        </p:nvSpPr>
        <p:spPr>
          <a:xfrm>
            <a:off x="6356900" y="2265538"/>
            <a:ext cx="23088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chemeClr val="dk1"/>
                </a:solidFill>
                <a:latin typeface="Times New Roman"/>
                <a:ea typeface="Times New Roman"/>
                <a:cs typeface="Times New Roman"/>
                <a:sym typeface="Times New Roman"/>
              </a:rPr>
              <a:t>Linear Motion Track</a:t>
            </a:r>
            <a:endParaRPr sz="1200">
              <a:solidFill>
                <a:schemeClr val="dk1"/>
              </a:solidFill>
              <a:latin typeface="Times New Roman"/>
              <a:ea typeface="Times New Roman"/>
              <a:cs typeface="Times New Roman"/>
              <a:sym typeface="Times New Roman"/>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75" name="Shape 1775"/>
        <p:cNvGrpSpPr/>
        <p:nvPr/>
      </p:nvGrpSpPr>
      <p:grpSpPr>
        <a:xfrm>
          <a:off x="0" y="0"/>
          <a:ext cx="0" cy="0"/>
          <a:chOff x="0" y="0"/>
          <a:chExt cx="0" cy="0"/>
        </a:xfrm>
      </p:grpSpPr>
      <p:sp>
        <p:nvSpPr>
          <p:cNvPr id="1776" name="Google Shape;1776;p50"/>
          <p:cNvSpPr txBox="1"/>
          <p:nvPr>
            <p:ph type="title"/>
          </p:nvPr>
        </p:nvSpPr>
        <p:spPr>
          <a:xfrm>
            <a:off x="720000" y="0"/>
            <a:ext cx="77040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latin typeface="Times New Roman"/>
                <a:ea typeface="Times New Roman"/>
                <a:cs typeface="Times New Roman"/>
                <a:sym typeface="Times New Roman"/>
              </a:rPr>
              <a:t>Functions of Tests</a:t>
            </a:r>
            <a:endParaRPr>
              <a:latin typeface="Times New Roman"/>
              <a:ea typeface="Times New Roman"/>
              <a:cs typeface="Times New Roman"/>
              <a:sym typeface="Times New Roman"/>
            </a:endParaRPr>
          </a:p>
        </p:txBody>
      </p:sp>
      <p:pic>
        <p:nvPicPr>
          <p:cNvPr id="1777" name="Google Shape;1777;p50"/>
          <p:cNvPicPr preferRelativeResize="0"/>
          <p:nvPr/>
        </p:nvPicPr>
        <p:blipFill>
          <a:blip r:embed="rId3">
            <a:alphaModFix/>
          </a:blip>
          <a:stretch>
            <a:fillRect/>
          </a:stretch>
        </p:blipFill>
        <p:spPr>
          <a:xfrm>
            <a:off x="854225" y="689775"/>
            <a:ext cx="2700400" cy="2030354"/>
          </a:xfrm>
          <a:prstGeom prst="rect">
            <a:avLst/>
          </a:prstGeom>
          <a:noFill/>
          <a:ln>
            <a:noFill/>
          </a:ln>
        </p:spPr>
      </p:pic>
      <p:pic>
        <p:nvPicPr>
          <p:cNvPr id="1778" name="Google Shape;1778;p50"/>
          <p:cNvPicPr preferRelativeResize="0"/>
          <p:nvPr/>
        </p:nvPicPr>
        <p:blipFill>
          <a:blip r:embed="rId4">
            <a:alphaModFix/>
          </a:blip>
          <a:stretch>
            <a:fillRect/>
          </a:stretch>
        </p:blipFill>
        <p:spPr>
          <a:xfrm rot="-5400000">
            <a:off x="1217176" y="2455651"/>
            <a:ext cx="1974500" cy="2737600"/>
          </a:xfrm>
          <a:prstGeom prst="rect">
            <a:avLst/>
          </a:prstGeom>
          <a:noFill/>
          <a:ln>
            <a:noFill/>
          </a:ln>
        </p:spPr>
      </p:pic>
      <p:sp>
        <p:nvSpPr>
          <p:cNvPr id="1779" name="Google Shape;1779;p50"/>
          <p:cNvSpPr txBox="1"/>
          <p:nvPr/>
        </p:nvSpPr>
        <p:spPr>
          <a:xfrm>
            <a:off x="3754150" y="689775"/>
            <a:ext cx="4256700" cy="1847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chemeClr val="dk1"/>
                </a:solidFill>
                <a:latin typeface="Times New Roman"/>
                <a:ea typeface="Times New Roman"/>
                <a:cs typeface="Times New Roman"/>
                <a:sym typeface="Times New Roman"/>
              </a:rPr>
              <a:t>The first picture show the earthquake test. The structure will be placed on the platform and the linear motion track will start moving side to side to mimic an earthquake. To minimize side to side motion and </a:t>
            </a:r>
            <a:r>
              <a:rPr lang="en" sz="1200">
                <a:solidFill>
                  <a:schemeClr val="dk1"/>
                </a:solidFill>
                <a:latin typeface="Times New Roman"/>
                <a:ea typeface="Times New Roman"/>
                <a:cs typeface="Times New Roman"/>
                <a:sym typeface="Times New Roman"/>
              </a:rPr>
              <a:t>create more</a:t>
            </a:r>
            <a:r>
              <a:rPr lang="en" sz="1200">
                <a:solidFill>
                  <a:schemeClr val="dk1"/>
                </a:solidFill>
                <a:latin typeface="Times New Roman"/>
                <a:ea typeface="Times New Roman"/>
                <a:cs typeface="Times New Roman"/>
                <a:sym typeface="Times New Roman"/>
              </a:rPr>
              <a:t> vibrational motion, the settings will be adjusted show </a:t>
            </a:r>
            <a:r>
              <a:rPr lang="en" sz="1200">
                <a:solidFill>
                  <a:schemeClr val="dk1"/>
                </a:solidFill>
                <a:latin typeface="Times New Roman"/>
                <a:ea typeface="Times New Roman"/>
                <a:cs typeface="Times New Roman"/>
                <a:sym typeface="Times New Roman"/>
              </a:rPr>
              <a:t>that</a:t>
            </a:r>
            <a:r>
              <a:rPr lang="en" sz="1200">
                <a:solidFill>
                  <a:schemeClr val="dk1"/>
                </a:solidFill>
                <a:latin typeface="Times New Roman"/>
                <a:ea typeface="Times New Roman"/>
                <a:cs typeface="Times New Roman"/>
                <a:sym typeface="Times New Roman"/>
              </a:rPr>
              <a:t> we can increase the speed using a switch, without the platform moving that </a:t>
            </a:r>
            <a:r>
              <a:rPr lang="en" sz="1200">
                <a:solidFill>
                  <a:schemeClr val="dk1"/>
                </a:solidFill>
                <a:latin typeface="Times New Roman"/>
                <a:ea typeface="Times New Roman"/>
                <a:cs typeface="Times New Roman"/>
                <a:sym typeface="Times New Roman"/>
              </a:rPr>
              <a:t>much</a:t>
            </a:r>
            <a:r>
              <a:rPr lang="en" sz="1200">
                <a:solidFill>
                  <a:schemeClr val="dk1"/>
                </a:solidFill>
                <a:latin typeface="Times New Roman"/>
                <a:ea typeface="Times New Roman"/>
                <a:cs typeface="Times New Roman"/>
                <a:sym typeface="Times New Roman"/>
              </a:rPr>
              <a:t> of a distance. The Linear motion track will be powered by the battery that is located on the side. Based on the outcome, weights can also be added to the structures.</a:t>
            </a:r>
            <a:endParaRPr sz="1200">
              <a:solidFill>
                <a:schemeClr val="dk1"/>
              </a:solidFill>
              <a:latin typeface="Times New Roman"/>
              <a:ea typeface="Times New Roman"/>
              <a:cs typeface="Times New Roman"/>
              <a:sym typeface="Times New Roman"/>
            </a:endParaRPr>
          </a:p>
        </p:txBody>
      </p:sp>
      <p:sp>
        <p:nvSpPr>
          <p:cNvPr id="1780" name="Google Shape;1780;p50"/>
          <p:cNvSpPr txBox="1"/>
          <p:nvPr/>
        </p:nvSpPr>
        <p:spPr>
          <a:xfrm>
            <a:off x="3832650" y="2720125"/>
            <a:ext cx="4256700" cy="1847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chemeClr val="dk1"/>
                </a:solidFill>
                <a:latin typeface="Times New Roman"/>
                <a:ea typeface="Times New Roman"/>
                <a:cs typeface="Times New Roman"/>
                <a:sym typeface="Times New Roman"/>
              </a:rPr>
              <a:t>The second picture shows the stress test where a </a:t>
            </a:r>
            <a:r>
              <a:rPr lang="en" sz="1200">
                <a:solidFill>
                  <a:schemeClr val="dk1"/>
                </a:solidFill>
                <a:latin typeface="Times New Roman"/>
                <a:ea typeface="Times New Roman"/>
                <a:cs typeface="Times New Roman"/>
                <a:sym typeface="Times New Roman"/>
              </a:rPr>
              <a:t>piece</a:t>
            </a:r>
            <a:r>
              <a:rPr lang="en" sz="1200">
                <a:solidFill>
                  <a:schemeClr val="dk1"/>
                </a:solidFill>
                <a:latin typeface="Times New Roman"/>
                <a:ea typeface="Times New Roman"/>
                <a:cs typeface="Times New Roman"/>
                <a:sym typeface="Times New Roman"/>
              </a:rPr>
              <a:t> of plywood will be attached to a linear actuator. Using a switch, the linear actuator will horizontally, move forward and push the structure. To ensure that the structure doesn’t move away from the actuator, the structure will be secured to the based with rubber bands so that it can be seen how much force the structure can withstand before it breaks. </a:t>
            </a:r>
            <a:r>
              <a:rPr lang="en" sz="1200">
                <a:solidFill>
                  <a:schemeClr val="dk1"/>
                </a:solidFill>
                <a:latin typeface="Times New Roman"/>
                <a:ea typeface="Times New Roman"/>
                <a:cs typeface="Times New Roman"/>
                <a:sym typeface="Times New Roman"/>
              </a:rPr>
              <a:t>Based on the outcome, weights can also be added to the structures. The linear actuator is being powered by a 60 w adapter.</a:t>
            </a:r>
            <a:endParaRPr sz="1200">
              <a:solidFill>
                <a:schemeClr val="dk1"/>
              </a:solidFill>
              <a:latin typeface="Times New Roman"/>
              <a:ea typeface="Times New Roman"/>
              <a:cs typeface="Times New Roman"/>
              <a:sym typeface="Times New Roman"/>
            </a:endParaRPr>
          </a:p>
          <a:p>
            <a:pPr indent="0" lvl="0" marL="0" rtl="0" algn="l">
              <a:spcBef>
                <a:spcPts val="0"/>
              </a:spcBef>
              <a:spcAft>
                <a:spcPts val="0"/>
              </a:spcAft>
              <a:buNone/>
            </a:pPr>
            <a:r>
              <a:t/>
            </a:r>
            <a:endParaRPr sz="1200">
              <a:solidFill>
                <a:schemeClr val="dk1"/>
              </a:solidFill>
              <a:latin typeface="Times New Roman"/>
              <a:ea typeface="Times New Roman"/>
              <a:cs typeface="Times New Roman"/>
              <a:sym typeface="Times New Roman"/>
            </a:endParaRPr>
          </a:p>
        </p:txBody>
      </p:sp>
      <p:sp>
        <p:nvSpPr>
          <p:cNvPr id="1781" name="Google Shape;1781;p50"/>
          <p:cNvSpPr txBox="1"/>
          <p:nvPr/>
        </p:nvSpPr>
        <p:spPr>
          <a:xfrm>
            <a:off x="3918550" y="4487925"/>
            <a:ext cx="4580100" cy="554100"/>
          </a:xfrm>
          <a:prstGeom prst="rect">
            <a:avLst/>
          </a:prstGeom>
          <a:noFill/>
          <a:ln>
            <a:noFill/>
          </a:ln>
        </p:spPr>
        <p:txBody>
          <a:bodyPr anchorCtr="0" anchor="t" bIns="91425" lIns="91425" spcFirstLastPara="1" rIns="91425" wrap="square" tIns="91425">
            <a:spAutoFit/>
          </a:bodyPr>
          <a:lstStyle/>
          <a:p>
            <a:pPr indent="-304800" lvl="0" marL="457200" rtl="0" algn="l">
              <a:spcBef>
                <a:spcPts val="0"/>
              </a:spcBef>
              <a:spcAft>
                <a:spcPts val="0"/>
              </a:spcAft>
              <a:buClr>
                <a:schemeClr val="dk1"/>
              </a:buClr>
              <a:buSzPts val="1200"/>
              <a:buFont typeface="Times New Roman"/>
              <a:buChar char="●"/>
            </a:pPr>
            <a:r>
              <a:rPr lang="en" sz="1200">
                <a:solidFill>
                  <a:schemeClr val="dk1"/>
                </a:solidFill>
                <a:latin typeface="Times New Roman"/>
                <a:ea typeface="Times New Roman"/>
                <a:cs typeface="Times New Roman"/>
                <a:sym typeface="Times New Roman"/>
              </a:rPr>
              <a:t>The load test will include </a:t>
            </a:r>
            <a:r>
              <a:rPr lang="en" sz="1200">
                <a:solidFill>
                  <a:schemeClr val="dk1"/>
                </a:solidFill>
                <a:latin typeface="Times New Roman"/>
                <a:ea typeface="Times New Roman"/>
                <a:cs typeface="Times New Roman"/>
                <a:sym typeface="Times New Roman"/>
              </a:rPr>
              <a:t>adding</a:t>
            </a:r>
            <a:r>
              <a:rPr lang="en" sz="1200">
                <a:solidFill>
                  <a:schemeClr val="dk1"/>
                </a:solidFill>
                <a:latin typeface="Times New Roman"/>
                <a:ea typeface="Times New Roman"/>
                <a:cs typeface="Times New Roman"/>
                <a:sym typeface="Times New Roman"/>
              </a:rPr>
              <a:t> weight to the top of the structure until they collapse.</a:t>
            </a:r>
            <a:endParaRPr sz="1200">
              <a:solidFill>
                <a:schemeClr val="dk1"/>
              </a:solidFill>
              <a:latin typeface="Times New Roman"/>
              <a:ea typeface="Times New Roman"/>
              <a:cs typeface="Times New Roman"/>
              <a:sym typeface="Times New Roman"/>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10" name="Shape 1410"/>
        <p:cNvGrpSpPr/>
        <p:nvPr/>
      </p:nvGrpSpPr>
      <p:grpSpPr>
        <a:xfrm>
          <a:off x="0" y="0"/>
          <a:ext cx="0" cy="0"/>
          <a:chOff x="0" y="0"/>
          <a:chExt cx="0" cy="0"/>
        </a:xfrm>
      </p:grpSpPr>
      <p:sp>
        <p:nvSpPr>
          <p:cNvPr id="1411" name="Google Shape;1411;p33"/>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latin typeface="Times New Roman"/>
                <a:ea typeface="Times New Roman"/>
                <a:cs typeface="Times New Roman"/>
                <a:sym typeface="Times New Roman"/>
              </a:rPr>
              <a:t>Table of Contents</a:t>
            </a:r>
            <a:endParaRPr>
              <a:latin typeface="Times New Roman"/>
              <a:ea typeface="Times New Roman"/>
              <a:cs typeface="Times New Roman"/>
              <a:sym typeface="Times New Roman"/>
            </a:endParaRPr>
          </a:p>
        </p:txBody>
      </p:sp>
      <p:sp>
        <p:nvSpPr>
          <p:cNvPr id="1412" name="Google Shape;1412;p33"/>
          <p:cNvSpPr txBox="1"/>
          <p:nvPr>
            <p:ph idx="1" type="body"/>
          </p:nvPr>
        </p:nvSpPr>
        <p:spPr>
          <a:xfrm>
            <a:off x="720000" y="1159401"/>
            <a:ext cx="7704000" cy="316200"/>
          </a:xfrm>
          <a:prstGeom prst="rect">
            <a:avLst/>
          </a:prstGeom>
        </p:spPr>
        <p:txBody>
          <a:bodyPr anchorCtr="0" anchor="t" bIns="91425" lIns="91425" spcFirstLastPara="1" rIns="91425" wrap="square" tIns="91425">
            <a:noAutofit/>
          </a:bodyPr>
          <a:lstStyle/>
          <a:p>
            <a:pPr indent="-304800" lvl="0" marL="457200" rtl="0" algn="l">
              <a:spcBef>
                <a:spcPts val="0"/>
              </a:spcBef>
              <a:spcAft>
                <a:spcPts val="0"/>
              </a:spcAft>
              <a:buSzPts val="1200"/>
              <a:buFont typeface="Times New Roman"/>
              <a:buChar char="●"/>
            </a:pPr>
            <a:r>
              <a:rPr lang="en">
                <a:latin typeface="Times New Roman"/>
                <a:ea typeface="Times New Roman"/>
                <a:cs typeface="Times New Roman"/>
                <a:sym typeface="Times New Roman"/>
              </a:rPr>
              <a:t>Project Information</a:t>
            </a:r>
            <a:endParaRPr>
              <a:latin typeface="Times New Roman"/>
              <a:ea typeface="Times New Roman"/>
              <a:cs typeface="Times New Roman"/>
              <a:sym typeface="Times New Roman"/>
            </a:endParaRPr>
          </a:p>
          <a:p>
            <a:pPr indent="-304800" lvl="0" marL="457200" rtl="0" algn="l">
              <a:spcBef>
                <a:spcPts val="0"/>
              </a:spcBef>
              <a:spcAft>
                <a:spcPts val="0"/>
              </a:spcAft>
              <a:buSzPts val="1200"/>
              <a:buFont typeface="Times New Roman"/>
              <a:buChar char="●"/>
            </a:pPr>
            <a:r>
              <a:rPr lang="en">
                <a:latin typeface="Times New Roman"/>
                <a:ea typeface="Times New Roman"/>
                <a:cs typeface="Times New Roman"/>
                <a:sym typeface="Times New Roman"/>
              </a:rPr>
              <a:t>Introduction</a:t>
            </a:r>
            <a:endParaRPr>
              <a:latin typeface="Times New Roman"/>
              <a:ea typeface="Times New Roman"/>
              <a:cs typeface="Times New Roman"/>
              <a:sym typeface="Times New Roman"/>
            </a:endParaRPr>
          </a:p>
          <a:p>
            <a:pPr indent="-304800" lvl="0" marL="457200" rtl="0" algn="l">
              <a:spcBef>
                <a:spcPts val="0"/>
              </a:spcBef>
              <a:spcAft>
                <a:spcPts val="0"/>
              </a:spcAft>
              <a:buSzPts val="1200"/>
              <a:buFont typeface="Times New Roman"/>
              <a:buChar char="●"/>
            </a:pPr>
            <a:r>
              <a:rPr lang="en">
                <a:latin typeface="Times New Roman"/>
                <a:ea typeface="Times New Roman"/>
                <a:cs typeface="Times New Roman"/>
                <a:sym typeface="Times New Roman"/>
              </a:rPr>
              <a:t>What is Biomimicry</a:t>
            </a:r>
            <a:endParaRPr>
              <a:latin typeface="Times New Roman"/>
              <a:ea typeface="Times New Roman"/>
              <a:cs typeface="Times New Roman"/>
              <a:sym typeface="Times New Roman"/>
            </a:endParaRPr>
          </a:p>
          <a:p>
            <a:pPr indent="-304800" lvl="0" marL="457200" rtl="0" algn="l">
              <a:spcBef>
                <a:spcPts val="0"/>
              </a:spcBef>
              <a:spcAft>
                <a:spcPts val="0"/>
              </a:spcAft>
              <a:buSzPts val="1200"/>
              <a:buFont typeface="Times New Roman"/>
              <a:buChar char="●"/>
            </a:pPr>
            <a:r>
              <a:rPr lang="en">
                <a:latin typeface="Times New Roman"/>
                <a:ea typeface="Times New Roman"/>
                <a:cs typeface="Times New Roman"/>
                <a:sym typeface="Times New Roman"/>
              </a:rPr>
              <a:t>Problem and Solution</a:t>
            </a:r>
            <a:endParaRPr>
              <a:latin typeface="Times New Roman"/>
              <a:ea typeface="Times New Roman"/>
              <a:cs typeface="Times New Roman"/>
              <a:sym typeface="Times New Roman"/>
            </a:endParaRPr>
          </a:p>
          <a:p>
            <a:pPr indent="-304800" lvl="0" marL="457200" rtl="0" algn="l">
              <a:spcBef>
                <a:spcPts val="0"/>
              </a:spcBef>
              <a:spcAft>
                <a:spcPts val="0"/>
              </a:spcAft>
              <a:buSzPts val="1200"/>
              <a:buFont typeface="Times New Roman"/>
              <a:buChar char="●"/>
            </a:pPr>
            <a:r>
              <a:rPr lang="en">
                <a:latin typeface="Times New Roman"/>
                <a:ea typeface="Times New Roman"/>
                <a:cs typeface="Times New Roman"/>
                <a:sym typeface="Times New Roman"/>
              </a:rPr>
              <a:t>Solid, Shell and Frame Structures</a:t>
            </a:r>
            <a:endParaRPr>
              <a:latin typeface="Times New Roman"/>
              <a:ea typeface="Times New Roman"/>
              <a:cs typeface="Times New Roman"/>
              <a:sym typeface="Times New Roman"/>
            </a:endParaRPr>
          </a:p>
          <a:p>
            <a:pPr indent="-304800" lvl="0" marL="457200" rtl="0" algn="l">
              <a:spcBef>
                <a:spcPts val="0"/>
              </a:spcBef>
              <a:spcAft>
                <a:spcPts val="0"/>
              </a:spcAft>
              <a:buSzPts val="1200"/>
              <a:buFont typeface="Times New Roman"/>
              <a:buChar char="●"/>
            </a:pPr>
            <a:r>
              <a:rPr lang="en">
                <a:latin typeface="Times New Roman"/>
                <a:ea typeface="Times New Roman"/>
                <a:cs typeface="Times New Roman"/>
                <a:sym typeface="Times New Roman"/>
              </a:rPr>
              <a:t>Rules of Structures</a:t>
            </a:r>
            <a:endParaRPr>
              <a:latin typeface="Times New Roman"/>
              <a:ea typeface="Times New Roman"/>
              <a:cs typeface="Times New Roman"/>
              <a:sym typeface="Times New Roman"/>
            </a:endParaRPr>
          </a:p>
          <a:p>
            <a:pPr indent="-304800" lvl="0" marL="457200" rtl="0" algn="l">
              <a:spcBef>
                <a:spcPts val="0"/>
              </a:spcBef>
              <a:spcAft>
                <a:spcPts val="0"/>
              </a:spcAft>
              <a:buSzPts val="1200"/>
              <a:buFont typeface="Times New Roman"/>
              <a:buChar char="●"/>
            </a:pPr>
            <a:r>
              <a:rPr lang="en">
                <a:latin typeface="Times New Roman"/>
                <a:ea typeface="Times New Roman"/>
                <a:cs typeface="Times New Roman"/>
                <a:sym typeface="Times New Roman"/>
              </a:rPr>
              <a:t>Forces</a:t>
            </a:r>
            <a:endParaRPr>
              <a:latin typeface="Times New Roman"/>
              <a:ea typeface="Times New Roman"/>
              <a:cs typeface="Times New Roman"/>
              <a:sym typeface="Times New Roman"/>
            </a:endParaRPr>
          </a:p>
          <a:p>
            <a:pPr indent="-304800" lvl="0" marL="457200" rtl="0" algn="l">
              <a:spcBef>
                <a:spcPts val="0"/>
              </a:spcBef>
              <a:spcAft>
                <a:spcPts val="0"/>
              </a:spcAft>
              <a:buSzPts val="1200"/>
              <a:buFont typeface="Times New Roman"/>
              <a:buChar char="●"/>
            </a:pPr>
            <a:r>
              <a:rPr lang="en">
                <a:latin typeface="Times New Roman"/>
                <a:ea typeface="Times New Roman"/>
                <a:cs typeface="Times New Roman"/>
                <a:sym typeface="Times New Roman"/>
              </a:rPr>
              <a:t>Structure Design</a:t>
            </a:r>
            <a:endParaRPr>
              <a:latin typeface="Times New Roman"/>
              <a:ea typeface="Times New Roman"/>
              <a:cs typeface="Times New Roman"/>
              <a:sym typeface="Times New Roman"/>
            </a:endParaRPr>
          </a:p>
          <a:p>
            <a:pPr indent="-304800" lvl="0" marL="457200" rtl="0" algn="l">
              <a:spcBef>
                <a:spcPts val="0"/>
              </a:spcBef>
              <a:spcAft>
                <a:spcPts val="0"/>
              </a:spcAft>
              <a:buSzPts val="1200"/>
              <a:buFont typeface="Times New Roman"/>
              <a:buChar char="●"/>
            </a:pPr>
            <a:r>
              <a:rPr lang="en">
                <a:latin typeface="Times New Roman"/>
                <a:ea typeface="Times New Roman"/>
                <a:cs typeface="Times New Roman"/>
                <a:sym typeface="Times New Roman"/>
              </a:rPr>
              <a:t>Incorporating Biomimicry into my Design</a:t>
            </a:r>
            <a:endParaRPr>
              <a:latin typeface="Times New Roman"/>
              <a:ea typeface="Times New Roman"/>
              <a:cs typeface="Times New Roman"/>
              <a:sym typeface="Times New Roman"/>
            </a:endParaRPr>
          </a:p>
          <a:p>
            <a:pPr indent="-304800" lvl="0" marL="457200" rtl="0" algn="l">
              <a:spcBef>
                <a:spcPts val="0"/>
              </a:spcBef>
              <a:spcAft>
                <a:spcPts val="0"/>
              </a:spcAft>
              <a:buSzPts val="1200"/>
              <a:buFont typeface="Times New Roman"/>
              <a:buChar char="●"/>
            </a:pPr>
            <a:r>
              <a:rPr lang="en">
                <a:latin typeface="Times New Roman"/>
                <a:ea typeface="Times New Roman"/>
                <a:cs typeface="Times New Roman"/>
                <a:sym typeface="Times New Roman"/>
              </a:rPr>
              <a:t>Natural Structures</a:t>
            </a:r>
            <a:endParaRPr>
              <a:latin typeface="Times New Roman"/>
              <a:ea typeface="Times New Roman"/>
              <a:cs typeface="Times New Roman"/>
              <a:sym typeface="Times New Roman"/>
            </a:endParaRPr>
          </a:p>
          <a:p>
            <a:pPr indent="-304800" lvl="0" marL="457200" rtl="0" algn="l">
              <a:spcBef>
                <a:spcPts val="0"/>
              </a:spcBef>
              <a:spcAft>
                <a:spcPts val="0"/>
              </a:spcAft>
              <a:buSzPts val="1200"/>
              <a:buFont typeface="Times New Roman"/>
              <a:buChar char="●"/>
            </a:pPr>
            <a:r>
              <a:rPr lang="en">
                <a:latin typeface="Times New Roman"/>
                <a:ea typeface="Times New Roman"/>
                <a:cs typeface="Times New Roman"/>
                <a:sym typeface="Times New Roman"/>
              </a:rPr>
              <a:t>Structure planning</a:t>
            </a:r>
            <a:endParaRPr>
              <a:latin typeface="Times New Roman"/>
              <a:ea typeface="Times New Roman"/>
              <a:cs typeface="Times New Roman"/>
              <a:sym typeface="Times New Roman"/>
            </a:endParaRPr>
          </a:p>
          <a:p>
            <a:pPr indent="-304800" lvl="0" marL="457200" rtl="0" algn="l">
              <a:spcBef>
                <a:spcPts val="0"/>
              </a:spcBef>
              <a:spcAft>
                <a:spcPts val="0"/>
              </a:spcAft>
              <a:buSzPts val="1200"/>
              <a:buFont typeface="Times New Roman"/>
              <a:buChar char="●"/>
            </a:pPr>
            <a:r>
              <a:rPr lang="en">
                <a:latin typeface="Times New Roman"/>
                <a:ea typeface="Times New Roman"/>
                <a:cs typeface="Times New Roman"/>
                <a:sym typeface="Times New Roman"/>
              </a:rPr>
              <a:t>Structural Shapes</a:t>
            </a:r>
            <a:endParaRPr>
              <a:latin typeface="Times New Roman"/>
              <a:ea typeface="Times New Roman"/>
              <a:cs typeface="Times New Roman"/>
              <a:sym typeface="Times New Roman"/>
            </a:endParaRPr>
          </a:p>
          <a:p>
            <a:pPr indent="-304800" lvl="0" marL="457200" rtl="0" algn="l">
              <a:spcBef>
                <a:spcPts val="0"/>
              </a:spcBef>
              <a:spcAft>
                <a:spcPts val="0"/>
              </a:spcAft>
              <a:buSzPts val="1200"/>
              <a:buFont typeface="Times New Roman"/>
              <a:buChar char="●"/>
            </a:pPr>
            <a:r>
              <a:rPr lang="en">
                <a:latin typeface="Times New Roman"/>
                <a:ea typeface="Times New Roman"/>
                <a:cs typeface="Times New Roman"/>
                <a:sym typeface="Times New Roman"/>
              </a:rPr>
              <a:t>Design Idea</a:t>
            </a:r>
            <a:endParaRPr>
              <a:latin typeface="Times New Roman"/>
              <a:ea typeface="Times New Roman"/>
              <a:cs typeface="Times New Roman"/>
              <a:sym typeface="Times New Roman"/>
            </a:endParaRPr>
          </a:p>
          <a:p>
            <a:pPr indent="-304800" lvl="0" marL="457200" rtl="0" algn="l">
              <a:spcBef>
                <a:spcPts val="0"/>
              </a:spcBef>
              <a:spcAft>
                <a:spcPts val="0"/>
              </a:spcAft>
              <a:buSzPts val="1200"/>
              <a:buFont typeface="Times New Roman"/>
              <a:buChar char="●"/>
            </a:pPr>
            <a:r>
              <a:rPr lang="en">
                <a:latin typeface="Times New Roman"/>
                <a:ea typeface="Times New Roman"/>
                <a:cs typeface="Times New Roman"/>
                <a:sym typeface="Times New Roman"/>
              </a:rPr>
              <a:t>Procedure and Materials</a:t>
            </a:r>
            <a:endParaRPr>
              <a:latin typeface="Times New Roman"/>
              <a:ea typeface="Times New Roman"/>
              <a:cs typeface="Times New Roman"/>
              <a:sym typeface="Times New Roman"/>
            </a:endParaRPr>
          </a:p>
          <a:p>
            <a:pPr indent="-304800" lvl="0" marL="457200" rtl="0" algn="l">
              <a:spcBef>
                <a:spcPts val="0"/>
              </a:spcBef>
              <a:spcAft>
                <a:spcPts val="0"/>
              </a:spcAft>
              <a:buSzPts val="1200"/>
              <a:buFont typeface="Times New Roman"/>
              <a:buChar char="●"/>
            </a:pPr>
            <a:r>
              <a:rPr lang="en">
                <a:latin typeface="Times New Roman"/>
                <a:ea typeface="Times New Roman"/>
                <a:cs typeface="Times New Roman"/>
                <a:sym typeface="Times New Roman"/>
              </a:rPr>
              <a:t>Analysis</a:t>
            </a:r>
            <a:endParaRPr>
              <a:latin typeface="Times New Roman"/>
              <a:ea typeface="Times New Roman"/>
              <a:cs typeface="Times New Roman"/>
              <a:sym typeface="Times New Roman"/>
            </a:endParaRPr>
          </a:p>
          <a:p>
            <a:pPr indent="-304800" lvl="0" marL="457200" rtl="0" algn="l">
              <a:spcBef>
                <a:spcPts val="0"/>
              </a:spcBef>
              <a:spcAft>
                <a:spcPts val="0"/>
              </a:spcAft>
              <a:buSzPts val="1200"/>
              <a:buFont typeface="Times New Roman"/>
              <a:buChar char="●"/>
            </a:pPr>
            <a:r>
              <a:rPr lang="en">
                <a:latin typeface="Times New Roman"/>
                <a:ea typeface="Times New Roman"/>
                <a:cs typeface="Times New Roman"/>
                <a:sym typeface="Times New Roman"/>
              </a:rPr>
              <a:t>Real world applications</a:t>
            </a:r>
            <a:endParaRPr>
              <a:latin typeface="Times New Roman"/>
              <a:ea typeface="Times New Roman"/>
              <a:cs typeface="Times New Roman"/>
              <a:sym typeface="Times New Roman"/>
            </a:endParaRPr>
          </a:p>
          <a:p>
            <a:pPr indent="-304800" lvl="0" marL="457200" rtl="0" algn="l">
              <a:spcBef>
                <a:spcPts val="0"/>
              </a:spcBef>
              <a:spcAft>
                <a:spcPts val="0"/>
              </a:spcAft>
              <a:buSzPts val="1200"/>
              <a:buFont typeface="Times New Roman"/>
              <a:buChar char="●"/>
            </a:pPr>
            <a:r>
              <a:rPr lang="en">
                <a:latin typeface="Times New Roman"/>
                <a:ea typeface="Times New Roman"/>
                <a:cs typeface="Times New Roman"/>
                <a:sym typeface="Times New Roman"/>
              </a:rPr>
              <a:t>Conclusion</a:t>
            </a:r>
            <a:endParaRPr>
              <a:latin typeface="Times New Roman"/>
              <a:ea typeface="Times New Roman"/>
              <a:cs typeface="Times New Roman"/>
              <a:sym typeface="Times New Roman"/>
            </a:endParaRPr>
          </a:p>
          <a:p>
            <a:pPr indent="-304800" lvl="0" marL="457200" rtl="0" algn="l">
              <a:spcBef>
                <a:spcPts val="0"/>
              </a:spcBef>
              <a:spcAft>
                <a:spcPts val="0"/>
              </a:spcAft>
              <a:buSzPts val="1200"/>
              <a:buFont typeface="Times New Roman"/>
              <a:buChar char="●"/>
            </a:pPr>
            <a:r>
              <a:rPr lang="en">
                <a:latin typeface="Times New Roman"/>
                <a:ea typeface="Times New Roman"/>
                <a:cs typeface="Times New Roman"/>
                <a:sym typeface="Times New Roman"/>
              </a:rPr>
              <a:t>Bibliography</a:t>
            </a:r>
            <a:endParaRPr>
              <a:latin typeface="Times New Roman"/>
              <a:ea typeface="Times New Roman"/>
              <a:cs typeface="Times New Roman"/>
              <a:sym typeface="Times New Roman"/>
            </a:endParaRPr>
          </a:p>
        </p:txBody>
      </p:sp>
      <p:grpSp>
        <p:nvGrpSpPr>
          <p:cNvPr id="1413" name="Google Shape;1413;p33"/>
          <p:cNvGrpSpPr/>
          <p:nvPr/>
        </p:nvGrpSpPr>
        <p:grpSpPr>
          <a:xfrm>
            <a:off x="6795391" y="1805658"/>
            <a:ext cx="1592463" cy="3463413"/>
            <a:chOff x="2757406" y="631928"/>
            <a:chExt cx="383301" cy="1265590"/>
          </a:xfrm>
        </p:grpSpPr>
        <p:sp>
          <p:nvSpPr>
            <p:cNvPr id="1414" name="Google Shape;1414;p33"/>
            <p:cNvSpPr/>
            <p:nvPr/>
          </p:nvSpPr>
          <p:spPr>
            <a:xfrm>
              <a:off x="2939529" y="631928"/>
              <a:ext cx="19056" cy="191607"/>
            </a:xfrm>
            <a:custGeom>
              <a:rect b="b" l="l" r="r" t="t"/>
              <a:pathLst>
                <a:path extrusionOk="0" h="4404" w="438">
                  <a:moveTo>
                    <a:pt x="220" y="4403"/>
                  </a:moveTo>
                  <a:lnTo>
                    <a:pt x="220" y="4403"/>
                  </a:lnTo>
                  <a:cubicBezTo>
                    <a:pt x="99" y="4403"/>
                    <a:pt x="1" y="4305"/>
                    <a:pt x="1" y="4186"/>
                  </a:cubicBezTo>
                  <a:lnTo>
                    <a:pt x="1" y="220"/>
                  </a:lnTo>
                  <a:cubicBezTo>
                    <a:pt x="1" y="99"/>
                    <a:pt x="99" y="1"/>
                    <a:pt x="220" y="1"/>
                  </a:cubicBezTo>
                  <a:lnTo>
                    <a:pt x="220" y="1"/>
                  </a:lnTo>
                  <a:cubicBezTo>
                    <a:pt x="340" y="1"/>
                    <a:pt x="438" y="99"/>
                    <a:pt x="438" y="220"/>
                  </a:cubicBezTo>
                  <a:lnTo>
                    <a:pt x="438" y="4186"/>
                  </a:lnTo>
                  <a:cubicBezTo>
                    <a:pt x="438" y="4305"/>
                    <a:pt x="340" y="4403"/>
                    <a:pt x="220" y="4403"/>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5" name="Google Shape;1415;p33"/>
            <p:cNvSpPr/>
            <p:nvPr/>
          </p:nvSpPr>
          <p:spPr>
            <a:xfrm>
              <a:off x="2879532" y="702758"/>
              <a:ext cx="139137" cy="1134110"/>
            </a:xfrm>
            <a:custGeom>
              <a:rect b="b" l="l" r="r" t="t"/>
              <a:pathLst>
                <a:path extrusionOk="0" h="26067" w="3198">
                  <a:moveTo>
                    <a:pt x="93" y="1"/>
                  </a:moveTo>
                  <a:lnTo>
                    <a:pt x="3105" y="1"/>
                  </a:lnTo>
                  <a:cubicBezTo>
                    <a:pt x="3156" y="1"/>
                    <a:pt x="3198" y="42"/>
                    <a:pt x="3198" y="93"/>
                  </a:cubicBezTo>
                  <a:lnTo>
                    <a:pt x="3198" y="26066"/>
                  </a:lnTo>
                  <a:lnTo>
                    <a:pt x="0" y="26066"/>
                  </a:lnTo>
                  <a:lnTo>
                    <a:pt x="0" y="93"/>
                  </a:lnTo>
                  <a:cubicBezTo>
                    <a:pt x="0" y="42"/>
                    <a:pt x="42" y="1"/>
                    <a:pt x="93"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6" name="Google Shape;1416;p33"/>
            <p:cNvSpPr/>
            <p:nvPr/>
          </p:nvSpPr>
          <p:spPr>
            <a:xfrm>
              <a:off x="2838504" y="742132"/>
              <a:ext cx="221192" cy="1055274"/>
            </a:xfrm>
            <a:custGeom>
              <a:rect b="b" l="l" r="r" t="t"/>
              <a:pathLst>
                <a:path extrusionOk="0" h="24255" w="5084">
                  <a:moveTo>
                    <a:pt x="113" y="1"/>
                  </a:moveTo>
                  <a:lnTo>
                    <a:pt x="4971" y="1"/>
                  </a:lnTo>
                  <a:cubicBezTo>
                    <a:pt x="5033" y="1"/>
                    <a:pt x="5083" y="52"/>
                    <a:pt x="5083" y="113"/>
                  </a:cubicBezTo>
                  <a:lnTo>
                    <a:pt x="5083" y="24255"/>
                  </a:lnTo>
                  <a:lnTo>
                    <a:pt x="1" y="24255"/>
                  </a:lnTo>
                  <a:lnTo>
                    <a:pt x="1" y="113"/>
                  </a:lnTo>
                  <a:cubicBezTo>
                    <a:pt x="1" y="52"/>
                    <a:pt x="50" y="1"/>
                    <a:pt x="113"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7" name="Google Shape;1417;p33"/>
            <p:cNvSpPr/>
            <p:nvPr/>
          </p:nvSpPr>
          <p:spPr>
            <a:xfrm>
              <a:off x="2803655" y="792296"/>
              <a:ext cx="290891" cy="1055231"/>
            </a:xfrm>
            <a:custGeom>
              <a:rect b="b" l="l" r="r" t="t"/>
              <a:pathLst>
                <a:path extrusionOk="0" h="24254" w="6686">
                  <a:moveTo>
                    <a:pt x="341" y="1"/>
                  </a:moveTo>
                  <a:lnTo>
                    <a:pt x="6345" y="1"/>
                  </a:lnTo>
                  <a:cubicBezTo>
                    <a:pt x="6532" y="1"/>
                    <a:pt x="6686" y="153"/>
                    <a:pt x="6686" y="342"/>
                  </a:cubicBezTo>
                  <a:lnTo>
                    <a:pt x="6686" y="24253"/>
                  </a:lnTo>
                  <a:lnTo>
                    <a:pt x="0" y="24253"/>
                  </a:lnTo>
                  <a:lnTo>
                    <a:pt x="0" y="342"/>
                  </a:lnTo>
                  <a:cubicBezTo>
                    <a:pt x="0" y="153"/>
                    <a:pt x="153" y="1"/>
                    <a:pt x="34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8" name="Google Shape;1418;p33"/>
            <p:cNvSpPr/>
            <p:nvPr/>
          </p:nvSpPr>
          <p:spPr>
            <a:xfrm>
              <a:off x="2780552" y="842287"/>
              <a:ext cx="337096" cy="1055231"/>
            </a:xfrm>
            <a:custGeom>
              <a:rect b="b" l="l" r="r" t="t"/>
              <a:pathLst>
                <a:path extrusionOk="0" h="24254" w="7748">
                  <a:moveTo>
                    <a:pt x="592" y="1"/>
                  </a:moveTo>
                  <a:lnTo>
                    <a:pt x="7156" y="1"/>
                  </a:lnTo>
                  <a:cubicBezTo>
                    <a:pt x="7482" y="1"/>
                    <a:pt x="7747" y="265"/>
                    <a:pt x="7747" y="592"/>
                  </a:cubicBezTo>
                  <a:lnTo>
                    <a:pt x="7747" y="24253"/>
                  </a:lnTo>
                  <a:lnTo>
                    <a:pt x="1" y="24253"/>
                  </a:lnTo>
                  <a:lnTo>
                    <a:pt x="1" y="591"/>
                  </a:lnTo>
                  <a:cubicBezTo>
                    <a:pt x="1" y="265"/>
                    <a:pt x="265" y="1"/>
                    <a:pt x="592"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9" name="Google Shape;1419;p33"/>
            <p:cNvSpPr/>
            <p:nvPr/>
          </p:nvSpPr>
          <p:spPr>
            <a:xfrm>
              <a:off x="2879532" y="911159"/>
              <a:ext cx="19056" cy="867757"/>
            </a:xfrm>
            <a:custGeom>
              <a:rect b="b" l="l" r="r" t="t"/>
              <a:pathLst>
                <a:path extrusionOk="0" h="19945" w="438">
                  <a:moveTo>
                    <a:pt x="405" y="19944"/>
                  </a:moveTo>
                  <a:lnTo>
                    <a:pt x="33" y="19944"/>
                  </a:lnTo>
                  <a:cubicBezTo>
                    <a:pt x="15" y="19944"/>
                    <a:pt x="0" y="19929"/>
                    <a:pt x="0" y="19910"/>
                  </a:cubicBezTo>
                  <a:lnTo>
                    <a:pt x="0" y="34"/>
                  </a:lnTo>
                  <a:cubicBezTo>
                    <a:pt x="0" y="16"/>
                    <a:pt x="15" y="1"/>
                    <a:pt x="33" y="1"/>
                  </a:cubicBezTo>
                  <a:lnTo>
                    <a:pt x="405" y="1"/>
                  </a:lnTo>
                  <a:cubicBezTo>
                    <a:pt x="423" y="1"/>
                    <a:pt x="437" y="16"/>
                    <a:pt x="437" y="34"/>
                  </a:cubicBezTo>
                  <a:lnTo>
                    <a:pt x="437" y="19910"/>
                  </a:lnTo>
                  <a:cubicBezTo>
                    <a:pt x="437" y="19929"/>
                    <a:pt x="423" y="19944"/>
                    <a:pt x="405" y="19944"/>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0" name="Google Shape;1420;p33"/>
            <p:cNvSpPr/>
            <p:nvPr/>
          </p:nvSpPr>
          <p:spPr>
            <a:xfrm>
              <a:off x="2819491" y="990865"/>
              <a:ext cx="19056" cy="758075"/>
            </a:xfrm>
            <a:custGeom>
              <a:rect b="b" l="l" r="r" t="t"/>
              <a:pathLst>
                <a:path extrusionOk="0" h="17424" w="438">
                  <a:moveTo>
                    <a:pt x="405" y="17423"/>
                  </a:moveTo>
                  <a:lnTo>
                    <a:pt x="33" y="17423"/>
                  </a:lnTo>
                  <a:cubicBezTo>
                    <a:pt x="14" y="17423"/>
                    <a:pt x="1" y="17410"/>
                    <a:pt x="1" y="17392"/>
                  </a:cubicBezTo>
                  <a:lnTo>
                    <a:pt x="1" y="32"/>
                  </a:lnTo>
                  <a:cubicBezTo>
                    <a:pt x="1" y="14"/>
                    <a:pt x="14" y="1"/>
                    <a:pt x="33" y="1"/>
                  </a:cubicBezTo>
                  <a:lnTo>
                    <a:pt x="405" y="1"/>
                  </a:lnTo>
                  <a:cubicBezTo>
                    <a:pt x="423" y="1"/>
                    <a:pt x="438" y="14"/>
                    <a:pt x="438" y="32"/>
                  </a:cubicBezTo>
                  <a:lnTo>
                    <a:pt x="438" y="17392"/>
                  </a:lnTo>
                  <a:cubicBezTo>
                    <a:pt x="438" y="17410"/>
                    <a:pt x="423" y="17423"/>
                    <a:pt x="405" y="17423"/>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1" name="Google Shape;1421;p33"/>
            <p:cNvSpPr/>
            <p:nvPr/>
          </p:nvSpPr>
          <p:spPr>
            <a:xfrm>
              <a:off x="2939529" y="892581"/>
              <a:ext cx="19056" cy="919096"/>
            </a:xfrm>
            <a:custGeom>
              <a:rect b="b" l="l" r="r" t="t"/>
              <a:pathLst>
                <a:path extrusionOk="0" h="21125" w="438">
                  <a:moveTo>
                    <a:pt x="220" y="21124"/>
                  </a:moveTo>
                  <a:lnTo>
                    <a:pt x="220" y="21124"/>
                  </a:lnTo>
                  <a:cubicBezTo>
                    <a:pt x="340" y="21124"/>
                    <a:pt x="438" y="21026"/>
                    <a:pt x="438" y="20906"/>
                  </a:cubicBezTo>
                  <a:lnTo>
                    <a:pt x="438" y="220"/>
                  </a:lnTo>
                  <a:cubicBezTo>
                    <a:pt x="438" y="99"/>
                    <a:pt x="340" y="1"/>
                    <a:pt x="220" y="1"/>
                  </a:cubicBezTo>
                  <a:lnTo>
                    <a:pt x="220" y="1"/>
                  </a:lnTo>
                  <a:cubicBezTo>
                    <a:pt x="99" y="1"/>
                    <a:pt x="1" y="99"/>
                    <a:pt x="1" y="220"/>
                  </a:cubicBezTo>
                  <a:lnTo>
                    <a:pt x="1" y="20906"/>
                  </a:lnTo>
                  <a:cubicBezTo>
                    <a:pt x="1" y="21026"/>
                    <a:pt x="99" y="21124"/>
                    <a:pt x="220" y="21124"/>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2" name="Google Shape;1422;p33"/>
            <p:cNvSpPr/>
            <p:nvPr/>
          </p:nvSpPr>
          <p:spPr>
            <a:xfrm>
              <a:off x="2999612" y="911159"/>
              <a:ext cx="19056" cy="867757"/>
            </a:xfrm>
            <a:custGeom>
              <a:rect b="b" l="l" r="r" t="t"/>
              <a:pathLst>
                <a:path extrusionOk="0" h="19945" w="438">
                  <a:moveTo>
                    <a:pt x="33" y="19944"/>
                  </a:moveTo>
                  <a:lnTo>
                    <a:pt x="404" y="19944"/>
                  </a:lnTo>
                  <a:cubicBezTo>
                    <a:pt x="422" y="19944"/>
                    <a:pt x="438" y="19929"/>
                    <a:pt x="438" y="19910"/>
                  </a:cubicBezTo>
                  <a:lnTo>
                    <a:pt x="438" y="34"/>
                  </a:lnTo>
                  <a:cubicBezTo>
                    <a:pt x="438" y="16"/>
                    <a:pt x="422" y="1"/>
                    <a:pt x="404" y="1"/>
                  </a:cubicBezTo>
                  <a:lnTo>
                    <a:pt x="33" y="1"/>
                  </a:lnTo>
                  <a:cubicBezTo>
                    <a:pt x="15" y="1"/>
                    <a:pt x="1" y="16"/>
                    <a:pt x="1" y="34"/>
                  </a:cubicBezTo>
                  <a:lnTo>
                    <a:pt x="1" y="19910"/>
                  </a:lnTo>
                  <a:cubicBezTo>
                    <a:pt x="1" y="19929"/>
                    <a:pt x="15" y="19944"/>
                    <a:pt x="33" y="19944"/>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3" name="Google Shape;1423;p33"/>
            <p:cNvSpPr/>
            <p:nvPr/>
          </p:nvSpPr>
          <p:spPr>
            <a:xfrm>
              <a:off x="3059653" y="990865"/>
              <a:ext cx="19056" cy="758075"/>
            </a:xfrm>
            <a:custGeom>
              <a:rect b="b" l="l" r="r" t="t"/>
              <a:pathLst>
                <a:path extrusionOk="0" h="17424" w="438">
                  <a:moveTo>
                    <a:pt x="32" y="17423"/>
                  </a:moveTo>
                  <a:lnTo>
                    <a:pt x="405" y="17423"/>
                  </a:lnTo>
                  <a:cubicBezTo>
                    <a:pt x="422" y="17423"/>
                    <a:pt x="437" y="17410"/>
                    <a:pt x="437" y="17392"/>
                  </a:cubicBezTo>
                  <a:lnTo>
                    <a:pt x="437" y="32"/>
                  </a:lnTo>
                  <a:cubicBezTo>
                    <a:pt x="437" y="14"/>
                    <a:pt x="422" y="1"/>
                    <a:pt x="405" y="1"/>
                  </a:cubicBezTo>
                  <a:lnTo>
                    <a:pt x="32" y="1"/>
                  </a:lnTo>
                  <a:cubicBezTo>
                    <a:pt x="15" y="1"/>
                    <a:pt x="0" y="14"/>
                    <a:pt x="0" y="32"/>
                  </a:cubicBezTo>
                  <a:lnTo>
                    <a:pt x="0" y="17392"/>
                  </a:lnTo>
                  <a:cubicBezTo>
                    <a:pt x="0" y="17410"/>
                    <a:pt x="15" y="17423"/>
                    <a:pt x="32" y="17423"/>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4" name="Google Shape;1424;p33"/>
            <p:cNvSpPr/>
            <p:nvPr/>
          </p:nvSpPr>
          <p:spPr>
            <a:xfrm>
              <a:off x="2757406" y="1576389"/>
              <a:ext cx="383301" cy="321129"/>
            </a:xfrm>
            <a:custGeom>
              <a:rect b="b" l="l" r="r" t="t"/>
              <a:pathLst>
                <a:path extrusionOk="0" h="7381" w="8810">
                  <a:moveTo>
                    <a:pt x="1" y="1"/>
                  </a:moveTo>
                  <a:lnTo>
                    <a:pt x="8810" y="1"/>
                  </a:lnTo>
                  <a:lnTo>
                    <a:pt x="8810" y="7380"/>
                  </a:lnTo>
                  <a:lnTo>
                    <a:pt x="1" y="738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85" name="Shape 1785"/>
        <p:cNvGrpSpPr/>
        <p:nvPr/>
      </p:nvGrpSpPr>
      <p:grpSpPr>
        <a:xfrm>
          <a:off x="0" y="0"/>
          <a:ext cx="0" cy="0"/>
          <a:chOff x="0" y="0"/>
          <a:chExt cx="0" cy="0"/>
        </a:xfrm>
      </p:grpSpPr>
      <p:pic>
        <p:nvPicPr>
          <p:cNvPr id="1786" name="Google Shape;1786;p51"/>
          <p:cNvPicPr preferRelativeResize="0"/>
          <p:nvPr/>
        </p:nvPicPr>
        <p:blipFill>
          <a:blip r:embed="rId3">
            <a:alphaModFix/>
          </a:blip>
          <a:stretch>
            <a:fillRect/>
          </a:stretch>
        </p:blipFill>
        <p:spPr>
          <a:xfrm>
            <a:off x="7092221" y="620271"/>
            <a:ext cx="1727925" cy="2978485"/>
          </a:xfrm>
          <a:prstGeom prst="rect">
            <a:avLst/>
          </a:prstGeom>
          <a:noFill/>
          <a:ln>
            <a:noFill/>
          </a:ln>
        </p:spPr>
      </p:pic>
      <p:sp>
        <p:nvSpPr>
          <p:cNvPr id="1787" name="Google Shape;1787;p51"/>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latin typeface="Times New Roman"/>
                <a:ea typeface="Times New Roman"/>
                <a:cs typeface="Times New Roman"/>
                <a:sym typeface="Times New Roman"/>
              </a:rPr>
              <a:t>Dimensions and Further Info</a:t>
            </a:r>
            <a:endParaRPr>
              <a:latin typeface="Times New Roman"/>
              <a:ea typeface="Times New Roman"/>
              <a:cs typeface="Times New Roman"/>
              <a:sym typeface="Times New Roman"/>
            </a:endParaRPr>
          </a:p>
        </p:txBody>
      </p:sp>
      <p:sp>
        <p:nvSpPr>
          <p:cNvPr id="1788" name="Google Shape;1788;p51"/>
          <p:cNvSpPr txBox="1"/>
          <p:nvPr/>
        </p:nvSpPr>
        <p:spPr>
          <a:xfrm>
            <a:off x="387450" y="1256300"/>
            <a:ext cx="6522300" cy="2770500"/>
          </a:xfrm>
          <a:prstGeom prst="rect">
            <a:avLst/>
          </a:prstGeom>
          <a:noFill/>
          <a:ln>
            <a:noFill/>
          </a:ln>
        </p:spPr>
        <p:txBody>
          <a:bodyPr anchorCtr="0" anchor="t" bIns="91425" lIns="91425" spcFirstLastPara="1" rIns="91425" wrap="square" tIns="91425">
            <a:spAutoFit/>
          </a:bodyPr>
          <a:lstStyle/>
          <a:p>
            <a:pPr indent="-304800" lvl="0" marL="457200" rtl="0" algn="l">
              <a:spcBef>
                <a:spcPts val="0"/>
              </a:spcBef>
              <a:spcAft>
                <a:spcPts val="0"/>
              </a:spcAft>
              <a:buClr>
                <a:schemeClr val="dk1"/>
              </a:buClr>
              <a:buSzPts val="1200"/>
              <a:buFont typeface="Times New Roman"/>
              <a:buChar char="●"/>
            </a:pPr>
            <a:r>
              <a:rPr lang="en" sz="1200">
                <a:solidFill>
                  <a:schemeClr val="dk1"/>
                </a:solidFill>
                <a:latin typeface="Times New Roman"/>
                <a:ea typeface="Times New Roman"/>
                <a:cs typeface="Times New Roman"/>
                <a:sym typeface="Times New Roman"/>
              </a:rPr>
              <a:t>Each structure has a height of 12 cm and a width of 6 cm. The total volume of the outer frame is 432 ㎤. </a:t>
            </a:r>
            <a:endParaRPr sz="1200">
              <a:solidFill>
                <a:schemeClr val="dk1"/>
              </a:solidFill>
              <a:latin typeface="Times New Roman"/>
              <a:ea typeface="Times New Roman"/>
              <a:cs typeface="Times New Roman"/>
              <a:sym typeface="Times New Roman"/>
            </a:endParaRPr>
          </a:p>
          <a:p>
            <a:pPr indent="0" lvl="0" marL="457200" rtl="0" algn="l">
              <a:spcBef>
                <a:spcPts val="0"/>
              </a:spcBef>
              <a:spcAft>
                <a:spcPts val="0"/>
              </a:spcAft>
              <a:buNone/>
            </a:pPr>
            <a:r>
              <a:t/>
            </a:r>
            <a:endParaRPr sz="1200">
              <a:solidFill>
                <a:schemeClr val="dk1"/>
              </a:solidFill>
              <a:latin typeface="Times New Roman"/>
              <a:ea typeface="Times New Roman"/>
              <a:cs typeface="Times New Roman"/>
              <a:sym typeface="Times New Roman"/>
            </a:endParaRPr>
          </a:p>
          <a:p>
            <a:pPr indent="-304800" lvl="0" marL="457200" rtl="0" algn="l">
              <a:spcBef>
                <a:spcPts val="0"/>
              </a:spcBef>
              <a:spcAft>
                <a:spcPts val="0"/>
              </a:spcAft>
              <a:buClr>
                <a:schemeClr val="dk1"/>
              </a:buClr>
              <a:buSzPts val="1200"/>
              <a:buFont typeface="Times New Roman"/>
              <a:buChar char="●"/>
            </a:pPr>
            <a:r>
              <a:rPr lang="en" sz="1200">
                <a:solidFill>
                  <a:schemeClr val="dk1"/>
                </a:solidFill>
                <a:latin typeface="Times New Roman"/>
                <a:ea typeface="Times New Roman"/>
                <a:cs typeface="Times New Roman"/>
                <a:sym typeface="Times New Roman"/>
              </a:rPr>
              <a:t>The platform of plywood will be cut into 10cm x 18 cm with the linear motion track being around 30 cm long.</a:t>
            </a:r>
            <a:endParaRPr sz="1200">
              <a:solidFill>
                <a:schemeClr val="dk1"/>
              </a:solidFill>
              <a:latin typeface="Times New Roman"/>
              <a:ea typeface="Times New Roman"/>
              <a:cs typeface="Times New Roman"/>
              <a:sym typeface="Times New Roman"/>
            </a:endParaRPr>
          </a:p>
          <a:p>
            <a:pPr indent="0" lvl="0" marL="914400" rtl="0" algn="l">
              <a:spcBef>
                <a:spcPts val="0"/>
              </a:spcBef>
              <a:spcAft>
                <a:spcPts val="0"/>
              </a:spcAft>
              <a:buNone/>
            </a:pPr>
            <a:r>
              <a:t/>
            </a:r>
            <a:endParaRPr sz="1200">
              <a:solidFill>
                <a:schemeClr val="dk1"/>
              </a:solidFill>
              <a:latin typeface="Times New Roman"/>
              <a:ea typeface="Times New Roman"/>
              <a:cs typeface="Times New Roman"/>
              <a:sym typeface="Times New Roman"/>
            </a:endParaRPr>
          </a:p>
          <a:p>
            <a:pPr indent="-304800" lvl="0" marL="457200" rtl="0" algn="l">
              <a:spcBef>
                <a:spcPts val="0"/>
              </a:spcBef>
              <a:spcAft>
                <a:spcPts val="0"/>
              </a:spcAft>
              <a:buClr>
                <a:schemeClr val="dk1"/>
              </a:buClr>
              <a:buSzPts val="1200"/>
              <a:buFont typeface="Times New Roman"/>
              <a:buChar char="●"/>
            </a:pPr>
            <a:r>
              <a:rPr lang="en" sz="1200">
                <a:solidFill>
                  <a:schemeClr val="dk1"/>
                </a:solidFill>
                <a:latin typeface="Times New Roman"/>
                <a:ea typeface="Times New Roman"/>
                <a:cs typeface="Times New Roman"/>
                <a:sym typeface="Times New Roman"/>
              </a:rPr>
              <a:t>Currently the linear </a:t>
            </a:r>
            <a:r>
              <a:rPr lang="en" sz="1200">
                <a:solidFill>
                  <a:schemeClr val="dk1"/>
                </a:solidFill>
                <a:latin typeface="Times New Roman"/>
                <a:ea typeface="Times New Roman"/>
                <a:cs typeface="Times New Roman"/>
                <a:sym typeface="Times New Roman"/>
              </a:rPr>
              <a:t>actuator</a:t>
            </a:r>
            <a:r>
              <a:rPr lang="en" sz="1200">
                <a:solidFill>
                  <a:schemeClr val="dk1"/>
                </a:solidFill>
                <a:latin typeface="Times New Roman"/>
                <a:ea typeface="Times New Roman"/>
                <a:cs typeface="Times New Roman"/>
                <a:sym typeface="Times New Roman"/>
              </a:rPr>
              <a:t> exerts 150 Newtons of force and is 8 cm long.</a:t>
            </a:r>
            <a:endParaRPr sz="1200">
              <a:solidFill>
                <a:schemeClr val="dk1"/>
              </a:solidFill>
              <a:latin typeface="Times New Roman"/>
              <a:ea typeface="Times New Roman"/>
              <a:cs typeface="Times New Roman"/>
              <a:sym typeface="Times New Roman"/>
            </a:endParaRPr>
          </a:p>
          <a:p>
            <a:pPr indent="0" lvl="0" marL="1371600" rtl="0" algn="l">
              <a:spcBef>
                <a:spcPts val="0"/>
              </a:spcBef>
              <a:spcAft>
                <a:spcPts val="0"/>
              </a:spcAft>
              <a:buNone/>
            </a:pPr>
            <a:r>
              <a:t/>
            </a:r>
            <a:endParaRPr sz="1200">
              <a:solidFill>
                <a:schemeClr val="dk1"/>
              </a:solidFill>
              <a:latin typeface="Times New Roman"/>
              <a:ea typeface="Times New Roman"/>
              <a:cs typeface="Times New Roman"/>
              <a:sym typeface="Times New Roman"/>
            </a:endParaRPr>
          </a:p>
          <a:p>
            <a:pPr indent="-304800" lvl="0" marL="457200" rtl="0" algn="l">
              <a:spcBef>
                <a:spcPts val="0"/>
              </a:spcBef>
              <a:spcAft>
                <a:spcPts val="0"/>
              </a:spcAft>
              <a:buClr>
                <a:schemeClr val="dk1"/>
              </a:buClr>
              <a:buSzPts val="1200"/>
              <a:buFont typeface="Times New Roman"/>
              <a:buChar char="●"/>
            </a:pPr>
            <a:r>
              <a:rPr lang="en" sz="1200">
                <a:solidFill>
                  <a:schemeClr val="dk1"/>
                </a:solidFill>
                <a:latin typeface="Times New Roman"/>
                <a:ea typeface="Times New Roman"/>
                <a:cs typeface="Times New Roman"/>
                <a:sym typeface="Times New Roman"/>
              </a:rPr>
              <a:t>The plywood segment that is </a:t>
            </a:r>
            <a:r>
              <a:rPr lang="en" sz="1200">
                <a:solidFill>
                  <a:schemeClr val="dk1"/>
                </a:solidFill>
                <a:latin typeface="Times New Roman"/>
                <a:ea typeface="Times New Roman"/>
                <a:cs typeface="Times New Roman"/>
                <a:sym typeface="Times New Roman"/>
              </a:rPr>
              <a:t>attached</a:t>
            </a:r>
            <a:r>
              <a:rPr lang="en" sz="1200">
                <a:solidFill>
                  <a:schemeClr val="dk1"/>
                </a:solidFill>
                <a:latin typeface="Times New Roman"/>
                <a:ea typeface="Times New Roman"/>
                <a:cs typeface="Times New Roman"/>
                <a:sym typeface="Times New Roman"/>
              </a:rPr>
              <a:t> to the linear </a:t>
            </a:r>
            <a:r>
              <a:rPr lang="en" sz="1200">
                <a:solidFill>
                  <a:schemeClr val="dk1"/>
                </a:solidFill>
                <a:latin typeface="Times New Roman"/>
                <a:ea typeface="Times New Roman"/>
                <a:cs typeface="Times New Roman"/>
                <a:sym typeface="Times New Roman"/>
              </a:rPr>
              <a:t>actuator</a:t>
            </a:r>
            <a:r>
              <a:rPr lang="en" sz="1200">
                <a:solidFill>
                  <a:schemeClr val="dk1"/>
                </a:solidFill>
                <a:latin typeface="Times New Roman"/>
                <a:ea typeface="Times New Roman"/>
                <a:cs typeface="Times New Roman"/>
                <a:sym typeface="Times New Roman"/>
              </a:rPr>
              <a:t> in the stress test will have the dimensions of 10 cm x 6 cm.</a:t>
            </a:r>
            <a:endParaRPr sz="1200">
              <a:solidFill>
                <a:schemeClr val="dk1"/>
              </a:solidFill>
              <a:latin typeface="Times New Roman"/>
              <a:ea typeface="Times New Roman"/>
              <a:cs typeface="Times New Roman"/>
              <a:sym typeface="Times New Roman"/>
            </a:endParaRPr>
          </a:p>
          <a:p>
            <a:pPr indent="0" lvl="0" marL="914400" rtl="0" algn="l">
              <a:spcBef>
                <a:spcPts val="0"/>
              </a:spcBef>
              <a:spcAft>
                <a:spcPts val="0"/>
              </a:spcAft>
              <a:buNone/>
            </a:pPr>
            <a:r>
              <a:t/>
            </a:r>
            <a:endParaRPr sz="1200">
              <a:solidFill>
                <a:schemeClr val="dk1"/>
              </a:solidFill>
              <a:latin typeface="Times New Roman"/>
              <a:ea typeface="Times New Roman"/>
              <a:cs typeface="Times New Roman"/>
              <a:sym typeface="Times New Roman"/>
            </a:endParaRPr>
          </a:p>
          <a:p>
            <a:pPr indent="0" lvl="0" marL="914400" rtl="0" algn="l">
              <a:spcBef>
                <a:spcPts val="0"/>
              </a:spcBef>
              <a:spcAft>
                <a:spcPts val="0"/>
              </a:spcAft>
              <a:buNone/>
            </a:pPr>
            <a:r>
              <a:t/>
            </a:r>
            <a:endParaRPr sz="1200">
              <a:solidFill>
                <a:schemeClr val="dk1"/>
              </a:solidFill>
              <a:latin typeface="Times New Roman"/>
              <a:ea typeface="Times New Roman"/>
              <a:cs typeface="Times New Roman"/>
              <a:sym typeface="Times New Roman"/>
            </a:endParaRPr>
          </a:p>
          <a:p>
            <a:pPr indent="0" lvl="0" marL="914400" rtl="0" algn="l">
              <a:spcBef>
                <a:spcPts val="0"/>
              </a:spcBef>
              <a:spcAft>
                <a:spcPts val="0"/>
              </a:spcAft>
              <a:buNone/>
            </a:pPr>
            <a:r>
              <a:t/>
            </a:r>
            <a:endParaRPr sz="1200">
              <a:solidFill>
                <a:schemeClr val="dk1"/>
              </a:solidFill>
              <a:latin typeface="Times New Roman"/>
              <a:ea typeface="Times New Roman"/>
              <a:cs typeface="Times New Roman"/>
              <a:sym typeface="Times New Roman"/>
            </a:endParaRPr>
          </a:p>
          <a:p>
            <a:pPr indent="0" lvl="0" marL="914400" rtl="0" algn="l">
              <a:spcBef>
                <a:spcPts val="0"/>
              </a:spcBef>
              <a:spcAft>
                <a:spcPts val="0"/>
              </a:spcAft>
              <a:buNone/>
            </a:pPr>
            <a:r>
              <a:t/>
            </a:r>
            <a:endParaRPr sz="1200">
              <a:solidFill>
                <a:schemeClr val="dk1"/>
              </a:solidFill>
              <a:latin typeface="Times New Roman"/>
              <a:ea typeface="Times New Roman"/>
              <a:cs typeface="Times New Roman"/>
              <a:sym typeface="Times New Roman"/>
            </a:endParaRPr>
          </a:p>
        </p:txBody>
      </p:sp>
      <p:sp>
        <p:nvSpPr>
          <p:cNvPr id="1789" name="Google Shape;1789;p51"/>
          <p:cNvSpPr txBox="1"/>
          <p:nvPr/>
        </p:nvSpPr>
        <p:spPr>
          <a:xfrm>
            <a:off x="7342038" y="3303350"/>
            <a:ext cx="14781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chemeClr val="dk1"/>
                </a:solidFill>
                <a:latin typeface="Commissioner"/>
                <a:ea typeface="Commissioner"/>
                <a:cs typeface="Commissioner"/>
                <a:sym typeface="Commissioner"/>
              </a:rPr>
              <a:t>Outer Frame</a:t>
            </a:r>
            <a:endParaRPr sz="1200">
              <a:solidFill>
                <a:schemeClr val="dk1"/>
              </a:solidFill>
              <a:latin typeface="Commissioner"/>
              <a:ea typeface="Commissioner"/>
              <a:cs typeface="Commissioner"/>
              <a:sym typeface="Commissioner"/>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93" name="Shape 1793"/>
        <p:cNvGrpSpPr/>
        <p:nvPr/>
      </p:nvGrpSpPr>
      <p:grpSpPr>
        <a:xfrm>
          <a:off x="0" y="0"/>
          <a:ext cx="0" cy="0"/>
          <a:chOff x="0" y="0"/>
          <a:chExt cx="0" cy="0"/>
        </a:xfrm>
      </p:grpSpPr>
      <p:sp>
        <p:nvSpPr>
          <p:cNvPr id="1794" name="Google Shape;1794;p52"/>
          <p:cNvSpPr/>
          <p:nvPr/>
        </p:nvSpPr>
        <p:spPr>
          <a:xfrm>
            <a:off x="7941087" y="66286"/>
            <a:ext cx="1663335" cy="859056"/>
          </a:xfrm>
          <a:custGeom>
            <a:rect b="b" l="l" r="r" t="t"/>
            <a:pathLst>
              <a:path extrusionOk="0" h="19745" w="38231">
                <a:moveTo>
                  <a:pt x="3597" y="16684"/>
                </a:moveTo>
                <a:cubicBezTo>
                  <a:pt x="3777" y="16715"/>
                  <a:pt x="3946" y="16792"/>
                  <a:pt x="4082" y="16922"/>
                </a:cubicBezTo>
                <a:cubicBezTo>
                  <a:pt x="4204" y="16332"/>
                  <a:pt x="4586" y="16106"/>
                  <a:pt x="4995" y="15740"/>
                </a:cubicBezTo>
                <a:cubicBezTo>
                  <a:pt x="5341" y="15432"/>
                  <a:pt x="5324" y="15356"/>
                  <a:pt x="5323" y="14898"/>
                </a:cubicBezTo>
                <a:cubicBezTo>
                  <a:pt x="5322" y="14404"/>
                  <a:pt x="5367" y="13975"/>
                  <a:pt x="5680" y="13567"/>
                </a:cubicBezTo>
                <a:cubicBezTo>
                  <a:pt x="5741" y="13488"/>
                  <a:pt x="6690" y="12775"/>
                  <a:pt x="6715" y="12964"/>
                </a:cubicBezTo>
                <a:cubicBezTo>
                  <a:pt x="6601" y="12094"/>
                  <a:pt x="7348" y="11014"/>
                  <a:pt x="8264" y="10959"/>
                </a:cubicBezTo>
                <a:cubicBezTo>
                  <a:pt x="9016" y="10914"/>
                  <a:pt x="10035" y="11690"/>
                  <a:pt x="10347" y="12333"/>
                </a:cubicBezTo>
                <a:cubicBezTo>
                  <a:pt x="10421" y="11645"/>
                  <a:pt x="10728" y="11003"/>
                  <a:pt x="11284" y="10574"/>
                </a:cubicBezTo>
                <a:cubicBezTo>
                  <a:pt x="11831" y="10149"/>
                  <a:pt x="12568" y="9980"/>
                  <a:pt x="13247" y="10121"/>
                </a:cubicBezTo>
                <a:cubicBezTo>
                  <a:pt x="12653" y="9871"/>
                  <a:pt x="12353" y="9125"/>
                  <a:pt x="12523" y="8505"/>
                </a:cubicBezTo>
                <a:cubicBezTo>
                  <a:pt x="12694" y="7883"/>
                  <a:pt x="13264" y="7415"/>
                  <a:pt x="13891" y="7273"/>
                </a:cubicBezTo>
                <a:cubicBezTo>
                  <a:pt x="14520" y="7130"/>
                  <a:pt x="15191" y="7280"/>
                  <a:pt x="15757" y="7587"/>
                </a:cubicBezTo>
                <a:cubicBezTo>
                  <a:pt x="15622" y="6649"/>
                  <a:pt x="16096" y="5651"/>
                  <a:pt x="16909" y="5163"/>
                </a:cubicBezTo>
                <a:cubicBezTo>
                  <a:pt x="17722" y="4675"/>
                  <a:pt x="18826" y="4726"/>
                  <a:pt x="19590" y="5287"/>
                </a:cubicBezTo>
                <a:cubicBezTo>
                  <a:pt x="19332" y="4295"/>
                  <a:pt x="19695" y="3167"/>
                  <a:pt x="20484" y="2512"/>
                </a:cubicBezTo>
                <a:cubicBezTo>
                  <a:pt x="21273" y="1856"/>
                  <a:pt x="22447" y="1706"/>
                  <a:pt x="23376" y="2142"/>
                </a:cubicBezTo>
                <a:cubicBezTo>
                  <a:pt x="23331" y="1655"/>
                  <a:pt x="23537" y="1152"/>
                  <a:pt x="23909" y="836"/>
                </a:cubicBezTo>
                <a:cubicBezTo>
                  <a:pt x="24895" y="0"/>
                  <a:pt x="26111" y="898"/>
                  <a:pt x="26087" y="2038"/>
                </a:cubicBezTo>
                <a:cubicBezTo>
                  <a:pt x="26607" y="1792"/>
                  <a:pt x="28218" y="2216"/>
                  <a:pt x="27771" y="3067"/>
                </a:cubicBezTo>
                <a:cubicBezTo>
                  <a:pt x="28390" y="1889"/>
                  <a:pt x="30084" y="1531"/>
                  <a:pt x="31238" y="2194"/>
                </a:cubicBezTo>
                <a:cubicBezTo>
                  <a:pt x="32392" y="2857"/>
                  <a:pt x="32953" y="4311"/>
                  <a:pt x="32767" y="5628"/>
                </a:cubicBezTo>
                <a:cubicBezTo>
                  <a:pt x="32582" y="6945"/>
                  <a:pt x="31747" y="8109"/>
                  <a:pt x="30696" y="8924"/>
                </a:cubicBezTo>
                <a:cubicBezTo>
                  <a:pt x="31465" y="8546"/>
                  <a:pt x="32461" y="8693"/>
                  <a:pt x="33090" y="9277"/>
                </a:cubicBezTo>
                <a:cubicBezTo>
                  <a:pt x="33717" y="9860"/>
                  <a:pt x="33935" y="10843"/>
                  <a:pt x="33615" y="11637"/>
                </a:cubicBezTo>
                <a:cubicBezTo>
                  <a:pt x="33525" y="11859"/>
                  <a:pt x="33397" y="12074"/>
                  <a:pt x="33392" y="12312"/>
                </a:cubicBezTo>
                <a:cubicBezTo>
                  <a:pt x="33381" y="12949"/>
                  <a:pt x="34159" y="13229"/>
                  <a:pt x="34696" y="13570"/>
                </a:cubicBezTo>
                <a:cubicBezTo>
                  <a:pt x="35392" y="14013"/>
                  <a:pt x="35825" y="14837"/>
                  <a:pt x="35796" y="15660"/>
                </a:cubicBezTo>
                <a:cubicBezTo>
                  <a:pt x="35766" y="16483"/>
                  <a:pt x="35275" y="17274"/>
                  <a:pt x="34550" y="17665"/>
                </a:cubicBezTo>
                <a:cubicBezTo>
                  <a:pt x="35776" y="18111"/>
                  <a:pt x="37004" y="18556"/>
                  <a:pt x="38231" y="19002"/>
                </a:cubicBezTo>
                <a:cubicBezTo>
                  <a:pt x="25498" y="19586"/>
                  <a:pt x="12744" y="19744"/>
                  <a:pt x="0" y="19477"/>
                </a:cubicBezTo>
                <a:cubicBezTo>
                  <a:pt x="587" y="19378"/>
                  <a:pt x="1032" y="18900"/>
                  <a:pt x="1366" y="18409"/>
                </a:cubicBezTo>
                <a:cubicBezTo>
                  <a:pt x="1700" y="17916"/>
                  <a:pt x="1982" y="17371"/>
                  <a:pt x="2450" y="17003"/>
                </a:cubicBezTo>
                <a:cubicBezTo>
                  <a:pt x="2768" y="16754"/>
                  <a:pt x="3211" y="16616"/>
                  <a:pt x="3597" y="16684"/>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5" name="Google Shape;1795;p52"/>
          <p:cNvSpPr txBox="1"/>
          <p:nvPr>
            <p:ph type="title"/>
          </p:nvPr>
        </p:nvSpPr>
        <p:spPr>
          <a:xfrm>
            <a:off x="1234100" y="102175"/>
            <a:ext cx="8092500" cy="660600"/>
          </a:xfrm>
          <a:prstGeom prst="rect">
            <a:avLst/>
          </a:prstGeom>
        </p:spPr>
        <p:txBody>
          <a:bodyPr anchorCtr="0" anchor="b" bIns="91425" lIns="91425" spcFirstLastPara="1" rIns="91425" wrap="square" tIns="91425">
            <a:noAutofit/>
          </a:bodyPr>
          <a:lstStyle/>
          <a:p>
            <a:pPr indent="0" lvl="0" marL="0" rtl="0" algn="r">
              <a:spcBef>
                <a:spcPts val="0"/>
              </a:spcBef>
              <a:spcAft>
                <a:spcPts val="0"/>
              </a:spcAft>
              <a:buNone/>
            </a:pPr>
            <a:r>
              <a:rPr lang="en">
                <a:latin typeface="Times New Roman"/>
                <a:ea typeface="Times New Roman"/>
                <a:cs typeface="Times New Roman"/>
                <a:sym typeface="Times New Roman"/>
              </a:rPr>
              <a:t>Analysis(</a:t>
            </a:r>
            <a:r>
              <a:rPr lang="en">
                <a:latin typeface="Times New Roman"/>
                <a:ea typeface="Times New Roman"/>
                <a:cs typeface="Times New Roman"/>
                <a:sym typeface="Times New Roman"/>
              </a:rPr>
              <a:t>Sources Of Error and Setbacks)</a:t>
            </a:r>
            <a:endParaRPr>
              <a:latin typeface="Times New Roman"/>
              <a:ea typeface="Times New Roman"/>
              <a:cs typeface="Times New Roman"/>
              <a:sym typeface="Times New Roman"/>
            </a:endParaRPr>
          </a:p>
        </p:txBody>
      </p:sp>
      <p:grpSp>
        <p:nvGrpSpPr>
          <p:cNvPr id="1796" name="Google Shape;1796;p52"/>
          <p:cNvGrpSpPr/>
          <p:nvPr/>
        </p:nvGrpSpPr>
        <p:grpSpPr>
          <a:xfrm flipH="1">
            <a:off x="184643" y="3872430"/>
            <a:ext cx="1709860" cy="940550"/>
            <a:chOff x="3642940" y="3726617"/>
            <a:chExt cx="1315884" cy="723834"/>
          </a:xfrm>
        </p:grpSpPr>
        <p:sp>
          <p:nvSpPr>
            <p:cNvPr id="1797" name="Google Shape;1797;p52"/>
            <p:cNvSpPr/>
            <p:nvPr/>
          </p:nvSpPr>
          <p:spPr>
            <a:xfrm>
              <a:off x="3803222" y="4342944"/>
              <a:ext cx="107507" cy="107507"/>
            </a:xfrm>
            <a:custGeom>
              <a:rect b="b" l="l" r="r" t="t"/>
              <a:pathLst>
                <a:path extrusionOk="0" h="2471" w="2471">
                  <a:moveTo>
                    <a:pt x="0" y="0"/>
                  </a:moveTo>
                  <a:lnTo>
                    <a:pt x="2470" y="0"/>
                  </a:lnTo>
                  <a:lnTo>
                    <a:pt x="2470" y="2471"/>
                  </a:lnTo>
                  <a:lnTo>
                    <a:pt x="0" y="247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8" name="Google Shape;1798;p52"/>
            <p:cNvSpPr/>
            <p:nvPr/>
          </p:nvSpPr>
          <p:spPr>
            <a:xfrm>
              <a:off x="3642940" y="4287820"/>
              <a:ext cx="77269" cy="162631"/>
            </a:xfrm>
            <a:custGeom>
              <a:rect b="b" l="l" r="r" t="t"/>
              <a:pathLst>
                <a:path extrusionOk="0" h="3738" w="1776">
                  <a:moveTo>
                    <a:pt x="0" y="1"/>
                  </a:moveTo>
                  <a:lnTo>
                    <a:pt x="1775" y="1"/>
                  </a:lnTo>
                  <a:lnTo>
                    <a:pt x="1775" y="3738"/>
                  </a:lnTo>
                  <a:lnTo>
                    <a:pt x="0" y="3738"/>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9" name="Google Shape;1799;p52"/>
            <p:cNvSpPr/>
            <p:nvPr/>
          </p:nvSpPr>
          <p:spPr>
            <a:xfrm>
              <a:off x="3720166" y="4287820"/>
              <a:ext cx="31325" cy="162631"/>
            </a:xfrm>
            <a:custGeom>
              <a:rect b="b" l="l" r="r" t="t"/>
              <a:pathLst>
                <a:path extrusionOk="0" h="3738" w="720">
                  <a:moveTo>
                    <a:pt x="0" y="1"/>
                  </a:moveTo>
                  <a:lnTo>
                    <a:pt x="719" y="290"/>
                  </a:lnTo>
                  <a:lnTo>
                    <a:pt x="719" y="3738"/>
                  </a:lnTo>
                  <a:lnTo>
                    <a:pt x="0" y="3738"/>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0" name="Google Shape;1800;p52"/>
            <p:cNvSpPr/>
            <p:nvPr/>
          </p:nvSpPr>
          <p:spPr>
            <a:xfrm>
              <a:off x="4495557" y="4235481"/>
              <a:ext cx="143879" cy="214971"/>
            </a:xfrm>
            <a:custGeom>
              <a:rect b="b" l="l" r="r" t="t"/>
              <a:pathLst>
                <a:path extrusionOk="0" h="4941" w="3307">
                  <a:moveTo>
                    <a:pt x="0" y="0"/>
                  </a:moveTo>
                  <a:lnTo>
                    <a:pt x="3307" y="0"/>
                  </a:lnTo>
                  <a:lnTo>
                    <a:pt x="3307" y="4941"/>
                  </a:lnTo>
                  <a:lnTo>
                    <a:pt x="0" y="494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1" name="Google Shape;1801;p52"/>
            <p:cNvSpPr/>
            <p:nvPr/>
          </p:nvSpPr>
          <p:spPr>
            <a:xfrm>
              <a:off x="4602585" y="4084640"/>
              <a:ext cx="152668" cy="365811"/>
            </a:xfrm>
            <a:custGeom>
              <a:rect b="b" l="l" r="r" t="t"/>
              <a:pathLst>
                <a:path extrusionOk="0" h="8408" w="3509">
                  <a:moveTo>
                    <a:pt x="0" y="0"/>
                  </a:moveTo>
                  <a:lnTo>
                    <a:pt x="3509" y="0"/>
                  </a:lnTo>
                  <a:lnTo>
                    <a:pt x="3509" y="8408"/>
                  </a:lnTo>
                  <a:lnTo>
                    <a:pt x="0" y="8408"/>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2" name="Google Shape;1802;p52"/>
            <p:cNvSpPr/>
            <p:nvPr/>
          </p:nvSpPr>
          <p:spPr>
            <a:xfrm>
              <a:off x="4373866" y="4125320"/>
              <a:ext cx="152711" cy="325132"/>
            </a:xfrm>
            <a:custGeom>
              <a:rect b="b" l="l" r="r" t="t"/>
              <a:pathLst>
                <a:path extrusionOk="0" h="7473" w="3510">
                  <a:moveTo>
                    <a:pt x="1" y="0"/>
                  </a:moveTo>
                  <a:lnTo>
                    <a:pt x="3510" y="0"/>
                  </a:lnTo>
                  <a:lnTo>
                    <a:pt x="3510" y="7473"/>
                  </a:lnTo>
                  <a:lnTo>
                    <a:pt x="1" y="7473"/>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3" name="Google Shape;1803;p52"/>
            <p:cNvSpPr/>
            <p:nvPr/>
          </p:nvSpPr>
          <p:spPr>
            <a:xfrm>
              <a:off x="4893825" y="3726617"/>
              <a:ext cx="41245" cy="723834"/>
            </a:xfrm>
            <a:custGeom>
              <a:rect b="b" l="l" r="r" t="t"/>
              <a:pathLst>
                <a:path extrusionOk="0" h="16637" w="948">
                  <a:moveTo>
                    <a:pt x="1" y="1"/>
                  </a:moveTo>
                  <a:lnTo>
                    <a:pt x="948" y="444"/>
                  </a:lnTo>
                  <a:lnTo>
                    <a:pt x="948" y="16637"/>
                  </a:lnTo>
                  <a:lnTo>
                    <a:pt x="1" y="16637"/>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4" name="Google Shape;1804;p52"/>
            <p:cNvSpPr/>
            <p:nvPr/>
          </p:nvSpPr>
          <p:spPr>
            <a:xfrm>
              <a:off x="4705829" y="3726617"/>
              <a:ext cx="188039" cy="723834"/>
            </a:xfrm>
            <a:custGeom>
              <a:rect b="b" l="l" r="r" t="t"/>
              <a:pathLst>
                <a:path extrusionOk="0" h="16637" w="4322">
                  <a:moveTo>
                    <a:pt x="0" y="1"/>
                  </a:moveTo>
                  <a:lnTo>
                    <a:pt x="4322" y="1"/>
                  </a:lnTo>
                  <a:lnTo>
                    <a:pt x="4322" y="16637"/>
                  </a:lnTo>
                  <a:lnTo>
                    <a:pt x="0" y="16637"/>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5" name="Google Shape;1805;p52"/>
            <p:cNvSpPr/>
            <p:nvPr/>
          </p:nvSpPr>
          <p:spPr>
            <a:xfrm>
              <a:off x="4585052" y="4262673"/>
              <a:ext cx="373773" cy="187778"/>
            </a:xfrm>
            <a:custGeom>
              <a:rect b="b" l="l" r="r" t="t"/>
              <a:pathLst>
                <a:path extrusionOk="0" h="4316" w="8591">
                  <a:moveTo>
                    <a:pt x="6695" y="2014"/>
                  </a:moveTo>
                  <a:lnTo>
                    <a:pt x="6695" y="1"/>
                  </a:lnTo>
                  <a:lnTo>
                    <a:pt x="3444" y="1"/>
                  </a:lnTo>
                  <a:lnTo>
                    <a:pt x="3444" y="2014"/>
                  </a:lnTo>
                  <a:lnTo>
                    <a:pt x="0" y="2014"/>
                  </a:lnTo>
                  <a:lnTo>
                    <a:pt x="0" y="4316"/>
                  </a:lnTo>
                  <a:lnTo>
                    <a:pt x="8590" y="4316"/>
                  </a:lnTo>
                  <a:lnTo>
                    <a:pt x="8590" y="2014"/>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806" name="Google Shape;1806;p52"/>
          <p:cNvSpPr/>
          <p:nvPr/>
        </p:nvSpPr>
        <p:spPr>
          <a:xfrm flipH="1">
            <a:off x="-110750" y="5215075"/>
            <a:ext cx="9548300" cy="300950"/>
          </a:xfrm>
          <a:custGeom>
            <a:rect b="b" l="l" r="r" t="t"/>
            <a:pathLst>
              <a:path extrusionOk="0" h="12038" w="381932">
                <a:moveTo>
                  <a:pt x="4104" y="0"/>
                </a:moveTo>
                <a:lnTo>
                  <a:pt x="381932" y="3830"/>
                </a:lnTo>
                <a:lnTo>
                  <a:pt x="379196" y="12038"/>
                </a:lnTo>
                <a:lnTo>
                  <a:pt x="0" y="8208"/>
                </a:lnTo>
                <a:close/>
              </a:path>
            </a:pathLst>
          </a:custGeom>
          <a:solidFill>
            <a:srgbClr val="2C2C2C">
              <a:alpha val="28930"/>
            </a:srgbClr>
          </a:solidFill>
          <a:ln>
            <a:noFill/>
          </a:ln>
        </p:spPr>
      </p:sp>
      <p:sp>
        <p:nvSpPr>
          <p:cNvPr id="1807" name="Google Shape;1807;p52"/>
          <p:cNvSpPr/>
          <p:nvPr/>
        </p:nvSpPr>
        <p:spPr>
          <a:xfrm>
            <a:off x="5773646" y="3878495"/>
            <a:ext cx="501631" cy="242152"/>
          </a:xfrm>
          <a:custGeom>
            <a:rect b="b" l="l" r="r" t="t"/>
            <a:pathLst>
              <a:path extrusionOk="0" h="2795" w="5790">
                <a:moveTo>
                  <a:pt x="5789" y="2794"/>
                </a:moveTo>
                <a:lnTo>
                  <a:pt x="0" y="2794"/>
                </a:lnTo>
                <a:cubicBezTo>
                  <a:pt x="1" y="2449"/>
                  <a:pt x="334" y="2302"/>
                  <a:pt x="642" y="2459"/>
                </a:cubicBezTo>
                <a:cubicBezTo>
                  <a:pt x="1176" y="2313"/>
                  <a:pt x="1710" y="2168"/>
                  <a:pt x="2243" y="2023"/>
                </a:cubicBezTo>
                <a:cubicBezTo>
                  <a:pt x="1961" y="1537"/>
                  <a:pt x="1680" y="916"/>
                  <a:pt x="1990" y="447"/>
                </a:cubicBezTo>
                <a:cubicBezTo>
                  <a:pt x="2266" y="30"/>
                  <a:pt x="2924" y="0"/>
                  <a:pt x="3319" y="305"/>
                </a:cubicBezTo>
                <a:cubicBezTo>
                  <a:pt x="3715" y="611"/>
                  <a:pt x="3871" y="1151"/>
                  <a:pt x="3841" y="1650"/>
                </a:cubicBezTo>
                <a:cubicBezTo>
                  <a:pt x="4167" y="1444"/>
                  <a:pt x="4670" y="1740"/>
                  <a:pt x="4650" y="2124"/>
                </a:cubicBezTo>
                <a:cubicBezTo>
                  <a:pt x="5100" y="1999"/>
                  <a:pt x="5656" y="2346"/>
                  <a:pt x="5789" y="2794"/>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8" name="Google Shape;1808;p52"/>
          <p:cNvSpPr/>
          <p:nvPr/>
        </p:nvSpPr>
        <p:spPr>
          <a:xfrm>
            <a:off x="4934575" y="4009166"/>
            <a:ext cx="1095244" cy="367152"/>
          </a:xfrm>
          <a:custGeom>
            <a:rect b="b" l="l" r="r" t="t"/>
            <a:pathLst>
              <a:path extrusionOk="0" h="10639" w="31737">
                <a:moveTo>
                  <a:pt x="31737" y="10639"/>
                </a:moveTo>
                <a:lnTo>
                  <a:pt x="241" y="10639"/>
                </a:lnTo>
                <a:cubicBezTo>
                  <a:pt x="1" y="10215"/>
                  <a:pt x="12" y="9679"/>
                  <a:pt x="375" y="9355"/>
                </a:cubicBezTo>
                <a:cubicBezTo>
                  <a:pt x="737" y="9031"/>
                  <a:pt x="1328" y="9001"/>
                  <a:pt x="1721" y="9286"/>
                </a:cubicBezTo>
                <a:cubicBezTo>
                  <a:pt x="1998" y="8549"/>
                  <a:pt x="2611" y="7947"/>
                  <a:pt x="3353" y="7685"/>
                </a:cubicBezTo>
                <a:cubicBezTo>
                  <a:pt x="2842" y="7279"/>
                  <a:pt x="2311" y="6847"/>
                  <a:pt x="2066" y="6241"/>
                </a:cubicBezTo>
                <a:cubicBezTo>
                  <a:pt x="1821" y="5638"/>
                  <a:pt x="1987" y="4813"/>
                  <a:pt x="2585" y="4553"/>
                </a:cubicBezTo>
                <a:cubicBezTo>
                  <a:pt x="1856" y="3191"/>
                  <a:pt x="2506" y="1275"/>
                  <a:pt x="3914" y="638"/>
                </a:cubicBezTo>
                <a:cubicBezTo>
                  <a:pt x="5320" y="1"/>
                  <a:pt x="7190" y="776"/>
                  <a:pt x="7732" y="2224"/>
                </a:cubicBezTo>
                <a:cubicBezTo>
                  <a:pt x="7896" y="1719"/>
                  <a:pt x="8672" y="1783"/>
                  <a:pt x="9068" y="2137"/>
                </a:cubicBezTo>
                <a:cubicBezTo>
                  <a:pt x="9465" y="2490"/>
                  <a:pt x="9712" y="3016"/>
                  <a:pt x="10181" y="3262"/>
                </a:cubicBezTo>
                <a:cubicBezTo>
                  <a:pt x="10744" y="3557"/>
                  <a:pt x="11468" y="3365"/>
                  <a:pt x="12026" y="3666"/>
                </a:cubicBezTo>
                <a:cubicBezTo>
                  <a:pt x="13218" y="4310"/>
                  <a:pt x="12717" y="6544"/>
                  <a:pt x="13966" y="7067"/>
                </a:cubicBezTo>
                <a:cubicBezTo>
                  <a:pt x="14589" y="7329"/>
                  <a:pt x="15291" y="6973"/>
                  <a:pt x="15834" y="6572"/>
                </a:cubicBezTo>
                <a:cubicBezTo>
                  <a:pt x="16376" y="6172"/>
                  <a:pt x="16933" y="5691"/>
                  <a:pt x="17609" y="5674"/>
                </a:cubicBezTo>
                <a:cubicBezTo>
                  <a:pt x="18336" y="5656"/>
                  <a:pt x="18953" y="6184"/>
                  <a:pt x="19445" y="6719"/>
                </a:cubicBezTo>
                <a:cubicBezTo>
                  <a:pt x="19938" y="7255"/>
                  <a:pt x="20427" y="7857"/>
                  <a:pt x="21124" y="8069"/>
                </a:cubicBezTo>
                <a:cubicBezTo>
                  <a:pt x="21819" y="8280"/>
                  <a:pt x="22756" y="7839"/>
                  <a:pt x="22720" y="7113"/>
                </a:cubicBezTo>
                <a:cubicBezTo>
                  <a:pt x="22693" y="6562"/>
                  <a:pt x="22143" y="5995"/>
                  <a:pt x="22453" y="5539"/>
                </a:cubicBezTo>
                <a:cubicBezTo>
                  <a:pt x="22621" y="5291"/>
                  <a:pt x="22983" y="5241"/>
                  <a:pt x="23264" y="5344"/>
                </a:cubicBezTo>
                <a:cubicBezTo>
                  <a:pt x="23546" y="5448"/>
                  <a:pt x="23767" y="5667"/>
                  <a:pt x="23979" y="5877"/>
                </a:cubicBezTo>
                <a:cubicBezTo>
                  <a:pt x="25326" y="7208"/>
                  <a:pt x="26758" y="8452"/>
                  <a:pt x="28263" y="9601"/>
                </a:cubicBezTo>
                <a:cubicBezTo>
                  <a:pt x="27928" y="9251"/>
                  <a:pt x="28341" y="8579"/>
                  <a:pt x="28822" y="8637"/>
                </a:cubicBezTo>
                <a:cubicBezTo>
                  <a:pt x="29302" y="8695"/>
                  <a:pt x="29587" y="9291"/>
                  <a:pt x="29428" y="9748"/>
                </a:cubicBezTo>
                <a:cubicBezTo>
                  <a:pt x="30242" y="9667"/>
                  <a:pt x="31160" y="10058"/>
                  <a:pt x="31737" y="10639"/>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809" name="Google Shape;1809;p52"/>
          <p:cNvPicPr preferRelativeResize="0"/>
          <p:nvPr/>
        </p:nvPicPr>
        <p:blipFill rotWithShape="1">
          <a:blip r:embed="rId3">
            <a:alphaModFix/>
          </a:blip>
          <a:srcRect b="25755" l="0" r="22564" t="0"/>
          <a:stretch/>
        </p:blipFill>
        <p:spPr>
          <a:xfrm>
            <a:off x="507800" y="2729700"/>
            <a:ext cx="1287999" cy="1646624"/>
          </a:xfrm>
          <a:prstGeom prst="rect">
            <a:avLst/>
          </a:prstGeom>
          <a:noFill/>
          <a:ln>
            <a:noFill/>
          </a:ln>
        </p:spPr>
      </p:pic>
      <p:sp>
        <p:nvSpPr>
          <p:cNvPr id="1810" name="Google Shape;1810;p52"/>
          <p:cNvSpPr/>
          <p:nvPr/>
        </p:nvSpPr>
        <p:spPr>
          <a:xfrm>
            <a:off x="995600" y="3431964"/>
            <a:ext cx="238500" cy="242100"/>
          </a:xfrm>
          <a:prstGeom prst="ellipse">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ommissioner"/>
              <a:ea typeface="Commissioner"/>
              <a:cs typeface="Commissioner"/>
              <a:sym typeface="Commissioner"/>
            </a:endParaRPr>
          </a:p>
        </p:txBody>
      </p:sp>
      <p:pic>
        <p:nvPicPr>
          <p:cNvPr id="1811" name="Google Shape;1811;p52"/>
          <p:cNvPicPr preferRelativeResize="0"/>
          <p:nvPr/>
        </p:nvPicPr>
        <p:blipFill>
          <a:blip r:embed="rId4">
            <a:alphaModFix/>
          </a:blip>
          <a:stretch>
            <a:fillRect/>
          </a:stretch>
        </p:blipFill>
        <p:spPr>
          <a:xfrm>
            <a:off x="602625" y="497974"/>
            <a:ext cx="1193175" cy="2051625"/>
          </a:xfrm>
          <a:prstGeom prst="rect">
            <a:avLst/>
          </a:prstGeom>
          <a:noFill/>
          <a:ln>
            <a:noFill/>
          </a:ln>
        </p:spPr>
      </p:pic>
      <p:sp>
        <p:nvSpPr>
          <p:cNvPr id="1812" name="Google Shape;1812;p52"/>
          <p:cNvSpPr/>
          <p:nvPr/>
        </p:nvSpPr>
        <p:spPr>
          <a:xfrm>
            <a:off x="1245272" y="2984122"/>
            <a:ext cx="188400" cy="186300"/>
          </a:xfrm>
          <a:prstGeom prst="ellipse">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ommissioner"/>
              <a:ea typeface="Commissioner"/>
              <a:cs typeface="Commissioner"/>
              <a:sym typeface="Commissioner"/>
            </a:endParaRPr>
          </a:p>
        </p:txBody>
      </p:sp>
      <p:sp>
        <p:nvSpPr>
          <p:cNvPr id="1813" name="Google Shape;1813;p52"/>
          <p:cNvSpPr/>
          <p:nvPr/>
        </p:nvSpPr>
        <p:spPr>
          <a:xfrm>
            <a:off x="909922" y="3990497"/>
            <a:ext cx="188400" cy="186300"/>
          </a:xfrm>
          <a:prstGeom prst="ellipse">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ommissioner"/>
              <a:ea typeface="Commissioner"/>
              <a:cs typeface="Commissioner"/>
              <a:sym typeface="Commissioner"/>
            </a:endParaRPr>
          </a:p>
        </p:txBody>
      </p:sp>
      <p:sp>
        <p:nvSpPr>
          <p:cNvPr id="1814" name="Google Shape;1814;p52"/>
          <p:cNvSpPr txBox="1"/>
          <p:nvPr>
            <p:ph idx="1" type="subTitle"/>
          </p:nvPr>
        </p:nvSpPr>
        <p:spPr>
          <a:xfrm>
            <a:off x="1936777" y="2572000"/>
            <a:ext cx="6399300" cy="759300"/>
          </a:xfrm>
          <a:prstGeom prst="rect">
            <a:avLst/>
          </a:prstGeom>
        </p:spPr>
        <p:txBody>
          <a:bodyPr anchorCtr="0" anchor="t" bIns="91425" lIns="91425" spcFirstLastPara="1" rIns="91425" wrap="square" tIns="91425">
            <a:noAutofit/>
          </a:bodyPr>
          <a:lstStyle/>
          <a:p>
            <a:pPr indent="-304800" lvl="0" marL="457200" rtl="0" algn="l">
              <a:spcBef>
                <a:spcPts val="0"/>
              </a:spcBef>
              <a:spcAft>
                <a:spcPts val="0"/>
              </a:spcAft>
              <a:buSzPts val="1200"/>
              <a:buFont typeface="Times New Roman"/>
              <a:buChar char="●"/>
            </a:pPr>
            <a:r>
              <a:rPr lang="en">
                <a:latin typeface="Times New Roman"/>
                <a:ea typeface="Times New Roman"/>
                <a:cs typeface="Times New Roman"/>
                <a:sym typeface="Times New Roman"/>
              </a:rPr>
              <a:t>When I was first building the exterior frame of all the designs(bolded black parts), there was a lot of inconsistency in my design. As I used a toothpick for each segment of my design, the pillars were not straight and was often disoriented. Also when making of this some segments got glued on top of another as shown in the bottom circle which created imbalance. Finally since I used hot glue to connect all the parts together, the amount of glue I used was different for each structure which made the weights unequal. To solve the </a:t>
            </a:r>
            <a:r>
              <a:rPr lang="en">
                <a:latin typeface="Times New Roman"/>
                <a:ea typeface="Times New Roman"/>
                <a:cs typeface="Times New Roman"/>
                <a:sym typeface="Times New Roman"/>
              </a:rPr>
              <a:t>inconsistency</a:t>
            </a:r>
            <a:r>
              <a:rPr lang="en">
                <a:latin typeface="Times New Roman"/>
                <a:ea typeface="Times New Roman"/>
                <a:cs typeface="Times New Roman"/>
                <a:sym typeface="Times New Roman"/>
              </a:rPr>
              <a:t> in the pillars, I changed my design so that for the pillars, I use one long toothpick instead of two smaller ones so that bending doesn’t occur. I </a:t>
            </a:r>
            <a:r>
              <a:rPr lang="en">
                <a:latin typeface="Times New Roman"/>
                <a:ea typeface="Times New Roman"/>
                <a:cs typeface="Times New Roman"/>
                <a:sym typeface="Times New Roman"/>
              </a:rPr>
              <a:t>also</a:t>
            </a:r>
            <a:r>
              <a:rPr lang="en">
                <a:latin typeface="Times New Roman"/>
                <a:ea typeface="Times New Roman"/>
                <a:cs typeface="Times New Roman"/>
                <a:sym typeface="Times New Roman"/>
              </a:rPr>
              <a:t> made sure when attaching two toothpicks together, I didn’t attach one over the other. To equalize the weight of all my designs, I tried to use the same amount of glue as well as make sure I used the same amount of toothpicks for each design.</a:t>
            </a:r>
            <a:endParaRPr>
              <a:latin typeface="Times New Roman"/>
              <a:ea typeface="Times New Roman"/>
              <a:cs typeface="Times New Roman"/>
              <a:sym typeface="Times New Roman"/>
            </a:endParaRPr>
          </a:p>
        </p:txBody>
      </p:sp>
      <p:cxnSp>
        <p:nvCxnSpPr>
          <p:cNvPr id="1815" name="Google Shape;1815;p52"/>
          <p:cNvCxnSpPr/>
          <p:nvPr/>
        </p:nvCxnSpPr>
        <p:spPr>
          <a:xfrm>
            <a:off x="1522475" y="3695345"/>
            <a:ext cx="96000" cy="420900"/>
          </a:xfrm>
          <a:prstGeom prst="straightConnector1">
            <a:avLst/>
          </a:prstGeom>
          <a:noFill/>
          <a:ln cap="flat" cmpd="sng" w="9525">
            <a:solidFill>
              <a:schemeClr val="accent6"/>
            </a:solidFill>
            <a:prstDash val="solid"/>
            <a:round/>
            <a:headEnd len="med" w="med" type="stealth"/>
            <a:tailEnd len="med" w="med" type="none"/>
          </a:ln>
        </p:spPr>
      </p:cxnSp>
      <p:sp>
        <p:nvSpPr>
          <p:cNvPr id="1816" name="Google Shape;1816;p52"/>
          <p:cNvSpPr txBox="1"/>
          <p:nvPr/>
        </p:nvSpPr>
        <p:spPr>
          <a:xfrm>
            <a:off x="1352375" y="4023400"/>
            <a:ext cx="5016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solidFill>
                  <a:schemeClr val="accent6"/>
                </a:solidFill>
                <a:latin typeface="Times New Roman"/>
                <a:ea typeface="Times New Roman"/>
                <a:cs typeface="Times New Roman"/>
                <a:sym typeface="Times New Roman"/>
              </a:rPr>
              <a:t>Pillar</a:t>
            </a:r>
            <a:endParaRPr sz="1000">
              <a:solidFill>
                <a:schemeClr val="accent6"/>
              </a:solidFill>
              <a:latin typeface="Times New Roman"/>
              <a:ea typeface="Times New Roman"/>
              <a:cs typeface="Times New Roman"/>
              <a:sym typeface="Times New Roman"/>
            </a:endParaRPr>
          </a:p>
        </p:txBody>
      </p:sp>
      <p:sp>
        <p:nvSpPr>
          <p:cNvPr id="1817" name="Google Shape;1817;p52"/>
          <p:cNvSpPr txBox="1"/>
          <p:nvPr>
            <p:ph idx="1" type="subTitle"/>
          </p:nvPr>
        </p:nvSpPr>
        <p:spPr>
          <a:xfrm>
            <a:off x="1936777" y="858500"/>
            <a:ext cx="6399300" cy="759300"/>
          </a:xfrm>
          <a:prstGeom prst="rect">
            <a:avLst/>
          </a:prstGeom>
        </p:spPr>
        <p:txBody>
          <a:bodyPr anchorCtr="0" anchor="t" bIns="91425" lIns="91425" spcFirstLastPara="1" rIns="91425" wrap="square" tIns="91425">
            <a:noAutofit/>
          </a:bodyPr>
          <a:lstStyle/>
          <a:p>
            <a:pPr indent="-304800" lvl="0" marL="457200" rtl="0" algn="l">
              <a:spcBef>
                <a:spcPts val="0"/>
              </a:spcBef>
              <a:spcAft>
                <a:spcPts val="0"/>
              </a:spcAft>
              <a:buSzPts val="1200"/>
              <a:buFont typeface="Times New Roman"/>
              <a:buChar char="●"/>
            </a:pPr>
            <a:r>
              <a:rPr lang="en">
                <a:latin typeface="Times New Roman"/>
                <a:ea typeface="Times New Roman"/>
                <a:cs typeface="Times New Roman"/>
                <a:sym typeface="Times New Roman"/>
              </a:rPr>
              <a:t>As I was very unfamiliar with designing structures and platforms to do so, it took me a very long time to find a proper platform in which I could use for designing. In addition to that, because of my prior lack of knowledge in designing, I had redesign all my designs multiple times to create a nature inspired design that was still structurally stable. The design that I had to re-do the most was the spider web design. As I wanted to create a design based on the spiral orb web, it took me multiple tries until I reached a basic understanding of a design that was like the spiral orb web, could be structurally stable and met the number of materials to do so. </a:t>
            </a:r>
            <a:endParaRPr>
              <a:latin typeface="Times New Roman"/>
              <a:ea typeface="Times New Roman"/>
              <a:cs typeface="Times New Roman"/>
              <a:sym typeface="Times New Roman"/>
            </a:endParaRPr>
          </a:p>
        </p:txBody>
      </p:sp>
      <p:grpSp>
        <p:nvGrpSpPr>
          <p:cNvPr id="1818" name="Google Shape;1818;p52"/>
          <p:cNvGrpSpPr/>
          <p:nvPr/>
        </p:nvGrpSpPr>
        <p:grpSpPr>
          <a:xfrm>
            <a:off x="8655735" y="3695360"/>
            <a:ext cx="771485" cy="1105348"/>
            <a:chOff x="6919925" y="2734733"/>
            <a:chExt cx="417628" cy="598359"/>
          </a:xfrm>
        </p:grpSpPr>
        <p:sp>
          <p:nvSpPr>
            <p:cNvPr id="1819" name="Google Shape;1819;p52"/>
            <p:cNvSpPr/>
            <p:nvPr/>
          </p:nvSpPr>
          <p:spPr>
            <a:xfrm>
              <a:off x="6919925" y="2734733"/>
              <a:ext cx="338662" cy="598359"/>
            </a:xfrm>
            <a:custGeom>
              <a:rect b="b" l="l" r="r" t="t"/>
              <a:pathLst>
                <a:path extrusionOk="0" h="13753" w="7784">
                  <a:moveTo>
                    <a:pt x="7783" y="13753"/>
                  </a:moveTo>
                  <a:lnTo>
                    <a:pt x="1" y="13753"/>
                  </a:lnTo>
                  <a:lnTo>
                    <a:pt x="1" y="1411"/>
                  </a:lnTo>
                  <a:lnTo>
                    <a:pt x="7783"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0" name="Google Shape;1820;p52"/>
            <p:cNvSpPr/>
            <p:nvPr/>
          </p:nvSpPr>
          <p:spPr>
            <a:xfrm>
              <a:off x="7258544" y="2734733"/>
              <a:ext cx="79010" cy="598359"/>
            </a:xfrm>
            <a:custGeom>
              <a:rect b="b" l="l" r="r" t="t"/>
              <a:pathLst>
                <a:path extrusionOk="0" h="13753" w="1816">
                  <a:moveTo>
                    <a:pt x="0" y="13753"/>
                  </a:moveTo>
                  <a:lnTo>
                    <a:pt x="1816" y="13753"/>
                  </a:lnTo>
                  <a:lnTo>
                    <a:pt x="1816" y="686"/>
                  </a:lnTo>
                  <a:lnTo>
                    <a:pt x="0"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821" name="Google Shape;1821;p52"/>
          <p:cNvGrpSpPr/>
          <p:nvPr/>
        </p:nvGrpSpPr>
        <p:grpSpPr>
          <a:xfrm flipH="1">
            <a:off x="8096257" y="4285511"/>
            <a:ext cx="714643" cy="773312"/>
            <a:chOff x="5557444" y="2759793"/>
            <a:chExt cx="380778" cy="412060"/>
          </a:xfrm>
        </p:grpSpPr>
        <p:sp>
          <p:nvSpPr>
            <p:cNvPr id="1822" name="Google Shape;1822;p52"/>
            <p:cNvSpPr/>
            <p:nvPr/>
          </p:nvSpPr>
          <p:spPr>
            <a:xfrm>
              <a:off x="5557444" y="2759793"/>
              <a:ext cx="231634" cy="412060"/>
            </a:xfrm>
            <a:custGeom>
              <a:rect b="b" l="l" r="r" t="t"/>
              <a:pathLst>
                <a:path extrusionOk="0" h="9471" w="5324">
                  <a:moveTo>
                    <a:pt x="5323" y="9471"/>
                  </a:moveTo>
                  <a:lnTo>
                    <a:pt x="0" y="9471"/>
                  </a:lnTo>
                  <a:lnTo>
                    <a:pt x="0" y="485"/>
                  </a:lnTo>
                  <a:lnTo>
                    <a:pt x="5323"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3" name="Google Shape;1823;p52"/>
            <p:cNvSpPr/>
            <p:nvPr/>
          </p:nvSpPr>
          <p:spPr>
            <a:xfrm>
              <a:off x="5789035" y="2759793"/>
              <a:ext cx="149187" cy="412060"/>
            </a:xfrm>
            <a:custGeom>
              <a:rect b="b" l="l" r="r" t="t"/>
              <a:pathLst>
                <a:path extrusionOk="0" h="9471" w="3429">
                  <a:moveTo>
                    <a:pt x="0" y="9471"/>
                  </a:moveTo>
                  <a:lnTo>
                    <a:pt x="3429" y="9471"/>
                  </a:lnTo>
                  <a:lnTo>
                    <a:pt x="3429" y="527"/>
                  </a:lnTo>
                  <a:lnTo>
                    <a:pt x="0"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4" name="Google Shape;1824;p52"/>
            <p:cNvSpPr/>
            <p:nvPr/>
          </p:nvSpPr>
          <p:spPr>
            <a:xfrm>
              <a:off x="5577893" y="2777892"/>
              <a:ext cx="189649" cy="377906"/>
            </a:xfrm>
            <a:custGeom>
              <a:rect b="b" l="l" r="r" t="t"/>
              <a:pathLst>
                <a:path extrusionOk="0" h="8686" w="4359">
                  <a:moveTo>
                    <a:pt x="0" y="8685"/>
                  </a:moveTo>
                  <a:lnTo>
                    <a:pt x="480" y="8685"/>
                  </a:lnTo>
                  <a:lnTo>
                    <a:pt x="480" y="354"/>
                  </a:lnTo>
                  <a:lnTo>
                    <a:pt x="0" y="398"/>
                  </a:lnTo>
                  <a:close/>
                  <a:moveTo>
                    <a:pt x="3599" y="69"/>
                  </a:moveTo>
                  <a:lnTo>
                    <a:pt x="3599" y="8685"/>
                  </a:lnTo>
                  <a:lnTo>
                    <a:pt x="4359" y="8685"/>
                  </a:lnTo>
                  <a:lnTo>
                    <a:pt x="4359" y="1"/>
                  </a:lnTo>
                  <a:close/>
                  <a:moveTo>
                    <a:pt x="1006" y="8685"/>
                  </a:moveTo>
                  <a:lnTo>
                    <a:pt x="1578" y="8685"/>
                  </a:lnTo>
                  <a:lnTo>
                    <a:pt x="1578" y="253"/>
                  </a:lnTo>
                  <a:lnTo>
                    <a:pt x="1006" y="307"/>
                  </a:lnTo>
                  <a:close/>
                  <a:moveTo>
                    <a:pt x="2245" y="8685"/>
                  </a:moveTo>
                  <a:lnTo>
                    <a:pt x="2912" y="8685"/>
                  </a:lnTo>
                  <a:lnTo>
                    <a:pt x="2912" y="133"/>
                  </a:lnTo>
                  <a:lnTo>
                    <a:pt x="2245" y="194"/>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825" name="Google Shape;1825;p52"/>
          <p:cNvSpPr/>
          <p:nvPr/>
        </p:nvSpPr>
        <p:spPr>
          <a:xfrm flipH="1">
            <a:off x="-6950" y="4755550"/>
            <a:ext cx="9258900" cy="6360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29" name="Shape 1829"/>
        <p:cNvGrpSpPr/>
        <p:nvPr/>
      </p:nvGrpSpPr>
      <p:grpSpPr>
        <a:xfrm>
          <a:off x="0" y="0"/>
          <a:ext cx="0" cy="0"/>
          <a:chOff x="0" y="0"/>
          <a:chExt cx="0" cy="0"/>
        </a:xfrm>
      </p:grpSpPr>
      <p:sp>
        <p:nvSpPr>
          <p:cNvPr id="1830" name="Google Shape;1830;p53"/>
          <p:cNvSpPr/>
          <p:nvPr/>
        </p:nvSpPr>
        <p:spPr>
          <a:xfrm>
            <a:off x="7941087" y="66286"/>
            <a:ext cx="1663335" cy="859056"/>
          </a:xfrm>
          <a:custGeom>
            <a:rect b="b" l="l" r="r" t="t"/>
            <a:pathLst>
              <a:path extrusionOk="0" h="19745" w="38231">
                <a:moveTo>
                  <a:pt x="3597" y="16684"/>
                </a:moveTo>
                <a:cubicBezTo>
                  <a:pt x="3777" y="16715"/>
                  <a:pt x="3946" y="16792"/>
                  <a:pt x="4082" y="16922"/>
                </a:cubicBezTo>
                <a:cubicBezTo>
                  <a:pt x="4204" y="16332"/>
                  <a:pt x="4586" y="16106"/>
                  <a:pt x="4995" y="15740"/>
                </a:cubicBezTo>
                <a:cubicBezTo>
                  <a:pt x="5341" y="15432"/>
                  <a:pt x="5324" y="15356"/>
                  <a:pt x="5323" y="14898"/>
                </a:cubicBezTo>
                <a:cubicBezTo>
                  <a:pt x="5322" y="14404"/>
                  <a:pt x="5367" y="13975"/>
                  <a:pt x="5680" y="13567"/>
                </a:cubicBezTo>
                <a:cubicBezTo>
                  <a:pt x="5741" y="13488"/>
                  <a:pt x="6690" y="12775"/>
                  <a:pt x="6715" y="12964"/>
                </a:cubicBezTo>
                <a:cubicBezTo>
                  <a:pt x="6601" y="12094"/>
                  <a:pt x="7348" y="11014"/>
                  <a:pt x="8264" y="10959"/>
                </a:cubicBezTo>
                <a:cubicBezTo>
                  <a:pt x="9016" y="10914"/>
                  <a:pt x="10035" y="11690"/>
                  <a:pt x="10347" y="12333"/>
                </a:cubicBezTo>
                <a:cubicBezTo>
                  <a:pt x="10421" y="11645"/>
                  <a:pt x="10728" y="11003"/>
                  <a:pt x="11284" y="10574"/>
                </a:cubicBezTo>
                <a:cubicBezTo>
                  <a:pt x="11831" y="10149"/>
                  <a:pt x="12568" y="9980"/>
                  <a:pt x="13247" y="10121"/>
                </a:cubicBezTo>
                <a:cubicBezTo>
                  <a:pt x="12653" y="9871"/>
                  <a:pt x="12353" y="9125"/>
                  <a:pt x="12523" y="8505"/>
                </a:cubicBezTo>
                <a:cubicBezTo>
                  <a:pt x="12694" y="7883"/>
                  <a:pt x="13264" y="7415"/>
                  <a:pt x="13891" y="7273"/>
                </a:cubicBezTo>
                <a:cubicBezTo>
                  <a:pt x="14520" y="7130"/>
                  <a:pt x="15191" y="7280"/>
                  <a:pt x="15757" y="7587"/>
                </a:cubicBezTo>
                <a:cubicBezTo>
                  <a:pt x="15622" y="6649"/>
                  <a:pt x="16096" y="5651"/>
                  <a:pt x="16909" y="5163"/>
                </a:cubicBezTo>
                <a:cubicBezTo>
                  <a:pt x="17722" y="4675"/>
                  <a:pt x="18826" y="4726"/>
                  <a:pt x="19590" y="5287"/>
                </a:cubicBezTo>
                <a:cubicBezTo>
                  <a:pt x="19332" y="4295"/>
                  <a:pt x="19695" y="3167"/>
                  <a:pt x="20484" y="2512"/>
                </a:cubicBezTo>
                <a:cubicBezTo>
                  <a:pt x="21273" y="1856"/>
                  <a:pt x="22447" y="1706"/>
                  <a:pt x="23376" y="2142"/>
                </a:cubicBezTo>
                <a:cubicBezTo>
                  <a:pt x="23331" y="1655"/>
                  <a:pt x="23537" y="1152"/>
                  <a:pt x="23909" y="836"/>
                </a:cubicBezTo>
                <a:cubicBezTo>
                  <a:pt x="24895" y="0"/>
                  <a:pt x="26111" y="898"/>
                  <a:pt x="26087" y="2038"/>
                </a:cubicBezTo>
                <a:cubicBezTo>
                  <a:pt x="26607" y="1792"/>
                  <a:pt x="28218" y="2216"/>
                  <a:pt x="27771" y="3067"/>
                </a:cubicBezTo>
                <a:cubicBezTo>
                  <a:pt x="28390" y="1889"/>
                  <a:pt x="30084" y="1531"/>
                  <a:pt x="31238" y="2194"/>
                </a:cubicBezTo>
                <a:cubicBezTo>
                  <a:pt x="32392" y="2857"/>
                  <a:pt x="32953" y="4311"/>
                  <a:pt x="32767" y="5628"/>
                </a:cubicBezTo>
                <a:cubicBezTo>
                  <a:pt x="32582" y="6945"/>
                  <a:pt x="31747" y="8109"/>
                  <a:pt x="30696" y="8924"/>
                </a:cubicBezTo>
                <a:cubicBezTo>
                  <a:pt x="31465" y="8546"/>
                  <a:pt x="32461" y="8693"/>
                  <a:pt x="33090" y="9277"/>
                </a:cubicBezTo>
                <a:cubicBezTo>
                  <a:pt x="33717" y="9860"/>
                  <a:pt x="33935" y="10843"/>
                  <a:pt x="33615" y="11637"/>
                </a:cubicBezTo>
                <a:cubicBezTo>
                  <a:pt x="33525" y="11859"/>
                  <a:pt x="33397" y="12074"/>
                  <a:pt x="33392" y="12312"/>
                </a:cubicBezTo>
                <a:cubicBezTo>
                  <a:pt x="33381" y="12949"/>
                  <a:pt x="34159" y="13229"/>
                  <a:pt x="34696" y="13570"/>
                </a:cubicBezTo>
                <a:cubicBezTo>
                  <a:pt x="35392" y="14013"/>
                  <a:pt x="35825" y="14837"/>
                  <a:pt x="35796" y="15660"/>
                </a:cubicBezTo>
                <a:cubicBezTo>
                  <a:pt x="35766" y="16483"/>
                  <a:pt x="35275" y="17274"/>
                  <a:pt x="34550" y="17665"/>
                </a:cubicBezTo>
                <a:cubicBezTo>
                  <a:pt x="35776" y="18111"/>
                  <a:pt x="37004" y="18556"/>
                  <a:pt x="38231" y="19002"/>
                </a:cubicBezTo>
                <a:cubicBezTo>
                  <a:pt x="25498" y="19586"/>
                  <a:pt x="12744" y="19744"/>
                  <a:pt x="0" y="19477"/>
                </a:cubicBezTo>
                <a:cubicBezTo>
                  <a:pt x="587" y="19378"/>
                  <a:pt x="1032" y="18900"/>
                  <a:pt x="1366" y="18409"/>
                </a:cubicBezTo>
                <a:cubicBezTo>
                  <a:pt x="1700" y="17916"/>
                  <a:pt x="1982" y="17371"/>
                  <a:pt x="2450" y="17003"/>
                </a:cubicBezTo>
                <a:cubicBezTo>
                  <a:pt x="2768" y="16754"/>
                  <a:pt x="3211" y="16616"/>
                  <a:pt x="3597" y="16684"/>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1" name="Google Shape;1831;p53"/>
          <p:cNvSpPr/>
          <p:nvPr/>
        </p:nvSpPr>
        <p:spPr>
          <a:xfrm flipH="1">
            <a:off x="-6950" y="4755550"/>
            <a:ext cx="9258900" cy="6360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2" name="Google Shape;1832;p53"/>
          <p:cNvSpPr/>
          <p:nvPr/>
        </p:nvSpPr>
        <p:spPr>
          <a:xfrm flipH="1">
            <a:off x="-184675" y="4842550"/>
            <a:ext cx="9548300" cy="300950"/>
          </a:xfrm>
          <a:custGeom>
            <a:rect b="b" l="l" r="r" t="t"/>
            <a:pathLst>
              <a:path extrusionOk="0" h="12038" w="381932">
                <a:moveTo>
                  <a:pt x="4104" y="0"/>
                </a:moveTo>
                <a:lnTo>
                  <a:pt x="381932" y="3830"/>
                </a:lnTo>
                <a:lnTo>
                  <a:pt x="379196" y="12038"/>
                </a:lnTo>
                <a:lnTo>
                  <a:pt x="0" y="8208"/>
                </a:lnTo>
                <a:close/>
              </a:path>
            </a:pathLst>
          </a:custGeom>
          <a:solidFill>
            <a:srgbClr val="2C2C2C">
              <a:alpha val="28930"/>
            </a:srgbClr>
          </a:solidFill>
          <a:ln>
            <a:noFill/>
          </a:ln>
        </p:spPr>
      </p:sp>
      <p:sp>
        <p:nvSpPr>
          <p:cNvPr id="1833" name="Google Shape;1833;p53"/>
          <p:cNvSpPr/>
          <p:nvPr/>
        </p:nvSpPr>
        <p:spPr>
          <a:xfrm>
            <a:off x="8769596" y="3190357"/>
            <a:ext cx="501631" cy="242152"/>
          </a:xfrm>
          <a:custGeom>
            <a:rect b="b" l="l" r="r" t="t"/>
            <a:pathLst>
              <a:path extrusionOk="0" h="2795" w="5790">
                <a:moveTo>
                  <a:pt x="5789" y="2794"/>
                </a:moveTo>
                <a:lnTo>
                  <a:pt x="0" y="2794"/>
                </a:lnTo>
                <a:cubicBezTo>
                  <a:pt x="1" y="2449"/>
                  <a:pt x="334" y="2302"/>
                  <a:pt x="642" y="2459"/>
                </a:cubicBezTo>
                <a:cubicBezTo>
                  <a:pt x="1176" y="2313"/>
                  <a:pt x="1710" y="2168"/>
                  <a:pt x="2243" y="2023"/>
                </a:cubicBezTo>
                <a:cubicBezTo>
                  <a:pt x="1961" y="1537"/>
                  <a:pt x="1680" y="916"/>
                  <a:pt x="1990" y="447"/>
                </a:cubicBezTo>
                <a:cubicBezTo>
                  <a:pt x="2266" y="30"/>
                  <a:pt x="2924" y="0"/>
                  <a:pt x="3319" y="305"/>
                </a:cubicBezTo>
                <a:cubicBezTo>
                  <a:pt x="3715" y="611"/>
                  <a:pt x="3871" y="1151"/>
                  <a:pt x="3841" y="1650"/>
                </a:cubicBezTo>
                <a:cubicBezTo>
                  <a:pt x="4167" y="1444"/>
                  <a:pt x="4670" y="1740"/>
                  <a:pt x="4650" y="2124"/>
                </a:cubicBezTo>
                <a:cubicBezTo>
                  <a:pt x="5100" y="1999"/>
                  <a:pt x="5656" y="2346"/>
                  <a:pt x="5789" y="2794"/>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4" name="Google Shape;1834;p53"/>
          <p:cNvSpPr/>
          <p:nvPr/>
        </p:nvSpPr>
        <p:spPr>
          <a:xfrm>
            <a:off x="8659150" y="2060316"/>
            <a:ext cx="1095244" cy="367152"/>
          </a:xfrm>
          <a:custGeom>
            <a:rect b="b" l="l" r="r" t="t"/>
            <a:pathLst>
              <a:path extrusionOk="0" h="10639" w="31737">
                <a:moveTo>
                  <a:pt x="31737" y="10639"/>
                </a:moveTo>
                <a:lnTo>
                  <a:pt x="241" y="10639"/>
                </a:lnTo>
                <a:cubicBezTo>
                  <a:pt x="1" y="10215"/>
                  <a:pt x="12" y="9679"/>
                  <a:pt x="375" y="9355"/>
                </a:cubicBezTo>
                <a:cubicBezTo>
                  <a:pt x="737" y="9031"/>
                  <a:pt x="1328" y="9001"/>
                  <a:pt x="1721" y="9286"/>
                </a:cubicBezTo>
                <a:cubicBezTo>
                  <a:pt x="1998" y="8549"/>
                  <a:pt x="2611" y="7947"/>
                  <a:pt x="3353" y="7685"/>
                </a:cubicBezTo>
                <a:cubicBezTo>
                  <a:pt x="2842" y="7279"/>
                  <a:pt x="2311" y="6847"/>
                  <a:pt x="2066" y="6241"/>
                </a:cubicBezTo>
                <a:cubicBezTo>
                  <a:pt x="1821" y="5638"/>
                  <a:pt x="1987" y="4813"/>
                  <a:pt x="2585" y="4553"/>
                </a:cubicBezTo>
                <a:cubicBezTo>
                  <a:pt x="1856" y="3191"/>
                  <a:pt x="2506" y="1275"/>
                  <a:pt x="3914" y="638"/>
                </a:cubicBezTo>
                <a:cubicBezTo>
                  <a:pt x="5320" y="1"/>
                  <a:pt x="7190" y="776"/>
                  <a:pt x="7732" y="2224"/>
                </a:cubicBezTo>
                <a:cubicBezTo>
                  <a:pt x="7896" y="1719"/>
                  <a:pt x="8672" y="1783"/>
                  <a:pt x="9068" y="2137"/>
                </a:cubicBezTo>
                <a:cubicBezTo>
                  <a:pt x="9465" y="2490"/>
                  <a:pt x="9712" y="3016"/>
                  <a:pt x="10181" y="3262"/>
                </a:cubicBezTo>
                <a:cubicBezTo>
                  <a:pt x="10744" y="3557"/>
                  <a:pt x="11468" y="3365"/>
                  <a:pt x="12026" y="3666"/>
                </a:cubicBezTo>
                <a:cubicBezTo>
                  <a:pt x="13218" y="4310"/>
                  <a:pt x="12717" y="6544"/>
                  <a:pt x="13966" y="7067"/>
                </a:cubicBezTo>
                <a:cubicBezTo>
                  <a:pt x="14589" y="7329"/>
                  <a:pt x="15291" y="6973"/>
                  <a:pt x="15834" y="6572"/>
                </a:cubicBezTo>
                <a:cubicBezTo>
                  <a:pt x="16376" y="6172"/>
                  <a:pt x="16933" y="5691"/>
                  <a:pt x="17609" y="5674"/>
                </a:cubicBezTo>
                <a:cubicBezTo>
                  <a:pt x="18336" y="5656"/>
                  <a:pt x="18953" y="6184"/>
                  <a:pt x="19445" y="6719"/>
                </a:cubicBezTo>
                <a:cubicBezTo>
                  <a:pt x="19938" y="7255"/>
                  <a:pt x="20427" y="7857"/>
                  <a:pt x="21124" y="8069"/>
                </a:cubicBezTo>
                <a:cubicBezTo>
                  <a:pt x="21819" y="8280"/>
                  <a:pt x="22756" y="7839"/>
                  <a:pt x="22720" y="7113"/>
                </a:cubicBezTo>
                <a:cubicBezTo>
                  <a:pt x="22693" y="6562"/>
                  <a:pt x="22143" y="5995"/>
                  <a:pt x="22453" y="5539"/>
                </a:cubicBezTo>
                <a:cubicBezTo>
                  <a:pt x="22621" y="5291"/>
                  <a:pt x="22983" y="5241"/>
                  <a:pt x="23264" y="5344"/>
                </a:cubicBezTo>
                <a:cubicBezTo>
                  <a:pt x="23546" y="5448"/>
                  <a:pt x="23767" y="5667"/>
                  <a:pt x="23979" y="5877"/>
                </a:cubicBezTo>
                <a:cubicBezTo>
                  <a:pt x="25326" y="7208"/>
                  <a:pt x="26758" y="8452"/>
                  <a:pt x="28263" y="9601"/>
                </a:cubicBezTo>
                <a:cubicBezTo>
                  <a:pt x="27928" y="9251"/>
                  <a:pt x="28341" y="8579"/>
                  <a:pt x="28822" y="8637"/>
                </a:cubicBezTo>
                <a:cubicBezTo>
                  <a:pt x="29302" y="8695"/>
                  <a:pt x="29587" y="9291"/>
                  <a:pt x="29428" y="9748"/>
                </a:cubicBezTo>
                <a:cubicBezTo>
                  <a:pt x="30242" y="9667"/>
                  <a:pt x="31160" y="10058"/>
                  <a:pt x="31737" y="10639"/>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835" name="Google Shape;1835;p53"/>
          <p:cNvPicPr preferRelativeResize="0"/>
          <p:nvPr/>
        </p:nvPicPr>
        <p:blipFill>
          <a:blip r:embed="rId3">
            <a:alphaModFix/>
          </a:blip>
          <a:stretch>
            <a:fillRect/>
          </a:stretch>
        </p:blipFill>
        <p:spPr>
          <a:xfrm>
            <a:off x="66525" y="66275"/>
            <a:ext cx="2150499" cy="2318952"/>
          </a:xfrm>
          <a:prstGeom prst="rect">
            <a:avLst/>
          </a:prstGeom>
          <a:noFill/>
          <a:ln>
            <a:noFill/>
          </a:ln>
        </p:spPr>
      </p:pic>
      <p:sp>
        <p:nvSpPr>
          <p:cNvPr id="1836" name="Google Shape;1836;p53"/>
          <p:cNvSpPr txBox="1"/>
          <p:nvPr/>
        </p:nvSpPr>
        <p:spPr>
          <a:xfrm>
            <a:off x="2176550" y="722913"/>
            <a:ext cx="6905100" cy="1662300"/>
          </a:xfrm>
          <a:prstGeom prst="rect">
            <a:avLst/>
          </a:prstGeom>
          <a:noFill/>
          <a:ln>
            <a:noFill/>
          </a:ln>
        </p:spPr>
        <p:txBody>
          <a:bodyPr anchorCtr="0" anchor="t" bIns="91425" lIns="91425" spcFirstLastPara="1" rIns="91425" wrap="square" tIns="91425">
            <a:spAutoFit/>
          </a:bodyPr>
          <a:lstStyle/>
          <a:p>
            <a:pPr indent="-304800" lvl="0" marL="457200" rtl="0" algn="l">
              <a:spcBef>
                <a:spcPts val="0"/>
              </a:spcBef>
              <a:spcAft>
                <a:spcPts val="0"/>
              </a:spcAft>
              <a:buClr>
                <a:schemeClr val="dk1"/>
              </a:buClr>
              <a:buSzPts val="1200"/>
              <a:buFont typeface="Times New Roman"/>
              <a:buChar char="●"/>
            </a:pPr>
            <a:r>
              <a:rPr lang="en" sz="1200">
                <a:solidFill>
                  <a:schemeClr val="dk1"/>
                </a:solidFill>
                <a:latin typeface="Times New Roman"/>
                <a:ea typeface="Times New Roman"/>
                <a:cs typeface="Times New Roman"/>
                <a:sym typeface="Times New Roman"/>
              </a:rPr>
              <a:t>Before </a:t>
            </a:r>
            <a:r>
              <a:rPr lang="en" sz="1200">
                <a:solidFill>
                  <a:schemeClr val="dk1"/>
                </a:solidFill>
                <a:latin typeface="Times New Roman"/>
                <a:ea typeface="Times New Roman"/>
                <a:cs typeface="Times New Roman"/>
                <a:sym typeface="Times New Roman"/>
              </a:rPr>
              <a:t>redesigning</a:t>
            </a:r>
            <a:r>
              <a:rPr lang="en" sz="1200">
                <a:solidFill>
                  <a:schemeClr val="dk1"/>
                </a:solidFill>
                <a:latin typeface="Times New Roman"/>
                <a:ea typeface="Times New Roman"/>
                <a:cs typeface="Times New Roman"/>
                <a:sym typeface="Times New Roman"/>
              </a:rPr>
              <a:t> the pillars of my structure, I decided to see how much force the outer frame itself could withstand. Though it held up for a while, it eventually snapped in half </a:t>
            </a:r>
            <a:r>
              <a:rPr lang="en" sz="1200">
                <a:solidFill>
                  <a:schemeClr val="dk1"/>
                </a:solidFill>
                <a:latin typeface="Times New Roman"/>
                <a:ea typeface="Times New Roman"/>
                <a:cs typeface="Times New Roman"/>
                <a:sym typeface="Times New Roman"/>
              </a:rPr>
              <a:t>due</a:t>
            </a:r>
            <a:r>
              <a:rPr lang="en" sz="1200">
                <a:solidFill>
                  <a:schemeClr val="dk1"/>
                </a:solidFill>
                <a:latin typeface="Times New Roman"/>
                <a:ea typeface="Times New Roman"/>
                <a:cs typeface="Times New Roman"/>
                <a:sym typeface="Times New Roman"/>
              </a:rPr>
              <a:t> to shear and bending forces that were applied to the top of the structure. I later realized that the solidified glue used to hold the outer frame together was actually working against the structure. When force was being applied to the structure, the toothpick was being pressed against the ball of glue, causing the toothpick to bend. To fix this, instead of wrapping the toothpick with glue, I only </a:t>
            </a:r>
            <a:r>
              <a:rPr lang="en" sz="1200">
                <a:solidFill>
                  <a:schemeClr val="dk1"/>
                </a:solidFill>
                <a:latin typeface="Times New Roman"/>
                <a:ea typeface="Times New Roman"/>
                <a:cs typeface="Times New Roman"/>
                <a:sym typeface="Times New Roman"/>
              </a:rPr>
              <a:t>applied</a:t>
            </a:r>
            <a:r>
              <a:rPr lang="en" sz="1200">
                <a:solidFill>
                  <a:schemeClr val="dk1"/>
                </a:solidFill>
                <a:latin typeface="Times New Roman"/>
                <a:ea typeface="Times New Roman"/>
                <a:cs typeface="Times New Roman"/>
                <a:sym typeface="Times New Roman"/>
              </a:rPr>
              <a:t> glue to the end of the </a:t>
            </a:r>
            <a:r>
              <a:rPr lang="en" sz="1200">
                <a:solidFill>
                  <a:schemeClr val="dk1"/>
                </a:solidFill>
                <a:latin typeface="Times New Roman"/>
                <a:ea typeface="Times New Roman"/>
                <a:cs typeface="Times New Roman"/>
                <a:sym typeface="Times New Roman"/>
              </a:rPr>
              <a:t>toothpicks so the only a minimal amount was being applied. To further enhance the toothpicks strength, I used thicker toothpicks</a:t>
            </a:r>
            <a:endParaRPr sz="1200">
              <a:solidFill>
                <a:schemeClr val="dk1"/>
              </a:solidFill>
              <a:latin typeface="Times New Roman"/>
              <a:ea typeface="Times New Roman"/>
              <a:cs typeface="Times New Roman"/>
              <a:sym typeface="Times New Roman"/>
            </a:endParaRPr>
          </a:p>
        </p:txBody>
      </p:sp>
      <p:sp>
        <p:nvSpPr>
          <p:cNvPr id="1837" name="Google Shape;1837;p53"/>
          <p:cNvSpPr/>
          <p:nvPr/>
        </p:nvSpPr>
        <p:spPr>
          <a:xfrm>
            <a:off x="1467050" y="1224375"/>
            <a:ext cx="1171200" cy="354600"/>
          </a:xfrm>
          <a:prstGeom prst="leftArrow">
            <a:avLst>
              <a:gd fmla="val 50000" name="adj1"/>
              <a:gd fmla="val 50000" name="adj2"/>
            </a:avLst>
          </a:prstGeom>
          <a:solidFill>
            <a:srgbClr val="4A86E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ommissioner"/>
              <a:ea typeface="Commissioner"/>
              <a:cs typeface="Commissioner"/>
              <a:sym typeface="Commissioner"/>
            </a:endParaRPr>
          </a:p>
        </p:txBody>
      </p:sp>
      <p:sp>
        <p:nvSpPr>
          <p:cNvPr id="1838" name="Google Shape;1838;p53"/>
          <p:cNvSpPr txBox="1"/>
          <p:nvPr/>
        </p:nvSpPr>
        <p:spPr>
          <a:xfrm>
            <a:off x="-59125" y="2427475"/>
            <a:ext cx="9258900" cy="2401200"/>
          </a:xfrm>
          <a:prstGeom prst="rect">
            <a:avLst/>
          </a:prstGeom>
          <a:noFill/>
          <a:ln>
            <a:noFill/>
          </a:ln>
        </p:spPr>
        <p:txBody>
          <a:bodyPr anchorCtr="0" anchor="t" bIns="91425" lIns="91425" spcFirstLastPara="1" rIns="91425" wrap="square" tIns="91425">
            <a:spAutoFit/>
          </a:bodyPr>
          <a:lstStyle/>
          <a:p>
            <a:pPr indent="-304800" lvl="0" marL="457200" rtl="0" algn="l">
              <a:spcBef>
                <a:spcPts val="0"/>
              </a:spcBef>
              <a:spcAft>
                <a:spcPts val="0"/>
              </a:spcAft>
              <a:buClr>
                <a:schemeClr val="dk1"/>
              </a:buClr>
              <a:buSzPts val="1200"/>
              <a:buFont typeface="Times New Roman"/>
              <a:buChar char="●"/>
            </a:pPr>
            <a:r>
              <a:rPr lang="en" sz="1200">
                <a:solidFill>
                  <a:schemeClr val="dk1"/>
                </a:solidFill>
                <a:latin typeface="Times New Roman"/>
                <a:ea typeface="Times New Roman"/>
                <a:cs typeface="Times New Roman"/>
                <a:sym typeface="Times New Roman"/>
              </a:rPr>
              <a:t>I also had to setback of when I began putting together all my designs as it was very difficult to maintain the same number of toothpicks and ensure the same wight. In addition to this, when cutting toothpicks, it created a lot of mess and some </a:t>
            </a:r>
            <a:r>
              <a:rPr lang="en" sz="1200">
                <a:solidFill>
                  <a:schemeClr val="dk1"/>
                </a:solidFill>
                <a:latin typeface="Times New Roman"/>
                <a:ea typeface="Times New Roman"/>
                <a:cs typeface="Times New Roman"/>
                <a:sym typeface="Times New Roman"/>
              </a:rPr>
              <a:t>pieces</a:t>
            </a:r>
            <a:r>
              <a:rPr lang="en" sz="1200">
                <a:solidFill>
                  <a:schemeClr val="dk1"/>
                </a:solidFill>
                <a:latin typeface="Times New Roman"/>
                <a:ea typeface="Times New Roman"/>
                <a:cs typeface="Times New Roman"/>
                <a:sym typeface="Times New Roman"/>
              </a:rPr>
              <a:t> became too small which caused me to restart. To fix this, instead of making everything made out of toothpicks, I decided to only use toothpick for the outer frame while using silver beading wire to build the interior framework. The reason I made this decision was because it created less of a mess, the wire was both strong and flexible, and was a lot easier to ensure the same amount of wire was used. To add, beading wire was much better and easier when making the arches for the spider web design.</a:t>
            </a:r>
            <a:endParaRPr sz="1200">
              <a:solidFill>
                <a:schemeClr val="dk1"/>
              </a:solidFill>
              <a:latin typeface="Times New Roman"/>
              <a:ea typeface="Times New Roman"/>
              <a:cs typeface="Times New Roman"/>
              <a:sym typeface="Times New Roman"/>
            </a:endParaRPr>
          </a:p>
          <a:p>
            <a:pPr indent="0" lvl="0" marL="0" rtl="0" algn="l">
              <a:spcBef>
                <a:spcPts val="0"/>
              </a:spcBef>
              <a:spcAft>
                <a:spcPts val="0"/>
              </a:spcAft>
              <a:buNone/>
            </a:pPr>
            <a:r>
              <a:t/>
            </a:r>
            <a:endParaRPr sz="1200">
              <a:solidFill>
                <a:schemeClr val="dk1"/>
              </a:solidFill>
              <a:latin typeface="Times New Roman"/>
              <a:ea typeface="Times New Roman"/>
              <a:cs typeface="Times New Roman"/>
              <a:sym typeface="Times New Roman"/>
            </a:endParaRPr>
          </a:p>
          <a:p>
            <a:pPr indent="-304800" lvl="0" marL="457200" rtl="0" algn="l">
              <a:spcBef>
                <a:spcPts val="0"/>
              </a:spcBef>
              <a:spcAft>
                <a:spcPts val="0"/>
              </a:spcAft>
              <a:buClr>
                <a:schemeClr val="dk1"/>
              </a:buClr>
              <a:buSzPts val="1200"/>
              <a:buFont typeface="Times New Roman"/>
              <a:buChar char="●"/>
            </a:pPr>
            <a:r>
              <a:rPr lang="en" sz="1200">
                <a:solidFill>
                  <a:schemeClr val="dk1"/>
                </a:solidFill>
                <a:latin typeface="Times New Roman"/>
                <a:ea typeface="Times New Roman"/>
                <a:cs typeface="Times New Roman"/>
                <a:sym typeface="Times New Roman"/>
              </a:rPr>
              <a:t>Perhaps the biggest setback, I was able to get the linear </a:t>
            </a:r>
            <a:r>
              <a:rPr lang="en" sz="1200">
                <a:solidFill>
                  <a:schemeClr val="dk1"/>
                </a:solidFill>
                <a:latin typeface="Times New Roman"/>
                <a:ea typeface="Times New Roman"/>
                <a:cs typeface="Times New Roman"/>
                <a:sym typeface="Times New Roman"/>
              </a:rPr>
              <a:t>actuator and all the other materials, but because of availability, I wasn’t able to get the linear motion track, plywood, or a vibration meter. Due to this, I wasn’t able to complete all my tests and the results of the stress test became insignificant as without plywood, the linear actuator didn’t have much surface area to create accurate results. Though my structures were able to hold loads of 1kg, I wasn’t able to create a controlled load increase because of the lack of 1kg loads. This made the experiment inaccurate as well and has to be re-done in the future. This could be overcome, given more time to ensure that all materials were collected.</a:t>
            </a:r>
            <a:endParaRPr sz="1200">
              <a:solidFill>
                <a:schemeClr val="dk1"/>
              </a:solidFill>
              <a:latin typeface="Times New Roman"/>
              <a:ea typeface="Times New Roman"/>
              <a:cs typeface="Times New Roman"/>
              <a:sym typeface="Times New Roman"/>
            </a:endParaRPr>
          </a:p>
        </p:txBody>
      </p:sp>
      <p:sp>
        <p:nvSpPr>
          <p:cNvPr id="1839" name="Google Shape;1839;p53"/>
          <p:cNvSpPr txBox="1"/>
          <p:nvPr>
            <p:ph type="title"/>
          </p:nvPr>
        </p:nvSpPr>
        <p:spPr>
          <a:xfrm>
            <a:off x="1627300" y="66275"/>
            <a:ext cx="7575000" cy="660600"/>
          </a:xfrm>
          <a:prstGeom prst="rect">
            <a:avLst/>
          </a:prstGeom>
        </p:spPr>
        <p:txBody>
          <a:bodyPr anchorCtr="0" anchor="b" bIns="91425" lIns="91425" spcFirstLastPara="1" rIns="91425" wrap="square" tIns="91425">
            <a:noAutofit/>
          </a:bodyPr>
          <a:lstStyle/>
          <a:p>
            <a:pPr indent="0" lvl="0" marL="0" rtl="0" algn="r">
              <a:spcBef>
                <a:spcPts val="0"/>
              </a:spcBef>
              <a:spcAft>
                <a:spcPts val="0"/>
              </a:spcAft>
              <a:buNone/>
            </a:pPr>
            <a:r>
              <a:rPr lang="en" sz="3200">
                <a:latin typeface="Times New Roman"/>
                <a:ea typeface="Times New Roman"/>
                <a:cs typeface="Times New Roman"/>
                <a:sym typeface="Times New Roman"/>
              </a:rPr>
              <a:t>Analysis(Sources Of Error and Setbacks)</a:t>
            </a:r>
            <a:endParaRPr sz="3200">
              <a:latin typeface="Times New Roman"/>
              <a:ea typeface="Times New Roman"/>
              <a:cs typeface="Times New Roman"/>
              <a:sym typeface="Times New Roman"/>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43" name="Shape 1843"/>
        <p:cNvGrpSpPr/>
        <p:nvPr/>
      </p:nvGrpSpPr>
      <p:grpSpPr>
        <a:xfrm>
          <a:off x="0" y="0"/>
          <a:ext cx="0" cy="0"/>
          <a:chOff x="0" y="0"/>
          <a:chExt cx="0" cy="0"/>
        </a:xfrm>
      </p:grpSpPr>
      <p:sp>
        <p:nvSpPr>
          <p:cNvPr id="1844" name="Google Shape;1844;p54"/>
          <p:cNvSpPr txBox="1"/>
          <p:nvPr>
            <p:ph type="title"/>
          </p:nvPr>
        </p:nvSpPr>
        <p:spPr>
          <a:xfrm>
            <a:off x="1707125" y="569675"/>
            <a:ext cx="5313600" cy="6606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latin typeface="Times New Roman"/>
                <a:ea typeface="Times New Roman"/>
                <a:cs typeface="Times New Roman"/>
                <a:sym typeface="Times New Roman"/>
              </a:rPr>
              <a:t>Progression to the project</a:t>
            </a:r>
            <a:endParaRPr>
              <a:latin typeface="Times New Roman"/>
              <a:ea typeface="Times New Roman"/>
              <a:cs typeface="Times New Roman"/>
              <a:sym typeface="Times New Roman"/>
            </a:endParaRPr>
          </a:p>
        </p:txBody>
      </p:sp>
      <p:sp>
        <p:nvSpPr>
          <p:cNvPr id="1845" name="Google Shape;1845;p54"/>
          <p:cNvSpPr txBox="1"/>
          <p:nvPr>
            <p:ph idx="1" type="subTitle"/>
          </p:nvPr>
        </p:nvSpPr>
        <p:spPr>
          <a:xfrm>
            <a:off x="286227" y="1480175"/>
            <a:ext cx="6394500" cy="759300"/>
          </a:xfrm>
          <a:prstGeom prst="rect">
            <a:avLst/>
          </a:prstGeom>
        </p:spPr>
        <p:txBody>
          <a:bodyPr anchorCtr="0" anchor="t" bIns="91425" lIns="91425" spcFirstLastPara="1" rIns="91425" wrap="square" tIns="91425">
            <a:noAutofit/>
          </a:bodyPr>
          <a:lstStyle/>
          <a:p>
            <a:pPr indent="-304800" lvl="0" marL="457200" rtl="0" algn="l">
              <a:spcBef>
                <a:spcPts val="0"/>
              </a:spcBef>
              <a:spcAft>
                <a:spcPts val="0"/>
              </a:spcAft>
              <a:buSzPts val="1200"/>
              <a:buFont typeface="Times New Roman"/>
              <a:buChar char="●"/>
            </a:pPr>
            <a:r>
              <a:rPr lang="en">
                <a:latin typeface="Times New Roman"/>
                <a:ea typeface="Times New Roman"/>
                <a:cs typeface="Times New Roman"/>
                <a:sym typeface="Times New Roman"/>
              </a:rPr>
              <a:t>In the future, the project can further progress by 3D printing all of my designs. By doing this, I can create multiple designs that are more exact to each other while also using a material that is stronger, provides more </a:t>
            </a:r>
            <a:r>
              <a:rPr lang="en">
                <a:latin typeface="Times New Roman"/>
                <a:ea typeface="Times New Roman"/>
                <a:cs typeface="Times New Roman"/>
                <a:sym typeface="Times New Roman"/>
              </a:rPr>
              <a:t>flexibility</a:t>
            </a:r>
            <a:r>
              <a:rPr lang="en">
                <a:latin typeface="Times New Roman"/>
                <a:ea typeface="Times New Roman"/>
                <a:cs typeface="Times New Roman"/>
                <a:sym typeface="Times New Roman"/>
              </a:rPr>
              <a:t> when designing, and won’t break that </a:t>
            </a:r>
            <a:r>
              <a:rPr lang="en">
                <a:latin typeface="Times New Roman"/>
                <a:ea typeface="Times New Roman"/>
                <a:cs typeface="Times New Roman"/>
                <a:sym typeface="Times New Roman"/>
              </a:rPr>
              <a:t>easily. </a:t>
            </a:r>
            <a:endParaRPr>
              <a:latin typeface="Times New Roman"/>
              <a:ea typeface="Times New Roman"/>
              <a:cs typeface="Times New Roman"/>
              <a:sym typeface="Times New Roman"/>
            </a:endParaRPr>
          </a:p>
          <a:p>
            <a:pPr indent="0" lvl="0" marL="457200" rtl="0" algn="l">
              <a:spcBef>
                <a:spcPts val="0"/>
              </a:spcBef>
              <a:spcAft>
                <a:spcPts val="0"/>
              </a:spcAft>
              <a:buNone/>
            </a:pPr>
            <a:r>
              <a:t/>
            </a:r>
            <a:endParaRPr>
              <a:latin typeface="Times New Roman"/>
              <a:ea typeface="Times New Roman"/>
              <a:cs typeface="Times New Roman"/>
              <a:sym typeface="Times New Roman"/>
            </a:endParaRPr>
          </a:p>
          <a:p>
            <a:pPr indent="0" lvl="0" marL="457200" rtl="0" algn="l">
              <a:spcBef>
                <a:spcPts val="0"/>
              </a:spcBef>
              <a:spcAft>
                <a:spcPts val="0"/>
              </a:spcAft>
              <a:buNone/>
            </a:pPr>
            <a:r>
              <a:t/>
            </a:r>
            <a:endParaRPr>
              <a:latin typeface="Times New Roman"/>
              <a:ea typeface="Times New Roman"/>
              <a:cs typeface="Times New Roman"/>
              <a:sym typeface="Times New Roman"/>
            </a:endParaRPr>
          </a:p>
          <a:p>
            <a:pPr indent="-304800" lvl="0" marL="457200" rtl="0" algn="l">
              <a:spcBef>
                <a:spcPts val="0"/>
              </a:spcBef>
              <a:spcAft>
                <a:spcPts val="0"/>
              </a:spcAft>
              <a:buSzPts val="1200"/>
              <a:buFont typeface="Times New Roman"/>
              <a:buChar char="●"/>
            </a:pPr>
            <a:r>
              <a:rPr lang="en">
                <a:latin typeface="Times New Roman"/>
                <a:ea typeface="Times New Roman"/>
                <a:cs typeface="Times New Roman"/>
                <a:sym typeface="Times New Roman"/>
              </a:rPr>
              <a:t> In addition to 3D printing the design, the designs and experiment could be made at a larger scale to be more accurate to real life structures. By doing so, the </a:t>
            </a:r>
            <a:r>
              <a:rPr lang="en">
                <a:latin typeface="Times New Roman"/>
                <a:ea typeface="Times New Roman"/>
                <a:cs typeface="Times New Roman"/>
                <a:sym typeface="Times New Roman"/>
              </a:rPr>
              <a:t>experiments</a:t>
            </a:r>
            <a:r>
              <a:rPr lang="en">
                <a:latin typeface="Times New Roman"/>
                <a:ea typeface="Times New Roman"/>
                <a:cs typeface="Times New Roman"/>
                <a:sym typeface="Times New Roman"/>
              </a:rPr>
              <a:t> could achieve better accuracy and be more relevant to current </a:t>
            </a:r>
            <a:r>
              <a:rPr lang="en">
                <a:latin typeface="Times New Roman"/>
                <a:ea typeface="Times New Roman"/>
                <a:cs typeface="Times New Roman"/>
                <a:sym typeface="Times New Roman"/>
              </a:rPr>
              <a:t>structural</a:t>
            </a:r>
            <a:r>
              <a:rPr lang="en">
                <a:latin typeface="Times New Roman"/>
                <a:ea typeface="Times New Roman"/>
                <a:cs typeface="Times New Roman"/>
                <a:sym typeface="Times New Roman"/>
              </a:rPr>
              <a:t> issues that we have in our society.</a:t>
            </a:r>
            <a:endParaRPr>
              <a:latin typeface="Times New Roman"/>
              <a:ea typeface="Times New Roman"/>
              <a:cs typeface="Times New Roman"/>
              <a:sym typeface="Times New Roman"/>
            </a:endParaRPr>
          </a:p>
          <a:p>
            <a:pPr indent="0" lvl="0" marL="457200" rtl="0" algn="l">
              <a:spcBef>
                <a:spcPts val="0"/>
              </a:spcBef>
              <a:spcAft>
                <a:spcPts val="0"/>
              </a:spcAft>
              <a:buNone/>
            </a:pPr>
            <a:r>
              <a:t/>
            </a:r>
            <a:endParaRPr>
              <a:latin typeface="Times New Roman"/>
              <a:ea typeface="Times New Roman"/>
              <a:cs typeface="Times New Roman"/>
              <a:sym typeface="Times New Roman"/>
            </a:endParaRPr>
          </a:p>
          <a:p>
            <a:pPr indent="0" lvl="0" marL="457200" rtl="0" algn="l">
              <a:spcBef>
                <a:spcPts val="0"/>
              </a:spcBef>
              <a:spcAft>
                <a:spcPts val="0"/>
              </a:spcAft>
              <a:buNone/>
            </a:pPr>
            <a:r>
              <a:t/>
            </a:r>
            <a:endParaRPr>
              <a:latin typeface="Times New Roman"/>
              <a:ea typeface="Times New Roman"/>
              <a:cs typeface="Times New Roman"/>
              <a:sym typeface="Times New Roman"/>
            </a:endParaRPr>
          </a:p>
          <a:p>
            <a:pPr indent="-304800" lvl="0" marL="457200" rtl="0" algn="l">
              <a:spcBef>
                <a:spcPts val="0"/>
              </a:spcBef>
              <a:spcAft>
                <a:spcPts val="0"/>
              </a:spcAft>
              <a:buSzPts val="1200"/>
              <a:buFont typeface="Times New Roman"/>
              <a:buChar char="●"/>
            </a:pPr>
            <a:r>
              <a:rPr lang="en">
                <a:latin typeface="Times New Roman"/>
                <a:ea typeface="Times New Roman"/>
                <a:cs typeface="Times New Roman"/>
                <a:sym typeface="Times New Roman"/>
              </a:rPr>
              <a:t>When repeating this project in the future, another test could be done that applies internal forces within the structures. All of my current experiments are external forces the a </a:t>
            </a:r>
            <a:r>
              <a:rPr lang="en">
                <a:latin typeface="Times New Roman"/>
                <a:ea typeface="Times New Roman"/>
                <a:cs typeface="Times New Roman"/>
                <a:sym typeface="Times New Roman"/>
              </a:rPr>
              <a:t>structure</a:t>
            </a:r>
            <a:r>
              <a:rPr lang="en">
                <a:latin typeface="Times New Roman"/>
                <a:ea typeface="Times New Roman"/>
                <a:cs typeface="Times New Roman"/>
                <a:sym typeface="Times New Roman"/>
              </a:rPr>
              <a:t> can </a:t>
            </a:r>
            <a:r>
              <a:rPr lang="en">
                <a:latin typeface="Times New Roman"/>
                <a:ea typeface="Times New Roman"/>
                <a:cs typeface="Times New Roman"/>
                <a:sym typeface="Times New Roman"/>
              </a:rPr>
              <a:t>receive</a:t>
            </a:r>
            <a:r>
              <a:rPr lang="en">
                <a:latin typeface="Times New Roman"/>
                <a:ea typeface="Times New Roman"/>
                <a:cs typeface="Times New Roman"/>
                <a:sym typeface="Times New Roman"/>
              </a:rPr>
              <a:t> so by adding a new experiment, we can see more </a:t>
            </a:r>
            <a:r>
              <a:rPr lang="en">
                <a:latin typeface="Times New Roman"/>
                <a:ea typeface="Times New Roman"/>
                <a:cs typeface="Times New Roman"/>
                <a:sym typeface="Times New Roman"/>
              </a:rPr>
              <a:t>accurately</a:t>
            </a:r>
            <a:r>
              <a:rPr lang="en">
                <a:latin typeface="Times New Roman"/>
                <a:ea typeface="Times New Roman"/>
                <a:cs typeface="Times New Roman"/>
                <a:sym typeface="Times New Roman"/>
              </a:rPr>
              <a:t> which design has the </a:t>
            </a:r>
            <a:r>
              <a:rPr lang="en">
                <a:latin typeface="Times New Roman"/>
                <a:ea typeface="Times New Roman"/>
                <a:cs typeface="Times New Roman"/>
                <a:sym typeface="Times New Roman"/>
              </a:rPr>
              <a:t>best</a:t>
            </a:r>
            <a:r>
              <a:rPr lang="en">
                <a:latin typeface="Times New Roman"/>
                <a:ea typeface="Times New Roman"/>
                <a:cs typeface="Times New Roman"/>
                <a:sym typeface="Times New Roman"/>
              </a:rPr>
              <a:t> </a:t>
            </a:r>
            <a:r>
              <a:rPr lang="en">
                <a:latin typeface="Times New Roman"/>
                <a:ea typeface="Times New Roman"/>
                <a:cs typeface="Times New Roman"/>
                <a:sym typeface="Times New Roman"/>
              </a:rPr>
              <a:t>efficiency</a:t>
            </a:r>
            <a:r>
              <a:rPr lang="en">
                <a:latin typeface="Times New Roman"/>
                <a:ea typeface="Times New Roman"/>
                <a:cs typeface="Times New Roman"/>
                <a:sym typeface="Times New Roman"/>
              </a:rPr>
              <a:t> considering the materials used and its size.</a:t>
            </a:r>
            <a:endParaRPr>
              <a:latin typeface="Times New Roman"/>
              <a:ea typeface="Times New Roman"/>
              <a:cs typeface="Times New Roman"/>
              <a:sym typeface="Times New Roman"/>
            </a:endParaRPr>
          </a:p>
        </p:txBody>
      </p:sp>
      <p:pic>
        <p:nvPicPr>
          <p:cNvPr descr="File:Felix 3D Printer - Printing Head.JPG - Wikimedia Commons" id="1846" name="Google Shape;1846;p54"/>
          <p:cNvPicPr preferRelativeResize="0"/>
          <p:nvPr/>
        </p:nvPicPr>
        <p:blipFill>
          <a:blip r:embed="rId3">
            <a:alphaModFix/>
          </a:blip>
          <a:stretch>
            <a:fillRect/>
          </a:stretch>
        </p:blipFill>
        <p:spPr>
          <a:xfrm>
            <a:off x="7020723" y="1230275"/>
            <a:ext cx="1935401" cy="1075424"/>
          </a:xfrm>
          <a:prstGeom prst="rect">
            <a:avLst/>
          </a:prstGeom>
          <a:noFill/>
          <a:ln>
            <a:noFill/>
          </a:ln>
        </p:spPr>
      </p:pic>
      <p:pic>
        <p:nvPicPr>
          <p:cNvPr id="1847" name="Google Shape;1847;p54"/>
          <p:cNvPicPr preferRelativeResize="0"/>
          <p:nvPr/>
        </p:nvPicPr>
        <p:blipFill>
          <a:blip r:embed="rId4">
            <a:alphaModFix/>
          </a:blip>
          <a:stretch>
            <a:fillRect/>
          </a:stretch>
        </p:blipFill>
        <p:spPr>
          <a:xfrm>
            <a:off x="7239500" y="2509825"/>
            <a:ext cx="1347775" cy="190420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51" name="Shape 1851"/>
        <p:cNvGrpSpPr/>
        <p:nvPr/>
      </p:nvGrpSpPr>
      <p:grpSpPr>
        <a:xfrm>
          <a:off x="0" y="0"/>
          <a:ext cx="0" cy="0"/>
          <a:chOff x="0" y="0"/>
          <a:chExt cx="0" cy="0"/>
        </a:xfrm>
      </p:grpSpPr>
      <p:sp>
        <p:nvSpPr>
          <p:cNvPr id="1852" name="Google Shape;1852;p55"/>
          <p:cNvSpPr txBox="1"/>
          <p:nvPr>
            <p:ph type="title"/>
          </p:nvPr>
        </p:nvSpPr>
        <p:spPr>
          <a:xfrm>
            <a:off x="2948650" y="481000"/>
            <a:ext cx="2261400" cy="6606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latin typeface="Times New Roman"/>
                <a:ea typeface="Times New Roman"/>
                <a:cs typeface="Times New Roman"/>
                <a:sym typeface="Times New Roman"/>
              </a:rPr>
              <a:t>Successes</a:t>
            </a:r>
            <a:endParaRPr>
              <a:latin typeface="Times New Roman"/>
              <a:ea typeface="Times New Roman"/>
              <a:cs typeface="Times New Roman"/>
              <a:sym typeface="Times New Roman"/>
            </a:endParaRPr>
          </a:p>
        </p:txBody>
      </p:sp>
      <p:sp>
        <p:nvSpPr>
          <p:cNvPr id="1853" name="Google Shape;1853;p55"/>
          <p:cNvSpPr txBox="1"/>
          <p:nvPr/>
        </p:nvSpPr>
        <p:spPr>
          <a:xfrm>
            <a:off x="532125" y="1492775"/>
            <a:ext cx="8166000" cy="2955300"/>
          </a:xfrm>
          <a:prstGeom prst="rect">
            <a:avLst/>
          </a:prstGeom>
          <a:noFill/>
          <a:ln>
            <a:noFill/>
          </a:ln>
        </p:spPr>
        <p:txBody>
          <a:bodyPr anchorCtr="0" anchor="t" bIns="91425" lIns="91425" spcFirstLastPara="1" rIns="91425" wrap="square" tIns="91425">
            <a:spAutoFit/>
          </a:bodyPr>
          <a:lstStyle/>
          <a:p>
            <a:pPr indent="-304800" lvl="0" marL="457200" rtl="0" algn="l">
              <a:spcBef>
                <a:spcPts val="0"/>
              </a:spcBef>
              <a:spcAft>
                <a:spcPts val="0"/>
              </a:spcAft>
              <a:buClr>
                <a:schemeClr val="dk1"/>
              </a:buClr>
              <a:buSzPts val="1200"/>
              <a:buFont typeface="Times New Roman"/>
              <a:buChar char="●"/>
            </a:pPr>
            <a:r>
              <a:rPr lang="en" sz="1200">
                <a:solidFill>
                  <a:schemeClr val="dk1"/>
                </a:solidFill>
                <a:latin typeface="Times New Roman"/>
                <a:ea typeface="Times New Roman"/>
                <a:cs typeface="Times New Roman"/>
                <a:sym typeface="Times New Roman"/>
              </a:rPr>
              <a:t>I was able to create multiple different designs that were inspired by nature that were all </a:t>
            </a:r>
            <a:r>
              <a:rPr lang="en" sz="1200">
                <a:solidFill>
                  <a:schemeClr val="dk1"/>
                </a:solidFill>
                <a:latin typeface="Times New Roman"/>
                <a:ea typeface="Times New Roman"/>
                <a:cs typeface="Times New Roman"/>
                <a:sym typeface="Times New Roman"/>
              </a:rPr>
              <a:t>structurally</a:t>
            </a:r>
            <a:r>
              <a:rPr lang="en" sz="1200">
                <a:solidFill>
                  <a:schemeClr val="dk1"/>
                </a:solidFill>
                <a:latin typeface="Times New Roman"/>
                <a:ea typeface="Times New Roman"/>
                <a:cs typeface="Times New Roman"/>
                <a:sym typeface="Times New Roman"/>
              </a:rPr>
              <a:t> stable and in theory, had better </a:t>
            </a:r>
            <a:r>
              <a:rPr lang="en" sz="1200">
                <a:solidFill>
                  <a:schemeClr val="dk1"/>
                </a:solidFill>
                <a:latin typeface="Times New Roman"/>
                <a:ea typeface="Times New Roman"/>
                <a:cs typeface="Times New Roman"/>
                <a:sym typeface="Times New Roman"/>
              </a:rPr>
              <a:t>efficiency</a:t>
            </a:r>
            <a:r>
              <a:rPr lang="en" sz="1200">
                <a:solidFill>
                  <a:schemeClr val="dk1"/>
                </a:solidFill>
                <a:latin typeface="Times New Roman"/>
                <a:ea typeface="Times New Roman"/>
                <a:cs typeface="Times New Roman"/>
                <a:sym typeface="Times New Roman"/>
              </a:rPr>
              <a:t> than an average residential building </a:t>
            </a:r>
            <a:r>
              <a:rPr lang="en" sz="1200">
                <a:solidFill>
                  <a:schemeClr val="dk1"/>
                </a:solidFill>
                <a:latin typeface="Times New Roman"/>
                <a:ea typeface="Times New Roman"/>
                <a:cs typeface="Times New Roman"/>
                <a:sym typeface="Times New Roman"/>
              </a:rPr>
              <a:t>structure</a:t>
            </a:r>
            <a:r>
              <a:rPr lang="en" sz="1200">
                <a:solidFill>
                  <a:schemeClr val="dk1"/>
                </a:solidFill>
                <a:latin typeface="Times New Roman"/>
                <a:ea typeface="Times New Roman"/>
                <a:cs typeface="Times New Roman"/>
                <a:sym typeface="Times New Roman"/>
              </a:rPr>
              <a:t>.</a:t>
            </a:r>
            <a:endParaRPr sz="1200">
              <a:solidFill>
                <a:schemeClr val="dk1"/>
              </a:solidFill>
              <a:latin typeface="Times New Roman"/>
              <a:ea typeface="Times New Roman"/>
              <a:cs typeface="Times New Roman"/>
              <a:sym typeface="Times New Roman"/>
            </a:endParaRPr>
          </a:p>
          <a:p>
            <a:pPr indent="0" lvl="0" marL="457200" rtl="0" algn="l">
              <a:spcBef>
                <a:spcPts val="0"/>
              </a:spcBef>
              <a:spcAft>
                <a:spcPts val="0"/>
              </a:spcAft>
              <a:buNone/>
            </a:pPr>
            <a:r>
              <a:t/>
            </a:r>
            <a:endParaRPr sz="1200">
              <a:solidFill>
                <a:schemeClr val="dk1"/>
              </a:solidFill>
              <a:latin typeface="Times New Roman"/>
              <a:ea typeface="Times New Roman"/>
              <a:cs typeface="Times New Roman"/>
              <a:sym typeface="Times New Roman"/>
            </a:endParaRPr>
          </a:p>
          <a:p>
            <a:pPr indent="-304800" lvl="0" marL="457200" rtl="0" algn="l">
              <a:spcBef>
                <a:spcPts val="0"/>
              </a:spcBef>
              <a:spcAft>
                <a:spcPts val="0"/>
              </a:spcAft>
              <a:buClr>
                <a:schemeClr val="dk1"/>
              </a:buClr>
              <a:buSzPts val="1200"/>
              <a:buFont typeface="Times New Roman"/>
              <a:buChar char="●"/>
            </a:pPr>
            <a:r>
              <a:rPr lang="en" sz="1200">
                <a:solidFill>
                  <a:schemeClr val="dk1"/>
                </a:solidFill>
                <a:latin typeface="Times New Roman"/>
                <a:ea typeface="Times New Roman"/>
                <a:cs typeface="Times New Roman"/>
                <a:sym typeface="Times New Roman"/>
              </a:rPr>
              <a:t>Develop a new solution to natural disasters by creating an effective design that if implemented, could achieve better protection against events such as a landslide when compared to our current housing designs.</a:t>
            </a:r>
            <a:endParaRPr sz="1200">
              <a:solidFill>
                <a:schemeClr val="dk1"/>
              </a:solidFill>
              <a:latin typeface="Times New Roman"/>
              <a:ea typeface="Times New Roman"/>
              <a:cs typeface="Times New Roman"/>
              <a:sym typeface="Times New Roman"/>
            </a:endParaRPr>
          </a:p>
          <a:p>
            <a:pPr indent="0" lvl="0" marL="0" rtl="0" algn="l">
              <a:spcBef>
                <a:spcPts val="0"/>
              </a:spcBef>
              <a:spcAft>
                <a:spcPts val="0"/>
              </a:spcAft>
              <a:buNone/>
            </a:pPr>
            <a:r>
              <a:t/>
            </a:r>
            <a:endParaRPr sz="1200">
              <a:solidFill>
                <a:schemeClr val="dk1"/>
              </a:solidFill>
              <a:latin typeface="Times New Roman"/>
              <a:ea typeface="Times New Roman"/>
              <a:cs typeface="Times New Roman"/>
              <a:sym typeface="Times New Roman"/>
            </a:endParaRPr>
          </a:p>
          <a:p>
            <a:pPr indent="-304800" lvl="0" marL="457200" rtl="0" algn="l">
              <a:spcBef>
                <a:spcPts val="0"/>
              </a:spcBef>
              <a:spcAft>
                <a:spcPts val="0"/>
              </a:spcAft>
              <a:buClr>
                <a:schemeClr val="dk1"/>
              </a:buClr>
              <a:buSzPts val="1200"/>
              <a:buFont typeface="Times New Roman"/>
              <a:buChar char="●"/>
            </a:pPr>
            <a:r>
              <a:rPr lang="en" sz="1200">
                <a:solidFill>
                  <a:schemeClr val="dk1"/>
                </a:solidFill>
                <a:latin typeface="Times New Roman"/>
                <a:ea typeface="Times New Roman"/>
                <a:cs typeface="Times New Roman"/>
                <a:sym typeface="Times New Roman"/>
              </a:rPr>
              <a:t>I was able to create an </a:t>
            </a:r>
            <a:r>
              <a:rPr lang="en" sz="1200">
                <a:solidFill>
                  <a:schemeClr val="dk1"/>
                </a:solidFill>
                <a:latin typeface="Times New Roman"/>
                <a:ea typeface="Times New Roman"/>
                <a:cs typeface="Times New Roman"/>
                <a:sym typeface="Times New Roman"/>
              </a:rPr>
              <a:t>experiment</a:t>
            </a:r>
            <a:r>
              <a:rPr lang="en" sz="1200">
                <a:solidFill>
                  <a:schemeClr val="dk1"/>
                </a:solidFill>
                <a:latin typeface="Times New Roman"/>
                <a:ea typeface="Times New Roman"/>
                <a:cs typeface="Times New Roman"/>
                <a:sym typeface="Times New Roman"/>
              </a:rPr>
              <a:t> that very well </a:t>
            </a:r>
            <a:r>
              <a:rPr lang="en" sz="1200">
                <a:solidFill>
                  <a:schemeClr val="dk1"/>
                </a:solidFill>
                <a:latin typeface="Times New Roman"/>
                <a:ea typeface="Times New Roman"/>
                <a:cs typeface="Times New Roman"/>
                <a:sym typeface="Times New Roman"/>
              </a:rPr>
              <a:t>mimicked</a:t>
            </a:r>
            <a:r>
              <a:rPr lang="en" sz="1200">
                <a:solidFill>
                  <a:schemeClr val="dk1"/>
                </a:solidFill>
                <a:latin typeface="Times New Roman"/>
                <a:ea typeface="Times New Roman"/>
                <a:cs typeface="Times New Roman"/>
                <a:sym typeface="Times New Roman"/>
              </a:rPr>
              <a:t> the forced that could be applied to a structure during a landslide but could still be further improved to </a:t>
            </a:r>
            <a:r>
              <a:rPr lang="en" sz="1200">
                <a:solidFill>
                  <a:schemeClr val="dk1"/>
                </a:solidFill>
                <a:latin typeface="Times New Roman"/>
                <a:ea typeface="Times New Roman"/>
                <a:cs typeface="Times New Roman"/>
                <a:sym typeface="Times New Roman"/>
              </a:rPr>
              <a:t>receive</a:t>
            </a:r>
            <a:r>
              <a:rPr lang="en" sz="1200">
                <a:solidFill>
                  <a:schemeClr val="dk1"/>
                </a:solidFill>
                <a:latin typeface="Times New Roman"/>
                <a:ea typeface="Times New Roman"/>
                <a:cs typeface="Times New Roman"/>
                <a:sym typeface="Times New Roman"/>
              </a:rPr>
              <a:t> </a:t>
            </a:r>
            <a:r>
              <a:rPr lang="en" sz="1200">
                <a:solidFill>
                  <a:schemeClr val="dk1"/>
                </a:solidFill>
                <a:latin typeface="Times New Roman"/>
                <a:ea typeface="Times New Roman"/>
                <a:cs typeface="Times New Roman"/>
                <a:sym typeface="Times New Roman"/>
              </a:rPr>
              <a:t>accurate</a:t>
            </a:r>
            <a:r>
              <a:rPr lang="en" sz="1200">
                <a:solidFill>
                  <a:schemeClr val="dk1"/>
                </a:solidFill>
                <a:latin typeface="Times New Roman"/>
                <a:ea typeface="Times New Roman"/>
                <a:cs typeface="Times New Roman"/>
                <a:sym typeface="Times New Roman"/>
              </a:rPr>
              <a:t> results.</a:t>
            </a:r>
            <a:endParaRPr sz="1200">
              <a:solidFill>
                <a:schemeClr val="dk1"/>
              </a:solidFill>
              <a:latin typeface="Times New Roman"/>
              <a:ea typeface="Times New Roman"/>
              <a:cs typeface="Times New Roman"/>
              <a:sym typeface="Times New Roman"/>
            </a:endParaRPr>
          </a:p>
          <a:p>
            <a:pPr indent="0" lvl="0" marL="0" rtl="0" algn="l">
              <a:spcBef>
                <a:spcPts val="0"/>
              </a:spcBef>
              <a:spcAft>
                <a:spcPts val="0"/>
              </a:spcAft>
              <a:buNone/>
            </a:pPr>
            <a:r>
              <a:t/>
            </a:r>
            <a:endParaRPr sz="1200">
              <a:solidFill>
                <a:schemeClr val="dk1"/>
              </a:solidFill>
              <a:latin typeface="Times New Roman"/>
              <a:ea typeface="Times New Roman"/>
              <a:cs typeface="Times New Roman"/>
              <a:sym typeface="Times New Roman"/>
            </a:endParaRPr>
          </a:p>
          <a:p>
            <a:pPr indent="-304800" lvl="0" marL="457200" rtl="0" algn="l">
              <a:spcBef>
                <a:spcPts val="0"/>
              </a:spcBef>
              <a:spcAft>
                <a:spcPts val="0"/>
              </a:spcAft>
              <a:buClr>
                <a:schemeClr val="dk1"/>
              </a:buClr>
              <a:buSzPts val="1200"/>
              <a:buFont typeface="Times New Roman"/>
              <a:buChar char="●"/>
            </a:pPr>
            <a:r>
              <a:rPr lang="en" sz="1200">
                <a:solidFill>
                  <a:schemeClr val="dk1"/>
                </a:solidFill>
                <a:latin typeface="Times New Roman"/>
                <a:ea typeface="Times New Roman"/>
                <a:cs typeface="Times New Roman"/>
                <a:sym typeface="Times New Roman"/>
              </a:rPr>
              <a:t>Was able to create an experiment that was able to collect the direction of force, point of application, and magnitude of force in a controlled manner.</a:t>
            </a:r>
            <a:endParaRPr sz="1200">
              <a:solidFill>
                <a:schemeClr val="dk1"/>
              </a:solidFill>
              <a:latin typeface="Times New Roman"/>
              <a:ea typeface="Times New Roman"/>
              <a:cs typeface="Times New Roman"/>
              <a:sym typeface="Times New Roman"/>
            </a:endParaRPr>
          </a:p>
          <a:p>
            <a:pPr indent="0" lvl="0" marL="457200" rtl="0" algn="l">
              <a:spcBef>
                <a:spcPts val="0"/>
              </a:spcBef>
              <a:spcAft>
                <a:spcPts val="0"/>
              </a:spcAft>
              <a:buNone/>
            </a:pPr>
            <a:r>
              <a:t/>
            </a:r>
            <a:endParaRPr sz="1200">
              <a:solidFill>
                <a:schemeClr val="dk1"/>
              </a:solidFill>
              <a:latin typeface="Times New Roman"/>
              <a:ea typeface="Times New Roman"/>
              <a:cs typeface="Times New Roman"/>
              <a:sym typeface="Times New Roman"/>
            </a:endParaRPr>
          </a:p>
          <a:p>
            <a:pPr indent="0" lvl="0" marL="914400" rtl="0" algn="l">
              <a:spcBef>
                <a:spcPts val="0"/>
              </a:spcBef>
              <a:spcAft>
                <a:spcPts val="0"/>
              </a:spcAft>
              <a:buNone/>
            </a:pPr>
            <a:r>
              <a:t/>
            </a:r>
            <a:endParaRPr sz="1200">
              <a:solidFill>
                <a:schemeClr val="dk1"/>
              </a:solidFill>
              <a:latin typeface="Times New Roman"/>
              <a:ea typeface="Times New Roman"/>
              <a:cs typeface="Times New Roman"/>
              <a:sym typeface="Times New Roman"/>
            </a:endParaRPr>
          </a:p>
          <a:p>
            <a:pPr indent="0" lvl="0" marL="0" rtl="0" algn="l">
              <a:spcBef>
                <a:spcPts val="0"/>
              </a:spcBef>
              <a:spcAft>
                <a:spcPts val="0"/>
              </a:spcAft>
              <a:buNone/>
            </a:pPr>
            <a:r>
              <a:t/>
            </a:r>
            <a:endParaRPr sz="1200">
              <a:solidFill>
                <a:schemeClr val="dk1"/>
              </a:solidFill>
              <a:latin typeface="Times New Roman"/>
              <a:ea typeface="Times New Roman"/>
              <a:cs typeface="Times New Roman"/>
              <a:sym typeface="Times New Roman"/>
            </a:endParaRPr>
          </a:p>
          <a:p>
            <a:pPr indent="0" lvl="0" marL="457200" rtl="0" algn="l">
              <a:spcBef>
                <a:spcPts val="0"/>
              </a:spcBef>
              <a:spcAft>
                <a:spcPts val="0"/>
              </a:spcAft>
              <a:buNone/>
            </a:pPr>
            <a:r>
              <a:rPr lang="en" sz="1200">
                <a:solidFill>
                  <a:schemeClr val="dk1"/>
                </a:solidFill>
                <a:latin typeface="Times New Roman"/>
                <a:ea typeface="Times New Roman"/>
                <a:cs typeface="Times New Roman"/>
                <a:sym typeface="Times New Roman"/>
              </a:rPr>
              <a:t> </a:t>
            </a:r>
            <a:endParaRPr sz="1200">
              <a:solidFill>
                <a:schemeClr val="dk1"/>
              </a:solidFill>
              <a:latin typeface="Times New Roman"/>
              <a:ea typeface="Times New Roman"/>
              <a:cs typeface="Times New Roman"/>
              <a:sym typeface="Times New Roman"/>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57" name="Shape 1857"/>
        <p:cNvGrpSpPr/>
        <p:nvPr/>
      </p:nvGrpSpPr>
      <p:grpSpPr>
        <a:xfrm>
          <a:off x="0" y="0"/>
          <a:ext cx="0" cy="0"/>
          <a:chOff x="0" y="0"/>
          <a:chExt cx="0" cy="0"/>
        </a:xfrm>
      </p:grpSpPr>
      <p:sp>
        <p:nvSpPr>
          <p:cNvPr id="1858" name="Google Shape;1858;p56"/>
          <p:cNvSpPr txBox="1"/>
          <p:nvPr>
            <p:ph type="title"/>
          </p:nvPr>
        </p:nvSpPr>
        <p:spPr>
          <a:xfrm>
            <a:off x="1320700" y="488400"/>
            <a:ext cx="6365100" cy="6606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latin typeface="Times New Roman"/>
                <a:ea typeface="Times New Roman"/>
                <a:cs typeface="Times New Roman"/>
                <a:sym typeface="Times New Roman"/>
              </a:rPr>
              <a:t>Real World Applications</a:t>
            </a:r>
            <a:endParaRPr>
              <a:latin typeface="Times New Roman"/>
              <a:ea typeface="Times New Roman"/>
              <a:cs typeface="Times New Roman"/>
              <a:sym typeface="Times New Roman"/>
            </a:endParaRPr>
          </a:p>
        </p:txBody>
      </p:sp>
      <p:sp>
        <p:nvSpPr>
          <p:cNvPr id="1859" name="Google Shape;1859;p56"/>
          <p:cNvSpPr txBox="1"/>
          <p:nvPr>
            <p:ph idx="1" type="subTitle"/>
          </p:nvPr>
        </p:nvSpPr>
        <p:spPr>
          <a:xfrm>
            <a:off x="544910" y="1301900"/>
            <a:ext cx="8293800" cy="759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latin typeface="Times New Roman"/>
                <a:ea typeface="Times New Roman"/>
                <a:cs typeface="Times New Roman"/>
                <a:sym typeface="Times New Roman"/>
              </a:rPr>
              <a:t>Even though significant experimentation was not able to be accomplished due to the current circumstances, the designs </a:t>
            </a:r>
            <a:r>
              <a:rPr lang="en">
                <a:latin typeface="Times New Roman"/>
                <a:ea typeface="Times New Roman"/>
                <a:cs typeface="Times New Roman"/>
                <a:sym typeface="Times New Roman"/>
              </a:rPr>
              <a:t>itself</a:t>
            </a:r>
            <a:r>
              <a:rPr lang="en">
                <a:latin typeface="Times New Roman"/>
                <a:ea typeface="Times New Roman"/>
                <a:cs typeface="Times New Roman"/>
                <a:sym typeface="Times New Roman"/>
              </a:rPr>
              <a:t> are </a:t>
            </a:r>
            <a:r>
              <a:rPr lang="en">
                <a:latin typeface="Times New Roman"/>
                <a:ea typeface="Times New Roman"/>
                <a:cs typeface="Times New Roman"/>
                <a:sym typeface="Times New Roman"/>
              </a:rPr>
              <a:t>definitely</a:t>
            </a:r>
            <a:r>
              <a:rPr lang="en">
                <a:latin typeface="Times New Roman"/>
                <a:ea typeface="Times New Roman"/>
                <a:cs typeface="Times New Roman"/>
                <a:sym typeface="Times New Roman"/>
              </a:rPr>
              <a:t> </a:t>
            </a:r>
            <a:r>
              <a:rPr lang="en">
                <a:latin typeface="Times New Roman"/>
                <a:ea typeface="Times New Roman"/>
                <a:cs typeface="Times New Roman"/>
                <a:sym typeface="Times New Roman"/>
              </a:rPr>
              <a:t>structurally</a:t>
            </a:r>
            <a:r>
              <a:rPr lang="en">
                <a:latin typeface="Times New Roman"/>
                <a:ea typeface="Times New Roman"/>
                <a:cs typeface="Times New Roman"/>
                <a:sym typeface="Times New Roman"/>
              </a:rPr>
              <a:t> stable. As natural concepts are already being implemented to structures today to enhance its </a:t>
            </a:r>
            <a:r>
              <a:rPr lang="en">
                <a:latin typeface="Times New Roman"/>
                <a:ea typeface="Times New Roman"/>
                <a:cs typeface="Times New Roman"/>
                <a:sym typeface="Times New Roman"/>
              </a:rPr>
              <a:t>performance</a:t>
            </a:r>
            <a:r>
              <a:rPr lang="en">
                <a:latin typeface="Times New Roman"/>
                <a:ea typeface="Times New Roman"/>
                <a:cs typeface="Times New Roman"/>
                <a:sym typeface="Times New Roman"/>
              </a:rPr>
              <a:t>, my designs could be used to improve the </a:t>
            </a:r>
            <a:r>
              <a:rPr lang="en">
                <a:latin typeface="Times New Roman"/>
                <a:ea typeface="Times New Roman"/>
                <a:cs typeface="Times New Roman"/>
                <a:sym typeface="Times New Roman"/>
              </a:rPr>
              <a:t>structural</a:t>
            </a:r>
            <a:r>
              <a:rPr lang="en">
                <a:latin typeface="Times New Roman"/>
                <a:ea typeface="Times New Roman"/>
                <a:cs typeface="Times New Roman"/>
                <a:sym typeface="Times New Roman"/>
              </a:rPr>
              <a:t> stability of structures in our world. In addition to this, my structures have an effective design that organisms have used to not only maintain its structure, but to protect </a:t>
            </a:r>
            <a:r>
              <a:rPr lang="en">
                <a:latin typeface="Times New Roman"/>
                <a:ea typeface="Times New Roman"/>
                <a:cs typeface="Times New Roman"/>
                <a:sym typeface="Times New Roman"/>
              </a:rPr>
              <a:t>itself</a:t>
            </a:r>
            <a:r>
              <a:rPr lang="en">
                <a:latin typeface="Times New Roman"/>
                <a:ea typeface="Times New Roman"/>
                <a:cs typeface="Times New Roman"/>
                <a:sym typeface="Times New Roman"/>
              </a:rPr>
              <a:t> against external factors. This can be greatly valuable during times </a:t>
            </a:r>
            <a:r>
              <a:rPr lang="en">
                <a:latin typeface="Times New Roman"/>
                <a:ea typeface="Times New Roman"/>
                <a:cs typeface="Times New Roman"/>
                <a:sym typeface="Times New Roman"/>
              </a:rPr>
              <a:t>of</a:t>
            </a:r>
            <a:r>
              <a:rPr lang="en">
                <a:latin typeface="Times New Roman"/>
                <a:ea typeface="Times New Roman"/>
                <a:cs typeface="Times New Roman"/>
                <a:sym typeface="Times New Roman"/>
              </a:rPr>
              <a:t> natural disasters, where a great amount of force is applied to structures in the area the disaster took place in. By developing such solutions, </a:t>
            </a:r>
            <a:r>
              <a:rPr lang="en">
                <a:latin typeface="Times New Roman"/>
                <a:ea typeface="Times New Roman"/>
                <a:cs typeface="Times New Roman"/>
                <a:sym typeface="Times New Roman"/>
              </a:rPr>
              <a:t>construction</a:t>
            </a:r>
            <a:r>
              <a:rPr lang="en">
                <a:latin typeface="Times New Roman"/>
                <a:ea typeface="Times New Roman"/>
                <a:cs typeface="Times New Roman"/>
                <a:sym typeface="Times New Roman"/>
              </a:rPr>
              <a:t> workers, city planners, </a:t>
            </a:r>
            <a:r>
              <a:rPr lang="en">
                <a:latin typeface="Times New Roman"/>
                <a:ea typeface="Times New Roman"/>
                <a:cs typeface="Times New Roman"/>
                <a:sym typeface="Times New Roman"/>
              </a:rPr>
              <a:t>architects</a:t>
            </a:r>
            <a:r>
              <a:rPr lang="en">
                <a:latin typeface="Times New Roman"/>
                <a:ea typeface="Times New Roman"/>
                <a:cs typeface="Times New Roman"/>
                <a:sym typeface="Times New Roman"/>
              </a:rPr>
              <a:t> and people involved with </a:t>
            </a:r>
            <a:r>
              <a:rPr lang="en">
                <a:latin typeface="Times New Roman"/>
                <a:ea typeface="Times New Roman"/>
                <a:cs typeface="Times New Roman"/>
                <a:sym typeface="Times New Roman"/>
              </a:rPr>
              <a:t>infrastructure</a:t>
            </a:r>
            <a:r>
              <a:rPr lang="en">
                <a:latin typeface="Times New Roman"/>
                <a:ea typeface="Times New Roman"/>
                <a:cs typeface="Times New Roman"/>
                <a:sym typeface="Times New Roman"/>
              </a:rPr>
              <a:t> can create better </a:t>
            </a:r>
            <a:r>
              <a:rPr lang="en">
                <a:latin typeface="Times New Roman"/>
                <a:ea typeface="Times New Roman"/>
                <a:cs typeface="Times New Roman"/>
                <a:sym typeface="Times New Roman"/>
              </a:rPr>
              <a:t>strategies</a:t>
            </a:r>
            <a:r>
              <a:rPr lang="en">
                <a:latin typeface="Times New Roman"/>
                <a:ea typeface="Times New Roman"/>
                <a:cs typeface="Times New Roman"/>
                <a:sym typeface="Times New Roman"/>
              </a:rPr>
              <a:t> to prepare their community for untimely events that could cause havoc to their city.</a:t>
            </a:r>
            <a:endParaRPr>
              <a:latin typeface="Times New Roman"/>
              <a:ea typeface="Times New Roman"/>
              <a:cs typeface="Times New Roman"/>
              <a:sym typeface="Times New Roman"/>
            </a:endParaRPr>
          </a:p>
        </p:txBody>
      </p:sp>
      <p:pic>
        <p:nvPicPr>
          <p:cNvPr id="1860" name="Google Shape;1860;p56"/>
          <p:cNvPicPr preferRelativeResize="0"/>
          <p:nvPr/>
        </p:nvPicPr>
        <p:blipFill>
          <a:blip r:embed="rId3">
            <a:alphaModFix/>
          </a:blip>
          <a:stretch>
            <a:fillRect/>
          </a:stretch>
        </p:blipFill>
        <p:spPr>
          <a:xfrm>
            <a:off x="835025" y="2726950"/>
            <a:ext cx="3591649" cy="2258250"/>
          </a:xfrm>
          <a:prstGeom prst="rect">
            <a:avLst/>
          </a:prstGeom>
          <a:noFill/>
          <a:ln>
            <a:noFill/>
          </a:ln>
        </p:spPr>
      </p:pic>
      <p:pic>
        <p:nvPicPr>
          <p:cNvPr descr="CRG provides hope to Tyndall after Hurricane Michael wreaks havoc ..." id="1861" name="Google Shape;1861;p56"/>
          <p:cNvPicPr preferRelativeResize="0"/>
          <p:nvPr/>
        </p:nvPicPr>
        <p:blipFill>
          <a:blip r:embed="rId4">
            <a:alphaModFix/>
          </a:blip>
          <a:stretch>
            <a:fillRect/>
          </a:stretch>
        </p:blipFill>
        <p:spPr>
          <a:xfrm>
            <a:off x="4822925" y="2782650"/>
            <a:ext cx="3431800" cy="192695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65" name="Shape 1865"/>
        <p:cNvGrpSpPr/>
        <p:nvPr/>
      </p:nvGrpSpPr>
      <p:grpSpPr>
        <a:xfrm>
          <a:off x="0" y="0"/>
          <a:ext cx="0" cy="0"/>
          <a:chOff x="0" y="0"/>
          <a:chExt cx="0" cy="0"/>
        </a:xfrm>
      </p:grpSpPr>
      <p:sp>
        <p:nvSpPr>
          <p:cNvPr id="1866" name="Google Shape;1866;p57"/>
          <p:cNvSpPr txBox="1"/>
          <p:nvPr>
            <p:ph type="title"/>
          </p:nvPr>
        </p:nvSpPr>
        <p:spPr>
          <a:xfrm>
            <a:off x="2480950" y="776600"/>
            <a:ext cx="3171000" cy="6606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latin typeface="Times New Roman"/>
                <a:ea typeface="Times New Roman"/>
                <a:cs typeface="Times New Roman"/>
                <a:sym typeface="Times New Roman"/>
              </a:rPr>
              <a:t>Conclusion </a:t>
            </a:r>
            <a:endParaRPr>
              <a:latin typeface="Times New Roman"/>
              <a:ea typeface="Times New Roman"/>
              <a:cs typeface="Times New Roman"/>
              <a:sym typeface="Times New Roman"/>
            </a:endParaRPr>
          </a:p>
        </p:txBody>
      </p:sp>
      <p:sp>
        <p:nvSpPr>
          <p:cNvPr id="1867" name="Google Shape;1867;p57"/>
          <p:cNvSpPr txBox="1"/>
          <p:nvPr>
            <p:ph idx="1" type="subTitle"/>
          </p:nvPr>
        </p:nvSpPr>
        <p:spPr>
          <a:xfrm>
            <a:off x="766587" y="1590100"/>
            <a:ext cx="7695000" cy="759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latin typeface="Times New Roman"/>
                <a:ea typeface="Times New Roman"/>
                <a:cs typeface="Times New Roman"/>
                <a:sym typeface="Times New Roman"/>
              </a:rPr>
              <a:t>As mentioned throughout this project, natural disasters can occur at any place at any time. Being unprepared for such events can result to being catastrophic where homes are destroyed, people are killed, families are broken, and lives are ruined. </a:t>
            </a:r>
            <a:endParaRPr>
              <a:latin typeface="Times New Roman"/>
              <a:ea typeface="Times New Roman"/>
              <a:cs typeface="Times New Roman"/>
              <a:sym typeface="Times New Roman"/>
            </a:endParaRPr>
          </a:p>
          <a:p>
            <a:pPr indent="0" lvl="0" marL="0" rtl="0" algn="l">
              <a:spcBef>
                <a:spcPts val="0"/>
              </a:spcBef>
              <a:spcAft>
                <a:spcPts val="0"/>
              </a:spcAft>
              <a:buNone/>
            </a:pPr>
            <a:r>
              <a:t/>
            </a:r>
            <a:endParaRPr>
              <a:latin typeface="Times New Roman"/>
              <a:ea typeface="Times New Roman"/>
              <a:cs typeface="Times New Roman"/>
              <a:sym typeface="Times New Roman"/>
            </a:endParaRPr>
          </a:p>
          <a:p>
            <a:pPr indent="0" lvl="0" marL="0" rtl="0" algn="l">
              <a:spcBef>
                <a:spcPts val="0"/>
              </a:spcBef>
              <a:spcAft>
                <a:spcPts val="0"/>
              </a:spcAft>
              <a:buNone/>
            </a:pPr>
            <a:r>
              <a:rPr lang="en">
                <a:latin typeface="Times New Roman"/>
                <a:ea typeface="Times New Roman"/>
                <a:cs typeface="Times New Roman"/>
                <a:sym typeface="Times New Roman"/>
              </a:rPr>
              <a:t>With my proposed solution, communities can </a:t>
            </a:r>
            <a:r>
              <a:rPr lang="en">
                <a:latin typeface="Times New Roman"/>
                <a:ea typeface="Times New Roman"/>
                <a:cs typeface="Times New Roman"/>
                <a:sym typeface="Times New Roman"/>
              </a:rPr>
              <a:t>receive</a:t>
            </a:r>
            <a:r>
              <a:rPr lang="en">
                <a:latin typeface="Times New Roman"/>
                <a:ea typeface="Times New Roman"/>
                <a:cs typeface="Times New Roman"/>
                <a:sym typeface="Times New Roman"/>
              </a:rPr>
              <a:t> a better advantage to facing these problems. By implementing my designs, all communities, including lesser developed </a:t>
            </a:r>
            <a:r>
              <a:rPr lang="en">
                <a:latin typeface="Times New Roman"/>
                <a:ea typeface="Times New Roman"/>
                <a:cs typeface="Times New Roman"/>
                <a:sym typeface="Times New Roman"/>
              </a:rPr>
              <a:t>communities</a:t>
            </a:r>
            <a:r>
              <a:rPr lang="en">
                <a:latin typeface="Times New Roman"/>
                <a:ea typeface="Times New Roman"/>
                <a:cs typeface="Times New Roman"/>
                <a:sym typeface="Times New Roman"/>
              </a:rPr>
              <a:t> can develop feasible strategies that do not require an extreme amount of work to achieve a good result.</a:t>
            </a:r>
            <a:endParaRPr>
              <a:latin typeface="Times New Roman"/>
              <a:ea typeface="Times New Roman"/>
              <a:cs typeface="Times New Roman"/>
              <a:sym typeface="Times New Roman"/>
            </a:endParaRPr>
          </a:p>
          <a:p>
            <a:pPr indent="0" lvl="0" marL="0" rtl="0" algn="l">
              <a:spcBef>
                <a:spcPts val="0"/>
              </a:spcBef>
              <a:spcAft>
                <a:spcPts val="0"/>
              </a:spcAft>
              <a:buNone/>
            </a:pPr>
            <a:r>
              <a:t/>
            </a:r>
            <a:endParaRPr>
              <a:latin typeface="Times New Roman"/>
              <a:ea typeface="Times New Roman"/>
              <a:cs typeface="Times New Roman"/>
              <a:sym typeface="Times New Roman"/>
            </a:endParaRPr>
          </a:p>
          <a:p>
            <a:pPr indent="0" lvl="0" marL="0" rtl="0" algn="l">
              <a:spcBef>
                <a:spcPts val="0"/>
              </a:spcBef>
              <a:spcAft>
                <a:spcPts val="0"/>
              </a:spcAft>
              <a:buNone/>
            </a:pPr>
            <a:r>
              <a:rPr lang="en">
                <a:latin typeface="Times New Roman"/>
                <a:ea typeface="Times New Roman"/>
                <a:cs typeface="Times New Roman"/>
                <a:sym typeface="Times New Roman"/>
              </a:rPr>
              <a:t>Though </a:t>
            </a:r>
            <a:r>
              <a:rPr lang="en">
                <a:latin typeface="Times New Roman"/>
                <a:ea typeface="Times New Roman"/>
                <a:cs typeface="Times New Roman"/>
                <a:sym typeface="Times New Roman"/>
              </a:rPr>
              <a:t>further</a:t>
            </a:r>
            <a:r>
              <a:rPr lang="en">
                <a:latin typeface="Times New Roman"/>
                <a:ea typeface="Times New Roman"/>
                <a:cs typeface="Times New Roman"/>
                <a:sym typeface="Times New Roman"/>
              </a:rPr>
              <a:t> experimentation is required, the designs I have developed will provide greater </a:t>
            </a:r>
            <a:r>
              <a:rPr lang="en">
                <a:latin typeface="Times New Roman"/>
                <a:ea typeface="Times New Roman"/>
                <a:cs typeface="Times New Roman"/>
                <a:sym typeface="Times New Roman"/>
              </a:rPr>
              <a:t>structural</a:t>
            </a:r>
            <a:r>
              <a:rPr lang="en">
                <a:latin typeface="Times New Roman"/>
                <a:ea typeface="Times New Roman"/>
                <a:cs typeface="Times New Roman"/>
                <a:sym typeface="Times New Roman"/>
              </a:rPr>
              <a:t> stability to all communities through an </a:t>
            </a:r>
            <a:r>
              <a:rPr lang="en">
                <a:latin typeface="Times New Roman"/>
                <a:ea typeface="Times New Roman"/>
                <a:cs typeface="Times New Roman"/>
                <a:sym typeface="Times New Roman"/>
              </a:rPr>
              <a:t>efficient</a:t>
            </a:r>
            <a:r>
              <a:rPr lang="en">
                <a:latin typeface="Times New Roman"/>
                <a:ea typeface="Times New Roman"/>
                <a:cs typeface="Times New Roman"/>
                <a:sym typeface="Times New Roman"/>
              </a:rPr>
              <a:t> way my using the same amount of space, materials, and effort to achieve greater </a:t>
            </a:r>
            <a:r>
              <a:rPr lang="en">
                <a:latin typeface="Times New Roman"/>
                <a:ea typeface="Times New Roman"/>
                <a:cs typeface="Times New Roman"/>
                <a:sym typeface="Times New Roman"/>
              </a:rPr>
              <a:t>efficiency</a:t>
            </a:r>
            <a:r>
              <a:rPr lang="en">
                <a:latin typeface="Times New Roman"/>
                <a:ea typeface="Times New Roman"/>
                <a:cs typeface="Times New Roman"/>
                <a:sym typeface="Times New Roman"/>
              </a:rPr>
              <a:t> to current structures.</a:t>
            </a:r>
            <a:endParaRPr>
              <a:latin typeface="Times New Roman"/>
              <a:ea typeface="Times New Roman"/>
              <a:cs typeface="Times New Roman"/>
              <a:sym typeface="Times New Roman"/>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71" name="Shape 1871"/>
        <p:cNvGrpSpPr/>
        <p:nvPr/>
      </p:nvGrpSpPr>
      <p:grpSpPr>
        <a:xfrm>
          <a:off x="0" y="0"/>
          <a:ext cx="0" cy="0"/>
          <a:chOff x="0" y="0"/>
          <a:chExt cx="0" cy="0"/>
        </a:xfrm>
      </p:grpSpPr>
      <p:sp>
        <p:nvSpPr>
          <p:cNvPr id="1872" name="Google Shape;1872;p58"/>
          <p:cNvSpPr txBox="1"/>
          <p:nvPr>
            <p:ph type="title"/>
          </p:nvPr>
        </p:nvSpPr>
        <p:spPr>
          <a:xfrm>
            <a:off x="776825" y="0"/>
            <a:ext cx="77040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latin typeface="Times New Roman"/>
                <a:ea typeface="Times New Roman"/>
                <a:cs typeface="Times New Roman"/>
                <a:sym typeface="Times New Roman"/>
              </a:rPr>
              <a:t>Bibliography(APA)</a:t>
            </a:r>
            <a:endParaRPr>
              <a:latin typeface="Times New Roman"/>
              <a:ea typeface="Times New Roman"/>
              <a:cs typeface="Times New Roman"/>
              <a:sym typeface="Times New Roman"/>
            </a:endParaRPr>
          </a:p>
        </p:txBody>
      </p:sp>
      <p:sp>
        <p:nvSpPr>
          <p:cNvPr id="1873" name="Google Shape;1873;p58"/>
          <p:cNvSpPr txBox="1"/>
          <p:nvPr>
            <p:ph idx="2" type="subTitle"/>
          </p:nvPr>
        </p:nvSpPr>
        <p:spPr>
          <a:xfrm>
            <a:off x="776825" y="681000"/>
            <a:ext cx="8320500" cy="8952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t/>
            </a:r>
            <a:endParaRPr sz="500">
              <a:solidFill>
                <a:srgbClr val="000000"/>
              </a:solidFill>
              <a:latin typeface="Arial"/>
              <a:ea typeface="Arial"/>
              <a:cs typeface="Arial"/>
              <a:sym typeface="Arial"/>
            </a:endParaRPr>
          </a:p>
          <a:p>
            <a:pPr indent="-457200" lvl="0" marL="457200" rtl="0" algn="l">
              <a:lnSpc>
                <a:spcPct val="200000"/>
              </a:lnSpc>
              <a:spcBef>
                <a:spcPts val="0"/>
              </a:spcBef>
              <a:spcAft>
                <a:spcPts val="0"/>
              </a:spcAft>
              <a:buNone/>
            </a:pPr>
            <a:r>
              <a:rPr lang="en" sz="500">
                <a:solidFill>
                  <a:srgbClr val="000000"/>
                </a:solidFill>
                <a:latin typeface="Arial"/>
                <a:ea typeface="Arial"/>
                <a:cs typeface="Arial"/>
                <a:sym typeface="Arial"/>
              </a:rPr>
              <a:t>(n.d.). Introduction to Structures: Types, Stability, Centre of Gravity, Forces, and More! https://www.youtube.com/watch?v=2e_7Pn_xKZo</a:t>
            </a:r>
            <a:endParaRPr sz="500">
              <a:solidFill>
                <a:srgbClr val="000000"/>
              </a:solidFill>
              <a:latin typeface="Arial"/>
              <a:ea typeface="Arial"/>
              <a:cs typeface="Arial"/>
              <a:sym typeface="Arial"/>
            </a:endParaRPr>
          </a:p>
          <a:p>
            <a:pPr indent="-457200" lvl="0" marL="457200" rtl="0" algn="l">
              <a:lnSpc>
                <a:spcPct val="200000"/>
              </a:lnSpc>
              <a:spcBef>
                <a:spcPts val="0"/>
              </a:spcBef>
              <a:spcAft>
                <a:spcPts val="0"/>
              </a:spcAft>
              <a:buNone/>
            </a:pPr>
            <a:r>
              <a:rPr lang="en" sz="500">
                <a:solidFill>
                  <a:srgbClr val="000000"/>
                </a:solidFill>
                <a:latin typeface="Arial"/>
                <a:ea typeface="Arial"/>
                <a:cs typeface="Arial"/>
                <a:sym typeface="Arial"/>
              </a:rPr>
              <a:t>(n.d.). https://mrdenney.weebly.com/uploads/1/3/7/6/13767597/lesson_10.3_classifying_figures.pdf</a:t>
            </a:r>
            <a:endParaRPr sz="500">
              <a:solidFill>
                <a:srgbClr val="000000"/>
              </a:solidFill>
              <a:latin typeface="Arial"/>
              <a:ea typeface="Arial"/>
              <a:cs typeface="Arial"/>
              <a:sym typeface="Arial"/>
            </a:endParaRPr>
          </a:p>
          <a:p>
            <a:pPr indent="-457200" lvl="0" marL="457200" rtl="0" algn="l">
              <a:lnSpc>
                <a:spcPct val="200000"/>
              </a:lnSpc>
              <a:spcBef>
                <a:spcPts val="0"/>
              </a:spcBef>
              <a:spcAft>
                <a:spcPts val="0"/>
              </a:spcAft>
              <a:buNone/>
            </a:pPr>
            <a:r>
              <a:rPr lang="en" sz="500">
                <a:solidFill>
                  <a:srgbClr val="000000"/>
                </a:solidFill>
                <a:latin typeface="Arial"/>
                <a:ea typeface="Arial"/>
                <a:cs typeface="Arial"/>
                <a:sym typeface="Arial"/>
              </a:rPr>
              <a:t>(n.d.). https://aidanross7.wordpress.com/2010/10/10/s14-design-and-analyse-basic-structures/</a:t>
            </a:r>
            <a:endParaRPr sz="500">
              <a:solidFill>
                <a:srgbClr val="000000"/>
              </a:solidFill>
              <a:latin typeface="Arial"/>
              <a:ea typeface="Arial"/>
              <a:cs typeface="Arial"/>
              <a:sym typeface="Arial"/>
            </a:endParaRPr>
          </a:p>
          <a:p>
            <a:pPr indent="-457200" lvl="0" marL="457200" rtl="0" algn="l">
              <a:lnSpc>
                <a:spcPct val="200000"/>
              </a:lnSpc>
              <a:spcBef>
                <a:spcPts val="0"/>
              </a:spcBef>
              <a:spcAft>
                <a:spcPts val="0"/>
              </a:spcAft>
              <a:buNone/>
            </a:pPr>
            <a:r>
              <a:rPr lang="en" sz="500">
                <a:solidFill>
                  <a:srgbClr val="000000"/>
                </a:solidFill>
                <a:latin typeface="Arial"/>
                <a:ea typeface="Arial"/>
                <a:cs typeface="Arial"/>
                <a:sym typeface="Arial"/>
              </a:rPr>
              <a:t>(n.d.). https://www.shutterstock.com/image-illustration/hands-breaking-pencil-half-1206122341</a:t>
            </a:r>
            <a:endParaRPr sz="500">
              <a:solidFill>
                <a:srgbClr val="000000"/>
              </a:solidFill>
              <a:latin typeface="Arial"/>
              <a:ea typeface="Arial"/>
              <a:cs typeface="Arial"/>
              <a:sym typeface="Arial"/>
            </a:endParaRPr>
          </a:p>
          <a:p>
            <a:pPr indent="-457200" lvl="0" marL="457200" rtl="0" algn="l">
              <a:lnSpc>
                <a:spcPct val="200000"/>
              </a:lnSpc>
              <a:spcBef>
                <a:spcPts val="0"/>
              </a:spcBef>
              <a:spcAft>
                <a:spcPts val="0"/>
              </a:spcAft>
              <a:buNone/>
            </a:pPr>
            <a:r>
              <a:rPr lang="en" sz="500">
                <a:solidFill>
                  <a:srgbClr val="000000"/>
                </a:solidFill>
                <a:latin typeface="Arial"/>
                <a:ea typeface="Arial"/>
                <a:cs typeface="Arial"/>
                <a:sym typeface="Arial"/>
              </a:rPr>
              <a:t>(n.d.). https://prezi.com/udhbr_n4vxlh/forces-acting-on-structures/#:~:text=Magnitude%20is%20the%20strength%20of,which%20occur%20on%20the%20exterior.</a:t>
            </a:r>
            <a:endParaRPr sz="500">
              <a:solidFill>
                <a:srgbClr val="000000"/>
              </a:solidFill>
              <a:latin typeface="Arial"/>
              <a:ea typeface="Arial"/>
              <a:cs typeface="Arial"/>
              <a:sym typeface="Arial"/>
            </a:endParaRPr>
          </a:p>
          <a:p>
            <a:pPr indent="-457200" lvl="0" marL="457200" rtl="0" algn="l">
              <a:lnSpc>
                <a:spcPct val="200000"/>
              </a:lnSpc>
              <a:spcBef>
                <a:spcPts val="0"/>
              </a:spcBef>
              <a:spcAft>
                <a:spcPts val="0"/>
              </a:spcAft>
              <a:buNone/>
            </a:pPr>
            <a:r>
              <a:rPr lang="en" sz="500">
                <a:solidFill>
                  <a:srgbClr val="000000"/>
                </a:solidFill>
                <a:latin typeface="Arial"/>
                <a:ea typeface="Arial"/>
                <a:cs typeface="Arial"/>
                <a:sym typeface="Arial"/>
              </a:rPr>
              <a:t>(n.d.). https://slallison.weebly.com/unit-d---structures--forces.html</a:t>
            </a:r>
            <a:endParaRPr sz="500">
              <a:solidFill>
                <a:srgbClr val="000000"/>
              </a:solidFill>
              <a:latin typeface="Arial"/>
              <a:ea typeface="Arial"/>
              <a:cs typeface="Arial"/>
              <a:sym typeface="Arial"/>
            </a:endParaRPr>
          </a:p>
          <a:p>
            <a:pPr indent="-457200" lvl="0" marL="457200" rtl="0" algn="l">
              <a:lnSpc>
                <a:spcPct val="200000"/>
              </a:lnSpc>
              <a:spcBef>
                <a:spcPts val="0"/>
              </a:spcBef>
              <a:spcAft>
                <a:spcPts val="0"/>
              </a:spcAft>
              <a:buNone/>
            </a:pPr>
            <a:r>
              <a:rPr lang="en" sz="500">
                <a:solidFill>
                  <a:srgbClr val="000000"/>
                </a:solidFill>
                <a:latin typeface="Arial"/>
                <a:ea typeface="Arial"/>
                <a:cs typeface="Arial"/>
                <a:sym typeface="Arial"/>
              </a:rPr>
              <a:t>(n.d.). https://www.ice.org.uk/news-views-insights/inside-infrastructure/re-evaluating-the-design-life-of-buildings</a:t>
            </a:r>
            <a:endParaRPr sz="500">
              <a:solidFill>
                <a:srgbClr val="000000"/>
              </a:solidFill>
              <a:latin typeface="Arial"/>
              <a:ea typeface="Arial"/>
              <a:cs typeface="Arial"/>
              <a:sym typeface="Arial"/>
            </a:endParaRPr>
          </a:p>
          <a:p>
            <a:pPr indent="-457200" lvl="0" marL="457200" rtl="0" algn="l">
              <a:lnSpc>
                <a:spcPct val="200000"/>
              </a:lnSpc>
              <a:spcBef>
                <a:spcPts val="0"/>
              </a:spcBef>
              <a:spcAft>
                <a:spcPts val="0"/>
              </a:spcAft>
              <a:buNone/>
            </a:pPr>
            <a:r>
              <a:rPr lang="en" sz="500">
                <a:solidFill>
                  <a:srgbClr val="000000"/>
                </a:solidFill>
                <a:latin typeface="Arial"/>
                <a:ea typeface="Arial"/>
                <a:cs typeface="Arial"/>
                <a:sym typeface="Arial"/>
              </a:rPr>
              <a:t>(n.d.). https://spiritualmusclehead.wordpress.com/2014/04/28/walking-into-spiderwebs/</a:t>
            </a:r>
            <a:endParaRPr sz="500">
              <a:solidFill>
                <a:srgbClr val="000000"/>
              </a:solidFill>
              <a:latin typeface="Arial"/>
              <a:ea typeface="Arial"/>
              <a:cs typeface="Arial"/>
              <a:sym typeface="Arial"/>
            </a:endParaRPr>
          </a:p>
          <a:p>
            <a:pPr indent="-457200" lvl="0" marL="457200" rtl="0" algn="l">
              <a:lnSpc>
                <a:spcPct val="200000"/>
              </a:lnSpc>
              <a:spcBef>
                <a:spcPts val="0"/>
              </a:spcBef>
              <a:spcAft>
                <a:spcPts val="0"/>
              </a:spcAft>
              <a:buNone/>
            </a:pPr>
            <a:r>
              <a:rPr lang="en" sz="500">
                <a:solidFill>
                  <a:srgbClr val="000000"/>
                </a:solidFill>
                <a:latin typeface="Arial"/>
                <a:ea typeface="Arial"/>
                <a:cs typeface="Arial"/>
                <a:sym typeface="Arial"/>
              </a:rPr>
              <a:t>(n.d.). https://www.planetbee.org/post/buzz-worthy-architecture-how-honey-bees-build-their-hives#:~:text=But%20why%20hexagons%3F,food%20stores%2C%20and%20their%20young.</a:t>
            </a:r>
            <a:endParaRPr sz="500">
              <a:solidFill>
                <a:srgbClr val="000000"/>
              </a:solidFill>
              <a:latin typeface="Arial"/>
              <a:ea typeface="Arial"/>
              <a:cs typeface="Arial"/>
              <a:sym typeface="Arial"/>
            </a:endParaRPr>
          </a:p>
          <a:p>
            <a:pPr indent="-457200" lvl="0" marL="457200" rtl="0" algn="l">
              <a:lnSpc>
                <a:spcPct val="200000"/>
              </a:lnSpc>
              <a:spcBef>
                <a:spcPts val="0"/>
              </a:spcBef>
              <a:spcAft>
                <a:spcPts val="0"/>
              </a:spcAft>
              <a:buNone/>
            </a:pPr>
            <a:r>
              <a:rPr lang="en" sz="500">
                <a:solidFill>
                  <a:srgbClr val="000000"/>
                </a:solidFill>
                <a:latin typeface="Arial"/>
                <a:ea typeface="Arial"/>
                <a:cs typeface="Arial"/>
                <a:sym typeface="Arial"/>
              </a:rPr>
              <a:t>(n.d.). https://geekswipe.net/science/physics/why-honeycomb-cells-are-built-hexagonally/</a:t>
            </a:r>
            <a:endParaRPr sz="500">
              <a:solidFill>
                <a:srgbClr val="000000"/>
              </a:solidFill>
              <a:latin typeface="Arial"/>
              <a:ea typeface="Arial"/>
              <a:cs typeface="Arial"/>
              <a:sym typeface="Arial"/>
            </a:endParaRPr>
          </a:p>
          <a:p>
            <a:pPr indent="-457200" lvl="0" marL="457200" rtl="0" algn="l">
              <a:lnSpc>
                <a:spcPct val="200000"/>
              </a:lnSpc>
              <a:spcBef>
                <a:spcPts val="0"/>
              </a:spcBef>
              <a:spcAft>
                <a:spcPts val="0"/>
              </a:spcAft>
              <a:buNone/>
            </a:pPr>
            <a:r>
              <a:rPr lang="en" sz="500">
                <a:solidFill>
                  <a:srgbClr val="000000"/>
                </a:solidFill>
                <a:latin typeface="Arial"/>
                <a:ea typeface="Arial"/>
                <a:cs typeface="Arial"/>
                <a:sym typeface="Arial"/>
              </a:rPr>
              <a:t>(n.d.). https://www.youtube.com/watch?v=faoqUN4c4cw</a:t>
            </a:r>
            <a:endParaRPr sz="500">
              <a:solidFill>
                <a:srgbClr val="000000"/>
              </a:solidFill>
              <a:latin typeface="Arial"/>
              <a:ea typeface="Arial"/>
              <a:cs typeface="Arial"/>
              <a:sym typeface="Arial"/>
            </a:endParaRPr>
          </a:p>
          <a:p>
            <a:pPr indent="-457200" lvl="0" marL="457200" rtl="0" algn="l">
              <a:lnSpc>
                <a:spcPct val="200000"/>
              </a:lnSpc>
              <a:spcBef>
                <a:spcPts val="0"/>
              </a:spcBef>
              <a:spcAft>
                <a:spcPts val="0"/>
              </a:spcAft>
              <a:buNone/>
            </a:pPr>
            <a:r>
              <a:rPr lang="en" sz="500">
                <a:solidFill>
                  <a:srgbClr val="000000"/>
                </a:solidFill>
                <a:latin typeface="Arial"/>
                <a:ea typeface="Arial"/>
                <a:cs typeface="Arial"/>
                <a:sym typeface="Arial"/>
              </a:rPr>
              <a:t>(n.d.). https://en.wikipedia.org/wiki/Turgor_pressure</a:t>
            </a:r>
            <a:endParaRPr sz="500">
              <a:solidFill>
                <a:srgbClr val="000000"/>
              </a:solidFill>
              <a:latin typeface="Arial"/>
              <a:ea typeface="Arial"/>
              <a:cs typeface="Arial"/>
              <a:sym typeface="Arial"/>
            </a:endParaRPr>
          </a:p>
          <a:p>
            <a:pPr indent="-457200" lvl="0" marL="457200" rtl="0" algn="l">
              <a:lnSpc>
                <a:spcPct val="200000"/>
              </a:lnSpc>
              <a:spcBef>
                <a:spcPts val="0"/>
              </a:spcBef>
              <a:spcAft>
                <a:spcPts val="0"/>
              </a:spcAft>
              <a:buNone/>
            </a:pPr>
            <a:r>
              <a:rPr lang="en" sz="500">
                <a:solidFill>
                  <a:srgbClr val="000000"/>
                </a:solidFill>
                <a:latin typeface="Arial"/>
                <a:ea typeface="Arial"/>
                <a:cs typeface="Arial"/>
                <a:sym typeface="Arial"/>
              </a:rPr>
              <a:t>Bailey, R. (2024, July 29). </a:t>
            </a:r>
            <a:r>
              <a:rPr i="1" lang="en" sz="500">
                <a:solidFill>
                  <a:srgbClr val="000000"/>
                </a:solidFill>
                <a:latin typeface="Arial"/>
                <a:ea typeface="Arial"/>
                <a:cs typeface="Arial"/>
                <a:sym typeface="Arial"/>
              </a:rPr>
              <a:t>Cell Wall Structure and Function</a:t>
            </a:r>
            <a:r>
              <a:rPr lang="en" sz="500">
                <a:solidFill>
                  <a:srgbClr val="000000"/>
                </a:solidFill>
                <a:latin typeface="Arial"/>
                <a:ea typeface="Arial"/>
                <a:cs typeface="Arial"/>
                <a:sym typeface="Arial"/>
              </a:rPr>
              <a:t>. ThoughtCo. https://www.thoughtco.com/cell-wall-373613</a:t>
            </a:r>
            <a:endParaRPr sz="500">
              <a:solidFill>
                <a:srgbClr val="000000"/>
              </a:solidFill>
              <a:latin typeface="Arial"/>
              <a:ea typeface="Arial"/>
              <a:cs typeface="Arial"/>
              <a:sym typeface="Arial"/>
            </a:endParaRPr>
          </a:p>
          <a:p>
            <a:pPr indent="-457200" lvl="0" marL="457200" rtl="0" algn="l">
              <a:lnSpc>
                <a:spcPct val="200000"/>
              </a:lnSpc>
              <a:spcBef>
                <a:spcPts val="0"/>
              </a:spcBef>
              <a:spcAft>
                <a:spcPts val="0"/>
              </a:spcAft>
              <a:buNone/>
            </a:pPr>
            <a:r>
              <a:rPr lang="en" sz="500">
                <a:solidFill>
                  <a:srgbClr val="000000"/>
                </a:solidFill>
                <a:latin typeface="Arial"/>
                <a:ea typeface="Arial"/>
                <a:cs typeface="Arial"/>
                <a:sym typeface="Arial"/>
              </a:rPr>
              <a:t>Dhali, S. (n.d.). </a:t>
            </a:r>
            <a:r>
              <a:rPr i="1" lang="en" sz="500">
                <a:solidFill>
                  <a:srgbClr val="000000"/>
                </a:solidFill>
                <a:latin typeface="Arial"/>
                <a:ea typeface="Arial"/>
                <a:cs typeface="Arial"/>
                <a:sym typeface="Arial"/>
              </a:rPr>
              <a:t>Symmetry In Design And Its Importance</a:t>
            </a:r>
            <a:r>
              <a:rPr lang="en" sz="500">
                <a:solidFill>
                  <a:srgbClr val="000000"/>
                </a:solidFill>
                <a:latin typeface="Arial"/>
                <a:ea typeface="Arial"/>
                <a:cs typeface="Arial"/>
                <a:sym typeface="Arial"/>
              </a:rPr>
              <a:t>. The Archspace. https://thearchspace.com/importance-of-symmetry-in-design/#google_vignette</a:t>
            </a:r>
            <a:endParaRPr sz="500">
              <a:solidFill>
                <a:srgbClr val="000000"/>
              </a:solidFill>
              <a:latin typeface="Arial"/>
              <a:ea typeface="Arial"/>
              <a:cs typeface="Arial"/>
              <a:sym typeface="Arial"/>
            </a:endParaRPr>
          </a:p>
          <a:p>
            <a:pPr indent="-457200" lvl="0" marL="457200" rtl="0" algn="l">
              <a:lnSpc>
                <a:spcPct val="200000"/>
              </a:lnSpc>
              <a:spcBef>
                <a:spcPts val="0"/>
              </a:spcBef>
              <a:spcAft>
                <a:spcPts val="0"/>
              </a:spcAft>
              <a:buNone/>
            </a:pPr>
            <a:r>
              <a:rPr lang="en" sz="500">
                <a:solidFill>
                  <a:srgbClr val="000000"/>
                </a:solidFill>
                <a:latin typeface="Arial"/>
                <a:ea typeface="Arial"/>
                <a:cs typeface="Arial"/>
                <a:sym typeface="Arial"/>
              </a:rPr>
              <a:t>Dhali, S. (n.d.). </a:t>
            </a:r>
            <a:r>
              <a:rPr i="1" lang="en" sz="500">
                <a:solidFill>
                  <a:srgbClr val="000000"/>
                </a:solidFill>
                <a:latin typeface="Arial"/>
                <a:ea typeface="Arial"/>
                <a:cs typeface="Arial"/>
                <a:sym typeface="Arial"/>
              </a:rPr>
              <a:t>Symmetry In Design And Its Importance</a:t>
            </a:r>
            <a:r>
              <a:rPr lang="en" sz="500">
                <a:solidFill>
                  <a:srgbClr val="000000"/>
                </a:solidFill>
                <a:latin typeface="Arial"/>
                <a:ea typeface="Arial"/>
                <a:cs typeface="Arial"/>
                <a:sym typeface="Arial"/>
              </a:rPr>
              <a:t>. The Archspace. https://thearchspace.com/importance-of-symmetry-in-design/#google_vignette</a:t>
            </a:r>
            <a:endParaRPr sz="500">
              <a:solidFill>
                <a:srgbClr val="000000"/>
              </a:solidFill>
              <a:latin typeface="Arial"/>
              <a:ea typeface="Arial"/>
              <a:cs typeface="Arial"/>
              <a:sym typeface="Arial"/>
            </a:endParaRPr>
          </a:p>
          <a:p>
            <a:pPr indent="-457200" lvl="0" marL="457200" rtl="0" algn="l">
              <a:lnSpc>
                <a:spcPct val="200000"/>
              </a:lnSpc>
              <a:spcBef>
                <a:spcPts val="0"/>
              </a:spcBef>
              <a:spcAft>
                <a:spcPts val="0"/>
              </a:spcAft>
              <a:buNone/>
            </a:pPr>
            <a:r>
              <a:rPr lang="en" sz="500">
                <a:solidFill>
                  <a:srgbClr val="000000"/>
                </a:solidFill>
                <a:latin typeface="Arial"/>
                <a:ea typeface="Arial"/>
                <a:cs typeface="Arial"/>
                <a:sym typeface="Arial"/>
              </a:rPr>
              <a:t>Gaware, D. (n.d.). </a:t>
            </a:r>
            <a:r>
              <a:rPr i="1" lang="en" sz="500">
                <a:solidFill>
                  <a:srgbClr val="000000"/>
                </a:solidFill>
                <a:latin typeface="Arial"/>
                <a:ea typeface="Arial"/>
                <a:cs typeface="Arial"/>
                <a:sym typeface="Arial"/>
              </a:rPr>
              <a:t>How Do Extreme Weather Conditions Affect the Durability of Buildings?</a:t>
            </a:r>
            <a:r>
              <a:rPr lang="en" sz="500">
                <a:solidFill>
                  <a:srgbClr val="000000"/>
                </a:solidFill>
                <a:latin typeface="Arial"/>
                <a:ea typeface="Arial"/>
                <a:cs typeface="Arial"/>
                <a:sym typeface="Arial"/>
              </a:rPr>
              <a:t> Rethinking The Future. https://www.re-thinkingthefuture.com/architectural-community/a7259-how-do-extreme-weather-conditions-affect-the-durability-of-buildings/</a:t>
            </a:r>
            <a:endParaRPr sz="500">
              <a:solidFill>
                <a:srgbClr val="000000"/>
              </a:solidFill>
              <a:latin typeface="Arial"/>
              <a:ea typeface="Arial"/>
              <a:cs typeface="Arial"/>
              <a:sym typeface="Arial"/>
            </a:endParaRPr>
          </a:p>
          <a:p>
            <a:pPr indent="-457200" lvl="0" marL="457200" rtl="0" algn="l">
              <a:lnSpc>
                <a:spcPct val="200000"/>
              </a:lnSpc>
              <a:spcBef>
                <a:spcPts val="0"/>
              </a:spcBef>
              <a:spcAft>
                <a:spcPts val="0"/>
              </a:spcAft>
              <a:buNone/>
            </a:pPr>
            <a:r>
              <a:rPr i="1" lang="en" sz="500">
                <a:solidFill>
                  <a:srgbClr val="000000"/>
                </a:solidFill>
                <a:latin typeface="Arial"/>
                <a:ea typeface="Arial"/>
                <a:cs typeface="Arial"/>
                <a:sym typeface="Arial"/>
              </a:rPr>
              <a:t>Hexagonal shapes in nature and architecture - Prefabricados de Hormigón SAS 1900</a:t>
            </a:r>
            <a:r>
              <a:rPr lang="en" sz="500">
                <a:solidFill>
                  <a:srgbClr val="000000"/>
                </a:solidFill>
                <a:latin typeface="Arial"/>
                <a:ea typeface="Arial"/>
                <a:cs typeface="Arial"/>
                <a:sym typeface="Arial"/>
              </a:rPr>
              <a:t>. (2023, June 7). SAS Prefabricados de Hormigón. https://sas1900.com/en/hexagonal-shapes-in-nature-and-architecture/</a:t>
            </a:r>
            <a:endParaRPr sz="500">
              <a:solidFill>
                <a:srgbClr val="000000"/>
              </a:solidFill>
              <a:latin typeface="Arial"/>
              <a:ea typeface="Arial"/>
              <a:cs typeface="Arial"/>
              <a:sym typeface="Arial"/>
            </a:endParaRPr>
          </a:p>
          <a:p>
            <a:pPr indent="-457200" lvl="0" marL="457200" rtl="0" algn="l">
              <a:lnSpc>
                <a:spcPct val="200000"/>
              </a:lnSpc>
              <a:spcBef>
                <a:spcPts val="0"/>
              </a:spcBef>
              <a:spcAft>
                <a:spcPts val="0"/>
              </a:spcAft>
              <a:buNone/>
            </a:pPr>
            <a:r>
              <a:rPr i="1" lang="en" sz="500">
                <a:solidFill>
                  <a:srgbClr val="000000"/>
                </a:solidFill>
                <a:latin typeface="Arial"/>
                <a:ea typeface="Arial"/>
                <a:cs typeface="Arial"/>
                <a:sym typeface="Arial"/>
              </a:rPr>
              <a:t>Illustrative Mathematics</a:t>
            </a:r>
            <a:r>
              <a:rPr lang="en" sz="500">
                <a:solidFill>
                  <a:srgbClr val="000000"/>
                </a:solidFill>
                <a:latin typeface="Arial"/>
                <a:ea typeface="Arial"/>
                <a:cs typeface="Arial"/>
                <a:sym typeface="Arial"/>
              </a:rPr>
              <a:t>. (n.d.). Illustrative Math Tasks. https://tasks.illustrativemathematics.org/content-standards/tasks/1123</a:t>
            </a:r>
            <a:endParaRPr sz="500">
              <a:solidFill>
                <a:srgbClr val="000000"/>
              </a:solidFill>
              <a:latin typeface="Arial"/>
              <a:ea typeface="Arial"/>
              <a:cs typeface="Arial"/>
              <a:sym typeface="Arial"/>
            </a:endParaRPr>
          </a:p>
          <a:p>
            <a:pPr indent="-457200" lvl="0" marL="457200" rtl="0" algn="l">
              <a:lnSpc>
                <a:spcPct val="200000"/>
              </a:lnSpc>
              <a:spcBef>
                <a:spcPts val="0"/>
              </a:spcBef>
              <a:spcAft>
                <a:spcPts val="0"/>
              </a:spcAft>
              <a:buNone/>
            </a:pPr>
            <a:r>
              <a:rPr i="1" lang="en" sz="500">
                <a:solidFill>
                  <a:srgbClr val="000000"/>
                </a:solidFill>
                <a:latin typeface="Arial"/>
                <a:ea typeface="Arial"/>
                <a:cs typeface="Arial"/>
                <a:sym typeface="Arial"/>
              </a:rPr>
              <a:t>Japanese bullet trains to carry freight in response to COVID-19</a:t>
            </a:r>
            <a:r>
              <a:rPr lang="en" sz="500">
                <a:solidFill>
                  <a:srgbClr val="000000"/>
                </a:solidFill>
                <a:latin typeface="Arial"/>
                <a:ea typeface="Arial"/>
                <a:cs typeface="Arial"/>
                <a:sym typeface="Arial"/>
              </a:rPr>
              <a:t>. (2020, April 8). Springwise. https://springwise.com/coronavirus/japanese-bullet-trains-to-carry-freight-in-response-to-covid-19/</a:t>
            </a:r>
            <a:endParaRPr sz="500">
              <a:solidFill>
                <a:srgbClr val="000000"/>
              </a:solidFill>
              <a:latin typeface="Arial"/>
              <a:ea typeface="Arial"/>
              <a:cs typeface="Arial"/>
              <a:sym typeface="Arial"/>
            </a:endParaRPr>
          </a:p>
          <a:p>
            <a:pPr indent="-457200" lvl="0" marL="457200" rtl="0" algn="l">
              <a:lnSpc>
                <a:spcPct val="200000"/>
              </a:lnSpc>
              <a:spcBef>
                <a:spcPts val="0"/>
              </a:spcBef>
              <a:spcAft>
                <a:spcPts val="0"/>
              </a:spcAft>
              <a:buNone/>
            </a:pPr>
            <a:r>
              <a:rPr i="1" lang="en" sz="500">
                <a:solidFill>
                  <a:srgbClr val="000000"/>
                </a:solidFill>
                <a:latin typeface="Arial"/>
                <a:ea typeface="Arial"/>
                <a:cs typeface="Arial"/>
                <a:sym typeface="Arial"/>
              </a:rPr>
              <a:t>The Kingfisher and the bullet train – In the news</a:t>
            </a:r>
            <a:r>
              <a:rPr lang="en" sz="500">
                <a:solidFill>
                  <a:srgbClr val="000000"/>
                </a:solidFill>
                <a:latin typeface="Arial"/>
                <a:ea typeface="Arial"/>
                <a:cs typeface="Arial"/>
                <a:sym typeface="Arial"/>
              </a:rPr>
              <a:t>. (n.d.). GTAC. https://gtac.edu.au/the-kingfisher-and-the-bullet-train-in-the-news/</a:t>
            </a:r>
            <a:endParaRPr sz="500">
              <a:solidFill>
                <a:srgbClr val="000000"/>
              </a:solidFill>
              <a:latin typeface="Arial"/>
              <a:ea typeface="Arial"/>
              <a:cs typeface="Arial"/>
              <a:sym typeface="Arial"/>
            </a:endParaRPr>
          </a:p>
          <a:p>
            <a:pPr indent="-457200" lvl="0" marL="457200" rtl="0" algn="l">
              <a:lnSpc>
                <a:spcPct val="200000"/>
              </a:lnSpc>
              <a:spcBef>
                <a:spcPts val="0"/>
              </a:spcBef>
              <a:spcAft>
                <a:spcPts val="0"/>
              </a:spcAft>
              <a:buNone/>
            </a:pPr>
            <a:r>
              <a:rPr i="1" lang="en" sz="500">
                <a:solidFill>
                  <a:srgbClr val="000000"/>
                </a:solidFill>
                <a:latin typeface="Arial"/>
                <a:ea typeface="Arial"/>
                <a:cs typeface="Arial"/>
                <a:sym typeface="Arial"/>
              </a:rPr>
              <a:t>Kingfisher Bird Facts | Alcedo Atthis</a:t>
            </a:r>
            <a:r>
              <a:rPr lang="en" sz="500">
                <a:solidFill>
                  <a:srgbClr val="000000"/>
                </a:solidFill>
                <a:latin typeface="Arial"/>
                <a:ea typeface="Arial"/>
                <a:cs typeface="Arial"/>
                <a:sym typeface="Arial"/>
              </a:rPr>
              <a:t>. (n.d.). RSPB. https://www.rspb.org.uk/birds-and-wildlife/kingfisher</a:t>
            </a:r>
            <a:endParaRPr sz="500">
              <a:solidFill>
                <a:srgbClr val="000000"/>
              </a:solidFill>
              <a:latin typeface="Arial"/>
              <a:ea typeface="Arial"/>
              <a:cs typeface="Arial"/>
              <a:sym typeface="Arial"/>
            </a:endParaRPr>
          </a:p>
          <a:p>
            <a:pPr indent="-457200" lvl="0" marL="457200" rtl="0" algn="l">
              <a:lnSpc>
                <a:spcPct val="200000"/>
              </a:lnSpc>
              <a:spcBef>
                <a:spcPts val="0"/>
              </a:spcBef>
              <a:spcAft>
                <a:spcPts val="0"/>
              </a:spcAft>
              <a:buNone/>
            </a:pPr>
            <a:r>
              <a:rPr i="1" lang="en" sz="500">
                <a:solidFill>
                  <a:srgbClr val="000000"/>
                </a:solidFill>
                <a:latin typeface="Arial"/>
                <a:ea typeface="Arial"/>
                <a:cs typeface="Arial"/>
                <a:sym typeface="Arial"/>
              </a:rPr>
              <a:t>Materials Used in Building Construction</a:t>
            </a:r>
            <a:r>
              <a:rPr lang="en" sz="500">
                <a:solidFill>
                  <a:srgbClr val="000000"/>
                </a:solidFill>
                <a:latin typeface="Arial"/>
                <a:ea typeface="Arial"/>
                <a:cs typeface="Arial"/>
                <a:sym typeface="Arial"/>
              </a:rPr>
              <a:t>. (2019, March 27). Construction Tuts. https://www.constructiontuts.com/materials-used-in-building-construction/</a:t>
            </a:r>
            <a:endParaRPr sz="500">
              <a:solidFill>
                <a:srgbClr val="000000"/>
              </a:solidFill>
              <a:latin typeface="Arial"/>
              <a:ea typeface="Arial"/>
              <a:cs typeface="Arial"/>
              <a:sym typeface="Arial"/>
            </a:endParaRPr>
          </a:p>
          <a:p>
            <a:pPr indent="-457200" lvl="0" marL="457200" rtl="0" algn="l">
              <a:lnSpc>
                <a:spcPct val="200000"/>
              </a:lnSpc>
              <a:spcBef>
                <a:spcPts val="0"/>
              </a:spcBef>
              <a:spcAft>
                <a:spcPts val="0"/>
              </a:spcAft>
              <a:buNone/>
            </a:pPr>
            <a:r>
              <a:rPr lang="en" sz="500">
                <a:solidFill>
                  <a:srgbClr val="000000"/>
                </a:solidFill>
                <a:latin typeface="Arial"/>
                <a:ea typeface="Arial"/>
                <a:cs typeface="Arial"/>
                <a:sym typeface="Arial"/>
              </a:rPr>
              <a:t>Petley, D. (2024, October 17). </a:t>
            </a:r>
            <a:r>
              <a:rPr i="1" lang="en" sz="500">
                <a:solidFill>
                  <a:srgbClr val="000000"/>
                </a:solidFill>
                <a:latin typeface="Arial"/>
                <a:ea typeface="Arial"/>
                <a:cs typeface="Arial"/>
                <a:sym typeface="Arial"/>
              </a:rPr>
              <a:t>A first analysis of the 30 July 2024 Wayanad landslide in India</a:t>
            </a:r>
            <a:r>
              <a:rPr lang="en" sz="500">
                <a:solidFill>
                  <a:srgbClr val="000000"/>
                </a:solidFill>
                <a:latin typeface="Arial"/>
                <a:ea typeface="Arial"/>
                <a:cs typeface="Arial"/>
                <a:sym typeface="Arial"/>
              </a:rPr>
              <a:t>. Eos.org. https://eos.org/thelandslideblog/wayanad-4</a:t>
            </a:r>
            <a:endParaRPr sz="500">
              <a:solidFill>
                <a:srgbClr val="000000"/>
              </a:solidFill>
              <a:latin typeface="Arial"/>
              <a:ea typeface="Arial"/>
              <a:cs typeface="Arial"/>
              <a:sym typeface="Arial"/>
            </a:endParaRPr>
          </a:p>
          <a:p>
            <a:pPr indent="-457200" lvl="0" marL="457200" rtl="0" algn="l">
              <a:lnSpc>
                <a:spcPct val="200000"/>
              </a:lnSpc>
              <a:spcBef>
                <a:spcPts val="0"/>
              </a:spcBef>
              <a:spcAft>
                <a:spcPts val="0"/>
              </a:spcAft>
              <a:buNone/>
            </a:pPr>
            <a:r>
              <a:rPr i="1" lang="en" sz="500">
                <a:solidFill>
                  <a:srgbClr val="000000"/>
                </a:solidFill>
                <a:latin typeface="Arial"/>
                <a:ea typeface="Arial"/>
                <a:cs typeface="Arial"/>
                <a:sym typeface="Arial"/>
              </a:rPr>
              <a:t>Spiders and their Webs – Acreage Life – Nebraska</a:t>
            </a:r>
            <a:r>
              <a:rPr lang="en" sz="500">
                <a:solidFill>
                  <a:srgbClr val="000000"/>
                </a:solidFill>
                <a:latin typeface="Arial"/>
                <a:ea typeface="Arial"/>
                <a:cs typeface="Arial"/>
                <a:sym typeface="Arial"/>
              </a:rPr>
              <a:t>. (2018, October 1). Acreage Life - Nebraska. https://acreagenebraska.org/2018/10/01/125/</a:t>
            </a:r>
            <a:endParaRPr sz="500">
              <a:solidFill>
                <a:srgbClr val="000000"/>
              </a:solidFill>
              <a:latin typeface="Arial"/>
              <a:ea typeface="Arial"/>
              <a:cs typeface="Arial"/>
              <a:sym typeface="Arial"/>
            </a:endParaRPr>
          </a:p>
          <a:p>
            <a:pPr indent="-457200" lvl="0" marL="457200" rtl="0" algn="l">
              <a:lnSpc>
                <a:spcPct val="200000"/>
              </a:lnSpc>
              <a:spcBef>
                <a:spcPts val="0"/>
              </a:spcBef>
              <a:spcAft>
                <a:spcPts val="0"/>
              </a:spcAft>
              <a:buNone/>
            </a:pPr>
            <a:r>
              <a:rPr lang="en" sz="500">
                <a:solidFill>
                  <a:srgbClr val="000000"/>
                </a:solidFill>
                <a:latin typeface="Arial"/>
                <a:ea typeface="Arial"/>
                <a:cs typeface="Arial"/>
                <a:sym typeface="Arial"/>
              </a:rPr>
              <a:t>Sullivan, K. D. (2017, August 13). </a:t>
            </a:r>
            <a:r>
              <a:rPr i="1" lang="en" sz="500">
                <a:solidFill>
                  <a:srgbClr val="000000"/>
                </a:solidFill>
                <a:latin typeface="Arial"/>
                <a:ea typeface="Arial"/>
                <a:cs typeface="Arial"/>
                <a:sym typeface="Arial"/>
              </a:rPr>
              <a:t>Ever wonder why there are so many hexagons in nature? | Videos</a:t>
            </a:r>
            <a:r>
              <a:rPr lang="en" sz="500">
                <a:solidFill>
                  <a:srgbClr val="000000"/>
                </a:solidFill>
                <a:latin typeface="Arial"/>
                <a:ea typeface="Arial"/>
                <a:cs typeface="Arial"/>
                <a:sym typeface="Arial"/>
              </a:rPr>
              <a:t>. Labroots. https://www.labroots.com/trending/videos/10939/ever-wonder-why-there-are-so-many-hexagons-in-nature</a:t>
            </a:r>
            <a:endParaRPr sz="500">
              <a:solidFill>
                <a:srgbClr val="000000"/>
              </a:solidFill>
              <a:latin typeface="Arial"/>
              <a:ea typeface="Arial"/>
              <a:cs typeface="Arial"/>
              <a:sym typeface="Arial"/>
            </a:endParaRPr>
          </a:p>
          <a:p>
            <a:pPr indent="-457200" lvl="0" marL="457200" rtl="0" algn="l">
              <a:lnSpc>
                <a:spcPct val="200000"/>
              </a:lnSpc>
              <a:spcBef>
                <a:spcPts val="0"/>
              </a:spcBef>
              <a:spcAft>
                <a:spcPts val="0"/>
              </a:spcAft>
              <a:buNone/>
            </a:pPr>
            <a:r>
              <a:rPr i="1" lang="en" sz="500">
                <a:solidFill>
                  <a:srgbClr val="000000"/>
                </a:solidFill>
                <a:latin typeface="Arial"/>
                <a:ea typeface="Arial"/>
                <a:cs typeface="Arial"/>
                <a:sym typeface="Arial"/>
              </a:rPr>
              <a:t>The Wayanad Landslide: Catastrophic Event and Its Aftermath</a:t>
            </a:r>
            <a:r>
              <a:rPr lang="en" sz="500">
                <a:solidFill>
                  <a:srgbClr val="000000"/>
                </a:solidFill>
                <a:latin typeface="Arial"/>
                <a:ea typeface="Arial"/>
                <a:cs typeface="Arial"/>
                <a:sym typeface="Arial"/>
              </a:rPr>
              <a:t>. (n.d.). https://www.linkedin.com/pulse/wayanad-landslide-catastrophic-event-its-aftermath-abishek-arokiasamy-l0roc</a:t>
            </a:r>
            <a:endParaRPr sz="500">
              <a:solidFill>
                <a:srgbClr val="000000"/>
              </a:solidFill>
              <a:latin typeface="Arial"/>
              <a:ea typeface="Arial"/>
              <a:cs typeface="Arial"/>
              <a:sym typeface="Arial"/>
            </a:endParaRPr>
          </a:p>
          <a:p>
            <a:pPr indent="-457200" lvl="0" marL="457200" rtl="0" algn="l">
              <a:lnSpc>
                <a:spcPct val="200000"/>
              </a:lnSpc>
              <a:spcBef>
                <a:spcPts val="0"/>
              </a:spcBef>
              <a:spcAft>
                <a:spcPts val="0"/>
              </a:spcAft>
              <a:buNone/>
            </a:pPr>
            <a:r>
              <a:rPr i="1" lang="en" sz="500">
                <a:solidFill>
                  <a:srgbClr val="000000"/>
                </a:solidFill>
                <a:latin typeface="Arial"/>
                <a:ea typeface="Arial"/>
                <a:cs typeface="Arial"/>
                <a:sym typeface="Arial"/>
              </a:rPr>
              <a:t>What is Biomimicry</a:t>
            </a:r>
            <a:r>
              <a:rPr lang="en" sz="500">
                <a:solidFill>
                  <a:srgbClr val="000000"/>
                </a:solidFill>
                <a:latin typeface="Arial"/>
                <a:ea typeface="Arial"/>
                <a:cs typeface="Arial"/>
                <a:sym typeface="Arial"/>
              </a:rPr>
              <a:t>. (n.d.). </a:t>
            </a:r>
            <a:r>
              <a:rPr lang="en" sz="500" u="sng">
                <a:solidFill>
                  <a:schemeClr val="hlink"/>
                </a:solidFill>
                <a:latin typeface="Arial"/>
                <a:ea typeface="Arial"/>
                <a:cs typeface="Arial"/>
                <a:sym typeface="Arial"/>
                <a:hlinkClick r:id="rId3"/>
              </a:rPr>
              <a:t>https://biomimicry.org/inspiration/what-is-biomimicry/</a:t>
            </a:r>
            <a:r>
              <a:rPr lang="en" sz="500">
                <a:solidFill>
                  <a:srgbClr val="000000"/>
                </a:solidFill>
                <a:latin typeface="Arial"/>
                <a:ea typeface="Arial"/>
                <a:cs typeface="Arial"/>
                <a:sym typeface="Arial"/>
              </a:rPr>
              <a:t>.</a:t>
            </a:r>
            <a:endParaRPr sz="500">
              <a:solidFill>
                <a:srgbClr val="000000"/>
              </a:solidFill>
              <a:latin typeface="Arial"/>
              <a:ea typeface="Arial"/>
              <a:cs typeface="Arial"/>
              <a:sym typeface="Arial"/>
            </a:endParaRPr>
          </a:p>
          <a:p>
            <a:pPr indent="0" lvl="0" marL="0" marR="152400" rtl="0" algn="l">
              <a:lnSpc>
                <a:spcPct val="142857"/>
              </a:lnSpc>
              <a:spcBef>
                <a:spcPts val="0"/>
              </a:spcBef>
              <a:spcAft>
                <a:spcPts val="0"/>
              </a:spcAft>
              <a:buNone/>
            </a:pPr>
            <a:r>
              <a:rPr lang="en" sz="500">
                <a:solidFill>
                  <a:srgbClr val="000000"/>
                </a:solidFill>
                <a:latin typeface="Arial"/>
                <a:ea typeface="Arial"/>
                <a:cs typeface="Arial"/>
                <a:sym typeface="Arial"/>
              </a:rPr>
              <a:t>(n.d.). https://buffaloarchitecture.org/wp-content/uploads/2015/08/AEPresentation-ArchitecturalElements.pdf</a:t>
            </a:r>
            <a:endParaRPr sz="500">
              <a:solidFill>
                <a:srgbClr val="000000"/>
              </a:solidFill>
              <a:latin typeface="Arial"/>
              <a:ea typeface="Arial"/>
              <a:cs typeface="Arial"/>
              <a:sym typeface="Arial"/>
            </a:endParaRPr>
          </a:p>
          <a:p>
            <a:pPr indent="0" lvl="0" marL="101600" marR="101600" rtl="0" algn="ctr">
              <a:lnSpc>
                <a:spcPct val="180000"/>
              </a:lnSpc>
              <a:spcBef>
                <a:spcPts val="0"/>
              </a:spcBef>
              <a:spcAft>
                <a:spcPts val="0"/>
              </a:spcAft>
              <a:buNone/>
            </a:pPr>
            <a:r>
              <a:t/>
            </a:r>
            <a:endParaRPr sz="500">
              <a:solidFill>
                <a:srgbClr val="1A73E8"/>
              </a:solidFill>
              <a:highlight>
                <a:srgbClr val="FFFFFF"/>
              </a:highlight>
              <a:latin typeface="Roboto"/>
              <a:ea typeface="Roboto"/>
              <a:cs typeface="Roboto"/>
              <a:sym typeface="Roboto"/>
            </a:endParaRPr>
          </a:p>
          <a:p>
            <a:pPr indent="0" lvl="0" marL="0" rtl="0" algn="l">
              <a:lnSpc>
                <a:spcPct val="180000"/>
              </a:lnSpc>
              <a:spcBef>
                <a:spcPts val="0"/>
              </a:spcBef>
              <a:spcAft>
                <a:spcPts val="0"/>
              </a:spcAft>
              <a:buNone/>
            </a:pPr>
            <a:r>
              <a:rPr lang="en" sz="500">
                <a:solidFill>
                  <a:srgbClr val="000000"/>
                </a:solidFill>
                <a:highlight>
                  <a:srgbClr val="FFFFFF"/>
                </a:highlight>
                <a:latin typeface="Roboto"/>
                <a:ea typeface="Roboto"/>
                <a:cs typeface="Roboto"/>
                <a:sym typeface="Roboto"/>
              </a:rPr>
              <a:t> </a:t>
            </a:r>
            <a:endParaRPr sz="500">
              <a:solidFill>
                <a:srgbClr val="000000"/>
              </a:solidFill>
              <a:highlight>
                <a:srgbClr val="FFFFFF"/>
              </a:highlight>
              <a:latin typeface="Roboto"/>
              <a:ea typeface="Roboto"/>
              <a:cs typeface="Roboto"/>
              <a:sym typeface="Roboto"/>
            </a:endParaRPr>
          </a:p>
          <a:p>
            <a:pPr indent="-457200" lvl="0" marL="457200" rtl="0" algn="l">
              <a:lnSpc>
                <a:spcPct val="200000"/>
              </a:lnSpc>
              <a:spcBef>
                <a:spcPts val="0"/>
              </a:spcBef>
              <a:spcAft>
                <a:spcPts val="0"/>
              </a:spcAft>
              <a:buNone/>
            </a:pPr>
            <a:r>
              <a:t/>
            </a:r>
            <a:endParaRPr sz="500">
              <a:solidFill>
                <a:srgbClr val="000000"/>
              </a:solidFill>
              <a:latin typeface="Arial"/>
              <a:ea typeface="Arial"/>
              <a:cs typeface="Arial"/>
              <a:sym typeface="Arial"/>
            </a:endParaRPr>
          </a:p>
        </p:txBody>
      </p:sp>
      <p:sp>
        <p:nvSpPr>
          <p:cNvPr id="1874" name="Google Shape;1874;p58"/>
          <p:cNvSpPr/>
          <p:nvPr/>
        </p:nvSpPr>
        <p:spPr>
          <a:xfrm>
            <a:off x="1317530" y="1684464"/>
            <a:ext cx="693161" cy="94759"/>
          </a:xfrm>
          <a:custGeom>
            <a:rect b="b" l="l" r="r" t="t"/>
            <a:pathLst>
              <a:path extrusionOk="0" h="2178" w="15932">
                <a:moveTo>
                  <a:pt x="15790" y="2178"/>
                </a:moveTo>
                <a:cubicBezTo>
                  <a:pt x="15812" y="2154"/>
                  <a:pt x="15932" y="2108"/>
                  <a:pt x="15858" y="2116"/>
                </a:cubicBezTo>
                <a:cubicBezTo>
                  <a:pt x="14262" y="1999"/>
                  <a:pt x="12673" y="1769"/>
                  <a:pt x="11071" y="1662"/>
                </a:cubicBezTo>
                <a:cubicBezTo>
                  <a:pt x="9639" y="1565"/>
                  <a:pt x="8217" y="1789"/>
                  <a:pt x="6809" y="1453"/>
                </a:cubicBezTo>
                <a:cubicBezTo>
                  <a:pt x="4525" y="908"/>
                  <a:pt x="2230" y="737"/>
                  <a:pt x="1" y="0"/>
                </a:cubicBezTo>
                <a:cubicBezTo>
                  <a:pt x="1186" y="530"/>
                  <a:pt x="2390" y="241"/>
                  <a:pt x="3644" y="498"/>
                </a:cubicBezTo>
                <a:cubicBezTo>
                  <a:pt x="5185" y="814"/>
                  <a:pt x="6786" y="946"/>
                  <a:pt x="8348" y="1078"/>
                </a:cubicBezTo>
                <a:cubicBezTo>
                  <a:pt x="8134" y="767"/>
                  <a:pt x="7723" y="633"/>
                  <a:pt x="7518" y="307"/>
                </a:cubicBezTo>
                <a:cubicBezTo>
                  <a:pt x="8245" y="102"/>
                  <a:pt x="9120" y="619"/>
                  <a:pt x="9829" y="789"/>
                </a:cubicBezTo>
                <a:cubicBezTo>
                  <a:pt x="10887" y="1044"/>
                  <a:pt x="11965" y="710"/>
                  <a:pt x="13036" y="1004"/>
                </a:cubicBezTo>
                <a:cubicBezTo>
                  <a:pt x="13952" y="1254"/>
                  <a:pt x="14915" y="1925"/>
                  <a:pt x="15790" y="2178"/>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5" name="Google Shape;1875;p58"/>
          <p:cNvSpPr/>
          <p:nvPr/>
        </p:nvSpPr>
        <p:spPr>
          <a:xfrm>
            <a:off x="436143" y="1932923"/>
            <a:ext cx="251908" cy="121603"/>
          </a:xfrm>
          <a:custGeom>
            <a:rect b="b" l="l" r="r" t="t"/>
            <a:pathLst>
              <a:path extrusionOk="0" h="2795" w="5790">
                <a:moveTo>
                  <a:pt x="5789" y="2794"/>
                </a:moveTo>
                <a:lnTo>
                  <a:pt x="0" y="2794"/>
                </a:lnTo>
                <a:cubicBezTo>
                  <a:pt x="1" y="2449"/>
                  <a:pt x="334" y="2302"/>
                  <a:pt x="642" y="2459"/>
                </a:cubicBezTo>
                <a:cubicBezTo>
                  <a:pt x="1176" y="2313"/>
                  <a:pt x="1710" y="2168"/>
                  <a:pt x="2243" y="2023"/>
                </a:cubicBezTo>
                <a:cubicBezTo>
                  <a:pt x="1961" y="1537"/>
                  <a:pt x="1680" y="916"/>
                  <a:pt x="1990" y="447"/>
                </a:cubicBezTo>
                <a:cubicBezTo>
                  <a:pt x="2266" y="30"/>
                  <a:pt x="2924" y="0"/>
                  <a:pt x="3319" y="305"/>
                </a:cubicBezTo>
                <a:cubicBezTo>
                  <a:pt x="3715" y="611"/>
                  <a:pt x="3871" y="1151"/>
                  <a:pt x="3841" y="1650"/>
                </a:cubicBezTo>
                <a:cubicBezTo>
                  <a:pt x="4167" y="1444"/>
                  <a:pt x="4670" y="1740"/>
                  <a:pt x="4650" y="2124"/>
                </a:cubicBezTo>
                <a:cubicBezTo>
                  <a:pt x="5100" y="1999"/>
                  <a:pt x="5656" y="2346"/>
                  <a:pt x="5789" y="2794"/>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79" name="Shape 1879"/>
        <p:cNvGrpSpPr/>
        <p:nvPr/>
      </p:nvGrpSpPr>
      <p:grpSpPr>
        <a:xfrm>
          <a:off x="0" y="0"/>
          <a:ext cx="0" cy="0"/>
          <a:chOff x="0" y="0"/>
          <a:chExt cx="0" cy="0"/>
        </a:xfrm>
      </p:grpSpPr>
      <p:sp>
        <p:nvSpPr>
          <p:cNvPr id="1880" name="Google Shape;1880;p59"/>
          <p:cNvSpPr/>
          <p:nvPr/>
        </p:nvSpPr>
        <p:spPr>
          <a:xfrm rot="-294024">
            <a:off x="2484733" y="4103310"/>
            <a:ext cx="1197021" cy="367325"/>
          </a:xfrm>
          <a:custGeom>
            <a:rect b="b" l="l" r="r" t="t"/>
            <a:pathLst>
              <a:path extrusionOk="0" h="5144" w="16763">
                <a:moveTo>
                  <a:pt x="7248" y="3230"/>
                </a:moveTo>
                <a:cubicBezTo>
                  <a:pt x="6458" y="3235"/>
                  <a:pt x="5856" y="3147"/>
                  <a:pt x="5027" y="3147"/>
                </a:cubicBezTo>
                <a:lnTo>
                  <a:pt x="16762" y="5143"/>
                </a:lnTo>
                <a:cubicBezTo>
                  <a:pt x="16344" y="4942"/>
                  <a:pt x="15504" y="4525"/>
                  <a:pt x="14892" y="4322"/>
                </a:cubicBezTo>
                <a:cubicBezTo>
                  <a:pt x="14311" y="4129"/>
                  <a:pt x="14059" y="3799"/>
                  <a:pt x="13589" y="3450"/>
                </a:cubicBezTo>
                <a:cubicBezTo>
                  <a:pt x="12853" y="2902"/>
                  <a:pt x="12200" y="3154"/>
                  <a:pt x="11375" y="2959"/>
                </a:cubicBezTo>
                <a:cubicBezTo>
                  <a:pt x="11149" y="2905"/>
                  <a:pt x="10860" y="2778"/>
                  <a:pt x="10550" y="2640"/>
                </a:cubicBezTo>
                <a:lnTo>
                  <a:pt x="11381" y="2809"/>
                </a:lnTo>
                <a:cubicBezTo>
                  <a:pt x="10976" y="2690"/>
                  <a:pt x="10631" y="2359"/>
                  <a:pt x="10177" y="2301"/>
                </a:cubicBezTo>
                <a:cubicBezTo>
                  <a:pt x="9689" y="2236"/>
                  <a:pt x="9316" y="2244"/>
                  <a:pt x="8853" y="1987"/>
                </a:cubicBezTo>
                <a:cubicBezTo>
                  <a:pt x="8104" y="1571"/>
                  <a:pt x="7692" y="1248"/>
                  <a:pt x="6796" y="1208"/>
                </a:cubicBezTo>
                <a:cubicBezTo>
                  <a:pt x="6050" y="1175"/>
                  <a:pt x="5448" y="1165"/>
                  <a:pt x="4727" y="941"/>
                </a:cubicBezTo>
                <a:cubicBezTo>
                  <a:pt x="3998" y="717"/>
                  <a:pt x="3262" y="1"/>
                  <a:pt x="2482" y="13"/>
                </a:cubicBezTo>
                <a:cubicBezTo>
                  <a:pt x="2159" y="19"/>
                  <a:pt x="1816" y="203"/>
                  <a:pt x="1484" y="281"/>
                </a:cubicBezTo>
                <a:cubicBezTo>
                  <a:pt x="1181" y="352"/>
                  <a:pt x="525" y="489"/>
                  <a:pt x="0" y="510"/>
                </a:cubicBezTo>
                <a:lnTo>
                  <a:pt x="8572" y="2241"/>
                </a:lnTo>
                <a:cubicBezTo>
                  <a:pt x="8538" y="2261"/>
                  <a:pt x="8505" y="2282"/>
                  <a:pt x="8475" y="2308"/>
                </a:cubicBezTo>
                <a:cubicBezTo>
                  <a:pt x="8004" y="2719"/>
                  <a:pt x="8088" y="3224"/>
                  <a:pt x="7248" y="323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1" name="Google Shape;1881;p59"/>
          <p:cNvSpPr/>
          <p:nvPr/>
        </p:nvSpPr>
        <p:spPr>
          <a:xfrm>
            <a:off x="2872671" y="3305900"/>
            <a:ext cx="599109" cy="95757"/>
          </a:xfrm>
          <a:custGeom>
            <a:rect b="b" l="l" r="r" t="t"/>
            <a:pathLst>
              <a:path extrusionOk="0" h="1341" w="8390">
                <a:moveTo>
                  <a:pt x="8390" y="1099"/>
                </a:moveTo>
                <a:cubicBezTo>
                  <a:pt x="5889" y="1340"/>
                  <a:pt x="1" y="614"/>
                  <a:pt x="1" y="614"/>
                </a:cubicBezTo>
                <a:cubicBezTo>
                  <a:pt x="454" y="614"/>
                  <a:pt x="1094" y="606"/>
                  <a:pt x="1536" y="568"/>
                </a:cubicBezTo>
                <a:cubicBezTo>
                  <a:pt x="1755" y="550"/>
                  <a:pt x="1991" y="748"/>
                  <a:pt x="2210" y="695"/>
                </a:cubicBezTo>
                <a:cubicBezTo>
                  <a:pt x="2334" y="665"/>
                  <a:pt x="2289" y="413"/>
                  <a:pt x="2352" y="391"/>
                </a:cubicBezTo>
                <a:cubicBezTo>
                  <a:pt x="3475" y="0"/>
                  <a:pt x="3537" y="372"/>
                  <a:pt x="4594" y="600"/>
                </a:cubicBezTo>
                <a:cubicBezTo>
                  <a:pt x="5768" y="854"/>
                  <a:pt x="7422" y="640"/>
                  <a:pt x="8390" y="1099"/>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2" name="Google Shape;1882;p59"/>
          <p:cNvSpPr txBox="1"/>
          <p:nvPr>
            <p:ph idx="1" type="subTitle"/>
          </p:nvPr>
        </p:nvSpPr>
        <p:spPr>
          <a:xfrm>
            <a:off x="1226400" y="977913"/>
            <a:ext cx="6691200" cy="1478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sz="6000">
                <a:latin typeface="Times New Roman"/>
                <a:ea typeface="Times New Roman"/>
                <a:cs typeface="Times New Roman"/>
                <a:sym typeface="Times New Roman"/>
              </a:rPr>
              <a:t>Thank You!</a:t>
            </a:r>
            <a:endParaRPr sz="6000">
              <a:latin typeface="Times New Roman"/>
              <a:ea typeface="Times New Roman"/>
              <a:cs typeface="Times New Roman"/>
              <a:sym typeface="Times New Roman"/>
            </a:endParaRPr>
          </a:p>
        </p:txBody>
      </p:sp>
      <p:grpSp>
        <p:nvGrpSpPr>
          <p:cNvPr id="1883" name="Google Shape;1883;p59"/>
          <p:cNvGrpSpPr/>
          <p:nvPr/>
        </p:nvGrpSpPr>
        <p:grpSpPr>
          <a:xfrm>
            <a:off x="8418529" y="4103310"/>
            <a:ext cx="1083704" cy="1552741"/>
            <a:chOff x="6919925" y="2734733"/>
            <a:chExt cx="417628" cy="598359"/>
          </a:xfrm>
        </p:grpSpPr>
        <p:sp>
          <p:nvSpPr>
            <p:cNvPr id="1884" name="Google Shape;1884;p59"/>
            <p:cNvSpPr/>
            <p:nvPr/>
          </p:nvSpPr>
          <p:spPr>
            <a:xfrm>
              <a:off x="6919925" y="2734733"/>
              <a:ext cx="338662" cy="598359"/>
            </a:xfrm>
            <a:custGeom>
              <a:rect b="b" l="l" r="r" t="t"/>
              <a:pathLst>
                <a:path extrusionOk="0" h="13753" w="7784">
                  <a:moveTo>
                    <a:pt x="7783" y="13753"/>
                  </a:moveTo>
                  <a:lnTo>
                    <a:pt x="1" y="13753"/>
                  </a:lnTo>
                  <a:lnTo>
                    <a:pt x="1" y="1411"/>
                  </a:lnTo>
                  <a:lnTo>
                    <a:pt x="7783"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5" name="Google Shape;1885;p59"/>
            <p:cNvSpPr/>
            <p:nvPr/>
          </p:nvSpPr>
          <p:spPr>
            <a:xfrm>
              <a:off x="7258544" y="2734733"/>
              <a:ext cx="79010" cy="598359"/>
            </a:xfrm>
            <a:custGeom>
              <a:rect b="b" l="l" r="r" t="t"/>
              <a:pathLst>
                <a:path extrusionOk="0" h="13753" w="1816">
                  <a:moveTo>
                    <a:pt x="0" y="13753"/>
                  </a:moveTo>
                  <a:lnTo>
                    <a:pt x="1816" y="13753"/>
                  </a:lnTo>
                  <a:lnTo>
                    <a:pt x="1816" y="686"/>
                  </a:lnTo>
                  <a:lnTo>
                    <a:pt x="0"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886" name="Google Shape;1886;p59"/>
          <p:cNvGrpSpPr/>
          <p:nvPr/>
        </p:nvGrpSpPr>
        <p:grpSpPr>
          <a:xfrm>
            <a:off x="1697743" y="3690361"/>
            <a:ext cx="1174938" cy="3989660"/>
            <a:chOff x="322970" y="2365311"/>
            <a:chExt cx="458352" cy="1556394"/>
          </a:xfrm>
        </p:grpSpPr>
        <p:sp>
          <p:nvSpPr>
            <p:cNvPr id="1887" name="Google Shape;1887;p59"/>
            <p:cNvSpPr/>
            <p:nvPr/>
          </p:nvSpPr>
          <p:spPr>
            <a:xfrm>
              <a:off x="322970" y="2365311"/>
              <a:ext cx="458352" cy="1556394"/>
            </a:xfrm>
            <a:custGeom>
              <a:rect b="b" l="l" r="r" t="t"/>
              <a:pathLst>
                <a:path extrusionOk="0" h="35773" w="10535">
                  <a:moveTo>
                    <a:pt x="1" y="1"/>
                  </a:moveTo>
                  <a:lnTo>
                    <a:pt x="10534" y="1"/>
                  </a:lnTo>
                  <a:lnTo>
                    <a:pt x="10534" y="35773"/>
                  </a:lnTo>
                  <a:lnTo>
                    <a:pt x="1" y="35773"/>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8" name="Google Shape;1888;p59"/>
            <p:cNvSpPr/>
            <p:nvPr/>
          </p:nvSpPr>
          <p:spPr>
            <a:xfrm>
              <a:off x="340765" y="2396070"/>
              <a:ext cx="440557" cy="32065"/>
            </a:xfrm>
            <a:custGeom>
              <a:rect b="b" l="l" r="r" t="t"/>
              <a:pathLst>
                <a:path extrusionOk="0" h="737" w="10126">
                  <a:moveTo>
                    <a:pt x="0" y="0"/>
                  </a:moveTo>
                  <a:lnTo>
                    <a:pt x="10125" y="0"/>
                  </a:lnTo>
                  <a:lnTo>
                    <a:pt x="10125" y="736"/>
                  </a:lnTo>
                  <a:lnTo>
                    <a:pt x="0" y="736"/>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9" name="Google Shape;1889;p59"/>
            <p:cNvSpPr/>
            <p:nvPr/>
          </p:nvSpPr>
          <p:spPr>
            <a:xfrm>
              <a:off x="340765" y="2461114"/>
              <a:ext cx="440557" cy="11747"/>
            </a:xfrm>
            <a:custGeom>
              <a:rect b="b" l="l" r="r" t="t"/>
              <a:pathLst>
                <a:path extrusionOk="0" h="270" w="10126">
                  <a:moveTo>
                    <a:pt x="0" y="0"/>
                  </a:moveTo>
                  <a:lnTo>
                    <a:pt x="10125" y="0"/>
                  </a:lnTo>
                  <a:lnTo>
                    <a:pt x="10125" y="270"/>
                  </a:lnTo>
                  <a:lnTo>
                    <a:pt x="0" y="27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0" name="Google Shape;1890;p59"/>
            <p:cNvSpPr/>
            <p:nvPr/>
          </p:nvSpPr>
          <p:spPr>
            <a:xfrm>
              <a:off x="340765" y="2493136"/>
              <a:ext cx="440557" cy="32065"/>
            </a:xfrm>
            <a:custGeom>
              <a:rect b="b" l="l" r="r" t="t"/>
              <a:pathLst>
                <a:path extrusionOk="0" h="737" w="10126">
                  <a:moveTo>
                    <a:pt x="0" y="0"/>
                  </a:moveTo>
                  <a:lnTo>
                    <a:pt x="10125" y="0"/>
                  </a:lnTo>
                  <a:lnTo>
                    <a:pt x="10125" y="736"/>
                  </a:lnTo>
                  <a:lnTo>
                    <a:pt x="0" y="736"/>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1" name="Google Shape;1891;p59"/>
            <p:cNvSpPr/>
            <p:nvPr/>
          </p:nvSpPr>
          <p:spPr>
            <a:xfrm>
              <a:off x="340765" y="2558136"/>
              <a:ext cx="440557" cy="11791"/>
            </a:xfrm>
            <a:custGeom>
              <a:rect b="b" l="l" r="r" t="t"/>
              <a:pathLst>
                <a:path extrusionOk="0" h="271" w="10126">
                  <a:moveTo>
                    <a:pt x="0" y="1"/>
                  </a:moveTo>
                  <a:lnTo>
                    <a:pt x="10125" y="1"/>
                  </a:lnTo>
                  <a:lnTo>
                    <a:pt x="10125" y="271"/>
                  </a:lnTo>
                  <a:lnTo>
                    <a:pt x="0" y="27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2" name="Google Shape;1892;p59"/>
            <p:cNvSpPr/>
            <p:nvPr/>
          </p:nvSpPr>
          <p:spPr>
            <a:xfrm>
              <a:off x="340765" y="2587416"/>
              <a:ext cx="440557" cy="32065"/>
            </a:xfrm>
            <a:custGeom>
              <a:rect b="b" l="l" r="r" t="t"/>
              <a:pathLst>
                <a:path extrusionOk="0" h="737" w="10126">
                  <a:moveTo>
                    <a:pt x="0" y="1"/>
                  </a:moveTo>
                  <a:lnTo>
                    <a:pt x="10125" y="1"/>
                  </a:lnTo>
                  <a:lnTo>
                    <a:pt x="10125" y="737"/>
                  </a:lnTo>
                  <a:lnTo>
                    <a:pt x="0" y="737"/>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3" name="Google Shape;1893;p59"/>
            <p:cNvSpPr/>
            <p:nvPr/>
          </p:nvSpPr>
          <p:spPr>
            <a:xfrm>
              <a:off x="340765" y="2652460"/>
              <a:ext cx="440557" cy="11791"/>
            </a:xfrm>
            <a:custGeom>
              <a:rect b="b" l="l" r="r" t="t"/>
              <a:pathLst>
                <a:path extrusionOk="0" h="271" w="10126">
                  <a:moveTo>
                    <a:pt x="0" y="0"/>
                  </a:moveTo>
                  <a:lnTo>
                    <a:pt x="10125" y="0"/>
                  </a:lnTo>
                  <a:lnTo>
                    <a:pt x="10125" y="270"/>
                  </a:lnTo>
                  <a:lnTo>
                    <a:pt x="0" y="27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4" name="Google Shape;1894;p59"/>
            <p:cNvSpPr/>
            <p:nvPr/>
          </p:nvSpPr>
          <p:spPr>
            <a:xfrm>
              <a:off x="340765" y="2684482"/>
              <a:ext cx="440557" cy="32065"/>
            </a:xfrm>
            <a:custGeom>
              <a:rect b="b" l="l" r="r" t="t"/>
              <a:pathLst>
                <a:path extrusionOk="0" h="737" w="10126">
                  <a:moveTo>
                    <a:pt x="0" y="0"/>
                  </a:moveTo>
                  <a:lnTo>
                    <a:pt x="10125" y="0"/>
                  </a:lnTo>
                  <a:lnTo>
                    <a:pt x="10125" y="736"/>
                  </a:lnTo>
                  <a:lnTo>
                    <a:pt x="0" y="736"/>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5" name="Google Shape;1895;p59"/>
            <p:cNvSpPr/>
            <p:nvPr/>
          </p:nvSpPr>
          <p:spPr>
            <a:xfrm>
              <a:off x="340765" y="2749525"/>
              <a:ext cx="440557" cy="11747"/>
            </a:xfrm>
            <a:custGeom>
              <a:rect b="b" l="l" r="r" t="t"/>
              <a:pathLst>
                <a:path extrusionOk="0" h="270" w="10126">
                  <a:moveTo>
                    <a:pt x="0" y="0"/>
                  </a:moveTo>
                  <a:lnTo>
                    <a:pt x="10125" y="0"/>
                  </a:lnTo>
                  <a:lnTo>
                    <a:pt x="10125" y="270"/>
                  </a:lnTo>
                  <a:lnTo>
                    <a:pt x="0" y="27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6" name="Google Shape;1896;p59"/>
            <p:cNvSpPr/>
            <p:nvPr/>
          </p:nvSpPr>
          <p:spPr>
            <a:xfrm>
              <a:off x="340765" y="2797819"/>
              <a:ext cx="440557" cy="32065"/>
            </a:xfrm>
            <a:custGeom>
              <a:rect b="b" l="l" r="r" t="t"/>
              <a:pathLst>
                <a:path extrusionOk="0" h="737" w="10126">
                  <a:moveTo>
                    <a:pt x="0" y="1"/>
                  </a:moveTo>
                  <a:lnTo>
                    <a:pt x="10125" y="1"/>
                  </a:lnTo>
                  <a:lnTo>
                    <a:pt x="10125" y="737"/>
                  </a:lnTo>
                  <a:lnTo>
                    <a:pt x="0" y="737"/>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7" name="Google Shape;1897;p59"/>
            <p:cNvSpPr/>
            <p:nvPr/>
          </p:nvSpPr>
          <p:spPr>
            <a:xfrm>
              <a:off x="340765" y="2862862"/>
              <a:ext cx="440557" cy="11791"/>
            </a:xfrm>
            <a:custGeom>
              <a:rect b="b" l="l" r="r" t="t"/>
              <a:pathLst>
                <a:path extrusionOk="0" h="271" w="10126">
                  <a:moveTo>
                    <a:pt x="0" y="1"/>
                  </a:moveTo>
                  <a:lnTo>
                    <a:pt x="10125" y="1"/>
                  </a:lnTo>
                  <a:lnTo>
                    <a:pt x="10125" y="270"/>
                  </a:lnTo>
                  <a:lnTo>
                    <a:pt x="0" y="27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8" name="Google Shape;1898;p59"/>
            <p:cNvSpPr/>
            <p:nvPr/>
          </p:nvSpPr>
          <p:spPr>
            <a:xfrm>
              <a:off x="340765" y="2894884"/>
              <a:ext cx="440557" cy="32065"/>
            </a:xfrm>
            <a:custGeom>
              <a:rect b="b" l="l" r="r" t="t"/>
              <a:pathLst>
                <a:path extrusionOk="0" h="737" w="10126">
                  <a:moveTo>
                    <a:pt x="0" y="1"/>
                  </a:moveTo>
                  <a:lnTo>
                    <a:pt x="10125" y="1"/>
                  </a:lnTo>
                  <a:lnTo>
                    <a:pt x="10125" y="737"/>
                  </a:lnTo>
                  <a:lnTo>
                    <a:pt x="0" y="737"/>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9" name="Google Shape;1899;p59"/>
            <p:cNvSpPr/>
            <p:nvPr/>
          </p:nvSpPr>
          <p:spPr>
            <a:xfrm>
              <a:off x="340765" y="2959928"/>
              <a:ext cx="440557" cy="11791"/>
            </a:xfrm>
            <a:custGeom>
              <a:rect b="b" l="l" r="r" t="t"/>
              <a:pathLst>
                <a:path extrusionOk="0" h="271" w="10126">
                  <a:moveTo>
                    <a:pt x="0" y="0"/>
                  </a:moveTo>
                  <a:lnTo>
                    <a:pt x="10125" y="0"/>
                  </a:lnTo>
                  <a:lnTo>
                    <a:pt x="10125" y="270"/>
                  </a:lnTo>
                  <a:lnTo>
                    <a:pt x="0" y="27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0" name="Google Shape;1900;p59"/>
            <p:cNvSpPr/>
            <p:nvPr/>
          </p:nvSpPr>
          <p:spPr>
            <a:xfrm>
              <a:off x="340765" y="3008308"/>
              <a:ext cx="440557" cy="32065"/>
            </a:xfrm>
            <a:custGeom>
              <a:rect b="b" l="l" r="r" t="t"/>
              <a:pathLst>
                <a:path extrusionOk="0" h="737" w="10126">
                  <a:moveTo>
                    <a:pt x="0" y="0"/>
                  </a:moveTo>
                  <a:lnTo>
                    <a:pt x="10125" y="0"/>
                  </a:lnTo>
                  <a:lnTo>
                    <a:pt x="10125" y="736"/>
                  </a:lnTo>
                  <a:lnTo>
                    <a:pt x="0" y="736"/>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1" name="Google Shape;1901;p59"/>
            <p:cNvSpPr/>
            <p:nvPr/>
          </p:nvSpPr>
          <p:spPr>
            <a:xfrm>
              <a:off x="340765" y="3073352"/>
              <a:ext cx="440557" cy="11747"/>
            </a:xfrm>
            <a:custGeom>
              <a:rect b="b" l="l" r="r" t="t"/>
              <a:pathLst>
                <a:path extrusionOk="0" h="270" w="10126">
                  <a:moveTo>
                    <a:pt x="0" y="0"/>
                  </a:moveTo>
                  <a:lnTo>
                    <a:pt x="10125" y="0"/>
                  </a:lnTo>
                  <a:lnTo>
                    <a:pt x="10125" y="270"/>
                  </a:lnTo>
                  <a:lnTo>
                    <a:pt x="0" y="27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2" name="Google Shape;1902;p59"/>
            <p:cNvSpPr/>
            <p:nvPr/>
          </p:nvSpPr>
          <p:spPr>
            <a:xfrm>
              <a:off x="340765" y="3105286"/>
              <a:ext cx="440557" cy="32109"/>
            </a:xfrm>
            <a:custGeom>
              <a:rect b="b" l="l" r="r" t="t"/>
              <a:pathLst>
                <a:path extrusionOk="0" h="738" w="10126">
                  <a:moveTo>
                    <a:pt x="0" y="1"/>
                  </a:moveTo>
                  <a:lnTo>
                    <a:pt x="10125" y="1"/>
                  </a:lnTo>
                  <a:lnTo>
                    <a:pt x="10125" y="737"/>
                  </a:lnTo>
                  <a:lnTo>
                    <a:pt x="0" y="737"/>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3" name="Google Shape;1903;p59"/>
            <p:cNvSpPr/>
            <p:nvPr/>
          </p:nvSpPr>
          <p:spPr>
            <a:xfrm>
              <a:off x="340765" y="3170330"/>
              <a:ext cx="440557" cy="11791"/>
            </a:xfrm>
            <a:custGeom>
              <a:rect b="b" l="l" r="r" t="t"/>
              <a:pathLst>
                <a:path extrusionOk="0" h="271" w="10126">
                  <a:moveTo>
                    <a:pt x="0" y="1"/>
                  </a:moveTo>
                  <a:lnTo>
                    <a:pt x="10125" y="1"/>
                  </a:lnTo>
                  <a:lnTo>
                    <a:pt x="10125" y="270"/>
                  </a:lnTo>
                  <a:lnTo>
                    <a:pt x="0" y="27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4" name="Google Shape;1904;p59"/>
            <p:cNvSpPr/>
            <p:nvPr/>
          </p:nvSpPr>
          <p:spPr>
            <a:xfrm>
              <a:off x="340765" y="3214534"/>
              <a:ext cx="440557" cy="32065"/>
            </a:xfrm>
            <a:custGeom>
              <a:rect b="b" l="l" r="r" t="t"/>
              <a:pathLst>
                <a:path extrusionOk="0" h="737" w="10126">
                  <a:moveTo>
                    <a:pt x="0" y="1"/>
                  </a:moveTo>
                  <a:lnTo>
                    <a:pt x="10125" y="1"/>
                  </a:lnTo>
                  <a:lnTo>
                    <a:pt x="10125" y="737"/>
                  </a:lnTo>
                  <a:lnTo>
                    <a:pt x="0" y="737"/>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5" name="Google Shape;1905;p59"/>
            <p:cNvSpPr/>
            <p:nvPr/>
          </p:nvSpPr>
          <p:spPr>
            <a:xfrm>
              <a:off x="340765" y="3279577"/>
              <a:ext cx="440557" cy="11791"/>
            </a:xfrm>
            <a:custGeom>
              <a:rect b="b" l="l" r="r" t="t"/>
              <a:pathLst>
                <a:path extrusionOk="0" h="271" w="10126">
                  <a:moveTo>
                    <a:pt x="0" y="0"/>
                  </a:moveTo>
                  <a:lnTo>
                    <a:pt x="10125" y="0"/>
                  </a:lnTo>
                  <a:lnTo>
                    <a:pt x="10125" y="270"/>
                  </a:lnTo>
                  <a:lnTo>
                    <a:pt x="0" y="27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6" name="Google Shape;1906;p59"/>
            <p:cNvSpPr/>
            <p:nvPr/>
          </p:nvSpPr>
          <p:spPr>
            <a:xfrm>
              <a:off x="340765" y="3327958"/>
              <a:ext cx="440557" cy="32065"/>
            </a:xfrm>
            <a:custGeom>
              <a:rect b="b" l="l" r="r" t="t"/>
              <a:pathLst>
                <a:path extrusionOk="0" h="737" w="10126">
                  <a:moveTo>
                    <a:pt x="0" y="0"/>
                  </a:moveTo>
                  <a:lnTo>
                    <a:pt x="10125" y="0"/>
                  </a:lnTo>
                  <a:lnTo>
                    <a:pt x="10125" y="736"/>
                  </a:lnTo>
                  <a:lnTo>
                    <a:pt x="0" y="736"/>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7" name="Google Shape;1907;p59"/>
            <p:cNvSpPr/>
            <p:nvPr/>
          </p:nvSpPr>
          <p:spPr>
            <a:xfrm>
              <a:off x="340765" y="3393001"/>
              <a:ext cx="440557" cy="11747"/>
            </a:xfrm>
            <a:custGeom>
              <a:rect b="b" l="l" r="r" t="t"/>
              <a:pathLst>
                <a:path extrusionOk="0" h="270" w="10126">
                  <a:moveTo>
                    <a:pt x="0" y="0"/>
                  </a:moveTo>
                  <a:lnTo>
                    <a:pt x="10125" y="0"/>
                  </a:lnTo>
                  <a:lnTo>
                    <a:pt x="10125" y="270"/>
                  </a:lnTo>
                  <a:lnTo>
                    <a:pt x="0" y="27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8" name="Google Shape;1908;p59"/>
            <p:cNvSpPr/>
            <p:nvPr/>
          </p:nvSpPr>
          <p:spPr>
            <a:xfrm>
              <a:off x="340765" y="3424936"/>
              <a:ext cx="440557" cy="32109"/>
            </a:xfrm>
            <a:custGeom>
              <a:rect b="b" l="l" r="r" t="t"/>
              <a:pathLst>
                <a:path extrusionOk="0" h="738" w="10126">
                  <a:moveTo>
                    <a:pt x="0" y="1"/>
                  </a:moveTo>
                  <a:lnTo>
                    <a:pt x="10125" y="1"/>
                  </a:lnTo>
                  <a:lnTo>
                    <a:pt x="10125" y="737"/>
                  </a:lnTo>
                  <a:lnTo>
                    <a:pt x="0" y="737"/>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9" name="Google Shape;1909;p59"/>
            <p:cNvSpPr/>
            <p:nvPr/>
          </p:nvSpPr>
          <p:spPr>
            <a:xfrm>
              <a:off x="340765" y="3489980"/>
              <a:ext cx="440557" cy="11791"/>
            </a:xfrm>
            <a:custGeom>
              <a:rect b="b" l="l" r="r" t="t"/>
              <a:pathLst>
                <a:path extrusionOk="0" h="271" w="10126">
                  <a:moveTo>
                    <a:pt x="0" y="1"/>
                  </a:moveTo>
                  <a:lnTo>
                    <a:pt x="10125" y="1"/>
                  </a:lnTo>
                  <a:lnTo>
                    <a:pt x="10125" y="270"/>
                  </a:lnTo>
                  <a:lnTo>
                    <a:pt x="0" y="27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0" name="Google Shape;1910;p59"/>
            <p:cNvSpPr/>
            <p:nvPr/>
          </p:nvSpPr>
          <p:spPr>
            <a:xfrm>
              <a:off x="340765" y="3538360"/>
              <a:ext cx="440557" cy="32065"/>
            </a:xfrm>
            <a:custGeom>
              <a:rect b="b" l="l" r="r" t="t"/>
              <a:pathLst>
                <a:path extrusionOk="0" h="737" w="10126">
                  <a:moveTo>
                    <a:pt x="0" y="1"/>
                  </a:moveTo>
                  <a:lnTo>
                    <a:pt x="10125" y="1"/>
                  </a:lnTo>
                  <a:lnTo>
                    <a:pt x="10125" y="737"/>
                  </a:lnTo>
                  <a:lnTo>
                    <a:pt x="0" y="737"/>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1" name="Google Shape;1911;p59"/>
            <p:cNvSpPr/>
            <p:nvPr/>
          </p:nvSpPr>
          <p:spPr>
            <a:xfrm>
              <a:off x="340765" y="3603404"/>
              <a:ext cx="440557" cy="11791"/>
            </a:xfrm>
            <a:custGeom>
              <a:rect b="b" l="l" r="r" t="t"/>
              <a:pathLst>
                <a:path extrusionOk="0" h="271" w="10126">
                  <a:moveTo>
                    <a:pt x="0" y="0"/>
                  </a:moveTo>
                  <a:lnTo>
                    <a:pt x="10125" y="0"/>
                  </a:lnTo>
                  <a:lnTo>
                    <a:pt x="10125" y="270"/>
                  </a:lnTo>
                  <a:lnTo>
                    <a:pt x="0" y="27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2" name="Google Shape;1912;p59"/>
            <p:cNvSpPr/>
            <p:nvPr/>
          </p:nvSpPr>
          <p:spPr>
            <a:xfrm>
              <a:off x="340765" y="3635425"/>
              <a:ext cx="440557" cy="32065"/>
            </a:xfrm>
            <a:custGeom>
              <a:rect b="b" l="l" r="r" t="t"/>
              <a:pathLst>
                <a:path extrusionOk="0" h="737" w="10126">
                  <a:moveTo>
                    <a:pt x="0" y="0"/>
                  </a:moveTo>
                  <a:lnTo>
                    <a:pt x="10125" y="0"/>
                  </a:lnTo>
                  <a:lnTo>
                    <a:pt x="10125" y="736"/>
                  </a:lnTo>
                  <a:lnTo>
                    <a:pt x="0" y="736"/>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3" name="Google Shape;1913;p59"/>
            <p:cNvSpPr/>
            <p:nvPr/>
          </p:nvSpPr>
          <p:spPr>
            <a:xfrm>
              <a:off x="340765" y="3700469"/>
              <a:ext cx="440557" cy="11747"/>
            </a:xfrm>
            <a:custGeom>
              <a:rect b="b" l="l" r="r" t="t"/>
              <a:pathLst>
                <a:path extrusionOk="0" h="270" w="10126">
                  <a:moveTo>
                    <a:pt x="0" y="0"/>
                  </a:moveTo>
                  <a:lnTo>
                    <a:pt x="10125" y="0"/>
                  </a:lnTo>
                  <a:lnTo>
                    <a:pt x="10125" y="270"/>
                  </a:lnTo>
                  <a:lnTo>
                    <a:pt x="0" y="27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914" name="Google Shape;1914;p59"/>
          <p:cNvGrpSpPr/>
          <p:nvPr/>
        </p:nvGrpSpPr>
        <p:grpSpPr>
          <a:xfrm flipH="1">
            <a:off x="-165092" y="2732999"/>
            <a:ext cx="1483022" cy="2795594"/>
            <a:chOff x="879649" y="2187670"/>
            <a:chExt cx="825598" cy="1556307"/>
          </a:xfrm>
        </p:grpSpPr>
        <p:sp>
          <p:nvSpPr>
            <p:cNvPr id="1915" name="Google Shape;1915;p59"/>
            <p:cNvSpPr/>
            <p:nvPr/>
          </p:nvSpPr>
          <p:spPr>
            <a:xfrm>
              <a:off x="1409613" y="2393460"/>
              <a:ext cx="37242" cy="105114"/>
            </a:xfrm>
            <a:custGeom>
              <a:rect b="b" l="l" r="r" t="t"/>
              <a:pathLst>
                <a:path extrusionOk="0" h="2416" w="856">
                  <a:moveTo>
                    <a:pt x="1" y="2415"/>
                  </a:moveTo>
                  <a:lnTo>
                    <a:pt x="855" y="2415"/>
                  </a:lnTo>
                  <a:lnTo>
                    <a:pt x="855" y="1"/>
                  </a:lnTo>
                  <a:lnTo>
                    <a:pt x="1"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6" name="Google Shape;1916;p59"/>
            <p:cNvSpPr/>
            <p:nvPr/>
          </p:nvSpPr>
          <p:spPr>
            <a:xfrm>
              <a:off x="1122377" y="2393460"/>
              <a:ext cx="37242" cy="105114"/>
            </a:xfrm>
            <a:custGeom>
              <a:rect b="b" l="l" r="r" t="t"/>
              <a:pathLst>
                <a:path extrusionOk="0" h="2416" w="856">
                  <a:moveTo>
                    <a:pt x="1" y="2415"/>
                  </a:moveTo>
                  <a:lnTo>
                    <a:pt x="855" y="2415"/>
                  </a:lnTo>
                  <a:lnTo>
                    <a:pt x="855" y="1"/>
                  </a:lnTo>
                  <a:lnTo>
                    <a:pt x="1"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7" name="Google Shape;1917;p59"/>
            <p:cNvSpPr/>
            <p:nvPr/>
          </p:nvSpPr>
          <p:spPr>
            <a:xfrm>
              <a:off x="1073518" y="2187670"/>
              <a:ext cx="422197" cy="217755"/>
            </a:xfrm>
            <a:custGeom>
              <a:rect b="b" l="l" r="r" t="t"/>
              <a:pathLst>
                <a:path extrusionOk="0" h="5005" w="9704">
                  <a:moveTo>
                    <a:pt x="32" y="5005"/>
                  </a:moveTo>
                  <a:lnTo>
                    <a:pt x="9671" y="5005"/>
                  </a:lnTo>
                  <a:cubicBezTo>
                    <a:pt x="9689" y="5005"/>
                    <a:pt x="9704" y="4990"/>
                    <a:pt x="9704" y="4972"/>
                  </a:cubicBezTo>
                  <a:lnTo>
                    <a:pt x="9704" y="33"/>
                  </a:lnTo>
                  <a:cubicBezTo>
                    <a:pt x="9704" y="15"/>
                    <a:pt x="9689" y="0"/>
                    <a:pt x="9671" y="0"/>
                  </a:cubicBezTo>
                  <a:lnTo>
                    <a:pt x="32" y="0"/>
                  </a:lnTo>
                  <a:cubicBezTo>
                    <a:pt x="15" y="0"/>
                    <a:pt x="1" y="15"/>
                    <a:pt x="1" y="33"/>
                  </a:cubicBezTo>
                  <a:lnTo>
                    <a:pt x="1" y="4972"/>
                  </a:lnTo>
                  <a:cubicBezTo>
                    <a:pt x="1" y="4990"/>
                    <a:pt x="15" y="5005"/>
                    <a:pt x="32" y="5005"/>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8" name="Google Shape;1918;p59"/>
            <p:cNvSpPr/>
            <p:nvPr/>
          </p:nvSpPr>
          <p:spPr>
            <a:xfrm>
              <a:off x="1085483" y="2199547"/>
              <a:ext cx="398268" cy="194000"/>
            </a:xfrm>
            <a:custGeom>
              <a:rect b="b" l="l" r="r" t="t"/>
              <a:pathLst>
                <a:path extrusionOk="0" h="4459" w="9154">
                  <a:moveTo>
                    <a:pt x="30" y="4459"/>
                  </a:moveTo>
                  <a:lnTo>
                    <a:pt x="9124" y="4459"/>
                  </a:lnTo>
                  <a:cubicBezTo>
                    <a:pt x="9140" y="4459"/>
                    <a:pt x="9153" y="4445"/>
                    <a:pt x="9153" y="4429"/>
                  </a:cubicBezTo>
                  <a:lnTo>
                    <a:pt x="9153" y="30"/>
                  </a:lnTo>
                  <a:cubicBezTo>
                    <a:pt x="9153" y="14"/>
                    <a:pt x="9140" y="1"/>
                    <a:pt x="9124" y="1"/>
                  </a:cubicBezTo>
                  <a:lnTo>
                    <a:pt x="30" y="1"/>
                  </a:lnTo>
                  <a:cubicBezTo>
                    <a:pt x="13" y="1"/>
                    <a:pt x="1" y="14"/>
                    <a:pt x="1" y="30"/>
                  </a:cubicBezTo>
                  <a:lnTo>
                    <a:pt x="1" y="4429"/>
                  </a:lnTo>
                  <a:cubicBezTo>
                    <a:pt x="1" y="4445"/>
                    <a:pt x="13" y="4459"/>
                    <a:pt x="30" y="4459"/>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9" name="Google Shape;1919;p59"/>
            <p:cNvSpPr/>
            <p:nvPr/>
          </p:nvSpPr>
          <p:spPr>
            <a:xfrm>
              <a:off x="1088876" y="2203463"/>
              <a:ext cx="391480" cy="186169"/>
            </a:xfrm>
            <a:custGeom>
              <a:rect b="b" l="l" r="r" t="t"/>
              <a:pathLst>
                <a:path extrusionOk="0" h="4279" w="8998">
                  <a:moveTo>
                    <a:pt x="29" y="4278"/>
                  </a:moveTo>
                  <a:lnTo>
                    <a:pt x="8968" y="4278"/>
                  </a:lnTo>
                  <a:cubicBezTo>
                    <a:pt x="8984" y="4278"/>
                    <a:pt x="8997" y="4266"/>
                    <a:pt x="8997" y="4250"/>
                  </a:cubicBezTo>
                  <a:lnTo>
                    <a:pt x="8997" y="29"/>
                  </a:lnTo>
                  <a:cubicBezTo>
                    <a:pt x="8997" y="13"/>
                    <a:pt x="8984" y="1"/>
                    <a:pt x="8968" y="1"/>
                  </a:cubicBezTo>
                  <a:lnTo>
                    <a:pt x="29" y="1"/>
                  </a:lnTo>
                  <a:cubicBezTo>
                    <a:pt x="14" y="1"/>
                    <a:pt x="1" y="13"/>
                    <a:pt x="1" y="29"/>
                  </a:cubicBezTo>
                  <a:lnTo>
                    <a:pt x="1" y="4250"/>
                  </a:lnTo>
                  <a:cubicBezTo>
                    <a:pt x="1" y="4266"/>
                    <a:pt x="14" y="4278"/>
                    <a:pt x="29" y="4278"/>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0" name="Google Shape;1920;p59"/>
            <p:cNvSpPr/>
            <p:nvPr/>
          </p:nvSpPr>
          <p:spPr>
            <a:xfrm>
              <a:off x="1022179" y="2447540"/>
              <a:ext cx="641649" cy="115991"/>
            </a:xfrm>
            <a:custGeom>
              <a:rect b="b" l="l" r="r" t="t"/>
              <a:pathLst>
                <a:path extrusionOk="0" h="2666" w="14748">
                  <a:moveTo>
                    <a:pt x="1" y="0"/>
                  </a:moveTo>
                  <a:lnTo>
                    <a:pt x="14748" y="0"/>
                  </a:lnTo>
                  <a:lnTo>
                    <a:pt x="14748" y="2666"/>
                  </a:lnTo>
                  <a:lnTo>
                    <a:pt x="1" y="2666"/>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1" name="Google Shape;1921;p59"/>
            <p:cNvSpPr/>
            <p:nvPr/>
          </p:nvSpPr>
          <p:spPr>
            <a:xfrm>
              <a:off x="1451555" y="2447540"/>
              <a:ext cx="212273" cy="115991"/>
            </a:xfrm>
            <a:custGeom>
              <a:rect b="b" l="l" r="r" t="t"/>
              <a:pathLst>
                <a:path extrusionOk="0" h="2666" w="4879">
                  <a:moveTo>
                    <a:pt x="1" y="0"/>
                  </a:moveTo>
                  <a:lnTo>
                    <a:pt x="4879" y="0"/>
                  </a:lnTo>
                  <a:lnTo>
                    <a:pt x="4879" y="2666"/>
                  </a:lnTo>
                  <a:lnTo>
                    <a:pt x="1" y="2666"/>
                  </a:lnTo>
                  <a:close/>
                </a:path>
              </a:pathLst>
            </a:custGeom>
            <a:solidFill>
              <a:srgbClr val="2C2C2C">
                <a:alpha val="2893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2" name="Google Shape;1922;p59"/>
            <p:cNvSpPr/>
            <p:nvPr/>
          </p:nvSpPr>
          <p:spPr>
            <a:xfrm>
              <a:off x="879649" y="2505709"/>
              <a:ext cx="825598" cy="1238267"/>
            </a:xfrm>
            <a:custGeom>
              <a:rect b="b" l="l" r="r" t="t"/>
              <a:pathLst>
                <a:path extrusionOk="0" h="28461" w="18976">
                  <a:moveTo>
                    <a:pt x="1" y="0"/>
                  </a:moveTo>
                  <a:lnTo>
                    <a:pt x="18975" y="0"/>
                  </a:lnTo>
                  <a:lnTo>
                    <a:pt x="18975" y="28460"/>
                  </a:lnTo>
                  <a:lnTo>
                    <a:pt x="1" y="2846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3" name="Google Shape;1923;p59"/>
            <p:cNvSpPr/>
            <p:nvPr/>
          </p:nvSpPr>
          <p:spPr>
            <a:xfrm>
              <a:off x="916586" y="2548651"/>
              <a:ext cx="480410" cy="68002"/>
            </a:xfrm>
            <a:custGeom>
              <a:rect b="b" l="l" r="r" t="t"/>
              <a:pathLst>
                <a:path extrusionOk="0" h="1563" w="11042">
                  <a:moveTo>
                    <a:pt x="1" y="1"/>
                  </a:moveTo>
                  <a:lnTo>
                    <a:pt x="11041" y="1"/>
                  </a:lnTo>
                  <a:lnTo>
                    <a:pt x="11041" y="1562"/>
                  </a:lnTo>
                  <a:lnTo>
                    <a:pt x="1" y="1562"/>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4" name="Google Shape;1924;p59"/>
            <p:cNvSpPr/>
            <p:nvPr/>
          </p:nvSpPr>
          <p:spPr>
            <a:xfrm>
              <a:off x="916586" y="2662945"/>
              <a:ext cx="480410" cy="68002"/>
            </a:xfrm>
            <a:custGeom>
              <a:rect b="b" l="l" r="r" t="t"/>
              <a:pathLst>
                <a:path extrusionOk="0" h="1563" w="11042">
                  <a:moveTo>
                    <a:pt x="1" y="1"/>
                  </a:moveTo>
                  <a:lnTo>
                    <a:pt x="11041" y="1"/>
                  </a:lnTo>
                  <a:lnTo>
                    <a:pt x="11041" y="1562"/>
                  </a:lnTo>
                  <a:lnTo>
                    <a:pt x="1" y="1562"/>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5" name="Google Shape;1925;p59"/>
            <p:cNvSpPr/>
            <p:nvPr/>
          </p:nvSpPr>
          <p:spPr>
            <a:xfrm>
              <a:off x="916586" y="2777196"/>
              <a:ext cx="480410" cy="68002"/>
            </a:xfrm>
            <a:custGeom>
              <a:rect b="b" l="l" r="r" t="t"/>
              <a:pathLst>
                <a:path extrusionOk="0" h="1563" w="11042">
                  <a:moveTo>
                    <a:pt x="1" y="1"/>
                  </a:moveTo>
                  <a:lnTo>
                    <a:pt x="11041" y="1"/>
                  </a:lnTo>
                  <a:lnTo>
                    <a:pt x="11041" y="1562"/>
                  </a:lnTo>
                  <a:lnTo>
                    <a:pt x="1" y="1562"/>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6" name="Google Shape;1926;p59"/>
            <p:cNvSpPr/>
            <p:nvPr/>
          </p:nvSpPr>
          <p:spPr>
            <a:xfrm>
              <a:off x="916586" y="2891490"/>
              <a:ext cx="480410" cy="68002"/>
            </a:xfrm>
            <a:custGeom>
              <a:rect b="b" l="l" r="r" t="t"/>
              <a:pathLst>
                <a:path extrusionOk="0" h="1563" w="11042">
                  <a:moveTo>
                    <a:pt x="1" y="1"/>
                  </a:moveTo>
                  <a:lnTo>
                    <a:pt x="11041" y="1"/>
                  </a:lnTo>
                  <a:lnTo>
                    <a:pt x="11041" y="1562"/>
                  </a:lnTo>
                  <a:lnTo>
                    <a:pt x="1" y="1562"/>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7" name="Google Shape;1927;p59"/>
            <p:cNvSpPr/>
            <p:nvPr/>
          </p:nvSpPr>
          <p:spPr>
            <a:xfrm>
              <a:off x="916586" y="3005741"/>
              <a:ext cx="480410" cy="68046"/>
            </a:xfrm>
            <a:custGeom>
              <a:rect b="b" l="l" r="r" t="t"/>
              <a:pathLst>
                <a:path extrusionOk="0" h="1564" w="11042">
                  <a:moveTo>
                    <a:pt x="1" y="1"/>
                  </a:moveTo>
                  <a:lnTo>
                    <a:pt x="11041" y="1"/>
                  </a:lnTo>
                  <a:lnTo>
                    <a:pt x="11041" y="1563"/>
                  </a:lnTo>
                  <a:lnTo>
                    <a:pt x="1" y="1563"/>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8" name="Google Shape;1928;p59"/>
            <p:cNvSpPr/>
            <p:nvPr/>
          </p:nvSpPr>
          <p:spPr>
            <a:xfrm>
              <a:off x="916586" y="3120035"/>
              <a:ext cx="480410" cy="67959"/>
            </a:xfrm>
            <a:custGeom>
              <a:rect b="b" l="l" r="r" t="t"/>
              <a:pathLst>
                <a:path extrusionOk="0" h="1562" w="11042">
                  <a:moveTo>
                    <a:pt x="1" y="1"/>
                  </a:moveTo>
                  <a:lnTo>
                    <a:pt x="11041" y="1"/>
                  </a:lnTo>
                  <a:lnTo>
                    <a:pt x="11041" y="1562"/>
                  </a:lnTo>
                  <a:lnTo>
                    <a:pt x="1" y="1562"/>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9" name="Google Shape;1929;p59"/>
            <p:cNvSpPr/>
            <p:nvPr/>
          </p:nvSpPr>
          <p:spPr>
            <a:xfrm>
              <a:off x="916586" y="3234329"/>
              <a:ext cx="480410" cy="67959"/>
            </a:xfrm>
            <a:custGeom>
              <a:rect b="b" l="l" r="r" t="t"/>
              <a:pathLst>
                <a:path extrusionOk="0" h="1562" w="11042">
                  <a:moveTo>
                    <a:pt x="1" y="1"/>
                  </a:moveTo>
                  <a:lnTo>
                    <a:pt x="11041" y="1"/>
                  </a:lnTo>
                  <a:lnTo>
                    <a:pt x="11041" y="1562"/>
                  </a:lnTo>
                  <a:lnTo>
                    <a:pt x="1" y="1562"/>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0" name="Google Shape;1930;p59"/>
            <p:cNvSpPr/>
            <p:nvPr/>
          </p:nvSpPr>
          <p:spPr>
            <a:xfrm>
              <a:off x="916586" y="3348580"/>
              <a:ext cx="480410" cy="68002"/>
            </a:xfrm>
            <a:custGeom>
              <a:rect b="b" l="l" r="r" t="t"/>
              <a:pathLst>
                <a:path extrusionOk="0" h="1563" w="11042">
                  <a:moveTo>
                    <a:pt x="1" y="0"/>
                  </a:moveTo>
                  <a:lnTo>
                    <a:pt x="11041" y="0"/>
                  </a:lnTo>
                  <a:lnTo>
                    <a:pt x="11041" y="1563"/>
                  </a:lnTo>
                  <a:lnTo>
                    <a:pt x="1" y="1563"/>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1" name="Google Shape;1931;p59"/>
            <p:cNvSpPr/>
            <p:nvPr/>
          </p:nvSpPr>
          <p:spPr>
            <a:xfrm>
              <a:off x="916586" y="3462874"/>
              <a:ext cx="480410" cy="67959"/>
            </a:xfrm>
            <a:custGeom>
              <a:rect b="b" l="l" r="r" t="t"/>
              <a:pathLst>
                <a:path extrusionOk="0" h="1562" w="11042">
                  <a:moveTo>
                    <a:pt x="1" y="0"/>
                  </a:moveTo>
                  <a:lnTo>
                    <a:pt x="11041" y="0"/>
                  </a:lnTo>
                  <a:lnTo>
                    <a:pt x="11041" y="1562"/>
                  </a:lnTo>
                  <a:lnTo>
                    <a:pt x="1" y="1562"/>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2" name="Google Shape;1932;p59"/>
            <p:cNvSpPr/>
            <p:nvPr/>
          </p:nvSpPr>
          <p:spPr>
            <a:xfrm>
              <a:off x="916586" y="3577169"/>
              <a:ext cx="480410" cy="67959"/>
            </a:xfrm>
            <a:custGeom>
              <a:rect b="b" l="l" r="r" t="t"/>
              <a:pathLst>
                <a:path extrusionOk="0" h="1562" w="11042">
                  <a:moveTo>
                    <a:pt x="1" y="0"/>
                  </a:moveTo>
                  <a:lnTo>
                    <a:pt x="11041" y="0"/>
                  </a:lnTo>
                  <a:lnTo>
                    <a:pt x="11041" y="1562"/>
                  </a:lnTo>
                  <a:lnTo>
                    <a:pt x="1" y="1562"/>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3" name="Google Shape;1933;p59"/>
            <p:cNvSpPr/>
            <p:nvPr/>
          </p:nvSpPr>
          <p:spPr>
            <a:xfrm>
              <a:off x="1432107" y="2505709"/>
              <a:ext cx="273140" cy="1238267"/>
            </a:xfrm>
            <a:custGeom>
              <a:rect b="b" l="l" r="r" t="t"/>
              <a:pathLst>
                <a:path extrusionOk="0" h="28461" w="6278">
                  <a:moveTo>
                    <a:pt x="1" y="0"/>
                  </a:moveTo>
                  <a:lnTo>
                    <a:pt x="6277" y="0"/>
                  </a:lnTo>
                  <a:lnTo>
                    <a:pt x="6277" y="28460"/>
                  </a:lnTo>
                  <a:lnTo>
                    <a:pt x="1" y="28460"/>
                  </a:lnTo>
                  <a:close/>
                </a:path>
              </a:pathLst>
            </a:custGeom>
            <a:solidFill>
              <a:srgbClr val="2C2C2C">
                <a:alpha val="2893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4" name="Google Shape;1934;p59"/>
            <p:cNvSpPr/>
            <p:nvPr/>
          </p:nvSpPr>
          <p:spPr>
            <a:xfrm>
              <a:off x="1475745" y="2548651"/>
              <a:ext cx="192999" cy="68002"/>
            </a:xfrm>
            <a:custGeom>
              <a:rect b="b" l="l" r="r" t="t"/>
              <a:pathLst>
                <a:path extrusionOk="0" h="1563" w="4436">
                  <a:moveTo>
                    <a:pt x="0" y="1"/>
                  </a:moveTo>
                  <a:lnTo>
                    <a:pt x="4436" y="1"/>
                  </a:lnTo>
                  <a:lnTo>
                    <a:pt x="4436" y="1562"/>
                  </a:lnTo>
                  <a:lnTo>
                    <a:pt x="0" y="1562"/>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5" name="Google Shape;1935;p59"/>
            <p:cNvSpPr/>
            <p:nvPr/>
          </p:nvSpPr>
          <p:spPr>
            <a:xfrm>
              <a:off x="1475745" y="2662945"/>
              <a:ext cx="192999" cy="68002"/>
            </a:xfrm>
            <a:custGeom>
              <a:rect b="b" l="l" r="r" t="t"/>
              <a:pathLst>
                <a:path extrusionOk="0" h="1563" w="4436">
                  <a:moveTo>
                    <a:pt x="0" y="1"/>
                  </a:moveTo>
                  <a:lnTo>
                    <a:pt x="4436" y="1"/>
                  </a:lnTo>
                  <a:lnTo>
                    <a:pt x="4436" y="1562"/>
                  </a:lnTo>
                  <a:lnTo>
                    <a:pt x="0" y="1562"/>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6" name="Google Shape;1936;p59"/>
            <p:cNvSpPr/>
            <p:nvPr/>
          </p:nvSpPr>
          <p:spPr>
            <a:xfrm>
              <a:off x="1475745" y="2777196"/>
              <a:ext cx="192999" cy="68002"/>
            </a:xfrm>
            <a:custGeom>
              <a:rect b="b" l="l" r="r" t="t"/>
              <a:pathLst>
                <a:path extrusionOk="0" h="1563" w="4436">
                  <a:moveTo>
                    <a:pt x="0" y="1"/>
                  </a:moveTo>
                  <a:lnTo>
                    <a:pt x="4436" y="1"/>
                  </a:lnTo>
                  <a:lnTo>
                    <a:pt x="4436" y="1562"/>
                  </a:lnTo>
                  <a:lnTo>
                    <a:pt x="0" y="1562"/>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7" name="Google Shape;1937;p59"/>
            <p:cNvSpPr/>
            <p:nvPr/>
          </p:nvSpPr>
          <p:spPr>
            <a:xfrm>
              <a:off x="1475745" y="2891490"/>
              <a:ext cx="192999" cy="68002"/>
            </a:xfrm>
            <a:custGeom>
              <a:rect b="b" l="l" r="r" t="t"/>
              <a:pathLst>
                <a:path extrusionOk="0" h="1563" w="4436">
                  <a:moveTo>
                    <a:pt x="0" y="1"/>
                  </a:moveTo>
                  <a:lnTo>
                    <a:pt x="4436" y="1"/>
                  </a:lnTo>
                  <a:lnTo>
                    <a:pt x="4436" y="1562"/>
                  </a:lnTo>
                  <a:lnTo>
                    <a:pt x="0" y="1562"/>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8" name="Google Shape;1938;p59"/>
            <p:cNvSpPr/>
            <p:nvPr/>
          </p:nvSpPr>
          <p:spPr>
            <a:xfrm>
              <a:off x="1475745" y="3005741"/>
              <a:ext cx="192999" cy="68046"/>
            </a:xfrm>
            <a:custGeom>
              <a:rect b="b" l="l" r="r" t="t"/>
              <a:pathLst>
                <a:path extrusionOk="0" h="1564" w="4436">
                  <a:moveTo>
                    <a:pt x="0" y="1"/>
                  </a:moveTo>
                  <a:lnTo>
                    <a:pt x="4436" y="1"/>
                  </a:lnTo>
                  <a:lnTo>
                    <a:pt x="4436" y="1563"/>
                  </a:lnTo>
                  <a:lnTo>
                    <a:pt x="0" y="1563"/>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9" name="Google Shape;1939;p59"/>
            <p:cNvSpPr/>
            <p:nvPr/>
          </p:nvSpPr>
          <p:spPr>
            <a:xfrm>
              <a:off x="1475745" y="3120035"/>
              <a:ext cx="192999" cy="67959"/>
            </a:xfrm>
            <a:custGeom>
              <a:rect b="b" l="l" r="r" t="t"/>
              <a:pathLst>
                <a:path extrusionOk="0" h="1562" w="4436">
                  <a:moveTo>
                    <a:pt x="0" y="1"/>
                  </a:moveTo>
                  <a:lnTo>
                    <a:pt x="4436" y="1"/>
                  </a:lnTo>
                  <a:lnTo>
                    <a:pt x="4436" y="1562"/>
                  </a:lnTo>
                  <a:lnTo>
                    <a:pt x="0" y="1562"/>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0" name="Google Shape;1940;p59"/>
            <p:cNvSpPr/>
            <p:nvPr/>
          </p:nvSpPr>
          <p:spPr>
            <a:xfrm>
              <a:off x="1475745" y="3234329"/>
              <a:ext cx="192999" cy="67959"/>
            </a:xfrm>
            <a:custGeom>
              <a:rect b="b" l="l" r="r" t="t"/>
              <a:pathLst>
                <a:path extrusionOk="0" h="1562" w="4436">
                  <a:moveTo>
                    <a:pt x="0" y="1"/>
                  </a:moveTo>
                  <a:lnTo>
                    <a:pt x="4436" y="1"/>
                  </a:lnTo>
                  <a:lnTo>
                    <a:pt x="4436" y="1562"/>
                  </a:lnTo>
                  <a:lnTo>
                    <a:pt x="0" y="1562"/>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1" name="Google Shape;1941;p59"/>
            <p:cNvSpPr/>
            <p:nvPr/>
          </p:nvSpPr>
          <p:spPr>
            <a:xfrm>
              <a:off x="1475745" y="3348580"/>
              <a:ext cx="192999" cy="68002"/>
            </a:xfrm>
            <a:custGeom>
              <a:rect b="b" l="l" r="r" t="t"/>
              <a:pathLst>
                <a:path extrusionOk="0" h="1563" w="4436">
                  <a:moveTo>
                    <a:pt x="0" y="0"/>
                  </a:moveTo>
                  <a:lnTo>
                    <a:pt x="4436" y="0"/>
                  </a:lnTo>
                  <a:lnTo>
                    <a:pt x="4436" y="1563"/>
                  </a:lnTo>
                  <a:lnTo>
                    <a:pt x="0" y="1563"/>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2" name="Google Shape;1942;p59"/>
            <p:cNvSpPr/>
            <p:nvPr/>
          </p:nvSpPr>
          <p:spPr>
            <a:xfrm>
              <a:off x="1475745" y="3462874"/>
              <a:ext cx="192999" cy="67959"/>
            </a:xfrm>
            <a:custGeom>
              <a:rect b="b" l="l" r="r" t="t"/>
              <a:pathLst>
                <a:path extrusionOk="0" h="1562" w="4436">
                  <a:moveTo>
                    <a:pt x="0" y="0"/>
                  </a:moveTo>
                  <a:lnTo>
                    <a:pt x="4436" y="0"/>
                  </a:lnTo>
                  <a:lnTo>
                    <a:pt x="4436" y="1562"/>
                  </a:lnTo>
                  <a:lnTo>
                    <a:pt x="0" y="1562"/>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3" name="Google Shape;1943;p59"/>
            <p:cNvSpPr/>
            <p:nvPr/>
          </p:nvSpPr>
          <p:spPr>
            <a:xfrm>
              <a:off x="1475745" y="3577169"/>
              <a:ext cx="192999" cy="67959"/>
            </a:xfrm>
            <a:custGeom>
              <a:rect b="b" l="l" r="r" t="t"/>
              <a:pathLst>
                <a:path extrusionOk="0" h="1562" w="4436">
                  <a:moveTo>
                    <a:pt x="0" y="0"/>
                  </a:moveTo>
                  <a:lnTo>
                    <a:pt x="4436" y="0"/>
                  </a:lnTo>
                  <a:lnTo>
                    <a:pt x="4436" y="1562"/>
                  </a:lnTo>
                  <a:lnTo>
                    <a:pt x="0" y="1562"/>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944" name="Google Shape;1944;p59"/>
          <p:cNvGrpSpPr/>
          <p:nvPr/>
        </p:nvGrpSpPr>
        <p:grpSpPr>
          <a:xfrm flipH="1">
            <a:off x="6733652" y="3736369"/>
            <a:ext cx="1771862" cy="2479426"/>
            <a:chOff x="8209047" y="2704365"/>
            <a:chExt cx="508907" cy="712131"/>
          </a:xfrm>
        </p:grpSpPr>
        <p:sp>
          <p:nvSpPr>
            <p:cNvPr id="1945" name="Google Shape;1945;p59"/>
            <p:cNvSpPr/>
            <p:nvPr/>
          </p:nvSpPr>
          <p:spPr>
            <a:xfrm>
              <a:off x="8209047" y="2704365"/>
              <a:ext cx="70352" cy="712131"/>
            </a:xfrm>
            <a:custGeom>
              <a:rect b="b" l="l" r="r" t="t"/>
              <a:pathLst>
                <a:path extrusionOk="0" h="16368" w="1617">
                  <a:moveTo>
                    <a:pt x="1616" y="16368"/>
                  </a:moveTo>
                  <a:lnTo>
                    <a:pt x="1" y="16368"/>
                  </a:lnTo>
                  <a:lnTo>
                    <a:pt x="1" y="586"/>
                  </a:lnTo>
                  <a:lnTo>
                    <a:pt x="161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6" name="Google Shape;1946;p59"/>
            <p:cNvSpPr/>
            <p:nvPr/>
          </p:nvSpPr>
          <p:spPr>
            <a:xfrm>
              <a:off x="8279355" y="2704365"/>
              <a:ext cx="438599" cy="712131"/>
            </a:xfrm>
            <a:custGeom>
              <a:rect b="b" l="l" r="r" t="t"/>
              <a:pathLst>
                <a:path extrusionOk="0" h="16368" w="10081">
                  <a:moveTo>
                    <a:pt x="0" y="16368"/>
                  </a:moveTo>
                  <a:lnTo>
                    <a:pt x="10081" y="16368"/>
                  </a:lnTo>
                  <a:lnTo>
                    <a:pt x="10081" y="787"/>
                  </a:lnTo>
                  <a:lnTo>
                    <a:pt x="0"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7" name="Google Shape;1947;p59"/>
            <p:cNvSpPr/>
            <p:nvPr/>
          </p:nvSpPr>
          <p:spPr>
            <a:xfrm>
              <a:off x="8311116" y="2729860"/>
              <a:ext cx="380865" cy="347103"/>
            </a:xfrm>
            <a:custGeom>
              <a:rect b="b" l="l" r="r" t="t"/>
              <a:pathLst>
                <a:path extrusionOk="0" h="7978" w="8754">
                  <a:moveTo>
                    <a:pt x="2042" y="1710"/>
                  </a:moveTo>
                  <a:lnTo>
                    <a:pt x="2629" y="1745"/>
                  </a:lnTo>
                  <a:lnTo>
                    <a:pt x="2629" y="1228"/>
                  </a:lnTo>
                  <a:lnTo>
                    <a:pt x="2042" y="1190"/>
                  </a:lnTo>
                  <a:close/>
                  <a:moveTo>
                    <a:pt x="5443" y="1913"/>
                  </a:moveTo>
                  <a:lnTo>
                    <a:pt x="6032" y="1948"/>
                  </a:lnTo>
                  <a:lnTo>
                    <a:pt x="6032" y="1447"/>
                  </a:lnTo>
                  <a:lnTo>
                    <a:pt x="5443" y="1408"/>
                  </a:lnTo>
                  <a:close/>
                  <a:moveTo>
                    <a:pt x="6124" y="1954"/>
                  </a:moveTo>
                  <a:lnTo>
                    <a:pt x="6712" y="1989"/>
                  </a:lnTo>
                  <a:lnTo>
                    <a:pt x="6712" y="1491"/>
                  </a:lnTo>
                  <a:lnTo>
                    <a:pt x="6124" y="1452"/>
                  </a:lnTo>
                  <a:close/>
                  <a:moveTo>
                    <a:pt x="4083" y="1832"/>
                  </a:moveTo>
                  <a:lnTo>
                    <a:pt x="4671" y="1867"/>
                  </a:lnTo>
                  <a:lnTo>
                    <a:pt x="4671" y="1359"/>
                  </a:lnTo>
                  <a:lnTo>
                    <a:pt x="4083" y="1321"/>
                  </a:lnTo>
                  <a:close/>
                  <a:moveTo>
                    <a:pt x="2722" y="1750"/>
                  </a:moveTo>
                  <a:lnTo>
                    <a:pt x="3310" y="1785"/>
                  </a:lnTo>
                  <a:lnTo>
                    <a:pt x="3310" y="1272"/>
                  </a:lnTo>
                  <a:lnTo>
                    <a:pt x="2722" y="1233"/>
                  </a:lnTo>
                  <a:close/>
                  <a:moveTo>
                    <a:pt x="6805" y="1994"/>
                  </a:moveTo>
                  <a:lnTo>
                    <a:pt x="7392" y="2029"/>
                  </a:lnTo>
                  <a:lnTo>
                    <a:pt x="7392" y="1534"/>
                  </a:lnTo>
                  <a:lnTo>
                    <a:pt x="6805" y="1496"/>
                  </a:lnTo>
                  <a:close/>
                  <a:moveTo>
                    <a:pt x="3402" y="1791"/>
                  </a:moveTo>
                  <a:lnTo>
                    <a:pt x="3990" y="1826"/>
                  </a:lnTo>
                  <a:lnTo>
                    <a:pt x="3990" y="1316"/>
                  </a:lnTo>
                  <a:lnTo>
                    <a:pt x="3402" y="1277"/>
                  </a:lnTo>
                  <a:close/>
                  <a:moveTo>
                    <a:pt x="4763" y="1872"/>
                  </a:moveTo>
                  <a:lnTo>
                    <a:pt x="5351" y="1907"/>
                  </a:lnTo>
                  <a:lnTo>
                    <a:pt x="5351" y="1403"/>
                  </a:lnTo>
                  <a:lnTo>
                    <a:pt x="4763" y="1365"/>
                  </a:lnTo>
                  <a:close/>
                  <a:moveTo>
                    <a:pt x="6124" y="5961"/>
                  </a:moveTo>
                  <a:lnTo>
                    <a:pt x="6712" y="5975"/>
                  </a:lnTo>
                  <a:lnTo>
                    <a:pt x="6712" y="5477"/>
                  </a:lnTo>
                  <a:lnTo>
                    <a:pt x="6124" y="5460"/>
                  </a:lnTo>
                  <a:close/>
                  <a:moveTo>
                    <a:pt x="6805" y="5977"/>
                  </a:moveTo>
                  <a:lnTo>
                    <a:pt x="7392" y="5991"/>
                  </a:lnTo>
                  <a:lnTo>
                    <a:pt x="7392" y="5495"/>
                  </a:lnTo>
                  <a:lnTo>
                    <a:pt x="6805" y="5479"/>
                  </a:lnTo>
                  <a:close/>
                  <a:moveTo>
                    <a:pt x="5443" y="5945"/>
                  </a:moveTo>
                  <a:lnTo>
                    <a:pt x="6032" y="5959"/>
                  </a:lnTo>
                  <a:lnTo>
                    <a:pt x="6032" y="5458"/>
                  </a:lnTo>
                  <a:lnTo>
                    <a:pt x="5443" y="5442"/>
                  </a:lnTo>
                  <a:close/>
                  <a:moveTo>
                    <a:pt x="6805" y="4981"/>
                  </a:moveTo>
                  <a:lnTo>
                    <a:pt x="7392" y="5000"/>
                  </a:lnTo>
                  <a:lnTo>
                    <a:pt x="7392" y="4505"/>
                  </a:lnTo>
                  <a:lnTo>
                    <a:pt x="6805" y="4483"/>
                  </a:lnTo>
                  <a:close/>
                  <a:moveTo>
                    <a:pt x="6805" y="3986"/>
                  </a:moveTo>
                  <a:lnTo>
                    <a:pt x="7392" y="4009"/>
                  </a:lnTo>
                  <a:lnTo>
                    <a:pt x="7392" y="3515"/>
                  </a:lnTo>
                  <a:lnTo>
                    <a:pt x="6805" y="3488"/>
                  </a:lnTo>
                  <a:close/>
                  <a:moveTo>
                    <a:pt x="6805" y="2990"/>
                  </a:moveTo>
                  <a:lnTo>
                    <a:pt x="7392" y="3019"/>
                  </a:lnTo>
                  <a:lnTo>
                    <a:pt x="7392" y="2525"/>
                  </a:lnTo>
                  <a:lnTo>
                    <a:pt x="6805" y="2492"/>
                  </a:lnTo>
                  <a:close/>
                  <a:moveTo>
                    <a:pt x="2722" y="6916"/>
                  </a:moveTo>
                  <a:lnTo>
                    <a:pt x="3310" y="6924"/>
                  </a:lnTo>
                  <a:lnTo>
                    <a:pt x="3310" y="6411"/>
                  </a:lnTo>
                  <a:lnTo>
                    <a:pt x="2722" y="6399"/>
                  </a:lnTo>
                  <a:close/>
                  <a:moveTo>
                    <a:pt x="3402" y="6925"/>
                  </a:moveTo>
                  <a:lnTo>
                    <a:pt x="3990" y="6933"/>
                  </a:lnTo>
                  <a:lnTo>
                    <a:pt x="3990" y="6423"/>
                  </a:lnTo>
                  <a:lnTo>
                    <a:pt x="3402" y="6412"/>
                  </a:lnTo>
                  <a:close/>
                  <a:moveTo>
                    <a:pt x="1361" y="1669"/>
                  </a:moveTo>
                  <a:lnTo>
                    <a:pt x="1949" y="1704"/>
                  </a:lnTo>
                  <a:lnTo>
                    <a:pt x="1949" y="1184"/>
                  </a:lnTo>
                  <a:lnTo>
                    <a:pt x="1361" y="1146"/>
                  </a:lnTo>
                  <a:close/>
                  <a:moveTo>
                    <a:pt x="1361" y="6897"/>
                  </a:moveTo>
                  <a:lnTo>
                    <a:pt x="1949" y="6906"/>
                  </a:lnTo>
                  <a:lnTo>
                    <a:pt x="1949" y="6386"/>
                  </a:lnTo>
                  <a:lnTo>
                    <a:pt x="1361" y="6374"/>
                  </a:lnTo>
                  <a:close/>
                  <a:moveTo>
                    <a:pt x="2042" y="6907"/>
                  </a:moveTo>
                  <a:lnTo>
                    <a:pt x="2629" y="6915"/>
                  </a:lnTo>
                  <a:lnTo>
                    <a:pt x="2629" y="6398"/>
                  </a:lnTo>
                  <a:lnTo>
                    <a:pt x="2042" y="6387"/>
                  </a:lnTo>
                  <a:close/>
                  <a:moveTo>
                    <a:pt x="4763" y="6944"/>
                  </a:moveTo>
                  <a:lnTo>
                    <a:pt x="5351" y="6952"/>
                  </a:lnTo>
                  <a:lnTo>
                    <a:pt x="5351" y="6448"/>
                  </a:lnTo>
                  <a:lnTo>
                    <a:pt x="4763" y="6438"/>
                  </a:lnTo>
                  <a:close/>
                  <a:moveTo>
                    <a:pt x="6124" y="6963"/>
                  </a:moveTo>
                  <a:lnTo>
                    <a:pt x="6712" y="6972"/>
                  </a:lnTo>
                  <a:lnTo>
                    <a:pt x="6712" y="6473"/>
                  </a:lnTo>
                  <a:lnTo>
                    <a:pt x="6124" y="6462"/>
                  </a:lnTo>
                  <a:close/>
                  <a:moveTo>
                    <a:pt x="5443" y="6954"/>
                  </a:moveTo>
                  <a:lnTo>
                    <a:pt x="6032" y="6961"/>
                  </a:lnTo>
                  <a:lnTo>
                    <a:pt x="6032" y="6460"/>
                  </a:lnTo>
                  <a:lnTo>
                    <a:pt x="5443" y="6450"/>
                  </a:lnTo>
                  <a:close/>
                  <a:moveTo>
                    <a:pt x="4763" y="5930"/>
                  </a:moveTo>
                  <a:lnTo>
                    <a:pt x="5351" y="5943"/>
                  </a:lnTo>
                  <a:lnTo>
                    <a:pt x="5351" y="5439"/>
                  </a:lnTo>
                  <a:lnTo>
                    <a:pt x="4763" y="5423"/>
                  </a:lnTo>
                  <a:close/>
                  <a:moveTo>
                    <a:pt x="680" y="2681"/>
                  </a:moveTo>
                  <a:lnTo>
                    <a:pt x="1269" y="2710"/>
                  </a:lnTo>
                  <a:lnTo>
                    <a:pt x="1269" y="2187"/>
                  </a:lnTo>
                  <a:lnTo>
                    <a:pt x="680" y="2154"/>
                  </a:lnTo>
                  <a:close/>
                  <a:moveTo>
                    <a:pt x="680" y="3733"/>
                  </a:moveTo>
                  <a:lnTo>
                    <a:pt x="1269" y="3756"/>
                  </a:lnTo>
                  <a:lnTo>
                    <a:pt x="1269" y="3234"/>
                  </a:lnTo>
                  <a:lnTo>
                    <a:pt x="680" y="3207"/>
                  </a:lnTo>
                  <a:close/>
                  <a:moveTo>
                    <a:pt x="680" y="1628"/>
                  </a:moveTo>
                  <a:lnTo>
                    <a:pt x="1269" y="1663"/>
                  </a:lnTo>
                  <a:lnTo>
                    <a:pt x="1269" y="1141"/>
                  </a:lnTo>
                  <a:lnTo>
                    <a:pt x="680" y="1102"/>
                  </a:lnTo>
                  <a:close/>
                  <a:moveTo>
                    <a:pt x="680" y="6888"/>
                  </a:moveTo>
                  <a:lnTo>
                    <a:pt x="1269" y="6896"/>
                  </a:lnTo>
                  <a:lnTo>
                    <a:pt x="1269" y="6373"/>
                  </a:lnTo>
                  <a:lnTo>
                    <a:pt x="680" y="6362"/>
                  </a:lnTo>
                  <a:close/>
                  <a:moveTo>
                    <a:pt x="680" y="5836"/>
                  </a:moveTo>
                  <a:lnTo>
                    <a:pt x="1269" y="5849"/>
                  </a:lnTo>
                  <a:lnTo>
                    <a:pt x="1269" y="5327"/>
                  </a:lnTo>
                  <a:lnTo>
                    <a:pt x="680" y="5310"/>
                  </a:lnTo>
                  <a:close/>
                  <a:moveTo>
                    <a:pt x="680" y="4784"/>
                  </a:moveTo>
                  <a:lnTo>
                    <a:pt x="1269" y="4803"/>
                  </a:lnTo>
                  <a:lnTo>
                    <a:pt x="1269" y="4280"/>
                  </a:lnTo>
                  <a:lnTo>
                    <a:pt x="680" y="4259"/>
                  </a:lnTo>
                  <a:close/>
                  <a:moveTo>
                    <a:pt x="4083" y="4893"/>
                  </a:moveTo>
                  <a:lnTo>
                    <a:pt x="4671" y="4912"/>
                  </a:lnTo>
                  <a:lnTo>
                    <a:pt x="4671" y="4404"/>
                  </a:lnTo>
                  <a:lnTo>
                    <a:pt x="4083" y="4383"/>
                  </a:lnTo>
                  <a:close/>
                  <a:moveTo>
                    <a:pt x="2042" y="4828"/>
                  </a:moveTo>
                  <a:lnTo>
                    <a:pt x="2629" y="4847"/>
                  </a:lnTo>
                  <a:lnTo>
                    <a:pt x="2629" y="4330"/>
                  </a:lnTo>
                  <a:lnTo>
                    <a:pt x="2042" y="4308"/>
                  </a:lnTo>
                  <a:close/>
                  <a:moveTo>
                    <a:pt x="2722" y="4850"/>
                  </a:moveTo>
                  <a:lnTo>
                    <a:pt x="3310" y="4868"/>
                  </a:lnTo>
                  <a:lnTo>
                    <a:pt x="3310" y="4355"/>
                  </a:lnTo>
                  <a:lnTo>
                    <a:pt x="2722" y="4333"/>
                  </a:lnTo>
                  <a:close/>
                  <a:moveTo>
                    <a:pt x="6805" y="6973"/>
                  </a:moveTo>
                  <a:lnTo>
                    <a:pt x="7392" y="6981"/>
                  </a:lnTo>
                  <a:lnTo>
                    <a:pt x="7392" y="6485"/>
                  </a:lnTo>
                  <a:lnTo>
                    <a:pt x="6805" y="6475"/>
                  </a:lnTo>
                  <a:close/>
                  <a:moveTo>
                    <a:pt x="6124" y="3957"/>
                  </a:moveTo>
                  <a:lnTo>
                    <a:pt x="6712" y="3982"/>
                  </a:lnTo>
                  <a:lnTo>
                    <a:pt x="6712" y="3483"/>
                  </a:lnTo>
                  <a:lnTo>
                    <a:pt x="6124" y="3456"/>
                  </a:lnTo>
                  <a:close/>
                  <a:moveTo>
                    <a:pt x="6124" y="4959"/>
                  </a:moveTo>
                  <a:lnTo>
                    <a:pt x="6712" y="4978"/>
                  </a:lnTo>
                  <a:lnTo>
                    <a:pt x="6712" y="4480"/>
                  </a:lnTo>
                  <a:lnTo>
                    <a:pt x="6124" y="4459"/>
                  </a:lnTo>
                  <a:close/>
                  <a:moveTo>
                    <a:pt x="5443" y="4937"/>
                  </a:moveTo>
                  <a:lnTo>
                    <a:pt x="6032" y="4956"/>
                  </a:lnTo>
                  <a:lnTo>
                    <a:pt x="6032" y="4455"/>
                  </a:lnTo>
                  <a:lnTo>
                    <a:pt x="5443" y="4434"/>
                  </a:lnTo>
                  <a:close/>
                  <a:moveTo>
                    <a:pt x="4763" y="4916"/>
                  </a:moveTo>
                  <a:lnTo>
                    <a:pt x="5351" y="4934"/>
                  </a:lnTo>
                  <a:lnTo>
                    <a:pt x="5351" y="4430"/>
                  </a:lnTo>
                  <a:lnTo>
                    <a:pt x="4763" y="4408"/>
                  </a:lnTo>
                  <a:close/>
                  <a:moveTo>
                    <a:pt x="3402" y="4872"/>
                  </a:moveTo>
                  <a:lnTo>
                    <a:pt x="3990" y="4891"/>
                  </a:lnTo>
                  <a:lnTo>
                    <a:pt x="3990" y="4380"/>
                  </a:lnTo>
                  <a:lnTo>
                    <a:pt x="3402" y="4358"/>
                  </a:lnTo>
                  <a:close/>
                  <a:moveTo>
                    <a:pt x="5443" y="3929"/>
                  </a:moveTo>
                  <a:lnTo>
                    <a:pt x="6032" y="3954"/>
                  </a:lnTo>
                  <a:lnTo>
                    <a:pt x="6032" y="3452"/>
                  </a:lnTo>
                  <a:lnTo>
                    <a:pt x="5443" y="3426"/>
                  </a:lnTo>
                  <a:close/>
                  <a:moveTo>
                    <a:pt x="4083" y="3873"/>
                  </a:moveTo>
                  <a:lnTo>
                    <a:pt x="4671" y="3898"/>
                  </a:lnTo>
                  <a:lnTo>
                    <a:pt x="4671" y="3390"/>
                  </a:lnTo>
                  <a:lnTo>
                    <a:pt x="4083" y="3362"/>
                  </a:lnTo>
                  <a:close/>
                  <a:moveTo>
                    <a:pt x="4763" y="3901"/>
                  </a:moveTo>
                  <a:lnTo>
                    <a:pt x="5351" y="3926"/>
                  </a:lnTo>
                  <a:lnTo>
                    <a:pt x="5351" y="3421"/>
                  </a:lnTo>
                  <a:lnTo>
                    <a:pt x="4763" y="3394"/>
                  </a:lnTo>
                  <a:close/>
                  <a:moveTo>
                    <a:pt x="2722" y="3816"/>
                  </a:moveTo>
                  <a:lnTo>
                    <a:pt x="3310" y="3841"/>
                  </a:lnTo>
                  <a:lnTo>
                    <a:pt x="3310" y="3327"/>
                  </a:lnTo>
                  <a:lnTo>
                    <a:pt x="2722" y="3300"/>
                  </a:lnTo>
                  <a:close/>
                  <a:moveTo>
                    <a:pt x="3402" y="3844"/>
                  </a:moveTo>
                  <a:lnTo>
                    <a:pt x="3990" y="3869"/>
                  </a:lnTo>
                  <a:lnTo>
                    <a:pt x="3990" y="3358"/>
                  </a:lnTo>
                  <a:lnTo>
                    <a:pt x="3402" y="3331"/>
                  </a:lnTo>
                  <a:close/>
                  <a:moveTo>
                    <a:pt x="2042" y="3788"/>
                  </a:moveTo>
                  <a:lnTo>
                    <a:pt x="2629" y="3813"/>
                  </a:lnTo>
                  <a:lnTo>
                    <a:pt x="2629" y="3296"/>
                  </a:lnTo>
                  <a:lnTo>
                    <a:pt x="2042" y="3269"/>
                  </a:lnTo>
                  <a:close/>
                  <a:moveTo>
                    <a:pt x="6124" y="2955"/>
                  </a:moveTo>
                  <a:lnTo>
                    <a:pt x="6712" y="2985"/>
                  </a:lnTo>
                  <a:lnTo>
                    <a:pt x="6712" y="2486"/>
                  </a:lnTo>
                  <a:lnTo>
                    <a:pt x="6124" y="2455"/>
                  </a:lnTo>
                  <a:close/>
                  <a:moveTo>
                    <a:pt x="1361" y="5852"/>
                  </a:moveTo>
                  <a:lnTo>
                    <a:pt x="1949" y="5865"/>
                  </a:lnTo>
                  <a:lnTo>
                    <a:pt x="1949" y="5345"/>
                  </a:lnTo>
                  <a:lnTo>
                    <a:pt x="1361" y="5329"/>
                  </a:lnTo>
                  <a:close/>
                  <a:moveTo>
                    <a:pt x="1361" y="4806"/>
                  </a:moveTo>
                  <a:lnTo>
                    <a:pt x="1949" y="4825"/>
                  </a:lnTo>
                  <a:lnTo>
                    <a:pt x="1949" y="4305"/>
                  </a:lnTo>
                  <a:lnTo>
                    <a:pt x="1361" y="4284"/>
                  </a:lnTo>
                  <a:close/>
                  <a:moveTo>
                    <a:pt x="1361" y="3761"/>
                  </a:moveTo>
                  <a:lnTo>
                    <a:pt x="1949" y="3785"/>
                  </a:lnTo>
                  <a:lnTo>
                    <a:pt x="1949" y="3264"/>
                  </a:lnTo>
                  <a:lnTo>
                    <a:pt x="1361" y="3237"/>
                  </a:lnTo>
                  <a:close/>
                  <a:moveTo>
                    <a:pt x="1361" y="2714"/>
                  </a:moveTo>
                  <a:lnTo>
                    <a:pt x="1949" y="2745"/>
                  </a:lnTo>
                  <a:lnTo>
                    <a:pt x="1949" y="2224"/>
                  </a:lnTo>
                  <a:lnTo>
                    <a:pt x="1361" y="2192"/>
                  </a:lnTo>
                  <a:close/>
                  <a:moveTo>
                    <a:pt x="3402" y="5899"/>
                  </a:moveTo>
                  <a:lnTo>
                    <a:pt x="3990" y="5913"/>
                  </a:lnTo>
                  <a:lnTo>
                    <a:pt x="3990" y="5401"/>
                  </a:lnTo>
                  <a:lnTo>
                    <a:pt x="3402" y="5385"/>
                  </a:lnTo>
                  <a:close/>
                  <a:moveTo>
                    <a:pt x="4083" y="5914"/>
                  </a:moveTo>
                  <a:lnTo>
                    <a:pt x="4671" y="5927"/>
                  </a:lnTo>
                  <a:lnTo>
                    <a:pt x="4671" y="5420"/>
                  </a:lnTo>
                  <a:lnTo>
                    <a:pt x="4083" y="5404"/>
                  </a:lnTo>
                  <a:close/>
                  <a:moveTo>
                    <a:pt x="2722" y="5883"/>
                  </a:moveTo>
                  <a:lnTo>
                    <a:pt x="3310" y="5897"/>
                  </a:lnTo>
                  <a:lnTo>
                    <a:pt x="3310" y="5383"/>
                  </a:lnTo>
                  <a:lnTo>
                    <a:pt x="2722" y="5366"/>
                  </a:lnTo>
                  <a:close/>
                  <a:moveTo>
                    <a:pt x="2042" y="5867"/>
                  </a:moveTo>
                  <a:lnTo>
                    <a:pt x="2629" y="5881"/>
                  </a:lnTo>
                  <a:lnTo>
                    <a:pt x="2629" y="5364"/>
                  </a:lnTo>
                  <a:lnTo>
                    <a:pt x="2042" y="5348"/>
                  </a:lnTo>
                  <a:close/>
                  <a:moveTo>
                    <a:pt x="2042" y="2749"/>
                  </a:moveTo>
                  <a:lnTo>
                    <a:pt x="2629" y="2779"/>
                  </a:lnTo>
                  <a:lnTo>
                    <a:pt x="2629" y="2262"/>
                  </a:lnTo>
                  <a:lnTo>
                    <a:pt x="2042" y="2229"/>
                  </a:lnTo>
                  <a:close/>
                  <a:moveTo>
                    <a:pt x="4763" y="2887"/>
                  </a:moveTo>
                  <a:lnTo>
                    <a:pt x="5351" y="2916"/>
                  </a:lnTo>
                  <a:lnTo>
                    <a:pt x="5351" y="2412"/>
                  </a:lnTo>
                  <a:lnTo>
                    <a:pt x="4763" y="2379"/>
                  </a:lnTo>
                  <a:close/>
                  <a:moveTo>
                    <a:pt x="5443" y="2921"/>
                  </a:moveTo>
                  <a:lnTo>
                    <a:pt x="6032" y="2950"/>
                  </a:lnTo>
                  <a:lnTo>
                    <a:pt x="6032" y="2449"/>
                  </a:lnTo>
                  <a:lnTo>
                    <a:pt x="5443" y="2416"/>
                  </a:lnTo>
                  <a:close/>
                  <a:moveTo>
                    <a:pt x="4083" y="2852"/>
                  </a:moveTo>
                  <a:lnTo>
                    <a:pt x="4671" y="2881"/>
                  </a:lnTo>
                  <a:lnTo>
                    <a:pt x="4671" y="2375"/>
                  </a:lnTo>
                  <a:lnTo>
                    <a:pt x="4083" y="2342"/>
                  </a:lnTo>
                  <a:close/>
                  <a:moveTo>
                    <a:pt x="3402" y="2818"/>
                  </a:moveTo>
                  <a:lnTo>
                    <a:pt x="3990" y="2848"/>
                  </a:lnTo>
                  <a:lnTo>
                    <a:pt x="3990" y="2337"/>
                  </a:lnTo>
                  <a:lnTo>
                    <a:pt x="3402" y="2305"/>
                  </a:lnTo>
                  <a:close/>
                  <a:moveTo>
                    <a:pt x="2722" y="2783"/>
                  </a:moveTo>
                  <a:lnTo>
                    <a:pt x="3310" y="2813"/>
                  </a:lnTo>
                  <a:lnTo>
                    <a:pt x="3310" y="2299"/>
                  </a:lnTo>
                  <a:lnTo>
                    <a:pt x="2722" y="2267"/>
                  </a:lnTo>
                  <a:close/>
                  <a:moveTo>
                    <a:pt x="4083" y="6935"/>
                  </a:moveTo>
                  <a:lnTo>
                    <a:pt x="4671" y="6943"/>
                  </a:lnTo>
                  <a:lnTo>
                    <a:pt x="4671" y="6435"/>
                  </a:lnTo>
                  <a:lnTo>
                    <a:pt x="4083" y="6425"/>
                  </a:lnTo>
                  <a:close/>
                  <a:moveTo>
                    <a:pt x="8165" y="3059"/>
                  </a:moveTo>
                  <a:lnTo>
                    <a:pt x="8753" y="3088"/>
                  </a:lnTo>
                  <a:lnTo>
                    <a:pt x="8753" y="2599"/>
                  </a:lnTo>
                  <a:lnTo>
                    <a:pt x="8165" y="2567"/>
                  </a:lnTo>
                  <a:close/>
                  <a:moveTo>
                    <a:pt x="7484" y="6982"/>
                  </a:moveTo>
                  <a:lnTo>
                    <a:pt x="8073" y="6990"/>
                  </a:lnTo>
                  <a:lnTo>
                    <a:pt x="8073" y="6497"/>
                  </a:lnTo>
                  <a:lnTo>
                    <a:pt x="7484" y="6487"/>
                  </a:lnTo>
                  <a:close/>
                  <a:moveTo>
                    <a:pt x="8165" y="5025"/>
                  </a:moveTo>
                  <a:lnTo>
                    <a:pt x="8753" y="5043"/>
                  </a:lnTo>
                  <a:lnTo>
                    <a:pt x="8753" y="4555"/>
                  </a:lnTo>
                  <a:lnTo>
                    <a:pt x="8165" y="4533"/>
                  </a:lnTo>
                  <a:close/>
                  <a:moveTo>
                    <a:pt x="8165" y="2075"/>
                  </a:moveTo>
                  <a:lnTo>
                    <a:pt x="8753" y="2110"/>
                  </a:lnTo>
                  <a:lnTo>
                    <a:pt x="8753" y="1622"/>
                  </a:lnTo>
                  <a:lnTo>
                    <a:pt x="8165" y="1584"/>
                  </a:lnTo>
                  <a:close/>
                  <a:moveTo>
                    <a:pt x="8165" y="1092"/>
                  </a:moveTo>
                  <a:lnTo>
                    <a:pt x="8753" y="1133"/>
                  </a:lnTo>
                  <a:lnTo>
                    <a:pt x="8753" y="644"/>
                  </a:lnTo>
                  <a:lnTo>
                    <a:pt x="8165" y="601"/>
                  </a:lnTo>
                  <a:close/>
                  <a:moveTo>
                    <a:pt x="8165" y="6009"/>
                  </a:moveTo>
                  <a:lnTo>
                    <a:pt x="8753" y="6021"/>
                  </a:lnTo>
                  <a:lnTo>
                    <a:pt x="8753" y="5532"/>
                  </a:lnTo>
                  <a:lnTo>
                    <a:pt x="8165" y="5516"/>
                  </a:lnTo>
                  <a:close/>
                  <a:moveTo>
                    <a:pt x="5443" y="7962"/>
                  </a:moveTo>
                  <a:lnTo>
                    <a:pt x="6032" y="7965"/>
                  </a:lnTo>
                  <a:lnTo>
                    <a:pt x="6032" y="7463"/>
                  </a:lnTo>
                  <a:lnTo>
                    <a:pt x="5443" y="7458"/>
                  </a:lnTo>
                  <a:close/>
                  <a:moveTo>
                    <a:pt x="6124" y="7965"/>
                  </a:moveTo>
                  <a:lnTo>
                    <a:pt x="6712" y="7967"/>
                  </a:lnTo>
                  <a:lnTo>
                    <a:pt x="6712" y="7469"/>
                  </a:lnTo>
                  <a:lnTo>
                    <a:pt x="6124" y="7464"/>
                  </a:lnTo>
                  <a:close/>
                  <a:moveTo>
                    <a:pt x="8165" y="6991"/>
                  </a:moveTo>
                  <a:lnTo>
                    <a:pt x="8753" y="7000"/>
                  </a:lnTo>
                  <a:lnTo>
                    <a:pt x="8753" y="6511"/>
                  </a:lnTo>
                  <a:lnTo>
                    <a:pt x="8165" y="6500"/>
                  </a:lnTo>
                  <a:close/>
                  <a:moveTo>
                    <a:pt x="4763" y="7958"/>
                  </a:moveTo>
                  <a:lnTo>
                    <a:pt x="5351" y="7962"/>
                  </a:lnTo>
                  <a:lnTo>
                    <a:pt x="5351" y="7457"/>
                  </a:lnTo>
                  <a:lnTo>
                    <a:pt x="4763" y="7451"/>
                  </a:lnTo>
                  <a:close/>
                  <a:moveTo>
                    <a:pt x="8165" y="7974"/>
                  </a:moveTo>
                  <a:lnTo>
                    <a:pt x="8753" y="7977"/>
                  </a:lnTo>
                  <a:lnTo>
                    <a:pt x="8753" y="7489"/>
                  </a:lnTo>
                  <a:lnTo>
                    <a:pt x="8165" y="7483"/>
                  </a:lnTo>
                  <a:close/>
                  <a:moveTo>
                    <a:pt x="7484" y="7972"/>
                  </a:moveTo>
                  <a:lnTo>
                    <a:pt x="8073" y="7974"/>
                  </a:lnTo>
                  <a:lnTo>
                    <a:pt x="8073" y="7482"/>
                  </a:lnTo>
                  <a:lnTo>
                    <a:pt x="7484" y="7476"/>
                  </a:lnTo>
                  <a:close/>
                  <a:moveTo>
                    <a:pt x="6805" y="7968"/>
                  </a:moveTo>
                  <a:lnTo>
                    <a:pt x="7392" y="7971"/>
                  </a:lnTo>
                  <a:lnTo>
                    <a:pt x="7392" y="7476"/>
                  </a:lnTo>
                  <a:lnTo>
                    <a:pt x="6805" y="7471"/>
                  </a:lnTo>
                  <a:close/>
                  <a:moveTo>
                    <a:pt x="4083" y="7956"/>
                  </a:moveTo>
                  <a:lnTo>
                    <a:pt x="4671" y="7958"/>
                  </a:lnTo>
                  <a:lnTo>
                    <a:pt x="4671" y="7450"/>
                  </a:lnTo>
                  <a:lnTo>
                    <a:pt x="4083" y="7446"/>
                  </a:lnTo>
                  <a:close/>
                  <a:moveTo>
                    <a:pt x="8165" y="4042"/>
                  </a:moveTo>
                  <a:lnTo>
                    <a:pt x="8753" y="4066"/>
                  </a:lnTo>
                  <a:lnTo>
                    <a:pt x="8753" y="3577"/>
                  </a:lnTo>
                  <a:lnTo>
                    <a:pt x="8165" y="3550"/>
                  </a:lnTo>
                  <a:close/>
                  <a:moveTo>
                    <a:pt x="5443" y="905"/>
                  </a:moveTo>
                  <a:lnTo>
                    <a:pt x="6032" y="945"/>
                  </a:lnTo>
                  <a:lnTo>
                    <a:pt x="6032" y="444"/>
                  </a:lnTo>
                  <a:lnTo>
                    <a:pt x="5443" y="400"/>
                  </a:lnTo>
                  <a:close/>
                  <a:moveTo>
                    <a:pt x="6124" y="951"/>
                  </a:moveTo>
                  <a:lnTo>
                    <a:pt x="6712" y="992"/>
                  </a:lnTo>
                  <a:lnTo>
                    <a:pt x="6712" y="494"/>
                  </a:lnTo>
                  <a:lnTo>
                    <a:pt x="6124" y="451"/>
                  </a:lnTo>
                  <a:close/>
                  <a:moveTo>
                    <a:pt x="4763" y="857"/>
                  </a:moveTo>
                  <a:lnTo>
                    <a:pt x="5351" y="898"/>
                  </a:lnTo>
                  <a:lnTo>
                    <a:pt x="5351" y="393"/>
                  </a:lnTo>
                  <a:lnTo>
                    <a:pt x="4763" y="350"/>
                  </a:lnTo>
                  <a:close/>
                  <a:moveTo>
                    <a:pt x="6805" y="998"/>
                  </a:moveTo>
                  <a:lnTo>
                    <a:pt x="7392" y="1039"/>
                  </a:lnTo>
                  <a:lnTo>
                    <a:pt x="7392" y="544"/>
                  </a:lnTo>
                  <a:lnTo>
                    <a:pt x="6805" y="501"/>
                  </a:lnTo>
                  <a:close/>
                  <a:moveTo>
                    <a:pt x="4083" y="811"/>
                  </a:moveTo>
                  <a:lnTo>
                    <a:pt x="4671" y="852"/>
                  </a:lnTo>
                  <a:lnTo>
                    <a:pt x="4671" y="344"/>
                  </a:lnTo>
                  <a:lnTo>
                    <a:pt x="4083" y="301"/>
                  </a:lnTo>
                  <a:close/>
                  <a:moveTo>
                    <a:pt x="2722" y="717"/>
                  </a:moveTo>
                  <a:lnTo>
                    <a:pt x="3310" y="758"/>
                  </a:lnTo>
                  <a:lnTo>
                    <a:pt x="3310" y="243"/>
                  </a:lnTo>
                  <a:lnTo>
                    <a:pt x="2722" y="200"/>
                  </a:lnTo>
                  <a:close/>
                  <a:moveTo>
                    <a:pt x="3402" y="764"/>
                  </a:moveTo>
                  <a:lnTo>
                    <a:pt x="3990" y="804"/>
                  </a:lnTo>
                  <a:lnTo>
                    <a:pt x="3990" y="294"/>
                  </a:lnTo>
                  <a:lnTo>
                    <a:pt x="3402" y="250"/>
                  </a:lnTo>
                  <a:close/>
                  <a:moveTo>
                    <a:pt x="2042" y="670"/>
                  </a:moveTo>
                  <a:lnTo>
                    <a:pt x="2629" y="711"/>
                  </a:lnTo>
                  <a:lnTo>
                    <a:pt x="2629" y="194"/>
                  </a:lnTo>
                  <a:lnTo>
                    <a:pt x="2042" y="151"/>
                  </a:lnTo>
                  <a:close/>
                  <a:moveTo>
                    <a:pt x="7484" y="4014"/>
                  </a:moveTo>
                  <a:lnTo>
                    <a:pt x="8073" y="4038"/>
                  </a:lnTo>
                  <a:lnTo>
                    <a:pt x="8073" y="3546"/>
                  </a:lnTo>
                  <a:lnTo>
                    <a:pt x="7484" y="3519"/>
                  </a:lnTo>
                  <a:close/>
                  <a:moveTo>
                    <a:pt x="7484" y="5003"/>
                  </a:moveTo>
                  <a:lnTo>
                    <a:pt x="8073" y="5022"/>
                  </a:lnTo>
                  <a:lnTo>
                    <a:pt x="8073" y="4530"/>
                  </a:lnTo>
                  <a:lnTo>
                    <a:pt x="7484" y="4508"/>
                  </a:lnTo>
                  <a:close/>
                  <a:moveTo>
                    <a:pt x="7484" y="5993"/>
                  </a:moveTo>
                  <a:lnTo>
                    <a:pt x="8073" y="6006"/>
                  </a:lnTo>
                  <a:lnTo>
                    <a:pt x="8073" y="5514"/>
                  </a:lnTo>
                  <a:lnTo>
                    <a:pt x="7484" y="5497"/>
                  </a:lnTo>
                  <a:close/>
                  <a:moveTo>
                    <a:pt x="7484" y="2035"/>
                  </a:moveTo>
                  <a:lnTo>
                    <a:pt x="8073" y="2070"/>
                  </a:lnTo>
                  <a:lnTo>
                    <a:pt x="8073" y="1578"/>
                  </a:lnTo>
                  <a:lnTo>
                    <a:pt x="7484" y="1540"/>
                  </a:lnTo>
                  <a:close/>
                  <a:moveTo>
                    <a:pt x="7484" y="3024"/>
                  </a:moveTo>
                  <a:lnTo>
                    <a:pt x="8073" y="3054"/>
                  </a:lnTo>
                  <a:lnTo>
                    <a:pt x="8073" y="2562"/>
                  </a:lnTo>
                  <a:lnTo>
                    <a:pt x="7484" y="2529"/>
                  </a:lnTo>
                  <a:close/>
                  <a:moveTo>
                    <a:pt x="7484" y="1046"/>
                  </a:moveTo>
                  <a:lnTo>
                    <a:pt x="8073" y="1085"/>
                  </a:lnTo>
                  <a:lnTo>
                    <a:pt x="8073" y="594"/>
                  </a:lnTo>
                  <a:lnTo>
                    <a:pt x="7484" y="550"/>
                  </a:lnTo>
                  <a:close/>
                  <a:moveTo>
                    <a:pt x="1" y="2646"/>
                  </a:moveTo>
                  <a:lnTo>
                    <a:pt x="588" y="2676"/>
                  </a:lnTo>
                  <a:lnTo>
                    <a:pt x="588" y="2149"/>
                  </a:lnTo>
                  <a:lnTo>
                    <a:pt x="1" y="2117"/>
                  </a:lnTo>
                  <a:close/>
                  <a:moveTo>
                    <a:pt x="1" y="7937"/>
                  </a:moveTo>
                  <a:lnTo>
                    <a:pt x="588" y="7939"/>
                  </a:lnTo>
                  <a:lnTo>
                    <a:pt x="588" y="7413"/>
                  </a:lnTo>
                  <a:lnTo>
                    <a:pt x="1" y="7407"/>
                  </a:lnTo>
                  <a:close/>
                  <a:moveTo>
                    <a:pt x="680" y="7940"/>
                  </a:moveTo>
                  <a:lnTo>
                    <a:pt x="1269" y="7942"/>
                  </a:lnTo>
                  <a:lnTo>
                    <a:pt x="1269" y="7420"/>
                  </a:lnTo>
                  <a:lnTo>
                    <a:pt x="680" y="7414"/>
                  </a:lnTo>
                  <a:close/>
                  <a:moveTo>
                    <a:pt x="1" y="6879"/>
                  </a:moveTo>
                  <a:lnTo>
                    <a:pt x="588" y="6887"/>
                  </a:lnTo>
                  <a:lnTo>
                    <a:pt x="588" y="6361"/>
                  </a:lnTo>
                  <a:lnTo>
                    <a:pt x="1" y="6350"/>
                  </a:lnTo>
                  <a:close/>
                  <a:moveTo>
                    <a:pt x="2042" y="7946"/>
                  </a:moveTo>
                  <a:lnTo>
                    <a:pt x="2629" y="7949"/>
                  </a:lnTo>
                  <a:lnTo>
                    <a:pt x="2629" y="7432"/>
                  </a:lnTo>
                  <a:lnTo>
                    <a:pt x="2042" y="7427"/>
                  </a:lnTo>
                  <a:close/>
                  <a:moveTo>
                    <a:pt x="2722" y="7949"/>
                  </a:moveTo>
                  <a:lnTo>
                    <a:pt x="3310" y="7953"/>
                  </a:lnTo>
                  <a:lnTo>
                    <a:pt x="3310" y="7438"/>
                  </a:lnTo>
                  <a:lnTo>
                    <a:pt x="2722" y="7433"/>
                  </a:lnTo>
                  <a:close/>
                  <a:moveTo>
                    <a:pt x="1361" y="624"/>
                  </a:moveTo>
                  <a:lnTo>
                    <a:pt x="1949" y="664"/>
                  </a:lnTo>
                  <a:lnTo>
                    <a:pt x="1949" y="144"/>
                  </a:lnTo>
                  <a:lnTo>
                    <a:pt x="1361" y="101"/>
                  </a:lnTo>
                  <a:close/>
                  <a:moveTo>
                    <a:pt x="1" y="5820"/>
                  </a:moveTo>
                  <a:lnTo>
                    <a:pt x="588" y="5834"/>
                  </a:lnTo>
                  <a:lnTo>
                    <a:pt x="588" y="5308"/>
                  </a:lnTo>
                  <a:lnTo>
                    <a:pt x="1" y="5292"/>
                  </a:lnTo>
                  <a:close/>
                  <a:moveTo>
                    <a:pt x="1361" y="7944"/>
                  </a:moveTo>
                  <a:lnTo>
                    <a:pt x="1949" y="7946"/>
                  </a:lnTo>
                  <a:lnTo>
                    <a:pt x="1949" y="7425"/>
                  </a:lnTo>
                  <a:lnTo>
                    <a:pt x="1361" y="7420"/>
                  </a:lnTo>
                  <a:close/>
                  <a:moveTo>
                    <a:pt x="1" y="530"/>
                  </a:moveTo>
                  <a:lnTo>
                    <a:pt x="588" y="571"/>
                  </a:lnTo>
                  <a:lnTo>
                    <a:pt x="588" y="43"/>
                  </a:lnTo>
                  <a:lnTo>
                    <a:pt x="1" y="0"/>
                  </a:lnTo>
                  <a:close/>
                  <a:moveTo>
                    <a:pt x="1" y="4762"/>
                  </a:moveTo>
                  <a:lnTo>
                    <a:pt x="588" y="4781"/>
                  </a:lnTo>
                  <a:lnTo>
                    <a:pt x="588" y="4254"/>
                  </a:lnTo>
                  <a:lnTo>
                    <a:pt x="1" y="4233"/>
                  </a:lnTo>
                  <a:close/>
                  <a:moveTo>
                    <a:pt x="680" y="576"/>
                  </a:moveTo>
                  <a:lnTo>
                    <a:pt x="1269" y="617"/>
                  </a:lnTo>
                  <a:lnTo>
                    <a:pt x="1269" y="94"/>
                  </a:lnTo>
                  <a:lnTo>
                    <a:pt x="680" y="50"/>
                  </a:lnTo>
                  <a:close/>
                  <a:moveTo>
                    <a:pt x="1" y="1588"/>
                  </a:moveTo>
                  <a:lnTo>
                    <a:pt x="588" y="1623"/>
                  </a:lnTo>
                  <a:lnTo>
                    <a:pt x="588" y="1097"/>
                  </a:lnTo>
                  <a:lnTo>
                    <a:pt x="1" y="1058"/>
                  </a:lnTo>
                  <a:close/>
                  <a:moveTo>
                    <a:pt x="1" y="3704"/>
                  </a:moveTo>
                  <a:lnTo>
                    <a:pt x="588" y="3728"/>
                  </a:lnTo>
                  <a:lnTo>
                    <a:pt x="588" y="3202"/>
                  </a:lnTo>
                  <a:lnTo>
                    <a:pt x="1" y="3175"/>
                  </a:lnTo>
                  <a:close/>
                  <a:moveTo>
                    <a:pt x="3402" y="7953"/>
                  </a:moveTo>
                  <a:lnTo>
                    <a:pt x="3990" y="7955"/>
                  </a:lnTo>
                  <a:lnTo>
                    <a:pt x="3990" y="7445"/>
                  </a:lnTo>
                  <a:lnTo>
                    <a:pt x="3402" y="7439"/>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948" name="Google Shape;1948;p59"/>
          <p:cNvGrpSpPr/>
          <p:nvPr/>
        </p:nvGrpSpPr>
        <p:grpSpPr>
          <a:xfrm>
            <a:off x="4571966" y="4066188"/>
            <a:ext cx="2378122" cy="1514130"/>
            <a:chOff x="4548805" y="2700753"/>
            <a:chExt cx="832647" cy="530139"/>
          </a:xfrm>
        </p:grpSpPr>
        <p:sp>
          <p:nvSpPr>
            <p:cNvPr id="1949" name="Google Shape;1949;p59"/>
            <p:cNvSpPr/>
            <p:nvPr/>
          </p:nvSpPr>
          <p:spPr>
            <a:xfrm>
              <a:off x="4549719" y="2700753"/>
              <a:ext cx="632904" cy="530139"/>
            </a:xfrm>
            <a:custGeom>
              <a:rect b="b" l="l" r="r" t="t"/>
              <a:pathLst>
                <a:path extrusionOk="0" h="12185" w="14547">
                  <a:moveTo>
                    <a:pt x="14546" y="12184"/>
                  </a:moveTo>
                  <a:lnTo>
                    <a:pt x="0" y="12184"/>
                  </a:lnTo>
                  <a:lnTo>
                    <a:pt x="0" y="2313"/>
                  </a:lnTo>
                  <a:lnTo>
                    <a:pt x="14546"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0" name="Google Shape;1950;p59"/>
            <p:cNvSpPr/>
            <p:nvPr/>
          </p:nvSpPr>
          <p:spPr>
            <a:xfrm>
              <a:off x="5182579" y="2700753"/>
              <a:ext cx="198873" cy="530139"/>
            </a:xfrm>
            <a:custGeom>
              <a:rect b="b" l="l" r="r" t="t"/>
              <a:pathLst>
                <a:path extrusionOk="0" h="12185" w="4571">
                  <a:moveTo>
                    <a:pt x="0" y="12184"/>
                  </a:moveTo>
                  <a:lnTo>
                    <a:pt x="4570" y="12184"/>
                  </a:lnTo>
                  <a:lnTo>
                    <a:pt x="4570" y="1373"/>
                  </a:lnTo>
                  <a:lnTo>
                    <a:pt x="0"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1" name="Google Shape;1951;p59"/>
            <p:cNvSpPr/>
            <p:nvPr/>
          </p:nvSpPr>
          <p:spPr>
            <a:xfrm>
              <a:off x="4548805" y="2753702"/>
              <a:ext cx="634644" cy="101416"/>
            </a:xfrm>
            <a:custGeom>
              <a:rect b="b" l="l" r="r" t="t"/>
              <a:pathLst>
                <a:path extrusionOk="0" h="2331" w="14587">
                  <a:moveTo>
                    <a:pt x="14587" y="274"/>
                  </a:moveTo>
                  <a:lnTo>
                    <a:pt x="14548" y="0"/>
                  </a:lnTo>
                  <a:lnTo>
                    <a:pt x="1" y="2056"/>
                  </a:lnTo>
                  <a:lnTo>
                    <a:pt x="40" y="233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2" name="Google Shape;1952;p59"/>
            <p:cNvSpPr/>
            <p:nvPr/>
          </p:nvSpPr>
          <p:spPr>
            <a:xfrm>
              <a:off x="4548979" y="2812568"/>
              <a:ext cx="634383" cy="90278"/>
            </a:xfrm>
            <a:custGeom>
              <a:rect b="b" l="l" r="r" t="t"/>
              <a:pathLst>
                <a:path extrusionOk="0" h="2075" w="14581">
                  <a:moveTo>
                    <a:pt x="0" y="1799"/>
                  </a:moveTo>
                  <a:lnTo>
                    <a:pt x="34" y="2074"/>
                  </a:lnTo>
                  <a:lnTo>
                    <a:pt x="14580" y="275"/>
                  </a:lnTo>
                  <a:lnTo>
                    <a:pt x="1454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3" name="Google Shape;1953;p59"/>
            <p:cNvSpPr/>
            <p:nvPr/>
          </p:nvSpPr>
          <p:spPr>
            <a:xfrm>
              <a:off x="4549066" y="2871477"/>
              <a:ext cx="634209" cy="79097"/>
            </a:xfrm>
            <a:custGeom>
              <a:rect b="b" l="l" r="r" t="t"/>
              <a:pathLst>
                <a:path extrusionOk="0" h="1818" w="14577">
                  <a:moveTo>
                    <a:pt x="1" y="1542"/>
                  </a:moveTo>
                  <a:lnTo>
                    <a:pt x="30" y="1818"/>
                  </a:lnTo>
                  <a:lnTo>
                    <a:pt x="14576" y="276"/>
                  </a:lnTo>
                  <a:lnTo>
                    <a:pt x="14547"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4" name="Google Shape;1954;p59"/>
            <p:cNvSpPr/>
            <p:nvPr/>
          </p:nvSpPr>
          <p:spPr>
            <a:xfrm>
              <a:off x="4549153" y="2930343"/>
              <a:ext cx="633948" cy="68002"/>
            </a:xfrm>
            <a:custGeom>
              <a:rect b="b" l="l" r="r" t="t"/>
              <a:pathLst>
                <a:path extrusionOk="0" h="1563" w="14571">
                  <a:moveTo>
                    <a:pt x="1" y="1285"/>
                  </a:moveTo>
                  <a:lnTo>
                    <a:pt x="25" y="1562"/>
                  </a:lnTo>
                  <a:lnTo>
                    <a:pt x="14571" y="276"/>
                  </a:lnTo>
                  <a:lnTo>
                    <a:pt x="14547"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5" name="Google Shape;1955;p59"/>
            <p:cNvSpPr/>
            <p:nvPr/>
          </p:nvSpPr>
          <p:spPr>
            <a:xfrm>
              <a:off x="4549283" y="2989252"/>
              <a:ext cx="633730" cy="56777"/>
            </a:xfrm>
            <a:custGeom>
              <a:rect b="b" l="l" r="r" t="t"/>
              <a:pathLst>
                <a:path extrusionOk="0" h="1305" w="14566">
                  <a:moveTo>
                    <a:pt x="0" y="1028"/>
                  </a:moveTo>
                  <a:lnTo>
                    <a:pt x="19" y="1304"/>
                  </a:lnTo>
                  <a:lnTo>
                    <a:pt x="14565" y="277"/>
                  </a:lnTo>
                  <a:lnTo>
                    <a:pt x="14546"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6" name="Google Shape;1956;p59"/>
            <p:cNvSpPr/>
            <p:nvPr/>
          </p:nvSpPr>
          <p:spPr>
            <a:xfrm>
              <a:off x="4549370" y="3048117"/>
              <a:ext cx="633556" cy="45639"/>
            </a:xfrm>
            <a:custGeom>
              <a:rect b="b" l="l" r="r" t="t"/>
              <a:pathLst>
                <a:path extrusionOk="0" h="1049" w="14562">
                  <a:moveTo>
                    <a:pt x="0" y="772"/>
                  </a:moveTo>
                  <a:lnTo>
                    <a:pt x="15" y="1049"/>
                  </a:lnTo>
                  <a:lnTo>
                    <a:pt x="14561" y="277"/>
                  </a:lnTo>
                  <a:lnTo>
                    <a:pt x="1454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7" name="Google Shape;1957;p59"/>
            <p:cNvSpPr/>
            <p:nvPr/>
          </p:nvSpPr>
          <p:spPr>
            <a:xfrm>
              <a:off x="4549457" y="3107027"/>
              <a:ext cx="633339" cy="34458"/>
            </a:xfrm>
            <a:custGeom>
              <a:rect b="b" l="l" r="r" t="t"/>
              <a:pathLst>
                <a:path extrusionOk="0" h="792" w="14557">
                  <a:moveTo>
                    <a:pt x="1" y="514"/>
                  </a:moveTo>
                  <a:lnTo>
                    <a:pt x="11" y="792"/>
                  </a:lnTo>
                  <a:lnTo>
                    <a:pt x="14557" y="277"/>
                  </a:lnTo>
                  <a:lnTo>
                    <a:pt x="14547"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8" name="Google Shape;1958;p59"/>
            <p:cNvSpPr/>
            <p:nvPr/>
          </p:nvSpPr>
          <p:spPr>
            <a:xfrm>
              <a:off x="4549544" y="3165936"/>
              <a:ext cx="633165" cy="23277"/>
            </a:xfrm>
            <a:custGeom>
              <a:rect b="b" l="l" r="r" t="t"/>
              <a:pathLst>
                <a:path extrusionOk="0" h="535" w="14553">
                  <a:moveTo>
                    <a:pt x="1" y="257"/>
                  </a:moveTo>
                  <a:lnTo>
                    <a:pt x="7" y="534"/>
                  </a:lnTo>
                  <a:lnTo>
                    <a:pt x="14553" y="278"/>
                  </a:lnTo>
                  <a:lnTo>
                    <a:pt x="14548"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28" name="Shape 1428"/>
        <p:cNvGrpSpPr/>
        <p:nvPr/>
      </p:nvGrpSpPr>
      <p:grpSpPr>
        <a:xfrm>
          <a:off x="0" y="0"/>
          <a:ext cx="0" cy="0"/>
          <a:chOff x="0" y="0"/>
          <a:chExt cx="0" cy="0"/>
        </a:xfrm>
      </p:grpSpPr>
      <p:grpSp>
        <p:nvGrpSpPr>
          <p:cNvPr id="1429" name="Google Shape;1429;p34"/>
          <p:cNvGrpSpPr/>
          <p:nvPr/>
        </p:nvGrpSpPr>
        <p:grpSpPr>
          <a:xfrm flipH="1">
            <a:off x="615846" y="4066511"/>
            <a:ext cx="586685" cy="840574"/>
            <a:chOff x="6919925" y="2734733"/>
            <a:chExt cx="417628" cy="598359"/>
          </a:xfrm>
        </p:grpSpPr>
        <p:sp>
          <p:nvSpPr>
            <p:cNvPr id="1430" name="Google Shape;1430;p34"/>
            <p:cNvSpPr/>
            <p:nvPr/>
          </p:nvSpPr>
          <p:spPr>
            <a:xfrm>
              <a:off x="6919925" y="2734733"/>
              <a:ext cx="338662" cy="598359"/>
            </a:xfrm>
            <a:custGeom>
              <a:rect b="b" l="l" r="r" t="t"/>
              <a:pathLst>
                <a:path extrusionOk="0" h="13753" w="7784">
                  <a:moveTo>
                    <a:pt x="7783" y="13753"/>
                  </a:moveTo>
                  <a:lnTo>
                    <a:pt x="1" y="13753"/>
                  </a:lnTo>
                  <a:lnTo>
                    <a:pt x="1" y="1411"/>
                  </a:lnTo>
                  <a:lnTo>
                    <a:pt x="7783"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1" name="Google Shape;1431;p34"/>
            <p:cNvSpPr/>
            <p:nvPr/>
          </p:nvSpPr>
          <p:spPr>
            <a:xfrm>
              <a:off x="7258544" y="2734733"/>
              <a:ext cx="79010" cy="598359"/>
            </a:xfrm>
            <a:custGeom>
              <a:rect b="b" l="l" r="r" t="t"/>
              <a:pathLst>
                <a:path extrusionOk="0" h="13753" w="1816">
                  <a:moveTo>
                    <a:pt x="0" y="13753"/>
                  </a:moveTo>
                  <a:lnTo>
                    <a:pt x="1816" y="13753"/>
                  </a:lnTo>
                  <a:lnTo>
                    <a:pt x="1816" y="686"/>
                  </a:lnTo>
                  <a:lnTo>
                    <a:pt x="0"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432" name="Google Shape;1432;p34"/>
          <p:cNvGrpSpPr/>
          <p:nvPr/>
        </p:nvGrpSpPr>
        <p:grpSpPr>
          <a:xfrm>
            <a:off x="164589" y="3509229"/>
            <a:ext cx="369114" cy="1287041"/>
            <a:chOff x="164589" y="3509229"/>
            <a:chExt cx="369114" cy="1287041"/>
          </a:xfrm>
        </p:grpSpPr>
        <p:sp>
          <p:nvSpPr>
            <p:cNvPr id="1433" name="Google Shape;1433;p34"/>
            <p:cNvSpPr/>
            <p:nvPr/>
          </p:nvSpPr>
          <p:spPr>
            <a:xfrm>
              <a:off x="164589" y="3509229"/>
              <a:ext cx="369114" cy="1287041"/>
            </a:xfrm>
            <a:custGeom>
              <a:rect b="b" l="l" r="r" t="t"/>
              <a:pathLst>
                <a:path extrusionOk="0" h="24525" w="7033">
                  <a:moveTo>
                    <a:pt x="0" y="0"/>
                  </a:moveTo>
                  <a:lnTo>
                    <a:pt x="7032" y="0"/>
                  </a:lnTo>
                  <a:lnTo>
                    <a:pt x="7032" y="24525"/>
                  </a:lnTo>
                  <a:lnTo>
                    <a:pt x="0" y="24525"/>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4" name="Google Shape;1434;p34"/>
            <p:cNvSpPr/>
            <p:nvPr/>
          </p:nvSpPr>
          <p:spPr>
            <a:xfrm>
              <a:off x="207258" y="3568057"/>
              <a:ext cx="283776" cy="1169384"/>
            </a:xfrm>
            <a:custGeom>
              <a:rect b="b" l="l" r="r" t="t"/>
              <a:pathLst>
                <a:path extrusionOk="0" h="22283" w="5407">
                  <a:moveTo>
                    <a:pt x="0" y="0"/>
                  </a:moveTo>
                  <a:lnTo>
                    <a:pt x="5407" y="0"/>
                  </a:lnTo>
                  <a:lnTo>
                    <a:pt x="5407" y="22283"/>
                  </a:lnTo>
                  <a:lnTo>
                    <a:pt x="0" y="22283"/>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5" name="Google Shape;1435;p34"/>
            <p:cNvSpPr/>
            <p:nvPr/>
          </p:nvSpPr>
          <p:spPr>
            <a:xfrm>
              <a:off x="207258" y="3568057"/>
              <a:ext cx="75680" cy="1169356"/>
            </a:xfrm>
            <a:custGeom>
              <a:rect b="b" l="l" r="r" t="t"/>
              <a:pathLst>
                <a:path extrusionOk="0" h="22283" w="1442">
                  <a:moveTo>
                    <a:pt x="0" y="0"/>
                  </a:moveTo>
                  <a:lnTo>
                    <a:pt x="1442" y="0"/>
                  </a:lnTo>
                  <a:lnTo>
                    <a:pt x="1442" y="22283"/>
                  </a:lnTo>
                  <a:lnTo>
                    <a:pt x="0" y="22283"/>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6" name="Google Shape;1436;p34"/>
            <p:cNvSpPr/>
            <p:nvPr/>
          </p:nvSpPr>
          <p:spPr>
            <a:xfrm>
              <a:off x="415301" y="3568057"/>
              <a:ext cx="75732" cy="1169356"/>
            </a:xfrm>
            <a:custGeom>
              <a:rect b="b" l="l" r="r" t="t"/>
              <a:pathLst>
                <a:path extrusionOk="0" h="22283" w="1443">
                  <a:moveTo>
                    <a:pt x="1" y="0"/>
                  </a:moveTo>
                  <a:lnTo>
                    <a:pt x="1443" y="0"/>
                  </a:lnTo>
                  <a:lnTo>
                    <a:pt x="1443" y="22283"/>
                  </a:lnTo>
                  <a:lnTo>
                    <a:pt x="1" y="22283"/>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7" name="Google Shape;1437;p34"/>
            <p:cNvSpPr/>
            <p:nvPr/>
          </p:nvSpPr>
          <p:spPr>
            <a:xfrm>
              <a:off x="311280" y="3568057"/>
              <a:ext cx="75732" cy="1169356"/>
            </a:xfrm>
            <a:custGeom>
              <a:rect b="b" l="l" r="r" t="t"/>
              <a:pathLst>
                <a:path extrusionOk="0" h="22283" w="1443">
                  <a:moveTo>
                    <a:pt x="1" y="0"/>
                  </a:moveTo>
                  <a:lnTo>
                    <a:pt x="1442" y="0"/>
                  </a:lnTo>
                  <a:lnTo>
                    <a:pt x="1442" y="22283"/>
                  </a:lnTo>
                  <a:lnTo>
                    <a:pt x="1" y="22283"/>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438" name="Google Shape;1438;p34"/>
          <p:cNvGrpSpPr/>
          <p:nvPr/>
        </p:nvGrpSpPr>
        <p:grpSpPr>
          <a:xfrm>
            <a:off x="4265644" y="4412202"/>
            <a:ext cx="236246" cy="378124"/>
            <a:chOff x="5852469" y="4072327"/>
            <a:chExt cx="236246" cy="378124"/>
          </a:xfrm>
        </p:grpSpPr>
        <p:sp>
          <p:nvSpPr>
            <p:cNvPr id="1439" name="Google Shape;1439;p34"/>
            <p:cNvSpPr/>
            <p:nvPr/>
          </p:nvSpPr>
          <p:spPr>
            <a:xfrm>
              <a:off x="6000046" y="4072327"/>
              <a:ext cx="20274" cy="378124"/>
            </a:xfrm>
            <a:custGeom>
              <a:rect b="b" l="l" r="r" t="t"/>
              <a:pathLst>
                <a:path extrusionOk="0" h="8691" w="466">
                  <a:moveTo>
                    <a:pt x="0" y="0"/>
                  </a:moveTo>
                  <a:lnTo>
                    <a:pt x="465" y="283"/>
                  </a:lnTo>
                  <a:lnTo>
                    <a:pt x="465" y="8691"/>
                  </a:lnTo>
                  <a:lnTo>
                    <a:pt x="0" y="8691"/>
                  </a:lnTo>
                  <a:lnTo>
                    <a:pt x="0" y="283"/>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0" name="Google Shape;1440;p34"/>
            <p:cNvSpPr/>
            <p:nvPr/>
          </p:nvSpPr>
          <p:spPr>
            <a:xfrm>
              <a:off x="5852469" y="4072327"/>
              <a:ext cx="236246" cy="378124"/>
            </a:xfrm>
            <a:custGeom>
              <a:rect b="b" l="l" r="r" t="t"/>
              <a:pathLst>
                <a:path extrusionOk="0" h="8691" w="5430">
                  <a:moveTo>
                    <a:pt x="3392" y="5384"/>
                  </a:moveTo>
                  <a:lnTo>
                    <a:pt x="3392" y="0"/>
                  </a:lnTo>
                  <a:lnTo>
                    <a:pt x="1" y="0"/>
                  </a:lnTo>
                  <a:lnTo>
                    <a:pt x="1" y="8691"/>
                  </a:lnTo>
                  <a:lnTo>
                    <a:pt x="3392" y="8691"/>
                  </a:lnTo>
                  <a:lnTo>
                    <a:pt x="5430" y="8691"/>
                  </a:lnTo>
                  <a:lnTo>
                    <a:pt x="5430" y="5384"/>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441" name="Google Shape;1441;p34"/>
          <p:cNvGrpSpPr/>
          <p:nvPr/>
        </p:nvGrpSpPr>
        <p:grpSpPr>
          <a:xfrm>
            <a:off x="3525407" y="3871752"/>
            <a:ext cx="544844" cy="924578"/>
            <a:chOff x="5112232" y="3531877"/>
            <a:chExt cx="544844" cy="924578"/>
          </a:xfrm>
        </p:grpSpPr>
        <p:sp>
          <p:nvSpPr>
            <p:cNvPr id="1442" name="Google Shape;1442;p34"/>
            <p:cNvSpPr/>
            <p:nvPr/>
          </p:nvSpPr>
          <p:spPr>
            <a:xfrm>
              <a:off x="5467558" y="3776694"/>
              <a:ext cx="189519" cy="679761"/>
            </a:xfrm>
            <a:custGeom>
              <a:rect b="b" l="l" r="r" t="t"/>
              <a:pathLst>
                <a:path extrusionOk="0" h="15624" w="4356">
                  <a:moveTo>
                    <a:pt x="1" y="0"/>
                  </a:moveTo>
                  <a:lnTo>
                    <a:pt x="4356" y="0"/>
                  </a:lnTo>
                  <a:lnTo>
                    <a:pt x="4356" y="15623"/>
                  </a:lnTo>
                  <a:lnTo>
                    <a:pt x="1" y="15623"/>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3" name="Google Shape;1443;p34"/>
            <p:cNvSpPr/>
            <p:nvPr/>
          </p:nvSpPr>
          <p:spPr>
            <a:xfrm>
              <a:off x="5425486" y="3776694"/>
              <a:ext cx="42115" cy="679761"/>
            </a:xfrm>
            <a:custGeom>
              <a:rect b="b" l="l" r="r" t="t"/>
              <a:pathLst>
                <a:path extrusionOk="0" h="15624" w="968">
                  <a:moveTo>
                    <a:pt x="968" y="0"/>
                  </a:moveTo>
                  <a:lnTo>
                    <a:pt x="0" y="624"/>
                  </a:lnTo>
                  <a:lnTo>
                    <a:pt x="0" y="15623"/>
                  </a:lnTo>
                  <a:lnTo>
                    <a:pt x="968" y="15623"/>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4" name="Google Shape;1444;p34"/>
            <p:cNvSpPr/>
            <p:nvPr/>
          </p:nvSpPr>
          <p:spPr>
            <a:xfrm>
              <a:off x="5112232" y="3531877"/>
              <a:ext cx="155365" cy="924578"/>
            </a:xfrm>
            <a:custGeom>
              <a:rect b="b" l="l" r="r" t="t"/>
              <a:pathLst>
                <a:path extrusionOk="0" h="21251" w="3571">
                  <a:moveTo>
                    <a:pt x="3571" y="21250"/>
                  </a:moveTo>
                  <a:lnTo>
                    <a:pt x="1" y="21250"/>
                  </a:lnTo>
                  <a:lnTo>
                    <a:pt x="1" y="2945"/>
                  </a:lnTo>
                  <a:lnTo>
                    <a:pt x="3571"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5" name="Google Shape;1445;p34"/>
            <p:cNvSpPr/>
            <p:nvPr/>
          </p:nvSpPr>
          <p:spPr>
            <a:xfrm>
              <a:off x="5341212" y="4250099"/>
              <a:ext cx="29324" cy="206356"/>
            </a:xfrm>
            <a:custGeom>
              <a:rect b="b" l="l" r="r" t="t"/>
              <a:pathLst>
                <a:path extrusionOk="0" h="4743" w="674">
                  <a:moveTo>
                    <a:pt x="1" y="1"/>
                  </a:moveTo>
                  <a:lnTo>
                    <a:pt x="674" y="290"/>
                  </a:lnTo>
                  <a:lnTo>
                    <a:pt x="674" y="4742"/>
                  </a:lnTo>
                  <a:lnTo>
                    <a:pt x="1" y="4742"/>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6" name="Google Shape;1446;p34"/>
            <p:cNvSpPr/>
            <p:nvPr/>
          </p:nvSpPr>
          <p:spPr>
            <a:xfrm>
              <a:off x="5216041" y="4250099"/>
              <a:ext cx="230546" cy="206356"/>
            </a:xfrm>
            <a:custGeom>
              <a:rect b="b" l="l" r="r" t="t"/>
              <a:pathLst>
                <a:path extrusionOk="0" h="4743" w="5299">
                  <a:moveTo>
                    <a:pt x="2878" y="1624"/>
                  </a:moveTo>
                  <a:lnTo>
                    <a:pt x="2878" y="1"/>
                  </a:lnTo>
                  <a:lnTo>
                    <a:pt x="0" y="1"/>
                  </a:lnTo>
                  <a:lnTo>
                    <a:pt x="0" y="4742"/>
                  </a:lnTo>
                  <a:lnTo>
                    <a:pt x="2448" y="4742"/>
                  </a:lnTo>
                  <a:lnTo>
                    <a:pt x="2878" y="4742"/>
                  </a:lnTo>
                  <a:lnTo>
                    <a:pt x="5298" y="4742"/>
                  </a:lnTo>
                  <a:lnTo>
                    <a:pt x="5298" y="1624"/>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447" name="Google Shape;1447;p34"/>
          <p:cNvGrpSpPr/>
          <p:nvPr/>
        </p:nvGrpSpPr>
        <p:grpSpPr>
          <a:xfrm>
            <a:off x="2056115" y="4066492"/>
            <a:ext cx="1315884" cy="723834"/>
            <a:chOff x="3642940" y="3726617"/>
            <a:chExt cx="1315884" cy="723834"/>
          </a:xfrm>
        </p:grpSpPr>
        <p:sp>
          <p:nvSpPr>
            <p:cNvPr id="1448" name="Google Shape;1448;p34"/>
            <p:cNvSpPr/>
            <p:nvPr/>
          </p:nvSpPr>
          <p:spPr>
            <a:xfrm>
              <a:off x="4120957" y="4151250"/>
              <a:ext cx="156192" cy="299201"/>
            </a:xfrm>
            <a:custGeom>
              <a:rect b="b" l="l" r="r" t="t"/>
              <a:pathLst>
                <a:path extrusionOk="0" h="6877" w="3590">
                  <a:moveTo>
                    <a:pt x="0" y="0"/>
                  </a:moveTo>
                  <a:lnTo>
                    <a:pt x="3590" y="0"/>
                  </a:lnTo>
                  <a:lnTo>
                    <a:pt x="3590" y="6877"/>
                  </a:lnTo>
                  <a:lnTo>
                    <a:pt x="0" y="6877"/>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9" name="Google Shape;1449;p34"/>
            <p:cNvSpPr/>
            <p:nvPr/>
          </p:nvSpPr>
          <p:spPr>
            <a:xfrm>
              <a:off x="3885582" y="4205678"/>
              <a:ext cx="184385" cy="244773"/>
            </a:xfrm>
            <a:custGeom>
              <a:rect b="b" l="l" r="r" t="t"/>
              <a:pathLst>
                <a:path extrusionOk="0" h="5626" w="4238">
                  <a:moveTo>
                    <a:pt x="0" y="0"/>
                  </a:moveTo>
                  <a:lnTo>
                    <a:pt x="4237" y="0"/>
                  </a:lnTo>
                  <a:lnTo>
                    <a:pt x="4237" y="5626"/>
                  </a:lnTo>
                  <a:lnTo>
                    <a:pt x="0" y="5626"/>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0" name="Google Shape;1450;p34"/>
            <p:cNvSpPr/>
            <p:nvPr/>
          </p:nvSpPr>
          <p:spPr>
            <a:xfrm>
              <a:off x="3848818" y="4205678"/>
              <a:ext cx="36807" cy="244773"/>
            </a:xfrm>
            <a:custGeom>
              <a:rect b="b" l="l" r="r" t="t"/>
              <a:pathLst>
                <a:path extrusionOk="0" h="5626" w="846">
                  <a:moveTo>
                    <a:pt x="1" y="5626"/>
                  </a:moveTo>
                  <a:lnTo>
                    <a:pt x="1" y="376"/>
                  </a:lnTo>
                  <a:lnTo>
                    <a:pt x="845" y="0"/>
                  </a:lnTo>
                  <a:lnTo>
                    <a:pt x="845" y="5626"/>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1" name="Google Shape;1451;p34"/>
            <p:cNvSpPr/>
            <p:nvPr/>
          </p:nvSpPr>
          <p:spPr>
            <a:xfrm>
              <a:off x="3803222" y="4342944"/>
              <a:ext cx="107507" cy="107507"/>
            </a:xfrm>
            <a:custGeom>
              <a:rect b="b" l="l" r="r" t="t"/>
              <a:pathLst>
                <a:path extrusionOk="0" h="2471" w="2471">
                  <a:moveTo>
                    <a:pt x="0" y="0"/>
                  </a:moveTo>
                  <a:lnTo>
                    <a:pt x="2470" y="0"/>
                  </a:lnTo>
                  <a:lnTo>
                    <a:pt x="2470" y="2471"/>
                  </a:lnTo>
                  <a:lnTo>
                    <a:pt x="0" y="247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2" name="Google Shape;1452;p34"/>
            <p:cNvSpPr/>
            <p:nvPr/>
          </p:nvSpPr>
          <p:spPr>
            <a:xfrm>
              <a:off x="3642940" y="4287820"/>
              <a:ext cx="77269" cy="162631"/>
            </a:xfrm>
            <a:custGeom>
              <a:rect b="b" l="l" r="r" t="t"/>
              <a:pathLst>
                <a:path extrusionOk="0" h="3738" w="1776">
                  <a:moveTo>
                    <a:pt x="0" y="1"/>
                  </a:moveTo>
                  <a:lnTo>
                    <a:pt x="1775" y="1"/>
                  </a:lnTo>
                  <a:lnTo>
                    <a:pt x="1775" y="3738"/>
                  </a:lnTo>
                  <a:lnTo>
                    <a:pt x="0" y="3738"/>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3" name="Google Shape;1453;p34"/>
            <p:cNvSpPr/>
            <p:nvPr/>
          </p:nvSpPr>
          <p:spPr>
            <a:xfrm>
              <a:off x="3720166" y="4287820"/>
              <a:ext cx="31325" cy="162631"/>
            </a:xfrm>
            <a:custGeom>
              <a:rect b="b" l="l" r="r" t="t"/>
              <a:pathLst>
                <a:path extrusionOk="0" h="3738" w="720">
                  <a:moveTo>
                    <a:pt x="0" y="1"/>
                  </a:moveTo>
                  <a:lnTo>
                    <a:pt x="719" y="290"/>
                  </a:lnTo>
                  <a:lnTo>
                    <a:pt x="719" y="3738"/>
                  </a:lnTo>
                  <a:lnTo>
                    <a:pt x="0" y="3738"/>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4" name="Google Shape;1454;p34"/>
            <p:cNvSpPr/>
            <p:nvPr/>
          </p:nvSpPr>
          <p:spPr>
            <a:xfrm>
              <a:off x="4495557" y="4235481"/>
              <a:ext cx="143879" cy="214971"/>
            </a:xfrm>
            <a:custGeom>
              <a:rect b="b" l="l" r="r" t="t"/>
              <a:pathLst>
                <a:path extrusionOk="0" h="4941" w="3307">
                  <a:moveTo>
                    <a:pt x="0" y="0"/>
                  </a:moveTo>
                  <a:lnTo>
                    <a:pt x="3307" y="0"/>
                  </a:lnTo>
                  <a:lnTo>
                    <a:pt x="3307" y="4941"/>
                  </a:lnTo>
                  <a:lnTo>
                    <a:pt x="0" y="494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5" name="Google Shape;1455;p34"/>
            <p:cNvSpPr/>
            <p:nvPr/>
          </p:nvSpPr>
          <p:spPr>
            <a:xfrm>
              <a:off x="4602585" y="4084640"/>
              <a:ext cx="152668" cy="365811"/>
            </a:xfrm>
            <a:custGeom>
              <a:rect b="b" l="l" r="r" t="t"/>
              <a:pathLst>
                <a:path extrusionOk="0" h="8408" w="3509">
                  <a:moveTo>
                    <a:pt x="0" y="0"/>
                  </a:moveTo>
                  <a:lnTo>
                    <a:pt x="3509" y="0"/>
                  </a:lnTo>
                  <a:lnTo>
                    <a:pt x="3509" y="8408"/>
                  </a:lnTo>
                  <a:lnTo>
                    <a:pt x="0" y="8408"/>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6" name="Google Shape;1456;p34"/>
            <p:cNvSpPr/>
            <p:nvPr/>
          </p:nvSpPr>
          <p:spPr>
            <a:xfrm>
              <a:off x="4373866" y="4125320"/>
              <a:ext cx="152711" cy="325132"/>
            </a:xfrm>
            <a:custGeom>
              <a:rect b="b" l="l" r="r" t="t"/>
              <a:pathLst>
                <a:path extrusionOk="0" h="7473" w="3510">
                  <a:moveTo>
                    <a:pt x="1" y="0"/>
                  </a:moveTo>
                  <a:lnTo>
                    <a:pt x="3510" y="0"/>
                  </a:lnTo>
                  <a:lnTo>
                    <a:pt x="3510" y="7473"/>
                  </a:lnTo>
                  <a:lnTo>
                    <a:pt x="1" y="7473"/>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7" name="Google Shape;1457;p34"/>
            <p:cNvSpPr/>
            <p:nvPr/>
          </p:nvSpPr>
          <p:spPr>
            <a:xfrm>
              <a:off x="4893825" y="3726617"/>
              <a:ext cx="41245" cy="723834"/>
            </a:xfrm>
            <a:custGeom>
              <a:rect b="b" l="l" r="r" t="t"/>
              <a:pathLst>
                <a:path extrusionOk="0" h="16637" w="948">
                  <a:moveTo>
                    <a:pt x="1" y="1"/>
                  </a:moveTo>
                  <a:lnTo>
                    <a:pt x="948" y="444"/>
                  </a:lnTo>
                  <a:lnTo>
                    <a:pt x="948" y="16637"/>
                  </a:lnTo>
                  <a:lnTo>
                    <a:pt x="1" y="16637"/>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8" name="Google Shape;1458;p34"/>
            <p:cNvSpPr/>
            <p:nvPr/>
          </p:nvSpPr>
          <p:spPr>
            <a:xfrm>
              <a:off x="4705829" y="3726617"/>
              <a:ext cx="188039" cy="723834"/>
            </a:xfrm>
            <a:custGeom>
              <a:rect b="b" l="l" r="r" t="t"/>
              <a:pathLst>
                <a:path extrusionOk="0" h="16637" w="4322">
                  <a:moveTo>
                    <a:pt x="0" y="1"/>
                  </a:moveTo>
                  <a:lnTo>
                    <a:pt x="4322" y="1"/>
                  </a:lnTo>
                  <a:lnTo>
                    <a:pt x="4322" y="16637"/>
                  </a:lnTo>
                  <a:lnTo>
                    <a:pt x="0" y="16637"/>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9" name="Google Shape;1459;p34"/>
            <p:cNvSpPr/>
            <p:nvPr/>
          </p:nvSpPr>
          <p:spPr>
            <a:xfrm>
              <a:off x="4585052" y="4262673"/>
              <a:ext cx="373773" cy="187778"/>
            </a:xfrm>
            <a:custGeom>
              <a:rect b="b" l="l" r="r" t="t"/>
              <a:pathLst>
                <a:path extrusionOk="0" h="4316" w="8591">
                  <a:moveTo>
                    <a:pt x="6695" y="2014"/>
                  </a:moveTo>
                  <a:lnTo>
                    <a:pt x="6695" y="1"/>
                  </a:lnTo>
                  <a:lnTo>
                    <a:pt x="3444" y="1"/>
                  </a:lnTo>
                  <a:lnTo>
                    <a:pt x="3444" y="2014"/>
                  </a:lnTo>
                  <a:lnTo>
                    <a:pt x="0" y="2014"/>
                  </a:lnTo>
                  <a:lnTo>
                    <a:pt x="0" y="4316"/>
                  </a:lnTo>
                  <a:lnTo>
                    <a:pt x="8590" y="4316"/>
                  </a:lnTo>
                  <a:lnTo>
                    <a:pt x="8590" y="2014"/>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460" name="Google Shape;1460;p34"/>
          <p:cNvSpPr/>
          <p:nvPr/>
        </p:nvSpPr>
        <p:spPr>
          <a:xfrm>
            <a:off x="4595257" y="4135799"/>
            <a:ext cx="128173" cy="658747"/>
          </a:xfrm>
          <a:custGeom>
            <a:rect b="b" l="l" r="r" t="t"/>
            <a:pathLst>
              <a:path extrusionOk="0" h="15141" w="2946">
                <a:moveTo>
                  <a:pt x="1" y="1"/>
                </a:moveTo>
                <a:lnTo>
                  <a:pt x="2945" y="1"/>
                </a:lnTo>
                <a:lnTo>
                  <a:pt x="2945" y="15141"/>
                </a:lnTo>
                <a:lnTo>
                  <a:pt x="1" y="1514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1" name="Google Shape;1461;p34"/>
          <p:cNvSpPr txBox="1"/>
          <p:nvPr>
            <p:ph type="title"/>
          </p:nvPr>
        </p:nvSpPr>
        <p:spPr>
          <a:xfrm>
            <a:off x="701000" y="481975"/>
            <a:ext cx="77109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latin typeface="Times New Roman"/>
                <a:ea typeface="Times New Roman"/>
                <a:cs typeface="Times New Roman"/>
                <a:sym typeface="Times New Roman"/>
              </a:rPr>
              <a:t>Project Information</a:t>
            </a:r>
            <a:endParaRPr>
              <a:latin typeface="Times New Roman"/>
              <a:ea typeface="Times New Roman"/>
              <a:cs typeface="Times New Roman"/>
              <a:sym typeface="Times New Roman"/>
            </a:endParaRPr>
          </a:p>
        </p:txBody>
      </p:sp>
      <p:sp>
        <p:nvSpPr>
          <p:cNvPr id="1462" name="Google Shape;1462;p34"/>
          <p:cNvSpPr txBox="1"/>
          <p:nvPr>
            <p:ph idx="1" type="subTitle"/>
          </p:nvPr>
        </p:nvSpPr>
        <p:spPr>
          <a:xfrm>
            <a:off x="713225" y="1476500"/>
            <a:ext cx="7024200" cy="1816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latin typeface="Times New Roman"/>
                <a:ea typeface="Times New Roman"/>
                <a:cs typeface="Times New Roman"/>
                <a:sym typeface="Times New Roman"/>
              </a:rPr>
              <a:t>Problem: </a:t>
            </a:r>
            <a:r>
              <a:rPr lang="en">
                <a:latin typeface="Times New Roman"/>
                <a:ea typeface="Times New Roman"/>
                <a:cs typeface="Times New Roman"/>
                <a:sym typeface="Times New Roman"/>
              </a:rPr>
              <a:t>Can incorporating biomimicry into </a:t>
            </a:r>
            <a:r>
              <a:rPr lang="en">
                <a:latin typeface="Times New Roman"/>
                <a:ea typeface="Times New Roman"/>
                <a:cs typeface="Times New Roman"/>
                <a:sym typeface="Times New Roman"/>
              </a:rPr>
              <a:t>structures </a:t>
            </a:r>
            <a:r>
              <a:rPr lang="en">
                <a:latin typeface="Times New Roman"/>
                <a:ea typeface="Times New Roman"/>
                <a:cs typeface="Times New Roman"/>
                <a:sym typeface="Times New Roman"/>
              </a:rPr>
              <a:t>help improve their structural stability?</a:t>
            </a:r>
            <a:endParaRPr>
              <a:latin typeface="Times New Roman"/>
              <a:ea typeface="Times New Roman"/>
              <a:cs typeface="Times New Roman"/>
              <a:sym typeface="Times New Roman"/>
            </a:endParaRPr>
          </a:p>
          <a:p>
            <a:pPr indent="0" lvl="0" marL="0" rtl="0" algn="l">
              <a:spcBef>
                <a:spcPts val="0"/>
              </a:spcBef>
              <a:spcAft>
                <a:spcPts val="0"/>
              </a:spcAft>
              <a:buNone/>
            </a:pPr>
            <a:r>
              <a:t/>
            </a:r>
            <a:endParaRPr>
              <a:latin typeface="Times New Roman"/>
              <a:ea typeface="Times New Roman"/>
              <a:cs typeface="Times New Roman"/>
              <a:sym typeface="Times New Roman"/>
            </a:endParaRPr>
          </a:p>
          <a:p>
            <a:pPr indent="0" lvl="0" marL="0" rtl="0" algn="l">
              <a:spcBef>
                <a:spcPts val="0"/>
              </a:spcBef>
              <a:spcAft>
                <a:spcPts val="0"/>
              </a:spcAft>
              <a:buNone/>
            </a:pPr>
            <a:r>
              <a:rPr lang="en" u="sng">
                <a:latin typeface="Times New Roman"/>
                <a:ea typeface="Times New Roman"/>
                <a:cs typeface="Times New Roman"/>
                <a:sym typeface="Times New Roman"/>
              </a:rPr>
              <a:t>Hypothesis/Predicted Outcome: </a:t>
            </a:r>
            <a:r>
              <a:rPr lang="en">
                <a:latin typeface="Times New Roman"/>
                <a:ea typeface="Times New Roman"/>
                <a:cs typeface="Times New Roman"/>
                <a:sym typeface="Times New Roman"/>
              </a:rPr>
              <a:t> If you </a:t>
            </a:r>
            <a:r>
              <a:rPr lang="en">
                <a:latin typeface="Times New Roman"/>
                <a:ea typeface="Times New Roman"/>
                <a:cs typeface="Times New Roman"/>
                <a:sym typeface="Times New Roman"/>
              </a:rPr>
              <a:t>incorporate</a:t>
            </a:r>
            <a:r>
              <a:rPr lang="en">
                <a:latin typeface="Times New Roman"/>
                <a:ea typeface="Times New Roman"/>
                <a:cs typeface="Times New Roman"/>
                <a:sym typeface="Times New Roman"/>
              </a:rPr>
              <a:t> natural concepts and ideas into a </a:t>
            </a:r>
            <a:r>
              <a:rPr lang="en">
                <a:latin typeface="Times New Roman"/>
                <a:ea typeface="Times New Roman"/>
                <a:cs typeface="Times New Roman"/>
                <a:sym typeface="Times New Roman"/>
              </a:rPr>
              <a:t>feasible</a:t>
            </a:r>
            <a:r>
              <a:rPr lang="en">
                <a:latin typeface="Times New Roman"/>
                <a:ea typeface="Times New Roman"/>
                <a:cs typeface="Times New Roman"/>
                <a:sym typeface="Times New Roman"/>
              </a:rPr>
              <a:t> design, then it will allow the design to achieve greater structural stability because natural structures have proven to have great stability and have been incorporated in </a:t>
            </a:r>
            <a:r>
              <a:rPr lang="en">
                <a:latin typeface="Times New Roman"/>
                <a:ea typeface="Times New Roman"/>
                <a:cs typeface="Times New Roman"/>
                <a:sym typeface="Times New Roman"/>
              </a:rPr>
              <a:t>infrastructure</a:t>
            </a:r>
            <a:r>
              <a:rPr lang="en">
                <a:latin typeface="Times New Roman"/>
                <a:ea typeface="Times New Roman"/>
                <a:cs typeface="Times New Roman"/>
                <a:sym typeface="Times New Roman"/>
              </a:rPr>
              <a:t> in the past.</a:t>
            </a:r>
            <a:endParaRPr>
              <a:latin typeface="Times New Roman"/>
              <a:ea typeface="Times New Roman"/>
              <a:cs typeface="Times New Roman"/>
              <a:sym typeface="Times New Roman"/>
            </a:endParaRPr>
          </a:p>
          <a:p>
            <a:pPr indent="0" lvl="0" marL="0" rtl="0" algn="l">
              <a:spcBef>
                <a:spcPts val="0"/>
              </a:spcBef>
              <a:spcAft>
                <a:spcPts val="0"/>
              </a:spcAft>
              <a:buNone/>
            </a:pPr>
            <a:r>
              <a:t/>
            </a:r>
            <a:endParaRPr>
              <a:latin typeface="Times New Roman"/>
              <a:ea typeface="Times New Roman"/>
              <a:cs typeface="Times New Roman"/>
              <a:sym typeface="Times New Roman"/>
            </a:endParaRPr>
          </a:p>
          <a:p>
            <a:pPr indent="0" lvl="0" marL="0" rtl="0" algn="l">
              <a:spcBef>
                <a:spcPts val="0"/>
              </a:spcBef>
              <a:spcAft>
                <a:spcPts val="0"/>
              </a:spcAft>
              <a:buNone/>
            </a:pPr>
            <a:r>
              <a:rPr lang="en" u="sng">
                <a:latin typeface="Times New Roman"/>
                <a:ea typeface="Times New Roman"/>
                <a:cs typeface="Times New Roman"/>
                <a:sym typeface="Times New Roman"/>
              </a:rPr>
              <a:t>Objective/purpose: </a:t>
            </a:r>
            <a:r>
              <a:rPr lang="en">
                <a:latin typeface="Times New Roman"/>
                <a:ea typeface="Times New Roman"/>
                <a:cs typeface="Times New Roman"/>
                <a:sym typeface="Times New Roman"/>
              </a:rPr>
              <a:t>To create a structurally stable design based on natural concepts that could be incorporated in the real world.</a:t>
            </a:r>
            <a:endParaRPr>
              <a:latin typeface="Times New Roman"/>
              <a:ea typeface="Times New Roman"/>
              <a:cs typeface="Times New Roman"/>
              <a:sym typeface="Times New Roman"/>
            </a:endParaRPr>
          </a:p>
        </p:txBody>
      </p:sp>
      <p:sp>
        <p:nvSpPr>
          <p:cNvPr id="1463" name="Google Shape;1463;p34"/>
          <p:cNvSpPr/>
          <p:nvPr/>
        </p:nvSpPr>
        <p:spPr>
          <a:xfrm>
            <a:off x="-73000" y="4755550"/>
            <a:ext cx="9258900" cy="6360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4" name="Google Shape;1464;p34"/>
          <p:cNvSpPr/>
          <p:nvPr/>
        </p:nvSpPr>
        <p:spPr>
          <a:xfrm>
            <a:off x="-184675" y="4842550"/>
            <a:ext cx="9548300" cy="300950"/>
          </a:xfrm>
          <a:custGeom>
            <a:rect b="b" l="l" r="r" t="t"/>
            <a:pathLst>
              <a:path extrusionOk="0" h="12038" w="381932">
                <a:moveTo>
                  <a:pt x="4104" y="0"/>
                </a:moveTo>
                <a:lnTo>
                  <a:pt x="381932" y="3830"/>
                </a:lnTo>
                <a:lnTo>
                  <a:pt x="379196" y="12038"/>
                </a:lnTo>
                <a:lnTo>
                  <a:pt x="0" y="8208"/>
                </a:lnTo>
                <a:close/>
              </a:path>
            </a:pathLst>
          </a:custGeom>
          <a:solidFill>
            <a:srgbClr val="2C2C2C">
              <a:alpha val="28930"/>
            </a:srgbClr>
          </a:solidFill>
          <a:ln>
            <a:noFill/>
          </a:ln>
        </p:spPr>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68" name="Shape 1468"/>
        <p:cNvGrpSpPr/>
        <p:nvPr/>
      </p:nvGrpSpPr>
      <p:grpSpPr>
        <a:xfrm>
          <a:off x="0" y="0"/>
          <a:ext cx="0" cy="0"/>
          <a:chOff x="0" y="0"/>
          <a:chExt cx="0" cy="0"/>
        </a:xfrm>
      </p:grpSpPr>
      <p:sp>
        <p:nvSpPr>
          <p:cNvPr id="1469" name="Google Shape;1469;p35"/>
          <p:cNvSpPr txBox="1"/>
          <p:nvPr>
            <p:ph type="title"/>
          </p:nvPr>
        </p:nvSpPr>
        <p:spPr>
          <a:xfrm>
            <a:off x="826600" y="481975"/>
            <a:ext cx="77040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latin typeface="Times New Roman"/>
                <a:ea typeface="Times New Roman"/>
                <a:cs typeface="Times New Roman"/>
                <a:sym typeface="Times New Roman"/>
              </a:rPr>
              <a:t>Introduction</a:t>
            </a:r>
            <a:endParaRPr>
              <a:latin typeface="Times New Roman"/>
              <a:ea typeface="Times New Roman"/>
              <a:cs typeface="Times New Roman"/>
              <a:sym typeface="Times New Roman"/>
            </a:endParaRPr>
          </a:p>
        </p:txBody>
      </p:sp>
      <p:sp>
        <p:nvSpPr>
          <p:cNvPr id="1470" name="Google Shape;1470;p35"/>
          <p:cNvSpPr txBox="1"/>
          <p:nvPr>
            <p:ph idx="2" type="subTitle"/>
          </p:nvPr>
        </p:nvSpPr>
        <p:spPr>
          <a:xfrm>
            <a:off x="826600" y="1108775"/>
            <a:ext cx="6651000" cy="1896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latin typeface="Times New Roman"/>
                <a:ea typeface="Times New Roman"/>
                <a:cs typeface="Times New Roman"/>
                <a:sym typeface="Times New Roman"/>
              </a:rPr>
              <a:t>Over the course of 2024 and the years before that, many natural disasters have took place. These disasters have taken thousands of lives and left many families broken. Most of the disasters caused great amounts of structural damage, leaving societies and governments </a:t>
            </a:r>
            <a:r>
              <a:rPr lang="en">
                <a:latin typeface="Times New Roman"/>
                <a:ea typeface="Times New Roman"/>
                <a:cs typeface="Times New Roman"/>
                <a:sym typeface="Times New Roman"/>
              </a:rPr>
              <a:t>incredibly</a:t>
            </a:r>
            <a:r>
              <a:rPr lang="en">
                <a:latin typeface="Times New Roman"/>
                <a:ea typeface="Times New Roman"/>
                <a:cs typeface="Times New Roman"/>
                <a:sym typeface="Times New Roman"/>
              </a:rPr>
              <a:t> high prices to pay. Though many of these disasters could have been prevented by developing the appropriate structural design for the area it was built in. Well my project has </a:t>
            </a:r>
            <a:r>
              <a:rPr lang="en">
                <a:latin typeface="Times New Roman"/>
                <a:ea typeface="Times New Roman"/>
                <a:cs typeface="Times New Roman"/>
                <a:sym typeface="Times New Roman"/>
              </a:rPr>
              <a:t>created</a:t>
            </a:r>
            <a:r>
              <a:rPr lang="en">
                <a:latin typeface="Times New Roman"/>
                <a:ea typeface="Times New Roman"/>
                <a:cs typeface="Times New Roman"/>
                <a:sym typeface="Times New Roman"/>
              </a:rPr>
              <a:t> a solution to preventing our </a:t>
            </a:r>
            <a:r>
              <a:rPr lang="en">
                <a:latin typeface="Times New Roman"/>
                <a:ea typeface="Times New Roman"/>
                <a:cs typeface="Times New Roman"/>
                <a:sym typeface="Times New Roman"/>
              </a:rPr>
              <a:t>infrastructure from collapsing just by using simple designs created by nature! </a:t>
            </a:r>
            <a:endParaRPr>
              <a:latin typeface="Times New Roman"/>
              <a:ea typeface="Times New Roman"/>
              <a:cs typeface="Times New Roman"/>
              <a:sym typeface="Times New Roman"/>
            </a:endParaRPr>
          </a:p>
        </p:txBody>
      </p:sp>
      <p:sp>
        <p:nvSpPr>
          <p:cNvPr id="1471" name="Google Shape;1471;p35"/>
          <p:cNvSpPr/>
          <p:nvPr/>
        </p:nvSpPr>
        <p:spPr>
          <a:xfrm flipH="1">
            <a:off x="7271529" y="259607"/>
            <a:ext cx="1380798" cy="462876"/>
          </a:xfrm>
          <a:custGeom>
            <a:rect b="b" l="l" r="r" t="t"/>
            <a:pathLst>
              <a:path extrusionOk="0" h="10639" w="31737">
                <a:moveTo>
                  <a:pt x="31737" y="10639"/>
                </a:moveTo>
                <a:lnTo>
                  <a:pt x="241" y="10639"/>
                </a:lnTo>
                <a:cubicBezTo>
                  <a:pt x="1" y="10215"/>
                  <a:pt x="12" y="9679"/>
                  <a:pt x="375" y="9355"/>
                </a:cubicBezTo>
                <a:cubicBezTo>
                  <a:pt x="737" y="9031"/>
                  <a:pt x="1328" y="9001"/>
                  <a:pt x="1721" y="9286"/>
                </a:cubicBezTo>
                <a:cubicBezTo>
                  <a:pt x="1998" y="8549"/>
                  <a:pt x="2611" y="7947"/>
                  <a:pt x="3353" y="7685"/>
                </a:cubicBezTo>
                <a:cubicBezTo>
                  <a:pt x="2842" y="7279"/>
                  <a:pt x="2311" y="6847"/>
                  <a:pt x="2066" y="6241"/>
                </a:cubicBezTo>
                <a:cubicBezTo>
                  <a:pt x="1821" y="5638"/>
                  <a:pt x="1987" y="4813"/>
                  <a:pt x="2585" y="4553"/>
                </a:cubicBezTo>
                <a:cubicBezTo>
                  <a:pt x="1856" y="3191"/>
                  <a:pt x="2506" y="1275"/>
                  <a:pt x="3914" y="638"/>
                </a:cubicBezTo>
                <a:cubicBezTo>
                  <a:pt x="5320" y="1"/>
                  <a:pt x="7190" y="776"/>
                  <a:pt x="7732" y="2224"/>
                </a:cubicBezTo>
                <a:cubicBezTo>
                  <a:pt x="7896" y="1719"/>
                  <a:pt x="8672" y="1783"/>
                  <a:pt x="9068" y="2137"/>
                </a:cubicBezTo>
                <a:cubicBezTo>
                  <a:pt x="9465" y="2490"/>
                  <a:pt x="9712" y="3016"/>
                  <a:pt x="10181" y="3262"/>
                </a:cubicBezTo>
                <a:cubicBezTo>
                  <a:pt x="10744" y="3557"/>
                  <a:pt x="11468" y="3365"/>
                  <a:pt x="12026" y="3666"/>
                </a:cubicBezTo>
                <a:cubicBezTo>
                  <a:pt x="13218" y="4310"/>
                  <a:pt x="12717" y="6544"/>
                  <a:pt x="13966" y="7067"/>
                </a:cubicBezTo>
                <a:cubicBezTo>
                  <a:pt x="14589" y="7329"/>
                  <a:pt x="15291" y="6973"/>
                  <a:pt x="15834" y="6572"/>
                </a:cubicBezTo>
                <a:cubicBezTo>
                  <a:pt x="16376" y="6172"/>
                  <a:pt x="16933" y="5691"/>
                  <a:pt x="17609" y="5674"/>
                </a:cubicBezTo>
                <a:cubicBezTo>
                  <a:pt x="18336" y="5656"/>
                  <a:pt x="18953" y="6184"/>
                  <a:pt x="19445" y="6719"/>
                </a:cubicBezTo>
                <a:cubicBezTo>
                  <a:pt x="19938" y="7255"/>
                  <a:pt x="20427" y="7857"/>
                  <a:pt x="21124" y="8069"/>
                </a:cubicBezTo>
                <a:cubicBezTo>
                  <a:pt x="21819" y="8280"/>
                  <a:pt x="22756" y="7839"/>
                  <a:pt x="22720" y="7113"/>
                </a:cubicBezTo>
                <a:cubicBezTo>
                  <a:pt x="22693" y="6562"/>
                  <a:pt x="22143" y="5995"/>
                  <a:pt x="22453" y="5539"/>
                </a:cubicBezTo>
                <a:cubicBezTo>
                  <a:pt x="22621" y="5291"/>
                  <a:pt x="22983" y="5241"/>
                  <a:pt x="23264" y="5344"/>
                </a:cubicBezTo>
                <a:cubicBezTo>
                  <a:pt x="23546" y="5448"/>
                  <a:pt x="23767" y="5667"/>
                  <a:pt x="23979" y="5877"/>
                </a:cubicBezTo>
                <a:cubicBezTo>
                  <a:pt x="25326" y="7208"/>
                  <a:pt x="26758" y="8452"/>
                  <a:pt x="28263" y="9601"/>
                </a:cubicBezTo>
                <a:cubicBezTo>
                  <a:pt x="27928" y="9251"/>
                  <a:pt x="28341" y="8579"/>
                  <a:pt x="28822" y="8637"/>
                </a:cubicBezTo>
                <a:cubicBezTo>
                  <a:pt x="29302" y="8695"/>
                  <a:pt x="29587" y="9291"/>
                  <a:pt x="29428" y="9748"/>
                </a:cubicBezTo>
                <a:cubicBezTo>
                  <a:pt x="30242" y="9667"/>
                  <a:pt x="31160" y="10058"/>
                  <a:pt x="31737" y="10639"/>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2" name="Google Shape;1472;p35"/>
          <p:cNvSpPr/>
          <p:nvPr/>
        </p:nvSpPr>
        <p:spPr>
          <a:xfrm>
            <a:off x="7822009" y="815856"/>
            <a:ext cx="263264" cy="64130"/>
          </a:xfrm>
          <a:custGeom>
            <a:rect b="b" l="l" r="r" t="t"/>
            <a:pathLst>
              <a:path extrusionOk="0" h="1474" w="6051">
                <a:moveTo>
                  <a:pt x="6051" y="687"/>
                </a:moveTo>
                <a:cubicBezTo>
                  <a:pt x="4054" y="1051"/>
                  <a:pt x="1" y="1474"/>
                  <a:pt x="1" y="1474"/>
                </a:cubicBezTo>
                <a:cubicBezTo>
                  <a:pt x="266" y="1474"/>
                  <a:pt x="439" y="1204"/>
                  <a:pt x="717" y="1148"/>
                </a:cubicBezTo>
                <a:cubicBezTo>
                  <a:pt x="1040" y="1082"/>
                  <a:pt x="1344" y="1209"/>
                  <a:pt x="1680" y="1097"/>
                </a:cubicBezTo>
                <a:cubicBezTo>
                  <a:pt x="2312" y="886"/>
                  <a:pt x="2610" y="1"/>
                  <a:pt x="3389" y="84"/>
                </a:cubicBezTo>
                <a:cubicBezTo>
                  <a:pt x="3665" y="115"/>
                  <a:pt x="3883" y="415"/>
                  <a:pt x="4125" y="508"/>
                </a:cubicBezTo>
                <a:cubicBezTo>
                  <a:pt x="4432" y="624"/>
                  <a:pt x="4639" y="608"/>
                  <a:pt x="4966" y="627"/>
                </a:cubicBezTo>
                <a:cubicBezTo>
                  <a:pt x="5287" y="645"/>
                  <a:pt x="5729" y="725"/>
                  <a:pt x="6051" y="687"/>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473" name="Google Shape;1473;p35"/>
          <p:cNvPicPr preferRelativeResize="0"/>
          <p:nvPr/>
        </p:nvPicPr>
        <p:blipFill>
          <a:blip r:embed="rId3">
            <a:alphaModFix/>
          </a:blip>
          <a:stretch>
            <a:fillRect/>
          </a:stretch>
        </p:blipFill>
        <p:spPr>
          <a:xfrm>
            <a:off x="826599" y="2412474"/>
            <a:ext cx="3252750" cy="182595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77" name="Shape 1477"/>
        <p:cNvGrpSpPr/>
        <p:nvPr/>
      </p:nvGrpSpPr>
      <p:grpSpPr>
        <a:xfrm>
          <a:off x="0" y="0"/>
          <a:ext cx="0" cy="0"/>
          <a:chOff x="0" y="0"/>
          <a:chExt cx="0" cy="0"/>
        </a:xfrm>
      </p:grpSpPr>
      <p:sp>
        <p:nvSpPr>
          <p:cNvPr id="1478" name="Google Shape;1478;p36"/>
          <p:cNvSpPr txBox="1"/>
          <p:nvPr>
            <p:ph type="title"/>
          </p:nvPr>
        </p:nvSpPr>
        <p:spPr>
          <a:xfrm>
            <a:off x="720000" y="445025"/>
            <a:ext cx="77109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latin typeface="Times New Roman"/>
                <a:ea typeface="Times New Roman"/>
                <a:cs typeface="Times New Roman"/>
                <a:sym typeface="Times New Roman"/>
              </a:rPr>
              <a:t>What is Biomimicry?</a:t>
            </a:r>
            <a:endParaRPr>
              <a:latin typeface="Times New Roman"/>
              <a:ea typeface="Times New Roman"/>
              <a:cs typeface="Times New Roman"/>
              <a:sym typeface="Times New Roman"/>
            </a:endParaRPr>
          </a:p>
        </p:txBody>
      </p:sp>
      <p:sp>
        <p:nvSpPr>
          <p:cNvPr id="1479" name="Google Shape;1479;p36"/>
          <p:cNvSpPr txBox="1"/>
          <p:nvPr>
            <p:ph idx="1" type="subTitle"/>
          </p:nvPr>
        </p:nvSpPr>
        <p:spPr>
          <a:xfrm>
            <a:off x="461975" y="1328700"/>
            <a:ext cx="5213700" cy="1816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latin typeface="Times New Roman"/>
                <a:ea typeface="Times New Roman"/>
                <a:cs typeface="Times New Roman"/>
                <a:sym typeface="Times New Roman"/>
              </a:rPr>
              <a:t>Biomimicry is the concept </a:t>
            </a:r>
            <a:r>
              <a:rPr lang="en">
                <a:latin typeface="Times New Roman"/>
                <a:ea typeface="Times New Roman"/>
                <a:cs typeface="Times New Roman"/>
                <a:sym typeface="Times New Roman"/>
              </a:rPr>
              <a:t>of</a:t>
            </a:r>
            <a:r>
              <a:rPr lang="en">
                <a:latin typeface="Times New Roman"/>
                <a:ea typeface="Times New Roman"/>
                <a:cs typeface="Times New Roman"/>
                <a:sym typeface="Times New Roman"/>
              </a:rPr>
              <a:t> </a:t>
            </a:r>
            <a:r>
              <a:rPr lang="en">
                <a:latin typeface="Times New Roman"/>
                <a:ea typeface="Times New Roman"/>
                <a:cs typeface="Times New Roman"/>
                <a:sym typeface="Times New Roman"/>
              </a:rPr>
              <a:t>learning</a:t>
            </a:r>
            <a:r>
              <a:rPr lang="en">
                <a:latin typeface="Times New Roman"/>
                <a:ea typeface="Times New Roman"/>
                <a:cs typeface="Times New Roman"/>
                <a:sym typeface="Times New Roman"/>
              </a:rPr>
              <a:t> and </a:t>
            </a:r>
            <a:r>
              <a:rPr lang="en">
                <a:latin typeface="Times New Roman"/>
                <a:ea typeface="Times New Roman"/>
                <a:cs typeface="Times New Roman"/>
                <a:sym typeface="Times New Roman"/>
              </a:rPr>
              <a:t>mimicking</a:t>
            </a:r>
            <a:r>
              <a:rPr lang="en">
                <a:latin typeface="Times New Roman"/>
                <a:ea typeface="Times New Roman"/>
                <a:cs typeface="Times New Roman"/>
                <a:sym typeface="Times New Roman"/>
              </a:rPr>
              <a:t> natural ideas and strategies to incorporate and improve the human society. </a:t>
            </a:r>
            <a:endParaRPr>
              <a:latin typeface="Times New Roman"/>
              <a:ea typeface="Times New Roman"/>
              <a:cs typeface="Times New Roman"/>
              <a:sym typeface="Times New Roman"/>
            </a:endParaRPr>
          </a:p>
          <a:p>
            <a:pPr indent="0" lvl="0" marL="0" rtl="0" algn="l">
              <a:spcBef>
                <a:spcPts val="0"/>
              </a:spcBef>
              <a:spcAft>
                <a:spcPts val="0"/>
              </a:spcAft>
              <a:buNone/>
            </a:pPr>
            <a:r>
              <a:rPr lang="en">
                <a:latin typeface="Times New Roman"/>
                <a:ea typeface="Times New Roman"/>
                <a:cs typeface="Times New Roman"/>
                <a:sym typeface="Times New Roman"/>
              </a:rPr>
              <a:t>   </a:t>
            </a:r>
            <a:endParaRPr>
              <a:latin typeface="Times New Roman"/>
              <a:ea typeface="Times New Roman"/>
              <a:cs typeface="Times New Roman"/>
              <a:sym typeface="Times New Roman"/>
            </a:endParaRPr>
          </a:p>
          <a:p>
            <a:pPr indent="0" lvl="0" marL="0" rtl="0" algn="l">
              <a:spcBef>
                <a:spcPts val="0"/>
              </a:spcBef>
              <a:spcAft>
                <a:spcPts val="0"/>
              </a:spcAft>
              <a:buNone/>
            </a:pPr>
            <a:r>
              <a:rPr lang="en">
                <a:latin typeface="Times New Roman"/>
                <a:ea typeface="Times New Roman"/>
                <a:cs typeface="Times New Roman"/>
                <a:sym typeface="Times New Roman"/>
              </a:rPr>
              <a:t>Biomimicry involves three basic components to be achieved properly. These components are emulation, ethical framework, and (re)connection. </a:t>
            </a:r>
            <a:endParaRPr>
              <a:latin typeface="Times New Roman"/>
              <a:ea typeface="Times New Roman"/>
              <a:cs typeface="Times New Roman"/>
              <a:sym typeface="Times New Roman"/>
            </a:endParaRPr>
          </a:p>
          <a:p>
            <a:pPr indent="0" lvl="0" marL="0" rtl="0" algn="l">
              <a:spcBef>
                <a:spcPts val="0"/>
              </a:spcBef>
              <a:spcAft>
                <a:spcPts val="0"/>
              </a:spcAft>
              <a:buNone/>
            </a:pPr>
            <a:r>
              <a:t/>
            </a:r>
            <a:endParaRPr>
              <a:latin typeface="Times New Roman"/>
              <a:ea typeface="Times New Roman"/>
              <a:cs typeface="Times New Roman"/>
              <a:sym typeface="Times New Roman"/>
            </a:endParaRPr>
          </a:p>
          <a:p>
            <a:pPr indent="-330200" lvl="0" marL="457200" rtl="0" algn="l">
              <a:spcBef>
                <a:spcPts val="0"/>
              </a:spcBef>
              <a:spcAft>
                <a:spcPts val="0"/>
              </a:spcAft>
              <a:buSzPts val="1600"/>
              <a:buFont typeface="Times New Roman"/>
              <a:buChar char="●"/>
            </a:pPr>
            <a:r>
              <a:rPr lang="en">
                <a:latin typeface="Times New Roman"/>
                <a:ea typeface="Times New Roman"/>
                <a:cs typeface="Times New Roman"/>
                <a:sym typeface="Times New Roman"/>
              </a:rPr>
              <a:t>Emulation: The process of learning or observing natural concepts to allow humanity to build and incorporate more useful design solutions. </a:t>
            </a:r>
            <a:endParaRPr>
              <a:latin typeface="Times New Roman"/>
              <a:ea typeface="Times New Roman"/>
              <a:cs typeface="Times New Roman"/>
              <a:sym typeface="Times New Roman"/>
            </a:endParaRPr>
          </a:p>
          <a:p>
            <a:pPr indent="0" lvl="0" marL="0" rtl="0" algn="l">
              <a:spcBef>
                <a:spcPts val="0"/>
              </a:spcBef>
              <a:spcAft>
                <a:spcPts val="0"/>
              </a:spcAft>
              <a:buNone/>
            </a:pPr>
            <a:r>
              <a:t/>
            </a:r>
            <a:endParaRPr>
              <a:latin typeface="Times New Roman"/>
              <a:ea typeface="Times New Roman"/>
              <a:cs typeface="Times New Roman"/>
              <a:sym typeface="Times New Roman"/>
            </a:endParaRPr>
          </a:p>
          <a:p>
            <a:pPr indent="-330200" lvl="0" marL="457200" rtl="0" algn="l">
              <a:spcBef>
                <a:spcPts val="0"/>
              </a:spcBef>
              <a:spcAft>
                <a:spcPts val="0"/>
              </a:spcAft>
              <a:buSzPts val="1600"/>
              <a:buFont typeface="Times New Roman"/>
              <a:buChar char="●"/>
            </a:pPr>
            <a:r>
              <a:rPr lang="en">
                <a:latin typeface="Times New Roman"/>
                <a:ea typeface="Times New Roman"/>
                <a:cs typeface="Times New Roman"/>
                <a:sym typeface="Times New Roman"/>
              </a:rPr>
              <a:t>Ethical Framework: The responsibility to use knowledge gained from nature to create solutions to conserve nature. </a:t>
            </a:r>
            <a:endParaRPr>
              <a:latin typeface="Times New Roman"/>
              <a:ea typeface="Times New Roman"/>
              <a:cs typeface="Times New Roman"/>
              <a:sym typeface="Times New Roman"/>
            </a:endParaRPr>
          </a:p>
          <a:p>
            <a:pPr indent="0" lvl="0" marL="0" rtl="0" algn="l">
              <a:spcBef>
                <a:spcPts val="0"/>
              </a:spcBef>
              <a:spcAft>
                <a:spcPts val="0"/>
              </a:spcAft>
              <a:buNone/>
            </a:pPr>
            <a:r>
              <a:t/>
            </a:r>
            <a:endParaRPr>
              <a:latin typeface="Times New Roman"/>
              <a:ea typeface="Times New Roman"/>
              <a:cs typeface="Times New Roman"/>
              <a:sym typeface="Times New Roman"/>
            </a:endParaRPr>
          </a:p>
          <a:p>
            <a:pPr indent="-330200" lvl="0" marL="457200" rtl="0" algn="l">
              <a:spcBef>
                <a:spcPts val="0"/>
              </a:spcBef>
              <a:spcAft>
                <a:spcPts val="0"/>
              </a:spcAft>
              <a:buSzPts val="1600"/>
              <a:buFont typeface="Times New Roman"/>
              <a:buChar char="●"/>
            </a:pPr>
            <a:r>
              <a:rPr lang="en">
                <a:latin typeface="Times New Roman"/>
                <a:ea typeface="Times New Roman"/>
                <a:cs typeface="Times New Roman"/>
                <a:sym typeface="Times New Roman"/>
              </a:rPr>
              <a:t>(Re)connection: </a:t>
            </a:r>
            <a:r>
              <a:rPr lang="en">
                <a:latin typeface="Times New Roman"/>
                <a:ea typeface="Times New Roman"/>
                <a:cs typeface="Times New Roman"/>
                <a:sym typeface="Times New Roman"/>
              </a:rPr>
              <a:t>Acknowledging</a:t>
            </a:r>
            <a:r>
              <a:rPr lang="en">
                <a:latin typeface="Times New Roman"/>
                <a:ea typeface="Times New Roman"/>
                <a:cs typeface="Times New Roman"/>
                <a:sym typeface="Times New Roman"/>
              </a:rPr>
              <a:t> that </a:t>
            </a:r>
            <a:r>
              <a:rPr lang="en">
                <a:latin typeface="Times New Roman"/>
                <a:ea typeface="Times New Roman"/>
                <a:cs typeface="Times New Roman"/>
                <a:sym typeface="Times New Roman"/>
              </a:rPr>
              <a:t>human</a:t>
            </a:r>
            <a:r>
              <a:rPr lang="en">
                <a:latin typeface="Times New Roman"/>
                <a:ea typeface="Times New Roman"/>
                <a:cs typeface="Times New Roman"/>
                <a:sym typeface="Times New Roman"/>
              </a:rPr>
              <a:t> life is not </a:t>
            </a:r>
            <a:r>
              <a:rPr lang="en">
                <a:latin typeface="Times New Roman"/>
                <a:ea typeface="Times New Roman"/>
                <a:cs typeface="Times New Roman"/>
                <a:sym typeface="Times New Roman"/>
              </a:rPr>
              <a:t>separate</a:t>
            </a:r>
            <a:r>
              <a:rPr lang="en">
                <a:latin typeface="Times New Roman"/>
                <a:ea typeface="Times New Roman"/>
                <a:cs typeface="Times New Roman"/>
                <a:sym typeface="Times New Roman"/>
              </a:rPr>
              <a:t> from nature which is affected and affects all organisms in Earth’s ecosystems. By reconnecting with nature, your are better able to appreciate </a:t>
            </a:r>
            <a:r>
              <a:rPr lang="en">
                <a:latin typeface="Times New Roman"/>
                <a:ea typeface="Times New Roman"/>
                <a:cs typeface="Times New Roman"/>
                <a:sym typeface="Times New Roman"/>
              </a:rPr>
              <a:t>how</a:t>
            </a:r>
            <a:r>
              <a:rPr lang="en">
                <a:latin typeface="Times New Roman"/>
                <a:ea typeface="Times New Roman"/>
                <a:cs typeface="Times New Roman"/>
                <a:sym typeface="Times New Roman"/>
              </a:rPr>
              <a:t> life works and incorporate these </a:t>
            </a:r>
            <a:r>
              <a:rPr lang="en">
                <a:latin typeface="Times New Roman"/>
                <a:ea typeface="Times New Roman"/>
                <a:cs typeface="Times New Roman"/>
                <a:sym typeface="Times New Roman"/>
              </a:rPr>
              <a:t>natural</a:t>
            </a:r>
            <a:r>
              <a:rPr lang="en">
                <a:latin typeface="Times New Roman"/>
                <a:ea typeface="Times New Roman"/>
                <a:cs typeface="Times New Roman"/>
                <a:sym typeface="Times New Roman"/>
              </a:rPr>
              <a:t> designs into man-made designs. </a:t>
            </a:r>
            <a:endParaRPr>
              <a:latin typeface="Times New Roman"/>
              <a:ea typeface="Times New Roman"/>
              <a:cs typeface="Times New Roman"/>
              <a:sym typeface="Times New Roman"/>
            </a:endParaRPr>
          </a:p>
          <a:p>
            <a:pPr indent="0" lvl="0" marL="0" rtl="0" algn="l">
              <a:spcBef>
                <a:spcPts val="0"/>
              </a:spcBef>
              <a:spcAft>
                <a:spcPts val="0"/>
              </a:spcAft>
              <a:buNone/>
            </a:pPr>
            <a:r>
              <a:t/>
            </a:r>
            <a:endParaRPr>
              <a:latin typeface="Times New Roman"/>
              <a:ea typeface="Times New Roman"/>
              <a:cs typeface="Times New Roman"/>
              <a:sym typeface="Times New Roman"/>
            </a:endParaRPr>
          </a:p>
          <a:p>
            <a:pPr indent="0" lvl="0" marL="0" rtl="0" algn="l">
              <a:spcBef>
                <a:spcPts val="0"/>
              </a:spcBef>
              <a:spcAft>
                <a:spcPts val="0"/>
              </a:spcAft>
              <a:buNone/>
            </a:pPr>
            <a:r>
              <a:t/>
            </a:r>
            <a:endParaRPr>
              <a:latin typeface="Times New Roman"/>
              <a:ea typeface="Times New Roman"/>
              <a:cs typeface="Times New Roman"/>
              <a:sym typeface="Times New Roman"/>
            </a:endParaRPr>
          </a:p>
        </p:txBody>
      </p:sp>
      <p:pic>
        <p:nvPicPr>
          <p:cNvPr id="1480" name="Google Shape;1480;p36"/>
          <p:cNvPicPr preferRelativeResize="0"/>
          <p:nvPr/>
        </p:nvPicPr>
        <p:blipFill>
          <a:blip r:embed="rId3">
            <a:alphaModFix/>
          </a:blip>
          <a:stretch>
            <a:fillRect/>
          </a:stretch>
        </p:blipFill>
        <p:spPr>
          <a:xfrm>
            <a:off x="6180729" y="578900"/>
            <a:ext cx="2725448" cy="1816501"/>
          </a:xfrm>
          <a:prstGeom prst="rect">
            <a:avLst/>
          </a:prstGeom>
          <a:noFill/>
          <a:ln>
            <a:noFill/>
          </a:ln>
        </p:spPr>
      </p:pic>
      <p:pic>
        <p:nvPicPr>
          <p:cNvPr id="1481" name="Google Shape;1481;p36"/>
          <p:cNvPicPr preferRelativeResize="0"/>
          <p:nvPr/>
        </p:nvPicPr>
        <p:blipFill rotWithShape="1">
          <a:blip r:embed="rId4">
            <a:alphaModFix/>
          </a:blip>
          <a:srcRect b="0" l="-5140" r="-4942" t="0"/>
          <a:stretch/>
        </p:blipFill>
        <p:spPr>
          <a:xfrm>
            <a:off x="6064000" y="2583550"/>
            <a:ext cx="2961300" cy="1478551"/>
          </a:xfrm>
          <a:prstGeom prst="rect">
            <a:avLst/>
          </a:prstGeom>
          <a:noFill/>
          <a:ln>
            <a:noFill/>
          </a:ln>
        </p:spPr>
      </p:pic>
      <p:sp>
        <p:nvSpPr>
          <p:cNvPr id="1482" name="Google Shape;1482;p36"/>
          <p:cNvSpPr txBox="1"/>
          <p:nvPr/>
        </p:nvSpPr>
        <p:spPr>
          <a:xfrm>
            <a:off x="6191100" y="4145850"/>
            <a:ext cx="2639700" cy="800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solidFill>
                  <a:schemeClr val="dk1"/>
                </a:solidFill>
                <a:latin typeface="Times New Roman"/>
                <a:ea typeface="Times New Roman"/>
                <a:cs typeface="Times New Roman"/>
                <a:sym typeface="Times New Roman"/>
              </a:rPr>
              <a:t>The Kingfisher(bird at the top) inspired the design for the Japanese bullet train because when kingfishers dived in the water to hunt for fish, their beaks created low pressure waves, making </a:t>
            </a:r>
            <a:r>
              <a:rPr lang="en" sz="800">
                <a:solidFill>
                  <a:schemeClr val="dk1"/>
                </a:solidFill>
                <a:latin typeface="Times New Roman"/>
                <a:ea typeface="Times New Roman"/>
                <a:cs typeface="Times New Roman"/>
                <a:sym typeface="Times New Roman"/>
              </a:rPr>
              <a:t>them</a:t>
            </a:r>
            <a:r>
              <a:rPr lang="en" sz="800">
                <a:solidFill>
                  <a:schemeClr val="dk1"/>
                </a:solidFill>
                <a:latin typeface="Times New Roman"/>
                <a:ea typeface="Times New Roman"/>
                <a:cs typeface="Times New Roman"/>
                <a:sym typeface="Times New Roman"/>
              </a:rPr>
              <a:t> quieter and faster. This inspired the bullet train design to be </a:t>
            </a:r>
            <a:r>
              <a:rPr lang="en" sz="800">
                <a:solidFill>
                  <a:schemeClr val="dk1"/>
                </a:solidFill>
                <a:latin typeface="Times New Roman"/>
                <a:ea typeface="Times New Roman"/>
                <a:cs typeface="Times New Roman"/>
                <a:sym typeface="Times New Roman"/>
              </a:rPr>
              <a:t>really</a:t>
            </a:r>
            <a:r>
              <a:rPr lang="en" sz="800">
                <a:solidFill>
                  <a:schemeClr val="dk1"/>
                </a:solidFill>
                <a:latin typeface="Times New Roman"/>
                <a:ea typeface="Times New Roman"/>
                <a:cs typeface="Times New Roman"/>
                <a:sym typeface="Times New Roman"/>
              </a:rPr>
              <a:t> fast yet quiet.</a:t>
            </a:r>
            <a:endParaRPr sz="800">
              <a:solidFill>
                <a:schemeClr val="dk1"/>
              </a:solidFill>
              <a:latin typeface="Times New Roman"/>
              <a:ea typeface="Times New Roman"/>
              <a:cs typeface="Times New Roman"/>
              <a:sym typeface="Times New Roman"/>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86" name="Shape 1486"/>
        <p:cNvGrpSpPr/>
        <p:nvPr/>
      </p:nvGrpSpPr>
      <p:grpSpPr>
        <a:xfrm>
          <a:off x="0" y="0"/>
          <a:ext cx="0" cy="0"/>
          <a:chOff x="0" y="0"/>
          <a:chExt cx="0" cy="0"/>
        </a:xfrm>
      </p:grpSpPr>
      <p:sp>
        <p:nvSpPr>
          <p:cNvPr id="1487" name="Google Shape;1487;p37"/>
          <p:cNvSpPr txBox="1"/>
          <p:nvPr>
            <p:ph type="title"/>
          </p:nvPr>
        </p:nvSpPr>
        <p:spPr>
          <a:xfrm>
            <a:off x="720000" y="304150"/>
            <a:ext cx="77040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latin typeface="Times New Roman"/>
                <a:ea typeface="Times New Roman"/>
                <a:cs typeface="Times New Roman"/>
                <a:sym typeface="Times New Roman"/>
              </a:rPr>
              <a:t>Problem/Inspiration and Solution</a:t>
            </a:r>
            <a:endParaRPr>
              <a:latin typeface="Times New Roman"/>
              <a:ea typeface="Times New Roman"/>
              <a:cs typeface="Times New Roman"/>
              <a:sym typeface="Times New Roman"/>
            </a:endParaRPr>
          </a:p>
        </p:txBody>
      </p:sp>
      <p:sp>
        <p:nvSpPr>
          <p:cNvPr id="1488" name="Google Shape;1488;p37"/>
          <p:cNvSpPr txBox="1"/>
          <p:nvPr>
            <p:ph idx="2" type="subTitle"/>
          </p:nvPr>
        </p:nvSpPr>
        <p:spPr>
          <a:xfrm>
            <a:off x="623933" y="970125"/>
            <a:ext cx="6973200" cy="724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latin typeface="Times New Roman"/>
                <a:ea typeface="Times New Roman"/>
                <a:cs typeface="Times New Roman"/>
                <a:sym typeface="Times New Roman"/>
              </a:rPr>
              <a:t>Many infrastructure failures have happened in the past and have cost the lives of hundreds. An example of one that I can personally relate to is the </a:t>
            </a:r>
            <a:r>
              <a:rPr lang="en">
                <a:latin typeface="Times New Roman"/>
                <a:ea typeface="Times New Roman"/>
                <a:cs typeface="Times New Roman"/>
                <a:sym typeface="Times New Roman"/>
              </a:rPr>
              <a:t>Wayanad</a:t>
            </a:r>
            <a:r>
              <a:rPr lang="en">
                <a:latin typeface="Times New Roman"/>
                <a:ea typeface="Times New Roman"/>
                <a:cs typeface="Times New Roman"/>
                <a:sym typeface="Times New Roman"/>
              </a:rPr>
              <a:t> Landslide that took place on July 30, 2024 in Kerala, India, the state that I was </a:t>
            </a:r>
            <a:r>
              <a:rPr lang="en">
                <a:latin typeface="Times New Roman"/>
                <a:ea typeface="Times New Roman"/>
                <a:cs typeface="Times New Roman"/>
                <a:sym typeface="Times New Roman"/>
              </a:rPr>
              <a:t>born</a:t>
            </a:r>
            <a:r>
              <a:rPr lang="en">
                <a:latin typeface="Times New Roman"/>
                <a:ea typeface="Times New Roman"/>
                <a:cs typeface="Times New Roman"/>
                <a:sym typeface="Times New Roman"/>
              </a:rPr>
              <a:t> in. Heavy rainfall triggered multiple giant landslides to </a:t>
            </a:r>
            <a:r>
              <a:rPr lang="en">
                <a:latin typeface="Times New Roman"/>
                <a:ea typeface="Times New Roman"/>
                <a:cs typeface="Times New Roman"/>
                <a:sym typeface="Times New Roman"/>
              </a:rPr>
              <a:t>occur</a:t>
            </a:r>
            <a:r>
              <a:rPr lang="en">
                <a:latin typeface="Times New Roman"/>
                <a:ea typeface="Times New Roman"/>
                <a:cs typeface="Times New Roman"/>
                <a:sym typeface="Times New Roman"/>
              </a:rPr>
              <a:t> washing away homes, bridges, an entire town, and taking the lives of many unsuspecting innocent people. As barely any homes were left, it left hundreds of people stranded, waiting for hours to get help. As one of the largest natural disasters to ever occur in Kerala, I began to wonder could we have prevented less damage to the the towns and homes affected by the landslide? My solution was by taking natural ideas on how organisms </a:t>
            </a:r>
            <a:r>
              <a:rPr lang="en">
                <a:latin typeface="Times New Roman"/>
                <a:ea typeface="Times New Roman"/>
                <a:cs typeface="Times New Roman"/>
                <a:sym typeface="Times New Roman"/>
              </a:rPr>
              <a:t>dealt</a:t>
            </a:r>
            <a:r>
              <a:rPr lang="en">
                <a:latin typeface="Times New Roman"/>
                <a:ea typeface="Times New Roman"/>
                <a:cs typeface="Times New Roman"/>
                <a:sym typeface="Times New Roman"/>
              </a:rPr>
              <a:t> with such setbacks to their structures and incorporating their methods into building designs that will prevent </a:t>
            </a:r>
            <a:r>
              <a:rPr lang="en">
                <a:latin typeface="Times New Roman"/>
                <a:ea typeface="Times New Roman"/>
                <a:cs typeface="Times New Roman"/>
                <a:sym typeface="Times New Roman"/>
              </a:rPr>
              <a:t>structural</a:t>
            </a:r>
            <a:r>
              <a:rPr lang="en">
                <a:latin typeface="Times New Roman"/>
                <a:ea typeface="Times New Roman"/>
                <a:cs typeface="Times New Roman"/>
                <a:sym typeface="Times New Roman"/>
              </a:rPr>
              <a:t> failure. </a:t>
            </a:r>
            <a:endParaRPr>
              <a:latin typeface="Times New Roman"/>
              <a:ea typeface="Times New Roman"/>
              <a:cs typeface="Times New Roman"/>
              <a:sym typeface="Times New Roman"/>
            </a:endParaRPr>
          </a:p>
        </p:txBody>
      </p:sp>
      <p:pic>
        <p:nvPicPr>
          <p:cNvPr id="1489" name="Google Shape;1489;p37"/>
          <p:cNvPicPr preferRelativeResize="0"/>
          <p:nvPr/>
        </p:nvPicPr>
        <p:blipFill>
          <a:blip r:embed="rId3">
            <a:alphaModFix/>
          </a:blip>
          <a:stretch>
            <a:fillRect/>
          </a:stretch>
        </p:blipFill>
        <p:spPr>
          <a:xfrm>
            <a:off x="720000" y="2674075"/>
            <a:ext cx="4903851" cy="2317050"/>
          </a:xfrm>
          <a:prstGeom prst="rect">
            <a:avLst/>
          </a:prstGeom>
          <a:noFill/>
          <a:ln>
            <a:noFill/>
          </a:ln>
        </p:spPr>
      </p:pic>
      <p:sp>
        <p:nvSpPr>
          <p:cNvPr id="1490" name="Google Shape;1490;p37"/>
          <p:cNvSpPr txBox="1"/>
          <p:nvPr/>
        </p:nvSpPr>
        <p:spPr>
          <a:xfrm>
            <a:off x="5579500" y="2674075"/>
            <a:ext cx="2181000" cy="646500"/>
          </a:xfrm>
          <a:prstGeom prst="rect">
            <a:avLst/>
          </a:prstGeom>
          <a:noFill/>
          <a:ln>
            <a:noFill/>
          </a:ln>
        </p:spPr>
        <p:txBody>
          <a:bodyPr anchorCtr="0" anchor="t" bIns="91425" lIns="91425" spcFirstLastPara="1" rIns="91425" wrap="square" tIns="91425">
            <a:spAutoFit/>
          </a:bodyPr>
          <a:lstStyle/>
          <a:p>
            <a:pPr indent="-292100" lvl="0" marL="457200" rtl="0" algn="l">
              <a:spcBef>
                <a:spcPts val="0"/>
              </a:spcBef>
              <a:spcAft>
                <a:spcPts val="0"/>
              </a:spcAft>
              <a:buClr>
                <a:schemeClr val="dk1"/>
              </a:buClr>
              <a:buSzPts val="1000"/>
              <a:buFont typeface="Times New Roman"/>
              <a:buChar char="●"/>
            </a:pPr>
            <a:r>
              <a:rPr lang="en" sz="1000">
                <a:solidFill>
                  <a:schemeClr val="dk1"/>
                </a:solidFill>
                <a:latin typeface="Times New Roman"/>
                <a:ea typeface="Times New Roman"/>
                <a:cs typeface="Times New Roman"/>
                <a:sym typeface="Times New Roman"/>
              </a:rPr>
              <a:t>This picture shows the area before and after the landslide took place.</a:t>
            </a:r>
            <a:endParaRPr sz="1000">
              <a:solidFill>
                <a:schemeClr val="dk1"/>
              </a:solidFill>
              <a:latin typeface="Times New Roman"/>
              <a:ea typeface="Times New Roman"/>
              <a:cs typeface="Times New Roman"/>
              <a:sym typeface="Times New Roman"/>
            </a:endParaRPr>
          </a:p>
        </p:txBody>
      </p:sp>
      <p:sp>
        <p:nvSpPr>
          <p:cNvPr id="1491" name="Google Shape;1491;p37"/>
          <p:cNvSpPr txBox="1"/>
          <p:nvPr/>
        </p:nvSpPr>
        <p:spPr>
          <a:xfrm>
            <a:off x="5623850" y="3368625"/>
            <a:ext cx="2021400" cy="1569900"/>
          </a:xfrm>
          <a:prstGeom prst="rect">
            <a:avLst/>
          </a:prstGeom>
          <a:noFill/>
          <a:ln>
            <a:noFill/>
          </a:ln>
        </p:spPr>
        <p:txBody>
          <a:bodyPr anchorCtr="0" anchor="t" bIns="91425" lIns="91425" spcFirstLastPara="1" rIns="91425" wrap="square" tIns="91425">
            <a:spAutoFit/>
          </a:bodyPr>
          <a:lstStyle/>
          <a:p>
            <a:pPr indent="-292100" lvl="0" marL="457200" rtl="0" algn="l">
              <a:spcBef>
                <a:spcPts val="0"/>
              </a:spcBef>
              <a:spcAft>
                <a:spcPts val="0"/>
              </a:spcAft>
              <a:buClr>
                <a:schemeClr val="dk1"/>
              </a:buClr>
              <a:buSzPts val="1000"/>
              <a:buFont typeface="Times New Roman"/>
              <a:buChar char="●"/>
            </a:pPr>
            <a:r>
              <a:rPr lang="en" sz="1000">
                <a:solidFill>
                  <a:schemeClr val="dk1"/>
                </a:solidFill>
                <a:latin typeface="Times New Roman"/>
                <a:ea typeface="Times New Roman"/>
                <a:cs typeface="Times New Roman"/>
                <a:sym typeface="Times New Roman"/>
              </a:rPr>
              <a:t>By using Biomimicry, I’m going to create multiple designs and test which ones works best through a couple of factors. Based on the information, I will determine which biomimicry design should be used for </a:t>
            </a:r>
            <a:r>
              <a:rPr lang="en" sz="1000">
                <a:solidFill>
                  <a:schemeClr val="dk1"/>
                </a:solidFill>
                <a:latin typeface="Times New Roman"/>
                <a:ea typeface="Times New Roman"/>
                <a:cs typeface="Times New Roman"/>
                <a:sym typeface="Times New Roman"/>
              </a:rPr>
              <a:t>infrastructure</a:t>
            </a:r>
            <a:r>
              <a:rPr lang="en" sz="1000">
                <a:solidFill>
                  <a:schemeClr val="dk1"/>
                </a:solidFill>
                <a:latin typeface="Times New Roman"/>
                <a:ea typeface="Times New Roman"/>
                <a:cs typeface="Times New Roman"/>
                <a:sym typeface="Times New Roman"/>
              </a:rPr>
              <a:t>.</a:t>
            </a:r>
            <a:endParaRPr sz="1000">
              <a:solidFill>
                <a:schemeClr val="dk1"/>
              </a:solidFill>
              <a:latin typeface="Times New Roman"/>
              <a:ea typeface="Times New Roman"/>
              <a:cs typeface="Times New Roman"/>
              <a:sym typeface="Times New Roman"/>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95" name="Shape 1495"/>
        <p:cNvGrpSpPr/>
        <p:nvPr/>
      </p:nvGrpSpPr>
      <p:grpSpPr>
        <a:xfrm>
          <a:off x="0" y="0"/>
          <a:ext cx="0" cy="0"/>
          <a:chOff x="0" y="0"/>
          <a:chExt cx="0" cy="0"/>
        </a:xfrm>
      </p:grpSpPr>
      <p:sp>
        <p:nvSpPr>
          <p:cNvPr id="1496" name="Google Shape;1496;p38"/>
          <p:cNvSpPr txBox="1"/>
          <p:nvPr>
            <p:ph type="title"/>
          </p:nvPr>
        </p:nvSpPr>
        <p:spPr>
          <a:xfrm>
            <a:off x="749575" y="201150"/>
            <a:ext cx="77040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latin typeface="Times New Roman"/>
                <a:ea typeface="Times New Roman"/>
                <a:cs typeface="Times New Roman"/>
                <a:sym typeface="Times New Roman"/>
              </a:rPr>
              <a:t>Solid, Shell and Frame Structures</a:t>
            </a:r>
            <a:endParaRPr>
              <a:latin typeface="Times New Roman"/>
              <a:ea typeface="Times New Roman"/>
              <a:cs typeface="Times New Roman"/>
              <a:sym typeface="Times New Roman"/>
            </a:endParaRPr>
          </a:p>
        </p:txBody>
      </p:sp>
      <p:sp>
        <p:nvSpPr>
          <p:cNvPr id="1497" name="Google Shape;1497;p38"/>
          <p:cNvSpPr txBox="1"/>
          <p:nvPr>
            <p:ph idx="1" type="subTitle"/>
          </p:nvPr>
        </p:nvSpPr>
        <p:spPr>
          <a:xfrm>
            <a:off x="1001250" y="1092150"/>
            <a:ext cx="5865000" cy="724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latin typeface="Times New Roman"/>
                <a:ea typeface="Times New Roman"/>
                <a:cs typeface="Times New Roman"/>
                <a:sym typeface="Times New Roman"/>
              </a:rPr>
              <a:t>Through my research I found the 3 basic types of structures. These include:</a:t>
            </a:r>
            <a:endParaRPr>
              <a:latin typeface="Times New Roman"/>
              <a:ea typeface="Times New Roman"/>
              <a:cs typeface="Times New Roman"/>
              <a:sym typeface="Times New Roman"/>
            </a:endParaRPr>
          </a:p>
          <a:p>
            <a:pPr indent="0" lvl="0" marL="0" rtl="0" algn="l">
              <a:spcBef>
                <a:spcPts val="0"/>
              </a:spcBef>
              <a:spcAft>
                <a:spcPts val="0"/>
              </a:spcAft>
              <a:buNone/>
            </a:pPr>
            <a:r>
              <a:t/>
            </a:r>
            <a:endParaRPr>
              <a:latin typeface="Times New Roman"/>
              <a:ea typeface="Times New Roman"/>
              <a:cs typeface="Times New Roman"/>
              <a:sym typeface="Times New Roman"/>
            </a:endParaRPr>
          </a:p>
          <a:p>
            <a:pPr indent="-317500" lvl="0" marL="457200" rtl="0" algn="l">
              <a:spcBef>
                <a:spcPts val="0"/>
              </a:spcBef>
              <a:spcAft>
                <a:spcPts val="0"/>
              </a:spcAft>
              <a:buSzPts val="1400"/>
              <a:buFont typeface="Times New Roman"/>
              <a:buChar char="●"/>
            </a:pPr>
            <a:r>
              <a:rPr b="1" lang="en">
                <a:latin typeface="Times New Roman"/>
                <a:ea typeface="Times New Roman"/>
                <a:cs typeface="Times New Roman"/>
                <a:sym typeface="Times New Roman"/>
              </a:rPr>
              <a:t>Solid </a:t>
            </a:r>
            <a:r>
              <a:rPr b="1" lang="en">
                <a:latin typeface="Times New Roman"/>
                <a:ea typeface="Times New Roman"/>
                <a:cs typeface="Times New Roman"/>
                <a:sym typeface="Times New Roman"/>
              </a:rPr>
              <a:t>Structures</a:t>
            </a:r>
            <a:r>
              <a:rPr b="1" lang="en">
                <a:latin typeface="Times New Roman"/>
                <a:ea typeface="Times New Roman"/>
                <a:cs typeface="Times New Roman"/>
                <a:sym typeface="Times New Roman"/>
              </a:rPr>
              <a:t>- </a:t>
            </a:r>
            <a:r>
              <a:rPr lang="en">
                <a:latin typeface="Times New Roman"/>
                <a:ea typeface="Times New Roman"/>
                <a:cs typeface="Times New Roman"/>
                <a:sym typeface="Times New Roman"/>
              </a:rPr>
              <a:t>Structures </a:t>
            </a:r>
            <a:r>
              <a:rPr lang="en">
                <a:latin typeface="Times New Roman"/>
                <a:ea typeface="Times New Roman"/>
                <a:cs typeface="Times New Roman"/>
                <a:sym typeface="Times New Roman"/>
              </a:rPr>
              <a:t>built off the same material that’s </a:t>
            </a:r>
            <a:r>
              <a:rPr lang="en">
                <a:latin typeface="Times New Roman"/>
                <a:ea typeface="Times New Roman"/>
                <a:cs typeface="Times New Roman"/>
                <a:sym typeface="Times New Roman"/>
              </a:rPr>
              <a:t>strong</a:t>
            </a:r>
            <a:r>
              <a:rPr lang="en">
                <a:latin typeface="Times New Roman"/>
                <a:ea typeface="Times New Roman"/>
                <a:cs typeface="Times New Roman"/>
                <a:sym typeface="Times New Roman"/>
              </a:rPr>
              <a:t> and sturdy throughout and are placed in a repeated pattern to ensure stability. An example of this are the pyramids or concrete dams.</a:t>
            </a:r>
            <a:endParaRPr>
              <a:latin typeface="Times New Roman"/>
              <a:ea typeface="Times New Roman"/>
              <a:cs typeface="Times New Roman"/>
              <a:sym typeface="Times New Roman"/>
            </a:endParaRPr>
          </a:p>
          <a:p>
            <a:pPr indent="0" lvl="0" marL="457200" rtl="0" algn="l">
              <a:spcBef>
                <a:spcPts val="0"/>
              </a:spcBef>
              <a:spcAft>
                <a:spcPts val="0"/>
              </a:spcAft>
              <a:buNone/>
            </a:pPr>
            <a:r>
              <a:t/>
            </a:r>
            <a:endParaRPr>
              <a:latin typeface="Times New Roman"/>
              <a:ea typeface="Times New Roman"/>
              <a:cs typeface="Times New Roman"/>
              <a:sym typeface="Times New Roman"/>
            </a:endParaRPr>
          </a:p>
          <a:p>
            <a:pPr indent="0" lvl="0" marL="0" rtl="0" algn="l">
              <a:spcBef>
                <a:spcPts val="0"/>
              </a:spcBef>
              <a:spcAft>
                <a:spcPts val="0"/>
              </a:spcAft>
              <a:buNone/>
            </a:pPr>
            <a:r>
              <a:t/>
            </a:r>
            <a:endParaRPr>
              <a:latin typeface="Times New Roman"/>
              <a:ea typeface="Times New Roman"/>
              <a:cs typeface="Times New Roman"/>
              <a:sym typeface="Times New Roman"/>
            </a:endParaRPr>
          </a:p>
          <a:p>
            <a:pPr indent="-317500" lvl="0" marL="457200" rtl="0" algn="l">
              <a:spcBef>
                <a:spcPts val="0"/>
              </a:spcBef>
              <a:spcAft>
                <a:spcPts val="0"/>
              </a:spcAft>
              <a:buSzPts val="1400"/>
              <a:buFont typeface="Times New Roman"/>
              <a:buChar char="●"/>
            </a:pPr>
            <a:r>
              <a:rPr b="1" lang="en">
                <a:latin typeface="Times New Roman"/>
                <a:ea typeface="Times New Roman"/>
                <a:cs typeface="Times New Roman"/>
                <a:sym typeface="Times New Roman"/>
              </a:rPr>
              <a:t>Frame Structures-</a:t>
            </a:r>
            <a:r>
              <a:rPr lang="en">
                <a:latin typeface="Times New Roman"/>
                <a:ea typeface="Times New Roman"/>
                <a:cs typeface="Times New Roman"/>
                <a:sym typeface="Times New Roman"/>
              </a:rPr>
              <a:t> Structures built through </a:t>
            </a:r>
            <a:r>
              <a:rPr lang="en">
                <a:latin typeface="Times New Roman"/>
                <a:ea typeface="Times New Roman"/>
                <a:cs typeface="Times New Roman"/>
                <a:sym typeface="Times New Roman"/>
              </a:rPr>
              <a:t>multiple</a:t>
            </a:r>
            <a:r>
              <a:rPr lang="en">
                <a:latin typeface="Times New Roman"/>
                <a:ea typeface="Times New Roman"/>
                <a:cs typeface="Times New Roman"/>
                <a:sym typeface="Times New Roman"/>
              </a:rPr>
              <a:t> different components/</a:t>
            </a:r>
            <a:r>
              <a:rPr lang="en">
                <a:latin typeface="Times New Roman"/>
                <a:ea typeface="Times New Roman"/>
                <a:cs typeface="Times New Roman"/>
                <a:sym typeface="Times New Roman"/>
              </a:rPr>
              <a:t>pieces placed together to ensure stability and strength.</a:t>
            </a:r>
            <a:r>
              <a:rPr lang="en">
                <a:latin typeface="Times New Roman"/>
                <a:ea typeface="Times New Roman"/>
                <a:cs typeface="Times New Roman"/>
                <a:sym typeface="Times New Roman"/>
              </a:rPr>
              <a:t> These </a:t>
            </a:r>
            <a:r>
              <a:rPr lang="en">
                <a:latin typeface="Times New Roman"/>
                <a:ea typeface="Times New Roman"/>
                <a:cs typeface="Times New Roman"/>
                <a:sym typeface="Times New Roman"/>
              </a:rPr>
              <a:t>pieces</a:t>
            </a:r>
            <a:r>
              <a:rPr lang="en">
                <a:latin typeface="Times New Roman"/>
                <a:ea typeface="Times New Roman"/>
                <a:cs typeface="Times New Roman"/>
                <a:sym typeface="Times New Roman"/>
              </a:rPr>
              <a:t> are joined together to almost create a “</a:t>
            </a:r>
            <a:r>
              <a:rPr lang="en">
                <a:latin typeface="Times New Roman"/>
                <a:ea typeface="Times New Roman"/>
                <a:cs typeface="Times New Roman"/>
                <a:sym typeface="Times New Roman"/>
              </a:rPr>
              <a:t>skeleton</a:t>
            </a:r>
            <a:r>
              <a:rPr lang="en">
                <a:latin typeface="Times New Roman"/>
                <a:ea typeface="Times New Roman"/>
                <a:cs typeface="Times New Roman"/>
                <a:sym typeface="Times New Roman"/>
              </a:rPr>
              <a:t>” or framework for the structure. An example of this is a </a:t>
            </a:r>
            <a:r>
              <a:rPr lang="en">
                <a:latin typeface="Times New Roman"/>
                <a:ea typeface="Times New Roman"/>
                <a:cs typeface="Times New Roman"/>
                <a:sym typeface="Times New Roman"/>
              </a:rPr>
              <a:t>bicycle</a:t>
            </a:r>
            <a:r>
              <a:rPr lang="en">
                <a:latin typeface="Times New Roman"/>
                <a:ea typeface="Times New Roman"/>
                <a:cs typeface="Times New Roman"/>
                <a:sym typeface="Times New Roman"/>
              </a:rPr>
              <a:t> or the internal frames in a building.</a:t>
            </a:r>
            <a:endParaRPr>
              <a:latin typeface="Times New Roman"/>
              <a:ea typeface="Times New Roman"/>
              <a:cs typeface="Times New Roman"/>
              <a:sym typeface="Times New Roman"/>
            </a:endParaRPr>
          </a:p>
          <a:p>
            <a:pPr indent="0" lvl="0" marL="457200" rtl="0" algn="l">
              <a:spcBef>
                <a:spcPts val="0"/>
              </a:spcBef>
              <a:spcAft>
                <a:spcPts val="0"/>
              </a:spcAft>
              <a:buNone/>
            </a:pPr>
            <a:r>
              <a:t/>
            </a:r>
            <a:endParaRPr>
              <a:latin typeface="Times New Roman"/>
              <a:ea typeface="Times New Roman"/>
              <a:cs typeface="Times New Roman"/>
              <a:sym typeface="Times New Roman"/>
            </a:endParaRPr>
          </a:p>
          <a:p>
            <a:pPr indent="0" lvl="0" marL="0" rtl="0" algn="l">
              <a:spcBef>
                <a:spcPts val="0"/>
              </a:spcBef>
              <a:spcAft>
                <a:spcPts val="0"/>
              </a:spcAft>
              <a:buNone/>
            </a:pPr>
            <a:r>
              <a:t/>
            </a:r>
            <a:endParaRPr>
              <a:latin typeface="Times New Roman"/>
              <a:ea typeface="Times New Roman"/>
              <a:cs typeface="Times New Roman"/>
              <a:sym typeface="Times New Roman"/>
            </a:endParaRPr>
          </a:p>
          <a:p>
            <a:pPr indent="-317500" lvl="0" marL="457200" rtl="0" algn="l">
              <a:spcBef>
                <a:spcPts val="0"/>
              </a:spcBef>
              <a:spcAft>
                <a:spcPts val="0"/>
              </a:spcAft>
              <a:buSzPts val="1400"/>
              <a:buFont typeface="Times New Roman"/>
              <a:buChar char="●"/>
            </a:pPr>
            <a:r>
              <a:rPr b="1" lang="en">
                <a:latin typeface="Times New Roman"/>
                <a:ea typeface="Times New Roman"/>
                <a:cs typeface="Times New Roman"/>
                <a:sym typeface="Times New Roman"/>
              </a:rPr>
              <a:t>Shell </a:t>
            </a:r>
            <a:r>
              <a:rPr b="1" lang="en">
                <a:latin typeface="Times New Roman"/>
                <a:ea typeface="Times New Roman"/>
                <a:cs typeface="Times New Roman"/>
                <a:sym typeface="Times New Roman"/>
              </a:rPr>
              <a:t>Structures</a:t>
            </a:r>
            <a:r>
              <a:rPr b="1" lang="en">
                <a:latin typeface="Times New Roman"/>
                <a:ea typeface="Times New Roman"/>
                <a:cs typeface="Times New Roman"/>
                <a:sym typeface="Times New Roman"/>
              </a:rPr>
              <a:t>- </a:t>
            </a:r>
            <a:r>
              <a:rPr lang="en">
                <a:latin typeface="Times New Roman"/>
                <a:ea typeface="Times New Roman"/>
                <a:cs typeface="Times New Roman"/>
                <a:sym typeface="Times New Roman"/>
              </a:rPr>
              <a:t>Structure</a:t>
            </a:r>
            <a:r>
              <a:rPr lang="en">
                <a:latin typeface="Times New Roman"/>
                <a:ea typeface="Times New Roman"/>
                <a:cs typeface="Times New Roman"/>
                <a:sym typeface="Times New Roman"/>
              </a:rPr>
              <a:t> made out of a thin and often </a:t>
            </a:r>
            <a:r>
              <a:rPr lang="en">
                <a:latin typeface="Times New Roman"/>
                <a:ea typeface="Times New Roman"/>
                <a:cs typeface="Times New Roman"/>
                <a:sym typeface="Times New Roman"/>
              </a:rPr>
              <a:t>curved</a:t>
            </a:r>
            <a:r>
              <a:rPr lang="en">
                <a:latin typeface="Times New Roman"/>
                <a:ea typeface="Times New Roman"/>
                <a:cs typeface="Times New Roman"/>
                <a:sym typeface="Times New Roman"/>
              </a:rPr>
              <a:t> material but have great strength and </a:t>
            </a:r>
            <a:r>
              <a:rPr lang="en">
                <a:latin typeface="Times New Roman"/>
                <a:ea typeface="Times New Roman"/>
                <a:cs typeface="Times New Roman"/>
                <a:sym typeface="Times New Roman"/>
              </a:rPr>
              <a:t>rigidity</a:t>
            </a:r>
            <a:r>
              <a:rPr lang="en">
                <a:latin typeface="Times New Roman"/>
                <a:ea typeface="Times New Roman"/>
                <a:cs typeface="Times New Roman"/>
                <a:sym typeface="Times New Roman"/>
              </a:rPr>
              <a:t>. Though they are better to hold the weight of masses with a higher surface area, having a heavy weight placed at a single point in a shell structure can crack a shell structure. An example of this are eggshells or a </a:t>
            </a:r>
            <a:r>
              <a:rPr lang="en">
                <a:latin typeface="Times New Roman"/>
                <a:ea typeface="Times New Roman"/>
                <a:cs typeface="Times New Roman"/>
                <a:sym typeface="Times New Roman"/>
              </a:rPr>
              <a:t>bicycle</a:t>
            </a:r>
            <a:r>
              <a:rPr lang="en">
                <a:latin typeface="Times New Roman"/>
                <a:ea typeface="Times New Roman"/>
                <a:cs typeface="Times New Roman"/>
                <a:sym typeface="Times New Roman"/>
              </a:rPr>
              <a:t> helmet.  </a:t>
            </a:r>
            <a:endParaRPr>
              <a:latin typeface="Times New Roman"/>
              <a:ea typeface="Times New Roman"/>
              <a:cs typeface="Times New Roman"/>
              <a:sym typeface="Times New Roman"/>
            </a:endParaRPr>
          </a:p>
        </p:txBody>
      </p:sp>
      <p:pic>
        <p:nvPicPr>
          <p:cNvPr id="1498" name="Google Shape;1498;p38"/>
          <p:cNvPicPr preferRelativeResize="0"/>
          <p:nvPr/>
        </p:nvPicPr>
        <p:blipFill>
          <a:blip r:embed="rId3">
            <a:alphaModFix/>
          </a:blip>
          <a:stretch>
            <a:fillRect/>
          </a:stretch>
        </p:blipFill>
        <p:spPr>
          <a:xfrm>
            <a:off x="6866250" y="880301"/>
            <a:ext cx="1827149" cy="1214226"/>
          </a:xfrm>
          <a:prstGeom prst="rect">
            <a:avLst/>
          </a:prstGeom>
          <a:noFill/>
          <a:ln>
            <a:noFill/>
          </a:ln>
        </p:spPr>
      </p:pic>
      <p:pic>
        <p:nvPicPr>
          <p:cNvPr descr="File:Timber frame house under construction, New Zealand.jpg ..." id="1499" name="Google Shape;1499;p38"/>
          <p:cNvPicPr preferRelativeResize="0"/>
          <p:nvPr/>
        </p:nvPicPr>
        <p:blipFill>
          <a:blip r:embed="rId4">
            <a:alphaModFix/>
          </a:blip>
          <a:stretch>
            <a:fillRect/>
          </a:stretch>
        </p:blipFill>
        <p:spPr>
          <a:xfrm>
            <a:off x="6866250" y="2274453"/>
            <a:ext cx="1827149" cy="1027800"/>
          </a:xfrm>
          <a:prstGeom prst="rect">
            <a:avLst/>
          </a:prstGeom>
          <a:noFill/>
          <a:ln>
            <a:noFill/>
          </a:ln>
        </p:spPr>
      </p:pic>
      <p:pic>
        <p:nvPicPr>
          <p:cNvPr descr="Free picture: eggshell, shell, poultry, egg, food, breakfast ..." id="1500" name="Google Shape;1500;p38"/>
          <p:cNvPicPr preferRelativeResize="0"/>
          <p:nvPr/>
        </p:nvPicPr>
        <p:blipFill>
          <a:blip r:embed="rId5">
            <a:alphaModFix/>
          </a:blip>
          <a:stretch>
            <a:fillRect/>
          </a:stretch>
        </p:blipFill>
        <p:spPr>
          <a:xfrm>
            <a:off x="6884725" y="3464875"/>
            <a:ext cx="1772974" cy="1329727"/>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04" name="Shape 1504"/>
        <p:cNvGrpSpPr/>
        <p:nvPr/>
      </p:nvGrpSpPr>
      <p:grpSpPr>
        <a:xfrm>
          <a:off x="0" y="0"/>
          <a:ext cx="0" cy="0"/>
          <a:chOff x="0" y="0"/>
          <a:chExt cx="0" cy="0"/>
        </a:xfrm>
      </p:grpSpPr>
      <p:sp>
        <p:nvSpPr>
          <p:cNvPr id="1505" name="Google Shape;1505;p39"/>
          <p:cNvSpPr txBox="1"/>
          <p:nvPr>
            <p:ph type="title"/>
          </p:nvPr>
        </p:nvSpPr>
        <p:spPr>
          <a:xfrm>
            <a:off x="288225" y="408075"/>
            <a:ext cx="87795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latin typeface="Times New Roman"/>
                <a:ea typeface="Times New Roman"/>
                <a:cs typeface="Times New Roman"/>
                <a:sym typeface="Times New Roman"/>
              </a:rPr>
              <a:t>Rules that ensure a structure </a:t>
            </a:r>
            <a:r>
              <a:rPr lang="en">
                <a:latin typeface="Times New Roman"/>
                <a:ea typeface="Times New Roman"/>
                <a:cs typeface="Times New Roman"/>
                <a:sym typeface="Times New Roman"/>
              </a:rPr>
              <a:t>fulfills</a:t>
            </a:r>
            <a:r>
              <a:rPr lang="en">
                <a:latin typeface="Times New Roman"/>
                <a:ea typeface="Times New Roman"/>
                <a:cs typeface="Times New Roman"/>
                <a:sym typeface="Times New Roman"/>
              </a:rPr>
              <a:t> its purpose</a:t>
            </a:r>
            <a:endParaRPr>
              <a:latin typeface="Times New Roman"/>
              <a:ea typeface="Times New Roman"/>
              <a:cs typeface="Times New Roman"/>
              <a:sym typeface="Times New Roman"/>
            </a:endParaRPr>
          </a:p>
        </p:txBody>
      </p:sp>
      <p:sp>
        <p:nvSpPr>
          <p:cNvPr id="1506" name="Google Shape;1506;p39"/>
          <p:cNvSpPr txBox="1"/>
          <p:nvPr>
            <p:ph idx="3" type="subTitle"/>
          </p:nvPr>
        </p:nvSpPr>
        <p:spPr>
          <a:xfrm>
            <a:off x="742172" y="1157900"/>
            <a:ext cx="70323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latin typeface="Times New Roman"/>
                <a:ea typeface="Times New Roman"/>
                <a:cs typeface="Times New Roman"/>
                <a:sym typeface="Times New Roman"/>
              </a:rPr>
              <a:t>To ensure the stability and </a:t>
            </a:r>
            <a:r>
              <a:rPr b="1" lang="en">
                <a:latin typeface="Times New Roman"/>
                <a:ea typeface="Times New Roman"/>
                <a:cs typeface="Times New Roman"/>
                <a:sym typeface="Times New Roman"/>
              </a:rPr>
              <a:t>efficiency</a:t>
            </a:r>
            <a:r>
              <a:rPr b="1" lang="en">
                <a:latin typeface="Times New Roman"/>
                <a:ea typeface="Times New Roman"/>
                <a:cs typeface="Times New Roman"/>
                <a:sym typeface="Times New Roman"/>
              </a:rPr>
              <a:t> of a </a:t>
            </a:r>
            <a:r>
              <a:rPr b="1" lang="en">
                <a:latin typeface="Times New Roman"/>
                <a:ea typeface="Times New Roman"/>
                <a:cs typeface="Times New Roman"/>
                <a:sym typeface="Times New Roman"/>
              </a:rPr>
              <a:t>structure</a:t>
            </a:r>
            <a:r>
              <a:rPr b="1" lang="en">
                <a:latin typeface="Times New Roman"/>
                <a:ea typeface="Times New Roman"/>
                <a:cs typeface="Times New Roman"/>
                <a:sym typeface="Times New Roman"/>
              </a:rPr>
              <a:t>, </a:t>
            </a:r>
            <a:r>
              <a:rPr b="1" lang="en">
                <a:latin typeface="Times New Roman"/>
                <a:ea typeface="Times New Roman"/>
                <a:cs typeface="Times New Roman"/>
                <a:sym typeface="Times New Roman"/>
              </a:rPr>
              <a:t>many</a:t>
            </a:r>
            <a:r>
              <a:rPr b="1" lang="en">
                <a:latin typeface="Times New Roman"/>
                <a:ea typeface="Times New Roman"/>
                <a:cs typeface="Times New Roman"/>
                <a:sym typeface="Times New Roman"/>
              </a:rPr>
              <a:t> things have to come in play. These can be </a:t>
            </a:r>
            <a:r>
              <a:rPr b="1" lang="en">
                <a:latin typeface="Times New Roman"/>
                <a:ea typeface="Times New Roman"/>
                <a:cs typeface="Times New Roman"/>
                <a:sym typeface="Times New Roman"/>
              </a:rPr>
              <a:t>separated</a:t>
            </a:r>
            <a:r>
              <a:rPr b="1" lang="en">
                <a:latin typeface="Times New Roman"/>
                <a:ea typeface="Times New Roman"/>
                <a:cs typeface="Times New Roman"/>
                <a:sym typeface="Times New Roman"/>
              </a:rPr>
              <a:t> into 4 different </a:t>
            </a:r>
            <a:r>
              <a:rPr b="1" lang="en">
                <a:latin typeface="Times New Roman"/>
                <a:ea typeface="Times New Roman"/>
                <a:cs typeface="Times New Roman"/>
                <a:sym typeface="Times New Roman"/>
              </a:rPr>
              <a:t>categories</a:t>
            </a:r>
            <a:r>
              <a:rPr b="1" lang="en">
                <a:latin typeface="Times New Roman"/>
                <a:ea typeface="Times New Roman"/>
                <a:cs typeface="Times New Roman"/>
                <a:sym typeface="Times New Roman"/>
              </a:rPr>
              <a:t> which include:</a:t>
            </a:r>
            <a:endParaRPr b="1">
              <a:latin typeface="Times New Roman"/>
              <a:ea typeface="Times New Roman"/>
              <a:cs typeface="Times New Roman"/>
              <a:sym typeface="Times New Roman"/>
            </a:endParaRPr>
          </a:p>
          <a:p>
            <a:pPr indent="0" lvl="0" marL="0" rtl="0" algn="l">
              <a:spcBef>
                <a:spcPts val="0"/>
              </a:spcBef>
              <a:spcAft>
                <a:spcPts val="0"/>
              </a:spcAft>
              <a:buNone/>
            </a:pPr>
            <a:r>
              <a:t/>
            </a:r>
            <a:endParaRPr>
              <a:latin typeface="Times New Roman"/>
              <a:ea typeface="Times New Roman"/>
              <a:cs typeface="Times New Roman"/>
              <a:sym typeface="Times New Roman"/>
            </a:endParaRPr>
          </a:p>
          <a:p>
            <a:pPr indent="-317500" lvl="0" marL="457200" rtl="0" algn="l">
              <a:spcBef>
                <a:spcPts val="0"/>
              </a:spcBef>
              <a:spcAft>
                <a:spcPts val="0"/>
              </a:spcAft>
              <a:buSzPts val="1400"/>
              <a:buChar char="●"/>
            </a:pPr>
            <a:r>
              <a:rPr b="1" lang="en">
                <a:latin typeface="Times New Roman"/>
                <a:ea typeface="Times New Roman"/>
                <a:cs typeface="Times New Roman"/>
                <a:sym typeface="Times New Roman"/>
              </a:rPr>
              <a:t>Forces</a:t>
            </a:r>
            <a:r>
              <a:rPr lang="en">
                <a:latin typeface="Times New Roman"/>
                <a:ea typeface="Times New Roman"/>
                <a:cs typeface="Times New Roman"/>
                <a:sym typeface="Times New Roman"/>
              </a:rPr>
              <a:t>- How a structure reacts to magnitude, direction, the point of application and the plane of application.</a:t>
            </a:r>
            <a:endParaRPr>
              <a:latin typeface="Times New Roman"/>
              <a:ea typeface="Times New Roman"/>
              <a:cs typeface="Times New Roman"/>
              <a:sym typeface="Times New Roman"/>
            </a:endParaRPr>
          </a:p>
          <a:p>
            <a:pPr indent="0" lvl="0" marL="0" rtl="0" algn="l">
              <a:spcBef>
                <a:spcPts val="0"/>
              </a:spcBef>
              <a:spcAft>
                <a:spcPts val="0"/>
              </a:spcAft>
              <a:buNone/>
            </a:pPr>
            <a:r>
              <a:t/>
            </a:r>
            <a:endParaRPr>
              <a:latin typeface="Times New Roman"/>
              <a:ea typeface="Times New Roman"/>
              <a:cs typeface="Times New Roman"/>
              <a:sym typeface="Times New Roman"/>
            </a:endParaRPr>
          </a:p>
          <a:p>
            <a:pPr indent="-317500" lvl="0" marL="457200" rtl="0" algn="l">
              <a:spcBef>
                <a:spcPts val="0"/>
              </a:spcBef>
              <a:spcAft>
                <a:spcPts val="0"/>
              </a:spcAft>
              <a:buSzPts val="1400"/>
              <a:buFont typeface="Times New Roman"/>
              <a:buChar char="●"/>
            </a:pPr>
            <a:r>
              <a:rPr b="1" lang="en">
                <a:latin typeface="Times New Roman"/>
                <a:ea typeface="Times New Roman"/>
                <a:cs typeface="Times New Roman"/>
                <a:sym typeface="Times New Roman"/>
              </a:rPr>
              <a:t>Structure</a:t>
            </a:r>
            <a:r>
              <a:rPr b="1" lang="en">
                <a:latin typeface="Times New Roman"/>
                <a:ea typeface="Times New Roman"/>
                <a:cs typeface="Times New Roman"/>
                <a:sym typeface="Times New Roman"/>
              </a:rPr>
              <a:t> design- </a:t>
            </a:r>
            <a:r>
              <a:rPr lang="en">
                <a:latin typeface="Times New Roman"/>
                <a:ea typeface="Times New Roman"/>
                <a:cs typeface="Times New Roman"/>
                <a:sym typeface="Times New Roman"/>
              </a:rPr>
              <a:t>How the structure is designed to ensure stability. These include symmetry, external forces, material use, and design and construction</a:t>
            </a:r>
            <a:endParaRPr>
              <a:latin typeface="Times New Roman"/>
              <a:ea typeface="Times New Roman"/>
              <a:cs typeface="Times New Roman"/>
              <a:sym typeface="Times New Roman"/>
            </a:endParaRPr>
          </a:p>
          <a:p>
            <a:pPr indent="0" lvl="0" marL="0" rtl="0" algn="l">
              <a:spcBef>
                <a:spcPts val="0"/>
              </a:spcBef>
              <a:spcAft>
                <a:spcPts val="0"/>
              </a:spcAft>
              <a:buNone/>
            </a:pPr>
            <a:r>
              <a:t/>
            </a:r>
            <a:endParaRPr>
              <a:latin typeface="Times New Roman"/>
              <a:ea typeface="Times New Roman"/>
              <a:cs typeface="Times New Roman"/>
              <a:sym typeface="Times New Roman"/>
            </a:endParaRPr>
          </a:p>
          <a:p>
            <a:pPr indent="-317500" lvl="0" marL="457200" rtl="0" algn="l">
              <a:spcBef>
                <a:spcPts val="0"/>
              </a:spcBef>
              <a:spcAft>
                <a:spcPts val="0"/>
              </a:spcAft>
              <a:buSzPts val="1400"/>
              <a:buFont typeface="Times New Roman"/>
              <a:buChar char="●"/>
            </a:pPr>
            <a:r>
              <a:rPr b="1" lang="en">
                <a:latin typeface="Times New Roman"/>
                <a:ea typeface="Times New Roman"/>
                <a:cs typeface="Times New Roman"/>
                <a:sym typeface="Times New Roman"/>
              </a:rPr>
              <a:t>Materials-</a:t>
            </a:r>
            <a:r>
              <a:rPr lang="en">
                <a:latin typeface="Times New Roman"/>
                <a:ea typeface="Times New Roman"/>
                <a:cs typeface="Times New Roman"/>
                <a:sym typeface="Times New Roman"/>
              </a:rPr>
              <a:t> This </a:t>
            </a:r>
            <a:r>
              <a:rPr lang="en">
                <a:latin typeface="Times New Roman"/>
                <a:ea typeface="Times New Roman"/>
                <a:cs typeface="Times New Roman"/>
                <a:sym typeface="Times New Roman"/>
              </a:rPr>
              <a:t>category</a:t>
            </a:r>
            <a:r>
              <a:rPr lang="en">
                <a:latin typeface="Times New Roman"/>
                <a:ea typeface="Times New Roman"/>
                <a:cs typeface="Times New Roman"/>
                <a:sym typeface="Times New Roman"/>
              </a:rPr>
              <a:t> determines what materials need to be used to ensure that the structure does its intended purpose. Factors that come into </a:t>
            </a:r>
            <a:r>
              <a:rPr lang="en">
                <a:latin typeface="Times New Roman"/>
                <a:ea typeface="Times New Roman"/>
                <a:cs typeface="Times New Roman"/>
                <a:sym typeface="Times New Roman"/>
              </a:rPr>
              <a:t>consideration</a:t>
            </a:r>
            <a:r>
              <a:rPr lang="en">
                <a:latin typeface="Times New Roman"/>
                <a:ea typeface="Times New Roman"/>
                <a:cs typeface="Times New Roman"/>
                <a:sym typeface="Times New Roman"/>
              </a:rPr>
              <a:t> are strength, flexibility, and durability of the materials used.</a:t>
            </a:r>
            <a:endParaRPr>
              <a:latin typeface="Times New Roman"/>
              <a:ea typeface="Times New Roman"/>
              <a:cs typeface="Times New Roman"/>
              <a:sym typeface="Times New Roman"/>
            </a:endParaRPr>
          </a:p>
          <a:p>
            <a:pPr indent="0" lvl="0" marL="457200" rtl="0" algn="l">
              <a:spcBef>
                <a:spcPts val="0"/>
              </a:spcBef>
              <a:spcAft>
                <a:spcPts val="0"/>
              </a:spcAft>
              <a:buNone/>
            </a:pPr>
            <a:r>
              <a:t/>
            </a:r>
            <a:endParaRPr>
              <a:latin typeface="Times New Roman"/>
              <a:ea typeface="Times New Roman"/>
              <a:cs typeface="Times New Roman"/>
              <a:sym typeface="Times New Roman"/>
            </a:endParaRPr>
          </a:p>
          <a:p>
            <a:pPr indent="-317500" lvl="0" marL="457200" rtl="0" algn="l">
              <a:spcBef>
                <a:spcPts val="0"/>
              </a:spcBef>
              <a:spcAft>
                <a:spcPts val="0"/>
              </a:spcAft>
              <a:buSzPts val="1400"/>
              <a:buFont typeface="Times New Roman"/>
              <a:buChar char="●"/>
            </a:pPr>
            <a:r>
              <a:rPr b="1" lang="en">
                <a:latin typeface="Times New Roman"/>
                <a:ea typeface="Times New Roman"/>
                <a:cs typeface="Times New Roman"/>
                <a:sym typeface="Times New Roman"/>
              </a:rPr>
              <a:t>Extra Factors- </a:t>
            </a:r>
            <a:r>
              <a:rPr lang="en">
                <a:latin typeface="Times New Roman"/>
                <a:ea typeface="Times New Roman"/>
                <a:cs typeface="Times New Roman"/>
                <a:sym typeface="Times New Roman"/>
              </a:rPr>
              <a:t>This includes the cost of building the structure, what steps have to be taken to make sure no errors occur, the </a:t>
            </a:r>
            <a:r>
              <a:rPr lang="en">
                <a:latin typeface="Times New Roman"/>
                <a:ea typeface="Times New Roman"/>
                <a:cs typeface="Times New Roman"/>
                <a:sym typeface="Times New Roman"/>
              </a:rPr>
              <a:t>environmental</a:t>
            </a:r>
            <a:r>
              <a:rPr lang="en">
                <a:latin typeface="Times New Roman"/>
                <a:ea typeface="Times New Roman"/>
                <a:cs typeface="Times New Roman"/>
                <a:sym typeface="Times New Roman"/>
              </a:rPr>
              <a:t> impact of the </a:t>
            </a:r>
            <a:r>
              <a:rPr lang="en">
                <a:latin typeface="Times New Roman"/>
                <a:ea typeface="Times New Roman"/>
                <a:cs typeface="Times New Roman"/>
                <a:sym typeface="Times New Roman"/>
              </a:rPr>
              <a:t>structure</a:t>
            </a:r>
            <a:r>
              <a:rPr lang="en">
                <a:latin typeface="Times New Roman"/>
                <a:ea typeface="Times New Roman"/>
                <a:cs typeface="Times New Roman"/>
                <a:sym typeface="Times New Roman"/>
              </a:rPr>
              <a:t> which could be based on the impact of the materials used or how the structure reacts to external factors such as weather.</a:t>
            </a:r>
            <a:endParaRPr>
              <a:latin typeface="Times New Roman"/>
              <a:ea typeface="Times New Roman"/>
              <a:cs typeface="Times New Roman"/>
              <a:sym typeface="Times New Roman"/>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10" name="Shape 1510"/>
        <p:cNvGrpSpPr/>
        <p:nvPr/>
      </p:nvGrpSpPr>
      <p:grpSpPr>
        <a:xfrm>
          <a:off x="0" y="0"/>
          <a:ext cx="0" cy="0"/>
          <a:chOff x="0" y="0"/>
          <a:chExt cx="0" cy="0"/>
        </a:xfrm>
      </p:grpSpPr>
      <p:sp>
        <p:nvSpPr>
          <p:cNvPr id="1511" name="Google Shape;1511;p40"/>
          <p:cNvSpPr txBox="1"/>
          <p:nvPr>
            <p:ph type="title"/>
          </p:nvPr>
        </p:nvSpPr>
        <p:spPr>
          <a:xfrm>
            <a:off x="720000" y="445025"/>
            <a:ext cx="7710900" cy="572700"/>
          </a:xfrm>
          <a:prstGeom prst="rect">
            <a:avLst/>
          </a:prstGeom>
        </p:spPr>
        <p:txBody>
          <a:bodyPr anchorCtr="0" anchor="t" bIns="91425" lIns="91425" spcFirstLastPara="1" rIns="91425" wrap="square" tIns="91425">
            <a:noAutofit/>
          </a:bodyPr>
          <a:lstStyle/>
          <a:p>
            <a:pPr indent="457200" lvl="0" marL="2286000" rtl="0" algn="l">
              <a:spcBef>
                <a:spcPts val="0"/>
              </a:spcBef>
              <a:spcAft>
                <a:spcPts val="0"/>
              </a:spcAft>
              <a:buNone/>
            </a:pPr>
            <a:r>
              <a:rPr lang="en">
                <a:latin typeface="Times New Roman"/>
                <a:ea typeface="Times New Roman"/>
                <a:cs typeface="Times New Roman"/>
                <a:sym typeface="Times New Roman"/>
              </a:rPr>
              <a:t>Forces</a:t>
            </a:r>
            <a:endParaRPr>
              <a:latin typeface="Times New Roman"/>
              <a:ea typeface="Times New Roman"/>
              <a:cs typeface="Times New Roman"/>
              <a:sym typeface="Times New Roman"/>
            </a:endParaRPr>
          </a:p>
        </p:txBody>
      </p:sp>
      <p:sp>
        <p:nvSpPr>
          <p:cNvPr id="1512" name="Google Shape;1512;p40"/>
          <p:cNvSpPr txBox="1"/>
          <p:nvPr>
            <p:ph idx="4294967295" type="subTitle"/>
          </p:nvPr>
        </p:nvSpPr>
        <p:spPr>
          <a:xfrm>
            <a:off x="0" y="1167850"/>
            <a:ext cx="6739800" cy="48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latin typeface="Times New Roman"/>
                <a:ea typeface="Times New Roman"/>
                <a:cs typeface="Times New Roman"/>
                <a:sym typeface="Times New Roman"/>
              </a:rPr>
              <a:t>Magnitude-</a:t>
            </a:r>
            <a:r>
              <a:rPr lang="en">
                <a:latin typeface="Times New Roman"/>
                <a:ea typeface="Times New Roman"/>
                <a:cs typeface="Times New Roman"/>
                <a:sym typeface="Times New Roman"/>
              </a:rPr>
              <a:t> When talking about </a:t>
            </a:r>
            <a:r>
              <a:rPr lang="en">
                <a:latin typeface="Times New Roman"/>
                <a:ea typeface="Times New Roman"/>
                <a:cs typeface="Times New Roman"/>
                <a:sym typeface="Times New Roman"/>
              </a:rPr>
              <a:t>structures, this refers to the amount/ strength of the force being applied on a structure. For example, small gust of wind exerts a small magnitude of force onto a structure while something like a tornado may exert a large magnitude of force onto a structure.</a:t>
            </a:r>
            <a:endParaRPr>
              <a:latin typeface="Times New Roman"/>
              <a:ea typeface="Times New Roman"/>
              <a:cs typeface="Times New Roman"/>
              <a:sym typeface="Times New Roman"/>
            </a:endParaRPr>
          </a:p>
          <a:p>
            <a:pPr indent="0" lvl="0" marL="0" rtl="0" algn="l">
              <a:spcBef>
                <a:spcPts val="0"/>
              </a:spcBef>
              <a:spcAft>
                <a:spcPts val="0"/>
              </a:spcAft>
              <a:buNone/>
            </a:pPr>
            <a:r>
              <a:t/>
            </a:r>
            <a:endParaRPr>
              <a:latin typeface="Times New Roman"/>
              <a:ea typeface="Times New Roman"/>
              <a:cs typeface="Times New Roman"/>
              <a:sym typeface="Times New Roman"/>
            </a:endParaRPr>
          </a:p>
          <a:p>
            <a:pPr indent="0" lvl="0" marL="0" rtl="0" algn="l">
              <a:spcBef>
                <a:spcPts val="0"/>
              </a:spcBef>
              <a:spcAft>
                <a:spcPts val="0"/>
              </a:spcAft>
              <a:buNone/>
            </a:pPr>
            <a:r>
              <a:t/>
            </a:r>
            <a:endParaRPr>
              <a:latin typeface="Times New Roman"/>
              <a:ea typeface="Times New Roman"/>
              <a:cs typeface="Times New Roman"/>
              <a:sym typeface="Times New Roman"/>
            </a:endParaRPr>
          </a:p>
          <a:p>
            <a:pPr indent="0" lvl="0" marL="0" rtl="0" algn="l">
              <a:spcBef>
                <a:spcPts val="0"/>
              </a:spcBef>
              <a:spcAft>
                <a:spcPts val="0"/>
              </a:spcAft>
              <a:buNone/>
            </a:pPr>
            <a:r>
              <a:rPr b="1" lang="en">
                <a:latin typeface="Times New Roman"/>
                <a:ea typeface="Times New Roman"/>
                <a:cs typeface="Times New Roman"/>
                <a:sym typeface="Times New Roman"/>
              </a:rPr>
              <a:t>Direction- </a:t>
            </a:r>
            <a:r>
              <a:rPr lang="en">
                <a:latin typeface="Times New Roman"/>
                <a:ea typeface="Times New Roman"/>
                <a:cs typeface="Times New Roman"/>
                <a:sym typeface="Times New Roman"/>
              </a:rPr>
              <a:t>This represents where the force is being applied from. This means depending on where the force is applied, the object that its being applied to will react in the opposite direction. For example, if you were to kick a ball, you are applying force from behind the ball to move it forward.</a:t>
            </a:r>
            <a:endParaRPr>
              <a:latin typeface="Times New Roman"/>
              <a:ea typeface="Times New Roman"/>
              <a:cs typeface="Times New Roman"/>
              <a:sym typeface="Times New Roman"/>
            </a:endParaRPr>
          </a:p>
          <a:p>
            <a:pPr indent="0" lvl="0" marL="0" rtl="0" algn="l">
              <a:spcBef>
                <a:spcPts val="0"/>
              </a:spcBef>
              <a:spcAft>
                <a:spcPts val="0"/>
              </a:spcAft>
              <a:buNone/>
            </a:pPr>
            <a:r>
              <a:t/>
            </a:r>
            <a:endParaRPr>
              <a:latin typeface="Times New Roman"/>
              <a:ea typeface="Times New Roman"/>
              <a:cs typeface="Times New Roman"/>
              <a:sym typeface="Times New Roman"/>
            </a:endParaRPr>
          </a:p>
          <a:p>
            <a:pPr indent="0" lvl="0" marL="0" rtl="0" algn="l">
              <a:spcBef>
                <a:spcPts val="0"/>
              </a:spcBef>
              <a:spcAft>
                <a:spcPts val="0"/>
              </a:spcAft>
              <a:buNone/>
            </a:pPr>
            <a:r>
              <a:t/>
            </a:r>
            <a:endParaRPr>
              <a:latin typeface="Times New Roman"/>
              <a:ea typeface="Times New Roman"/>
              <a:cs typeface="Times New Roman"/>
              <a:sym typeface="Times New Roman"/>
            </a:endParaRPr>
          </a:p>
          <a:p>
            <a:pPr indent="0" lvl="0" marL="0" rtl="0" algn="l">
              <a:spcBef>
                <a:spcPts val="0"/>
              </a:spcBef>
              <a:spcAft>
                <a:spcPts val="0"/>
              </a:spcAft>
              <a:buNone/>
            </a:pPr>
            <a:r>
              <a:rPr b="1" lang="en">
                <a:latin typeface="Times New Roman"/>
                <a:ea typeface="Times New Roman"/>
                <a:cs typeface="Times New Roman"/>
                <a:sym typeface="Times New Roman"/>
              </a:rPr>
              <a:t>Point and Plane of application-</a:t>
            </a:r>
            <a:r>
              <a:rPr lang="en">
                <a:latin typeface="Times New Roman"/>
                <a:ea typeface="Times New Roman"/>
                <a:cs typeface="Times New Roman"/>
                <a:sym typeface="Times New Roman"/>
              </a:rPr>
              <a:t> The point of application refers to the direct location of the force applied onto the object. For example if you were to try to snap a pencil, it's a lot easier to snap it through the middle then for one side. The plane of application refers to the invisible surface within the object that corresponds to where the force was applied. The point refers more to exterior forces while the plane refers more to interior forces. </a:t>
            </a:r>
            <a:endParaRPr>
              <a:latin typeface="Times New Roman"/>
              <a:ea typeface="Times New Roman"/>
              <a:cs typeface="Times New Roman"/>
              <a:sym typeface="Times New Roman"/>
            </a:endParaRPr>
          </a:p>
          <a:p>
            <a:pPr indent="0" lvl="0" marL="0" rtl="0" algn="l">
              <a:spcBef>
                <a:spcPts val="0"/>
              </a:spcBef>
              <a:spcAft>
                <a:spcPts val="0"/>
              </a:spcAft>
              <a:buNone/>
            </a:pPr>
            <a:r>
              <a:t/>
            </a:r>
            <a:endParaRPr>
              <a:latin typeface="Times New Roman"/>
              <a:ea typeface="Times New Roman"/>
              <a:cs typeface="Times New Roman"/>
              <a:sym typeface="Times New Roman"/>
            </a:endParaRPr>
          </a:p>
          <a:p>
            <a:pPr indent="0" lvl="0" marL="0" rtl="0" algn="l">
              <a:spcBef>
                <a:spcPts val="0"/>
              </a:spcBef>
              <a:spcAft>
                <a:spcPts val="0"/>
              </a:spcAft>
              <a:buNone/>
            </a:pPr>
            <a:r>
              <a:rPr lang="en">
                <a:latin typeface="Times New Roman"/>
                <a:ea typeface="Times New Roman"/>
                <a:cs typeface="Times New Roman"/>
                <a:sym typeface="Times New Roman"/>
              </a:rPr>
              <a:t> </a:t>
            </a:r>
            <a:endParaRPr>
              <a:latin typeface="Times New Roman"/>
              <a:ea typeface="Times New Roman"/>
              <a:cs typeface="Times New Roman"/>
              <a:sym typeface="Times New Roman"/>
            </a:endParaRPr>
          </a:p>
        </p:txBody>
      </p:sp>
      <p:pic>
        <p:nvPicPr>
          <p:cNvPr descr="Tornado | Free SVG" id="1513" name="Google Shape;1513;p40"/>
          <p:cNvPicPr preferRelativeResize="0"/>
          <p:nvPr/>
        </p:nvPicPr>
        <p:blipFill>
          <a:blip r:embed="rId3">
            <a:alphaModFix/>
          </a:blip>
          <a:stretch>
            <a:fillRect/>
          </a:stretch>
        </p:blipFill>
        <p:spPr>
          <a:xfrm>
            <a:off x="6973048" y="940938"/>
            <a:ext cx="731400" cy="731400"/>
          </a:xfrm>
          <a:prstGeom prst="rect">
            <a:avLst/>
          </a:prstGeom>
          <a:noFill/>
          <a:ln>
            <a:noFill/>
          </a:ln>
        </p:spPr>
      </p:pic>
      <p:grpSp>
        <p:nvGrpSpPr>
          <p:cNvPr id="1514" name="Google Shape;1514;p40"/>
          <p:cNvGrpSpPr/>
          <p:nvPr/>
        </p:nvGrpSpPr>
        <p:grpSpPr>
          <a:xfrm flipH="1">
            <a:off x="7652660" y="814708"/>
            <a:ext cx="270419" cy="904390"/>
            <a:chOff x="2757406" y="631928"/>
            <a:chExt cx="383301" cy="1265590"/>
          </a:xfrm>
        </p:grpSpPr>
        <p:sp>
          <p:nvSpPr>
            <p:cNvPr id="1515" name="Google Shape;1515;p40"/>
            <p:cNvSpPr/>
            <p:nvPr/>
          </p:nvSpPr>
          <p:spPr>
            <a:xfrm>
              <a:off x="2939529" y="631928"/>
              <a:ext cx="19056" cy="191607"/>
            </a:xfrm>
            <a:custGeom>
              <a:rect b="b" l="l" r="r" t="t"/>
              <a:pathLst>
                <a:path extrusionOk="0" h="4404" w="438">
                  <a:moveTo>
                    <a:pt x="220" y="4403"/>
                  </a:moveTo>
                  <a:lnTo>
                    <a:pt x="220" y="4403"/>
                  </a:lnTo>
                  <a:cubicBezTo>
                    <a:pt x="99" y="4403"/>
                    <a:pt x="1" y="4305"/>
                    <a:pt x="1" y="4186"/>
                  </a:cubicBezTo>
                  <a:lnTo>
                    <a:pt x="1" y="220"/>
                  </a:lnTo>
                  <a:cubicBezTo>
                    <a:pt x="1" y="99"/>
                    <a:pt x="99" y="1"/>
                    <a:pt x="220" y="1"/>
                  </a:cubicBezTo>
                  <a:lnTo>
                    <a:pt x="220" y="1"/>
                  </a:lnTo>
                  <a:cubicBezTo>
                    <a:pt x="340" y="1"/>
                    <a:pt x="438" y="99"/>
                    <a:pt x="438" y="220"/>
                  </a:cubicBezTo>
                  <a:lnTo>
                    <a:pt x="438" y="4186"/>
                  </a:lnTo>
                  <a:cubicBezTo>
                    <a:pt x="438" y="4305"/>
                    <a:pt x="340" y="4403"/>
                    <a:pt x="220" y="4403"/>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6" name="Google Shape;1516;p40"/>
            <p:cNvSpPr/>
            <p:nvPr/>
          </p:nvSpPr>
          <p:spPr>
            <a:xfrm>
              <a:off x="2879532" y="702758"/>
              <a:ext cx="139137" cy="1134110"/>
            </a:xfrm>
            <a:custGeom>
              <a:rect b="b" l="l" r="r" t="t"/>
              <a:pathLst>
                <a:path extrusionOk="0" h="26067" w="3198">
                  <a:moveTo>
                    <a:pt x="93" y="1"/>
                  </a:moveTo>
                  <a:lnTo>
                    <a:pt x="3105" y="1"/>
                  </a:lnTo>
                  <a:cubicBezTo>
                    <a:pt x="3156" y="1"/>
                    <a:pt x="3198" y="42"/>
                    <a:pt x="3198" y="93"/>
                  </a:cubicBezTo>
                  <a:lnTo>
                    <a:pt x="3198" y="26066"/>
                  </a:lnTo>
                  <a:lnTo>
                    <a:pt x="0" y="26066"/>
                  </a:lnTo>
                  <a:lnTo>
                    <a:pt x="0" y="93"/>
                  </a:lnTo>
                  <a:cubicBezTo>
                    <a:pt x="0" y="42"/>
                    <a:pt x="42" y="1"/>
                    <a:pt x="93"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7" name="Google Shape;1517;p40"/>
            <p:cNvSpPr/>
            <p:nvPr/>
          </p:nvSpPr>
          <p:spPr>
            <a:xfrm>
              <a:off x="2838504" y="742132"/>
              <a:ext cx="221192" cy="1055274"/>
            </a:xfrm>
            <a:custGeom>
              <a:rect b="b" l="l" r="r" t="t"/>
              <a:pathLst>
                <a:path extrusionOk="0" h="24255" w="5084">
                  <a:moveTo>
                    <a:pt x="113" y="1"/>
                  </a:moveTo>
                  <a:lnTo>
                    <a:pt x="4971" y="1"/>
                  </a:lnTo>
                  <a:cubicBezTo>
                    <a:pt x="5033" y="1"/>
                    <a:pt x="5083" y="52"/>
                    <a:pt x="5083" y="113"/>
                  </a:cubicBezTo>
                  <a:lnTo>
                    <a:pt x="5083" y="24255"/>
                  </a:lnTo>
                  <a:lnTo>
                    <a:pt x="1" y="24255"/>
                  </a:lnTo>
                  <a:lnTo>
                    <a:pt x="1" y="113"/>
                  </a:lnTo>
                  <a:cubicBezTo>
                    <a:pt x="1" y="52"/>
                    <a:pt x="50" y="1"/>
                    <a:pt x="113"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8" name="Google Shape;1518;p40"/>
            <p:cNvSpPr/>
            <p:nvPr/>
          </p:nvSpPr>
          <p:spPr>
            <a:xfrm>
              <a:off x="2803655" y="792296"/>
              <a:ext cx="290891" cy="1055231"/>
            </a:xfrm>
            <a:custGeom>
              <a:rect b="b" l="l" r="r" t="t"/>
              <a:pathLst>
                <a:path extrusionOk="0" h="24254" w="6686">
                  <a:moveTo>
                    <a:pt x="341" y="1"/>
                  </a:moveTo>
                  <a:lnTo>
                    <a:pt x="6345" y="1"/>
                  </a:lnTo>
                  <a:cubicBezTo>
                    <a:pt x="6532" y="1"/>
                    <a:pt x="6686" y="153"/>
                    <a:pt x="6686" y="342"/>
                  </a:cubicBezTo>
                  <a:lnTo>
                    <a:pt x="6686" y="24253"/>
                  </a:lnTo>
                  <a:lnTo>
                    <a:pt x="0" y="24253"/>
                  </a:lnTo>
                  <a:lnTo>
                    <a:pt x="0" y="342"/>
                  </a:lnTo>
                  <a:cubicBezTo>
                    <a:pt x="0" y="153"/>
                    <a:pt x="153" y="1"/>
                    <a:pt x="34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9" name="Google Shape;1519;p40"/>
            <p:cNvSpPr/>
            <p:nvPr/>
          </p:nvSpPr>
          <p:spPr>
            <a:xfrm>
              <a:off x="2780552" y="842287"/>
              <a:ext cx="337096" cy="1055231"/>
            </a:xfrm>
            <a:custGeom>
              <a:rect b="b" l="l" r="r" t="t"/>
              <a:pathLst>
                <a:path extrusionOk="0" h="24254" w="7748">
                  <a:moveTo>
                    <a:pt x="592" y="1"/>
                  </a:moveTo>
                  <a:lnTo>
                    <a:pt x="7156" y="1"/>
                  </a:lnTo>
                  <a:cubicBezTo>
                    <a:pt x="7482" y="1"/>
                    <a:pt x="7747" y="265"/>
                    <a:pt x="7747" y="592"/>
                  </a:cubicBezTo>
                  <a:lnTo>
                    <a:pt x="7747" y="24253"/>
                  </a:lnTo>
                  <a:lnTo>
                    <a:pt x="1" y="24253"/>
                  </a:lnTo>
                  <a:lnTo>
                    <a:pt x="1" y="591"/>
                  </a:lnTo>
                  <a:cubicBezTo>
                    <a:pt x="1" y="265"/>
                    <a:pt x="265" y="1"/>
                    <a:pt x="592"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0" name="Google Shape;1520;p40"/>
            <p:cNvSpPr/>
            <p:nvPr/>
          </p:nvSpPr>
          <p:spPr>
            <a:xfrm>
              <a:off x="2879532" y="911159"/>
              <a:ext cx="19056" cy="867757"/>
            </a:xfrm>
            <a:custGeom>
              <a:rect b="b" l="l" r="r" t="t"/>
              <a:pathLst>
                <a:path extrusionOk="0" h="19945" w="438">
                  <a:moveTo>
                    <a:pt x="405" y="19944"/>
                  </a:moveTo>
                  <a:lnTo>
                    <a:pt x="33" y="19944"/>
                  </a:lnTo>
                  <a:cubicBezTo>
                    <a:pt x="15" y="19944"/>
                    <a:pt x="0" y="19929"/>
                    <a:pt x="0" y="19910"/>
                  </a:cubicBezTo>
                  <a:lnTo>
                    <a:pt x="0" y="34"/>
                  </a:lnTo>
                  <a:cubicBezTo>
                    <a:pt x="0" y="16"/>
                    <a:pt x="15" y="1"/>
                    <a:pt x="33" y="1"/>
                  </a:cubicBezTo>
                  <a:lnTo>
                    <a:pt x="405" y="1"/>
                  </a:lnTo>
                  <a:cubicBezTo>
                    <a:pt x="423" y="1"/>
                    <a:pt x="437" y="16"/>
                    <a:pt x="437" y="34"/>
                  </a:cubicBezTo>
                  <a:lnTo>
                    <a:pt x="437" y="19910"/>
                  </a:lnTo>
                  <a:cubicBezTo>
                    <a:pt x="437" y="19929"/>
                    <a:pt x="423" y="19944"/>
                    <a:pt x="405" y="19944"/>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1" name="Google Shape;1521;p40"/>
            <p:cNvSpPr/>
            <p:nvPr/>
          </p:nvSpPr>
          <p:spPr>
            <a:xfrm>
              <a:off x="2819491" y="990865"/>
              <a:ext cx="19056" cy="758075"/>
            </a:xfrm>
            <a:custGeom>
              <a:rect b="b" l="l" r="r" t="t"/>
              <a:pathLst>
                <a:path extrusionOk="0" h="17424" w="438">
                  <a:moveTo>
                    <a:pt x="405" y="17423"/>
                  </a:moveTo>
                  <a:lnTo>
                    <a:pt x="33" y="17423"/>
                  </a:lnTo>
                  <a:cubicBezTo>
                    <a:pt x="14" y="17423"/>
                    <a:pt x="1" y="17410"/>
                    <a:pt x="1" y="17392"/>
                  </a:cubicBezTo>
                  <a:lnTo>
                    <a:pt x="1" y="32"/>
                  </a:lnTo>
                  <a:cubicBezTo>
                    <a:pt x="1" y="14"/>
                    <a:pt x="14" y="1"/>
                    <a:pt x="33" y="1"/>
                  </a:cubicBezTo>
                  <a:lnTo>
                    <a:pt x="405" y="1"/>
                  </a:lnTo>
                  <a:cubicBezTo>
                    <a:pt x="423" y="1"/>
                    <a:pt x="438" y="14"/>
                    <a:pt x="438" y="32"/>
                  </a:cubicBezTo>
                  <a:lnTo>
                    <a:pt x="438" y="17392"/>
                  </a:lnTo>
                  <a:cubicBezTo>
                    <a:pt x="438" y="17410"/>
                    <a:pt x="423" y="17423"/>
                    <a:pt x="405" y="17423"/>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2" name="Google Shape;1522;p40"/>
            <p:cNvSpPr/>
            <p:nvPr/>
          </p:nvSpPr>
          <p:spPr>
            <a:xfrm>
              <a:off x="2939529" y="892581"/>
              <a:ext cx="19056" cy="919096"/>
            </a:xfrm>
            <a:custGeom>
              <a:rect b="b" l="l" r="r" t="t"/>
              <a:pathLst>
                <a:path extrusionOk="0" h="21125" w="438">
                  <a:moveTo>
                    <a:pt x="220" y="21124"/>
                  </a:moveTo>
                  <a:lnTo>
                    <a:pt x="220" y="21124"/>
                  </a:lnTo>
                  <a:cubicBezTo>
                    <a:pt x="340" y="21124"/>
                    <a:pt x="438" y="21026"/>
                    <a:pt x="438" y="20906"/>
                  </a:cubicBezTo>
                  <a:lnTo>
                    <a:pt x="438" y="220"/>
                  </a:lnTo>
                  <a:cubicBezTo>
                    <a:pt x="438" y="99"/>
                    <a:pt x="340" y="1"/>
                    <a:pt x="220" y="1"/>
                  </a:cubicBezTo>
                  <a:lnTo>
                    <a:pt x="220" y="1"/>
                  </a:lnTo>
                  <a:cubicBezTo>
                    <a:pt x="99" y="1"/>
                    <a:pt x="1" y="99"/>
                    <a:pt x="1" y="220"/>
                  </a:cubicBezTo>
                  <a:lnTo>
                    <a:pt x="1" y="20906"/>
                  </a:lnTo>
                  <a:cubicBezTo>
                    <a:pt x="1" y="21026"/>
                    <a:pt x="99" y="21124"/>
                    <a:pt x="220" y="21124"/>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3" name="Google Shape;1523;p40"/>
            <p:cNvSpPr/>
            <p:nvPr/>
          </p:nvSpPr>
          <p:spPr>
            <a:xfrm>
              <a:off x="2999612" y="911159"/>
              <a:ext cx="19056" cy="867757"/>
            </a:xfrm>
            <a:custGeom>
              <a:rect b="b" l="l" r="r" t="t"/>
              <a:pathLst>
                <a:path extrusionOk="0" h="19945" w="438">
                  <a:moveTo>
                    <a:pt x="33" y="19944"/>
                  </a:moveTo>
                  <a:lnTo>
                    <a:pt x="404" y="19944"/>
                  </a:lnTo>
                  <a:cubicBezTo>
                    <a:pt x="422" y="19944"/>
                    <a:pt x="438" y="19929"/>
                    <a:pt x="438" y="19910"/>
                  </a:cubicBezTo>
                  <a:lnTo>
                    <a:pt x="438" y="34"/>
                  </a:lnTo>
                  <a:cubicBezTo>
                    <a:pt x="438" y="16"/>
                    <a:pt x="422" y="1"/>
                    <a:pt x="404" y="1"/>
                  </a:cubicBezTo>
                  <a:lnTo>
                    <a:pt x="33" y="1"/>
                  </a:lnTo>
                  <a:cubicBezTo>
                    <a:pt x="15" y="1"/>
                    <a:pt x="1" y="16"/>
                    <a:pt x="1" y="34"/>
                  </a:cubicBezTo>
                  <a:lnTo>
                    <a:pt x="1" y="19910"/>
                  </a:lnTo>
                  <a:cubicBezTo>
                    <a:pt x="1" y="19929"/>
                    <a:pt x="15" y="19944"/>
                    <a:pt x="33" y="19944"/>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4" name="Google Shape;1524;p40"/>
            <p:cNvSpPr/>
            <p:nvPr/>
          </p:nvSpPr>
          <p:spPr>
            <a:xfrm>
              <a:off x="3059653" y="990865"/>
              <a:ext cx="19056" cy="758075"/>
            </a:xfrm>
            <a:custGeom>
              <a:rect b="b" l="l" r="r" t="t"/>
              <a:pathLst>
                <a:path extrusionOk="0" h="17424" w="438">
                  <a:moveTo>
                    <a:pt x="32" y="17423"/>
                  </a:moveTo>
                  <a:lnTo>
                    <a:pt x="405" y="17423"/>
                  </a:lnTo>
                  <a:cubicBezTo>
                    <a:pt x="422" y="17423"/>
                    <a:pt x="437" y="17410"/>
                    <a:pt x="437" y="17392"/>
                  </a:cubicBezTo>
                  <a:lnTo>
                    <a:pt x="437" y="32"/>
                  </a:lnTo>
                  <a:cubicBezTo>
                    <a:pt x="437" y="14"/>
                    <a:pt x="422" y="1"/>
                    <a:pt x="405" y="1"/>
                  </a:cubicBezTo>
                  <a:lnTo>
                    <a:pt x="32" y="1"/>
                  </a:lnTo>
                  <a:cubicBezTo>
                    <a:pt x="15" y="1"/>
                    <a:pt x="0" y="14"/>
                    <a:pt x="0" y="32"/>
                  </a:cubicBezTo>
                  <a:lnTo>
                    <a:pt x="0" y="17392"/>
                  </a:lnTo>
                  <a:cubicBezTo>
                    <a:pt x="0" y="17410"/>
                    <a:pt x="15" y="17423"/>
                    <a:pt x="32" y="17423"/>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5" name="Google Shape;1525;p40"/>
            <p:cNvSpPr/>
            <p:nvPr/>
          </p:nvSpPr>
          <p:spPr>
            <a:xfrm>
              <a:off x="2757406" y="1576389"/>
              <a:ext cx="383301" cy="321129"/>
            </a:xfrm>
            <a:custGeom>
              <a:rect b="b" l="l" r="r" t="t"/>
              <a:pathLst>
                <a:path extrusionOk="0" h="7381" w="8810">
                  <a:moveTo>
                    <a:pt x="1" y="1"/>
                  </a:moveTo>
                  <a:lnTo>
                    <a:pt x="8810" y="1"/>
                  </a:lnTo>
                  <a:lnTo>
                    <a:pt x="8810" y="7380"/>
                  </a:lnTo>
                  <a:lnTo>
                    <a:pt x="1" y="738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descr="Wind 01 | Free SVG" id="1526" name="Google Shape;1526;p40"/>
          <p:cNvPicPr preferRelativeResize="0"/>
          <p:nvPr/>
        </p:nvPicPr>
        <p:blipFill>
          <a:blip r:embed="rId4">
            <a:alphaModFix/>
          </a:blip>
          <a:stretch>
            <a:fillRect/>
          </a:stretch>
        </p:blipFill>
        <p:spPr>
          <a:xfrm rot="-10602523">
            <a:off x="8034882" y="981595"/>
            <a:ext cx="570584" cy="570608"/>
          </a:xfrm>
          <a:prstGeom prst="rect">
            <a:avLst/>
          </a:prstGeom>
          <a:noFill/>
          <a:ln>
            <a:noFill/>
          </a:ln>
        </p:spPr>
      </p:pic>
      <p:sp>
        <p:nvSpPr>
          <p:cNvPr id="1527" name="Google Shape;1527;p40"/>
          <p:cNvSpPr txBox="1"/>
          <p:nvPr/>
        </p:nvSpPr>
        <p:spPr>
          <a:xfrm>
            <a:off x="6973050" y="1773150"/>
            <a:ext cx="1738200" cy="307800"/>
          </a:xfrm>
          <a:prstGeom prst="rect">
            <a:avLst/>
          </a:prstGeom>
          <a:solidFill>
            <a:schemeClr val="accent6"/>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solidFill>
                  <a:srgbClr val="FF9900"/>
                </a:solidFill>
                <a:latin typeface="Times New Roman"/>
                <a:ea typeface="Times New Roman"/>
                <a:cs typeface="Times New Roman"/>
                <a:sym typeface="Times New Roman"/>
              </a:rPr>
              <a:t>High magnitude</a:t>
            </a:r>
            <a:r>
              <a:rPr lang="en" sz="800">
                <a:solidFill>
                  <a:schemeClr val="dk1"/>
                </a:solidFill>
                <a:latin typeface="Times New Roman"/>
                <a:ea typeface="Times New Roman"/>
                <a:cs typeface="Times New Roman"/>
                <a:sym typeface="Times New Roman"/>
              </a:rPr>
              <a:t>  vs </a:t>
            </a:r>
            <a:r>
              <a:rPr lang="en" sz="800">
                <a:solidFill>
                  <a:schemeClr val="accent4"/>
                </a:solidFill>
                <a:latin typeface="Times New Roman"/>
                <a:ea typeface="Times New Roman"/>
                <a:cs typeface="Times New Roman"/>
                <a:sym typeface="Times New Roman"/>
              </a:rPr>
              <a:t>low magnitude</a:t>
            </a:r>
            <a:r>
              <a:rPr lang="en" sz="800">
                <a:solidFill>
                  <a:schemeClr val="dk1"/>
                </a:solidFill>
                <a:latin typeface="Times New Roman"/>
                <a:ea typeface="Times New Roman"/>
                <a:cs typeface="Times New Roman"/>
                <a:sym typeface="Times New Roman"/>
              </a:rPr>
              <a:t> </a:t>
            </a:r>
            <a:endParaRPr sz="800">
              <a:solidFill>
                <a:schemeClr val="dk1"/>
              </a:solidFill>
              <a:latin typeface="Times New Roman"/>
              <a:ea typeface="Times New Roman"/>
              <a:cs typeface="Times New Roman"/>
              <a:sym typeface="Times New Roman"/>
            </a:endParaRPr>
          </a:p>
        </p:txBody>
      </p:sp>
      <p:sp>
        <p:nvSpPr>
          <p:cNvPr id="1528" name="Google Shape;1528;p40"/>
          <p:cNvSpPr/>
          <p:nvPr/>
        </p:nvSpPr>
        <p:spPr>
          <a:xfrm>
            <a:off x="7159400" y="1467950"/>
            <a:ext cx="155100" cy="354600"/>
          </a:xfrm>
          <a:prstGeom prst="upArrow">
            <a:avLst>
              <a:gd fmla="val 50000" name="adj1"/>
              <a:gd fmla="val 50000" name="adj2"/>
            </a:avLst>
          </a:prstGeom>
          <a:solidFill>
            <a:srgbClr val="FF99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ommissioner"/>
              <a:ea typeface="Commissioner"/>
              <a:cs typeface="Commissioner"/>
              <a:sym typeface="Commissioner"/>
            </a:endParaRPr>
          </a:p>
        </p:txBody>
      </p:sp>
      <p:sp>
        <p:nvSpPr>
          <p:cNvPr id="1529" name="Google Shape;1529;p40"/>
          <p:cNvSpPr/>
          <p:nvPr/>
        </p:nvSpPr>
        <p:spPr>
          <a:xfrm>
            <a:off x="8430900" y="1467950"/>
            <a:ext cx="155100" cy="354600"/>
          </a:xfrm>
          <a:prstGeom prst="upArrow">
            <a:avLst>
              <a:gd fmla="val 50000" name="adj1"/>
              <a:gd fmla="val 50000" name="adj2"/>
            </a:avLst>
          </a:prstGeom>
          <a:solidFill>
            <a:schemeClr val="accent4"/>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ommissioner"/>
              <a:ea typeface="Commissioner"/>
              <a:cs typeface="Commissioner"/>
              <a:sym typeface="Commissioner"/>
            </a:endParaRPr>
          </a:p>
        </p:txBody>
      </p:sp>
      <p:pic>
        <p:nvPicPr>
          <p:cNvPr descr="File:Jogo-treino Assembleia Sindicato - Portuguesa x Primavera ..." id="1530" name="Google Shape;1530;p40"/>
          <p:cNvPicPr preferRelativeResize="0"/>
          <p:nvPr/>
        </p:nvPicPr>
        <p:blipFill rotWithShape="1">
          <a:blip r:embed="rId5">
            <a:alphaModFix/>
          </a:blip>
          <a:srcRect b="0" l="12808" r="0" t="57877"/>
          <a:stretch/>
        </p:blipFill>
        <p:spPr>
          <a:xfrm>
            <a:off x="6692025" y="2181738"/>
            <a:ext cx="2470277" cy="774525"/>
          </a:xfrm>
          <a:prstGeom prst="rect">
            <a:avLst/>
          </a:prstGeom>
          <a:noFill/>
          <a:ln>
            <a:noFill/>
          </a:ln>
        </p:spPr>
      </p:pic>
      <p:sp>
        <p:nvSpPr>
          <p:cNvPr id="1531" name="Google Shape;1531;p40"/>
          <p:cNvSpPr/>
          <p:nvPr/>
        </p:nvSpPr>
        <p:spPr>
          <a:xfrm>
            <a:off x="7037375" y="2707150"/>
            <a:ext cx="813000" cy="160200"/>
          </a:xfrm>
          <a:prstGeom prs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500">
                <a:latin typeface="Commissioner"/>
                <a:ea typeface="Commissioner"/>
                <a:cs typeface="Commissioner"/>
                <a:sym typeface="Commissioner"/>
              </a:rPr>
              <a:t>Force is </a:t>
            </a:r>
            <a:r>
              <a:rPr lang="en" sz="500">
                <a:latin typeface="Commissioner"/>
                <a:ea typeface="Commissioner"/>
                <a:cs typeface="Commissioner"/>
                <a:sym typeface="Commissioner"/>
              </a:rPr>
              <a:t>applied</a:t>
            </a:r>
            <a:r>
              <a:rPr lang="en" sz="500">
                <a:latin typeface="Commissioner"/>
                <a:ea typeface="Commissioner"/>
                <a:cs typeface="Commissioner"/>
                <a:sym typeface="Commissioner"/>
              </a:rPr>
              <a:t> here</a:t>
            </a:r>
            <a:endParaRPr sz="500">
              <a:latin typeface="Commissioner"/>
              <a:ea typeface="Commissioner"/>
              <a:cs typeface="Commissioner"/>
              <a:sym typeface="Commissioner"/>
            </a:endParaRPr>
          </a:p>
        </p:txBody>
      </p:sp>
      <p:sp>
        <p:nvSpPr>
          <p:cNvPr id="1532" name="Google Shape;1532;p40"/>
          <p:cNvSpPr/>
          <p:nvPr/>
        </p:nvSpPr>
        <p:spPr>
          <a:xfrm>
            <a:off x="8430900" y="2758875"/>
            <a:ext cx="731400" cy="160200"/>
          </a:xfrm>
          <a:prstGeom prs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500">
                <a:latin typeface="Commissioner"/>
                <a:ea typeface="Commissioner"/>
                <a:cs typeface="Commissioner"/>
                <a:sym typeface="Commissioner"/>
              </a:rPr>
              <a:t>It moves forward</a:t>
            </a:r>
            <a:endParaRPr sz="500">
              <a:latin typeface="Commissioner"/>
              <a:ea typeface="Commissioner"/>
              <a:cs typeface="Commissioner"/>
              <a:sym typeface="Commissioner"/>
            </a:endParaRPr>
          </a:p>
        </p:txBody>
      </p:sp>
      <p:pic>
        <p:nvPicPr>
          <p:cNvPr id="1533" name="Google Shape;1533;p40"/>
          <p:cNvPicPr preferRelativeResize="0"/>
          <p:nvPr/>
        </p:nvPicPr>
        <p:blipFill>
          <a:blip r:embed="rId6">
            <a:alphaModFix/>
          </a:blip>
          <a:stretch>
            <a:fillRect/>
          </a:stretch>
        </p:blipFill>
        <p:spPr>
          <a:xfrm>
            <a:off x="6739800" y="3102700"/>
            <a:ext cx="2120900" cy="1075800"/>
          </a:xfrm>
          <a:prstGeom prst="rect">
            <a:avLst/>
          </a:prstGeom>
          <a:noFill/>
          <a:ln>
            <a:noFill/>
          </a:ln>
        </p:spPr>
      </p:pic>
      <p:sp>
        <p:nvSpPr>
          <p:cNvPr id="1534" name="Google Shape;1534;p40"/>
          <p:cNvSpPr txBox="1"/>
          <p:nvPr/>
        </p:nvSpPr>
        <p:spPr>
          <a:xfrm>
            <a:off x="6739800" y="3855400"/>
            <a:ext cx="1367100" cy="323100"/>
          </a:xfrm>
          <a:prstGeom prst="rect">
            <a:avLst/>
          </a:prstGeom>
          <a:solidFill>
            <a:schemeClr val="lt2"/>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900">
                <a:solidFill>
                  <a:schemeClr val="dk1"/>
                </a:solidFill>
                <a:latin typeface="Times New Roman"/>
                <a:ea typeface="Times New Roman"/>
                <a:cs typeface="Times New Roman"/>
                <a:sym typeface="Times New Roman"/>
              </a:rPr>
              <a:t>Point of application/force</a:t>
            </a:r>
            <a:endParaRPr sz="900">
              <a:solidFill>
                <a:schemeClr val="dk1"/>
              </a:solidFill>
              <a:latin typeface="Times New Roman"/>
              <a:ea typeface="Times New Roman"/>
              <a:cs typeface="Times New Roman"/>
              <a:sym typeface="Times New Roman"/>
            </a:endParaRPr>
          </a:p>
        </p:txBody>
      </p:sp>
      <p:sp>
        <p:nvSpPr>
          <p:cNvPr id="1535" name="Google Shape;1535;p40"/>
          <p:cNvSpPr/>
          <p:nvPr/>
        </p:nvSpPr>
        <p:spPr>
          <a:xfrm rot="-2396770">
            <a:off x="7886451" y="3532761"/>
            <a:ext cx="281746" cy="443610"/>
          </a:xfrm>
          <a:prstGeom prst="bentUpArrow">
            <a:avLst>
              <a:gd fmla="val 25000" name="adj1"/>
              <a:gd fmla="val 25000" name="adj2"/>
              <a:gd fmla="val 25000" name="adj3"/>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ommissioner"/>
              <a:ea typeface="Commissioner"/>
              <a:cs typeface="Commissioner"/>
              <a:sym typeface="Commissioner"/>
            </a:endParaRPr>
          </a:p>
        </p:txBody>
      </p:sp>
      <p:pic>
        <p:nvPicPr>
          <p:cNvPr id="1536" name="Google Shape;1536;p40"/>
          <p:cNvPicPr preferRelativeResize="0"/>
          <p:nvPr/>
        </p:nvPicPr>
        <p:blipFill>
          <a:blip r:embed="rId7">
            <a:alphaModFix/>
          </a:blip>
          <a:stretch>
            <a:fillRect/>
          </a:stretch>
        </p:blipFill>
        <p:spPr>
          <a:xfrm>
            <a:off x="4113525" y="3930600"/>
            <a:ext cx="2367575" cy="1161150"/>
          </a:xfrm>
          <a:prstGeom prst="rect">
            <a:avLst/>
          </a:prstGeom>
          <a:noFill/>
          <a:ln>
            <a:noFill/>
          </a:ln>
        </p:spPr>
      </p:pic>
      <p:sp>
        <p:nvSpPr>
          <p:cNvPr id="1537" name="Google Shape;1537;p40"/>
          <p:cNvSpPr txBox="1"/>
          <p:nvPr/>
        </p:nvSpPr>
        <p:spPr>
          <a:xfrm>
            <a:off x="720000" y="4297400"/>
            <a:ext cx="25347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100">
                <a:solidFill>
                  <a:schemeClr val="dk1"/>
                </a:solidFill>
                <a:latin typeface="Times New Roman"/>
                <a:ea typeface="Times New Roman"/>
                <a:cs typeface="Times New Roman"/>
                <a:sym typeface="Times New Roman"/>
              </a:rPr>
              <a:t>Depending on the type of structure, these are other forces that could affect it to.</a:t>
            </a:r>
            <a:endParaRPr sz="1100">
              <a:solidFill>
                <a:schemeClr val="dk1"/>
              </a:solidFill>
              <a:latin typeface="Times New Roman"/>
              <a:ea typeface="Times New Roman"/>
              <a:cs typeface="Times New Roman"/>
              <a:sym typeface="Times New Roman"/>
            </a:endParaRPr>
          </a:p>
        </p:txBody>
      </p:sp>
      <p:sp>
        <p:nvSpPr>
          <p:cNvPr id="1538" name="Google Shape;1538;p40"/>
          <p:cNvSpPr/>
          <p:nvPr/>
        </p:nvSpPr>
        <p:spPr>
          <a:xfrm>
            <a:off x="3206525" y="4431075"/>
            <a:ext cx="813000" cy="160200"/>
          </a:xfrm>
          <a:prstGeom prst="rightArrow">
            <a:avLst>
              <a:gd fmla="val 50000" name="adj1"/>
              <a:gd fmla="val 50000" name="adj2"/>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500">
              <a:latin typeface="Commissioner"/>
              <a:ea typeface="Commissioner"/>
              <a:cs typeface="Commissioner"/>
              <a:sym typeface="Commissioner"/>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Boomtowns in America by Slidesgo">
  <a:themeElements>
    <a:clrScheme name="Simple Light">
      <a:dk1>
        <a:srgbClr val="2C2C2C"/>
      </a:dk1>
      <a:lt1>
        <a:srgbClr val="A8E9FD"/>
      </a:lt1>
      <a:dk2>
        <a:srgbClr val="DBF7FF"/>
      </a:dk2>
      <a:lt2>
        <a:srgbClr val="FFFFFF"/>
      </a:lt2>
      <a:accent1>
        <a:srgbClr val="17A6DD"/>
      </a:accent1>
      <a:accent2>
        <a:srgbClr val="CECECE"/>
      </a:accent2>
      <a:accent3>
        <a:srgbClr val="5C5C5C"/>
      </a:accent3>
      <a:accent4>
        <a:srgbClr val="8CB347"/>
      </a:accent4>
      <a:accent5>
        <a:srgbClr val="FFFFFF"/>
      </a:accent5>
      <a:accent6>
        <a:srgbClr val="FFFFFF"/>
      </a:accent6>
      <a:hlink>
        <a:srgbClr val="2C2C2C"/>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