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3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Anton"/>
      <p:regular r:id="rId7"/>
    </p:embeddedFont>
    <p:embeddedFont>
      <p:font typeface="Bebas Neue"/>
      <p:regular r:id="rId8"/>
    </p:embeddedFont>
    <p:embeddedFont>
      <p:font typeface="Josefin Sa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Josefi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nton-regular.fntdata"/><Relationship Id="rId8" Type="http://schemas.openxmlformats.org/officeDocument/2006/relationships/font" Target="fonts/BebasNeue-regular.fntdata"/><Relationship Id="rId11" Type="http://schemas.openxmlformats.org/officeDocument/2006/relationships/font" Target="fonts/JosefinSans-italic.fntdata"/><Relationship Id="rId10" Type="http://schemas.openxmlformats.org/officeDocument/2006/relationships/font" Target="fonts/JosefinSans-bold.fntdata"/><Relationship Id="rId12" Type="http://schemas.openxmlformats.org/officeDocument/2006/relationships/font" Target="fonts/Josefin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3000175" y="860700"/>
            <a:ext cx="4503000" cy="253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b="0" sz="6000">
                <a:solidFill>
                  <a:srgbClr val="522C9A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3000175" y="3659625"/>
            <a:ext cx="4503000" cy="28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 rot="920967">
            <a:off x="-741560" y="3009561"/>
            <a:ext cx="3508089" cy="2508472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843350" y="-1030950"/>
            <a:ext cx="3169058" cy="3826633"/>
          </a:xfrm>
          <a:custGeom>
            <a:rect b="b" l="l" r="r" t="t"/>
            <a:pathLst>
              <a:path extrusionOk="0" h="37069" w="30699">
                <a:moveTo>
                  <a:pt x="7621" y="0"/>
                </a:moveTo>
                <a:cubicBezTo>
                  <a:pt x="7580" y="0"/>
                  <a:pt x="7538" y="5"/>
                  <a:pt x="7497" y="6"/>
                </a:cubicBezTo>
                <a:cubicBezTo>
                  <a:pt x="7446" y="8"/>
                  <a:pt x="7397" y="8"/>
                  <a:pt x="7347" y="13"/>
                </a:cubicBezTo>
                <a:cubicBezTo>
                  <a:pt x="7272" y="21"/>
                  <a:pt x="7199" y="28"/>
                  <a:pt x="7123" y="38"/>
                </a:cubicBezTo>
                <a:cubicBezTo>
                  <a:pt x="7097" y="41"/>
                  <a:pt x="7071" y="43"/>
                  <a:pt x="7045" y="48"/>
                </a:cubicBezTo>
                <a:cubicBezTo>
                  <a:pt x="6910" y="72"/>
                  <a:pt x="6773" y="94"/>
                  <a:pt x="6637" y="118"/>
                </a:cubicBezTo>
                <a:cubicBezTo>
                  <a:pt x="6401" y="156"/>
                  <a:pt x="6167" y="203"/>
                  <a:pt x="5932" y="247"/>
                </a:cubicBezTo>
                <a:cubicBezTo>
                  <a:pt x="5827" y="268"/>
                  <a:pt x="5723" y="288"/>
                  <a:pt x="5620" y="309"/>
                </a:cubicBezTo>
                <a:cubicBezTo>
                  <a:pt x="5514" y="330"/>
                  <a:pt x="5408" y="353"/>
                  <a:pt x="5302" y="378"/>
                </a:cubicBezTo>
                <a:cubicBezTo>
                  <a:pt x="5247" y="392"/>
                  <a:pt x="5192" y="408"/>
                  <a:pt x="5136" y="424"/>
                </a:cubicBezTo>
                <a:cubicBezTo>
                  <a:pt x="5100" y="433"/>
                  <a:pt x="5065" y="443"/>
                  <a:pt x="5029" y="455"/>
                </a:cubicBezTo>
                <a:cubicBezTo>
                  <a:pt x="4975" y="472"/>
                  <a:pt x="4919" y="488"/>
                  <a:pt x="4865" y="507"/>
                </a:cubicBezTo>
                <a:cubicBezTo>
                  <a:pt x="4806" y="529"/>
                  <a:pt x="4747" y="553"/>
                  <a:pt x="4687" y="574"/>
                </a:cubicBezTo>
                <a:cubicBezTo>
                  <a:pt x="4640" y="593"/>
                  <a:pt x="4595" y="615"/>
                  <a:pt x="4551" y="635"/>
                </a:cubicBezTo>
                <a:cubicBezTo>
                  <a:pt x="4505" y="656"/>
                  <a:pt x="4459" y="673"/>
                  <a:pt x="4414" y="698"/>
                </a:cubicBezTo>
                <a:cubicBezTo>
                  <a:pt x="4352" y="732"/>
                  <a:pt x="4289" y="766"/>
                  <a:pt x="4226" y="800"/>
                </a:cubicBezTo>
                <a:cubicBezTo>
                  <a:pt x="4187" y="821"/>
                  <a:pt x="4153" y="843"/>
                  <a:pt x="4117" y="864"/>
                </a:cubicBezTo>
                <a:cubicBezTo>
                  <a:pt x="4064" y="897"/>
                  <a:pt x="4010" y="926"/>
                  <a:pt x="3957" y="961"/>
                </a:cubicBezTo>
                <a:cubicBezTo>
                  <a:pt x="3908" y="993"/>
                  <a:pt x="3857" y="1026"/>
                  <a:pt x="3809" y="1058"/>
                </a:cubicBezTo>
                <a:cubicBezTo>
                  <a:pt x="3716" y="1119"/>
                  <a:pt x="3625" y="1184"/>
                  <a:pt x="3534" y="1248"/>
                </a:cubicBezTo>
                <a:cubicBezTo>
                  <a:pt x="3352" y="1375"/>
                  <a:pt x="3174" y="1508"/>
                  <a:pt x="2995" y="1638"/>
                </a:cubicBezTo>
                <a:cubicBezTo>
                  <a:pt x="2911" y="1700"/>
                  <a:pt x="2823" y="1762"/>
                  <a:pt x="2737" y="1828"/>
                </a:cubicBezTo>
                <a:cubicBezTo>
                  <a:pt x="2689" y="1867"/>
                  <a:pt x="2639" y="1905"/>
                  <a:pt x="2590" y="1943"/>
                </a:cubicBezTo>
                <a:cubicBezTo>
                  <a:pt x="2544" y="1978"/>
                  <a:pt x="2500" y="2017"/>
                  <a:pt x="2457" y="2053"/>
                </a:cubicBezTo>
                <a:cubicBezTo>
                  <a:pt x="2369" y="2126"/>
                  <a:pt x="2286" y="2205"/>
                  <a:pt x="2205" y="2287"/>
                </a:cubicBezTo>
                <a:cubicBezTo>
                  <a:pt x="2174" y="2318"/>
                  <a:pt x="2141" y="2350"/>
                  <a:pt x="2111" y="2383"/>
                </a:cubicBezTo>
                <a:lnTo>
                  <a:pt x="1968" y="2541"/>
                </a:lnTo>
                <a:cubicBezTo>
                  <a:pt x="1926" y="2587"/>
                  <a:pt x="1889" y="2634"/>
                  <a:pt x="1850" y="2681"/>
                </a:cubicBezTo>
                <a:cubicBezTo>
                  <a:pt x="1822" y="2715"/>
                  <a:pt x="1793" y="2750"/>
                  <a:pt x="1765" y="2784"/>
                </a:cubicBezTo>
                <a:cubicBezTo>
                  <a:pt x="1703" y="2864"/>
                  <a:pt x="1640" y="2943"/>
                  <a:pt x="1581" y="3024"/>
                </a:cubicBezTo>
                <a:cubicBezTo>
                  <a:pt x="1501" y="3129"/>
                  <a:pt x="1424" y="3237"/>
                  <a:pt x="1346" y="3345"/>
                </a:cubicBezTo>
                <a:cubicBezTo>
                  <a:pt x="1321" y="3382"/>
                  <a:pt x="1296" y="3417"/>
                  <a:pt x="1270" y="3455"/>
                </a:cubicBezTo>
                <a:cubicBezTo>
                  <a:pt x="1235" y="3506"/>
                  <a:pt x="1198" y="3558"/>
                  <a:pt x="1164" y="3611"/>
                </a:cubicBezTo>
                <a:cubicBezTo>
                  <a:pt x="1107" y="3702"/>
                  <a:pt x="1047" y="3793"/>
                  <a:pt x="992" y="3887"/>
                </a:cubicBezTo>
                <a:cubicBezTo>
                  <a:pt x="962" y="3940"/>
                  <a:pt x="929" y="3993"/>
                  <a:pt x="901" y="4046"/>
                </a:cubicBezTo>
                <a:cubicBezTo>
                  <a:pt x="873" y="4102"/>
                  <a:pt x="843" y="4156"/>
                  <a:pt x="813" y="4212"/>
                </a:cubicBezTo>
                <a:cubicBezTo>
                  <a:pt x="786" y="4264"/>
                  <a:pt x="761" y="4314"/>
                  <a:pt x="735" y="4366"/>
                </a:cubicBezTo>
                <a:cubicBezTo>
                  <a:pt x="714" y="4412"/>
                  <a:pt x="689" y="4459"/>
                  <a:pt x="667" y="4506"/>
                </a:cubicBezTo>
                <a:cubicBezTo>
                  <a:pt x="625" y="4600"/>
                  <a:pt x="580" y="4695"/>
                  <a:pt x="541" y="4790"/>
                </a:cubicBezTo>
                <a:cubicBezTo>
                  <a:pt x="518" y="4847"/>
                  <a:pt x="493" y="4902"/>
                  <a:pt x="472" y="4959"/>
                </a:cubicBezTo>
                <a:cubicBezTo>
                  <a:pt x="451" y="5023"/>
                  <a:pt x="428" y="5087"/>
                  <a:pt x="405" y="5150"/>
                </a:cubicBezTo>
                <a:cubicBezTo>
                  <a:pt x="392" y="5190"/>
                  <a:pt x="379" y="5233"/>
                  <a:pt x="368" y="5274"/>
                </a:cubicBezTo>
                <a:cubicBezTo>
                  <a:pt x="356" y="5317"/>
                  <a:pt x="342" y="5362"/>
                  <a:pt x="331" y="5405"/>
                </a:cubicBezTo>
                <a:cubicBezTo>
                  <a:pt x="274" y="5634"/>
                  <a:pt x="223" y="5862"/>
                  <a:pt x="172" y="6091"/>
                </a:cubicBezTo>
                <a:cubicBezTo>
                  <a:pt x="127" y="6298"/>
                  <a:pt x="88" y="6506"/>
                  <a:pt x="58" y="6714"/>
                </a:cubicBezTo>
                <a:cubicBezTo>
                  <a:pt x="49" y="6772"/>
                  <a:pt x="41" y="6829"/>
                  <a:pt x="36" y="6889"/>
                </a:cubicBezTo>
                <a:cubicBezTo>
                  <a:pt x="31" y="6940"/>
                  <a:pt x="22" y="6989"/>
                  <a:pt x="20" y="7040"/>
                </a:cubicBezTo>
                <a:cubicBezTo>
                  <a:pt x="13" y="7143"/>
                  <a:pt x="8" y="7246"/>
                  <a:pt x="6" y="7348"/>
                </a:cubicBezTo>
                <a:cubicBezTo>
                  <a:pt x="1" y="7562"/>
                  <a:pt x="3" y="7777"/>
                  <a:pt x="10" y="7990"/>
                </a:cubicBezTo>
                <a:cubicBezTo>
                  <a:pt x="18" y="8221"/>
                  <a:pt x="27" y="8451"/>
                  <a:pt x="41" y="8681"/>
                </a:cubicBezTo>
                <a:cubicBezTo>
                  <a:pt x="47" y="8792"/>
                  <a:pt x="54" y="8902"/>
                  <a:pt x="63" y="9014"/>
                </a:cubicBezTo>
                <a:cubicBezTo>
                  <a:pt x="65" y="9066"/>
                  <a:pt x="73" y="9115"/>
                  <a:pt x="78" y="9167"/>
                </a:cubicBezTo>
                <a:cubicBezTo>
                  <a:pt x="83" y="9210"/>
                  <a:pt x="85" y="9253"/>
                  <a:pt x="92" y="9296"/>
                </a:cubicBezTo>
                <a:cubicBezTo>
                  <a:pt x="99" y="9344"/>
                  <a:pt x="106" y="9392"/>
                  <a:pt x="114" y="9438"/>
                </a:cubicBezTo>
                <a:cubicBezTo>
                  <a:pt x="116" y="9458"/>
                  <a:pt x="119" y="9478"/>
                  <a:pt x="122" y="9497"/>
                </a:cubicBezTo>
                <a:cubicBezTo>
                  <a:pt x="135" y="9558"/>
                  <a:pt x="147" y="9618"/>
                  <a:pt x="159" y="9676"/>
                </a:cubicBezTo>
                <a:cubicBezTo>
                  <a:pt x="193" y="9840"/>
                  <a:pt x="246" y="9999"/>
                  <a:pt x="315" y="10149"/>
                </a:cubicBezTo>
                <a:cubicBezTo>
                  <a:pt x="339" y="10206"/>
                  <a:pt x="363" y="10263"/>
                  <a:pt x="391" y="10317"/>
                </a:cubicBezTo>
                <a:cubicBezTo>
                  <a:pt x="420" y="10372"/>
                  <a:pt x="449" y="10428"/>
                  <a:pt x="476" y="10481"/>
                </a:cubicBezTo>
                <a:cubicBezTo>
                  <a:pt x="517" y="10560"/>
                  <a:pt x="561" y="10636"/>
                  <a:pt x="612" y="10708"/>
                </a:cubicBezTo>
                <a:cubicBezTo>
                  <a:pt x="683" y="10812"/>
                  <a:pt x="759" y="10911"/>
                  <a:pt x="847" y="11002"/>
                </a:cubicBezTo>
                <a:cubicBezTo>
                  <a:pt x="1012" y="11171"/>
                  <a:pt x="1193" y="11321"/>
                  <a:pt x="1376" y="11471"/>
                </a:cubicBezTo>
                <a:cubicBezTo>
                  <a:pt x="1456" y="11534"/>
                  <a:pt x="1539" y="11589"/>
                  <a:pt x="1623" y="11646"/>
                </a:cubicBezTo>
                <a:cubicBezTo>
                  <a:pt x="1696" y="11695"/>
                  <a:pt x="1768" y="11750"/>
                  <a:pt x="1846" y="11796"/>
                </a:cubicBezTo>
                <a:cubicBezTo>
                  <a:pt x="2055" y="11924"/>
                  <a:pt x="2267" y="12051"/>
                  <a:pt x="2478" y="12175"/>
                </a:cubicBezTo>
                <a:cubicBezTo>
                  <a:pt x="2521" y="12203"/>
                  <a:pt x="2566" y="12227"/>
                  <a:pt x="2610" y="12251"/>
                </a:cubicBezTo>
                <a:cubicBezTo>
                  <a:pt x="2650" y="12275"/>
                  <a:pt x="2690" y="12301"/>
                  <a:pt x="2731" y="12321"/>
                </a:cubicBezTo>
                <a:cubicBezTo>
                  <a:pt x="2816" y="12366"/>
                  <a:pt x="2901" y="12414"/>
                  <a:pt x="2989" y="12453"/>
                </a:cubicBezTo>
                <a:cubicBezTo>
                  <a:pt x="3043" y="12477"/>
                  <a:pt x="3097" y="12504"/>
                  <a:pt x="3153" y="12525"/>
                </a:cubicBezTo>
                <a:cubicBezTo>
                  <a:pt x="3205" y="12544"/>
                  <a:pt x="3257" y="12562"/>
                  <a:pt x="3306" y="12582"/>
                </a:cubicBezTo>
                <a:cubicBezTo>
                  <a:pt x="3391" y="12611"/>
                  <a:pt x="3478" y="12639"/>
                  <a:pt x="3564" y="12664"/>
                </a:cubicBezTo>
                <a:cubicBezTo>
                  <a:pt x="3773" y="12721"/>
                  <a:pt x="3979" y="12778"/>
                  <a:pt x="4194" y="12802"/>
                </a:cubicBezTo>
                <a:cubicBezTo>
                  <a:pt x="4247" y="12809"/>
                  <a:pt x="4301" y="12818"/>
                  <a:pt x="4356" y="12820"/>
                </a:cubicBezTo>
                <a:cubicBezTo>
                  <a:pt x="4418" y="12824"/>
                  <a:pt x="4481" y="12828"/>
                  <a:pt x="4542" y="12832"/>
                </a:cubicBezTo>
                <a:cubicBezTo>
                  <a:pt x="4636" y="12839"/>
                  <a:pt x="4729" y="12841"/>
                  <a:pt x="4822" y="12846"/>
                </a:cubicBezTo>
                <a:cubicBezTo>
                  <a:pt x="5043" y="12859"/>
                  <a:pt x="5261" y="12880"/>
                  <a:pt x="5481" y="12903"/>
                </a:cubicBezTo>
                <a:lnTo>
                  <a:pt x="5475" y="12903"/>
                </a:lnTo>
                <a:cubicBezTo>
                  <a:pt x="5584" y="12916"/>
                  <a:pt x="5690" y="12930"/>
                  <a:pt x="5797" y="12946"/>
                </a:cubicBezTo>
                <a:cubicBezTo>
                  <a:pt x="5891" y="12958"/>
                  <a:pt x="5984" y="12978"/>
                  <a:pt x="6076" y="12998"/>
                </a:cubicBezTo>
                <a:cubicBezTo>
                  <a:pt x="6275" y="13042"/>
                  <a:pt x="6472" y="13086"/>
                  <a:pt x="6670" y="13132"/>
                </a:cubicBezTo>
                <a:cubicBezTo>
                  <a:pt x="6742" y="13150"/>
                  <a:pt x="6813" y="13169"/>
                  <a:pt x="6884" y="13189"/>
                </a:cubicBezTo>
                <a:cubicBezTo>
                  <a:pt x="6949" y="13210"/>
                  <a:pt x="7015" y="13232"/>
                  <a:pt x="7080" y="13253"/>
                </a:cubicBezTo>
                <a:cubicBezTo>
                  <a:pt x="7197" y="13295"/>
                  <a:pt x="7313" y="13339"/>
                  <a:pt x="7429" y="13382"/>
                </a:cubicBezTo>
                <a:cubicBezTo>
                  <a:pt x="7464" y="13398"/>
                  <a:pt x="7501" y="13412"/>
                  <a:pt x="7535" y="13429"/>
                </a:cubicBezTo>
                <a:cubicBezTo>
                  <a:pt x="7568" y="13448"/>
                  <a:pt x="7603" y="13465"/>
                  <a:pt x="7637" y="13484"/>
                </a:cubicBezTo>
                <a:cubicBezTo>
                  <a:pt x="7717" y="13529"/>
                  <a:pt x="7793" y="13576"/>
                  <a:pt x="7870" y="13628"/>
                </a:cubicBezTo>
                <a:cubicBezTo>
                  <a:pt x="7890" y="13646"/>
                  <a:pt x="7913" y="13661"/>
                  <a:pt x="7934" y="13680"/>
                </a:cubicBezTo>
                <a:cubicBezTo>
                  <a:pt x="7957" y="13700"/>
                  <a:pt x="7980" y="13722"/>
                  <a:pt x="8005" y="13744"/>
                </a:cubicBezTo>
                <a:cubicBezTo>
                  <a:pt x="8043" y="13783"/>
                  <a:pt x="8083" y="13821"/>
                  <a:pt x="8118" y="13862"/>
                </a:cubicBezTo>
                <a:cubicBezTo>
                  <a:pt x="8153" y="13904"/>
                  <a:pt x="8186" y="13945"/>
                  <a:pt x="8218" y="13989"/>
                </a:cubicBezTo>
                <a:lnTo>
                  <a:pt x="8218" y="13988"/>
                </a:lnTo>
                <a:cubicBezTo>
                  <a:pt x="8315" y="14127"/>
                  <a:pt x="8403" y="14270"/>
                  <a:pt x="8487" y="14417"/>
                </a:cubicBezTo>
                <a:cubicBezTo>
                  <a:pt x="8501" y="14442"/>
                  <a:pt x="8515" y="14467"/>
                  <a:pt x="8529" y="14491"/>
                </a:cubicBezTo>
                <a:lnTo>
                  <a:pt x="8529" y="14491"/>
                </a:lnTo>
                <a:cubicBezTo>
                  <a:pt x="8528" y="14490"/>
                  <a:pt x="8528" y="14489"/>
                  <a:pt x="8527" y="14489"/>
                </a:cubicBezTo>
                <a:lnTo>
                  <a:pt x="8527" y="14489"/>
                </a:lnTo>
                <a:cubicBezTo>
                  <a:pt x="8585" y="14595"/>
                  <a:pt x="8642" y="14702"/>
                  <a:pt x="8693" y="14815"/>
                </a:cubicBezTo>
                <a:cubicBezTo>
                  <a:pt x="8721" y="14876"/>
                  <a:pt x="8748" y="14936"/>
                  <a:pt x="8774" y="15000"/>
                </a:cubicBezTo>
                <a:cubicBezTo>
                  <a:pt x="8783" y="15074"/>
                  <a:pt x="8790" y="15149"/>
                  <a:pt x="8794" y="15224"/>
                </a:cubicBezTo>
                <a:cubicBezTo>
                  <a:pt x="8800" y="15368"/>
                  <a:pt x="8800" y="15511"/>
                  <a:pt x="8793" y="15656"/>
                </a:cubicBezTo>
                <a:cubicBezTo>
                  <a:pt x="8788" y="15733"/>
                  <a:pt x="8784" y="15811"/>
                  <a:pt x="8780" y="15889"/>
                </a:cubicBezTo>
                <a:cubicBezTo>
                  <a:pt x="8779" y="15890"/>
                  <a:pt x="8779" y="15892"/>
                  <a:pt x="8779" y="15893"/>
                </a:cubicBezTo>
                <a:lnTo>
                  <a:pt x="8779" y="15894"/>
                </a:lnTo>
                <a:cubicBezTo>
                  <a:pt x="8771" y="15956"/>
                  <a:pt x="8764" y="16018"/>
                  <a:pt x="8758" y="16081"/>
                </a:cubicBezTo>
                <a:cubicBezTo>
                  <a:pt x="8753" y="16126"/>
                  <a:pt x="8750" y="16172"/>
                  <a:pt x="8743" y="16217"/>
                </a:cubicBezTo>
                <a:lnTo>
                  <a:pt x="8685" y="16573"/>
                </a:lnTo>
                <a:cubicBezTo>
                  <a:pt x="8661" y="16689"/>
                  <a:pt x="8636" y="16803"/>
                  <a:pt x="8614" y="16919"/>
                </a:cubicBezTo>
                <a:cubicBezTo>
                  <a:pt x="8602" y="16972"/>
                  <a:pt x="8587" y="17024"/>
                  <a:pt x="8573" y="17077"/>
                </a:cubicBezTo>
                <a:cubicBezTo>
                  <a:pt x="8558" y="17138"/>
                  <a:pt x="8543" y="17199"/>
                  <a:pt x="8528" y="17260"/>
                </a:cubicBezTo>
                <a:cubicBezTo>
                  <a:pt x="8506" y="17347"/>
                  <a:pt x="8479" y="17435"/>
                  <a:pt x="8456" y="17523"/>
                </a:cubicBezTo>
                <a:cubicBezTo>
                  <a:pt x="8434" y="17598"/>
                  <a:pt x="8411" y="17674"/>
                  <a:pt x="8388" y="17750"/>
                </a:cubicBezTo>
                <a:cubicBezTo>
                  <a:pt x="8337" y="17912"/>
                  <a:pt x="8284" y="18076"/>
                  <a:pt x="8233" y="18238"/>
                </a:cubicBezTo>
                <a:cubicBezTo>
                  <a:pt x="8186" y="18385"/>
                  <a:pt x="8141" y="18532"/>
                  <a:pt x="8103" y="18682"/>
                </a:cubicBezTo>
                <a:cubicBezTo>
                  <a:pt x="8063" y="18834"/>
                  <a:pt x="8031" y="18988"/>
                  <a:pt x="8002" y="19143"/>
                </a:cubicBezTo>
                <a:cubicBezTo>
                  <a:pt x="7945" y="19454"/>
                  <a:pt x="7898" y="19767"/>
                  <a:pt x="7880" y="20080"/>
                </a:cubicBezTo>
                <a:cubicBezTo>
                  <a:pt x="7870" y="20248"/>
                  <a:pt x="7866" y="20414"/>
                  <a:pt x="7875" y="20581"/>
                </a:cubicBezTo>
                <a:cubicBezTo>
                  <a:pt x="7882" y="20738"/>
                  <a:pt x="7897" y="20895"/>
                  <a:pt x="7917" y="21052"/>
                </a:cubicBezTo>
                <a:cubicBezTo>
                  <a:pt x="7954" y="21343"/>
                  <a:pt x="8005" y="21633"/>
                  <a:pt x="8083" y="21915"/>
                </a:cubicBezTo>
                <a:cubicBezTo>
                  <a:pt x="8123" y="22056"/>
                  <a:pt x="8169" y="22198"/>
                  <a:pt x="8224" y="22334"/>
                </a:cubicBezTo>
                <a:cubicBezTo>
                  <a:pt x="8285" y="22487"/>
                  <a:pt x="8355" y="22636"/>
                  <a:pt x="8425" y="22783"/>
                </a:cubicBezTo>
                <a:cubicBezTo>
                  <a:pt x="8491" y="22920"/>
                  <a:pt x="8563" y="23051"/>
                  <a:pt x="8644" y="23179"/>
                </a:cubicBezTo>
                <a:cubicBezTo>
                  <a:pt x="8695" y="23263"/>
                  <a:pt x="8752" y="23344"/>
                  <a:pt x="8816" y="23418"/>
                </a:cubicBezTo>
                <a:cubicBezTo>
                  <a:pt x="8871" y="23479"/>
                  <a:pt x="8930" y="23539"/>
                  <a:pt x="8991" y="23596"/>
                </a:cubicBezTo>
                <a:cubicBezTo>
                  <a:pt x="9103" y="23699"/>
                  <a:pt x="9214" y="23800"/>
                  <a:pt x="9333" y="23893"/>
                </a:cubicBezTo>
                <a:cubicBezTo>
                  <a:pt x="9395" y="23943"/>
                  <a:pt x="9457" y="23990"/>
                  <a:pt x="9522" y="24035"/>
                </a:cubicBezTo>
                <a:cubicBezTo>
                  <a:pt x="9590" y="24081"/>
                  <a:pt x="9658" y="24125"/>
                  <a:pt x="9728" y="24170"/>
                </a:cubicBezTo>
                <a:cubicBezTo>
                  <a:pt x="9967" y="24325"/>
                  <a:pt x="10229" y="24454"/>
                  <a:pt x="10507" y="24528"/>
                </a:cubicBezTo>
                <a:cubicBezTo>
                  <a:pt x="10649" y="24567"/>
                  <a:pt x="10794" y="24598"/>
                  <a:pt x="10938" y="24625"/>
                </a:cubicBezTo>
                <a:cubicBezTo>
                  <a:pt x="11097" y="24656"/>
                  <a:pt x="11256" y="24686"/>
                  <a:pt x="11417" y="24702"/>
                </a:cubicBezTo>
                <a:cubicBezTo>
                  <a:pt x="11499" y="24713"/>
                  <a:pt x="11583" y="24719"/>
                  <a:pt x="11665" y="24723"/>
                </a:cubicBezTo>
                <a:cubicBezTo>
                  <a:pt x="11741" y="24727"/>
                  <a:pt x="11818" y="24728"/>
                  <a:pt x="11892" y="24728"/>
                </a:cubicBezTo>
                <a:cubicBezTo>
                  <a:pt x="12045" y="24728"/>
                  <a:pt x="12197" y="24718"/>
                  <a:pt x="12349" y="24705"/>
                </a:cubicBezTo>
                <a:cubicBezTo>
                  <a:pt x="12513" y="24692"/>
                  <a:pt x="12675" y="24672"/>
                  <a:pt x="12838" y="24657"/>
                </a:cubicBezTo>
                <a:cubicBezTo>
                  <a:pt x="12990" y="24644"/>
                  <a:pt x="13145" y="24633"/>
                  <a:pt x="13300" y="24625"/>
                </a:cubicBezTo>
                <a:cubicBezTo>
                  <a:pt x="13352" y="24625"/>
                  <a:pt x="13403" y="24625"/>
                  <a:pt x="13457" y="24628"/>
                </a:cubicBezTo>
                <a:cubicBezTo>
                  <a:pt x="13490" y="24629"/>
                  <a:pt x="13522" y="24630"/>
                  <a:pt x="13555" y="24631"/>
                </a:cubicBezTo>
                <a:cubicBezTo>
                  <a:pt x="13578" y="24633"/>
                  <a:pt x="13603" y="24633"/>
                  <a:pt x="13628" y="24635"/>
                </a:cubicBezTo>
                <a:cubicBezTo>
                  <a:pt x="13727" y="24647"/>
                  <a:pt x="13828" y="24660"/>
                  <a:pt x="13927" y="24671"/>
                </a:cubicBezTo>
                <a:cubicBezTo>
                  <a:pt x="13999" y="24685"/>
                  <a:pt x="14068" y="24697"/>
                  <a:pt x="14139" y="24711"/>
                </a:cubicBezTo>
                <a:cubicBezTo>
                  <a:pt x="14182" y="24718"/>
                  <a:pt x="14226" y="24726"/>
                  <a:pt x="14269" y="24733"/>
                </a:cubicBezTo>
                <a:cubicBezTo>
                  <a:pt x="14289" y="24737"/>
                  <a:pt x="14309" y="24741"/>
                  <a:pt x="14327" y="24746"/>
                </a:cubicBezTo>
                <a:cubicBezTo>
                  <a:pt x="14451" y="24775"/>
                  <a:pt x="14575" y="24805"/>
                  <a:pt x="14699" y="24834"/>
                </a:cubicBezTo>
                <a:cubicBezTo>
                  <a:pt x="14797" y="24862"/>
                  <a:pt x="14897" y="24891"/>
                  <a:pt x="14996" y="24921"/>
                </a:cubicBezTo>
                <a:cubicBezTo>
                  <a:pt x="15073" y="24944"/>
                  <a:pt x="15147" y="24971"/>
                  <a:pt x="15224" y="24996"/>
                </a:cubicBezTo>
                <a:cubicBezTo>
                  <a:pt x="15300" y="25024"/>
                  <a:pt x="15375" y="25050"/>
                  <a:pt x="15451" y="25081"/>
                </a:cubicBezTo>
                <a:cubicBezTo>
                  <a:pt x="15537" y="25117"/>
                  <a:pt x="15622" y="25154"/>
                  <a:pt x="15709" y="25190"/>
                </a:cubicBezTo>
                <a:cubicBezTo>
                  <a:pt x="15757" y="25214"/>
                  <a:pt x="15806" y="25239"/>
                  <a:pt x="15854" y="25264"/>
                </a:cubicBezTo>
                <a:lnTo>
                  <a:pt x="15971" y="25322"/>
                </a:lnTo>
                <a:cubicBezTo>
                  <a:pt x="15983" y="25329"/>
                  <a:pt x="15998" y="25334"/>
                  <a:pt x="16009" y="25341"/>
                </a:cubicBezTo>
                <a:cubicBezTo>
                  <a:pt x="16106" y="25397"/>
                  <a:pt x="16203" y="25454"/>
                  <a:pt x="16301" y="25510"/>
                </a:cubicBezTo>
                <a:cubicBezTo>
                  <a:pt x="16372" y="25559"/>
                  <a:pt x="16445" y="25607"/>
                  <a:pt x="16516" y="25656"/>
                </a:cubicBezTo>
                <a:cubicBezTo>
                  <a:pt x="16541" y="25672"/>
                  <a:pt x="16569" y="25690"/>
                  <a:pt x="16593" y="25708"/>
                </a:cubicBezTo>
                <a:cubicBezTo>
                  <a:pt x="16669" y="25764"/>
                  <a:pt x="16746" y="25824"/>
                  <a:pt x="16818" y="25884"/>
                </a:cubicBezTo>
                <a:cubicBezTo>
                  <a:pt x="16922" y="25975"/>
                  <a:pt x="17020" y="26069"/>
                  <a:pt x="17116" y="26167"/>
                </a:cubicBezTo>
                <a:cubicBezTo>
                  <a:pt x="17196" y="26256"/>
                  <a:pt x="17276" y="26345"/>
                  <a:pt x="17353" y="26438"/>
                </a:cubicBezTo>
                <a:lnTo>
                  <a:pt x="17437" y="26542"/>
                </a:lnTo>
                <a:cubicBezTo>
                  <a:pt x="17449" y="26558"/>
                  <a:pt x="17463" y="26573"/>
                  <a:pt x="17474" y="26590"/>
                </a:cubicBezTo>
                <a:cubicBezTo>
                  <a:pt x="17512" y="26646"/>
                  <a:pt x="17551" y="26699"/>
                  <a:pt x="17589" y="26755"/>
                </a:cubicBezTo>
                <a:cubicBezTo>
                  <a:pt x="17613" y="26792"/>
                  <a:pt x="17636" y="26830"/>
                  <a:pt x="17658" y="26869"/>
                </a:cubicBezTo>
                <a:cubicBezTo>
                  <a:pt x="17676" y="26899"/>
                  <a:pt x="17697" y="26931"/>
                  <a:pt x="17715" y="26964"/>
                </a:cubicBezTo>
                <a:cubicBezTo>
                  <a:pt x="17754" y="27042"/>
                  <a:pt x="17793" y="27120"/>
                  <a:pt x="17833" y="27198"/>
                </a:cubicBezTo>
                <a:lnTo>
                  <a:pt x="17918" y="27391"/>
                </a:lnTo>
                <a:cubicBezTo>
                  <a:pt x="17960" y="27488"/>
                  <a:pt x="17996" y="27585"/>
                  <a:pt x="18031" y="27685"/>
                </a:cubicBezTo>
                <a:cubicBezTo>
                  <a:pt x="18067" y="27801"/>
                  <a:pt x="18098" y="27920"/>
                  <a:pt x="18125" y="28040"/>
                </a:cubicBezTo>
                <a:cubicBezTo>
                  <a:pt x="18135" y="28095"/>
                  <a:pt x="18144" y="28148"/>
                  <a:pt x="18154" y="28204"/>
                </a:cubicBezTo>
                <a:cubicBezTo>
                  <a:pt x="18160" y="28239"/>
                  <a:pt x="18166" y="28272"/>
                  <a:pt x="18172" y="28306"/>
                </a:cubicBezTo>
                <a:cubicBezTo>
                  <a:pt x="18175" y="28319"/>
                  <a:pt x="18179" y="28335"/>
                  <a:pt x="18180" y="28350"/>
                </a:cubicBezTo>
                <a:cubicBezTo>
                  <a:pt x="18192" y="28463"/>
                  <a:pt x="18205" y="28574"/>
                  <a:pt x="18216" y="28686"/>
                </a:cubicBezTo>
                <a:cubicBezTo>
                  <a:pt x="18218" y="28746"/>
                  <a:pt x="18223" y="28807"/>
                  <a:pt x="18226" y="28866"/>
                </a:cubicBezTo>
                <a:cubicBezTo>
                  <a:pt x="18228" y="28912"/>
                  <a:pt x="18233" y="28957"/>
                  <a:pt x="18232" y="29001"/>
                </a:cubicBezTo>
                <a:cubicBezTo>
                  <a:pt x="18230" y="29111"/>
                  <a:pt x="18228" y="29220"/>
                  <a:pt x="18227" y="29329"/>
                </a:cubicBezTo>
                <a:cubicBezTo>
                  <a:pt x="18219" y="29422"/>
                  <a:pt x="18211" y="29516"/>
                  <a:pt x="18205" y="29608"/>
                </a:cubicBezTo>
                <a:cubicBezTo>
                  <a:pt x="18200" y="29678"/>
                  <a:pt x="18190" y="29748"/>
                  <a:pt x="18180" y="29818"/>
                </a:cubicBezTo>
                <a:cubicBezTo>
                  <a:pt x="18171" y="29887"/>
                  <a:pt x="18164" y="29958"/>
                  <a:pt x="18152" y="30027"/>
                </a:cubicBezTo>
                <a:cubicBezTo>
                  <a:pt x="18137" y="30114"/>
                  <a:pt x="18122" y="30200"/>
                  <a:pt x="18108" y="30285"/>
                </a:cubicBezTo>
                <a:cubicBezTo>
                  <a:pt x="18108" y="30289"/>
                  <a:pt x="18107" y="30290"/>
                  <a:pt x="18107" y="30293"/>
                </a:cubicBezTo>
                <a:cubicBezTo>
                  <a:pt x="18085" y="30391"/>
                  <a:pt x="18068" y="30487"/>
                  <a:pt x="18045" y="30585"/>
                </a:cubicBezTo>
                <a:cubicBezTo>
                  <a:pt x="18021" y="30688"/>
                  <a:pt x="17998" y="30790"/>
                  <a:pt x="17974" y="30893"/>
                </a:cubicBezTo>
                <a:cubicBezTo>
                  <a:pt x="17939" y="31048"/>
                  <a:pt x="17907" y="31202"/>
                  <a:pt x="17879" y="31358"/>
                </a:cubicBezTo>
                <a:cubicBezTo>
                  <a:pt x="17864" y="31436"/>
                  <a:pt x="17848" y="31518"/>
                  <a:pt x="17838" y="31598"/>
                </a:cubicBezTo>
                <a:cubicBezTo>
                  <a:pt x="17824" y="31694"/>
                  <a:pt x="17812" y="31790"/>
                  <a:pt x="17798" y="31887"/>
                </a:cubicBezTo>
                <a:cubicBezTo>
                  <a:pt x="17794" y="31923"/>
                  <a:pt x="17793" y="31959"/>
                  <a:pt x="17791" y="31995"/>
                </a:cubicBezTo>
                <a:cubicBezTo>
                  <a:pt x="17786" y="32053"/>
                  <a:pt x="17782" y="32111"/>
                  <a:pt x="17777" y="32169"/>
                </a:cubicBezTo>
                <a:cubicBezTo>
                  <a:pt x="17772" y="32235"/>
                  <a:pt x="17771" y="32298"/>
                  <a:pt x="17768" y="32363"/>
                </a:cubicBezTo>
                <a:cubicBezTo>
                  <a:pt x="17766" y="32442"/>
                  <a:pt x="17762" y="32520"/>
                  <a:pt x="17765" y="32599"/>
                </a:cubicBezTo>
                <a:cubicBezTo>
                  <a:pt x="17767" y="32685"/>
                  <a:pt x="17771" y="32773"/>
                  <a:pt x="17773" y="32859"/>
                </a:cubicBezTo>
                <a:cubicBezTo>
                  <a:pt x="17774" y="32899"/>
                  <a:pt x="17778" y="32940"/>
                  <a:pt x="17782" y="32978"/>
                </a:cubicBezTo>
                <a:cubicBezTo>
                  <a:pt x="17786" y="33032"/>
                  <a:pt x="17791" y="33087"/>
                  <a:pt x="17794" y="33142"/>
                </a:cubicBezTo>
                <a:cubicBezTo>
                  <a:pt x="17801" y="33219"/>
                  <a:pt x="17813" y="33297"/>
                  <a:pt x="17823" y="33373"/>
                </a:cubicBezTo>
                <a:cubicBezTo>
                  <a:pt x="17828" y="33406"/>
                  <a:pt x="17832" y="33439"/>
                  <a:pt x="17838" y="33472"/>
                </a:cubicBezTo>
                <a:cubicBezTo>
                  <a:pt x="17845" y="33516"/>
                  <a:pt x="17854" y="33558"/>
                  <a:pt x="17861" y="33602"/>
                </a:cubicBezTo>
                <a:cubicBezTo>
                  <a:pt x="17887" y="33735"/>
                  <a:pt x="17914" y="33866"/>
                  <a:pt x="17954" y="33995"/>
                </a:cubicBezTo>
                <a:cubicBezTo>
                  <a:pt x="17988" y="34104"/>
                  <a:pt x="18024" y="34211"/>
                  <a:pt x="18067" y="34314"/>
                </a:cubicBezTo>
                <a:cubicBezTo>
                  <a:pt x="18101" y="34394"/>
                  <a:pt x="18134" y="34475"/>
                  <a:pt x="18174" y="34552"/>
                </a:cubicBezTo>
                <a:cubicBezTo>
                  <a:pt x="18215" y="34628"/>
                  <a:pt x="18255" y="34703"/>
                  <a:pt x="18295" y="34780"/>
                </a:cubicBezTo>
                <a:cubicBezTo>
                  <a:pt x="18331" y="34850"/>
                  <a:pt x="18373" y="34918"/>
                  <a:pt x="18415" y="34986"/>
                </a:cubicBezTo>
                <a:lnTo>
                  <a:pt x="18469" y="35075"/>
                </a:lnTo>
                <a:cubicBezTo>
                  <a:pt x="18485" y="35101"/>
                  <a:pt x="18504" y="35127"/>
                  <a:pt x="18521" y="35151"/>
                </a:cubicBezTo>
                <a:cubicBezTo>
                  <a:pt x="18554" y="35202"/>
                  <a:pt x="18589" y="35250"/>
                  <a:pt x="18623" y="35301"/>
                </a:cubicBezTo>
                <a:cubicBezTo>
                  <a:pt x="18664" y="35362"/>
                  <a:pt x="18712" y="35420"/>
                  <a:pt x="18760" y="35476"/>
                </a:cubicBezTo>
                <a:cubicBezTo>
                  <a:pt x="18850" y="35580"/>
                  <a:pt x="18944" y="35678"/>
                  <a:pt x="19044" y="35771"/>
                </a:cubicBezTo>
                <a:cubicBezTo>
                  <a:pt x="19103" y="35823"/>
                  <a:pt x="19161" y="35879"/>
                  <a:pt x="19222" y="35930"/>
                </a:cubicBezTo>
                <a:cubicBezTo>
                  <a:pt x="19263" y="35966"/>
                  <a:pt x="19305" y="36001"/>
                  <a:pt x="19346" y="36035"/>
                </a:cubicBezTo>
                <a:cubicBezTo>
                  <a:pt x="19368" y="36053"/>
                  <a:pt x="19390" y="36073"/>
                  <a:pt x="19412" y="36089"/>
                </a:cubicBezTo>
                <a:cubicBezTo>
                  <a:pt x="19455" y="36122"/>
                  <a:pt x="19497" y="36155"/>
                  <a:pt x="19539" y="36187"/>
                </a:cubicBezTo>
                <a:cubicBezTo>
                  <a:pt x="19568" y="36209"/>
                  <a:pt x="19596" y="36233"/>
                  <a:pt x="19625" y="36251"/>
                </a:cubicBezTo>
                <a:cubicBezTo>
                  <a:pt x="19693" y="36298"/>
                  <a:pt x="19761" y="36344"/>
                  <a:pt x="19828" y="36391"/>
                </a:cubicBezTo>
                <a:cubicBezTo>
                  <a:pt x="19853" y="36406"/>
                  <a:pt x="19878" y="36421"/>
                  <a:pt x="19903" y="36435"/>
                </a:cubicBezTo>
                <a:cubicBezTo>
                  <a:pt x="19951" y="36462"/>
                  <a:pt x="19999" y="36491"/>
                  <a:pt x="20047" y="36518"/>
                </a:cubicBezTo>
                <a:cubicBezTo>
                  <a:pt x="20111" y="36555"/>
                  <a:pt x="20178" y="36585"/>
                  <a:pt x="20245" y="36616"/>
                </a:cubicBezTo>
                <a:cubicBezTo>
                  <a:pt x="20316" y="36651"/>
                  <a:pt x="20389" y="36680"/>
                  <a:pt x="20461" y="36710"/>
                </a:cubicBezTo>
                <a:cubicBezTo>
                  <a:pt x="20497" y="36724"/>
                  <a:pt x="20532" y="36741"/>
                  <a:pt x="20568" y="36754"/>
                </a:cubicBezTo>
                <a:cubicBezTo>
                  <a:pt x="20604" y="36766"/>
                  <a:pt x="20641" y="36780"/>
                  <a:pt x="20677" y="36791"/>
                </a:cubicBezTo>
                <a:cubicBezTo>
                  <a:pt x="20723" y="36807"/>
                  <a:pt x="20767" y="36824"/>
                  <a:pt x="20814" y="36838"/>
                </a:cubicBezTo>
                <a:cubicBezTo>
                  <a:pt x="20852" y="36848"/>
                  <a:pt x="20889" y="36858"/>
                  <a:pt x="20925" y="36869"/>
                </a:cubicBezTo>
                <a:cubicBezTo>
                  <a:pt x="20994" y="36888"/>
                  <a:pt x="21065" y="36909"/>
                  <a:pt x="21134" y="36925"/>
                </a:cubicBezTo>
                <a:cubicBezTo>
                  <a:pt x="21215" y="36943"/>
                  <a:pt x="21298" y="36966"/>
                  <a:pt x="21381" y="36979"/>
                </a:cubicBezTo>
                <a:cubicBezTo>
                  <a:pt x="21456" y="36992"/>
                  <a:pt x="21530" y="37009"/>
                  <a:pt x="21605" y="37018"/>
                </a:cubicBezTo>
                <a:cubicBezTo>
                  <a:pt x="21691" y="37030"/>
                  <a:pt x="21778" y="37044"/>
                  <a:pt x="21864" y="37050"/>
                </a:cubicBezTo>
                <a:lnTo>
                  <a:pt x="22026" y="37063"/>
                </a:lnTo>
                <a:cubicBezTo>
                  <a:pt x="22054" y="37064"/>
                  <a:pt x="22081" y="37066"/>
                  <a:pt x="22108" y="37066"/>
                </a:cubicBezTo>
                <a:cubicBezTo>
                  <a:pt x="22178" y="37068"/>
                  <a:pt x="22248" y="37068"/>
                  <a:pt x="22320" y="37069"/>
                </a:cubicBezTo>
                <a:cubicBezTo>
                  <a:pt x="22374" y="37069"/>
                  <a:pt x="22431" y="37064"/>
                  <a:pt x="22485" y="37059"/>
                </a:cubicBezTo>
                <a:cubicBezTo>
                  <a:pt x="22539" y="37055"/>
                  <a:pt x="22591" y="37052"/>
                  <a:pt x="22645" y="37044"/>
                </a:cubicBezTo>
                <a:cubicBezTo>
                  <a:pt x="22691" y="37038"/>
                  <a:pt x="22738" y="37032"/>
                  <a:pt x="22785" y="37024"/>
                </a:cubicBezTo>
                <a:cubicBezTo>
                  <a:pt x="22805" y="37022"/>
                  <a:pt x="22824" y="37021"/>
                  <a:pt x="22844" y="37017"/>
                </a:cubicBezTo>
                <a:cubicBezTo>
                  <a:pt x="22958" y="36995"/>
                  <a:pt x="23073" y="36976"/>
                  <a:pt x="23186" y="36947"/>
                </a:cubicBezTo>
                <a:cubicBezTo>
                  <a:pt x="23234" y="36936"/>
                  <a:pt x="23283" y="36924"/>
                  <a:pt x="23331" y="36913"/>
                </a:cubicBezTo>
                <a:cubicBezTo>
                  <a:pt x="23360" y="36905"/>
                  <a:pt x="23387" y="36901"/>
                  <a:pt x="23413" y="36892"/>
                </a:cubicBezTo>
                <a:cubicBezTo>
                  <a:pt x="23476" y="36872"/>
                  <a:pt x="23540" y="36852"/>
                  <a:pt x="23602" y="36832"/>
                </a:cubicBezTo>
                <a:cubicBezTo>
                  <a:pt x="23654" y="36817"/>
                  <a:pt x="23703" y="36800"/>
                  <a:pt x="23754" y="36782"/>
                </a:cubicBezTo>
                <a:cubicBezTo>
                  <a:pt x="23827" y="36755"/>
                  <a:pt x="23900" y="36727"/>
                  <a:pt x="23974" y="36699"/>
                </a:cubicBezTo>
                <a:cubicBezTo>
                  <a:pt x="24028" y="36679"/>
                  <a:pt x="24080" y="36655"/>
                  <a:pt x="24135" y="36631"/>
                </a:cubicBezTo>
                <a:cubicBezTo>
                  <a:pt x="24173" y="36615"/>
                  <a:pt x="24212" y="36598"/>
                  <a:pt x="24252" y="36580"/>
                </a:cubicBezTo>
                <a:cubicBezTo>
                  <a:pt x="24264" y="36575"/>
                  <a:pt x="24278" y="36570"/>
                  <a:pt x="24291" y="36567"/>
                </a:cubicBezTo>
                <a:cubicBezTo>
                  <a:pt x="24505" y="36497"/>
                  <a:pt x="24715" y="36414"/>
                  <a:pt x="24925" y="36333"/>
                </a:cubicBezTo>
                <a:cubicBezTo>
                  <a:pt x="25137" y="36250"/>
                  <a:pt x="25348" y="36170"/>
                  <a:pt x="25558" y="36084"/>
                </a:cubicBezTo>
                <a:cubicBezTo>
                  <a:pt x="25671" y="36039"/>
                  <a:pt x="25782" y="35990"/>
                  <a:pt x="25893" y="35941"/>
                </a:cubicBezTo>
                <a:cubicBezTo>
                  <a:pt x="25989" y="35898"/>
                  <a:pt x="26082" y="35848"/>
                  <a:pt x="26177" y="35800"/>
                </a:cubicBezTo>
                <a:cubicBezTo>
                  <a:pt x="26231" y="35773"/>
                  <a:pt x="26281" y="35740"/>
                  <a:pt x="26333" y="35711"/>
                </a:cubicBezTo>
                <a:cubicBezTo>
                  <a:pt x="26366" y="35691"/>
                  <a:pt x="26400" y="35672"/>
                  <a:pt x="26432" y="35652"/>
                </a:cubicBezTo>
                <a:cubicBezTo>
                  <a:pt x="26521" y="35594"/>
                  <a:pt x="26612" y="35538"/>
                  <a:pt x="26698" y="35476"/>
                </a:cubicBezTo>
                <a:cubicBezTo>
                  <a:pt x="26802" y="35402"/>
                  <a:pt x="26905" y="35329"/>
                  <a:pt x="27005" y="35251"/>
                </a:cubicBezTo>
                <a:cubicBezTo>
                  <a:pt x="27088" y="35187"/>
                  <a:pt x="27170" y="35124"/>
                  <a:pt x="27251" y="35060"/>
                </a:cubicBezTo>
                <a:cubicBezTo>
                  <a:pt x="27346" y="34983"/>
                  <a:pt x="27442" y="34907"/>
                  <a:pt x="27535" y="34826"/>
                </a:cubicBezTo>
                <a:cubicBezTo>
                  <a:pt x="27621" y="34754"/>
                  <a:pt x="27705" y="34682"/>
                  <a:pt x="27787" y="34607"/>
                </a:cubicBezTo>
                <a:cubicBezTo>
                  <a:pt x="27832" y="34567"/>
                  <a:pt x="27879" y="34527"/>
                  <a:pt x="27922" y="34485"/>
                </a:cubicBezTo>
                <a:cubicBezTo>
                  <a:pt x="27972" y="34437"/>
                  <a:pt x="28021" y="34390"/>
                  <a:pt x="28071" y="34341"/>
                </a:cubicBezTo>
                <a:cubicBezTo>
                  <a:pt x="28088" y="34325"/>
                  <a:pt x="28106" y="34308"/>
                  <a:pt x="28124" y="34290"/>
                </a:cubicBezTo>
                <a:cubicBezTo>
                  <a:pt x="28181" y="34233"/>
                  <a:pt x="28238" y="34174"/>
                  <a:pt x="28295" y="34114"/>
                </a:cubicBezTo>
                <a:cubicBezTo>
                  <a:pt x="28598" y="33798"/>
                  <a:pt x="28876" y="33458"/>
                  <a:pt x="29130" y="33102"/>
                </a:cubicBezTo>
                <a:cubicBezTo>
                  <a:pt x="29206" y="32994"/>
                  <a:pt x="29280" y="32888"/>
                  <a:pt x="29355" y="32780"/>
                </a:cubicBezTo>
                <a:cubicBezTo>
                  <a:pt x="29378" y="32744"/>
                  <a:pt x="29402" y="32709"/>
                  <a:pt x="29425" y="32672"/>
                </a:cubicBezTo>
                <a:cubicBezTo>
                  <a:pt x="29453" y="32632"/>
                  <a:pt x="29480" y="32593"/>
                  <a:pt x="29504" y="32553"/>
                </a:cubicBezTo>
                <a:cubicBezTo>
                  <a:pt x="29563" y="32453"/>
                  <a:pt x="29623" y="32355"/>
                  <a:pt x="29678" y="32255"/>
                </a:cubicBezTo>
                <a:cubicBezTo>
                  <a:pt x="29701" y="32210"/>
                  <a:pt x="29727" y="32168"/>
                  <a:pt x="29749" y="32124"/>
                </a:cubicBezTo>
                <a:cubicBezTo>
                  <a:pt x="29780" y="32059"/>
                  <a:pt x="29812" y="31995"/>
                  <a:pt x="29843" y="31931"/>
                </a:cubicBezTo>
                <a:cubicBezTo>
                  <a:pt x="29868" y="31884"/>
                  <a:pt x="29888" y="31833"/>
                  <a:pt x="29912" y="31785"/>
                </a:cubicBezTo>
                <a:cubicBezTo>
                  <a:pt x="29931" y="31743"/>
                  <a:pt x="29951" y="31698"/>
                  <a:pt x="29970" y="31655"/>
                </a:cubicBezTo>
                <a:cubicBezTo>
                  <a:pt x="30008" y="31561"/>
                  <a:pt x="30048" y="31467"/>
                  <a:pt x="30083" y="31372"/>
                </a:cubicBezTo>
                <a:cubicBezTo>
                  <a:pt x="30106" y="31307"/>
                  <a:pt x="30134" y="31244"/>
                  <a:pt x="30154" y="31178"/>
                </a:cubicBezTo>
                <a:cubicBezTo>
                  <a:pt x="30173" y="31123"/>
                  <a:pt x="30192" y="31067"/>
                  <a:pt x="30209" y="31010"/>
                </a:cubicBezTo>
                <a:cubicBezTo>
                  <a:pt x="30243" y="30909"/>
                  <a:pt x="30273" y="30807"/>
                  <a:pt x="30302" y="30705"/>
                </a:cubicBezTo>
                <a:cubicBezTo>
                  <a:pt x="30363" y="30501"/>
                  <a:pt x="30415" y="30298"/>
                  <a:pt x="30457" y="30089"/>
                </a:cubicBezTo>
                <a:cubicBezTo>
                  <a:pt x="30502" y="29865"/>
                  <a:pt x="30542" y="29639"/>
                  <a:pt x="30579" y="29413"/>
                </a:cubicBezTo>
                <a:cubicBezTo>
                  <a:pt x="30588" y="29357"/>
                  <a:pt x="30594" y="29299"/>
                  <a:pt x="30601" y="29242"/>
                </a:cubicBezTo>
                <a:cubicBezTo>
                  <a:pt x="30609" y="29199"/>
                  <a:pt x="30615" y="29154"/>
                  <a:pt x="30620" y="29111"/>
                </a:cubicBezTo>
                <a:cubicBezTo>
                  <a:pt x="30631" y="29005"/>
                  <a:pt x="30645" y="28899"/>
                  <a:pt x="30653" y="28792"/>
                </a:cubicBezTo>
                <a:cubicBezTo>
                  <a:pt x="30663" y="28668"/>
                  <a:pt x="30674" y="28546"/>
                  <a:pt x="30681" y="28423"/>
                </a:cubicBezTo>
                <a:cubicBezTo>
                  <a:pt x="30686" y="28313"/>
                  <a:pt x="30691" y="28201"/>
                  <a:pt x="30693" y="28091"/>
                </a:cubicBezTo>
                <a:cubicBezTo>
                  <a:pt x="30694" y="28039"/>
                  <a:pt x="30698" y="27987"/>
                  <a:pt x="30697" y="27936"/>
                </a:cubicBezTo>
                <a:cubicBezTo>
                  <a:pt x="30696" y="27873"/>
                  <a:pt x="30694" y="27811"/>
                  <a:pt x="30693" y="27747"/>
                </a:cubicBezTo>
                <a:cubicBezTo>
                  <a:pt x="30692" y="27646"/>
                  <a:pt x="30691" y="27543"/>
                  <a:pt x="30687" y="27442"/>
                </a:cubicBezTo>
                <a:cubicBezTo>
                  <a:pt x="30679" y="27198"/>
                  <a:pt x="30670" y="26952"/>
                  <a:pt x="30658" y="26708"/>
                </a:cubicBezTo>
                <a:cubicBezTo>
                  <a:pt x="30653" y="26590"/>
                  <a:pt x="30643" y="26472"/>
                  <a:pt x="30632" y="26356"/>
                </a:cubicBezTo>
                <a:cubicBezTo>
                  <a:pt x="30624" y="26260"/>
                  <a:pt x="30612" y="26165"/>
                  <a:pt x="30595" y="26070"/>
                </a:cubicBezTo>
                <a:cubicBezTo>
                  <a:pt x="30585" y="26012"/>
                  <a:pt x="30576" y="25955"/>
                  <a:pt x="30563" y="25898"/>
                </a:cubicBezTo>
                <a:cubicBezTo>
                  <a:pt x="30550" y="25843"/>
                  <a:pt x="30537" y="25788"/>
                  <a:pt x="30526" y="25732"/>
                </a:cubicBezTo>
                <a:cubicBezTo>
                  <a:pt x="30505" y="25638"/>
                  <a:pt x="30480" y="25543"/>
                  <a:pt x="30456" y="25451"/>
                </a:cubicBezTo>
                <a:cubicBezTo>
                  <a:pt x="30399" y="25233"/>
                  <a:pt x="30343" y="25014"/>
                  <a:pt x="30283" y="24795"/>
                </a:cubicBezTo>
                <a:cubicBezTo>
                  <a:pt x="30222" y="24579"/>
                  <a:pt x="30158" y="24362"/>
                  <a:pt x="30093" y="24145"/>
                </a:cubicBezTo>
                <a:cubicBezTo>
                  <a:pt x="30058" y="24035"/>
                  <a:pt x="30023" y="23925"/>
                  <a:pt x="29987" y="23815"/>
                </a:cubicBezTo>
                <a:cubicBezTo>
                  <a:pt x="29954" y="23715"/>
                  <a:pt x="29919" y="23616"/>
                  <a:pt x="29883" y="23516"/>
                </a:cubicBezTo>
                <a:cubicBezTo>
                  <a:pt x="29851" y="23425"/>
                  <a:pt x="29816" y="23334"/>
                  <a:pt x="29781" y="23244"/>
                </a:cubicBezTo>
                <a:cubicBezTo>
                  <a:pt x="29745" y="23151"/>
                  <a:pt x="29712" y="23058"/>
                  <a:pt x="29675" y="22967"/>
                </a:cubicBezTo>
                <a:cubicBezTo>
                  <a:pt x="29515" y="22568"/>
                  <a:pt x="29356" y="22169"/>
                  <a:pt x="29181" y="21779"/>
                </a:cubicBezTo>
                <a:cubicBezTo>
                  <a:pt x="29015" y="21403"/>
                  <a:pt x="28861" y="21023"/>
                  <a:pt x="28695" y="20650"/>
                </a:cubicBezTo>
                <a:cubicBezTo>
                  <a:pt x="28619" y="20479"/>
                  <a:pt x="28536" y="20310"/>
                  <a:pt x="28453" y="20143"/>
                </a:cubicBezTo>
                <a:cubicBezTo>
                  <a:pt x="28372" y="19980"/>
                  <a:pt x="28289" y="19819"/>
                  <a:pt x="28204" y="19660"/>
                </a:cubicBezTo>
                <a:cubicBezTo>
                  <a:pt x="28042" y="19360"/>
                  <a:pt x="27867" y="19067"/>
                  <a:pt x="27698" y="18770"/>
                </a:cubicBezTo>
                <a:cubicBezTo>
                  <a:pt x="27567" y="18538"/>
                  <a:pt x="27447" y="18303"/>
                  <a:pt x="27320" y="18069"/>
                </a:cubicBezTo>
                <a:cubicBezTo>
                  <a:pt x="27196" y="17834"/>
                  <a:pt x="27067" y="17606"/>
                  <a:pt x="26935" y="17379"/>
                </a:cubicBezTo>
                <a:cubicBezTo>
                  <a:pt x="26656" y="16903"/>
                  <a:pt x="26363" y="16434"/>
                  <a:pt x="26088" y="15954"/>
                </a:cubicBezTo>
                <a:cubicBezTo>
                  <a:pt x="25785" y="15412"/>
                  <a:pt x="25519" y="14851"/>
                  <a:pt x="25229" y="14302"/>
                </a:cubicBezTo>
                <a:cubicBezTo>
                  <a:pt x="25132" y="14117"/>
                  <a:pt x="25034" y="13932"/>
                  <a:pt x="24928" y="13753"/>
                </a:cubicBezTo>
                <a:cubicBezTo>
                  <a:pt x="24819" y="13567"/>
                  <a:pt x="24708" y="13381"/>
                  <a:pt x="24598" y="13196"/>
                </a:cubicBezTo>
                <a:cubicBezTo>
                  <a:pt x="24375" y="12819"/>
                  <a:pt x="24153" y="12441"/>
                  <a:pt x="23911" y="12079"/>
                </a:cubicBezTo>
                <a:cubicBezTo>
                  <a:pt x="23798" y="11910"/>
                  <a:pt x="23679" y="11745"/>
                  <a:pt x="23563" y="11577"/>
                </a:cubicBezTo>
                <a:cubicBezTo>
                  <a:pt x="23458" y="11423"/>
                  <a:pt x="23354" y="11265"/>
                  <a:pt x="23248" y="11108"/>
                </a:cubicBezTo>
                <a:cubicBezTo>
                  <a:pt x="23015" y="10751"/>
                  <a:pt x="22782" y="10397"/>
                  <a:pt x="22541" y="10047"/>
                </a:cubicBezTo>
                <a:cubicBezTo>
                  <a:pt x="22420" y="9869"/>
                  <a:pt x="22297" y="9692"/>
                  <a:pt x="22170" y="9517"/>
                </a:cubicBezTo>
                <a:cubicBezTo>
                  <a:pt x="22040" y="9336"/>
                  <a:pt x="21906" y="9157"/>
                  <a:pt x="21772" y="8979"/>
                </a:cubicBezTo>
                <a:cubicBezTo>
                  <a:pt x="21503" y="8624"/>
                  <a:pt x="21230" y="8272"/>
                  <a:pt x="20965" y="7915"/>
                </a:cubicBezTo>
                <a:cubicBezTo>
                  <a:pt x="20714" y="7580"/>
                  <a:pt x="20467" y="7243"/>
                  <a:pt x="20216" y="6909"/>
                </a:cubicBezTo>
                <a:cubicBezTo>
                  <a:pt x="20105" y="6761"/>
                  <a:pt x="19990" y="6619"/>
                  <a:pt x="19871" y="6480"/>
                </a:cubicBezTo>
                <a:cubicBezTo>
                  <a:pt x="19754" y="6347"/>
                  <a:pt x="19630" y="6221"/>
                  <a:pt x="19501" y="6100"/>
                </a:cubicBezTo>
                <a:cubicBezTo>
                  <a:pt x="19360" y="5965"/>
                  <a:pt x="19216" y="5835"/>
                  <a:pt x="19069" y="5701"/>
                </a:cubicBezTo>
                <a:cubicBezTo>
                  <a:pt x="18922" y="5563"/>
                  <a:pt x="18776" y="5423"/>
                  <a:pt x="18629" y="5284"/>
                </a:cubicBezTo>
                <a:cubicBezTo>
                  <a:pt x="18336" y="5007"/>
                  <a:pt x="18035" y="4739"/>
                  <a:pt x="17727" y="4478"/>
                </a:cubicBezTo>
                <a:cubicBezTo>
                  <a:pt x="17148" y="3985"/>
                  <a:pt x="16528" y="3545"/>
                  <a:pt x="15933" y="3072"/>
                </a:cubicBezTo>
                <a:cubicBezTo>
                  <a:pt x="15795" y="2961"/>
                  <a:pt x="15659" y="2849"/>
                  <a:pt x="15518" y="2742"/>
                </a:cubicBezTo>
                <a:cubicBezTo>
                  <a:pt x="15434" y="2681"/>
                  <a:pt x="15348" y="2621"/>
                  <a:pt x="15261" y="2564"/>
                </a:cubicBezTo>
                <a:cubicBezTo>
                  <a:pt x="15177" y="2509"/>
                  <a:pt x="15090" y="2458"/>
                  <a:pt x="15005" y="2406"/>
                </a:cubicBezTo>
                <a:cubicBezTo>
                  <a:pt x="14822" y="2299"/>
                  <a:pt x="14644" y="2187"/>
                  <a:pt x="14456" y="2087"/>
                </a:cubicBezTo>
                <a:cubicBezTo>
                  <a:pt x="14309" y="2009"/>
                  <a:pt x="14159" y="1937"/>
                  <a:pt x="14006" y="1868"/>
                </a:cubicBezTo>
                <a:cubicBezTo>
                  <a:pt x="13854" y="1800"/>
                  <a:pt x="13701" y="1733"/>
                  <a:pt x="13547" y="1671"/>
                </a:cubicBezTo>
                <a:cubicBezTo>
                  <a:pt x="13369" y="1597"/>
                  <a:pt x="13191" y="1524"/>
                  <a:pt x="13013" y="1452"/>
                </a:cubicBezTo>
                <a:cubicBezTo>
                  <a:pt x="12830" y="1380"/>
                  <a:pt x="12646" y="1313"/>
                  <a:pt x="12461" y="1251"/>
                </a:cubicBezTo>
                <a:cubicBezTo>
                  <a:pt x="12281" y="1192"/>
                  <a:pt x="12101" y="1135"/>
                  <a:pt x="11924" y="1068"/>
                </a:cubicBezTo>
                <a:cubicBezTo>
                  <a:pt x="11736" y="992"/>
                  <a:pt x="11554" y="909"/>
                  <a:pt x="11369" y="828"/>
                </a:cubicBezTo>
                <a:cubicBezTo>
                  <a:pt x="11205" y="756"/>
                  <a:pt x="11038" y="692"/>
                  <a:pt x="10870" y="627"/>
                </a:cubicBezTo>
                <a:cubicBezTo>
                  <a:pt x="10704" y="563"/>
                  <a:pt x="10539" y="498"/>
                  <a:pt x="10368" y="449"/>
                </a:cubicBezTo>
                <a:cubicBezTo>
                  <a:pt x="10192" y="398"/>
                  <a:pt x="10012" y="357"/>
                  <a:pt x="9832" y="314"/>
                </a:cubicBezTo>
                <a:lnTo>
                  <a:pt x="9832" y="314"/>
                </a:lnTo>
                <a:cubicBezTo>
                  <a:pt x="9838" y="315"/>
                  <a:pt x="9842" y="316"/>
                  <a:pt x="9846" y="316"/>
                </a:cubicBezTo>
                <a:cubicBezTo>
                  <a:pt x="9644" y="268"/>
                  <a:pt x="9442" y="212"/>
                  <a:pt x="9238" y="172"/>
                </a:cubicBezTo>
                <a:cubicBezTo>
                  <a:pt x="9115" y="147"/>
                  <a:pt x="8991" y="128"/>
                  <a:pt x="8868" y="115"/>
                </a:cubicBezTo>
                <a:cubicBezTo>
                  <a:pt x="8762" y="103"/>
                  <a:pt x="8656" y="92"/>
                  <a:pt x="8550" y="79"/>
                </a:cubicBezTo>
                <a:cubicBezTo>
                  <a:pt x="8454" y="67"/>
                  <a:pt x="8359" y="54"/>
                  <a:pt x="8263" y="43"/>
                </a:cubicBezTo>
                <a:cubicBezTo>
                  <a:pt x="8171" y="31"/>
                  <a:pt x="8080" y="17"/>
                  <a:pt x="7987" y="12"/>
                </a:cubicBezTo>
                <a:cubicBezTo>
                  <a:pt x="7930" y="8"/>
                  <a:pt x="7875" y="3"/>
                  <a:pt x="7818" y="2"/>
                </a:cubicBezTo>
                <a:cubicBezTo>
                  <a:pt x="7752" y="2"/>
                  <a:pt x="7686" y="0"/>
                  <a:pt x="76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180730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250822" y="38091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-241302" y="-247998"/>
            <a:ext cx="1300602" cy="1146143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hasCustomPrompt="1" type="title"/>
          </p:nvPr>
        </p:nvSpPr>
        <p:spPr>
          <a:xfrm>
            <a:off x="3105475" y="2077350"/>
            <a:ext cx="2937300" cy="12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71" name="Google Shape;71;p11"/>
          <p:cNvSpPr txBox="1"/>
          <p:nvPr>
            <p:ph idx="1" type="subTitle"/>
          </p:nvPr>
        </p:nvSpPr>
        <p:spPr>
          <a:xfrm>
            <a:off x="1624525" y="3952263"/>
            <a:ext cx="5899200" cy="5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grpSp>
        <p:nvGrpSpPr>
          <p:cNvPr id="72" name="Google Shape;72;p11"/>
          <p:cNvGrpSpPr/>
          <p:nvPr/>
        </p:nvGrpSpPr>
        <p:grpSpPr>
          <a:xfrm>
            <a:off x="334388" y="595757"/>
            <a:ext cx="177989" cy="284961"/>
            <a:chOff x="881974" y="730425"/>
            <a:chExt cx="738850" cy="1182900"/>
          </a:xfrm>
        </p:grpSpPr>
        <p:sp>
          <p:nvSpPr>
            <p:cNvPr id="73" name="Google Shape;73;p11"/>
            <p:cNvSpPr/>
            <p:nvPr/>
          </p:nvSpPr>
          <p:spPr>
            <a:xfrm>
              <a:off x="1400024" y="1692525"/>
              <a:ext cx="220800" cy="2208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>
              <a:off x="1400024" y="1211475"/>
              <a:ext cx="220800" cy="2208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>
              <a:off x="1400024" y="730425"/>
              <a:ext cx="220800" cy="2208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>
              <a:off x="881974" y="1692525"/>
              <a:ext cx="220800" cy="2208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idx="2"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8" name="Google Shape;78;p11"/>
          <p:cNvSpPr/>
          <p:nvPr/>
        </p:nvSpPr>
        <p:spPr>
          <a:xfrm flipH="1">
            <a:off x="-511852" y="-255625"/>
            <a:ext cx="1056657" cy="931180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FFFFFF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/>
          <p:nvPr/>
        </p:nvSpPr>
        <p:spPr>
          <a:xfrm>
            <a:off x="8365175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title"/>
          </p:nvPr>
        </p:nvSpPr>
        <p:spPr>
          <a:xfrm>
            <a:off x="1937425" y="1632000"/>
            <a:ext cx="2491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400"/>
              <a:buNone/>
              <a:defRPr b="0"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3" name="Google Shape;83;p13"/>
          <p:cNvSpPr txBox="1"/>
          <p:nvPr>
            <p:ph hasCustomPrompt="1" idx="2" type="title"/>
          </p:nvPr>
        </p:nvSpPr>
        <p:spPr>
          <a:xfrm>
            <a:off x="752500" y="1892037"/>
            <a:ext cx="1185000" cy="59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 sz="5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4" name="Google Shape;84;p13"/>
          <p:cNvSpPr txBox="1"/>
          <p:nvPr>
            <p:ph idx="1" type="subTitle"/>
          </p:nvPr>
        </p:nvSpPr>
        <p:spPr>
          <a:xfrm>
            <a:off x="1937425" y="2105700"/>
            <a:ext cx="24918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3" type="title"/>
          </p:nvPr>
        </p:nvSpPr>
        <p:spPr>
          <a:xfrm>
            <a:off x="5903950" y="1632000"/>
            <a:ext cx="2491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400"/>
              <a:buNone/>
              <a:defRPr b="0"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6" name="Google Shape;86;p13"/>
          <p:cNvSpPr txBox="1"/>
          <p:nvPr>
            <p:ph hasCustomPrompt="1" idx="4" type="title"/>
          </p:nvPr>
        </p:nvSpPr>
        <p:spPr>
          <a:xfrm>
            <a:off x="4718950" y="1892024"/>
            <a:ext cx="1185000" cy="59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 sz="5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7" name="Google Shape;87;p13"/>
          <p:cNvSpPr txBox="1"/>
          <p:nvPr>
            <p:ph idx="5" type="subTitle"/>
          </p:nvPr>
        </p:nvSpPr>
        <p:spPr>
          <a:xfrm>
            <a:off x="5903950" y="2105700"/>
            <a:ext cx="24918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6" type="title"/>
          </p:nvPr>
        </p:nvSpPr>
        <p:spPr>
          <a:xfrm>
            <a:off x="1937425" y="3421400"/>
            <a:ext cx="2491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400"/>
              <a:buNone/>
              <a:defRPr b="0"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9" name="Google Shape;89;p13"/>
          <p:cNvSpPr txBox="1"/>
          <p:nvPr>
            <p:ph hasCustomPrompt="1" idx="7" type="title"/>
          </p:nvPr>
        </p:nvSpPr>
        <p:spPr>
          <a:xfrm>
            <a:off x="752500" y="3681437"/>
            <a:ext cx="1185000" cy="59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 sz="5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0" name="Google Shape;90;p13"/>
          <p:cNvSpPr txBox="1"/>
          <p:nvPr>
            <p:ph idx="8" type="subTitle"/>
          </p:nvPr>
        </p:nvSpPr>
        <p:spPr>
          <a:xfrm>
            <a:off x="1937425" y="3895100"/>
            <a:ext cx="24918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9" type="title"/>
          </p:nvPr>
        </p:nvSpPr>
        <p:spPr>
          <a:xfrm>
            <a:off x="5903950" y="3421435"/>
            <a:ext cx="2491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400"/>
              <a:buNone/>
              <a:defRPr b="0"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2" name="Google Shape;92;p13"/>
          <p:cNvSpPr txBox="1"/>
          <p:nvPr>
            <p:ph hasCustomPrompt="1" idx="13" type="title"/>
          </p:nvPr>
        </p:nvSpPr>
        <p:spPr>
          <a:xfrm>
            <a:off x="4718950" y="3681437"/>
            <a:ext cx="1185000" cy="59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 sz="5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3" name="Google Shape;93;p13"/>
          <p:cNvSpPr txBox="1"/>
          <p:nvPr>
            <p:ph idx="14" type="subTitle"/>
          </p:nvPr>
        </p:nvSpPr>
        <p:spPr>
          <a:xfrm>
            <a:off x="5903950" y="3895100"/>
            <a:ext cx="24918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5"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95" name="Google Shape;95;p13"/>
          <p:cNvSpPr/>
          <p:nvPr/>
        </p:nvSpPr>
        <p:spPr>
          <a:xfrm rot="2442826">
            <a:off x="-668776" y="3660162"/>
            <a:ext cx="1665019" cy="1610679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-301928" y="-111025"/>
            <a:ext cx="816284" cy="719328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8912992" y="34214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1324575" y="3526975"/>
            <a:ext cx="4266000" cy="53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14"/>
          <p:cNvSpPr txBox="1"/>
          <p:nvPr>
            <p:ph idx="1" type="subTitle"/>
          </p:nvPr>
        </p:nvSpPr>
        <p:spPr>
          <a:xfrm>
            <a:off x="1324575" y="1643063"/>
            <a:ext cx="5639100" cy="1740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01" name="Google Shape;101;p14"/>
          <p:cNvSpPr/>
          <p:nvPr/>
        </p:nvSpPr>
        <p:spPr>
          <a:xfrm flipH="1">
            <a:off x="7911892" y="-247998"/>
            <a:ext cx="1300602" cy="1146143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 flipH="1" rot="-920967">
            <a:off x="6378739" y="3072861"/>
            <a:ext cx="3508089" cy="2508472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 flipH="1">
            <a:off x="756364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 flipH="1">
            <a:off x="426664" y="38091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 flipH="1" rot="674509">
            <a:off x="-1056413" y="-975177"/>
            <a:ext cx="3545064" cy="3826659"/>
          </a:xfrm>
          <a:custGeom>
            <a:rect b="b" l="l" r="r" t="t"/>
            <a:pathLst>
              <a:path extrusionOk="0" h="37069" w="30699">
                <a:moveTo>
                  <a:pt x="7621" y="0"/>
                </a:moveTo>
                <a:cubicBezTo>
                  <a:pt x="7580" y="0"/>
                  <a:pt x="7538" y="5"/>
                  <a:pt x="7497" y="6"/>
                </a:cubicBezTo>
                <a:cubicBezTo>
                  <a:pt x="7446" y="8"/>
                  <a:pt x="7397" y="8"/>
                  <a:pt x="7347" y="13"/>
                </a:cubicBezTo>
                <a:cubicBezTo>
                  <a:pt x="7272" y="21"/>
                  <a:pt x="7199" y="28"/>
                  <a:pt x="7123" y="38"/>
                </a:cubicBezTo>
                <a:cubicBezTo>
                  <a:pt x="7097" y="41"/>
                  <a:pt x="7071" y="43"/>
                  <a:pt x="7045" y="48"/>
                </a:cubicBezTo>
                <a:cubicBezTo>
                  <a:pt x="6910" y="72"/>
                  <a:pt x="6773" y="94"/>
                  <a:pt x="6637" y="118"/>
                </a:cubicBezTo>
                <a:cubicBezTo>
                  <a:pt x="6401" y="156"/>
                  <a:pt x="6167" y="203"/>
                  <a:pt x="5932" y="247"/>
                </a:cubicBezTo>
                <a:cubicBezTo>
                  <a:pt x="5827" y="268"/>
                  <a:pt x="5723" y="288"/>
                  <a:pt x="5620" y="309"/>
                </a:cubicBezTo>
                <a:cubicBezTo>
                  <a:pt x="5514" y="330"/>
                  <a:pt x="5408" y="353"/>
                  <a:pt x="5302" y="378"/>
                </a:cubicBezTo>
                <a:cubicBezTo>
                  <a:pt x="5247" y="392"/>
                  <a:pt x="5192" y="408"/>
                  <a:pt x="5136" y="424"/>
                </a:cubicBezTo>
                <a:cubicBezTo>
                  <a:pt x="5100" y="433"/>
                  <a:pt x="5065" y="443"/>
                  <a:pt x="5029" y="455"/>
                </a:cubicBezTo>
                <a:cubicBezTo>
                  <a:pt x="4975" y="472"/>
                  <a:pt x="4919" y="488"/>
                  <a:pt x="4865" y="507"/>
                </a:cubicBezTo>
                <a:cubicBezTo>
                  <a:pt x="4806" y="529"/>
                  <a:pt x="4747" y="553"/>
                  <a:pt x="4687" y="574"/>
                </a:cubicBezTo>
                <a:cubicBezTo>
                  <a:pt x="4640" y="593"/>
                  <a:pt x="4595" y="615"/>
                  <a:pt x="4551" y="635"/>
                </a:cubicBezTo>
                <a:cubicBezTo>
                  <a:pt x="4505" y="656"/>
                  <a:pt x="4459" y="673"/>
                  <a:pt x="4414" y="698"/>
                </a:cubicBezTo>
                <a:cubicBezTo>
                  <a:pt x="4352" y="732"/>
                  <a:pt x="4289" y="766"/>
                  <a:pt x="4226" y="800"/>
                </a:cubicBezTo>
                <a:cubicBezTo>
                  <a:pt x="4187" y="821"/>
                  <a:pt x="4153" y="843"/>
                  <a:pt x="4117" y="864"/>
                </a:cubicBezTo>
                <a:cubicBezTo>
                  <a:pt x="4064" y="897"/>
                  <a:pt x="4010" y="926"/>
                  <a:pt x="3957" y="961"/>
                </a:cubicBezTo>
                <a:cubicBezTo>
                  <a:pt x="3908" y="993"/>
                  <a:pt x="3857" y="1026"/>
                  <a:pt x="3809" y="1058"/>
                </a:cubicBezTo>
                <a:cubicBezTo>
                  <a:pt x="3716" y="1119"/>
                  <a:pt x="3625" y="1184"/>
                  <a:pt x="3534" y="1248"/>
                </a:cubicBezTo>
                <a:cubicBezTo>
                  <a:pt x="3352" y="1375"/>
                  <a:pt x="3174" y="1508"/>
                  <a:pt x="2995" y="1638"/>
                </a:cubicBezTo>
                <a:cubicBezTo>
                  <a:pt x="2911" y="1700"/>
                  <a:pt x="2823" y="1762"/>
                  <a:pt x="2737" y="1828"/>
                </a:cubicBezTo>
                <a:cubicBezTo>
                  <a:pt x="2689" y="1867"/>
                  <a:pt x="2639" y="1905"/>
                  <a:pt x="2590" y="1943"/>
                </a:cubicBezTo>
                <a:cubicBezTo>
                  <a:pt x="2544" y="1978"/>
                  <a:pt x="2500" y="2017"/>
                  <a:pt x="2457" y="2053"/>
                </a:cubicBezTo>
                <a:cubicBezTo>
                  <a:pt x="2369" y="2126"/>
                  <a:pt x="2286" y="2205"/>
                  <a:pt x="2205" y="2287"/>
                </a:cubicBezTo>
                <a:cubicBezTo>
                  <a:pt x="2174" y="2318"/>
                  <a:pt x="2141" y="2350"/>
                  <a:pt x="2111" y="2383"/>
                </a:cubicBezTo>
                <a:lnTo>
                  <a:pt x="1968" y="2541"/>
                </a:lnTo>
                <a:cubicBezTo>
                  <a:pt x="1926" y="2587"/>
                  <a:pt x="1889" y="2634"/>
                  <a:pt x="1850" y="2681"/>
                </a:cubicBezTo>
                <a:cubicBezTo>
                  <a:pt x="1822" y="2715"/>
                  <a:pt x="1793" y="2750"/>
                  <a:pt x="1765" y="2784"/>
                </a:cubicBezTo>
                <a:cubicBezTo>
                  <a:pt x="1703" y="2864"/>
                  <a:pt x="1640" y="2943"/>
                  <a:pt x="1581" y="3024"/>
                </a:cubicBezTo>
                <a:cubicBezTo>
                  <a:pt x="1501" y="3129"/>
                  <a:pt x="1424" y="3237"/>
                  <a:pt x="1346" y="3345"/>
                </a:cubicBezTo>
                <a:cubicBezTo>
                  <a:pt x="1321" y="3382"/>
                  <a:pt x="1296" y="3417"/>
                  <a:pt x="1270" y="3455"/>
                </a:cubicBezTo>
                <a:cubicBezTo>
                  <a:pt x="1235" y="3506"/>
                  <a:pt x="1198" y="3558"/>
                  <a:pt x="1164" y="3611"/>
                </a:cubicBezTo>
                <a:cubicBezTo>
                  <a:pt x="1107" y="3702"/>
                  <a:pt x="1047" y="3793"/>
                  <a:pt x="992" y="3887"/>
                </a:cubicBezTo>
                <a:cubicBezTo>
                  <a:pt x="962" y="3940"/>
                  <a:pt x="929" y="3993"/>
                  <a:pt x="901" y="4046"/>
                </a:cubicBezTo>
                <a:cubicBezTo>
                  <a:pt x="873" y="4102"/>
                  <a:pt x="843" y="4156"/>
                  <a:pt x="813" y="4212"/>
                </a:cubicBezTo>
                <a:cubicBezTo>
                  <a:pt x="786" y="4264"/>
                  <a:pt x="761" y="4314"/>
                  <a:pt x="735" y="4366"/>
                </a:cubicBezTo>
                <a:cubicBezTo>
                  <a:pt x="714" y="4412"/>
                  <a:pt x="689" y="4459"/>
                  <a:pt x="667" y="4506"/>
                </a:cubicBezTo>
                <a:cubicBezTo>
                  <a:pt x="625" y="4600"/>
                  <a:pt x="580" y="4695"/>
                  <a:pt x="541" y="4790"/>
                </a:cubicBezTo>
                <a:cubicBezTo>
                  <a:pt x="518" y="4847"/>
                  <a:pt x="493" y="4902"/>
                  <a:pt x="472" y="4959"/>
                </a:cubicBezTo>
                <a:cubicBezTo>
                  <a:pt x="451" y="5023"/>
                  <a:pt x="428" y="5087"/>
                  <a:pt x="405" y="5150"/>
                </a:cubicBezTo>
                <a:cubicBezTo>
                  <a:pt x="392" y="5190"/>
                  <a:pt x="379" y="5233"/>
                  <a:pt x="368" y="5274"/>
                </a:cubicBezTo>
                <a:cubicBezTo>
                  <a:pt x="356" y="5317"/>
                  <a:pt x="342" y="5362"/>
                  <a:pt x="331" y="5405"/>
                </a:cubicBezTo>
                <a:cubicBezTo>
                  <a:pt x="274" y="5634"/>
                  <a:pt x="223" y="5862"/>
                  <a:pt x="172" y="6091"/>
                </a:cubicBezTo>
                <a:cubicBezTo>
                  <a:pt x="127" y="6298"/>
                  <a:pt x="88" y="6506"/>
                  <a:pt x="58" y="6714"/>
                </a:cubicBezTo>
                <a:cubicBezTo>
                  <a:pt x="49" y="6772"/>
                  <a:pt x="41" y="6829"/>
                  <a:pt x="36" y="6889"/>
                </a:cubicBezTo>
                <a:cubicBezTo>
                  <a:pt x="31" y="6940"/>
                  <a:pt x="22" y="6989"/>
                  <a:pt x="20" y="7040"/>
                </a:cubicBezTo>
                <a:cubicBezTo>
                  <a:pt x="13" y="7143"/>
                  <a:pt x="8" y="7246"/>
                  <a:pt x="6" y="7348"/>
                </a:cubicBezTo>
                <a:cubicBezTo>
                  <a:pt x="1" y="7562"/>
                  <a:pt x="3" y="7777"/>
                  <a:pt x="10" y="7990"/>
                </a:cubicBezTo>
                <a:cubicBezTo>
                  <a:pt x="18" y="8221"/>
                  <a:pt x="27" y="8451"/>
                  <a:pt x="41" y="8681"/>
                </a:cubicBezTo>
                <a:cubicBezTo>
                  <a:pt x="47" y="8792"/>
                  <a:pt x="54" y="8902"/>
                  <a:pt x="63" y="9014"/>
                </a:cubicBezTo>
                <a:cubicBezTo>
                  <a:pt x="65" y="9066"/>
                  <a:pt x="73" y="9115"/>
                  <a:pt x="78" y="9167"/>
                </a:cubicBezTo>
                <a:cubicBezTo>
                  <a:pt x="83" y="9210"/>
                  <a:pt x="85" y="9253"/>
                  <a:pt x="92" y="9296"/>
                </a:cubicBezTo>
                <a:cubicBezTo>
                  <a:pt x="99" y="9344"/>
                  <a:pt x="106" y="9392"/>
                  <a:pt x="114" y="9438"/>
                </a:cubicBezTo>
                <a:cubicBezTo>
                  <a:pt x="116" y="9458"/>
                  <a:pt x="119" y="9478"/>
                  <a:pt x="122" y="9497"/>
                </a:cubicBezTo>
                <a:cubicBezTo>
                  <a:pt x="135" y="9558"/>
                  <a:pt x="147" y="9618"/>
                  <a:pt x="159" y="9676"/>
                </a:cubicBezTo>
                <a:cubicBezTo>
                  <a:pt x="193" y="9840"/>
                  <a:pt x="246" y="9999"/>
                  <a:pt x="315" y="10149"/>
                </a:cubicBezTo>
                <a:cubicBezTo>
                  <a:pt x="339" y="10206"/>
                  <a:pt x="363" y="10263"/>
                  <a:pt x="391" y="10317"/>
                </a:cubicBezTo>
                <a:cubicBezTo>
                  <a:pt x="420" y="10372"/>
                  <a:pt x="449" y="10428"/>
                  <a:pt x="476" y="10481"/>
                </a:cubicBezTo>
                <a:cubicBezTo>
                  <a:pt x="517" y="10560"/>
                  <a:pt x="561" y="10636"/>
                  <a:pt x="612" y="10708"/>
                </a:cubicBezTo>
                <a:cubicBezTo>
                  <a:pt x="683" y="10812"/>
                  <a:pt x="759" y="10911"/>
                  <a:pt x="847" y="11002"/>
                </a:cubicBezTo>
                <a:cubicBezTo>
                  <a:pt x="1012" y="11171"/>
                  <a:pt x="1193" y="11321"/>
                  <a:pt x="1376" y="11471"/>
                </a:cubicBezTo>
                <a:cubicBezTo>
                  <a:pt x="1456" y="11534"/>
                  <a:pt x="1539" y="11589"/>
                  <a:pt x="1623" y="11646"/>
                </a:cubicBezTo>
                <a:cubicBezTo>
                  <a:pt x="1696" y="11695"/>
                  <a:pt x="1768" y="11750"/>
                  <a:pt x="1846" y="11796"/>
                </a:cubicBezTo>
                <a:cubicBezTo>
                  <a:pt x="2055" y="11924"/>
                  <a:pt x="2267" y="12051"/>
                  <a:pt x="2478" y="12175"/>
                </a:cubicBezTo>
                <a:cubicBezTo>
                  <a:pt x="2521" y="12203"/>
                  <a:pt x="2566" y="12227"/>
                  <a:pt x="2610" y="12251"/>
                </a:cubicBezTo>
                <a:cubicBezTo>
                  <a:pt x="2650" y="12275"/>
                  <a:pt x="2690" y="12301"/>
                  <a:pt x="2731" y="12321"/>
                </a:cubicBezTo>
                <a:cubicBezTo>
                  <a:pt x="2816" y="12366"/>
                  <a:pt x="2901" y="12414"/>
                  <a:pt x="2989" y="12453"/>
                </a:cubicBezTo>
                <a:cubicBezTo>
                  <a:pt x="3043" y="12477"/>
                  <a:pt x="3097" y="12504"/>
                  <a:pt x="3153" y="12525"/>
                </a:cubicBezTo>
                <a:cubicBezTo>
                  <a:pt x="3205" y="12544"/>
                  <a:pt x="3257" y="12562"/>
                  <a:pt x="3306" y="12582"/>
                </a:cubicBezTo>
                <a:cubicBezTo>
                  <a:pt x="3391" y="12611"/>
                  <a:pt x="3478" y="12639"/>
                  <a:pt x="3564" y="12664"/>
                </a:cubicBezTo>
                <a:cubicBezTo>
                  <a:pt x="3773" y="12721"/>
                  <a:pt x="3979" y="12778"/>
                  <a:pt x="4194" y="12802"/>
                </a:cubicBezTo>
                <a:cubicBezTo>
                  <a:pt x="4247" y="12809"/>
                  <a:pt x="4301" y="12818"/>
                  <a:pt x="4356" y="12820"/>
                </a:cubicBezTo>
                <a:cubicBezTo>
                  <a:pt x="4418" y="12824"/>
                  <a:pt x="4481" y="12828"/>
                  <a:pt x="4542" y="12832"/>
                </a:cubicBezTo>
                <a:cubicBezTo>
                  <a:pt x="4636" y="12839"/>
                  <a:pt x="4729" y="12841"/>
                  <a:pt x="4822" y="12846"/>
                </a:cubicBezTo>
                <a:cubicBezTo>
                  <a:pt x="5043" y="12859"/>
                  <a:pt x="5261" y="12880"/>
                  <a:pt x="5481" y="12903"/>
                </a:cubicBezTo>
                <a:lnTo>
                  <a:pt x="5475" y="12903"/>
                </a:lnTo>
                <a:cubicBezTo>
                  <a:pt x="5584" y="12916"/>
                  <a:pt x="5690" y="12930"/>
                  <a:pt x="5797" y="12946"/>
                </a:cubicBezTo>
                <a:cubicBezTo>
                  <a:pt x="5891" y="12958"/>
                  <a:pt x="5984" y="12978"/>
                  <a:pt x="6076" y="12998"/>
                </a:cubicBezTo>
                <a:cubicBezTo>
                  <a:pt x="6275" y="13042"/>
                  <a:pt x="6472" y="13086"/>
                  <a:pt x="6670" y="13132"/>
                </a:cubicBezTo>
                <a:cubicBezTo>
                  <a:pt x="6742" y="13150"/>
                  <a:pt x="6813" y="13169"/>
                  <a:pt x="6884" y="13189"/>
                </a:cubicBezTo>
                <a:cubicBezTo>
                  <a:pt x="6949" y="13210"/>
                  <a:pt x="7015" y="13232"/>
                  <a:pt x="7080" y="13253"/>
                </a:cubicBezTo>
                <a:cubicBezTo>
                  <a:pt x="7197" y="13295"/>
                  <a:pt x="7313" y="13339"/>
                  <a:pt x="7429" y="13382"/>
                </a:cubicBezTo>
                <a:cubicBezTo>
                  <a:pt x="7464" y="13398"/>
                  <a:pt x="7501" y="13412"/>
                  <a:pt x="7535" y="13429"/>
                </a:cubicBezTo>
                <a:cubicBezTo>
                  <a:pt x="7568" y="13448"/>
                  <a:pt x="7603" y="13465"/>
                  <a:pt x="7637" y="13484"/>
                </a:cubicBezTo>
                <a:cubicBezTo>
                  <a:pt x="7717" y="13529"/>
                  <a:pt x="7793" y="13576"/>
                  <a:pt x="7870" y="13628"/>
                </a:cubicBezTo>
                <a:cubicBezTo>
                  <a:pt x="7890" y="13646"/>
                  <a:pt x="7913" y="13661"/>
                  <a:pt x="7934" y="13680"/>
                </a:cubicBezTo>
                <a:cubicBezTo>
                  <a:pt x="7957" y="13700"/>
                  <a:pt x="7980" y="13722"/>
                  <a:pt x="8005" y="13744"/>
                </a:cubicBezTo>
                <a:cubicBezTo>
                  <a:pt x="8043" y="13783"/>
                  <a:pt x="8083" y="13821"/>
                  <a:pt x="8118" y="13862"/>
                </a:cubicBezTo>
                <a:cubicBezTo>
                  <a:pt x="8153" y="13904"/>
                  <a:pt x="8186" y="13945"/>
                  <a:pt x="8218" y="13989"/>
                </a:cubicBezTo>
                <a:lnTo>
                  <a:pt x="8218" y="13988"/>
                </a:lnTo>
                <a:cubicBezTo>
                  <a:pt x="8315" y="14127"/>
                  <a:pt x="8403" y="14270"/>
                  <a:pt x="8487" y="14417"/>
                </a:cubicBezTo>
                <a:cubicBezTo>
                  <a:pt x="8501" y="14442"/>
                  <a:pt x="8515" y="14467"/>
                  <a:pt x="8529" y="14491"/>
                </a:cubicBezTo>
                <a:lnTo>
                  <a:pt x="8529" y="14491"/>
                </a:lnTo>
                <a:cubicBezTo>
                  <a:pt x="8528" y="14490"/>
                  <a:pt x="8528" y="14489"/>
                  <a:pt x="8527" y="14489"/>
                </a:cubicBezTo>
                <a:lnTo>
                  <a:pt x="8527" y="14489"/>
                </a:lnTo>
                <a:cubicBezTo>
                  <a:pt x="8585" y="14595"/>
                  <a:pt x="8642" y="14702"/>
                  <a:pt x="8693" y="14815"/>
                </a:cubicBezTo>
                <a:cubicBezTo>
                  <a:pt x="8721" y="14876"/>
                  <a:pt x="8748" y="14936"/>
                  <a:pt x="8774" y="15000"/>
                </a:cubicBezTo>
                <a:cubicBezTo>
                  <a:pt x="8783" y="15074"/>
                  <a:pt x="8790" y="15149"/>
                  <a:pt x="8794" y="15224"/>
                </a:cubicBezTo>
                <a:cubicBezTo>
                  <a:pt x="8800" y="15368"/>
                  <a:pt x="8800" y="15511"/>
                  <a:pt x="8793" y="15656"/>
                </a:cubicBezTo>
                <a:cubicBezTo>
                  <a:pt x="8788" y="15733"/>
                  <a:pt x="8784" y="15811"/>
                  <a:pt x="8780" y="15889"/>
                </a:cubicBezTo>
                <a:cubicBezTo>
                  <a:pt x="8779" y="15890"/>
                  <a:pt x="8779" y="15892"/>
                  <a:pt x="8779" y="15893"/>
                </a:cubicBezTo>
                <a:lnTo>
                  <a:pt x="8779" y="15894"/>
                </a:lnTo>
                <a:cubicBezTo>
                  <a:pt x="8771" y="15956"/>
                  <a:pt x="8764" y="16018"/>
                  <a:pt x="8758" y="16081"/>
                </a:cubicBezTo>
                <a:cubicBezTo>
                  <a:pt x="8753" y="16126"/>
                  <a:pt x="8750" y="16172"/>
                  <a:pt x="8743" y="16217"/>
                </a:cubicBezTo>
                <a:lnTo>
                  <a:pt x="8685" y="16573"/>
                </a:lnTo>
                <a:cubicBezTo>
                  <a:pt x="8661" y="16689"/>
                  <a:pt x="8636" y="16803"/>
                  <a:pt x="8614" y="16919"/>
                </a:cubicBezTo>
                <a:cubicBezTo>
                  <a:pt x="8602" y="16972"/>
                  <a:pt x="8587" y="17024"/>
                  <a:pt x="8573" y="17077"/>
                </a:cubicBezTo>
                <a:cubicBezTo>
                  <a:pt x="8558" y="17138"/>
                  <a:pt x="8543" y="17199"/>
                  <a:pt x="8528" y="17260"/>
                </a:cubicBezTo>
                <a:cubicBezTo>
                  <a:pt x="8506" y="17347"/>
                  <a:pt x="8479" y="17435"/>
                  <a:pt x="8456" y="17523"/>
                </a:cubicBezTo>
                <a:cubicBezTo>
                  <a:pt x="8434" y="17598"/>
                  <a:pt x="8411" y="17674"/>
                  <a:pt x="8388" y="17750"/>
                </a:cubicBezTo>
                <a:cubicBezTo>
                  <a:pt x="8337" y="17912"/>
                  <a:pt x="8284" y="18076"/>
                  <a:pt x="8233" y="18238"/>
                </a:cubicBezTo>
                <a:cubicBezTo>
                  <a:pt x="8186" y="18385"/>
                  <a:pt x="8141" y="18532"/>
                  <a:pt x="8103" y="18682"/>
                </a:cubicBezTo>
                <a:cubicBezTo>
                  <a:pt x="8063" y="18834"/>
                  <a:pt x="8031" y="18988"/>
                  <a:pt x="8002" y="19143"/>
                </a:cubicBezTo>
                <a:cubicBezTo>
                  <a:pt x="7945" y="19454"/>
                  <a:pt x="7898" y="19767"/>
                  <a:pt x="7880" y="20080"/>
                </a:cubicBezTo>
                <a:cubicBezTo>
                  <a:pt x="7870" y="20248"/>
                  <a:pt x="7866" y="20414"/>
                  <a:pt x="7875" y="20581"/>
                </a:cubicBezTo>
                <a:cubicBezTo>
                  <a:pt x="7882" y="20738"/>
                  <a:pt x="7897" y="20895"/>
                  <a:pt x="7917" y="21052"/>
                </a:cubicBezTo>
                <a:cubicBezTo>
                  <a:pt x="7954" y="21343"/>
                  <a:pt x="8005" y="21633"/>
                  <a:pt x="8083" y="21915"/>
                </a:cubicBezTo>
                <a:cubicBezTo>
                  <a:pt x="8123" y="22056"/>
                  <a:pt x="8169" y="22198"/>
                  <a:pt x="8224" y="22334"/>
                </a:cubicBezTo>
                <a:cubicBezTo>
                  <a:pt x="8285" y="22487"/>
                  <a:pt x="8355" y="22636"/>
                  <a:pt x="8425" y="22783"/>
                </a:cubicBezTo>
                <a:cubicBezTo>
                  <a:pt x="8491" y="22920"/>
                  <a:pt x="8563" y="23051"/>
                  <a:pt x="8644" y="23179"/>
                </a:cubicBezTo>
                <a:cubicBezTo>
                  <a:pt x="8695" y="23263"/>
                  <a:pt x="8752" y="23344"/>
                  <a:pt x="8816" y="23418"/>
                </a:cubicBezTo>
                <a:cubicBezTo>
                  <a:pt x="8871" y="23479"/>
                  <a:pt x="8930" y="23539"/>
                  <a:pt x="8991" y="23596"/>
                </a:cubicBezTo>
                <a:cubicBezTo>
                  <a:pt x="9103" y="23699"/>
                  <a:pt x="9214" y="23800"/>
                  <a:pt x="9333" y="23893"/>
                </a:cubicBezTo>
                <a:cubicBezTo>
                  <a:pt x="9395" y="23943"/>
                  <a:pt x="9457" y="23990"/>
                  <a:pt x="9522" y="24035"/>
                </a:cubicBezTo>
                <a:cubicBezTo>
                  <a:pt x="9590" y="24081"/>
                  <a:pt x="9658" y="24125"/>
                  <a:pt x="9728" y="24170"/>
                </a:cubicBezTo>
                <a:cubicBezTo>
                  <a:pt x="9967" y="24325"/>
                  <a:pt x="10229" y="24454"/>
                  <a:pt x="10507" y="24528"/>
                </a:cubicBezTo>
                <a:cubicBezTo>
                  <a:pt x="10649" y="24567"/>
                  <a:pt x="10794" y="24598"/>
                  <a:pt x="10938" y="24625"/>
                </a:cubicBezTo>
                <a:cubicBezTo>
                  <a:pt x="11097" y="24656"/>
                  <a:pt x="11256" y="24686"/>
                  <a:pt x="11417" y="24702"/>
                </a:cubicBezTo>
                <a:cubicBezTo>
                  <a:pt x="11499" y="24713"/>
                  <a:pt x="11583" y="24719"/>
                  <a:pt x="11665" y="24723"/>
                </a:cubicBezTo>
                <a:cubicBezTo>
                  <a:pt x="11741" y="24727"/>
                  <a:pt x="11818" y="24728"/>
                  <a:pt x="11892" y="24728"/>
                </a:cubicBezTo>
                <a:cubicBezTo>
                  <a:pt x="12045" y="24728"/>
                  <a:pt x="12197" y="24718"/>
                  <a:pt x="12349" y="24705"/>
                </a:cubicBezTo>
                <a:cubicBezTo>
                  <a:pt x="12513" y="24692"/>
                  <a:pt x="12675" y="24672"/>
                  <a:pt x="12838" y="24657"/>
                </a:cubicBezTo>
                <a:cubicBezTo>
                  <a:pt x="12990" y="24644"/>
                  <a:pt x="13145" y="24633"/>
                  <a:pt x="13300" y="24625"/>
                </a:cubicBezTo>
                <a:cubicBezTo>
                  <a:pt x="13352" y="24625"/>
                  <a:pt x="13403" y="24625"/>
                  <a:pt x="13457" y="24628"/>
                </a:cubicBezTo>
                <a:cubicBezTo>
                  <a:pt x="13490" y="24629"/>
                  <a:pt x="13522" y="24630"/>
                  <a:pt x="13555" y="24631"/>
                </a:cubicBezTo>
                <a:cubicBezTo>
                  <a:pt x="13578" y="24633"/>
                  <a:pt x="13603" y="24633"/>
                  <a:pt x="13628" y="24635"/>
                </a:cubicBezTo>
                <a:cubicBezTo>
                  <a:pt x="13727" y="24647"/>
                  <a:pt x="13828" y="24660"/>
                  <a:pt x="13927" y="24671"/>
                </a:cubicBezTo>
                <a:cubicBezTo>
                  <a:pt x="13999" y="24685"/>
                  <a:pt x="14068" y="24697"/>
                  <a:pt x="14139" y="24711"/>
                </a:cubicBezTo>
                <a:cubicBezTo>
                  <a:pt x="14182" y="24718"/>
                  <a:pt x="14226" y="24726"/>
                  <a:pt x="14269" y="24733"/>
                </a:cubicBezTo>
                <a:cubicBezTo>
                  <a:pt x="14289" y="24737"/>
                  <a:pt x="14309" y="24741"/>
                  <a:pt x="14327" y="24746"/>
                </a:cubicBezTo>
                <a:cubicBezTo>
                  <a:pt x="14451" y="24775"/>
                  <a:pt x="14575" y="24805"/>
                  <a:pt x="14699" y="24834"/>
                </a:cubicBezTo>
                <a:cubicBezTo>
                  <a:pt x="14797" y="24862"/>
                  <a:pt x="14897" y="24891"/>
                  <a:pt x="14996" y="24921"/>
                </a:cubicBezTo>
                <a:cubicBezTo>
                  <a:pt x="15073" y="24944"/>
                  <a:pt x="15147" y="24971"/>
                  <a:pt x="15224" y="24996"/>
                </a:cubicBezTo>
                <a:cubicBezTo>
                  <a:pt x="15300" y="25024"/>
                  <a:pt x="15375" y="25050"/>
                  <a:pt x="15451" y="25081"/>
                </a:cubicBezTo>
                <a:cubicBezTo>
                  <a:pt x="15537" y="25117"/>
                  <a:pt x="15622" y="25154"/>
                  <a:pt x="15709" y="25190"/>
                </a:cubicBezTo>
                <a:cubicBezTo>
                  <a:pt x="15757" y="25214"/>
                  <a:pt x="15806" y="25239"/>
                  <a:pt x="15854" y="25264"/>
                </a:cubicBezTo>
                <a:lnTo>
                  <a:pt x="15971" y="25322"/>
                </a:lnTo>
                <a:cubicBezTo>
                  <a:pt x="15983" y="25329"/>
                  <a:pt x="15998" y="25334"/>
                  <a:pt x="16009" y="25341"/>
                </a:cubicBezTo>
                <a:cubicBezTo>
                  <a:pt x="16106" y="25397"/>
                  <a:pt x="16203" y="25454"/>
                  <a:pt x="16301" y="25510"/>
                </a:cubicBezTo>
                <a:cubicBezTo>
                  <a:pt x="16372" y="25559"/>
                  <a:pt x="16445" y="25607"/>
                  <a:pt x="16516" y="25656"/>
                </a:cubicBezTo>
                <a:cubicBezTo>
                  <a:pt x="16541" y="25672"/>
                  <a:pt x="16569" y="25690"/>
                  <a:pt x="16593" y="25708"/>
                </a:cubicBezTo>
                <a:cubicBezTo>
                  <a:pt x="16669" y="25764"/>
                  <a:pt x="16746" y="25824"/>
                  <a:pt x="16818" y="25884"/>
                </a:cubicBezTo>
                <a:cubicBezTo>
                  <a:pt x="16922" y="25975"/>
                  <a:pt x="17020" y="26069"/>
                  <a:pt x="17116" y="26167"/>
                </a:cubicBezTo>
                <a:cubicBezTo>
                  <a:pt x="17196" y="26256"/>
                  <a:pt x="17276" y="26345"/>
                  <a:pt x="17353" y="26438"/>
                </a:cubicBezTo>
                <a:lnTo>
                  <a:pt x="17437" y="26542"/>
                </a:lnTo>
                <a:cubicBezTo>
                  <a:pt x="17449" y="26558"/>
                  <a:pt x="17463" y="26573"/>
                  <a:pt x="17474" y="26590"/>
                </a:cubicBezTo>
                <a:cubicBezTo>
                  <a:pt x="17512" y="26646"/>
                  <a:pt x="17551" y="26699"/>
                  <a:pt x="17589" y="26755"/>
                </a:cubicBezTo>
                <a:cubicBezTo>
                  <a:pt x="17613" y="26792"/>
                  <a:pt x="17636" y="26830"/>
                  <a:pt x="17658" y="26869"/>
                </a:cubicBezTo>
                <a:cubicBezTo>
                  <a:pt x="17676" y="26899"/>
                  <a:pt x="17697" y="26931"/>
                  <a:pt x="17715" y="26964"/>
                </a:cubicBezTo>
                <a:cubicBezTo>
                  <a:pt x="17754" y="27042"/>
                  <a:pt x="17793" y="27120"/>
                  <a:pt x="17833" y="27198"/>
                </a:cubicBezTo>
                <a:lnTo>
                  <a:pt x="17918" y="27391"/>
                </a:lnTo>
                <a:cubicBezTo>
                  <a:pt x="17960" y="27488"/>
                  <a:pt x="17996" y="27585"/>
                  <a:pt x="18031" y="27685"/>
                </a:cubicBezTo>
                <a:cubicBezTo>
                  <a:pt x="18067" y="27801"/>
                  <a:pt x="18098" y="27920"/>
                  <a:pt x="18125" y="28040"/>
                </a:cubicBezTo>
                <a:cubicBezTo>
                  <a:pt x="18135" y="28095"/>
                  <a:pt x="18144" y="28148"/>
                  <a:pt x="18154" y="28204"/>
                </a:cubicBezTo>
                <a:cubicBezTo>
                  <a:pt x="18160" y="28239"/>
                  <a:pt x="18166" y="28272"/>
                  <a:pt x="18172" y="28306"/>
                </a:cubicBezTo>
                <a:cubicBezTo>
                  <a:pt x="18175" y="28319"/>
                  <a:pt x="18179" y="28335"/>
                  <a:pt x="18180" y="28350"/>
                </a:cubicBezTo>
                <a:cubicBezTo>
                  <a:pt x="18192" y="28463"/>
                  <a:pt x="18205" y="28574"/>
                  <a:pt x="18216" y="28686"/>
                </a:cubicBezTo>
                <a:cubicBezTo>
                  <a:pt x="18218" y="28746"/>
                  <a:pt x="18223" y="28807"/>
                  <a:pt x="18226" y="28866"/>
                </a:cubicBezTo>
                <a:cubicBezTo>
                  <a:pt x="18228" y="28912"/>
                  <a:pt x="18233" y="28957"/>
                  <a:pt x="18232" y="29001"/>
                </a:cubicBezTo>
                <a:cubicBezTo>
                  <a:pt x="18230" y="29111"/>
                  <a:pt x="18228" y="29220"/>
                  <a:pt x="18227" y="29329"/>
                </a:cubicBezTo>
                <a:cubicBezTo>
                  <a:pt x="18219" y="29422"/>
                  <a:pt x="18211" y="29516"/>
                  <a:pt x="18205" y="29608"/>
                </a:cubicBezTo>
                <a:cubicBezTo>
                  <a:pt x="18200" y="29678"/>
                  <a:pt x="18190" y="29748"/>
                  <a:pt x="18180" y="29818"/>
                </a:cubicBezTo>
                <a:cubicBezTo>
                  <a:pt x="18171" y="29887"/>
                  <a:pt x="18164" y="29958"/>
                  <a:pt x="18152" y="30027"/>
                </a:cubicBezTo>
                <a:cubicBezTo>
                  <a:pt x="18137" y="30114"/>
                  <a:pt x="18122" y="30200"/>
                  <a:pt x="18108" y="30285"/>
                </a:cubicBezTo>
                <a:cubicBezTo>
                  <a:pt x="18108" y="30289"/>
                  <a:pt x="18107" y="30290"/>
                  <a:pt x="18107" y="30293"/>
                </a:cubicBezTo>
                <a:cubicBezTo>
                  <a:pt x="18085" y="30391"/>
                  <a:pt x="18068" y="30487"/>
                  <a:pt x="18045" y="30585"/>
                </a:cubicBezTo>
                <a:cubicBezTo>
                  <a:pt x="18021" y="30688"/>
                  <a:pt x="17998" y="30790"/>
                  <a:pt x="17974" y="30893"/>
                </a:cubicBezTo>
                <a:cubicBezTo>
                  <a:pt x="17939" y="31048"/>
                  <a:pt x="17907" y="31202"/>
                  <a:pt x="17879" y="31358"/>
                </a:cubicBezTo>
                <a:cubicBezTo>
                  <a:pt x="17864" y="31436"/>
                  <a:pt x="17848" y="31518"/>
                  <a:pt x="17838" y="31598"/>
                </a:cubicBezTo>
                <a:cubicBezTo>
                  <a:pt x="17824" y="31694"/>
                  <a:pt x="17812" y="31790"/>
                  <a:pt x="17798" y="31887"/>
                </a:cubicBezTo>
                <a:cubicBezTo>
                  <a:pt x="17794" y="31923"/>
                  <a:pt x="17793" y="31959"/>
                  <a:pt x="17791" y="31995"/>
                </a:cubicBezTo>
                <a:cubicBezTo>
                  <a:pt x="17786" y="32053"/>
                  <a:pt x="17782" y="32111"/>
                  <a:pt x="17777" y="32169"/>
                </a:cubicBezTo>
                <a:cubicBezTo>
                  <a:pt x="17772" y="32235"/>
                  <a:pt x="17771" y="32298"/>
                  <a:pt x="17768" y="32363"/>
                </a:cubicBezTo>
                <a:cubicBezTo>
                  <a:pt x="17766" y="32442"/>
                  <a:pt x="17762" y="32520"/>
                  <a:pt x="17765" y="32599"/>
                </a:cubicBezTo>
                <a:cubicBezTo>
                  <a:pt x="17767" y="32685"/>
                  <a:pt x="17771" y="32773"/>
                  <a:pt x="17773" y="32859"/>
                </a:cubicBezTo>
                <a:cubicBezTo>
                  <a:pt x="17774" y="32899"/>
                  <a:pt x="17778" y="32940"/>
                  <a:pt x="17782" y="32978"/>
                </a:cubicBezTo>
                <a:cubicBezTo>
                  <a:pt x="17786" y="33032"/>
                  <a:pt x="17791" y="33087"/>
                  <a:pt x="17794" y="33142"/>
                </a:cubicBezTo>
                <a:cubicBezTo>
                  <a:pt x="17801" y="33219"/>
                  <a:pt x="17813" y="33297"/>
                  <a:pt x="17823" y="33373"/>
                </a:cubicBezTo>
                <a:cubicBezTo>
                  <a:pt x="17828" y="33406"/>
                  <a:pt x="17832" y="33439"/>
                  <a:pt x="17838" y="33472"/>
                </a:cubicBezTo>
                <a:cubicBezTo>
                  <a:pt x="17845" y="33516"/>
                  <a:pt x="17854" y="33558"/>
                  <a:pt x="17861" y="33602"/>
                </a:cubicBezTo>
                <a:cubicBezTo>
                  <a:pt x="17887" y="33735"/>
                  <a:pt x="17914" y="33866"/>
                  <a:pt x="17954" y="33995"/>
                </a:cubicBezTo>
                <a:cubicBezTo>
                  <a:pt x="17988" y="34104"/>
                  <a:pt x="18024" y="34211"/>
                  <a:pt x="18067" y="34314"/>
                </a:cubicBezTo>
                <a:cubicBezTo>
                  <a:pt x="18101" y="34394"/>
                  <a:pt x="18134" y="34475"/>
                  <a:pt x="18174" y="34552"/>
                </a:cubicBezTo>
                <a:cubicBezTo>
                  <a:pt x="18215" y="34628"/>
                  <a:pt x="18255" y="34703"/>
                  <a:pt x="18295" y="34780"/>
                </a:cubicBezTo>
                <a:cubicBezTo>
                  <a:pt x="18331" y="34850"/>
                  <a:pt x="18373" y="34918"/>
                  <a:pt x="18415" y="34986"/>
                </a:cubicBezTo>
                <a:lnTo>
                  <a:pt x="18469" y="35075"/>
                </a:lnTo>
                <a:cubicBezTo>
                  <a:pt x="18485" y="35101"/>
                  <a:pt x="18504" y="35127"/>
                  <a:pt x="18521" y="35151"/>
                </a:cubicBezTo>
                <a:cubicBezTo>
                  <a:pt x="18554" y="35202"/>
                  <a:pt x="18589" y="35250"/>
                  <a:pt x="18623" y="35301"/>
                </a:cubicBezTo>
                <a:cubicBezTo>
                  <a:pt x="18664" y="35362"/>
                  <a:pt x="18712" y="35420"/>
                  <a:pt x="18760" y="35476"/>
                </a:cubicBezTo>
                <a:cubicBezTo>
                  <a:pt x="18850" y="35580"/>
                  <a:pt x="18944" y="35678"/>
                  <a:pt x="19044" y="35771"/>
                </a:cubicBezTo>
                <a:cubicBezTo>
                  <a:pt x="19103" y="35823"/>
                  <a:pt x="19161" y="35879"/>
                  <a:pt x="19222" y="35930"/>
                </a:cubicBezTo>
                <a:cubicBezTo>
                  <a:pt x="19263" y="35966"/>
                  <a:pt x="19305" y="36001"/>
                  <a:pt x="19346" y="36035"/>
                </a:cubicBezTo>
                <a:cubicBezTo>
                  <a:pt x="19368" y="36053"/>
                  <a:pt x="19390" y="36073"/>
                  <a:pt x="19412" y="36089"/>
                </a:cubicBezTo>
                <a:cubicBezTo>
                  <a:pt x="19455" y="36122"/>
                  <a:pt x="19497" y="36155"/>
                  <a:pt x="19539" y="36187"/>
                </a:cubicBezTo>
                <a:cubicBezTo>
                  <a:pt x="19568" y="36209"/>
                  <a:pt x="19596" y="36233"/>
                  <a:pt x="19625" y="36251"/>
                </a:cubicBezTo>
                <a:cubicBezTo>
                  <a:pt x="19693" y="36298"/>
                  <a:pt x="19761" y="36344"/>
                  <a:pt x="19828" y="36391"/>
                </a:cubicBezTo>
                <a:cubicBezTo>
                  <a:pt x="19853" y="36406"/>
                  <a:pt x="19878" y="36421"/>
                  <a:pt x="19903" y="36435"/>
                </a:cubicBezTo>
                <a:cubicBezTo>
                  <a:pt x="19951" y="36462"/>
                  <a:pt x="19999" y="36491"/>
                  <a:pt x="20047" y="36518"/>
                </a:cubicBezTo>
                <a:cubicBezTo>
                  <a:pt x="20111" y="36555"/>
                  <a:pt x="20178" y="36585"/>
                  <a:pt x="20245" y="36616"/>
                </a:cubicBezTo>
                <a:cubicBezTo>
                  <a:pt x="20316" y="36651"/>
                  <a:pt x="20389" y="36680"/>
                  <a:pt x="20461" y="36710"/>
                </a:cubicBezTo>
                <a:cubicBezTo>
                  <a:pt x="20497" y="36724"/>
                  <a:pt x="20532" y="36741"/>
                  <a:pt x="20568" y="36754"/>
                </a:cubicBezTo>
                <a:cubicBezTo>
                  <a:pt x="20604" y="36766"/>
                  <a:pt x="20641" y="36780"/>
                  <a:pt x="20677" y="36791"/>
                </a:cubicBezTo>
                <a:cubicBezTo>
                  <a:pt x="20723" y="36807"/>
                  <a:pt x="20767" y="36824"/>
                  <a:pt x="20814" y="36838"/>
                </a:cubicBezTo>
                <a:cubicBezTo>
                  <a:pt x="20852" y="36848"/>
                  <a:pt x="20889" y="36858"/>
                  <a:pt x="20925" y="36869"/>
                </a:cubicBezTo>
                <a:cubicBezTo>
                  <a:pt x="20994" y="36888"/>
                  <a:pt x="21065" y="36909"/>
                  <a:pt x="21134" y="36925"/>
                </a:cubicBezTo>
                <a:cubicBezTo>
                  <a:pt x="21215" y="36943"/>
                  <a:pt x="21298" y="36966"/>
                  <a:pt x="21381" y="36979"/>
                </a:cubicBezTo>
                <a:cubicBezTo>
                  <a:pt x="21456" y="36992"/>
                  <a:pt x="21530" y="37009"/>
                  <a:pt x="21605" y="37018"/>
                </a:cubicBezTo>
                <a:cubicBezTo>
                  <a:pt x="21691" y="37030"/>
                  <a:pt x="21778" y="37044"/>
                  <a:pt x="21864" y="37050"/>
                </a:cubicBezTo>
                <a:lnTo>
                  <a:pt x="22026" y="37063"/>
                </a:lnTo>
                <a:cubicBezTo>
                  <a:pt x="22054" y="37064"/>
                  <a:pt x="22081" y="37066"/>
                  <a:pt x="22108" y="37066"/>
                </a:cubicBezTo>
                <a:cubicBezTo>
                  <a:pt x="22178" y="37068"/>
                  <a:pt x="22248" y="37068"/>
                  <a:pt x="22320" y="37069"/>
                </a:cubicBezTo>
                <a:cubicBezTo>
                  <a:pt x="22374" y="37069"/>
                  <a:pt x="22431" y="37064"/>
                  <a:pt x="22485" y="37059"/>
                </a:cubicBezTo>
                <a:cubicBezTo>
                  <a:pt x="22539" y="37055"/>
                  <a:pt x="22591" y="37052"/>
                  <a:pt x="22645" y="37044"/>
                </a:cubicBezTo>
                <a:cubicBezTo>
                  <a:pt x="22691" y="37038"/>
                  <a:pt x="22738" y="37032"/>
                  <a:pt x="22785" y="37024"/>
                </a:cubicBezTo>
                <a:cubicBezTo>
                  <a:pt x="22805" y="37022"/>
                  <a:pt x="22824" y="37021"/>
                  <a:pt x="22844" y="37017"/>
                </a:cubicBezTo>
                <a:cubicBezTo>
                  <a:pt x="22958" y="36995"/>
                  <a:pt x="23073" y="36976"/>
                  <a:pt x="23186" y="36947"/>
                </a:cubicBezTo>
                <a:cubicBezTo>
                  <a:pt x="23234" y="36936"/>
                  <a:pt x="23283" y="36924"/>
                  <a:pt x="23331" y="36913"/>
                </a:cubicBezTo>
                <a:cubicBezTo>
                  <a:pt x="23360" y="36905"/>
                  <a:pt x="23387" y="36901"/>
                  <a:pt x="23413" y="36892"/>
                </a:cubicBezTo>
                <a:cubicBezTo>
                  <a:pt x="23476" y="36872"/>
                  <a:pt x="23540" y="36852"/>
                  <a:pt x="23602" y="36832"/>
                </a:cubicBezTo>
                <a:cubicBezTo>
                  <a:pt x="23654" y="36817"/>
                  <a:pt x="23703" y="36800"/>
                  <a:pt x="23754" y="36782"/>
                </a:cubicBezTo>
                <a:cubicBezTo>
                  <a:pt x="23827" y="36755"/>
                  <a:pt x="23900" y="36727"/>
                  <a:pt x="23974" y="36699"/>
                </a:cubicBezTo>
                <a:cubicBezTo>
                  <a:pt x="24028" y="36679"/>
                  <a:pt x="24080" y="36655"/>
                  <a:pt x="24135" y="36631"/>
                </a:cubicBezTo>
                <a:cubicBezTo>
                  <a:pt x="24173" y="36615"/>
                  <a:pt x="24212" y="36598"/>
                  <a:pt x="24252" y="36580"/>
                </a:cubicBezTo>
                <a:cubicBezTo>
                  <a:pt x="24264" y="36575"/>
                  <a:pt x="24278" y="36570"/>
                  <a:pt x="24291" y="36567"/>
                </a:cubicBezTo>
                <a:cubicBezTo>
                  <a:pt x="24505" y="36497"/>
                  <a:pt x="24715" y="36414"/>
                  <a:pt x="24925" y="36333"/>
                </a:cubicBezTo>
                <a:cubicBezTo>
                  <a:pt x="25137" y="36250"/>
                  <a:pt x="25348" y="36170"/>
                  <a:pt x="25558" y="36084"/>
                </a:cubicBezTo>
                <a:cubicBezTo>
                  <a:pt x="25671" y="36039"/>
                  <a:pt x="25782" y="35990"/>
                  <a:pt x="25893" y="35941"/>
                </a:cubicBezTo>
                <a:cubicBezTo>
                  <a:pt x="25989" y="35898"/>
                  <a:pt x="26082" y="35848"/>
                  <a:pt x="26177" y="35800"/>
                </a:cubicBezTo>
                <a:cubicBezTo>
                  <a:pt x="26231" y="35773"/>
                  <a:pt x="26281" y="35740"/>
                  <a:pt x="26333" y="35711"/>
                </a:cubicBezTo>
                <a:cubicBezTo>
                  <a:pt x="26366" y="35691"/>
                  <a:pt x="26400" y="35672"/>
                  <a:pt x="26432" y="35652"/>
                </a:cubicBezTo>
                <a:cubicBezTo>
                  <a:pt x="26521" y="35594"/>
                  <a:pt x="26612" y="35538"/>
                  <a:pt x="26698" y="35476"/>
                </a:cubicBezTo>
                <a:cubicBezTo>
                  <a:pt x="26802" y="35402"/>
                  <a:pt x="26905" y="35329"/>
                  <a:pt x="27005" y="35251"/>
                </a:cubicBezTo>
                <a:cubicBezTo>
                  <a:pt x="27088" y="35187"/>
                  <a:pt x="27170" y="35124"/>
                  <a:pt x="27251" y="35060"/>
                </a:cubicBezTo>
                <a:cubicBezTo>
                  <a:pt x="27346" y="34983"/>
                  <a:pt x="27442" y="34907"/>
                  <a:pt x="27535" y="34826"/>
                </a:cubicBezTo>
                <a:cubicBezTo>
                  <a:pt x="27621" y="34754"/>
                  <a:pt x="27705" y="34682"/>
                  <a:pt x="27787" y="34607"/>
                </a:cubicBezTo>
                <a:cubicBezTo>
                  <a:pt x="27832" y="34567"/>
                  <a:pt x="27879" y="34527"/>
                  <a:pt x="27922" y="34485"/>
                </a:cubicBezTo>
                <a:cubicBezTo>
                  <a:pt x="27972" y="34437"/>
                  <a:pt x="28021" y="34390"/>
                  <a:pt x="28071" y="34341"/>
                </a:cubicBezTo>
                <a:cubicBezTo>
                  <a:pt x="28088" y="34325"/>
                  <a:pt x="28106" y="34308"/>
                  <a:pt x="28124" y="34290"/>
                </a:cubicBezTo>
                <a:cubicBezTo>
                  <a:pt x="28181" y="34233"/>
                  <a:pt x="28238" y="34174"/>
                  <a:pt x="28295" y="34114"/>
                </a:cubicBezTo>
                <a:cubicBezTo>
                  <a:pt x="28598" y="33798"/>
                  <a:pt x="28876" y="33458"/>
                  <a:pt x="29130" y="33102"/>
                </a:cubicBezTo>
                <a:cubicBezTo>
                  <a:pt x="29206" y="32994"/>
                  <a:pt x="29280" y="32888"/>
                  <a:pt x="29355" y="32780"/>
                </a:cubicBezTo>
                <a:cubicBezTo>
                  <a:pt x="29378" y="32744"/>
                  <a:pt x="29402" y="32709"/>
                  <a:pt x="29425" y="32672"/>
                </a:cubicBezTo>
                <a:cubicBezTo>
                  <a:pt x="29453" y="32632"/>
                  <a:pt x="29480" y="32593"/>
                  <a:pt x="29504" y="32553"/>
                </a:cubicBezTo>
                <a:cubicBezTo>
                  <a:pt x="29563" y="32453"/>
                  <a:pt x="29623" y="32355"/>
                  <a:pt x="29678" y="32255"/>
                </a:cubicBezTo>
                <a:cubicBezTo>
                  <a:pt x="29701" y="32210"/>
                  <a:pt x="29727" y="32168"/>
                  <a:pt x="29749" y="32124"/>
                </a:cubicBezTo>
                <a:cubicBezTo>
                  <a:pt x="29780" y="32059"/>
                  <a:pt x="29812" y="31995"/>
                  <a:pt x="29843" y="31931"/>
                </a:cubicBezTo>
                <a:cubicBezTo>
                  <a:pt x="29868" y="31884"/>
                  <a:pt x="29888" y="31833"/>
                  <a:pt x="29912" y="31785"/>
                </a:cubicBezTo>
                <a:cubicBezTo>
                  <a:pt x="29931" y="31743"/>
                  <a:pt x="29951" y="31698"/>
                  <a:pt x="29970" y="31655"/>
                </a:cubicBezTo>
                <a:cubicBezTo>
                  <a:pt x="30008" y="31561"/>
                  <a:pt x="30048" y="31467"/>
                  <a:pt x="30083" y="31372"/>
                </a:cubicBezTo>
                <a:cubicBezTo>
                  <a:pt x="30106" y="31307"/>
                  <a:pt x="30134" y="31244"/>
                  <a:pt x="30154" y="31178"/>
                </a:cubicBezTo>
                <a:cubicBezTo>
                  <a:pt x="30173" y="31123"/>
                  <a:pt x="30192" y="31067"/>
                  <a:pt x="30209" y="31010"/>
                </a:cubicBezTo>
                <a:cubicBezTo>
                  <a:pt x="30243" y="30909"/>
                  <a:pt x="30273" y="30807"/>
                  <a:pt x="30302" y="30705"/>
                </a:cubicBezTo>
                <a:cubicBezTo>
                  <a:pt x="30363" y="30501"/>
                  <a:pt x="30415" y="30298"/>
                  <a:pt x="30457" y="30089"/>
                </a:cubicBezTo>
                <a:cubicBezTo>
                  <a:pt x="30502" y="29865"/>
                  <a:pt x="30542" y="29639"/>
                  <a:pt x="30579" y="29413"/>
                </a:cubicBezTo>
                <a:cubicBezTo>
                  <a:pt x="30588" y="29357"/>
                  <a:pt x="30594" y="29299"/>
                  <a:pt x="30601" y="29242"/>
                </a:cubicBezTo>
                <a:cubicBezTo>
                  <a:pt x="30609" y="29199"/>
                  <a:pt x="30615" y="29154"/>
                  <a:pt x="30620" y="29111"/>
                </a:cubicBezTo>
                <a:cubicBezTo>
                  <a:pt x="30631" y="29005"/>
                  <a:pt x="30645" y="28899"/>
                  <a:pt x="30653" y="28792"/>
                </a:cubicBezTo>
                <a:cubicBezTo>
                  <a:pt x="30663" y="28668"/>
                  <a:pt x="30674" y="28546"/>
                  <a:pt x="30681" y="28423"/>
                </a:cubicBezTo>
                <a:cubicBezTo>
                  <a:pt x="30686" y="28313"/>
                  <a:pt x="30691" y="28201"/>
                  <a:pt x="30693" y="28091"/>
                </a:cubicBezTo>
                <a:cubicBezTo>
                  <a:pt x="30694" y="28039"/>
                  <a:pt x="30698" y="27987"/>
                  <a:pt x="30697" y="27936"/>
                </a:cubicBezTo>
                <a:cubicBezTo>
                  <a:pt x="30696" y="27873"/>
                  <a:pt x="30694" y="27811"/>
                  <a:pt x="30693" y="27747"/>
                </a:cubicBezTo>
                <a:cubicBezTo>
                  <a:pt x="30692" y="27646"/>
                  <a:pt x="30691" y="27543"/>
                  <a:pt x="30687" y="27442"/>
                </a:cubicBezTo>
                <a:cubicBezTo>
                  <a:pt x="30679" y="27198"/>
                  <a:pt x="30670" y="26952"/>
                  <a:pt x="30658" y="26708"/>
                </a:cubicBezTo>
                <a:cubicBezTo>
                  <a:pt x="30653" y="26590"/>
                  <a:pt x="30643" y="26472"/>
                  <a:pt x="30632" y="26356"/>
                </a:cubicBezTo>
                <a:cubicBezTo>
                  <a:pt x="30624" y="26260"/>
                  <a:pt x="30612" y="26165"/>
                  <a:pt x="30595" y="26070"/>
                </a:cubicBezTo>
                <a:cubicBezTo>
                  <a:pt x="30585" y="26012"/>
                  <a:pt x="30576" y="25955"/>
                  <a:pt x="30563" y="25898"/>
                </a:cubicBezTo>
                <a:cubicBezTo>
                  <a:pt x="30550" y="25843"/>
                  <a:pt x="30537" y="25788"/>
                  <a:pt x="30526" y="25732"/>
                </a:cubicBezTo>
                <a:cubicBezTo>
                  <a:pt x="30505" y="25638"/>
                  <a:pt x="30480" y="25543"/>
                  <a:pt x="30456" y="25451"/>
                </a:cubicBezTo>
                <a:cubicBezTo>
                  <a:pt x="30399" y="25233"/>
                  <a:pt x="30343" y="25014"/>
                  <a:pt x="30283" y="24795"/>
                </a:cubicBezTo>
                <a:cubicBezTo>
                  <a:pt x="30222" y="24579"/>
                  <a:pt x="30158" y="24362"/>
                  <a:pt x="30093" y="24145"/>
                </a:cubicBezTo>
                <a:cubicBezTo>
                  <a:pt x="30058" y="24035"/>
                  <a:pt x="30023" y="23925"/>
                  <a:pt x="29987" y="23815"/>
                </a:cubicBezTo>
                <a:cubicBezTo>
                  <a:pt x="29954" y="23715"/>
                  <a:pt x="29919" y="23616"/>
                  <a:pt x="29883" y="23516"/>
                </a:cubicBezTo>
                <a:cubicBezTo>
                  <a:pt x="29851" y="23425"/>
                  <a:pt x="29816" y="23334"/>
                  <a:pt x="29781" y="23244"/>
                </a:cubicBezTo>
                <a:cubicBezTo>
                  <a:pt x="29745" y="23151"/>
                  <a:pt x="29712" y="23058"/>
                  <a:pt x="29675" y="22967"/>
                </a:cubicBezTo>
                <a:cubicBezTo>
                  <a:pt x="29515" y="22568"/>
                  <a:pt x="29356" y="22169"/>
                  <a:pt x="29181" y="21779"/>
                </a:cubicBezTo>
                <a:cubicBezTo>
                  <a:pt x="29015" y="21403"/>
                  <a:pt x="28861" y="21023"/>
                  <a:pt x="28695" y="20650"/>
                </a:cubicBezTo>
                <a:cubicBezTo>
                  <a:pt x="28619" y="20479"/>
                  <a:pt x="28536" y="20310"/>
                  <a:pt x="28453" y="20143"/>
                </a:cubicBezTo>
                <a:cubicBezTo>
                  <a:pt x="28372" y="19980"/>
                  <a:pt x="28289" y="19819"/>
                  <a:pt x="28204" y="19660"/>
                </a:cubicBezTo>
                <a:cubicBezTo>
                  <a:pt x="28042" y="19360"/>
                  <a:pt x="27867" y="19067"/>
                  <a:pt x="27698" y="18770"/>
                </a:cubicBezTo>
                <a:cubicBezTo>
                  <a:pt x="27567" y="18538"/>
                  <a:pt x="27447" y="18303"/>
                  <a:pt x="27320" y="18069"/>
                </a:cubicBezTo>
                <a:cubicBezTo>
                  <a:pt x="27196" y="17834"/>
                  <a:pt x="27067" y="17606"/>
                  <a:pt x="26935" y="17379"/>
                </a:cubicBezTo>
                <a:cubicBezTo>
                  <a:pt x="26656" y="16903"/>
                  <a:pt x="26363" y="16434"/>
                  <a:pt x="26088" y="15954"/>
                </a:cubicBezTo>
                <a:cubicBezTo>
                  <a:pt x="25785" y="15412"/>
                  <a:pt x="25519" y="14851"/>
                  <a:pt x="25229" y="14302"/>
                </a:cubicBezTo>
                <a:cubicBezTo>
                  <a:pt x="25132" y="14117"/>
                  <a:pt x="25034" y="13932"/>
                  <a:pt x="24928" y="13753"/>
                </a:cubicBezTo>
                <a:cubicBezTo>
                  <a:pt x="24819" y="13567"/>
                  <a:pt x="24708" y="13381"/>
                  <a:pt x="24598" y="13196"/>
                </a:cubicBezTo>
                <a:cubicBezTo>
                  <a:pt x="24375" y="12819"/>
                  <a:pt x="24153" y="12441"/>
                  <a:pt x="23911" y="12079"/>
                </a:cubicBezTo>
                <a:cubicBezTo>
                  <a:pt x="23798" y="11910"/>
                  <a:pt x="23679" y="11745"/>
                  <a:pt x="23563" y="11577"/>
                </a:cubicBezTo>
                <a:cubicBezTo>
                  <a:pt x="23458" y="11423"/>
                  <a:pt x="23354" y="11265"/>
                  <a:pt x="23248" y="11108"/>
                </a:cubicBezTo>
                <a:cubicBezTo>
                  <a:pt x="23015" y="10751"/>
                  <a:pt x="22782" y="10397"/>
                  <a:pt x="22541" y="10047"/>
                </a:cubicBezTo>
                <a:cubicBezTo>
                  <a:pt x="22420" y="9869"/>
                  <a:pt x="22297" y="9692"/>
                  <a:pt x="22170" y="9517"/>
                </a:cubicBezTo>
                <a:cubicBezTo>
                  <a:pt x="22040" y="9336"/>
                  <a:pt x="21906" y="9157"/>
                  <a:pt x="21772" y="8979"/>
                </a:cubicBezTo>
                <a:cubicBezTo>
                  <a:pt x="21503" y="8624"/>
                  <a:pt x="21230" y="8272"/>
                  <a:pt x="20965" y="7915"/>
                </a:cubicBezTo>
                <a:cubicBezTo>
                  <a:pt x="20714" y="7580"/>
                  <a:pt x="20467" y="7243"/>
                  <a:pt x="20216" y="6909"/>
                </a:cubicBezTo>
                <a:cubicBezTo>
                  <a:pt x="20105" y="6761"/>
                  <a:pt x="19990" y="6619"/>
                  <a:pt x="19871" y="6480"/>
                </a:cubicBezTo>
                <a:cubicBezTo>
                  <a:pt x="19754" y="6347"/>
                  <a:pt x="19630" y="6221"/>
                  <a:pt x="19501" y="6100"/>
                </a:cubicBezTo>
                <a:cubicBezTo>
                  <a:pt x="19360" y="5965"/>
                  <a:pt x="19216" y="5835"/>
                  <a:pt x="19069" y="5701"/>
                </a:cubicBezTo>
                <a:cubicBezTo>
                  <a:pt x="18922" y="5563"/>
                  <a:pt x="18776" y="5423"/>
                  <a:pt x="18629" y="5284"/>
                </a:cubicBezTo>
                <a:cubicBezTo>
                  <a:pt x="18336" y="5007"/>
                  <a:pt x="18035" y="4739"/>
                  <a:pt x="17727" y="4478"/>
                </a:cubicBezTo>
                <a:cubicBezTo>
                  <a:pt x="17148" y="3985"/>
                  <a:pt x="16528" y="3545"/>
                  <a:pt x="15933" y="3072"/>
                </a:cubicBezTo>
                <a:cubicBezTo>
                  <a:pt x="15795" y="2961"/>
                  <a:pt x="15659" y="2849"/>
                  <a:pt x="15518" y="2742"/>
                </a:cubicBezTo>
                <a:cubicBezTo>
                  <a:pt x="15434" y="2681"/>
                  <a:pt x="15348" y="2621"/>
                  <a:pt x="15261" y="2564"/>
                </a:cubicBezTo>
                <a:cubicBezTo>
                  <a:pt x="15177" y="2509"/>
                  <a:pt x="15090" y="2458"/>
                  <a:pt x="15005" y="2406"/>
                </a:cubicBezTo>
                <a:cubicBezTo>
                  <a:pt x="14822" y="2299"/>
                  <a:pt x="14644" y="2187"/>
                  <a:pt x="14456" y="2087"/>
                </a:cubicBezTo>
                <a:cubicBezTo>
                  <a:pt x="14309" y="2009"/>
                  <a:pt x="14159" y="1937"/>
                  <a:pt x="14006" y="1868"/>
                </a:cubicBezTo>
                <a:cubicBezTo>
                  <a:pt x="13854" y="1800"/>
                  <a:pt x="13701" y="1733"/>
                  <a:pt x="13547" y="1671"/>
                </a:cubicBezTo>
                <a:cubicBezTo>
                  <a:pt x="13369" y="1597"/>
                  <a:pt x="13191" y="1524"/>
                  <a:pt x="13013" y="1452"/>
                </a:cubicBezTo>
                <a:cubicBezTo>
                  <a:pt x="12830" y="1380"/>
                  <a:pt x="12646" y="1313"/>
                  <a:pt x="12461" y="1251"/>
                </a:cubicBezTo>
                <a:cubicBezTo>
                  <a:pt x="12281" y="1192"/>
                  <a:pt x="12101" y="1135"/>
                  <a:pt x="11924" y="1068"/>
                </a:cubicBezTo>
                <a:cubicBezTo>
                  <a:pt x="11736" y="992"/>
                  <a:pt x="11554" y="909"/>
                  <a:pt x="11369" y="828"/>
                </a:cubicBezTo>
                <a:cubicBezTo>
                  <a:pt x="11205" y="756"/>
                  <a:pt x="11038" y="692"/>
                  <a:pt x="10870" y="627"/>
                </a:cubicBezTo>
                <a:cubicBezTo>
                  <a:pt x="10704" y="563"/>
                  <a:pt x="10539" y="498"/>
                  <a:pt x="10368" y="449"/>
                </a:cubicBezTo>
                <a:cubicBezTo>
                  <a:pt x="10192" y="398"/>
                  <a:pt x="10012" y="357"/>
                  <a:pt x="9832" y="314"/>
                </a:cubicBezTo>
                <a:lnTo>
                  <a:pt x="9832" y="314"/>
                </a:lnTo>
                <a:cubicBezTo>
                  <a:pt x="9838" y="315"/>
                  <a:pt x="9842" y="316"/>
                  <a:pt x="9846" y="316"/>
                </a:cubicBezTo>
                <a:cubicBezTo>
                  <a:pt x="9644" y="268"/>
                  <a:pt x="9442" y="212"/>
                  <a:pt x="9238" y="172"/>
                </a:cubicBezTo>
                <a:cubicBezTo>
                  <a:pt x="9115" y="147"/>
                  <a:pt x="8991" y="128"/>
                  <a:pt x="8868" y="115"/>
                </a:cubicBezTo>
                <a:cubicBezTo>
                  <a:pt x="8762" y="103"/>
                  <a:pt x="8656" y="92"/>
                  <a:pt x="8550" y="79"/>
                </a:cubicBezTo>
                <a:cubicBezTo>
                  <a:pt x="8454" y="67"/>
                  <a:pt x="8359" y="54"/>
                  <a:pt x="8263" y="43"/>
                </a:cubicBezTo>
                <a:cubicBezTo>
                  <a:pt x="8171" y="31"/>
                  <a:pt x="8080" y="17"/>
                  <a:pt x="7987" y="12"/>
                </a:cubicBezTo>
                <a:cubicBezTo>
                  <a:pt x="7930" y="8"/>
                  <a:pt x="7875" y="3"/>
                  <a:pt x="7818" y="2"/>
                </a:cubicBezTo>
                <a:cubicBezTo>
                  <a:pt x="7752" y="2"/>
                  <a:pt x="7686" y="0"/>
                  <a:pt x="76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>
            <p:ph idx="1" type="subTitle"/>
          </p:nvPr>
        </p:nvSpPr>
        <p:spPr>
          <a:xfrm>
            <a:off x="4557475" y="2043625"/>
            <a:ext cx="3477900" cy="217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type="title"/>
          </p:nvPr>
        </p:nvSpPr>
        <p:spPr>
          <a:xfrm>
            <a:off x="4364272" y="1355859"/>
            <a:ext cx="38643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grpSp>
        <p:nvGrpSpPr>
          <p:cNvPr id="109" name="Google Shape;109;p15"/>
          <p:cNvGrpSpPr/>
          <p:nvPr/>
        </p:nvGrpSpPr>
        <p:grpSpPr>
          <a:xfrm>
            <a:off x="334388" y="595757"/>
            <a:ext cx="177989" cy="284961"/>
            <a:chOff x="881974" y="730425"/>
            <a:chExt cx="738850" cy="1182900"/>
          </a:xfrm>
        </p:grpSpPr>
        <p:sp>
          <p:nvSpPr>
            <p:cNvPr id="110" name="Google Shape;110;p15"/>
            <p:cNvSpPr/>
            <p:nvPr/>
          </p:nvSpPr>
          <p:spPr>
            <a:xfrm>
              <a:off x="1400024" y="1692525"/>
              <a:ext cx="220800" cy="2208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1400024" y="1211475"/>
              <a:ext cx="220800" cy="2208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1400024" y="730425"/>
              <a:ext cx="220800" cy="2208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881974" y="1692525"/>
              <a:ext cx="220800" cy="2208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4" name="Google Shape;114;p15"/>
          <p:cNvSpPr/>
          <p:nvPr/>
        </p:nvSpPr>
        <p:spPr>
          <a:xfrm>
            <a:off x="8365175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 rot="2442826">
            <a:off x="-668776" y="3660162"/>
            <a:ext cx="1665019" cy="1610679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"/>
          <p:cNvSpPr/>
          <p:nvPr/>
        </p:nvSpPr>
        <p:spPr>
          <a:xfrm>
            <a:off x="-301928" y="-111025"/>
            <a:ext cx="816284" cy="719328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5"/>
          <p:cNvSpPr/>
          <p:nvPr/>
        </p:nvSpPr>
        <p:spPr>
          <a:xfrm>
            <a:off x="8912992" y="34214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8132836" y="-165684"/>
            <a:ext cx="590076" cy="572699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1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idx="1" type="subTitle"/>
          </p:nvPr>
        </p:nvSpPr>
        <p:spPr>
          <a:xfrm>
            <a:off x="748975" y="3567500"/>
            <a:ext cx="2974800" cy="1018800"/>
          </a:xfrm>
          <a:prstGeom prst="rect">
            <a:avLst/>
          </a:prstGeom>
          <a:noFill/>
        </p:spPr>
        <p:txBody>
          <a:bodyPr anchorCtr="0" anchor="t" bIns="91425" lIns="182875" spcFirstLastPara="1" rIns="18287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type="title"/>
          </p:nvPr>
        </p:nvSpPr>
        <p:spPr>
          <a:xfrm>
            <a:off x="767425" y="2963900"/>
            <a:ext cx="2937900" cy="60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22" name="Google Shape;122;p16"/>
          <p:cNvSpPr/>
          <p:nvPr/>
        </p:nvSpPr>
        <p:spPr>
          <a:xfrm rot="3389660">
            <a:off x="8154076" y="3465907"/>
            <a:ext cx="1554221" cy="1876720"/>
          </a:xfrm>
          <a:custGeom>
            <a:rect b="b" l="l" r="r" t="t"/>
            <a:pathLst>
              <a:path extrusionOk="0" h="37069" w="30699">
                <a:moveTo>
                  <a:pt x="7621" y="0"/>
                </a:moveTo>
                <a:cubicBezTo>
                  <a:pt x="7580" y="0"/>
                  <a:pt x="7538" y="5"/>
                  <a:pt x="7497" y="6"/>
                </a:cubicBezTo>
                <a:cubicBezTo>
                  <a:pt x="7446" y="8"/>
                  <a:pt x="7397" y="8"/>
                  <a:pt x="7347" y="13"/>
                </a:cubicBezTo>
                <a:cubicBezTo>
                  <a:pt x="7272" y="21"/>
                  <a:pt x="7199" y="28"/>
                  <a:pt x="7123" y="38"/>
                </a:cubicBezTo>
                <a:cubicBezTo>
                  <a:pt x="7097" y="41"/>
                  <a:pt x="7071" y="43"/>
                  <a:pt x="7045" y="48"/>
                </a:cubicBezTo>
                <a:cubicBezTo>
                  <a:pt x="6910" y="72"/>
                  <a:pt x="6773" y="94"/>
                  <a:pt x="6637" y="118"/>
                </a:cubicBezTo>
                <a:cubicBezTo>
                  <a:pt x="6401" y="156"/>
                  <a:pt x="6167" y="203"/>
                  <a:pt x="5932" y="247"/>
                </a:cubicBezTo>
                <a:cubicBezTo>
                  <a:pt x="5827" y="268"/>
                  <a:pt x="5723" y="288"/>
                  <a:pt x="5620" y="309"/>
                </a:cubicBezTo>
                <a:cubicBezTo>
                  <a:pt x="5514" y="330"/>
                  <a:pt x="5408" y="353"/>
                  <a:pt x="5302" y="378"/>
                </a:cubicBezTo>
                <a:cubicBezTo>
                  <a:pt x="5247" y="392"/>
                  <a:pt x="5192" y="408"/>
                  <a:pt x="5136" y="424"/>
                </a:cubicBezTo>
                <a:cubicBezTo>
                  <a:pt x="5100" y="433"/>
                  <a:pt x="5065" y="443"/>
                  <a:pt x="5029" y="455"/>
                </a:cubicBezTo>
                <a:cubicBezTo>
                  <a:pt x="4975" y="472"/>
                  <a:pt x="4919" y="488"/>
                  <a:pt x="4865" y="507"/>
                </a:cubicBezTo>
                <a:cubicBezTo>
                  <a:pt x="4806" y="529"/>
                  <a:pt x="4747" y="553"/>
                  <a:pt x="4687" y="574"/>
                </a:cubicBezTo>
                <a:cubicBezTo>
                  <a:pt x="4640" y="593"/>
                  <a:pt x="4595" y="615"/>
                  <a:pt x="4551" y="635"/>
                </a:cubicBezTo>
                <a:cubicBezTo>
                  <a:pt x="4505" y="656"/>
                  <a:pt x="4459" y="673"/>
                  <a:pt x="4414" y="698"/>
                </a:cubicBezTo>
                <a:cubicBezTo>
                  <a:pt x="4352" y="732"/>
                  <a:pt x="4289" y="766"/>
                  <a:pt x="4226" y="800"/>
                </a:cubicBezTo>
                <a:cubicBezTo>
                  <a:pt x="4187" y="821"/>
                  <a:pt x="4153" y="843"/>
                  <a:pt x="4117" y="864"/>
                </a:cubicBezTo>
                <a:cubicBezTo>
                  <a:pt x="4064" y="897"/>
                  <a:pt x="4010" y="926"/>
                  <a:pt x="3957" y="961"/>
                </a:cubicBezTo>
                <a:cubicBezTo>
                  <a:pt x="3908" y="993"/>
                  <a:pt x="3857" y="1026"/>
                  <a:pt x="3809" y="1058"/>
                </a:cubicBezTo>
                <a:cubicBezTo>
                  <a:pt x="3716" y="1119"/>
                  <a:pt x="3625" y="1184"/>
                  <a:pt x="3534" y="1248"/>
                </a:cubicBezTo>
                <a:cubicBezTo>
                  <a:pt x="3352" y="1375"/>
                  <a:pt x="3174" y="1508"/>
                  <a:pt x="2995" y="1638"/>
                </a:cubicBezTo>
                <a:cubicBezTo>
                  <a:pt x="2911" y="1700"/>
                  <a:pt x="2823" y="1762"/>
                  <a:pt x="2737" y="1828"/>
                </a:cubicBezTo>
                <a:cubicBezTo>
                  <a:pt x="2689" y="1867"/>
                  <a:pt x="2639" y="1905"/>
                  <a:pt x="2590" y="1943"/>
                </a:cubicBezTo>
                <a:cubicBezTo>
                  <a:pt x="2544" y="1978"/>
                  <a:pt x="2500" y="2017"/>
                  <a:pt x="2457" y="2053"/>
                </a:cubicBezTo>
                <a:cubicBezTo>
                  <a:pt x="2369" y="2126"/>
                  <a:pt x="2286" y="2205"/>
                  <a:pt x="2205" y="2287"/>
                </a:cubicBezTo>
                <a:cubicBezTo>
                  <a:pt x="2174" y="2318"/>
                  <a:pt x="2141" y="2350"/>
                  <a:pt x="2111" y="2383"/>
                </a:cubicBezTo>
                <a:lnTo>
                  <a:pt x="1968" y="2541"/>
                </a:lnTo>
                <a:cubicBezTo>
                  <a:pt x="1926" y="2587"/>
                  <a:pt x="1889" y="2634"/>
                  <a:pt x="1850" y="2681"/>
                </a:cubicBezTo>
                <a:cubicBezTo>
                  <a:pt x="1822" y="2715"/>
                  <a:pt x="1793" y="2750"/>
                  <a:pt x="1765" y="2784"/>
                </a:cubicBezTo>
                <a:cubicBezTo>
                  <a:pt x="1703" y="2864"/>
                  <a:pt x="1640" y="2943"/>
                  <a:pt x="1581" y="3024"/>
                </a:cubicBezTo>
                <a:cubicBezTo>
                  <a:pt x="1501" y="3129"/>
                  <a:pt x="1424" y="3237"/>
                  <a:pt x="1346" y="3345"/>
                </a:cubicBezTo>
                <a:cubicBezTo>
                  <a:pt x="1321" y="3382"/>
                  <a:pt x="1296" y="3417"/>
                  <a:pt x="1270" y="3455"/>
                </a:cubicBezTo>
                <a:cubicBezTo>
                  <a:pt x="1235" y="3506"/>
                  <a:pt x="1198" y="3558"/>
                  <a:pt x="1164" y="3611"/>
                </a:cubicBezTo>
                <a:cubicBezTo>
                  <a:pt x="1107" y="3702"/>
                  <a:pt x="1047" y="3793"/>
                  <a:pt x="992" y="3887"/>
                </a:cubicBezTo>
                <a:cubicBezTo>
                  <a:pt x="962" y="3940"/>
                  <a:pt x="929" y="3993"/>
                  <a:pt x="901" y="4046"/>
                </a:cubicBezTo>
                <a:cubicBezTo>
                  <a:pt x="873" y="4102"/>
                  <a:pt x="843" y="4156"/>
                  <a:pt x="813" y="4212"/>
                </a:cubicBezTo>
                <a:cubicBezTo>
                  <a:pt x="786" y="4264"/>
                  <a:pt x="761" y="4314"/>
                  <a:pt x="735" y="4366"/>
                </a:cubicBezTo>
                <a:cubicBezTo>
                  <a:pt x="714" y="4412"/>
                  <a:pt x="689" y="4459"/>
                  <a:pt x="667" y="4506"/>
                </a:cubicBezTo>
                <a:cubicBezTo>
                  <a:pt x="625" y="4600"/>
                  <a:pt x="580" y="4695"/>
                  <a:pt x="541" y="4790"/>
                </a:cubicBezTo>
                <a:cubicBezTo>
                  <a:pt x="518" y="4847"/>
                  <a:pt x="493" y="4902"/>
                  <a:pt x="472" y="4959"/>
                </a:cubicBezTo>
                <a:cubicBezTo>
                  <a:pt x="451" y="5023"/>
                  <a:pt x="428" y="5087"/>
                  <a:pt x="405" y="5150"/>
                </a:cubicBezTo>
                <a:cubicBezTo>
                  <a:pt x="392" y="5190"/>
                  <a:pt x="379" y="5233"/>
                  <a:pt x="368" y="5274"/>
                </a:cubicBezTo>
                <a:cubicBezTo>
                  <a:pt x="356" y="5317"/>
                  <a:pt x="342" y="5362"/>
                  <a:pt x="331" y="5405"/>
                </a:cubicBezTo>
                <a:cubicBezTo>
                  <a:pt x="274" y="5634"/>
                  <a:pt x="223" y="5862"/>
                  <a:pt x="172" y="6091"/>
                </a:cubicBezTo>
                <a:cubicBezTo>
                  <a:pt x="127" y="6298"/>
                  <a:pt x="88" y="6506"/>
                  <a:pt x="58" y="6714"/>
                </a:cubicBezTo>
                <a:cubicBezTo>
                  <a:pt x="49" y="6772"/>
                  <a:pt x="41" y="6829"/>
                  <a:pt x="36" y="6889"/>
                </a:cubicBezTo>
                <a:cubicBezTo>
                  <a:pt x="31" y="6940"/>
                  <a:pt x="22" y="6989"/>
                  <a:pt x="20" y="7040"/>
                </a:cubicBezTo>
                <a:cubicBezTo>
                  <a:pt x="13" y="7143"/>
                  <a:pt x="8" y="7246"/>
                  <a:pt x="6" y="7348"/>
                </a:cubicBezTo>
                <a:cubicBezTo>
                  <a:pt x="1" y="7562"/>
                  <a:pt x="3" y="7777"/>
                  <a:pt x="10" y="7990"/>
                </a:cubicBezTo>
                <a:cubicBezTo>
                  <a:pt x="18" y="8221"/>
                  <a:pt x="27" y="8451"/>
                  <a:pt x="41" y="8681"/>
                </a:cubicBezTo>
                <a:cubicBezTo>
                  <a:pt x="47" y="8792"/>
                  <a:pt x="54" y="8902"/>
                  <a:pt x="63" y="9014"/>
                </a:cubicBezTo>
                <a:cubicBezTo>
                  <a:pt x="65" y="9066"/>
                  <a:pt x="73" y="9115"/>
                  <a:pt x="78" y="9167"/>
                </a:cubicBezTo>
                <a:cubicBezTo>
                  <a:pt x="83" y="9210"/>
                  <a:pt x="85" y="9253"/>
                  <a:pt x="92" y="9296"/>
                </a:cubicBezTo>
                <a:cubicBezTo>
                  <a:pt x="99" y="9344"/>
                  <a:pt x="106" y="9392"/>
                  <a:pt x="114" y="9438"/>
                </a:cubicBezTo>
                <a:cubicBezTo>
                  <a:pt x="116" y="9458"/>
                  <a:pt x="119" y="9478"/>
                  <a:pt x="122" y="9497"/>
                </a:cubicBezTo>
                <a:cubicBezTo>
                  <a:pt x="135" y="9558"/>
                  <a:pt x="147" y="9618"/>
                  <a:pt x="159" y="9676"/>
                </a:cubicBezTo>
                <a:cubicBezTo>
                  <a:pt x="193" y="9840"/>
                  <a:pt x="246" y="9999"/>
                  <a:pt x="315" y="10149"/>
                </a:cubicBezTo>
                <a:cubicBezTo>
                  <a:pt x="339" y="10206"/>
                  <a:pt x="363" y="10263"/>
                  <a:pt x="391" y="10317"/>
                </a:cubicBezTo>
                <a:cubicBezTo>
                  <a:pt x="420" y="10372"/>
                  <a:pt x="449" y="10428"/>
                  <a:pt x="476" y="10481"/>
                </a:cubicBezTo>
                <a:cubicBezTo>
                  <a:pt x="517" y="10560"/>
                  <a:pt x="561" y="10636"/>
                  <a:pt x="612" y="10708"/>
                </a:cubicBezTo>
                <a:cubicBezTo>
                  <a:pt x="683" y="10812"/>
                  <a:pt x="759" y="10911"/>
                  <a:pt x="847" y="11002"/>
                </a:cubicBezTo>
                <a:cubicBezTo>
                  <a:pt x="1012" y="11171"/>
                  <a:pt x="1193" y="11321"/>
                  <a:pt x="1376" y="11471"/>
                </a:cubicBezTo>
                <a:cubicBezTo>
                  <a:pt x="1456" y="11534"/>
                  <a:pt x="1539" y="11589"/>
                  <a:pt x="1623" y="11646"/>
                </a:cubicBezTo>
                <a:cubicBezTo>
                  <a:pt x="1696" y="11695"/>
                  <a:pt x="1768" y="11750"/>
                  <a:pt x="1846" y="11796"/>
                </a:cubicBezTo>
                <a:cubicBezTo>
                  <a:pt x="2055" y="11924"/>
                  <a:pt x="2267" y="12051"/>
                  <a:pt x="2478" y="12175"/>
                </a:cubicBezTo>
                <a:cubicBezTo>
                  <a:pt x="2521" y="12203"/>
                  <a:pt x="2566" y="12227"/>
                  <a:pt x="2610" y="12251"/>
                </a:cubicBezTo>
                <a:cubicBezTo>
                  <a:pt x="2650" y="12275"/>
                  <a:pt x="2690" y="12301"/>
                  <a:pt x="2731" y="12321"/>
                </a:cubicBezTo>
                <a:cubicBezTo>
                  <a:pt x="2816" y="12366"/>
                  <a:pt x="2901" y="12414"/>
                  <a:pt x="2989" y="12453"/>
                </a:cubicBezTo>
                <a:cubicBezTo>
                  <a:pt x="3043" y="12477"/>
                  <a:pt x="3097" y="12504"/>
                  <a:pt x="3153" y="12525"/>
                </a:cubicBezTo>
                <a:cubicBezTo>
                  <a:pt x="3205" y="12544"/>
                  <a:pt x="3257" y="12562"/>
                  <a:pt x="3306" y="12582"/>
                </a:cubicBezTo>
                <a:cubicBezTo>
                  <a:pt x="3391" y="12611"/>
                  <a:pt x="3478" y="12639"/>
                  <a:pt x="3564" y="12664"/>
                </a:cubicBezTo>
                <a:cubicBezTo>
                  <a:pt x="3773" y="12721"/>
                  <a:pt x="3979" y="12778"/>
                  <a:pt x="4194" y="12802"/>
                </a:cubicBezTo>
                <a:cubicBezTo>
                  <a:pt x="4247" y="12809"/>
                  <a:pt x="4301" y="12818"/>
                  <a:pt x="4356" y="12820"/>
                </a:cubicBezTo>
                <a:cubicBezTo>
                  <a:pt x="4418" y="12824"/>
                  <a:pt x="4481" y="12828"/>
                  <a:pt x="4542" y="12832"/>
                </a:cubicBezTo>
                <a:cubicBezTo>
                  <a:pt x="4636" y="12839"/>
                  <a:pt x="4729" y="12841"/>
                  <a:pt x="4822" y="12846"/>
                </a:cubicBezTo>
                <a:cubicBezTo>
                  <a:pt x="5043" y="12859"/>
                  <a:pt x="5261" y="12880"/>
                  <a:pt x="5481" y="12903"/>
                </a:cubicBezTo>
                <a:lnTo>
                  <a:pt x="5475" y="12903"/>
                </a:lnTo>
                <a:cubicBezTo>
                  <a:pt x="5584" y="12916"/>
                  <a:pt x="5690" y="12930"/>
                  <a:pt x="5797" y="12946"/>
                </a:cubicBezTo>
                <a:cubicBezTo>
                  <a:pt x="5891" y="12958"/>
                  <a:pt x="5984" y="12978"/>
                  <a:pt x="6076" y="12998"/>
                </a:cubicBezTo>
                <a:cubicBezTo>
                  <a:pt x="6275" y="13042"/>
                  <a:pt x="6472" y="13086"/>
                  <a:pt x="6670" y="13132"/>
                </a:cubicBezTo>
                <a:cubicBezTo>
                  <a:pt x="6742" y="13150"/>
                  <a:pt x="6813" y="13169"/>
                  <a:pt x="6884" y="13189"/>
                </a:cubicBezTo>
                <a:cubicBezTo>
                  <a:pt x="6949" y="13210"/>
                  <a:pt x="7015" y="13232"/>
                  <a:pt x="7080" y="13253"/>
                </a:cubicBezTo>
                <a:cubicBezTo>
                  <a:pt x="7197" y="13295"/>
                  <a:pt x="7313" y="13339"/>
                  <a:pt x="7429" y="13382"/>
                </a:cubicBezTo>
                <a:cubicBezTo>
                  <a:pt x="7464" y="13398"/>
                  <a:pt x="7501" y="13412"/>
                  <a:pt x="7535" y="13429"/>
                </a:cubicBezTo>
                <a:cubicBezTo>
                  <a:pt x="7568" y="13448"/>
                  <a:pt x="7603" y="13465"/>
                  <a:pt x="7637" y="13484"/>
                </a:cubicBezTo>
                <a:cubicBezTo>
                  <a:pt x="7717" y="13529"/>
                  <a:pt x="7793" y="13576"/>
                  <a:pt x="7870" y="13628"/>
                </a:cubicBezTo>
                <a:cubicBezTo>
                  <a:pt x="7890" y="13646"/>
                  <a:pt x="7913" y="13661"/>
                  <a:pt x="7934" y="13680"/>
                </a:cubicBezTo>
                <a:cubicBezTo>
                  <a:pt x="7957" y="13700"/>
                  <a:pt x="7980" y="13722"/>
                  <a:pt x="8005" y="13744"/>
                </a:cubicBezTo>
                <a:cubicBezTo>
                  <a:pt x="8043" y="13783"/>
                  <a:pt x="8083" y="13821"/>
                  <a:pt x="8118" y="13862"/>
                </a:cubicBezTo>
                <a:cubicBezTo>
                  <a:pt x="8153" y="13904"/>
                  <a:pt x="8186" y="13945"/>
                  <a:pt x="8218" y="13989"/>
                </a:cubicBezTo>
                <a:lnTo>
                  <a:pt x="8218" y="13988"/>
                </a:lnTo>
                <a:cubicBezTo>
                  <a:pt x="8315" y="14127"/>
                  <a:pt x="8403" y="14270"/>
                  <a:pt x="8487" y="14417"/>
                </a:cubicBezTo>
                <a:cubicBezTo>
                  <a:pt x="8501" y="14442"/>
                  <a:pt x="8515" y="14467"/>
                  <a:pt x="8529" y="14491"/>
                </a:cubicBezTo>
                <a:lnTo>
                  <a:pt x="8529" y="14491"/>
                </a:lnTo>
                <a:cubicBezTo>
                  <a:pt x="8528" y="14490"/>
                  <a:pt x="8528" y="14489"/>
                  <a:pt x="8527" y="14489"/>
                </a:cubicBezTo>
                <a:lnTo>
                  <a:pt x="8527" y="14489"/>
                </a:lnTo>
                <a:cubicBezTo>
                  <a:pt x="8585" y="14595"/>
                  <a:pt x="8642" y="14702"/>
                  <a:pt x="8693" y="14815"/>
                </a:cubicBezTo>
                <a:cubicBezTo>
                  <a:pt x="8721" y="14876"/>
                  <a:pt x="8748" y="14936"/>
                  <a:pt x="8774" y="15000"/>
                </a:cubicBezTo>
                <a:cubicBezTo>
                  <a:pt x="8783" y="15074"/>
                  <a:pt x="8790" y="15149"/>
                  <a:pt x="8794" y="15224"/>
                </a:cubicBezTo>
                <a:cubicBezTo>
                  <a:pt x="8800" y="15368"/>
                  <a:pt x="8800" y="15511"/>
                  <a:pt x="8793" y="15656"/>
                </a:cubicBezTo>
                <a:cubicBezTo>
                  <a:pt x="8788" y="15733"/>
                  <a:pt x="8784" y="15811"/>
                  <a:pt x="8780" y="15889"/>
                </a:cubicBezTo>
                <a:cubicBezTo>
                  <a:pt x="8779" y="15890"/>
                  <a:pt x="8779" y="15892"/>
                  <a:pt x="8779" y="15893"/>
                </a:cubicBezTo>
                <a:lnTo>
                  <a:pt x="8779" y="15894"/>
                </a:lnTo>
                <a:cubicBezTo>
                  <a:pt x="8771" y="15956"/>
                  <a:pt x="8764" y="16018"/>
                  <a:pt x="8758" y="16081"/>
                </a:cubicBezTo>
                <a:cubicBezTo>
                  <a:pt x="8753" y="16126"/>
                  <a:pt x="8750" y="16172"/>
                  <a:pt x="8743" y="16217"/>
                </a:cubicBezTo>
                <a:lnTo>
                  <a:pt x="8685" y="16573"/>
                </a:lnTo>
                <a:cubicBezTo>
                  <a:pt x="8661" y="16689"/>
                  <a:pt x="8636" y="16803"/>
                  <a:pt x="8614" y="16919"/>
                </a:cubicBezTo>
                <a:cubicBezTo>
                  <a:pt x="8602" y="16972"/>
                  <a:pt x="8587" y="17024"/>
                  <a:pt x="8573" y="17077"/>
                </a:cubicBezTo>
                <a:cubicBezTo>
                  <a:pt x="8558" y="17138"/>
                  <a:pt x="8543" y="17199"/>
                  <a:pt x="8528" y="17260"/>
                </a:cubicBezTo>
                <a:cubicBezTo>
                  <a:pt x="8506" y="17347"/>
                  <a:pt x="8479" y="17435"/>
                  <a:pt x="8456" y="17523"/>
                </a:cubicBezTo>
                <a:cubicBezTo>
                  <a:pt x="8434" y="17598"/>
                  <a:pt x="8411" y="17674"/>
                  <a:pt x="8388" y="17750"/>
                </a:cubicBezTo>
                <a:cubicBezTo>
                  <a:pt x="8337" y="17912"/>
                  <a:pt x="8284" y="18076"/>
                  <a:pt x="8233" y="18238"/>
                </a:cubicBezTo>
                <a:cubicBezTo>
                  <a:pt x="8186" y="18385"/>
                  <a:pt x="8141" y="18532"/>
                  <a:pt x="8103" y="18682"/>
                </a:cubicBezTo>
                <a:cubicBezTo>
                  <a:pt x="8063" y="18834"/>
                  <a:pt x="8031" y="18988"/>
                  <a:pt x="8002" y="19143"/>
                </a:cubicBezTo>
                <a:cubicBezTo>
                  <a:pt x="7945" y="19454"/>
                  <a:pt x="7898" y="19767"/>
                  <a:pt x="7880" y="20080"/>
                </a:cubicBezTo>
                <a:cubicBezTo>
                  <a:pt x="7870" y="20248"/>
                  <a:pt x="7866" y="20414"/>
                  <a:pt x="7875" y="20581"/>
                </a:cubicBezTo>
                <a:cubicBezTo>
                  <a:pt x="7882" y="20738"/>
                  <a:pt x="7897" y="20895"/>
                  <a:pt x="7917" y="21052"/>
                </a:cubicBezTo>
                <a:cubicBezTo>
                  <a:pt x="7954" y="21343"/>
                  <a:pt x="8005" y="21633"/>
                  <a:pt x="8083" y="21915"/>
                </a:cubicBezTo>
                <a:cubicBezTo>
                  <a:pt x="8123" y="22056"/>
                  <a:pt x="8169" y="22198"/>
                  <a:pt x="8224" y="22334"/>
                </a:cubicBezTo>
                <a:cubicBezTo>
                  <a:pt x="8285" y="22487"/>
                  <a:pt x="8355" y="22636"/>
                  <a:pt x="8425" y="22783"/>
                </a:cubicBezTo>
                <a:cubicBezTo>
                  <a:pt x="8491" y="22920"/>
                  <a:pt x="8563" y="23051"/>
                  <a:pt x="8644" y="23179"/>
                </a:cubicBezTo>
                <a:cubicBezTo>
                  <a:pt x="8695" y="23263"/>
                  <a:pt x="8752" y="23344"/>
                  <a:pt x="8816" y="23418"/>
                </a:cubicBezTo>
                <a:cubicBezTo>
                  <a:pt x="8871" y="23479"/>
                  <a:pt x="8930" y="23539"/>
                  <a:pt x="8991" y="23596"/>
                </a:cubicBezTo>
                <a:cubicBezTo>
                  <a:pt x="9103" y="23699"/>
                  <a:pt x="9214" y="23800"/>
                  <a:pt x="9333" y="23893"/>
                </a:cubicBezTo>
                <a:cubicBezTo>
                  <a:pt x="9395" y="23943"/>
                  <a:pt x="9457" y="23990"/>
                  <a:pt x="9522" y="24035"/>
                </a:cubicBezTo>
                <a:cubicBezTo>
                  <a:pt x="9590" y="24081"/>
                  <a:pt x="9658" y="24125"/>
                  <a:pt x="9728" y="24170"/>
                </a:cubicBezTo>
                <a:cubicBezTo>
                  <a:pt x="9967" y="24325"/>
                  <a:pt x="10229" y="24454"/>
                  <a:pt x="10507" y="24528"/>
                </a:cubicBezTo>
                <a:cubicBezTo>
                  <a:pt x="10649" y="24567"/>
                  <a:pt x="10794" y="24598"/>
                  <a:pt x="10938" y="24625"/>
                </a:cubicBezTo>
                <a:cubicBezTo>
                  <a:pt x="11097" y="24656"/>
                  <a:pt x="11256" y="24686"/>
                  <a:pt x="11417" y="24702"/>
                </a:cubicBezTo>
                <a:cubicBezTo>
                  <a:pt x="11499" y="24713"/>
                  <a:pt x="11583" y="24719"/>
                  <a:pt x="11665" y="24723"/>
                </a:cubicBezTo>
                <a:cubicBezTo>
                  <a:pt x="11741" y="24727"/>
                  <a:pt x="11818" y="24728"/>
                  <a:pt x="11892" y="24728"/>
                </a:cubicBezTo>
                <a:cubicBezTo>
                  <a:pt x="12045" y="24728"/>
                  <a:pt x="12197" y="24718"/>
                  <a:pt x="12349" y="24705"/>
                </a:cubicBezTo>
                <a:cubicBezTo>
                  <a:pt x="12513" y="24692"/>
                  <a:pt x="12675" y="24672"/>
                  <a:pt x="12838" y="24657"/>
                </a:cubicBezTo>
                <a:cubicBezTo>
                  <a:pt x="12990" y="24644"/>
                  <a:pt x="13145" y="24633"/>
                  <a:pt x="13300" y="24625"/>
                </a:cubicBezTo>
                <a:cubicBezTo>
                  <a:pt x="13352" y="24625"/>
                  <a:pt x="13403" y="24625"/>
                  <a:pt x="13457" y="24628"/>
                </a:cubicBezTo>
                <a:cubicBezTo>
                  <a:pt x="13490" y="24629"/>
                  <a:pt x="13522" y="24630"/>
                  <a:pt x="13555" y="24631"/>
                </a:cubicBezTo>
                <a:cubicBezTo>
                  <a:pt x="13578" y="24633"/>
                  <a:pt x="13603" y="24633"/>
                  <a:pt x="13628" y="24635"/>
                </a:cubicBezTo>
                <a:cubicBezTo>
                  <a:pt x="13727" y="24647"/>
                  <a:pt x="13828" y="24660"/>
                  <a:pt x="13927" y="24671"/>
                </a:cubicBezTo>
                <a:cubicBezTo>
                  <a:pt x="13999" y="24685"/>
                  <a:pt x="14068" y="24697"/>
                  <a:pt x="14139" y="24711"/>
                </a:cubicBezTo>
                <a:cubicBezTo>
                  <a:pt x="14182" y="24718"/>
                  <a:pt x="14226" y="24726"/>
                  <a:pt x="14269" y="24733"/>
                </a:cubicBezTo>
                <a:cubicBezTo>
                  <a:pt x="14289" y="24737"/>
                  <a:pt x="14309" y="24741"/>
                  <a:pt x="14327" y="24746"/>
                </a:cubicBezTo>
                <a:cubicBezTo>
                  <a:pt x="14451" y="24775"/>
                  <a:pt x="14575" y="24805"/>
                  <a:pt x="14699" y="24834"/>
                </a:cubicBezTo>
                <a:cubicBezTo>
                  <a:pt x="14797" y="24862"/>
                  <a:pt x="14897" y="24891"/>
                  <a:pt x="14996" y="24921"/>
                </a:cubicBezTo>
                <a:cubicBezTo>
                  <a:pt x="15073" y="24944"/>
                  <a:pt x="15147" y="24971"/>
                  <a:pt x="15224" y="24996"/>
                </a:cubicBezTo>
                <a:cubicBezTo>
                  <a:pt x="15300" y="25024"/>
                  <a:pt x="15375" y="25050"/>
                  <a:pt x="15451" y="25081"/>
                </a:cubicBezTo>
                <a:cubicBezTo>
                  <a:pt x="15537" y="25117"/>
                  <a:pt x="15622" y="25154"/>
                  <a:pt x="15709" y="25190"/>
                </a:cubicBezTo>
                <a:cubicBezTo>
                  <a:pt x="15757" y="25214"/>
                  <a:pt x="15806" y="25239"/>
                  <a:pt x="15854" y="25264"/>
                </a:cubicBezTo>
                <a:lnTo>
                  <a:pt x="15971" y="25322"/>
                </a:lnTo>
                <a:cubicBezTo>
                  <a:pt x="15983" y="25329"/>
                  <a:pt x="15998" y="25334"/>
                  <a:pt x="16009" y="25341"/>
                </a:cubicBezTo>
                <a:cubicBezTo>
                  <a:pt x="16106" y="25397"/>
                  <a:pt x="16203" y="25454"/>
                  <a:pt x="16301" y="25510"/>
                </a:cubicBezTo>
                <a:cubicBezTo>
                  <a:pt x="16372" y="25559"/>
                  <a:pt x="16445" y="25607"/>
                  <a:pt x="16516" y="25656"/>
                </a:cubicBezTo>
                <a:cubicBezTo>
                  <a:pt x="16541" y="25672"/>
                  <a:pt x="16569" y="25690"/>
                  <a:pt x="16593" y="25708"/>
                </a:cubicBezTo>
                <a:cubicBezTo>
                  <a:pt x="16669" y="25764"/>
                  <a:pt x="16746" y="25824"/>
                  <a:pt x="16818" y="25884"/>
                </a:cubicBezTo>
                <a:cubicBezTo>
                  <a:pt x="16922" y="25975"/>
                  <a:pt x="17020" y="26069"/>
                  <a:pt x="17116" y="26167"/>
                </a:cubicBezTo>
                <a:cubicBezTo>
                  <a:pt x="17196" y="26256"/>
                  <a:pt x="17276" y="26345"/>
                  <a:pt x="17353" y="26438"/>
                </a:cubicBezTo>
                <a:lnTo>
                  <a:pt x="17437" y="26542"/>
                </a:lnTo>
                <a:cubicBezTo>
                  <a:pt x="17449" y="26558"/>
                  <a:pt x="17463" y="26573"/>
                  <a:pt x="17474" y="26590"/>
                </a:cubicBezTo>
                <a:cubicBezTo>
                  <a:pt x="17512" y="26646"/>
                  <a:pt x="17551" y="26699"/>
                  <a:pt x="17589" y="26755"/>
                </a:cubicBezTo>
                <a:cubicBezTo>
                  <a:pt x="17613" y="26792"/>
                  <a:pt x="17636" y="26830"/>
                  <a:pt x="17658" y="26869"/>
                </a:cubicBezTo>
                <a:cubicBezTo>
                  <a:pt x="17676" y="26899"/>
                  <a:pt x="17697" y="26931"/>
                  <a:pt x="17715" y="26964"/>
                </a:cubicBezTo>
                <a:cubicBezTo>
                  <a:pt x="17754" y="27042"/>
                  <a:pt x="17793" y="27120"/>
                  <a:pt x="17833" y="27198"/>
                </a:cubicBezTo>
                <a:lnTo>
                  <a:pt x="17918" y="27391"/>
                </a:lnTo>
                <a:cubicBezTo>
                  <a:pt x="17960" y="27488"/>
                  <a:pt x="17996" y="27585"/>
                  <a:pt x="18031" y="27685"/>
                </a:cubicBezTo>
                <a:cubicBezTo>
                  <a:pt x="18067" y="27801"/>
                  <a:pt x="18098" y="27920"/>
                  <a:pt x="18125" y="28040"/>
                </a:cubicBezTo>
                <a:cubicBezTo>
                  <a:pt x="18135" y="28095"/>
                  <a:pt x="18144" y="28148"/>
                  <a:pt x="18154" y="28204"/>
                </a:cubicBezTo>
                <a:cubicBezTo>
                  <a:pt x="18160" y="28239"/>
                  <a:pt x="18166" y="28272"/>
                  <a:pt x="18172" y="28306"/>
                </a:cubicBezTo>
                <a:cubicBezTo>
                  <a:pt x="18175" y="28319"/>
                  <a:pt x="18179" y="28335"/>
                  <a:pt x="18180" y="28350"/>
                </a:cubicBezTo>
                <a:cubicBezTo>
                  <a:pt x="18192" y="28463"/>
                  <a:pt x="18205" y="28574"/>
                  <a:pt x="18216" y="28686"/>
                </a:cubicBezTo>
                <a:cubicBezTo>
                  <a:pt x="18218" y="28746"/>
                  <a:pt x="18223" y="28807"/>
                  <a:pt x="18226" y="28866"/>
                </a:cubicBezTo>
                <a:cubicBezTo>
                  <a:pt x="18228" y="28912"/>
                  <a:pt x="18233" y="28957"/>
                  <a:pt x="18232" y="29001"/>
                </a:cubicBezTo>
                <a:cubicBezTo>
                  <a:pt x="18230" y="29111"/>
                  <a:pt x="18228" y="29220"/>
                  <a:pt x="18227" y="29329"/>
                </a:cubicBezTo>
                <a:cubicBezTo>
                  <a:pt x="18219" y="29422"/>
                  <a:pt x="18211" y="29516"/>
                  <a:pt x="18205" y="29608"/>
                </a:cubicBezTo>
                <a:cubicBezTo>
                  <a:pt x="18200" y="29678"/>
                  <a:pt x="18190" y="29748"/>
                  <a:pt x="18180" y="29818"/>
                </a:cubicBezTo>
                <a:cubicBezTo>
                  <a:pt x="18171" y="29887"/>
                  <a:pt x="18164" y="29958"/>
                  <a:pt x="18152" y="30027"/>
                </a:cubicBezTo>
                <a:cubicBezTo>
                  <a:pt x="18137" y="30114"/>
                  <a:pt x="18122" y="30200"/>
                  <a:pt x="18108" y="30285"/>
                </a:cubicBezTo>
                <a:cubicBezTo>
                  <a:pt x="18108" y="30289"/>
                  <a:pt x="18107" y="30290"/>
                  <a:pt x="18107" y="30293"/>
                </a:cubicBezTo>
                <a:cubicBezTo>
                  <a:pt x="18085" y="30391"/>
                  <a:pt x="18068" y="30487"/>
                  <a:pt x="18045" y="30585"/>
                </a:cubicBezTo>
                <a:cubicBezTo>
                  <a:pt x="18021" y="30688"/>
                  <a:pt x="17998" y="30790"/>
                  <a:pt x="17974" y="30893"/>
                </a:cubicBezTo>
                <a:cubicBezTo>
                  <a:pt x="17939" y="31048"/>
                  <a:pt x="17907" y="31202"/>
                  <a:pt x="17879" y="31358"/>
                </a:cubicBezTo>
                <a:cubicBezTo>
                  <a:pt x="17864" y="31436"/>
                  <a:pt x="17848" y="31518"/>
                  <a:pt x="17838" y="31598"/>
                </a:cubicBezTo>
                <a:cubicBezTo>
                  <a:pt x="17824" y="31694"/>
                  <a:pt x="17812" y="31790"/>
                  <a:pt x="17798" y="31887"/>
                </a:cubicBezTo>
                <a:cubicBezTo>
                  <a:pt x="17794" y="31923"/>
                  <a:pt x="17793" y="31959"/>
                  <a:pt x="17791" y="31995"/>
                </a:cubicBezTo>
                <a:cubicBezTo>
                  <a:pt x="17786" y="32053"/>
                  <a:pt x="17782" y="32111"/>
                  <a:pt x="17777" y="32169"/>
                </a:cubicBezTo>
                <a:cubicBezTo>
                  <a:pt x="17772" y="32235"/>
                  <a:pt x="17771" y="32298"/>
                  <a:pt x="17768" y="32363"/>
                </a:cubicBezTo>
                <a:cubicBezTo>
                  <a:pt x="17766" y="32442"/>
                  <a:pt x="17762" y="32520"/>
                  <a:pt x="17765" y="32599"/>
                </a:cubicBezTo>
                <a:cubicBezTo>
                  <a:pt x="17767" y="32685"/>
                  <a:pt x="17771" y="32773"/>
                  <a:pt x="17773" y="32859"/>
                </a:cubicBezTo>
                <a:cubicBezTo>
                  <a:pt x="17774" y="32899"/>
                  <a:pt x="17778" y="32940"/>
                  <a:pt x="17782" y="32978"/>
                </a:cubicBezTo>
                <a:cubicBezTo>
                  <a:pt x="17786" y="33032"/>
                  <a:pt x="17791" y="33087"/>
                  <a:pt x="17794" y="33142"/>
                </a:cubicBezTo>
                <a:cubicBezTo>
                  <a:pt x="17801" y="33219"/>
                  <a:pt x="17813" y="33297"/>
                  <a:pt x="17823" y="33373"/>
                </a:cubicBezTo>
                <a:cubicBezTo>
                  <a:pt x="17828" y="33406"/>
                  <a:pt x="17832" y="33439"/>
                  <a:pt x="17838" y="33472"/>
                </a:cubicBezTo>
                <a:cubicBezTo>
                  <a:pt x="17845" y="33516"/>
                  <a:pt x="17854" y="33558"/>
                  <a:pt x="17861" y="33602"/>
                </a:cubicBezTo>
                <a:cubicBezTo>
                  <a:pt x="17887" y="33735"/>
                  <a:pt x="17914" y="33866"/>
                  <a:pt x="17954" y="33995"/>
                </a:cubicBezTo>
                <a:cubicBezTo>
                  <a:pt x="17988" y="34104"/>
                  <a:pt x="18024" y="34211"/>
                  <a:pt x="18067" y="34314"/>
                </a:cubicBezTo>
                <a:cubicBezTo>
                  <a:pt x="18101" y="34394"/>
                  <a:pt x="18134" y="34475"/>
                  <a:pt x="18174" y="34552"/>
                </a:cubicBezTo>
                <a:cubicBezTo>
                  <a:pt x="18215" y="34628"/>
                  <a:pt x="18255" y="34703"/>
                  <a:pt x="18295" y="34780"/>
                </a:cubicBezTo>
                <a:cubicBezTo>
                  <a:pt x="18331" y="34850"/>
                  <a:pt x="18373" y="34918"/>
                  <a:pt x="18415" y="34986"/>
                </a:cubicBezTo>
                <a:lnTo>
                  <a:pt x="18469" y="35075"/>
                </a:lnTo>
                <a:cubicBezTo>
                  <a:pt x="18485" y="35101"/>
                  <a:pt x="18504" y="35127"/>
                  <a:pt x="18521" y="35151"/>
                </a:cubicBezTo>
                <a:cubicBezTo>
                  <a:pt x="18554" y="35202"/>
                  <a:pt x="18589" y="35250"/>
                  <a:pt x="18623" y="35301"/>
                </a:cubicBezTo>
                <a:cubicBezTo>
                  <a:pt x="18664" y="35362"/>
                  <a:pt x="18712" y="35420"/>
                  <a:pt x="18760" y="35476"/>
                </a:cubicBezTo>
                <a:cubicBezTo>
                  <a:pt x="18850" y="35580"/>
                  <a:pt x="18944" y="35678"/>
                  <a:pt x="19044" y="35771"/>
                </a:cubicBezTo>
                <a:cubicBezTo>
                  <a:pt x="19103" y="35823"/>
                  <a:pt x="19161" y="35879"/>
                  <a:pt x="19222" y="35930"/>
                </a:cubicBezTo>
                <a:cubicBezTo>
                  <a:pt x="19263" y="35966"/>
                  <a:pt x="19305" y="36001"/>
                  <a:pt x="19346" y="36035"/>
                </a:cubicBezTo>
                <a:cubicBezTo>
                  <a:pt x="19368" y="36053"/>
                  <a:pt x="19390" y="36073"/>
                  <a:pt x="19412" y="36089"/>
                </a:cubicBezTo>
                <a:cubicBezTo>
                  <a:pt x="19455" y="36122"/>
                  <a:pt x="19497" y="36155"/>
                  <a:pt x="19539" y="36187"/>
                </a:cubicBezTo>
                <a:cubicBezTo>
                  <a:pt x="19568" y="36209"/>
                  <a:pt x="19596" y="36233"/>
                  <a:pt x="19625" y="36251"/>
                </a:cubicBezTo>
                <a:cubicBezTo>
                  <a:pt x="19693" y="36298"/>
                  <a:pt x="19761" y="36344"/>
                  <a:pt x="19828" y="36391"/>
                </a:cubicBezTo>
                <a:cubicBezTo>
                  <a:pt x="19853" y="36406"/>
                  <a:pt x="19878" y="36421"/>
                  <a:pt x="19903" y="36435"/>
                </a:cubicBezTo>
                <a:cubicBezTo>
                  <a:pt x="19951" y="36462"/>
                  <a:pt x="19999" y="36491"/>
                  <a:pt x="20047" y="36518"/>
                </a:cubicBezTo>
                <a:cubicBezTo>
                  <a:pt x="20111" y="36555"/>
                  <a:pt x="20178" y="36585"/>
                  <a:pt x="20245" y="36616"/>
                </a:cubicBezTo>
                <a:cubicBezTo>
                  <a:pt x="20316" y="36651"/>
                  <a:pt x="20389" y="36680"/>
                  <a:pt x="20461" y="36710"/>
                </a:cubicBezTo>
                <a:cubicBezTo>
                  <a:pt x="20497" y="36724"/>
                  <a:pt x="20532" y="36741"/>
                  <a:pt x="20568" y="36754"/>
                </a:cubicBezTo>
                <a:cubicBezTo>
                  <a:pt x="20604" y="36766"/>
                  <a:pt x="20641" y="36780"/>
                  <a:pt x="20677" y="36791"/>
                </a:cubicBezTo>
                <a:cubicBezTo>
                  <a:pt x="20723" y="36807"/>
                  <a:pt x="20767" y="36824"/>
                  <a:pt x="20814" y="36838"/>
                </a:cubicBezTo>
                <a:cubicBezTo>
                  <a:pt x="20852" y="36848"/>
                  <a:pt x="20889" y="36858"/>
                  <a:pt x="20925" y="36869"/>
                </a:cubicBezTo>
                <a:cubicBezTo>
                  <a:pt x="20994" y="36888"/>
                  <a:pt x="21065" y="36909"/>
                  <a:pt x="21134" y="36925"/>
                </a:cubicBezTo>
                <a:cubicBezTo>
                  <a:pt x="21215" y="36943"/>
                  <a:pt x="21298" y="36966"/>
                  <a:pt x="21381" y="36979"/>
                </a:cubicBezTo>
                <a:cubicBezTo>
                  <a:pt x="21456" y="36992"/>
                  <a:pt x="21530" y="37009"/>
                  <a:pt x="21605" y="37018"/>
                </a:cubicBezTo>
                <a:cubicBezTo>
                  <a:pt x="21691" y="37030"/>
                  <a:pt x="21778" y="37044"/>
                  <a:pt x="21864" y="37050"/>
                </a:cubicBezTo>
                <a:lnTo>
                  <a:pt x="22026" y="37063"/>
                </a:lnTo>
                <a:cubicBezTo>
                  <a:pt x="22054" y="37064"/>
                  <a:pt x="22081" y="37066"/>
                  <a:pt x="22108" y="37066"/>
                </a:cubicBezTo>
                <a:cubicBezTo>
                  <a:pt x="22178" y="37068"/>
                  <a:pt x="22248" y="37068"/>
                  <a:pt x="22320" y="37069"/>
                </a:cubicBezTo>
                <a:cubicBezTo>
                  <a:pt x="22374" y="37069"/>
                  <a:pt x="22431" y="37064"/>
                  <a:pt x="22485" y="37059"/>
                </a:cubicBezTo>
                <a:cubicBezTo>
                  <a:pt x="22539" y="37055"/>
                  <a:pt x="22591" y="37052"/>
                  <a:pt x="22645" y="37044"/>
                </a:cubicBezTo>
                <a:cubicBezTo>
                  <a:pt x="22691" y="37038"/>
                  <a:pt x="22738" y="37032"/>
                  <a:pt x="22785" y="37024"/>
                </a:cubicBezTo>
                <a:cubicBezTo>
                  <a:pt x="22805" y="37022"/>
                  <a:pt x="22824" y="37021"/>
                  <a:pt x="22844" y="37017"/>
                </a:cubicBezTo>
                <a:cubicBezTo>
                  <a:pt x="22958" y="36995"/>
                  <a:pt x="23073" y="36976"/>
                  <a:pt x="23186" y="36947"/>
                </a:cubicBezTo>
                <a:cubicBezTo>
                  <a:pt x="23234" y="36936"/>
                  <a:pt x="23283" y="36924"/>
                  <a:pt x="23331" y="36913"/>
                </a:cubicBezTo>
                <a:cubicBezTo>
                  <a:pt x="23360" y="36905"/>
                  <a:pt x="23387" y="36901"/>
                  <a:pt x="23413" y="36892"/>
                </a:cubicBezTo>
                <a:cubicBezTo>
                  <a:pt x="23476" y="36872"/>
                  <a:pt x="23540" y="36852"/>
                  <a:pt x="23602" y="36832"/>
                </a:cubicBezTo>
                <a:cubicBezTo>
                  <a:pt x="23654" y="36817"/>
                  <a:pt x="23703" y="36800"/>
                  <a:pt x="23754" y="36782"/>
                </a:cubicBezTo>
                <a:cubicBezTo>
                  <a:pt x="23827" y="36755"/>
                  <a:pt x="23900" y="36727"/>
                  <a:pt x="23974" y="36699"/>
                </a:cubicBezTo>
                <a:cubicBezTo>
                  <a:pt x="24028" y="36679"/>
                  <a:pt x="24080" y="36655"/>
                  <a:pt x="24135" y="36631"/>
                </a:cubicBezTo>
                <a:cubicBezTo>
                  <a:pt x="24173" y="36615"/>
                  <a:pt x="24212" y="36598"/>
                  <a:pt x="24252" y="36580"/>
                </a:cubicBezTo>
                <a:cubicBezTo>
                  <a:pt x="24264" y="36575"/>
                  <a:pt x="24278" y="36570"/>
                  <a:pt x="24291" y="36567"/>
                </a:cubicBezTo>
                <a:cubicBezTo>
                  <a:pt x="24505" y="36497"/>
                  <a:pt x="24715" y="36414"/>
                  <a:pt x="24925" y="36333"/>
                </a:cubicBezTo>
                <a:cubicBezTo>
                  <a:pt x="25137" y="36250"/>
                  <a:pt x="25348" y="36170"/>
                  <a:pt x="25558" y="36084"/>
                </a:cubicBezTo>
                <a:cubicBezTo>
                  <a:pt x="25671" y="36039"/>
                  <a:pt x="25782" y="35990"/>
                  <a:pt x="25893" y="35941"/>
                </a:cubicBezTo>
                <a:cubicBezTo>
                  <a:pt x="25989" y="35898"/>
                  <a:pt x="26082" y="35848"/>
                  <a:pt x="26177" y="35800"/>
                </a:cubicBezTo>
                <a:cubicBezTo>
                  <a:pt x="26231" y="35773"/>
                  <a:pt x="26281" y="35740"/>
                  <a:pt x="26333" y="35711"/>
                </a:cubicBezTo>
                <a:cubicBezTo>
                  <a:pt x="26366" y="35691"/>
                  <a:pt x="26400" y="35672"/>
                  <a:pt x="26432" y="35652"/>
                </a:cubicBezTo>
                <a:cubicBezTo>
                  <a:pt x="26521" y="35594"/>
                  <a:pt x="26612" y="35538"/>
                  <a:pt x="26698" y="35476"/>
                </a:cubicBezTo>
                <a:cubicBezTo>
                  <a:pt x="26802" y="35402"/>
                  <a:pt x="26905" y="35329"/>
                  <a:pt x="27005" y="35251"/>
                </a:cubicBezTo>
                <a:cubicBezTo>
                  <a:pt x="27088" y="35187"/>
                  <a:pt x="27170" y="35124"/>
                  <a:pt x="27251" y="35060"/>
                </a:cubicBezTo>
                <a:cubicBezTo>
                  <a:pt x="27346" y="34983"/>
                  <a:pt x="27442" y="34907"/>
                  <a:pt x="27535" y="34826"/>
                </a:cubicBezTo>
                <a:cubicBezTo>
                  <a:pt x="27621" y="34754"/>
                  <a:pt x="27705" y="34682"/>
                  <a:pt x="27787" y="34607"/>
                </a:cubicBezTo>
                <a:cubicBezTo>
                  <a:pt x="27832" y="34567"/>
                  <a:pt x="27879" y="34527"/>
                  <a:pt x="27922" y="34485"/>
                </a:cubicBezTo>
                <a:cubicBezTo>
                  <a:pt x="27972" y="34437"/>
                  <a:pt x="28021" y="34390"/>
                  <a:pt x="28071" y="34341"/>
                </a:cubicBezTo>
                <a:cubicBezTo>
                  <a:pt x="28088" y="34325"/>
                  <a:pt x="28106" y="34308"/>
                  <a:pt x="28124" y="34290"/>
                </a:cubicBezTo>
                <a:cubicBezTo>
                  <a:pt x="28181" y="34233"/>
                  <a:pt x="28238" y="34174"/>
                  <a:pt x="28295" y="34114"/>
                </a:cubicBezTo>
                <a:cubicBezTo>
                  <a:pt x="28598" y="33798"/>
                  <a:pt x="28876" y="33458"/>
                  <a:pt x="29130" y="33102"/>
                </a:cubicBezTo>
                <a:cubicBezTo>
                  <a:pt x="29206" y="32994"/>
                  <a:pt x="29280" y="32888"/>
                  <a:pt x="29355" y="32780"/>
                </a:cubicBezTo>
                <a:cubicBezTo>
                  <a:pt x="29378" y="32744"/>
                  <a:pt x="29402" y="32709"/>
                  <a:pt x="29425" y="32672"/>
                </a:cubicBezTo>
                <a:cubicBezTo>
                  <a:pt x="29453" y="32632"/>
                  <a:pt x="29480" y="32593"/>
                  <a:pt x="29504" y="32553"/>
                </a:cubicBezTo>
                <a:cubicBezTo>
                  <a:pt x="29563" y="32453"/>
                  <a:pt x="29623" y="32355"/>
                  <a:pt x="29678" y="32255"/>
                </a:cubicBezTo>
                <a:cubicBezTo>
                  <a:pt x="29701" y="32210"/>
                  <a:pt x="29727" y="32168"/>
                  <a:pt x="29749" y="32124"/>
                </a:cubicBezTo>
                <a:cubicBezTo>
                  <a:pt x="29780" y="32059"/>
                  <a:pt x="29812" y="31995"/>
                  <a:pt x="29843" y="31931"/>
                </a:cubicBezTo>
                <a:cubicBezTo>
                  <a:pt x="29868" y="31884"/>
                  <a:pt x="29888" y="31833"/>
                  <a:pt x="29912" y="31785"/>
                </a:cubicBezTo>
                <a:cubicBezTo>
                  <a:pt x="29931" y="31743"/>
                  <a:pt x="29951" y="31698"/>
                  <a:pt x="29970" y="31655"/>
                </a:cubicBezTo>
                <a:cubicBezTo>
                  <a:pt x="30008" y="31561"/>
                  <a:pt x="30048" y="31467"/>
                  <a:pt x="30083" y="31372"/>
                </a:cubicBezTo>
                <a:cubicBezTo>
                  <a:pt x="30106" y="31307"/>
                  <a:pt x="30134" y="31244"/>
                  <a:pt x="30154" y="31178"/>
                </a:cubicBezTo>
                <a:cubicBezTo>
                  <a:pt x="30173" y="31123"/>
                  <a:pt x="30192" y="31067"/>
                  <a:pt x="30209" y="31010"/>
                </a:cubicBezTo>
                <a:cubicBezTo>
                  <a:pt x="30243" y="30909"/>
                  <a:pt x="30273" y="30807"/>
                  <a:pt x="30302" y="30705"/>
                </a:cubicBezTo>
                <a:cubicBezTo>
                  <a:pt x="30363" y="30501"/>
                  <a:pt x="30415" y="30298"/>
                  <a:pt x="30457" y="30089"/>
                </a:cubicBezTo>
                <a:cubicBezTo>
                  <a:pt x="30502" y="29865"/>
                  <a:pt x="30542" y="29639"/>
                  <a:pt x="30579" y="29413"/>
                </a:cubicBezTo>
                <a:cubicBezTo>
                  <a:pt x="30588" y="29357"/>
                  <a:pt x="30594" y="29299"/>
                  <a:pt x="30601" y="29242"/>
                </a:cubicBezTo>
                <a:cubicBezTo>
                  <a:pt x="30609" y="29199"/>
                  <a:pt x="30615" y="29154"/>
                  <a:pt x="30620" y="29111"/>
                </a:cubicBezTo>
                <a:cubicBezTo>
                  <a:pt x="30631" y="29005"/>
                  <a:pt x="30645" y="28899"/>
                  <a:pt x="30653" y="28792"/>
                </a:cubicBezTo>
                <a:cubicBezTo>
                  <a:pt x="30663" y="28668"/>
                  <a:pt x="30674" y="28546"/>
                  <a:pt x="30681" y="28423"/>
                </a:cubicBezTo>
                <a:cubicBezTo>
                  <a:pt x="30686" y="28313"/>
                  <a:pt x="30691" y="28201"/>
                  <a:pt x="30693" y="28091"/>
                </a:cubicBezTo>
                <a:cubicBezTo>
                  <a:pt x="30694" y="28039"/>
                  <a:pt x="30698" y="27987"/>
                  <a:pt x="30697" y="27936"/>
                </a:cubicBezTo>
                <a:cubicBezTo>
                  <a:pt x="30696" y="27873"/>
                  <a:pt x="30694" y="27811"/>
                  <a:pt x="30693" y="27747"/>
                </a:cubicBezTo>
                <a:cubicBezTo>
                  <a:pt x="30692" y="27646"/>
                  <a:pt x="30691" y="27543"/>
                  <a:pt x="30687" y="27442"/>
                </a:cubicBezTo>
                <a:cubicBezTo>
                  <a:pt x="30679" y="27198"/>
                  <a:pt x="30670" y="26952"/>
                  <a:pt x="30658" y="26708"/>
                </a:cubicBezTo>
                <a:cubicBezTo>
                  <a:pt x="30653" y="26590"/>
                  <a:pt x="30643" y="26472"/>
                  <a:pt x="30632" y="26356"/>
                </a:cubicBezTo>
                <a:cubicBezTo>
                  <a:pt x="30624" y="26260"/>
                  <a:pt x="30612" y="26165"/>
                  <a:pt x="30595" y="26070"/>
                </a:cubicBezTo>
                <a:cubicBezTo>
                  <a:pt x="30585" y="26012"/>
                  <a:pt x="30576" y="25955"/>
                  <a:pt x="30563" y="25898"/>
                </a:cubicBezTo>
                <a:cubicBezTo>
                  <a:pt x="30550" y="25843"/>
                  <a:pt x="30537" y="25788"/>
                  <a:pt x="30526" y="25732"/>
                </a:cubicBezTo>
                <a:cubicBezTo>
                  <a:pt x="30505" y="25638"/>
                  <a:pt x="30480" y="25543"/>
                  <a:pt x="30456" y="25451"/>
                </a:cubicBezTo>
                <a:cubicBezTo>
                  <a:pt x="30399" y="25233"/>
                  <a:pt x="30343" y="25014"/>
                  <a:pt x="30283" y="24795"/>
                </a:cubicBezTo>
                <a:cubicBezTo>
                  <a:pt x="30222" y="24579"/>
                  <a:pt x="30158" y="24362"/>
                  <a:pt x="30093" y="24145"/>
                </a:cubicBezTo>
                <a:cubicBezTo>
                  <a:pt x="30058" y="24035"/>
                  <a:pt x="30023" y="23925"/>
                  <a:pt x="29987" y="23815"/>
                </a:cubicBezTo>
                <a:cubicBezTo>
                  <a:pt x="29954" y="23715"/>
                  <a:pt x="29919" y="23616"/>
                  <a:pt x="29883" y="23516"/>
                </a:cubicBezTo>
                <a:cubicBezTo>
                  <a:pt x="29851" y="23425"/>
                  <a:pt x="29816" y="23334"/>
                  <a:pt x="29781" y="23244"/>
                </a:cubicBezTo>
                <a:cubicBezTo>
                  <a:pt x="29745" y="23151"/>
                  <a:pt x="29712" y="23058"/>
                  <a:pt x="29675" y="22967"/>
                </a:cubicBezTo>
                <a:cubicBezTo>
                  <a:pt x="29515" y="22568"/>
                  <a:pt x="29356" y="22169"/>
                  <a:pt x="29181" y="21779"/>
                </a:cubicBezTo>
                <a:cubicBezTo>
                  <a:pt x="29015" y="21403"/>
                  <a:pt x="28861" y="21023"/>
                  <a:pt x="28695" y="20650"/>
                </a:cubicBezTo>
                <a:cubicBezTo>
                  <a:pt x="28619" y="20479"/>
                  <a:pt x="28536" y="20310"/>
                  <a:pt x="28453" y="20143"/>
                </a:cubicBezTo>
                <a:cubicBezTo>
                  <a:pt x="28372" y="19980"/>
                  <a:pt x="28289" y="19819"/>
                  <a:pt x="28204" y="19660"/>
                </a:cubicBezTo>
                <a:cubicBezTo>
                  <a:pt x="28042" y="19360"/>
                  <a:pt x="27867" y="19067"/>
                  <a:pt x="27698" y="18770"/>
                </a:cubicBezTo>
                <a:cubicBezTo>
                  <a:pt x="27567" y="18538"/>
                  <a:pt x="27447" y="18303"/>
                  <a:pt x="27320" y="18069"/>
                </a:cubicBezTo>
                <a:cubicBezTo>
                  <a:pt x="27196" y="17834"/>
                  <a:pt x="27067" y="17606"/>
                  <a:pt x="26935" y="17379"/>
                </a:cubicBezTo>
                <a:cubicBezTo>
                  <a:pt x="26656" y="16903"/>
                  <a:pt x="26363" y="16434"/>
                  <a:pt x="26088" y="15954"/>
                </a:cubicBezTo>
                <a:cubicBezTo>
                  <a:pt x="25785" y="15412"/>
                  <a:pt x="25519" y="14851"/>
                  <a:pt x="25229" y="14302"/>
                </a:cubicBezTo>
                <a:cubicBezTo>
                  <a:pt x="25132" y="14117"/>
                  <a:pt x="25034" y="13932"/>
                  <a:pt x="24928" y="13753"/>
                </a:cubicBezTo>
                <a:cubicBezTo>
                  <a:pt x="24819" y="13567"/>
                  <a:pt x="24708" y="13381"/>
                  <a:pt x="24598" y="13196"/>
                </a:cubicBezTo>
                <a:cubicBezTo>
                  <a:pt x="24375" y="12819"/>
                  <a:pt x="24153" y="12441"/>
                  <a:pt x="23911" y="12079"/>
                </a:cubicBezTo>
                <a:cubicBezTo>
                  <a:pt x="23798" y="11910"/>
                  <a:pt x="23679" y="11745"/>
                  <a:pt x="23563" y="11577"/>
                </a:cubicBezTo>
                <a:cubicBezTo>
                  <a:pt x="23458" y="11423"/>
                  <a:pt x="23354" y="11265"/>
                  <a:pt x="23248" y="11108"/>
                </a:cubicBezTo>
                <a:cubicBezTo>
                  <a:pt x="23015" y="10751"/>
                  <a:pt x="22782" y="10397"/>
                  <a:pt x="22541" y="10047"/>
                </a:cubicBezTo>
                <a:cubicBezTo>
                  <a:pt x="22420" y="9869"/>
                  <a:pt x="22297" y="9692"/>
                  <a:pt x="22170" y="9517"/>
                </a:cubicBezTo>
                <a:cubicBezTo>
                  <a:pt x="22040" y="9336"/>
                  <a:pt x="21906" y="9157"/>
                  <a:pt x="21772" y="8979"/>
                </a:cubicBezTo>
                <a:cubicBezTo>
                  <a:pt x="21503" y="8624"/>
                  <a:pt x="21230" y="8272"/>
                  <a:pt x="20965" y="7915"/>
                </a:cubicBezTo>
                <a:cubicBezTo>
                  <a:pt x="20714" y="7580"/>
                  <a:pt x="20467" y="7243"/>
                  <a:pt x="20216" y="6909"/>
                </a:cubicBezTo>
                <a:cubicBezTo>
                  <a:pt x="20105" y="6761"/>
                  <a:pt x="19990" y="6619"/>
                  <a:pt x="19871" y="6480"/>
                </a:cubicBezTo>
                <a:cubicBezTo>
                  <a:pt x="19754" y="6347"/>
                  <a:pt x="19630" y="6221"/>
                  <a:pt x="19501" y="6100"/>
                </a:cubicBezTo>
                <a:cubicBezTo>
                  <a:pt x="19360" y="5965"/>
                  <a:pt x="19216" y="5835"/>
                  <a:pt x="19069" y="5701"/>
                </a:cubicBezTo>
                <a:cubicBezTo>
                  <a:pt x="18922" y="5563"/>
                  <a:pt x="18776" y="5423"/>
                  <a:pt x="18629" y="5284"/>
                </a:cubicBezTo>
                <a:cubicBezTo>
                  <a:pt x="18336" y="5007"/>
                  <a:pt x="18035" y="4739"/>
                  <a:pt x="17727" y="4478"/>
                </a:cubicBezTo>
                <a:cubicBezTo>
                  <a:pt x="17148" y="3985"/>
                  <a:pt x="16528" y="3545"/>
                  <a:pt x="15933" y="3072"/>
                </a:cubicBezTo>
                <a:cubicBezTo>
                  <a:pt x="15795" y="2961"/>
                  <a:pt x="15659" y="2849"/>
                  <a:pt x="15518" y="2742"/>
                </a:cubicBezTo>
                <a:cubicBezTo>
                  <a:pt x="15434" y="2681"/>
                  <a:pt x="15348" y="2621"/>
                  <a:pt x="15261" y="2564"/>
                </a:cubicBezTo>
                <a:cubicBezTo>
                  <a:pt x="15177" y="2509"/>
                  <a:pt x="15090" y="2458"/>
                  <a:pt x="15005" y="2406"/>
                </a:cubicBezTo>
                <a:cubicBezTo>
                  <a:pt x="14822" y="2299"/>
                  <a:pt x="14644" y="2187"/>
                  <a:pt x="14456" y="2087"/>
                </a:cubicBezTo>
                <a:cubicBezTo>
                  <a:pt x="14309" y="2009"/>
                  <a:pt x="14159" y="1937"/>
                  <a:pt x="14006" y="1868"/>
                </a:cubicBezTo>
                <a:cubicBezTo>
                  <a:pt x="13854" y="1800"/>
                  <a:pt x="13701" y="1733"/>
                  <a:pt x="13547" y="1671"/>
                </a:cubicBezTo>
                <a:cubicBezTo>
                  <a:pt x="13369" y="1597"/>
                  <a:pt x="13191" y="1524"/>
                  <a:pt x="13013" y="1452"/>
                </a:cubicBezTo>
                <a:cubicBezTo>
                  <a:pt x="12830" y="1380"/>
                  <a:pt x="12646" y="1313"/>
                  <a:pt x="12461" y="1251"/>
                </a:cubicBezTo>
                <a:cubicBezTo>
                  <a:pt x="12281" y="1192"/>
                  <a:pt x="12101" y="1135"/>
                  <a:pt x="11924" y="1068"/>
                </a:cubicBezTo>
                <a:cubicBezTo>
                  <a:pt x="11736" y="992"/>
                  <a:pt x="11554" y="909"/>
                  <a:pt x="11369" y="828"/>
                </a:cubicBezTo>
                <a:cubicBezTo>
                  <a:pt x="11205" y="756"/>
                  <a:pt x="11038" y="692"/>
                  <a:pt x="10870" y="627"/>
                </a:cubicBezTo>
                <a:cubicBezTo>
                  <a:pt x="10704" y="563"/>
                  <a:pt x="10539" y="498"/>
                  <a:pt x="10368" y="449"/>
                </a:cubicBezTo>
                <a:cubicBezTo>
                  <a:pt x="10192" y="398"/>
                  <a:pt x="10012" y="357"/>
                  <a:pt x="9832" y="314"/>
                </a:cubicBezTo>
                <a:lnTo>
                  <a:pt x="9832" y="314"/>
                </a:lnTo>
                <a:cubicBezTo>
                  <a:pt x="9838" y="315"/>
                  <a:pt x="9842" y="316"/>
                  <a:pt x="9846" y="316"/>
                </a:cubicBezTo>
                <a:cubicBezTo>
                  <a:pt x="9644" y="268"/>
                  <a:pt x="9442" y="212"/>
                  <a:pt x="9238" y="172"/>
                </a:cubicBezTo>
                <a:cubicBezTo>
                  <a:pt x="9115" y="147"/>
                  <a:pt x="8991" y="128"/>
                  <a:pt x="8868" y="115"/>
                </a:cubicBezTo>
                <a:cubicBezTo>
                  <a:pt x="8762" y="103"/>
                  <a:pt x="8656" y="92"/>
                  <a:pt x="8550" y="79"/>
                </a:cubicBezTo>
                <a:cubicBezTo>
                  <a:pt x="8454" y="67"/>
                  <a:pt x="8359" y="54"/>
                  <a:pt x="8263" y="43"/>
                </a:cubicBezTo>
                <a:cubicBezTo>
                  <a:pt x="8171" y="31"/>
                  <a:pt x="8080" y="17"/>
                  <a:pt x="7987" y="12"/>
                </a:cubicBezTo>
                <a:cubicBezTo>
                  <a:pt x="7930" y="8"/>
                  <a:pt x="7875" y="3"/>
                  <a:pt x="7818" y="2"/>
                </a:cubicBezTo>
                <a:cubicBezTo>
                  <a:pt x="7752" y="2"/>
                  <a:pt x="7686" y="0"/>
                  <a:pt x="76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6"/>
          <p:cNvSpPr/>
          <p:nvPr/>
        </p:nvSpPr>
        <p:spPr>
          <a:xfrm flipH="1">
            <a:off x="351368" y="271427"/>
            <a:ext cx="729517" cy="642831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1_1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idx="1" type="subTitle"/>
          </p:nvPr>
        </p:nvSpPr>
        <p:spPr>
          <a:xfrm>
            <a:off x="1383288" y="2400925"/>
            <a:ext cx="2828100" cy="103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type="title"/>
          </p:nvPr>
        </p:nvSpPr>
        <p:spPr>
          <a:xfrm>
            <a:off x="1383288" y="1661875"/>
            <a:ext cx="2828100" cy="71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27" name="Google Shape;127;p17"/>
          <p:cNvSpPr/>
          <p:nvPr/>
        </p:nvSpPr>
        <p:spPr>
          <a:xfrm flipH="1" rot="-920928">
            <a:off x="7594651" y="3942559"/>
            <a:ext cx="2261325" cy="1616937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7"/>
          <p:cNvSpPr/>
          <p:nvPr/>
        </p:nvSpPr>
        <p:spPr>
          <a:xfrm flipH="1">
            <a:off x="809689" y="4145843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7"/>
          <p:cNvSpPr/>
          <p:nvPr/>
        </p:nvSpPr>
        <p:spPr>
          <a:xfrm flipH="1">
            <a:off x="125964" y="4006960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7"/>
          <p:cNvSpPr/>
          <p:nvPr/>
        </p:nvSpPr>
        <p:spPr>
          <a:xfrm flipH="1">
            <a:off x="8068309" y="-304150"/>
            <a:ext cx="1407442" cy="945244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7"/>
          <p:cNvSpPr/>
          <p:nvPr/>
        </p:nvSpPr>
        <p:spPr>
          <a:xfrm rot="8099889">
            <a:off x="-108886" y="-96588"/>
            <a:ext cx="1854537" cy="1326097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TITLE_AND_TWO_COLUMNS_1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idx="1" type="subTitle"/>
          </p:nvPr>
        </p:nvSpPr>
        <p:spPr>
          <a:xfrm>
            <a:off x="1158700" y="3226796"/>
            <a:ext cx="2907600" cy="5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34" name="Google Shape;134;p18"/>
          <p:cNvSpPr txBox="1"/>
          <p:nvPr>
            <p:ph idx="2" type="subTitle"/>
          </p:nvPr>
        </p:nvSpPr>
        <p:spPr>
          <a:xfrm>
            <a:off x="5077700" y="3226796"/>
            <a:ext cx="2907600" cy="5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35" name="Google Shape;135;p18"/>
          <p:cNvSpPr txBox="1"/>
          <p:nvPr>
            <p:ph idx="3" type="subTitle"/>
          </p:nvPr>
        </p:nvSpPr>
        <p:spPr>
          <a:xfrm>
            <a:off x="1158700" y="3665699"/>
            <a:ext cx="2907600" cy="5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4" type="subTitle"/>
          </p:nvPr>
        </p:nvSpPr>
        <p:spPr>
          <a:xfrm>
            <a:off x="5077700" y="3665699"/>
            <a:ext cx="2907600" cy="5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8"/>
          <p:cNvSpPr txBox="1"/>
          <p:nvPr>
            <p:ph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38" name="Google Shape;138;p18"/>
          <p:cNvSpPr/>
          <p:nvPr/>
        </p:nvSpPr>
        <p:spPr>
          <a:xfrm>
            <a:off x="8365175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8"/>
          <p:cNvSpPr/>
          <p:nvPr/>
        </p:nvSpPr>
        <p:spPr>
          <a:xfrm rot="2442826">
            <a:off x="-455426" y="3507762"/>
            <a:ext cx="1665019" cy="1610679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8"/>
          <p:cNvSpPr/>
          <p:nvPr/>
        </p:nvSpPr>
        <p:spPr>
          <a:xfrm>
            <a:off x="-301928" y="-111025"/>
            <a:ext cx="816284" cy="719328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8"/>
          <p:cNvSpPr/>
          <p:nvPr/>
        </p:nvSpPr>
        <p:spPr>
          <a:xfrm>
            <a:off x="8912992" y="34214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8"/>
          <p:cNvSpPr/>
          <p:nvPr/>
        </p:nvSpPr>
        <p:spPr>
          <a:xfrm>
            <a:off x="8132836" y="-165684"/>
            <a:ext cx="590076" cy="572699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1_1_1_2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/>
          <p:nvPr>
            <p:ph type="title"/>
          </p:nvPr>
        </p:nvSpPr>
        <p:spPr>
          <a:xfrm>
            <a:off x="720000" y="2721411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5" name="Google Shape;145;p19"/>
          <p:cNvSpPr txBox="1"/>
          <p:nvPr>
            <p:ph idx="1" type="subTitle"/>
          </p:nvPr>
        </p:nvSpPr>
        <p:spPr>
          <a:xfrm>
            <a:off x="720000" y="3223068"/>
            <a:ext cx="2336400" cy="77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9"/>
          <p:cNvSpPr txBox="1"/>
          <p:nvPr>
            <p:ph idx="2" type="title"/>
          </p:nvPr>
        </p:nvSpPr>
        <p:spPr>
          <a:xfrm>
            <a:off x="3403800" y="2721411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7" name="Google Shape;147;p19"/>
          <p:cNvSpPr txBox="1"/>
          <p:nvPr>
            <p:ph idx="3" type="subTitle"/>
          </p:nvPr>
        </p:nvSpPr>
        <p:spPr>
          <a:xfrm>
            <a:off x="3403800" y="3223068"/>
            <a:ext cx="2336400" cy="77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9"/>
          <p:cNvSpPr txBox="1"/>
          <p:nvPr>
            <p:ph idx="4" type="title"/>
          </p:nvPr>
        </p:nvSpPr>
        <p:spPr>
          <a:xfrm>
            <a:off x="6087600" y="2721411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9" name="Google Shape;149;p19"/>
          <p:cNvSpPr txBox="1"/>
          <p:nvPr>
            <p:ph idx="5" type="subTitle"/>
          </p:nvPr>
        </p:nvSpPr>
        <p:spPr>
          <a:xfrm>
            <a:off x="6087600" y="3223068"/>
            <a:ext cx="2336400" cy="77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9"/>
          <p:cNvSpPr txBox="1"/>
          <p:nvPr>
            <p:ph idx="6"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51" name="Google Shape;151;p19"/>
          <p:cNvSpPr/>
          <p:nvPr/>
        </p:nvSpPr>
        <p:spPr>
          <a:xfrm>
            <a:off x="8365175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9"/>
          <p:cNvSpPr/>
          <p:nvPr/>
        </p:nvSpPr>
        <p:spPr>
          <a:xfrm rot="2442826">
            <a:off x="-668776" y="3660162"/>
            <a:ext cx="1665019" cy="1610679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9"/>
          <p:cNvSpPr/>
          <p:nvPr/>
        </p:nvSpPr>
        <p:spPr>
          <a:xfrm>
            <a:off x="-301928" y="-111025"/>
            <a:ext cx="816284" cy="719328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9"/>
          <p:cNvSpPr/>
          <p:nvPr/>
        </p:nvSpPr>
        <p:spPr>
          <a:xfrm>
            <a:off x="8912992" y="34214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9"/>
          <p:cNvSpPr/>
          <p:nvPr/>
        </p:nvSpPr>
        <p:spPr>
          <a:xfrm>
            <a:off x="8132836" y="-165684"/>
            <a:ext cx="590076" cy="572699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/>
          <p:nvPr>
            <p:ph type="title"/>
          </p:nvPr>
        </p:nvSpPr>
        <p:spPr>
          <a:xfrm>
            <a:off x="2121898" y="1501375"/>
            <a:ext cx="2457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8" name="Google Shape;158;p20"/>
          <p:cNvSpPr txBox="1"/>
          <p:nvPr>
            <p:ph idx="1" type="subTitle"/>
          </p:nvPr>
        </p:nvSpPr>
        <p:spPr>
          <a:xfrm>
            <a:off x="2121900" y="1923800"/>
            <a:ext cx="2235600" cy="75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0"/>
          <p:cNvSpPr txBox="1"/>
          <p:nvPr>
            <p:ph idx="2" type="title"/>
          </p:nvPr>
        </p:nvSpPr>
        <p:spPr>
          <a:xfrm>
            <a:off x="5966399" y="1501375"/>
            <a:ext cx="2457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60" name="Google Shape;160;p20"/>
          <p:cNvSpPr txBox="1"/>
          <p:nvPr>
            <p:ph idx="3" type="subTitle"/>
          </p:nvPr>
        </p:nvSpPr>
        <p:spPr>
          <a:xfrm>
            <a:off x="5966400" y="1923800"/>
            <a:ext cx="2235600" cy="75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0"/>
          <p:cNvSpPr txBox="1"/>
          <p:nvPr>
            <p:ph idx="4" type="title"/>
          </p:nvPr>
        </p:nvSpPr>
        <p:spPr>
          <a:xfrm>
            <a:off x="2121898" y="3163375"/>
            <a:ext cx="2457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62" name="Google Shape;162;p20"/>
          <p:cNvSpPr txBox="1"/>
          <p:nvPr>
            <p:ph idx="5" type="subTitle"/>
          </p:nvPr>
        </p:nvSpPr>
        <p:spPr>
          <a:xfrm>
            <a:off x="2121900" y="3585800"/>
            <a:ext cx="2235600" cy="75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0"/>
          <p:cNvSpPr txBox="1"/>
          <p:nvPr>
            <p:ph idx="6" type="title"/>
          </p:nvPr>
        </p:nvSpPr>
        <p:spPr>
          <a:xfrm>
            <a:off x="5966399" y="3163375"/>
            <a:ext cx="2457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64" name="Google Shape;164;p20"/>
          <p:cNvSpPr txBox="1"/>
          <p:nvPr>
            <p:ph idx="7" type="subTitle"/>
          </p:nvPr>
        </p:nvSpPr>
        <p:spPr>
          <a:xfrm>
            <a:off x="5966400" y="3585800"/>
            <a:ext cx="2235600" cy="75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0"/>
          <p:cNvSpPr txBox="1"/>
          <p:nvPr>
            <p:ph idx="8"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66" name="Google Shape;166;p20"/>
          <p:cNvSpPr/>
          <p:nvPr/>
        </p:nvSpPr>
        <p:spPr>
          <a:xfrm>
            <a:off x="8365175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0"/>
          <p:cNvSpPr/>
          <p:nvPr/>
        </p:nvSpPr>
        <p:spPr>
          <a:xfrm rot="2442826">
            <a:off x="-668776" y="3660162"/>
            <a:ext cx="1665019" cy="1610679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0"/>
          <p:cNvSpPr/>
          <p:nvPr/>
        </p:nvSpPr>
        <p:spPr>
          <a:xfrm>
            <a:off x="-301928" y="-111025"/>
            <a:ext cx="816284" cy="719328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0"/>
          <p:cNvSpPr/>
          <p:nvPr/>
        </p:nvSpPr>
        <p:spPr>
          <a:xfrm>
            <a:off x="8912992" y="34214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0"/>
          <p:cNvSpPr/>
          <p:nvPr/>
        </p:nvSpPr>
        <p:spPr>
          <a:xfrm>
            <a:off x="8132836" y="-165684"/>
            <a:ext cx="590076" cy="572699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1086950" y="2401700"/>
            <a:ext cx="2999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hasCustomPrompt="1" idx="2" type="title"/>
          </p:nvPr>
        </p:nvSpPr>
        <p:spPr>
          <a:xfrm>
            <a:off x="1229305" y="1118294"/>
            <a:ext cx="13149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191527" y="3411188"/>
            <a:ext cx="4636500" cy="38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/>
          <p:nvPr/>
        </p:nvSpPr>
        <p:spPr>
          <a:xfrm rot="921017">
            <a:off x="-808093" y="3503243"/>
            <a:ext cx="2641962" cy="1889147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6813150" y="-993950"/>
            <a:ext cx="3169058" cy="3826633"/>
          </a:xfrm>
          <a:custGeom>
            <a:rect b="b" l="l" r="r" t="t"/>
            <a:pathLst>
              <a:path extrusionOk="0" h="37069" w="30699">
                <a:moveTo>
                  <a:pt x="7621" y="0"/>
                </a:moveTo>
                <a:cubicBezTo>
                  <a:pt x="7580" y="0"/>
                  <a:pt x="7538" y="5"/>
                  <a:pt x="7497" y="6"/>
                </a:cubicBezTo>
                <a:cubicBezTo>
                  <a:pt x="7446" y="8"/>
                  <a:pt x="7397" y="8"/>
                  <a:pt x="7347" y="13"/>
                </a:cubicBezTo>
                <a:cubicBezTo>
                  <a:pt x="7272" y="21"/>
                  <a:pt x="7199" y="28"/>
                  <a:pt x="7123" y="38"/>
                </a:cubicBezTo>
                <a:cubicBezTo>
                  <a:pt x="7097" y="41"/>
                  <a:pt x="7071" y="43"/>
                  <a:pt x="7045" y="48"/>
                </a:cubicBezTo>
                <a:cubicBezTo>
                  <a:pt x="6910" y="72"/>
                  <a:pt x="6773" y="94"/>
                  <a:pt x="6637" y="118"/>
                </a:cubicBezTo>
                <a:cubicBezTo>
                  <a:pt x="6401" y="156"/>
                  <a:pt x="6167" y="203"/>
                  <a:pt x="5932" y="247"/>
                </a:cubicBezTo>
                <a:cubicBezTo>
                  <a:pt x="5827" y="268"/>
                  <a:pt x="5723" y="288"/>
                  <a:pt x="5620" y="309"/>
                </a:cubicBezTo>
                <a:cubicBezTo>
                  <a:pt x="5514" y="330"/>
                  <a:pt x="5408" y="353"/>
                  <a:pt x="5302" y="378"/>
                </a:cubicBezTo>
                <a:cubicBezTo>
                  <a:pt x="5247" y="392"/>
                  <a:pt x="5192" y="408"/>
                  <a:pt x="5136" y="424"/>
                </a:cubicBezTo>
                <a:cubicBezTo>
                  <a:pt x="5100" y="433"/>
                  <a:pt x="5065" y="443"/>
                  <a:pt x="5029" y="455"/>
                </a:cubicBezTo>
                <a:cubicBezTo>
                  <a:pt x="4975" y="472"/>
                  <a:pt x="4919" y="488"/>
                  <a:pt x="4865" y="507"/>
                </a:cubicBezTo>
                <a:cubicBezTo>
                  <a:pt x="4806" y="529"/>
                  <a:pt x="4747" y="553"/>
                  <a:pt x="4687" y="574"/>
                </a:cubicBezTo>
                <a:cubicBezTo>
                  <a:pt x="4640" y="593"/>
                  <a:pt x="4595" y="615"/>
                  <a:pt x="4551" y="635"/>
                </a:cubicBezTo>
                <a:cubicBezTo>
                  <a:pt x="4505" y="656"/>
                  <a:pt x="4459" y="673"/>
                  <a:pt x="4414" y="698"/>
                </a:cubicBezTo>
                <a:cubicBezTo>
                  <a:pt x="4352" y="732"/>
                  <a:pt x="4289" y="766"/>
                  <a:pt x="4226" y="800"/>
                </a:cubicBezTo>
                <a:cubicBezTo>
                  <a:pt x="4187" y="821"/>
                  <a:pt x="4153" y="843"/>
                  <a:pt x="4117" y="864"/>
                </a:cubicBezTo>
                <a:cubicBezTo>
                  <a:pt x="4064" y="897"/>
                  <a:pt x="4010" y="926"/>
                  <a:pt x="3957" y="961"/>
                </a:cubicBezTo>
                <a:cubicBezTo>
                  <a:pt x="3908" y="993"/>
                  <a:pt x="3857" y="1026"/>
                  <a:pt x="3809" y="1058"/>
                </a:cubicBezTo>
                <a:cubicBezTo>
                  <a:pt x="3716" y="1119"/>
                  <a:pt x="3625" y="1184"/>
                  <a:pt x="3534" y="1248"/>
                </a:cubicBezTo>
                <a:cubicBezTo>
                  <a:pt x="3352" y="1375"/>
                  <a:pt x="3174" y="1508"/>
                  <a:pt x="2995" y="1638"/>
                </a:cubicBezTo>
                <a:cubicBezTo>
                  <a:pt x="2911" y="1700"/>
                  <a:pt x="2823" y="1762"/>
                  <a:pt x="2737" y="1828"/>
                </a:cubicBezTo>
                <a:cubicBezTo>
                  <a:pt x="2689" y="1867"/>
                  <a:pt x="2639" y="1905"/>
                  <a:pt x="2590" y="1943"/>
                </a:cubicBezTo>
                <a:cubicBezTo>
                  <a:pt x="2544" y="1978"/>
                  <a:pt x="2500" y="2017"/>
                  <a:pt x="2457" y="2053"/>
                </a:cubicBezTo>
                <a:cubicBezTo>
                  <a:pt x="2369" y="2126"/>
                  <a:pt x="2286" y="2205"/>
                  <a:pt x="2205" y="2287"/>
                </a:cubicBezTo>
                <a:cubicBezTo>
                  <a:pt x="2174" y="2318"/>
                  <a:pt x="2141" y="2350"/>
                  <a:pt x="2111" y="2383"/>
                </a:cubicBezTo>
                <a:lnTo>
                  <a:pt x="1968" y="2541"/>
                </a:lnTo>
                <a:cubicBezTo>
                  <a:pt x="1926" y="2587"/>
                  <a:pt x="1889" y="2634"/>
                  <a:pt x="1850" y="2681"/>
                </a:cubicBezTo>
                <a:cubicBezTo>
                  <a:pt x="1822" y="2715"/>
                  <a:pt x="1793" y="2750"/>
                  <a:pt x="1765" y="2784"/>
                </a:cubicBezTo>
                <a:cubicBezTo>
                  <a:pt x="1703" y="2864"/>
                  <a:pt x="1640" y="2943"/>
                  <a:pt x="1581" y="3024"/>
                </a:cubicBezTo>
                <a:cubicBezTo>
                  <a:pt x="1501" y="3129"/>
                  <a:pt x="1424" y="3237"/>
                  <a:pt x="1346" y="3345"/>
                </a:cubicBezTo>
                <a:cubicBezTo>
                  <a:pt x="1321" y="3382"/>
                  <a:pt x="1296" y="3417"/>
                  <a:pt x="1270" y="3455"/>
                </a:cubicBezTo>
                <a:cubicBezTo>
                  <a:pt x="1235" y="3506"/>
                  <a:pt x="1198" y="3558"/>
                  <a:pt x="1164" y="3611"/>
                </a:cubicBezTo>
                <a:cubicBezTo>
                  <a:pt x="1107" y="3702"/>
                  <a:pt x="1047" y="3793"/>
                  <a:pt x="992" y="3887"/>
                </a:cubicBezTo>
                <a:cubicBezTo>
                  <a:pt x="962" y="3940"/>
                  <a:pt x="929" y="3993"/>
                  <a:pt x="901" y="4046"/>
                </a:cubicBezTo>
                <a:cubicBezTo>
                  <a:pt x="873" y="4102"/>
                  <a:pt x="843" y="4156"/>
                  <a:pt x="813" y="4212"/>
                </a:cubicBezTo>
                <a:cubicBezTo>
                  <a:pt x="786" y="4264"/>
                  <a:pt x="761" y="4314"/>
                  <a:pt x="735" y="4366"/>
                </a:cubicBezTo>
                <a:cubicBezTo>
                  <a:pt x="714" y="4412"/>
                  <a:pt x="689" y="4459"/>
                  <a:pt x="667" y="4506"/>
                </a:cubicBezTo>
                <a:cubicBezTo>
                  <a:pt x="625" y="4600"/>
                  <a:pt x="580" y="4695"/>
                  <a:pt x="541" y="4790"/>
                </a:cubicBezTo>
                <a:cubicBezTo>
                  <a:pt x="518" y="4847"/>
                  <a:pt x="493" y="4902"/>
                  <a:pt x="472" y="4959"/>
                </a:cubicBezTo>
                <a:cubicBezTo>
                  <a:pt x="451" y="5023"/>
                  <a:pt x="428" y="5087"/>
                  <a:pt x="405" y="5150"/>
                </a:cubicBezTo>
                <a:cubicBezTo>
                  <a:pt x="392" y="5190"/>
                  <a:pt x="379" y="5233"/>
                  <a:pt x="368" y="5274"/>
                </a:cubicBezTo>
                <a:cubicBezTo>
                  <a:pt x="356" y="5317"/>
                  <a:pt x="342" y="5362"/>
                  <a:pt x="331" y="5405"/>
                </a:cubicBezTo>
                <a:cubicBezTo>
                  <a:pt x="274" y="5634"/>
                  <a:pt x="223" y="5862"/>
                  <a:pt x="172" y="6091"/>
                </a:cubicBezTo>
                <a:cubicBezTo>
                  <a:pt x="127" y="6298"/>
                  <a:pt x="88" y="6506"/>
                  <a:pt x="58" y="6714"/>
                </a:cubicBezTo>
                <a:cubicBezTo>
                  <a:pt x="49" y="6772"/>
                  <a:pt x="41" y="6829"/>
                  <a:pt x="36" y="6889"/>
                </a:cubicBezTo>
                <a:cubicBezTo>
                  <a:pt x="31" y="6940"/>
                  <a:pt x="22" y="6989"/>
                  <a:pt x="20" y="7040"/>
                </a:cubicBezTo>
                <a:cubicBezTo>
                  <a:pt x="13" y="7143"/>
                  <a:pt x="8" y="7246"/>
                  <a:pt x="6" y="7348"/>
                </a:cubicBezTo>
                <a:cubicBezTo>
                  <a:pt x="1" y="7562"/>
                  <a:pt x="3" y="7777"/>
                  <a:pt x="10" y="7990"/>
                </a:cubicBezTo>
                <a:cubicBezTo>
                  <a:pt x="18" y="8221"/>
                  <a:pt x="27" y="8451"/>
                  <a:pt x="41" y="8681"/>
                </a:cubicBezTo>
                <a:cubicBezTo>
                  <a:pt x="47" y="8792"/>
                  <a:pt x="54" y="8902"/>
                  <a:pt x="63" y="9014"/>
                </a:cubicBezTo>
                <a:cubicBezTo>
                  <a:pt x="65" y="9066"/>
                  <a:pt x="73" y="9115"/>
                  <a:pt x="78" y="9167"/>
                </a:cubicBezTo>
                <a:cubicBezTo>
                  <a:pt x="83" y="9210"/>
                  <a:pt x="85" y="9253"/>
                  <a:pt x="92" y="9296"/>
                </a:cubicBezTo>
                <a:cubicBezTo>
                  <a:pt x="99" y="9344"/>
                  <a:pt x="106" y="9392"/>
                  <a:pt x="114" y="9438"/>
                </a:cubicBezTo>
                <a:cubicBezTo>
                  <a:pt x="116" y="9458"/>
                  <a:pt x="119" y="9478"/>
                  <a:pt x="122" y="9497"/>
                </a:cubicBezTo>
                <a:cubicBezTo>
                  <a:pt x="135" y="9558"/>
                  <a:pt x="147" y="9618"/>
                  <a:pt x="159" y="9676"/>
                </a:cubicBezTo>
                <a:cubicBezTo>
                  <a:pt x="193" y="9840"/>
                  <a:pt x="246" y="9999"/>
                  <a:pt x="315" y="10149"/>
                </a:cubicBezTo>
                <a:cubicBezTo>
                  <a:pt x="339" y="10206"/>
                  <a:pt x="363" y="10263"/>
                  <a:pt x="391" y="10317"/>
                </a:cubicBezTo>
                <a:cubicBezTo>
                  <a:pt x="420" y="10372"/>
                  <a:pt x="449" y="10428"/>
                  <a:pt x="476" y="10481"/>
                </a:cubicBezTo>
                <a:cubicBezTo>
                  <a:pt x="517" y="10560"/>
                  <a:pt x="561" y="10636"/>
                  <a:pt x="612" y="10708"/>
                </a:cubicBezTo>
                <a:cubicBezTo>
                  <a:pt x="683" y="10812"/>
                  <a:pt x="759" y="10911"/>
                  <a:pt x="847" y="11002"/>
                </a:cubicBezTo>
                <a:cubicBezTo>
                  <a:pt x="1012" y="11171"/>
                  <a:pt x="1193" y="11321"/>
                  <a:pt x="1376" y="11471"/>
                </a:cubicBezTo>
                <a:cubicBezTo>
                  <a:pt x="1456" y="11534"/>
                  <a:pt x="1539" y="11589"/>
                  <a:pt x="1623" y="11646"/>
                </a:cubicBezTo>
                <a:cubicBezTo>
                  <a:pt x="1696" y="11695"/>
                  <a:pt x="1768" y="11750"/>
                  <a:pt x="1846" y="11796"/>
                </a:cubicBezTo>
                <a:cubicBezTo>
                  <a:pt x="2055" y="11924"/>
                  <a:pt x="2267" y="12051"/>
                  <a:pt x="2478" y="12175"/>
                </a:cubicBezTo>
                <a:cubicBezTo>
                  <a:pt x="2521" y="12203"/>
                  <a:pt x="2566" y="12227"/>
                  <a:pt x="2610" y="12251"/>
                </a:cubicBezTo>
                <a:cubicBezTo>
                  <a:pt x="2650" y="12275"/>
                  <a:pt x="2690" y="12301"/>
                  <a:pt x="2731" y="12321"/>
                </a:cubicBezTo>
                <a:cubicBezTo>
                  <a:pt x="2816" y="12366"/>
                  <a:pt x="2901" y="12414"/>
                  <a:pt x="2989" y="12453"/>
                </a:cubicBezTo>
                <a:cubicBezTo>
                  <a:pt x="3043" y="12477"/>
                  <a:pt x="3097" y="12504"/>
                  <a:pt x="3153" y="12525"/>
                </a:cubicBezTo>
                <a:cubicBezTo>
                  <a:pt x="3205" y="12544"/>
                  <a:pt x="3257" y="12562"/>
                  <a:pt x="3306" y="12582"/>
                </a:cubicBezTo>
                <a:cubicBezTo>
                  <a:pt x="3391" y="12611"/>
                  <a:pt x="3478" y="12639"/>
                  <a:pt x="3564" y="12664"/>
                </a:cubicBezTo>
                <a:cubicBezTo>
                  <a:pt x="3773" y="12721"/>
                  <a:pt x="3979" y="12778"/>
                  <a:pt x="4194" y="12802"/>
                </a:cubicBezTo>
                <a:cubicBezTo>
                  <a:pt x="4247" y="12809"/>
                  <a:pt x="4301" y="12818"/>
                  <a:pt x="4356" y="12820"/>
                </a:cubicBezTo>
                <a:cubicBezTo>
                  <a:pt x="4418" y="12824"/>
                  <a:pt x="4481" y="12828"/>
                  <a:pt x="4542" y="12832"/>
                </a:cubicBezTo>
                <a:cubicBezTo>
                  <a:pt x="4636" y="12839"/>
                  <a:pt x="4729" y="12841"/>
                  <a:pt x="4822" y="12846"/>
                </a:cubicBezTo>
                <a:cubicBezTo>
                  <a:pt x="5043" y="12859"/>
                  <a:pt x="5261" y="12880"/>
                  <a:pt x="5481" y="12903"/>
                </a:cubicBezTo>
                <a:lnTo>
                  <a:pt x="5475" y="12903"/>
                </a:lnTo>
                <a:cubicBezTo>
                  <a:pt x="5584" y="12916"/>
                  <a:pt x="5690" y="12930"/>
                  <a:pt x="5797" y="12946"/>
                </a:cubicBezTo>
                <a:cubicBezTo>
                  <a:pt x="5891" y="12958"/>
                  <a:pt x="5984" y="12978"/>
                  <a:pt x="6076" y="12998"/>
                </a:cubicBezTo>
                <a:cubicBezTo>
                  <a:pt x="6275" y="13042"/>
                  <a:pt x="6472" y="13086"/>
                  <a:pt x="6670" y="13132"/>
                </a:cubicBezTo>
                <a:cubicBezTo>
                  <a:pt x="6742" y="13150"/>
                  <a:pt x="6813" y="13169"/>
                  <a:pt x="6884" y="13189"/>
                </a:cubicBezTo>
                <a:cubicBezTo>
                  <a:pt x="6949" y="13210"/>
                  <a:pt x="7015" y="13232"/>
                  <a:pt x="7080" y="13253"/>
                </a:cubicBezTo>
                <a:cubicBezTo>
                  <a:pt x="7197" y="13295"/>
                  <a:pt x="7313" y="13339"/>
                  <a:pt x="7429" y="13382"/>
                </a:cubicBezTo>
                <a:cubicBezTo>
                  <a:pt x="7464" y="13398"/>
                  <a:pt x="7501" y="13412"/>
                  <a:pt x="7535" y="13429"/>
                </a:cubicBezTo>
                <a:cubicBezTo>
                  <a:pt x="7568" y="13448"/>
                  <a:pt x="7603" y="13465"/>
                  <a:pt x="7637" y="13484"/>
                </a:cubicBezTo>
                <a:cubicBezTo>
                  <a:pt x="7717" y="13529"/>
                  <a:pt x="7793" y="13576"/>
                  <a:pt x="7870" y="13628"/>
                </a:cubicBezTo>
                <a:cubicBezTo>
                  <a:pt x="7890" y="13646"/>
                  <a:pt x="7913" y="13661"/>
                  <a:pt x="7934" y="13680"/>
                </a:cubicBezTo>
                <a:cubicBezTo>
                  <a:pt x="7957" y="13700"/>
                  <a:pt x="7980" y="13722"/>
                  <a:pt x="8005" y="13744"/>
                </a:cubicBezTo>
                <a:cubicBezTo>
                  <a:pt x="8043" y="13783"/>
                  <a:pt x="8083" y="13821"/>
                  <a:pt x="8118" y="13862"/>
                </a:cubicBezTo>
                <a:cubicBezTo>
                  <a:pt x="8153" y="13904"/>
                  <a:pt x="8186" y="13945"/>
                  <a:pt x="8218" y="13989"/>
                </a:cubicBezTo>
                <a:lnTo>
                  <a:pt x="8218" y="13988"/>
                </a:lnTo>
                <a:cubicBezTo>
                  <a:pt x="8315" y="14127"/>
                  <a:pt x="8403" y="14270"/>
                  <a:pt x="8487" y="14417"/>
                </a:cubicBezTo>
                <a:cubicBezTo>
                  <a:pt x="8501" y="14442"/>
                  <a:pt x="8515" y="14467"/>
                  <a:pt x="8529" y="14491"/>
                </a:cubicBezTo>
                <a:lnTo>
                  <a:pt x="8529" y="14491"/>
                </a:lnTo>
                <a:cubicBezTo>
                  <a:pt x="8528" y="14490"/>
                  <a:pt x="8528" y="14489"/>
                  <a:pt x="8527" y="14489"/>
                </a:cubicBezTo>
                <a:lnTo>
                  <a:pt x="8527" y="14489"/>
                </a:lnTo>
                <a:cubicBezTo>
                  <a:pt x="8585" y="14595"/>
                  <a:pt x="8642" y="14702"/>
                  <a:pt x="8693" y="14815"/>
                </a:cubicBezTo>
                <a:cubicBezTo>
                  <a:pt x="8721" y="14876"/>
                  <a:pt x="8748" y="14936"/>
                  <a:pt x="8774" y="15000"/>
                </a:cubicBezTo>
                <a:cubicBezTo>
                  <a:pt x="8783" y="15074"/>
                  <a:pt x="8790" y="15149"/>
                  <a:pt x="8794" y="15224"/>
                </a:cubicBezTo>
                <a:cubicBezTo>
                  <a:pt x="8800" y="15368"/>
                  <a:pt x="8800" y="15511"/>
                  <a:pt x="8793" y="15656"/>
                </a:cubicBezTo>
                <a:cubicBezTo>
                  <a:pt x="8788" y="15733"/>
                  <a:pt x="8784" y="15811"/>
                  <a:pt x="8780" y="15889"/>
                </a:cubicBezTo>
                <a:cubicBezTo>
                  <a:pt x="8779" y="15890"/>
                  <a:pt x="8779" y="15892"/>
                  <a:pt x="8779" y="15893"/>
                </a:cubicBezTo>
                <a:lnTo>
                  <a:pt x="8779" y="15894"/>
                </a:lnTo>
                <a:cubicBezTo>
                  <a:pt x="8771" y="15956"/>
                  <a:pt x="8764" y="16018"/>
                  <a:pt x="8758" y="16081"/>
                </a:cubicBezTo>
                <a:cubicBezTo>
                  <a:pt x="8753" y="16126"/>
                  <a:pt x="8750" y="16172"/>
                  <a:pt x="8743" y="16217"/>
                </a:cubicBezTo>
                <a:lnTo>
                  <a:pt x="8685" y="16573"/>
                </a:lnTo>
                <a:cubicBezTo>
                  <a:pt x="8661" y="16689"/>
                  <a:pt x="8636" y="16803"/>
                  <a:pt x="8614" y="16919"/>
                </a:cubicBezTo>
                <a:cubicBezTo>
                  <a:pt x="8602" y="16972"/>
                  <a:pt x="8587" y="17024"/>
                  <a:pt x="8573" y="17077"/>
                </a:cubicBezTo>
                <a:cubicBezTo>
                  <a:pt x="8558" y="17138"/>
                  <a:pt x="8543" y="17199"/>
                  <a:pt x="8528" y="17260"/>
                </a:cubicBezTo>
                <a:cubicBezTo>
                  <a:pt x="8506" y="17347"/>
                  <a:pt x="8479" y="17435"/>
                  <a:pt x="8456" y="17523"/>
                </a:cubicBezTo>
                <a:cubicBezTo>
                  <a:pt x="8434" y="17598"/>
                  <a:pt x="8411" y="17674"/>
                  <a:pt x="8388" y="17750"/>
                </a:cubicBezTo>
                <a:cubicBezTo>
                  <a:pt x="8337" y="17912"/>
                  <a:pt x="8284" y="18076"/>
                  <a:pt x="8233" y="18238"/>
                </a:cubicBezTo>
                <a:cubicBezTo>
                  <a:pt x="8186" y="18385"/>
                  <a:pt x="8141" y="18532"/>
                  <a:pt x="8103" y="18682"/>
                </a:cubicBezTo>
                <a:cubicBezTo>
                  <a:pt x="8063" y="18834"/>
                  <a:pt x="8031" y="18988"/>
                  <a:pt x="8002" y="19143"/>
                </a:cubicBezTo>
                <a:cubicBezTo>
                  <a:pt x="7945" y="19454"/>
                  <a:pt x="7898" y="19767"/>
                  <a:pt x="7880" y="20080"/>
                </a:cubicBezTo>
                <a:cubicBezTo>
                  <a:pt x="7870" y="20248"/>
                  <a:pt x="7866" y="20414"/>
                  <a:pt x="7875" y="20581"/>
                </a:cubicBezTo>
                <a:cubicBezTo>
                  <a:pt x="7882" y="20738"/>
                  <a:pt x="7897" y="20895"/>
                  <a:pt x="7917" y="21052"/>
                </a:cubicBezTo>
                <a:cubicBezTo>
                  <a:pt x="7954" y="21343"/>
                  <a:pt x="8005" y="21633"/>
                  <a:pt x="8083" y="21915"/>
                </a:cubicBezTo>
                <a:cubicBezTo>
                  <a:pt x="8123" y="22056"/>
                  <a:pt x="8169" y="22198"/>
                  <a:pt x="8224" y="22334"/>
                </a:cubicBezTo>
                <a:cubicBezTo>
                  <a:pt x="8285" y="22487"/>
                  <a:pt x="8355" y="22636"/>
                  <a:pt x="8425" y="22783"/>
                </a:cubicBezTo>
                <a:cubicBezTo>
                  <a:pt x="8491" y="22920"/>
                  <a:pt x="8563" y="23051"/>
                  <a:pt x="8644" y="23179"/>
                </a:cubicBezTo>
                <a:cubicBezTo>
                  <a:pt x="8695" y="23263"/>
                  <a:pt x="8752" y="23344"/>
                  <a:pt x="8816" y="23418"/>
                </a:cubicBezTo>
                <a:cubicBezTo>
                  <a:pt x="8871" y="23479"/>
                  <a:pt x="8930" y="23539"/>
                  <a:pt x="8991" y="23596"/>
                </a:cubicBezTo>
                <a:cubicBezTo>
                  <a:pt x="9103" y="23699"/>
                  <a:pt x="9214" y="23800"/>
                  <a:pt x="9333" y="23893"/>
                </a:cubicBezTo>
                <a:cubicBezTo>
                  <a:pt x="9395" y="23943"/>
                  <a:pt x="9457" y="23990"/>
                  <a:pt x="9522" y="24035"/>
                </a:cubicBezTo>
                <a:cubicBezTo>
                  <a:pt x="9590" y="24081"/>
                  <a:pt x="9658" y="24125"/>
                  <a:pt x="9728" y="24170"/>
                </a:cubicBezTo>
                <a:cubicBezTo>
                  <a:pt x="9967" y="24325"/>
                  <a:pt x="10229" y="24454"/>
                  <a:pt x="10507" y="24528"/>
                </a:cubicBezTo>
                <a:cubicBezTo>
                  <a:pt x="10649" y="24567"/>
                  <a:pt x="10794" y="24598"/>
                  <a:pt x="10938" y="24625"/>
                </a:cubicBezTo>
                <a:cubicBezTo>
                  <a:pt x="11097" y="24656"/>
                  <a:pt x="11256" y="24686"/>
                  <a:pt x="11417" y="24702"/>
                </a:cubicBezTo>
                <a:cubicBezTo>
                  <a:pt x="11499" y="24713"/>
                  <a:pt x="11583" y="24719"/>
                  <a:pt x="11665" y="24723"/>
                </a:cubicBezTo>
                <a:cubicBezTo>
                  <a:pt x="11741" y="24727"/>
                  <a:pt x="11818" y="24728"/>
                  <a:pt x="11892" y="24728"/>
                </a:cubicBezTo>
                <a:cubicBezTo>
                  <a:pt x="12045" y="24728"/>
                  <a:pt x="12197" y="24718"/>
                  <a:pt x="12349" y="24705"/>
                </a:cubicBezTo>
                <a:cubicBezTo>
                  <a:pt x="12513" y="24692"/>
                  <a:pt x="12675" y="24672"/>
                  <a:pt x="12838" y="24657"/>
                </a:cubicBezTo>
                <a:cubicBezTo>
                  <a:pt x="12990" y="24644"/>
                  <a:pt x="13145" y="24633"/>
                  <a:pt x="13300" y="24625"/>
                </a:cubicBezTo>
                <a:cubicBezTo>
                  <a:pt x="13352" y="24625"/>
                  <a:pt x="13403" y="24625"/>
                  <a:pt x="13457" y="24628"/>
                </a:cubicBezTo>
                <a:cubicBezTo>
                  <a:pt x="13490" y="24629"/>
                  <a:pt x="13522" y="24630"/>
                  <a:pt x="13555" y="24631"/>
                </a:cubicBezTo>
                <a:cubicBezTo>
                  <a:pt x="13578" y="24633"/>
                  <a:pt x="13603" y="24633"/>
                  <a:pt x="13628" y="24635"/>
                </a:cubicBezTo>
                <a:cubicBezTo>
                  <a:pt x="13727" y="24647"/>
                  <a:pt x="13828" y="24660"/>
                  <a:pt x="13927" y="24671"/>
                </a:cubicBezTo>
                <a:cubicBezTo>
                  <a:pt x="13999" y="24685"/>
                  <a:pt x="14068" y="24697"/>
                  <a:pt x="14139" y="24711"/>
                </a:cubicBezTo>
                <a:cubicBezTo>
                  <a:pt x="14182" y="24718"/>
                  <a:pt x="14226" y="24726"/>
                  <a:pt x="14269" y="24733"/>
                </a:cubicBezTo>
                <a:cubicBezTo>
                  <a:pt x="14289" y="24737"/>
                  <a:pt x="14309" y="24741"/>
                  <a:pt x="14327" y="24746"/>
                </a:cubicBezTo>
                <a:cubicBezTo>
                  <a:pt x="14451" y="24775"/>
                  <a:pt x="14575" y="24805"/>
                  <a:pt x="14699" y="24834"/>
                </a:cubicBezTo>
                <a:cubicBezTo>
                  <a:pt x="14797" y="24862"/>
                  <a:pt x="14897" y="24891"/>
                  <a:pt x="14996" y="24921"/>
                </a:cubicBezTo>
                <a:cubicBezTo>
                  <a:pt x="15073" y="24944"/>
                  <a:pt x="15147" y="24971"/>
                  <a:pt x="15224" y="24996"/>
                </a:cubicBezTo>
                <a:cubicBezTo>
                  <a:pt x="15300" y="25024"/>
                  <a:pt x="15375" y="25050"/>
                  <a:pt x="15451" y="25081"/>
                </a:cubicBezTo>
                <a:cubicBezTo>
                  <a:pt x="15537" y="25117"/>
                  <a:pt x="15622" y="25154"/>
                  <a:pt x="15709" y="25190"/>
                </a:cubicBezTo>
                <a:cubicBezTo>
                  <a:pt x="15757" y="25214"/>
                  <a:pt x="15806" y="25239"/>
                  <a:pt x="15854" y="25264"/>
                </a:cubicBezTo>
                <a:lnTo>
                  <a:pt x="15971" y="25322"/>
                </a:lnTo>
                <a:cubicBezTo>
                  <a:pt x="15983" y="25329"/>
                  <a:pt x="15998" y="25334"/>
                  <a:pt x="16009" y="25341"/>
                </a:cubicBezTo>
                <a:cubicBezTo>
                  <a:pt x="16106" y="25397"/>
                  <a:pt x="16203" y="25454"/>
                  <a:pt x="16301" y="25510"/>
                </a:cubicBezTo>
                <a:cubicBezTo>
                  <a:pt x="16372" y="25559"/>
                  <a:pt x="16445" y="25607"/>
                  <a:pt x="16516" y="25656"/>
                </a:cubicBezTo>
                <a:cubicBezTo>
                  <a:pt x="16541" y="25672"/>
                  <a:pt x="16569" y="25690"/>
                  <a:pt x="16593" y="25708"/>
                </a:cubicBezTo>
                <a:cubicBezTo>
                  <a:pt x="16669" y="25764"/>
                  <a:pt x="16746" y="25824"/>
                  <a:pt x="16818" y="25884"/>
                </a:cubicBezTo>
                <a:cubicBezTo>
                  <a:pt x="16922" y="25975"/>
                  <a:pt x="17020" y="26069"/>
                  <a:pt x="17116" y="26167"/>
                </a:cubicBezTo>
                <a:cubicBezTo>
                  <a:pt x="17196" y="26256"/>
                  <a:pt x="17276" y="26345"/>
                  <a:pt x="17353" y="26438"/>
                </a:cubicBezTo>
                <a:lnTo>
                  <a:pt x="17437" y="26542"/>
                </a:lnTo>
                <a:cubicBezTo>
                  <a:pt x="17449" y="26558"/>
                  <a:pt x="17463" y="26573"/>
                  <a:pt x="17474" y="26590"/>
                </a:cubicBezTo>
                <a:cubicBezTo>
                  <a:pt x="17512" y="26646"/>
                  <a:pt x="17551" y="26699"/>
                  <a:pt x="17589" y="26755"/>
                </a:cubicBezTo>
                <a:cubicBezTo>
                  <a:pt x="17613" y="26792"/>
                  <a:pt x="17636" y="26830"/>
                  <a:pt x="17658" y="26869"/>
                </a:cubicBezTo>
                <a:cubicBezTo>
                  <a:pt x="17676" y="26899"/>
                  <a:pt x="17697" y="26931"/>
                  <a:pt x="17715" y="26964"/>
                </a:cubicBezTo>
                <a:cubicBezTo>
                  <a:pt x="17754" y="27042"/>
                  <a:pt x="17793" y="27120"/>
                  <a:pt x="17833" y="27198"/>
                </a:cubicBezTo>
                <a:lnTo>
                  <a:pt x="17918" y="27391"/>
                </a:lnTo>
                <a:cubicBezTo>
                  <a:pt x="17960" y="27488"/>
                  <a:pt x="17996" y="27585"/>
                  <a:pt x="18031" y="27685"/>
                </a:cubicBezTo>
                <a:cubicBezTo>
                  <a:pt x="18067" y="27801"/>
                  <a:pt x="18098" y="27920"/>
                  <a:pt x="18125" y="28040"/>
                </a:cubicBezTo>
                <a:cubicBezTo>
                  <a:pt x="18135" y="28095"/>
                  <a:pt x="18144" y="28148"/>
                  <a:pt x="18154" y="28204"/>
                </a:cubicBezTo>
                <a:cubicBezTo>
                  <a:pt x="18160" y="28239"/>
                  <a:pt x="18166" y="28272"/>
                  <a:pt x="18172" y="28306"/>
                </a:cubicBezTo>
                <a:cubicBezTo>
                  <a:pt x="18175" y="28319"/>
                  <a:pt x="18179" y="28335"/>
                  <a:pt x="18180" y="28350"/>
                </a:cubicBezTo>
                <a:cubicBezTo>
                  <a:pt x="18192" y="28463"/>
                  <a:pt x="18205" y="28574"/>
                  <a:pt x="18216" y="28686"/>
                </a:cubicBezTo>
                <a:cubicBezTo>
                  <a:pt x="18218" y="28746"/>
                  <a:pt x="18223" y="28807"/>
                  <a:pt x="18226" y="28866"/>
                </a:cubicBezTo>
                <a:cubicBezTo>
                  <a:pt x="18228" y="28912"/>
                  <a:pt x="18233" y="28957"/>
                  <a:pt x="18232" y="29001"/>
                </a:cubicBezTo>
                <a:cubicBezTo>
                  <a:pt x="18230" y="29111"/>
                  <a:pt x="18228" y="29220"/>
                  <a:pt x="18227" y="29329"/>
                </a:cubicBezTo>
                <a:cubicBezTo>
                  <a:pt x="18219" y="29422"/>
                  <a:pt x="18211" y="29516"/>
                  <a:pt x="18205" y="29608"/>
                </a:cubicBezTo>
                <a:cubicBezTo>
                  <a:pt x="18200" y="29678"/>
                  <a:pt x="18190" y="29748"/>
                  <a:pt x="18180" y="29818"/>
                </a:cubicBezTo>
                <a:cubicBezTo>
                  <a:pt x="18171" y="29887"/>
                  <a:pt x="18164" y="29958"/>
                  <a:pt x="18152" y="30027"/>
                </a:cubicBezTo>
                <a:cubicBezTo>
                  <a:pt x="18137" y="30114"/>
                  <a:pt x="18122" y="30200"/>
                  <a:pt x="18108" y="30285"/>
                </a:cubicBezTo>
                <a:cubicBezTo>
                  <a:pt x="18108" y="30289"/>
                  <a:pt x="18107" y="30290"/>
                  <a:pt x="18107" y="30293"/>
                </a:cubicBezTo>
                <a:cubicBezTo>
                  <a:pt x="18085" y="30391"/>
                  <a:pt x="18068" y="30487"/>
                  <a:pt x="18045" y="30585"/>
                </a:cubicBezTo>
                <a:cubicBezTo>
                  <a:pt x="18021" y="30688"/>
                  <a:pt x="17998" y="30790"/>
                  <a:pt x="17974" y="30893"/>
                </a:cubicBezTo>
                <a:cubicBezTo>
                  <a:pt x="17939" y="31048"/>
                  <a:pt x="17907" y="31202"/>
                  <a:pt x="17879" y="31358"/>
                </a:cubicBezTo>
                <a:cubicBezTo>
                  <a:pt x="17864" y="31436"/>
                  <a:pt x="17848" y="31518"/>
                  <a:pt x="17838" y="31598"/>
                </a:cubicBezTo>
                <a:cubicBezTo>
                  <a:pt x="17824" y="31694"/>
                  <a:pt x="17812" y="31790"/>
                  <a:pt x="17798" y="31887"/>
                </a:cubicBezTo>
                <a:cubicBezTo>
                  <a:pt x="17794" y="31923"/>
                  <a:pt x="17793" y="31959"/>
                  <a:pt x="17791" y="31995"/>
                </a:cubicBezTo>
                <a:cubicBezTo>
                  <a:pt x="17786" y="32053"/>
                  <a:pt x="17782" y="32111"/>
                  <a:pt x="17777" y="32169"/>
                </a:cubicBezTo>
                <a:cubicBezTo>
                  <a:pt x="17772" y="32235"/>
                  <a:pt x="17771" y="32298"/>
                  <a:pt x="17768" y="32363"/>
                </a:cubicBezTo>
                <a:cubicBezTo>
                  <a:pt x="17766" y="32442"/>
                  <a:pt x="17762" y="32520"/>
                  <a:pt x="17765" y="32599"/>
                </a:cubicBezTo>
                <a:cubicBezTo>
                  <a:pt x="17767" y="32685"/>
                  <a:pt x="17771" y="32773"/>
                  <a:pt x="17773" y="32859"/>
                </a:cubicBezTo>
                <a:cubicBezTo>
                  <a:pt x="17774" y="32899"/>
                  <a:pt x="17778" y="32940"/>
                  <a:pt x="17782" y="32978"/>
                </a:cubicBezTo>
                <a:cubicBezTo>
                  <a:pt x="17786" y="33032"/>
                  <a:pt x="17791" y="33087"/>
                  <a:pt x="17794" y="33142"/>
                </a:cubicBezTo>
                <a:cubicBezTo>
                  <a:pt x="17801" y="33219"/>
                  <a:pt x="17813" y="33297"/>
                  <a:pt x="17823" y="33373"/>
                </a:cubicBezTo>
                <a:cubicBezTo>
                  <a:pt x="17828" y="33406"/>
                  <a:pt x="17832" y="33439"/>
                  <a:pt x="17838" y="33472"/>
                </a:cubicBezTo>
                <a:cubicBezTo>
                  <a:pt x="17845" y="33516"/>
                  <a:pt x="17854" y="33558"/>
                  <a:pt x="17861" y="33602"/>
                </a:cubicBezTo>
                <a:cubicBezTo>
                  <a:pt x="17887" y="33735"/>
                  <a:pt x="17914" y="33866"/>
                  <a:pt x="17954" y="33995"/>
                </a:cubicBezTo>
                <a:cubicBezTo>
                  <a:pt x="17988" y="34104"/>
                  <a:pt x="18024" y="34211"/>
                  <a:pt x="18067" y="34314"/>
                </a:cubicBezTo>
                <a:cubicBezTo>
                  <a:pt x="18101" y="34394"/>
                  <a:pt x="18134" y="34475"/>
                  <a:pt x="18174" y="34552"/>
                </a:cubicBezTo>
                <a:cubicBezTo>
                  <a:pt x="18215" y="34628"/>
                  <a:pt x="18255" y="34703"/>
                  <a:pt x="18295" y="34780"/>
                </a:cubicBezTo>
                <a:cubicBezTo>
                  <a:pt x="18331" y="34850"/>
                  <a:pt x="18373" y="34918"/>
                  <a:pt x="18415" y="34986"/>
                </a:cubicBezTo>
                <a:lnTo>
                  <a:pt x="18469" y="35075"/>
                </a:lnTo>
                <a:cubicBezTo>
                  <a:pt x="18485" y="35101"/>
                  <a:pt x="18504" y="35127"/>
                  <a:pt x="18521" y="35151"/>
                </a:cubicBezTo>
                <a:cubicBezTo>
                  <a:pt x="18554" y="35202"/>
                  <a:pt x="18589" y="35250"/>
                  <a:pt x="18623" y="35301"/>
                </a:cubicBezTo>
                <a:cubicBezTo>
                  <a:pt x="18664" y="35362"/>
                  <a:pt x="18712" y="35420"/>
                  <a:pt x="18760" y="35476"/>
                </a:cubicBezTo>
                <a:cubicBezTo>
                  <a:pt x="18850" y="35580"/>
                  <a:pt x="18944" y="35678"/>
                  <a:pt x="19044" y="35771"/>
                </a:cubicBezTo>
                <a:cubicBezTo>
                  <a:pt x="19103" y="35823"/>
                  <a:pt x="19161" y="35879"/>
                  <a:pt x="19222" y="35930"/>
                </a:cubicBezTo>
                <a:cubicBezTo>
                  <a:pt x="19263" y="35966"/>
                  <a:pt x="19305" y="36001"/>
                  <a:pt x="19346" y="36035"/>
                </a:cubicBezTo>
                <a:cubicBezTo>
                  <a:pt x="19368" y="36053"/>
                  <a:pt x="19390" y="36073"/>
                  <a:pt x="19412" y="36089"/>
                </a:cubicBezTo>
                <a:cubicBezTo>
                  <a:pt x="19455" y="36122"/>
                  <a:pt x="19497" y="36155"/>
                  <a:pt x="19539" y="36187"/>
                </a:cubicBezTo>
                <a:cubicBezTo>
                  <a:pt x="19568" y="36209"/>
                  <a:pt x="19596" y="36233"/>
                  <a:pt x="19625" y="36251"/>
                </a:cubicBezTo>
                <a:cubicBezTo>
                  <a:pt x="19693" y="36298"/>
                  <a:pt x="19761" y="36344"/>
                  <a:pt x="19828" y="36391"/>
                </a:cubicBezTo>
                <a:cubicBezTo>
                  <a:pt x="19853" y="36406"/>
                  <a:pt x="19878" y="36421"/>
                  <a:pt x="19903" y="36435"/>
                </a:cubicBezTo>
                <a:cubicBezTo>
                  <a:pt x="19951" y="36462"/>
                  <a:pt x="19999" y="36491"/>
                  <a:pt x="20047" y="36518"/>
                </a:cubicBezTo>
                <a:cubicBezTo>
                  <a:pt x="20111" y="36555"/>
                  <a:pt x="20178" y="36585"/>
                  <a:pt x="20245" y="36616"/>
                </a:cubicBezTo>
                <a:cubicBezTo>
                  <a:pt x="20316" y="36651"/>
                  <a:pt x="20389" y="36680"/>
                  <a:pt x="20461" y="36710"/>
                </a:cubicBezTo>
                <a:cubicBezTo>
                  <a:pt x="20497" y="36724"/>
                  <a:pt x="20532" y="36741"/>
                  <a:pt x="20568" y="36754"/>
                </a:cubicBezTo>
                <a:cubicBezTo>
                  <a:pt x="20604" y="36766"/>
                  <a:pt x="20641" y="36780"/>
                  <a:pt x="20677" y="36791"/>
                </a:cubicBezTo>
                <a:cubicBezTo>
                  <a:pt x="20723" y="36807"/>
                  <a:pt x="20767" y="36824"/>
                  <a:pt x="20814" y="36838"/>
                </a:cubicBezTo>
                <a:cubicBezTo>
                  <a:pt x="20852" y="36848"/>
                  <a:pt x="20889" y="36858"/>
                  <a:pt x="20925" y="36869"/>
                </a:cubicBezTo>
                <a:cubicBezTo>
                  <a:pt x="20994" y="36888"/>
                  <a:pt x="21065" y="36909"/>
                  <a:pt x="21134" y="36925"/>
                </a:cubicBezTo>
                <a:cubicBezTo>
                  <a:pt x="21215" y="36943"/>
                  <a:pt x="21298" y="36966"/>
                  <a:pt x="21381" y="36979"/>
                </a:cubicBezTo>
                <a:cubicBezTo>
                  <a:pt x="21456" y="36992"/>
                  <a:pt x="21530" y="37009"/>
                  <a:pt x="21605" y="37018"/>
                </a:cubicBezTo>
                <a:cubicBezTo>
                  <a:pt x="21691" y="37030"/>
                  <a:pt x="21778" y="37044"/>
                  <a:pt x="21864" y="37050"/>
                </a:cubicBezTo>
                <a:lnTo>
                  <a:pt x="22026" y="37063"/>
                </a:lnTo>
                <a:cubicBezTo>
                  <a:pt x="22054" y="37064"/>
                  <a:pt x="22081" y="37066"/>
                  <a:pt x="22108" y="37066"/>
                </a:cubicBezTo>
                <a:cubicBezTo>
                  <a:pt x="22178" y="37068"/>
                  <a:pt x="22248" y="37068"/>
                  <a:pt x="22320" y="37069"/>
                </a:cubicBezTo>
                <a:cubicBezTo>
                  <a:pt x="22374" y="37069"/>
                  <a:pt x="22431" y="37064"/>
                  <a:pt x="22485" y="37059"/>
                </a:cubicBezTo>
                <a:cubicBezTo>
                  <a:pt x="22539" y="37055"/>
                  <a:pt x="22591" y="37052"/>
                  <a:pt x="22645" y="37044"/>
                </a:cubicBezTo>
                <a:cubicBezTo>
                  <a:pt x="22691" y="37038"/>
                  <a:pt x="22738" y="37032"/>
                  <a:pt x="22785" y="37024"/>
                </a:cubicBezTo>
                <a:cubicBezTo>
                  <a:pt x="22805" y="37022"/>
                  <a:pt x="22824" y="37021"/>
                  <a:pt x="22844" y="37017"/>
                </a:cubicBezTo>
                <a:cubicBezTo>
                  <a:pt x="22958" y="36995"/>
                  <a:pt x="23073" y="36976"/>
                  <a:pt x="23186" y="36947"/>
                </a:cubicBezTo>
                <a:cubicBezTo>
                  <a:pt x="23234" y="36936"/>
                  <a:pt x="23283" y="36924"/>
                  <a:pt x="23331" y="36913"/>
                </a:cubicBezTo>
                <a:cubicBezTo>
                  <a:pt x="23360" y="36905"/>
                  <a:pt x="23387" y="36901"/>
                  <a:pt x="23413" y="36892"/>
                </a:cubicBezTo>
                <a:cubicBezTo>
                  <a:pt x="23476" y="36872"/>
                  <a:pt x="23540" y="36852"/>
                  <a:pt x="23602" y="36832"/>
                </a:cubicBezTo>
                <a:cubicBezTo>
                  <a:pt x="23654" y="36817"/>
                  <a:pt x="23703" y="36800"/>
                  <a:pt x="23754" y="36782"/>
                </a:cubicBezTo>
                <a:cubicBezTo>
                  <a:pt x="23827" y="36755"/>
                  <a:pt x="23900" y="36727"/>
                  <a:pt x="23974" y="36699"/>
                </a:cubicBezTo>
                <a:cubicBezTo>
                  <a:pt x="24028" y="36679"/>
                  <a:pt x="24080" y="36655"/>
                  <a:pt x="24135" y="36631"/>
                </a:cubicBezTo>
                <a:cubicBezTo>
                  <a:pt x="24173" y="36615"/>
                  <a:pt x="24212" y="36598"/>
                  <a:pt x="24252" y="36580"/>
                </a:cubicBezTo>
                <a:cubicBezTo>
                  <a:pt x="24264" y="36575"/>
                  <a:pt x="24278" y="36570"/>
                  <a:pt x="24291" y="36567"/>
                </a:cubicBezTo>
                <a:cubicBezTo>
                  <a:pt x="24505" y="36497"/>
                  <a:pt x="24715" y="36414"/>
                  <a:pt x="24925" y="36333"/>
                </a:cubicBezTo>
                <a:cubicBezTo>
                  <a:pt x="25137" y="36250"/>
                  <a:pt x="25348" y="36170"/>
                  <a:pt x="25558" y="36084"/>
                </a:cubicBezTo>
                <a:cubicBezTo>
                  <a:pt x="25671" y="36039"/>
                  <a:pt x="25782" y="35990"/>
                  <a:pt x="25893" y="35941"/>
                </a:cubicBezTo>
                <a:cubicBezTo>
                  <a:pt x="25989" y="35898"/>
                  <a:pt x="26082" y="35848"/>
                  <a:pt x="26177" y="35800"/>
                </a:cubicBezTo>
                <a:cubicBezTo>
                  <a:pt x="26231" y="35773"/>
                  <a:pt x="26281" y="35740"/>
                  <a:pt x="26333" y="35711"/>
                </a:cubicBezTo>
                <a:cubicBezTo>
                  <a:pt x="26366" y="35691"/>
                  <a:pt x="26400" y="35672"/>
                  <a:pt x="26432" y="35652"/>
                </a:cubicBezTo>
                <a:cubicBezTo>
                  <a:pt x="26521" y="35594"/>
                  <a:pt x="26612" y="35538"/>
                  <a:pt x="26698" y="35476"/>
                </a:cubicBezTo>
                <a:cubicBezTo>
                  <a:pt x="26802" y="35402"/>
                  <a:pt x="26905" y="35329"/>
                  <a:pt x="27005" y="35251"/>
                </a:cubicBezTo>
                <a:cubicBezTo>
                  <a:pt x="27088" y="35187"/>
                  <a:pt x="27170" y="35124"/>
                  <a:pt x="27251" y="35060"/>
                </a:cubicBezTo>
                <a:cubicBezTo>
                  <a:pt x="27346" y="34983"/>
                  <a:pt x="27442" y="34907"/>
                  <a:pt x="27535" y="34826"/>
                </a:cubicBezTo>
                <a:cubicBezTo>
                  <a:pt x="27621" y="34754"/>
                  <a:pt x="27705" y="34682"/>
                  <a:pt x="27787" y="34607"/>
                </a:cubicBezTo>
                <a:cubicBezTo>
                  <a:pt x="27832" y="34567"/>
                  <a:pt x="27879" y="34527"/>
                  <a:pt x="27922" y="34485"/>
                </a:cubicBezTo>
                <a:cubicBezTo>
                  <a:pt x="27972" y="34437"/>
                  <a:pt x="28021" y="34390"/>
                  <a:pt x="28071" y="34341"/>
                </a:cubicBezTo>
                <a:cubicBezTo>
                  <a:pt x="28088" y="34325"/>
                  <a:pt x="28106" y="34308"/>
                  <a:pt x="28124" y="34290"/>
                </a:cubicBezTo>
                <a:cubicBezTo>
                  <a:pt x="28181" y="34233"/>
                  <a:pt x="28238" y="34174"/>
                  <a:pt x="28295" y="34114"/>
                </a:cubicBezTo>
                <a:cubicBezTo>
                  <a:pt x="28598" y="33798"/>
                  <a:pt x="28876" y="33458"/>
                  <a:pt x="29130" y="33102"/>
                </a:cubicBezTo>
                <a:cubicBezTo>
                  <a:pt x="29206" y="32994"/>
                  <a:pt x="29280" y="32888"/>
                  <a:pt x="29355" y="32780"/>
                </a:cubicBezTo>
                <a:cubicBezTo>
                  <a:pt x="29378" y="32744"/>
                  <a:pt x="29402" y="32709"/>
                  <a:pt x="29425" y="32672"/>
                </a:cubicBezTo>
                <a:cubicBezTo>
                  <a:pt x="29453" y="32632"/>
                  <a:pt x="29480" y="32593"/>
                  <a:pt x="29504" y="32553"/>
                </a:cubicBezTo>
                <a:cubicBezTo>
                  <a:pt x="29563" y="32453"/>
                  <a:pt x="29623" y="32355"/>
                  <a:pt x="29678" y="32255"/>
                </a:cubicBezTo>
                <a:cubicBezTo>
                  <a:pt x="29701" y="32210"/>
                  <a:pt x="29727" y="32168"/>
                  <a:pt x="29749" y="32124"/>
                </a:cubicBezTo>
                <a:cubicBezTo>
                  <a:pt x="29780" y="32059"/>
                  <a:pt x="29812" y="31995"/>
                  <a:pt x="29843" y="31931"/>
                </a:cubicBezTo>
                <a:cubicBezTo>
                  <a:pt x="29868" y="31884"/>
                  <a:pt x="29888" y="31833"/>
                  <a:pt x="29912" y="31785"/>
                </a:cubicBezTo>
                <a:cubicBezTo>
                  <a:pt x="29931" y="31743"/>
                  <a:pt x="29951" y="31698"/>
                  <a:pt x="29970" y="31655"/>
                </a:cubicBezTo>
                <a:cubicBezTo>
                  <a:pt x="30008" y="31561"/>
                  <a:pt x="30048" y="31467"/>
                  <a:pt x="30083" y="31372"/>
                </a:cubicBezTo>
                <a:cubicBezTo>
                  <a:pt x="30106" y="31307"/>
                  <a:pt x="30134" y="31244"/>
                  <a:pt x="30154" y="31178"/>
                </a:cubicBezTo>
                <a:cubicBezTo>
                  <a:pt x="30173" y="31123"/>
                  <a:pt x="30192" y="31067"/>
                  <a:pt x="30209" y="31010"/>
                </a:cubicBezTo>
                <a:cubicBezTo>
                  <a:pt x="30243" y="30909"/>
                  <a:pt x="30273" y="30807"/>
                  <a:pt x="30302" y="30705"/>
                </a:cubicBezTo>
                <a:cubicBezTo>
                  <a:pt x="30363" y="30501"/>
                  <a:pt x="30415" y="30298"/>
                  <a:pt x="30457" y="30089"/>
                </a:cubicBezTo>
                <a:cubicBezTo>
                  <a:pt x="30502" y="29865"/>
                  <a:pt x="30542" y="29639"/>
                  <a:pt x="30579" y="29413"/>
                </a:cubicBezTo>
                <a:cubicBezTo>
                  <a:pt x="30588" y="29357"/>
                  <a:pt x="30594" y="29299"/>
                  <a:pt x="30601" y="29242"/>
                </a:cubicBezTo>
                <a:cubicBezTo>
                  <a:pt x="30609" y="29199"/>
                  <a:pt x="30615" y="29154"/>
                  <a:pt x="30620" y="29111"/>
                </a:cubicBezTo>
                <a:cubicBezTo>
                  <a:pt x="30631" y="29005"/>
                  <a:pt x="30645" y="28899"/>
                  <a:pt x="30653" y="28792"/>
                </a:cubicBezTo>
                <a:cubicBezTo>
                  <a:pt x="30663" y="28668"/>
                  <a:pt x="30674" y="28546"/>
                  <a:pt x="30681" y="28423"/>
                </a:cubicBezTo>
                <a:cubicBezTo>
                  <a:pt x="30686" y="28313"/>
                  <a:pt x="30691" y="28201"/>
                  <a:pt x="30693" y="28091"/>
                </a:cubicBezTo>
                <a:cubicBezTo>
                  <a:pt x="30694" y="28039"/>
                  <a:pt x="30698" y="27987"/>
                  <a:pt x="30697" y="27936"/>
                </a:cubicBezTo>
                <a:cubicBezTo>
                  <a:pt x="30696" y="27873"/>
                  <a:pt x="30694" y="27811"/>
                  <a:pt x="30693" y="27747"/>
                </a:cubicBezTo>
                <a:cubicBezTo>
                  <a:pt x="30692" y="27646"/>
                  <a:pt x="30691" y="27543"/>
                  <a:pt x="30687" y="27442"/>
                </a:cubicBezTo>
                <a:cubicBezTo>
                  <a:pt x="30679" y="27198"/>
                  <a:pt x="30670" y="26952"/>
                  <a:pt x="30658" y="26708"/>
                </a:cubicBezTo>
                <a:cubicBezTo>
                  <a:pt x="30653" y="26590"/>
                  <a:pt x="30643" y="26472"/>
                  <a:pt x="30632" y="26356"/>
                </a:cubicBezTo>
                <a:cubicBezTo>
                  <a:pt x="30624" y="26260"/>
                  <a:pt x="30612" y="26165"/>
                  <a:pt x="30595" y="26070"/>
                </a:cubicBezTo>
                <a:cubicBezTo>
                  <a:pt x="30585" y="26012"/>
                  <a:pt x="30576" y="25955"/>
                  <a:pt x="30563" y="25898"/>
                </a:cubicBezTo>
                <a:cubicBezTo>
                  <a:pt x="30550" y="25843"/>
                  <a:pt x="30537" y="25788"/>
                  <a:pt x="30526" y="25732"/>
                </a:cubicBezTo>
                <a:cubicBezTo>
                  <a:pt x="30505" y="25638"/>
                  <a:pt x="30480" y="25543"/>
                  <a:pt x="30456" y="25451"/>
                </a:cubicBezTo>
                <a:cubicBezTo>
                  <a:pt x="30399" y="25233"/>
                  <a:pt x="30343" y="25014"/>
                  <a:pt x="30283" y="24795"/>
                </a:cubicBezTo>
                <a:cubicBezTo>
                  <a:pt x="30222" y="24579"/>
                  <a:pt x="30158" y="24362"/>
                  <a:pt x="30093" y="24145"/>
                </a:cubicBezTo>
                <a:cubicBezTo>
                  <a:pt x="30058" y="24035"/>
                  <a:pt x="30023" y="23925"/>
                  <a:pt x="29987" y="23815"/>
                </a:cubicBezTo>
                <a:cubicBezTo>
                  <a:pt x="29954" y="23715"/>
                  <a:pt x="29919" y="23616"/>
                  <a:pt x="29883" y="23516"/>
                </a:cubicBezTo>
                <a:cubicBezTo>
                  <a:pt x="29851" y="23425"/>
                  <a:pt x="29816" y="23334"/>
                  <a:pt x="29781" y="23244"/>
                </a:cubicBezTo>
                <a:cubicBezTo>
                  <a:pt x="29745" y="23151"/>
                  <a:pt x="29712" y="23058"/>
                  <a:pt x="29675" y="22967"/>
                </a:cubicBezTo>
                <a:cubicBezTo>
                  <a:pt x="29515" y="22568"/>
                  <a:pt x="29356" y="22169"/>
                  <a:pt x="29181" y="21779"/>
                </a:cubicBezTo>
                <a:cubicBezTo>
                  <a:pt x="29015" y="21403"/>
                  <a:pt x="28861" y="21023"/>
                  <a:pt x="28695" y="20650"/>
                </a:cubicBezTo>
                <a:cubicBezTo>
                  <a:pt x="28619" y="20479"/>
                  <a:pt x="28536" y="20310"/>
                  <a:pt x="28453" y="20143"/>
                </a:cubicBezTo>
                <a:cubicBezTo>
                  <a:pt x="28372" y="19980"/>
                  <a:pt x="28289" y="19819"/>
                  <a:pt x="28204" y="19660"/>
                </a:cubicBezTo>
                <a:cubicBezTo>
                  <a:pt x="28042" y="19360"/>
                  <a:pt x="27867" y="19067"/>
                  <a:pt x="27698" y="18770"/>
                </a:cubicBezTo>
                <a:cubicBezTo>
                  <a:pt x="27567" y="18538"/>
                  <a:pt x="27447" y="18303"/>
                  <a:pt x="27320" y="18069"/>
                </a:cubicBezTo>
                <a:cubicBezTo>
                  <a:pt x="27196" y="17834"/>
                  <a:pt x="27067" y="17606"/>
                  <a:pt x="26935" y="17379"/>
                </a:cubicBezTo>
                <a:cubicBezTo>
                  <a:pt x="26656" y="16903"/>
                  <a:pt x="26363" y="16434"/>
                  <a:pt x="26088" y="15954"/>
                </a:cubicBezTo>
                <a:cubicBezTo>
                  <a:pt x="25785" y="15412"/>
                  <a:pt x="25519" y="14851"/>
                  <a:pt x="25229" y="14302"/>
                </a:cubicBezTo>
                <a:cubicBezTo>
                  <a:pt x="25132" y="14117"/>
                  <a:pt x="25034" y="13932"/>
                  <a:pt x="24928" y="13753"/>
                </a:cubicBezTo>
                <a:cubicBezTo>
                  <a:pt x="24819" y="13567"/>
                  <a:pt x="24708" y="13381"/>
                  <a:pt x="24598" y="13196"/>
                </a:cubicBezTo>
                <a:cubicBezTo>
                  <a:pt x="24375" y="12819"/>
                  <a:pt x="24153" y="12441"/>
                  <a:pt x="23911" y="12079"/>
                </a:cubicBezTo>
                <a:cubicBezTo>
                  <a:pt x="23798" y="11910"/>
                  <a:pt x="23679" y="11745"/>
                  <a:pt x="23563" y="11577"/>
                </a:cubicBezTo>
                <a:cubicBezTo>
                  <a:pt x="23458" y="11423"/>
                  <a:pt x="23354" y="11265"/>
                  <a:pt x="23248" y="11108"/>
                </a:cubicBezTo>
                <a:cubicBezTo>
                  <a:pt x="23015" y="10751"/>
                  <a:pt x="22782" y="10397"/>
                  <a:pt x="22541" y="10047"/>
                </a:cubicBezTo>
                <a:cubicBezTo>
                  <a:pt x="22420" y="9869"/>
                  <a:pt x="22297" y="9692"/>
                  <a:pt x="22170" y="9517"/>
                </a:cubicBezTo>
                <a:cubicBezTo>
                  <a:pt x="22040" y="9336"/>
                  <a:pt x="21906" y="9157"/>
                  <a:pt x="21772" y="8979"/>
                </a:cubicBezTo>
                <a:cubicBezTo>
                  <a:pt x="21503" y="8624"/>
                  <a:pt x="21230" y="8272"/>
                  <a:pt x="20965" y="7915"/>
                </a:cubicBezTo>
                <a:cubicBezTo>
                  <a:pt x="20714" y="7580"/>
                  <a:pt x="20467" y="7243"/>
                  <a:pt x="20216" y="6909"/>
                </a:cubicBezTo>
                <a:cubicBezTo>
                  <a:pt x="20105" y="6761"/>
                  <a:pt x="19990" y="6619"/>
                  <a:pt x="19871" y="6480"/>
                </a:cubicBezTo>
                <a:cubicBezTo>
                  <a:pt x="19754" y="6347"/>
                  <a:pt x="19630" y="6221"/>
                  <a:pt x="19501" y="6100"/>
                </a:cubicBezTo>
                <a:cubicBezTo>
                  <a:pt x="19360" y="5965"/>
                  <a:pt x="19216" y="5835"/>
                  <a:pt x="19069" y="5701"/>
                </a:cubicBezTo>
                <a:cubicBezTo>
                  <a:pt x="18922" y="5563"/>
                  <a:pt x="18776" y="5423"/>
                  <a:pt x="18629" y="5284"/>
                </a:cubicBezTo>
                <a:cubicBezTo>
                  <a:pt x="18336" y="5007"/>
                  <a:pt x="18035" y="4739"/>
                  <a:pt x="17727" y="4478"/>
                </a:cubicBezTo>
                <a:cubicBezTo>
                  <a:pt x="17148" y="3985"/>
                  <a:pt x="16528" y="3545"/>
                  <a:pt x="15933" y="3072"/>
                </a:cubicBezTo>
                <a:cubicBezTo>
                  <a:pt x="15795" y="2961"/>
                  <a:pt x="15659" y="2849"/>
                  <a:pt x="15518" y="2742"/>
                </a:cubicBezTo>
                <a:cubicBezTo>
                  <a:pt x="15434" y="2681"/>
                  <a:pt x="15348" y="2621"/>
                  <a:pt x="15261" y="2564"/>
                </a:cubicBezTo>
                <a:cubicBezTo>
                  <a:pt x="15177" y="2509"/>
                  <a:pt x="15090" y="2458"/>
                  <a:pt x="15005" y="2406"/>
                </a:cubicBezTo>
                <a:cubicBezTo>
                  <a:pt x="14822" y="2299"/>
                  <a:pt x="14644" y="2187"/>
                  <a:pt x="14456" y="2087"/>
                </a:cubicBezTo>
                <a:cubicBezTo>
                  <a:pt x="14309" y="2009"/>
                  <a:pt x="14159" y="1937"/>
                  <a:pt x="14006" y="1868"/>
                </a:cubicBezTo>
                <a:cubicBezTo>
                  <a:pt x="13854" y="1800"/>
                  <a:pt x="13701" y="1733"/>
                  <a:pt x="13547" y="1671"/>
                </a:cubicBezTo>
                <a:cubicBezTo>
                  <a:pt x="13369" y="1597"/>
                  <a:pt x="13191" y="1524"/>
                  <a:pt x="13013" y="1452"/>
                </a:cubicBezTo>
                <a:cubicBezTo>
                  <a:pt x="12830" y="1380"/>
                  <a:pt x="12646" y="1313"/>
                  <a:pt x="12461" y="1251"/>
                </a:cubicBezTo>
                <a:cubicBezTo>
                  <a:pt x="12281" y="1192"/>
                  <a:pt x="12101" y="1135"/>
                  <a:pt x="11924" y="1068"/>
                </a:cubicBezTo>
                <a:cubicBezTo>
                  <a:pt x="11736" y="992"/>
                  <a:pt x="11554" y="909"/>
                  <a:pt x="11369" y="828"/>
                </a:cubicBezTo>
                <a:cubicBezTo>
                  <a:pt x="11205" y="756"/>
                  <a:pt x="11038" y="692"/>
                  <a:pt x="10870" y="627"/>
                </a:cubicBezTo>
                <a:cubicBezTo>
                  <a:pt x="10704" y="563"/>
                  <a:pt x="10539" y="498"/>
                  <a:pt x="10368" y="449"/>
                </a:cubicBezTo>
                <a:cubicBezTo>
                  <a:pt x="10192" y="398"/>
                  <a:pt x="10012" y="357"/>
                  <a:pt x="9832" y="314"/>
                </a:cubicBezTo>
                <a:lnTo>
                  <a:pt x="9832" y="314"/>
                </a:lnTo>
                <a:cubicBezTo>
                  <a:pt x="9838" y="315"/>
                  <a:pt x="9842" y="316"/>
                  <a:pt x="9846" y="316"/>
                </a:cubicBezTo>
                <a:cubicBezTo>
                  <a:pt x="9644" y="268"/>
                  <a:pt x="9442" y="212"/>
                  <a:pt x="9238" y="172"/>
                </a:cubicBezTo>
                <a:cubicBezTo>
                  <a:pt x="9115" y="147"/>
                  <a:pt x="8991" y="128"/>
                  <a:pt x="8868" y="115"/>
                </a:cubicBezTo>
                <a:cubicBezTo>
                  <a:pt x="8762" y="103"/>
                  <a:pt x="8656" y="92"/>
                  <a:pt x="8550" y="79"/>
                </a:cubicBezTo>
                <a:cubicBezTo>
                  <a:pt x="8454" y="67"/>
                  <a:pt x="8359" y="54"/>
                  <a:pt x="8263" y="43"/>
                </a:cubicBezTo>
                <a:cubicBezTo>
                  <a:pt x="8171" y="31"/>
                  <a:pt x="8080" y="17"/>
                  <a:pt x="7987" y="12"/>
                </a:cubicBezTo>
                <a:cubicBezTo>
                  <a:pt x="7930" y="8"/>
                  <a:pt x="7875" y="3"/>
                  <a:pt x="7818" y="2"/>
                </a:cubicBezTo>
                <a:cubicBezTo>
                  <a:pt x="7752" y="2"/>
                  <a:pt x="7686" y="0"/>
                  <a:pt x="76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-241302" y="-247998"/>
            <a:ext cx="1300602" cy="1146143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8363580" y="4521143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1"/>
          <p:cNvSpPr txBox="1"/>
          <p:nvPr>
            <p:ph type="title"/>
          </p:nvPr>
        </p:nvSpPr>
        <p:spPr>
          <a:xfrm>
            <a:off x="720000" y="2040990"/>
            <a:ext cx="2305500" cy="43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73" name="Google Shape;173;p21"/>
          <p:cNvSpPr txBox="1"/>
          <p:nvPr>
            <p:ph idx="1" type="subTitle"/>
          </p:nvPr>
        </p:nvSpPr>
        <p:spPr>
          <a:xfrm>
            <a:off x="720000" y="2345575"/>
            <a:ext cx="23055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21"/>
          <p:cNvSpPr txBox="1"/>
          <p:nvPr>
            <p:ph idx="2" type="title"/>
          </p:nvPr>
        </p:nvSpPr>
        <p:spPr>
          <a:xfrm>
            <a:off x="3419271" y="2040990"/>
            <a:ext cx="2305500" cy="43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75" name="Google Shape;175;p21"/>
          <p:cNvSpPr txBox="1"/>
          <p:nvPr>
            <p:ph idx="3" type="subTitle"/>
          </p:nvPr>
        </p:nvSpPr>
        <p:spPr>
          <a:xfrm>
            <a:off x="3419269" y="2345575"/>
            <a:ext cx="23055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21"/>
          <p:cNvSpPr txBox="1"/>
          <p:nvPr>
            <p:ph idx="4" type="title"/>
          </p:nvPr>
        </p:nvSpPr>
        <p:spPr>
          <a:xfrm>
            <a:off x="720000" y="3779190"/>
            <a:ext cx="2305500" cy="43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77" name="Google Shape;177;p21"/>
          <p:cNvSpPr txBox="1"/>
          <p:nvPr>
            <p:ph idx="5" type="subTitle"/>
          </p:nvPr>
        </p:nvSpPr>
        <p:spPr>
          <a:xfrm>
            <a:off x="720000" y="4083775"/>
            <a:ext cx="23055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1"/>
          <p:cNvSpPr txBox="1"/>
          <p:nvPr>
            <p:ph idx="6" type="title"/>
          </p:nvPr>
        </p:nvSpPr>
        <p:spPr>
          <a:xfrm>
            <a:off x="3419271" y="3779190"/>
            <a:ext cx="2305500" cy="43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79" name="Google Shape;179;p21"/>
          <p:cNvSpPr txBox="1"/>
          <p:nvPr>
            <p:ph idx="7" type="subTitle"/>
          </p:nvPr>
        </p:nvSpPr>
        <p:spPr>
          <a:xfrm>
            <a:off x="3419269" y="4083775"/>
            <a:ext cx="23055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21"/>
          <p:cNvSpPr txBox="1"/>
          <p:nvPr>
            <p:ph idx="8" type="title"/>
          </p:nvPr>
        </p:nvSpPr>
        <p:spPr>
          <a:xfrm>
            <a:off x="6118549" y="2040990"/>
            <a:ext cx="2305500" cy="43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81" name="Google Shape;181;p21"/>
          <p:cNvSpPr txBox="1"/>
          <p:nvPr>
            <p:ph idx="9" type="subTitle"/>
          </p:nvPr>
        </p:nvSpPr>
        <p:spPr>
          <a:xfrm>
            <a:off x="6118545" y="2345575"/>
            <a:ext cx="23055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21"/>
          <p:cNvSpPr txBox="1"/>
          <p:nvPr>
            <p:ph idx="13" type="title"/>
          </p:nvPr>
        </p:nvSpPr>
        <p:spPr>
          <a:xfrm>
            <a:off x="6118549" y="3779190"/>
            <a:ext cx="2305500" cy="43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83" name="Google Shape;183;p21"/>
          <p:cNvSpPr txBox="1"/>
          <p:nvPr>
            <p:ph idx="14" type="subTitle"/>
          </p:nvPr>
        </p:nvSpPr>
        <p:spPr>
          <a:xfrm>
            <a:off x="6118545" y="4083775"/>
            <a:ext cx="23055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21"/>
          <p:cNvSpPr txBox="1"/>
          <p:nvPr>
            <p:ph idx="15"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5" name="Google Shape;185;p21"/>
          <p:cNvSpPr/>
          <p:nvPr/>
        </p:nvSpPr>
        <p:spPr>
          <a:xfrm>
            <a:off x="8365175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1"/>
          <p:cNvSpPr/>
          <p:nvPr/>
        </p:nvSpPr>
        <p:spPr>
          <a:xfrm rot="2442826">
            <a:off x="-668776" y="3660162"/>
            <a:ext cx="1665019" cy="1610679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1"/>
          <p:cNvSpPr/>
          <p:nvPr/>
        </p:nvSpPr>
        <p:spPr>
          <a:xfrm>
            <a:off x="-301928" y="-111025"/>
            <a:ext cx="816284" cy="719328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1"/>
          <p:cNvSpPr/>
          <p:nvPr/>
        </p:nvSpPr>
        <p:spPr>
          <a:xfrm>
            <a:off x="8912992" y="34214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1"/>
          <p:cNvSpPr/>
          <p:nvPr/>
        </p:nvSpPr>
        <p:spPr>
          <a:xfrm>
            <a:off x="8132836" y="-165684"/>
            <a:ext cx="590076" cy="572699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LANK_1_1_1_1_1_1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"/>
          <p:cNvSpPr txBox="1"/>
          <p:nvPr>
            <p:ph hasCustomPrompt="1" type="title"/>
          </p:nvPr>
        </p:nvSpPr>
        <p:spPr>
          <a:xfrm>
            <a:off x="706650" y="1381600"/>
            <a:ext cx="4438800" cy="6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6200"/>
              <a:buNone/>
              <a:defRPr sz="3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92" name="Google Shape;192;p22"/>
          <p:cNvSpPr txBox="1"/>
          <p:nvPr>
            <p:ph idx="1" type="subTitle"/>
          </p:nvPr>
        </p:nvSpPr>
        <p:spPr>
          <a:xfrm>
            <a:off x="706650" y="2007503"/>
            <a:ext cx="44388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22"/>
          <p:cNvSpPr txBox="1"/>
          <p:nvPr>
            <p:ph hasCustomPrompt="1" idx="2" type="title"/>
          </p:nvPr>
        </p:nvSpPr>
        <p:spPr>
          <a:xfrm>
            <a:off x="2354725" y="2442800"/>
            <a:ext cx="4438800" cy="6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200"/>
              <a:buNone/>
              <a:defRPr sz="3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94" name="Google Shape;194;p22"/>
          <p:cNvSpPr txBox="1"/>
          <p:nvPr>
            <p:ph idx="3" type="subTitle"/>
          </p:nvPr>
        </p:nvSpPr>
        <p:spPr>
          <a:xfrm>
            <a:off x="2354725" y="3072625"/>
            <a:ext cx="44388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2"/>
          <p:cNvSpPr txBox="1"/>
          <p:nvPr>
            <p:ph idx="4"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96" name="Google Shape;196;p22"/>
          <p:cNvSpPr txBox="1"/>
          <p:nvPr>
            <p:ph hasCustomPrompt="1" idx="5" type="title"/>
          </p:nvPr>
        </p:nvSpPr>
        <p:spPr>
          <a:xfrm>
            <a:off x="3998575" y="3511594"/>
            <a:ext cx="4438800" cy="6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6200"/>
              <a:buNone/>
              <a:defRPr sz="3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97" name="Google Shape;197;p22"/>
          <p:cNvSpPr txBox="1"/>
          <p:nvPr>
            <p:ph idx="6" type="subTitle"/>
          </p:nvPr>
        </p:nvSpPr>
        <p:spPr>
          <a:xfrm>
            <a:off x="3998575" y="4141419"/>
            <a:ext cx="44388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22"/>
          <p:cNvSpPr/>
          <p:nvPr/>
        </p:nvSpPr>
        <p:spPr>
          <a:xfrm rot="921017">
            <a:off x="-808093" y="3503243"/>
            <a:ext cx="2641962" cy="1889147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2"/>
          <p:cNvSpPr/>
          <p:nvPr/>
        </p:nvSpPr>
        <p:spPr>
          <a:xfrm rot="1294877">
            <a:off x="8169302" y="1446616"/>
            <a:ext cx="1554268" cy="1876777"/>
          </a:xfrm>
          <a:custGeom>
            <a:rect b="b" l="l" r="r" t="t"/>
            <a:pathLst>
              <a:path extrusionOk="0" h="37069" w="30699">
                <a:moveTo>
                  <a:pt x="7621" y="0"/>
                </a:moveTo>
                <a:cubicBezTo>
                  <a:pt x="7580" y="0"/>
                  <a:pt x="7538" y="5"/>
                  <a:pt x="7497" y="6"/>
                </a:cubicBezTo>
                <a:cubicBezTo>
                  <a:pt x="7446" y="8"/>
                  <a:pt x="7397" y="8"/>
                  <a:pt x="7347" y="13"/>
                </a:cubicBezTo>
                <a:cubicBezTo>
                  <a:pt x="7272" y="21"/>
                  <a:pt x="7199" y="28"/>
                  <a:pt x="7123" y="38"/>
                </a:cubicBezTo>
                <a:cubicBezTo>
                  <a:pt x="7097" y="41"/>
                  <a:pt x="7071" y="43"/>
                  <a:pt x="7045" y="48"/>
                </a:cubicBezTo>
                <a:cubicBezTo>
                  <a:pt x="6910" y="72"/>
                  <a:pt x="6773" y="94"/>
                  <a:pt x="6637" y="118"/>
                </a:cubicBezTo>
                <a:cubicBezTo>
                  <a:pt x="6401" y="156"/>
                  <a:pt x="6167" y="203"/>
                  <a:pt x="5932" y="247"/>
                </a:cubicBezTo>
                <a:cubicBezTo>
                  <a:pt x="5827" y="268"/>
                  <a:pt x="5723" y="288"/>
                  <a:pt x="5620" y="309"/>
                </a:cubicBezTo>
                <a:cubicBezTo>
                  <a:pt x="5514" y="330"/>
                  <a:pt x="5408" y="353"/>
                  <a:pt x="5302" y="378"/>
                </a:cubicBezTo>
                <a:cubicBezTo>
                  <a:pt x="5247" y="392"/>
                  <a:pt x="5192" y="408"/>
                  <a:pt x="5136" y="424"/>
                </a:cubicBezTo>
                <a:cubicBezTo>
                  <a:pt x="5100" y="433"/>
                  <a:pt x="5065" y="443"/>
                  <a:pt x="5029" y="455"/>
                </a:cubicBezTo>
                <a:cubicBezTo>
                  <a:pt x="4975" y="472"/>
                  <a:pt x="4919" y="488"/>
                  <a:pt x="4865" y="507"/>
                </a:cubicBezTo>
                <a:cubicBezTo>
                  <a:pt x="4806" y="529"/>
                  <a:pt x="4747" y="553"/>
                  <a:pt x="4687" y="574"/>
                </a:cubicBezTo>
                <a:cubicBezTo>
                  <a:pt x="4640" y="593"/>
                  <a:pt x="4595" y="615"/>
                  <a:pt x="4551" y="635"/>
                </a:cubicBezTo>
                <a:cubicBezTo>
                  <a:pt x="4505" y="656"/>
                  <a:pt x="4459" y="673"/>
                  <a:pt x="4414" y="698"/>
                </a:cubicBezTo>
                <a:cubicBezTo>
                  <a:pt x="4352" y="732"/>
                  <a:pt x="4289" y="766"/>
                  <a:pt x="4226" y="800"/>
                </a:cubicBezTo>
                <a:cubicBezTo>
                  <a:pt x="4187" y="821"/>
                  <a:pt x="4153" y="843"/>
                  <a:pt x="4117" y="864"/>
                </a:cubicBezTo>
                <a:cubicBezTo>
                  <a:pt x="4064" y="897"/>
                  <a:pt x="4010" y="926"/>
                  <a:pt x="3957" y="961"/>
                </a:cubicBezTo>
                <a:cubicBezTo>
                  <a:pt x="3908" y="993"/>
                  <a:pt x="3857" y="1026"/>
                  <a:pt x="3809" y="1058"/>
                </a:cubicBezTo>
                <a:cubicBezTo>
                  <a:pt x="3716" y="1119"/>
                  <a:pt x="3625" y="1184"/>
                  <a:pt x="3534" y="1248"/>
                </a:cubicBezTo>
                <a:cubicBezTo>
                  <a:pt x="3352" y="1375"/>
                  <a:pt x="3174" y="1508"/>
                  <a:pt x="2995" y="1638"/>
                </a:cubicBezTo>
                <a:cubicBezTo>
                  <a:pt x="2911" y="1700"/>
                  <a:pt x="2823" y="1762"/>
                  <a:pt x="2737" y="1828"/>
                </a:cubicBezTo>
                <a:cubicBezTo>
                  <a:pt x="2689" y="1867"/>
                  <a:pt x="2639" y="1905"/>
                  <a:pt x="2590" y="1943"/>
                </a:cubicBezTo>
                <a:cubicBezTo>
                  <a:pt x="2544" y="1978"/>
                  <a:pt x="2500" y="2017"/>
                  <a:pt x="2457" y="2053"/>
                </a:cubicBezTo>
                <a:cubicBezTo>
                  <a:pt x="2369" y="2126"/>
                  <a:pt x="2286" y="2205"/>
                  <a:pt x="2205" y="2287"/>
                </a:cubicBezTo>
                <a:cubicBezTo>
                  <a:pt x="2174" y="2318"/>
                  <a:pt x="2141" y="2350"/>
                  <a:pt x="2111" y="2383"/>
                </a:cubicBezTo>
                <a:lnTo>
                  <a:pt x="1968" y="2541"/>
                </a:lnTo>
                <a:cubicBezTo>
                  <a:pt x="1926" y="2587"/>
                  <a:pt x="1889" y="2634"/>
                  <a:pt x="1850" y="2681"/>
                </a:cubicBezTo>
                <a:cubicBezTo>
                  <a:pt x="1822" y="2715"/>
                  <a:pt x="1793" y="2750"/>
                  <a:pt x="1765" y="2784"/>
                </a:cubicBezTo>
                <a:cubicBezTo>
                  <a:pt x="1703" y="2864"/>
                  <a:pt x="1640" y="2943"/>
                  <a:pt x="1581" y="3024"/>
                </a:cubicBezTo>
                <a:cubicBezTo>
                  <a:pt x="1501" y="3129"/>
                  <a:pt x="1424" y="3237"/>
                  <a:pt x="1346" y="3345"/>
                </a:cubicBezTo>
                <a:cubicBezTo>
                  <a:pt x="1321" y="3382"/>
                  <a:pt x="1296" y="3417"/>
                  <a:pt x="1270" y="3455"/>
                </a:cubicBezTo>
                <a:cubicBezTo>
                  <a:pt x="1235" y="3506"/>
                  <a:pt x="1198" y="3558"/>
                  <a:pt x="1164" y="3611"/>
                </a:cubicBezTo>
                <a:cubicBezTo>
                  <a:pt x="1107" y="3702"/>
                  <a:pt x="1047" y="3793"/>
                  <a:pt x="992" y="3887"/>
                </a:cubicBezTo>
                <a:cubicBezTo>
                  <a:pt x="962" y="3940"/>
                  <a:pt x="929" y="3993"/>
                  <a:pt x="901" y="4046"/>
                </a:cubicBezTo>
                <a:cubicBezTo>
                  <a:pt x="873" y="4102"/>
                  <a:pt x="843" y="4156"/>
                  <a:pt x="813" y="4212"/>
                </a:cubicBezTo>
                <a:cubicBezTo>
                  <a:pt x="786" y="4264"/>
                  <a:pt x="761" y="4314"/>
                  <a:pt x="735" y="4366"/>
                </a:cubicBezTo>
                <a:cubicBezTo>
                  <a:pt x="714" y="4412"/>
                  <a:pt x="689" y="4459"/>
                  <a:pt x="667" y="4506"/>
                </a:cubicBezTo>
                <a:cubicBezTo>
                  <a:pt x="625" y="4600"/>
                  <a:pt x="580" y="4695"/>
                  <a:pt x="541" y="4790"/>
                </a:cubicBezTo>
                <a:cubicBezTo>
                  <a:pt x="518" y="4847"/>
                  <a:pt x="493" y="4902"/>
                  <a:pt x="472" y="4959"/>
                </a:cubicBezTo>
                <a:cubicBezTo>
                  <a:pt x="451" y="5023"/>
                  <a:pt x="428" y="5087"/>
                  <a:pt x="405" y="5150"/>
                </a:cubicBezTo>
                <a:cubicBezTo>
                  <a:pt x="392" y="5190"/>
                  <a:pt x="379" y="5233"/>
                  <a:pt x="368" y="5274"/>
                </a:cubicBezTo>
                <a:cubicBezTo>
                  <a:pt x="356" y="5317"/>
                  <a:pt x="342" y="5362"/>
                  <a:pt x="331" y="5405"/>
                </a:cubicBezTo>
                <a:cubicBezTo>
                  <a:pt x="274" y="5634"/>
                  <a:pt x="223" y="5862"/>
                  <a:pt x="172" y="6091"/>
                </a:cubicBezTo>
                <a:cubicBezTo>
                  <a:pt x="127" y="6298"/>
                  <a:pt x="88" y="6506"/>
                  <a:pt x="58" y="6714"/>
                </a:cubicBezTo>
                <a:cubicBezTo>
                  <a:pt x="49" y="6772"/>
                  <a:pt x="41" y="6829"/>
                  <a:pt x="36" y="6889"/>
                </a:cubicBezTo>
                <a:cubicBezTo>
                  <a:pt x="31" y="6940"/>
                  <a:pt x="22" y="6989"/>
                  <a:pt x="20" y="7040"/>
                </a:cubicBezTo>
                <a:cubicBezTo>
                  <a:pt x="13" y="7143"/>
                  <a:pt x="8" y="7246"/>
                  <a:pt x="6" y="7348"/>
                </a:cubicBezTo>
                <a:cubicBezTo>
                  <a:pt x="1" y="7562"/>
                  <a:pt x="3" y="7777"/>
                  <a:pt x="10" y="7990"/>
                </a:cubicBezTo>
                <a:cubicBezTo>
                  <a:pt x="18" y="8221"/>
                  <a:pt x="27" y="8451"/>
                  <a:pt x="41" y="8681"/>
                </a:cubicBezTo>
                <a:cubicBezTo>
                  <a:pt x="47" y="8792"/>
                  <a:pt x="54" y="8902"/>
                  <a:pt x="63" y="9014"/>
                </a:cubicBezTo>
                <a:cubicBezTo>
                  <a:pt x="65" y="9066"/>
                  <a:pt x="73" y="9115"/>
                  <a:pt x="78" y="9167"/>
                </a:cubicBezTo>
                <a:cubicBezTo>
                  <a:pt x="83" y="9210"/>
                  <a:pt x="85" y="9253"/>
                  <a:pt x="92" y="9296"/>
                </a:cubicBezTo>
                <a:cubicBezTo>
                  <a:pt x="99" y="9344"/>
                  <a:pt x="106" y="9392"/>
                  <a:pt x="114" y="9438"/>
                </a:cubicBezTo>
                <a:cubicBezTo>
                  <a:pt x="116" y="9458"/>
                  <a:pt x="119" y="9478"/>
                  <a:pt x="122" y="9497"/>
                </a:cubicBezTo>
                <a:cubicBezTo>
                  <a:pt x="135" y="9558"/>
                  <a:pt x="147" y="9618"/>
                  <a:pt x="159" y="9676"/>
                </a:cubicBezTo>
                <a:cubicBezTo>
                  <a:pt x="193" y="9840"/>
                  <a:pt x="246" y="9999"/>
                  <a:pt x="315" y="10149"/>
                </a:cubicBezTo>
                <a:cubicBezTo>
                  <a:pt x="339" y="10206"/>
                  <a:pt x="363" y="10263"/>
                  <a:pt x="391" y="10317"/>
                </a:cubicBezTo>
                <a:cubicBezTo>
                  <a:pt x="420" y="10372"/>
                  <a:pt x="449" y="10428"/>
                  <a:pt x="476" y="10481"/>
                </a:cubicBezTo>
                <a:cubicBezTo>
                  <a:pt x="517" y="10560"/>
                  <a:pt x="561" y="10636"/>
                  <a:pt x="612" y="10708"/>
                </a:cubicBezTo>
                <a:cubicBezTo>
                  <a:pt x="683" y="10812"/>
                  <a:pt x="759" y="10911"/>
                  <a:pt x="847" y="11002"/>
                </a:cubicBezTo>
                <a:cubicBezTo>
                  <a:pt x="1012" y="11171"/>
                  <a:pt x="1193" y="11321"/>
                  <a:pt x="1376" y="11471"/>
                </a:cubicBezTo>
                <a:cubicBezTo>
                  <a:pt x="1456" y="11534"/>
                  <a:pt x="1539" y="11589"/>
                  <a:pt x="1623" y="11646"/>
                </a:cubicBezTo>
                <a:cubicBezTo>
                  <a:pt x="1696" y="11695"/>
                  <a:pt x="1768" y="11750"/>
                  <a:pt x="1846" y="11796"/>
                </a:cubicBezTo>
                <a:cubicBezTo>
                  <a:pt x="2055" y="11924"/>
                  <a:pt x="2267" y="12051"/>
                  <a:pt x="2478" y="12175"/>
                </a:cubicBezTo>
                <a:cubicBezTo>
                  <a:pt x="2521" y="12203"/>
                  <a:pt x="2566" y="12227"/>
                  <a:pt x="2610" y="12251"/>
                </a:cubicBezTo>
                <a:cubicBezTo>
                  <a:pt x="2650" y="12275"/>
                  <a:pt x="2690" y="12301"/>
                  <a:pt x="2731" y="12321"/>
                </a:cubicBezTo>
                <a:cubicBezTo>
                  <a:pt x="2816" y="12366"/>
                  <a:pt x="2901" y="12414"/>
                  <a:pt x="2989" y="12453"/>
                </a:cubicBezTo>
                <a:cubicBezTo>
                  <a:pt x="3043" y="12477"/>
                  <a:pt x="3097" y="12504"/>
                  <a:pt x="3153" y="12525"/>
                </a:cubicBezTo>
                <a:cubicBezTo>
                  <a:pt x="3205" y="12544"/>
                  <a:pt x="3257" y="12562"/>
                  <a:pt x="3306" y="12582"/>
                </a:cubicBezTo>
                <a:cubicBezTo>
                  <a:pt x="3391" y="12611"/>
                  <a:pt x="3478" y="12639"/>
                  <a:pt x="3564" y="12664"/>
                </a:cubicBezTo>
                <a:cubicBezTo>
                  <a:pt x="3773" y="12721"/>
                  <a:pt x="3979" y="12778"/>
                  <a:pt x="4194" y="12802"/>
                </a:cubicBezTo>
                <a:cubicBezTo>
                  <a:pt x="4247" y="12809"/>
                  <a:pt x="4301" y="12818"/>
                  <a:pt x="4356" y="12820"/>
                </a:cubicBezTo>
                <a:cubicBezTo>
                  <a:pt x="4418" y="12824"/>
                  <a:pt x="4481" y="12828"/>
                  <a:pt x="4542" y="12832"/>
                </a:cubicBezTo>
                <a:cubicBezTo>
                  <a:pt x="4636" y="12839"/>
                  <a:pt x="4729" y="12841"/>
                  <a:pt x="4822" y="12846"/>
                </a:cubicBezTo>
                <a:cubicBezTo>
                  <a:pt x="5043" y="12859"/>
                  <a:pt x="5261" y="12880"/>
                  <a:pt x="5481" y="12903"/>
                </a:cubicBezTo>
                <a:lnTo>
                  <a:pt x="5475" y="12903"/>
                </a:lnTo>
                <a:cubicBezTo>
                  <a:pt x="5584" y="12916"/>
                  <a:pt x="5690" y="12930"/>
                  <a:pt x="5797" y="12946"/>
                </a:cubicBezTo>
                <a:cubicBezTo>
                  <a:pt x="5891" y="12958"/>
                  <a:pt x="5984" y="12978"/>
                  <a:pt x="6076" y="12998"/>
                </a:cubicBezTo>
                <a:cubicBezTo>
                  <a:pt x="6275" y="13042"/>
                  <a:pt x="6472" y="13086"/>
                  <a:pt x="6670" y="13132"/>
                </a:cubicBezTo>
                <a:cubicBezTo>
                  <a:pt x="6742" y="13150"/>
                  <a:pt x="6813" y="13169"/>
                  <a:pt x="6884" y="13189"/>
                </a:cubicBezTo>
                <a:cubicBezTo>
                  <a:pt x="6949" y="13210"/>
                  <a:pt x="7015" y="13232"/>
                  <a:pt x="7080" y="13253"/>
                </a:cubicBezTo>
                <a:cubicBezTo>
                  <a:pt x="7197" y="13295"/>
                  <a:pt x="7313" y="13339"/>
                  <a:pt x="7429" y="13382"/>
                </a:cubicBezTo>
                <a:cubicBezTo>
                  <a:pt x="7464" y="13398"/>
                  <a:pt x="7501" y="13412"/>
                  <a:pt x="7535" y="13429"/>
                </a:cubicBezTo>
                <a:cubicBezTo>
                  <a:pt x="7568" y="13448"/>
                  <a:pt x="7603" y="13465"/>
                  <a:pt x="7637" y="13484"/>
                </a:cubicBezTo>
                <a:cubicBezTo>
                  <a:pt x="7717" y="13529"/>
                  <a:pt x="7793" y="13576"/>
                  <a:pt x="7870" y="13628"/>
                </a:cubicBezTo>
                <a:cubicBezTo>
                  <a:pt x="7890" y="13646"/>
                  <a:pt x="7913" y="13661"/>
                  <a:pt x="7934" y="13680"/>
                </a:cubicBezTo>
                <a:cubicBezTo>
                  <a:pt x="7957" y="13700"/>
                  <a:pt x="7980" y="13722"/>
                  <a:pt x="8005" y="13744"/>
                </a:cubicBezTo>
                <a:cubicBezTo>
                  <a:pt x="8043" y="13783"/>
                  <a:pt x="8083" y="13821"/>
                  <a:pt x="8118" y="13862"/>
                </a:cubicBezTo>
                <a:cubicBezTo>
                  <a:pt x="8153" y="13904"/>
                  <a:pt x="8186" y="13945"/>
                  <a:pt x="8218" y="13989"/>
                </a:cubicBezTo>
                <a:lnTo>
                  <a:pt x="8218" y="13988"/>
                </a:lnTo>
                <a:cubicBezTo>
                  <a:pt x="8315" y="14127"/>
                  <a:pt x="8403" y="14270"/>
                  <a:pt x="8487" y="14417"/>
                </a:cubicBezTo>
                <a:cubicBezTo>
                  <a:pt x="8501" y="14442"/>
                  <a:pt x="8515" y="14467"/>
                  <a:pt x="8529" y="14491"/>
                </a:cubicBezTo>
                <a:lnTo>
                  <a:pt x="8529" y="14491"/>
                </a:lnTo>
                <a:cubicBezTo>
                  <a:pt x="8528" y="14490"/>
                  <a:pt x="8528" y="14489"/>
                  <a:pt x="8527" y="14489"/>
                </a:cubicBezTo>
                <a:lnTo>
                  <a:pt x="8527" y="14489"/>
                </a:lnTo>
                <a:cubicBezTo>
                  <a:pt x="8585" y="14595"/>
                  <a:pt x="8642" y="14702"/>
                  <a:pt x="8693" y="14815"/>
                </a:cubicBezTo>
                <a:cubicBezTo>
                  <a:pt x="8721" y="14876"/>
                  <a:pt x="8748" y="14936"/>
                  <a:pt x="8774" y="15000"/>
                </a:cubicBezTo>
                <a:cubicBezTo>
                  <a:pt x="8783" y="15074"/>
                  <a:pt x="8790" y="15149"/>
                  <a:pt x="8794" y="15224"/>
                </a:cubicBezTo>
                <a:cubicBezTo>
                  <a:pt x="8800" y="15368"/>
                  <a:pt x="8800" y="15511"/>
                  <a:pt x="8793" y="15656"/>
                </a:cubicBezTo>
                <a:cubicBezTo>
                  <a:pt x="8788" y="15733"/>
                  <a:pt x="8784" y="15811"/>
                  <a:pt x="8780" y="15889"/>
                </a:cubicBezTo>
                <a:cubicBezTo>
                  <a:pt x="8779" y="15890"/>
                  <a:pt x="8779" y="15892"/>
                  <a:pt x="8779" y="15893"/>
                </a:cubicBezTo>
                <a:lnTo>
                  <a:pt x="8779" y="15894"/>
                </a:lnTo>
                <a:cubicBezTo>
                  <a:pt x="8771" y="15956"/>
                  <a:pt x="8764" y="16018"/>
                  <a:pt x="8758" y="16081"/>
                </a:cubicBezTo>
                <a:cubicBezTo>
                  <a:pt x="8753" y="16126"/>
                  <a:pt x="8750" y="16172"/>
                  <a:pt x="8743" y="16217"/>
                </a:cubicBezTo>
                <a:lnTo>
                  <a:pt x="8685" y="16573"/>
                </a:lnTo>
                <a:cubicBezTo>
                  <a:pt x="8661" y="16689"/>
                  <a:pt x="8636" y="16803"/>
                  <a:pt x="8614" y="16919"/>
                </a:cubicBezTo>
                <a:cubicBezTo>
                  <a:pt x="8602" y="16972"/>
                  <a:pt x="8587" y="17024"/>
                  <a:pt x="8573" y="17077"/>
                </a:cubicBezTo>
                <a:cubicBezTo>
                  <a:pt x="8558" y="17138"/>
                  <a:pt x="8543" y="17199"/>
                  <a:pt x="8528" y="17260"/>
                </a:cubicBezTo>
                <a:cubicBezTo>
                  <a:pt x="8506" y="17347"/>
                  <a:pt x="8479" y="17435"/>
                  <a:pt x="8456" y="17523"/>
                </a:cubicBezTo>
                <a:cubicBezTo>
                  <a:pt x="8434" y="17598"/>
                  <a:pt x="8411" y="17674"/>
                  <a:pt x="8388" y="17750"/>
                </a:cubicBezTo>
                <a:cubicBezTo>
                  <a:pt x="8337" y="17912"/>
                  <a:pt x="8284" y="18076"/>
                  <a:pt x="8233" y="18238"/>
                </a:cubicBezTo>
                <a:cubicBezTo>
                  <a:pt x="8186" y="18385"/>
                  <a:pt x="8141" y="18532"/>
                  <a:pt x="8103" y="18682"/>
                </a:cubicBezTo>
                <a:cubicBezTo>
                  <a:pt x="8063" y="18834"/>
                  <a:pt x="8031" y="18988"/>
                  <a:pt x="8002" y="19143"/>
                </a:cubicBezTo>
                <a:cubicBezTo>
                  <a:pt x="7945" y="19454"/>
                  <a:pt x="7898" y="19767"/>
                  <a:pt x="7880" y="20080"/>
                </a:cubicBezTo>
                <a:cubicBezTo>
                  <a:pt x="7870" y="20248"/>
                  <a:pt x="7866" y="20414"/>
                  <a:pt x="7875" y="20581"/>
                </a:cubicBezTo>
                <a:cubicBezTo>
                  <a:pt x="7882" y="20738"/>
                  <a:pt x="7897" y="20895"/>
                  <a:pt x="7917" y="21052"/>
                </a:cubicBezTo>
                <a:cubicBezTo>
                  <a:pt x="7954" y="21343"/>
                  <a:pt x="8005" y="21633"/>
                  <a:pt x="8083" y="21915"/>
                </a:cubicBezTo>
                <a:cubicBezTo>
                  <a:pt x="8123" y="22056"/>
                  <a:pt x="8169" y="22198"/>
                  <a:pt x="8224" y="22334"/>
                </a:cubicBezTo>
                <a:cubicBezTo>
                  <a:pt x="8285" y="22487"/>
                  <a:pt x="8355" y="22636"/>
                  <a:pt x="8425" y="22783"/>
                </a:cubicBezTo>
                <a:cubicBezTo>
                  <a:pt x="8491" y="22920"/>
                  <a:pt x="8563" y="23051"/>
                  <a:pt x="8644" y="23179"/>
                </a:cubicBezTo>
                <a:cubicBezTo>
                  <a:pt x="8695" y="23263"/>
                  <a:pt x="8752" y="23344"/>
                  <a:pt x="8816" y="23418"/>
                </a:cubicBezTo>
                <a:cubicBezTo>
                  <a:pt x="8871" y="23479"/>
                  <a:pt x="8930" y="23539"/>
                  <a:pt x="8991" y="23596"/>
                </a:cubicBezTo>
                <a:cubicBezTo>
                  <a:pt x="9103" y="23699"/>
                  <a:pt x="9214" y="23800"/>
                  <a:pt x="9333" y="23893"/>
                </a:cubicBezTo>
                <a:cubicBezTo>
                  <a:pt x="9395" y="23943"/>
                  <a:pt x="9457" y="23990"/>
                  <a:pt x="9522" y="24035"/>
                </a:cubicBezTo>
                <a:cubicBezTo>
                  <a:pt x="9590" y="24081"/>
                  <a:pt x="9658" y="24125"/>
                  <a:pt x="9728" y="24170"/>
                </a:cubicBezTo>
                <a:cubicBezTo>
                  <a:pt x="9967" y="24325"/>
                  <a:pt x="10229" y="24454"/>
                  <a:pt x="10507" y="24528"/>
                </a:cubicBezTo>
                <a:cubicBezTo>
                  <a:pt x="10649" y="24567"/>
                  <a:pt x="10794" y="24598"/>
                  <a:pt x="10938" y="24625"/>
                </a:cubicBezTo>
                <a:cubicBezTo>
                  <a:pt x="11097" y="24656"/>
                  <a:pt x="11256" y="24686"/>
                  <a:pt x="11417" y="24702"/>
                </a:cubicBezTo>
                <a:cubicBezTo>
                  <a:pt x="11499" y="24713"/>
                  <a:pt x="11583" y="24719"/>
                  <a:pt x="11665" y="24723"/>
                </a:cubicBezTo>
                <a:cubicBezTo>
                  <a:pt x="11741" y="24727"/>
                  <a:pt x="11818" y="24728"/>
                  <a:pt x="11892" y="24728"/>
                </a:cubicBezTo>
                <a:cubicBezTo>
                  <a:pt x="12045" y="24728"/>
                  <a:pt x="12197" y="24718"/>
                  <a:pt x="12349" y="24705"/>
                </a:cubicBezTo>
                <a:cubicBezTo>
                  <a:pt x="12513" y="24692"/>
                  <a:pt x="12675" y="24672"/>
                  <a:pt x="12838" y="24657"/>
                </a:cubicBezTo>
                <a:cubicBezTo>
                  <a:pt x="12990" y="24644"/>
                  <a:pt x="13145" y="24633"/>
                  <a:pt x="13300" y="24625"/>
                </a:cubicBezTo>
                <a:cubicBezTo>
                  <a:pt x="13352" y="24625"/>
                  <a:pt x="13403" y="24625"/>
                  <a:pt x="13457" y="24628"/>
                </a:cubicBezTo>
                <a:cubicBezTo>
                  <a:pt x="13490" y="24629"/>
                  <a:pt x="13522" y="24630"/>
                  <a:pt x="13555" y="24631"/>
                </a:cubicBezTo>
                <a:cubicBezTo>
                  <a:pt x="13578" y="24633"/>
                  <a:pt x="13603" y="24633"/>
                  <a:pt x="13628" y="24635"/>
                </a:cubicBezTo>
                <a:cubicBezTo>
                  <a:pt x="13727" y="24647"/>
                  <a:pt x="13828" y="24660"/>
                  <a:pt x="13927" y="24671"/>
                </a:cubicBezTo>
                <a:cubicBezTo>
                  <a:pt x="13999" y="24685"/>
                  <a:pt x="14068" y="24697"/>
                  <a:pt x="14139" y="24711"/>
                </a:cubicBezTo>
                <a:cubicBezTo>
                  <a:pt x="14182" y="24718"/>
                  <a:pt x="14226" y="24726"/>
                  <a:pt x="14269" y="24733"/>
                </a:cubicBezTo>
                <a:cubicBezTo>
                  <a:pt x="14289" y="24737"/>
                  <a:pt x="14309" y="24741"/>
                  <a:pt x="14327" y="24746"/>
                </a:cubicBezTo>
                <a:cubicBezTo>
                  <a:pt x="14451" y="24775"/>
                  <a:pt x="14575" y="24805"/>
                  <a:pt x="14699" y="24834"/>
                </a:cubicBezTo>
                <a:cubicBezTo>
                  <a:pt x="14797" y="24862"/>
                  <a:pt x="14897" y="24891"/>
                  <a:pt x="14996" y="24921"/>
                </a:cubicBezTo>
                <a:cubicBezTo>
                  <a:pt x="15073" y="24944"/>
                  <a:pt x="15147" y="24971"/>
                  <a:pt x="15224" y="24996"/>
                </a:cubicBezTo>
                <a:cubicBezTo>
                  <a:pt x="15300" y="25024"/>
                  <a:pt x="15375" y="25050"/>
                  <a:pt x="15451" y="25081"/>
                </a:cubicBezTo>
                <a:cubicBezTo>
                  <a:pt x="15537" y="25117"/>
                  <a:pt x="15622" y="25154"/>
                  <a:pt x="15709" y="25190"/>
                </a:cubicBezTo>
                <a:cubicBezTo>
                  <a:pt x="15757" y="25214"/>
                  <a:pt x="15806" y="25239"/>
                  <a:pt x="15854" y="25264"/>
                </a:cubicBezTo>
                <a:lnTo>
                  <a:pt x="15971" y="25322"/>
                </a:lnTo>
                <a:cubicBezTo>
                  <a:pt x="15983" y="25329"/>
                  <a:pt x="15998" y="25334"/>
                  <a:pt x="16009" y="25341"/>
                </a:cubicBezTo>
                <a:cubicBezTo>
                  <a:pt x="16106" y="25397"/>
                  <a:pt x="16203" y="25454"/>
                  <a:pt x="16301" y="25510"/>
                </a:cubicBezTo>
                <a:cubicBezTo>
                  <a:pt x="16372" y="25559"/>
                  <a:pt x="16445" y="25607"/>
                  <a:pt x="16516" y="25656"/>
                </a:cubicBezTo>
                <a:cubicBezTo>
                  <a:pt x="16541" y="25672"/>
                  <a:pt x="16569" y="25690"/>
                  <a:pt x="16593" y="25708"/>
                </a:cubicBezTo>
                <a:cubicBezTo>
                  <a:pt x="16669" y="25764"/>
                  <a:pt x="16746" y="25824"/>
                  <a:pt x="16818" y="25884"/>
                </a:cubicBezTo>
                <a:cubicBezTo>
                  <a:pt x="16922" y="25975"/>
                  <a:pt x="17020" y="26069"/>
                  <a:pt x="17116" y="26167"/>
                </a:cubicBezTo>
                <a:cubicBezTo>
                  <a:pt x="17196" y="26256"/>
                  <a:pt x="17276" y="26345"/>
                  <a:pt x="17353" y="26438"/>
                </a:cubicBezTo>
                <a:lnTo>
                  <a:pt x="17437" y="26542"/>
                </a:lnTo>
                <a:cubicBezTo>
                  <a:pt x="17449" y="26558"/>
                  <a:pt x="17463" y="26573"/>
                  <a:pt x="17474" y="26590"/>
                </a:cubicBezTo>
                <a:cubicBezTo>
                  <a:pt x="17512" y="26646"/>
                  <a:pt x="17551" y="26699"/>
                  <a:pt x="17589" y="26755"/>
                </a:cubicBezTo>
                <a:cubicBezTo>
                  <a:pt x="17613" y="26792"/>
                  <a:pt x="17636" y="26830"/>
                  <a:pt x="17658" y="26869"/>
                </a:cubicBezTo>
                <a:cubicBezTo>
                  <a:pt x="17676" y="26899"/>
                  <a:pt x="17697" y="26931"/>
                  <a:pt x="17715" y="26964"/>
                </a:cubicBezTo>
                <a:cubicBezTo>
                  <a:pt x="17754" y="27042"/>
                  <a:pt x="17793" y="27120"/>
                  <a:pt x="17833" y="27198"/>
                </a:cubicBezTo>
                <a:lnTo>
                  <a:pt x="17918" y="27391"/>
                </a:lnTo>
                <a:cubicBezTo>
                  <a:pt x="17960" y="27488"/>
                  <a:pt x="17996" y="27585"/>
                  <a:pt x="18031" y="27685"/>
                </a:cubicBezTo>
                <a:cubicBezTo>
                  <a:pt x="18067" y="27801"/>
                  <a:pt x="18098" y="27920"/>
                  <a:pt x="18125" y="28040"/>
                </a:cubicBezTo>
                <a:cubicBezTo>
                  <a:pt x="18135" y="28095"/>
                  <a:pt x="18144" y="28148"/>
                  <a:pt x="18154" y="28204"/>
                </a:cubicBezTo>
                <a:cubicBezTo>
                  <a:pt x="18160" y="28239"/>
                  <a:pt x="18166" y="28272"/>
                  <a:pt x="18172" y="28306"/>
                </a:cubicBezTo>
                <a:cubicBezTo>
                  <a:pt x="18175" y="28319"/>
                  <a:pt x="18179" y="28335"/>
                  <a:pt x="18180" y="28350"/>
                </a:cubicBezTo>
                <a:cubicBezTo>
                  <a:pt x="18192" y="28463"/>
                  <a:pt x="18205" y="28574"/>
                  <a:pt x="18216" y="28686"/>
                </a:cubicBezTo>
                <a:cubicBezTo>
                  <a:pt x="18218" y="28746"/>
                  <a:pt x="18223" y="28807"/>
                  <a:pt x="18226" y="28866"/>
                </a:cubicBezTo>
                <a:cubicBezTo>
                  <a:pt x="18228" y="28912"/>
                  <a:pt x="18233" y="28957"/>
                  <a:pt x="18232" y="29001"/>
                </a:cubicBezTo>
                <a:cubicBezTo>
                  <a:pt x="18230" y="29111"/>
                  <a:pt x="18228" y="29220"/>
                  <a:pt x="18227" y="29329"/>
                </a:cubicBezTo>
                <a:cubicBezTo>
                  <a:pt x="18219" y="29422"/>
                  <a:pt x="18211" y="29516"/>
                  <a:pt x="18205" y="29608"/>
                </a:cubicBezTo>
                <a:cubicBezTo>
                  <a:pt x="18200" y="29678"/>
                  <a:pt x="18190" y="29748"/>
                  <a:pt x="18180" y="29818"/>
                </a:cubicBezTo>
                <a:cubicBezTo>
                  <a:pt x="18171" y="29887"/>
                  <a:pt x="18164" y="29958"/>
                  <a:pt x="18152" y="30027"/>
                </a:cubicBezTo>
                <a:cubicBezTo>
                  <a:pt x="18137" y="30114"/>
                  <a:pt x="18122" y="30200"/>
                  <a:pt x="18108" y="30285"/>
                </a:cubicBezTo>
                <a:cubicBezTo>
                  <a:pt x="18108" y="30289"/>
                  <a:pt x="18107" y="30290"/>
                  <a:pt x="18107" y="30293"/>
                </a:cubicBezTo>
                <a:cubicBezTo>
                  <a:pt x="18085" y="30391"/>
                  <a:pt x="18068" y="30487"/>
                  <a:pt x="18045" y="30585"/>
                </a:cubicBezTo>
                <a:cubicBezTo>
                  <a:pt x="18021" y="30688"/>
                  <a:pt x="17998" y="30790"/>
                  <a:pt x="17974" y="30893"/>
                </a:cubicBezTo>
                <a:cubicBezTo>
                  <a:pt x="17939" y="31048"/>
                  <a:pt x="17907" y="31202"/>
                  <a:pt x="17879" y="31358"/>
                </a:cubicBezTo>
                <a:cubicBezTo>
                  <a:pt x="17864" y="31436"/>
                  <a:pt x="17848" y="31518"/>
                  <a:pt x="17838" y="31598"/>
                </a:cubicBezTo>
                <a:cubicBezTo>
                  <a:pt x="17824" y="31694"/>
                  <a:pt x="17812" y="31790"/>
                  <a:pt x="17798" y="31887"/>
                </a:cubicBezTo>
                <a:cubicBezTo>
                  <a:pt x="17794" y="31923"/>
                  <a:pt x="17793" y="31959"/>
                  <a:pt x="17791" y="31995"/>
                </a:cubicBezTo>
                <a:cubicBezTo>
                  <a:pt x="17786" y="32053"/>
                  <a:pt x="17782" y="32111"/>
                  <a:pt x="17777" y="32169"/>
                </a:cubicBezTo>
                <a:cubicBezTo>
                  <a:pt x="17772" y="32235"/>
                  <a:pt x="17771" y="32298"/>
                  <a:pt x="17768" y="32363"/>
                </a:cubicBezTo>
                <a:cubicBezTo>
                  <a:pt x="17766" y="32442"/>
                  <a:pt x="17762" y="32520"/>
                  <a:pt x="17765" y="32599"/>
                </a:cubicBezTo>
                <a:cubicBezTo>
                  <a:pt x="17767" y="32685"/>
                  <a:pt x="17771" y="32773"/>
                  <a:pt x="17773" y="32859"/>
                </a:cubicBezTo>
                <a:cubicBezTo>
                  <a:pt x="17774" y="32899"/>
                  <a:pt x="17778" y="32940"/>
                  <a:pt x="17782" y="32978"/>
                </a:cubicBezTo>
                <a:cubicBezTo>
                  <a:pt x="17786" y="33032"/>
                  <a:pt x="17791" y="33087"/>
                  <a:pt x="17794" y="33142"/>
                </a:cubicBezTo>
                <a:cubicBezTo>
                  <a:pt x="17801" y="33219"/>
                  <a:pt x="17813" y="33297"/>
                  <a:pt x="17823" y="33373"/>
                </a:cubicBezTo>
                <a:cubicBezTo>
                  <a:pt x="17828" y="33406"/>
                  <a:pt x="17832" y="33439"/>
                  <a:pt x="17838" y="33472"/>
                </a:cubicBezTo>
                <a:cubicBezTo>
                  <a:pt x="17845" y="33516"/>
                  <a:pt x="17854" y="33558"/>
                  <a:pt x="17861" y="33602"/>
                </a:cubicBezTo>
                <a:cubicBezTo>
                  <a:pt x="17887" y="33735"/>
                  <a:pt x="17914" y="33866"/>
                  <a:pt x="17954" y="33995"/>
                </a:cubicBezTo>
                <a:cubicBezTo>
                  <a:pt x="17988" y="34104"/>
                  <a:pt x="18024" y="34211"/>
                  <a:pt x="18067" y="34314"/>
                </a:cubicBezTo>
                <a:cubicBezTo>
                  <a:pt x="18101" y="34394"/>
                  <a:pt x="18134" y="34475"/>
                  <a:pt x="18174" y="34552"/>
                </a:cubicBezTo>
                <a:cubicBezTo>
                  <a:pt x="18215" y="34628"/>
                  <a:pt x="18255" y="34703"/>
                  <a:pt x="18295" y="34780"/>
                </a:cubicBezTo>
                <a:cubicBezTo>
                  <a:pt x="18331" y="34850"/>
                  <a:pt x="18373" y="34918"/>
                  <a:pt x="18415" y="34986"/>
                </a:cubicBezTo>
                <a:lnTo>
                  <a:pt x="18469" y="35075"/>
                </a:lnTo>
                <a:cubicBezTo>
                  <a:pt x="18485" y="35101"/>
                  <a:pt x="18504" y="35127"/>
                  <a:pt x="18521" y="35151"/>
                </a:cubicBezTo>
                <a:cubicBezTo>
                  <a:pt x="18554" y="35202"/>
                  <a:pt x="18589" y="35250"/>
                  <a:pt x="18623" y="35301"/>
                </a:cubicBezTo>
                <a:cubicBezTo>
                  <a:pt x="18664" y="35362"/>
                  <a:pt x="18712" y="35420"/>
                  <a:pt x="18760" y="35476"/>
                </a:cubicBezTo>
                <a:cubicBezTo>
                  <a:pt x="18850" y="35580"/>
                  <a:pt x="18944" y="35678"/>
                  <a:pt x="19044" y="35771"/>
                </a:cubicBezTo>
                <a:cubicBezTo>
                  <a:pt x="19103" y="35823"/>
                  <a:pt x="19161" y="35879"/>
                  <a:pt x="19222" y="35930"/>
                </a:cubicBezTo>
                <a:cubicBezTo>
                  <a:pt x="19263" y="35966"/>
                  <a:pt x="19305" y="36001"/>
                  <a:pt x="19346" y="36035"/>
                </a:cubicBezTo>
                <a:cubicBezTo>
                  <a:pt x="19368" y="36053"/>
                  <a:pt x="19390" y="36073"/>
                  <a:pt x="19412" y="36089"/>
                </a:cubicBezTo>
                <a:cubicBezTo>
                  <a:pt x="19455" y="36122"/>
                  <a:pt x="19497" y="36155"/>
                  <a:pt x="19539" y="36187"/>
                </a:cubicBezTo>
                <a:cubicBezTo>
                  <a:pt x="19568" y="36209"/>
                  <a:pt x="19596" y="36233"/>
                  <a:pt x="19625" y="36251"/>
                </a:cubicBezTo>
                <a:cubicBezTo>
                  <a:pt x="19693" y="36298"/>
                  <a:pt x="19761" y="36344"/>
                  <a:pt x="19828" y="36391"/>
                </a:cubicBezTo>
                <a:cubicBezTo>
                  <a:pt x="19853" y="36406"/>
                  <a:pt x="19878" y="36421"/>
                  <a:pt x="19903" y="36435"/>
                </a:cubicBezTo>
                <a:cubicBezTo>
                  <a:pt x="19951" y="36462"/>
                  <a:pt x="19999" y="36491"/>
                  <a:pt x="20047" y="36518"/>
                </a:cubicBezTo>
                <a:cubicBezTo>
                  <a:pt x="20111" y="36555"/>
                  <a:pt x="20178" y="36585"/>
                  <a:pt x="20245" y="36616"/>
                </a:cubicBezTo>
                <a:cubicBezTo>
                  <a:pt x="20316" y="36651"/>
                  <a:pt x="20389" y="36680"/>
                  <a:pt x="20461" y="36710"/>
                </a:cubicBezTo>
                <a:cubicBezTo>
                  <a:pt x="20497" y="36724"/>
                  <a:pt x="20532" y="36741"/>
                  <a:pt x="20568" y="36754"/>
                </a:cubicBezTo>
                <a:cubicBezTo>
                  <a:pt x="20604" y="36766"/>
                  <a:pt x="20641" y="36780"/>
                  <a:pt x="20677" y="36791"/>
                </a:cubicBezTo>
                <a:cubicBezTo>
                  <a:pt x="20723" y="36807"/>
                  <a:pt x="20767" y="36824"/>
                  <a:pt x="20814" y="36838"/>
                </a:cubicBezTo>
                <a:cubicBezTo>
                  <a:pt x="20852" y="36848"/>
                  <a:pt x="20889" y="36858"/>
                  <a:pt x="20925" y="36869"/>
                </a:cubicBezTo>
                <a:cubicBezTo>
                  <a:pt x="20994" y="36888"/>
                  <a:pt x="21065" y="36909"/>
                  <a:pt x="21134" y="36925"/>
                </a:cubicBezTo>
                <a:cubicBezTo>
                  <a:pt x="21215" y="36943"/>
                  <a:pt x="21298" y="36966"/>
                  <a:pt x="21381" y="36979"/>
                </a:cubicBezTo>
                <a:cubicBezTo>
                  <a:pt x="21456" y="36992"/>
                  <a:pt x="21530" y="37009"/>
                  <a:pt x="21605" y="37018"/>
                </a:cubicBezTo>
                <a:cubicBezTo>
                  <a:pt x="21691" y="37030"/>
                  <a:pt x="21778" y="37044"/>
                  <a:pt x="21864" y="37050"/>
                </a:cubicBezTo>
                <a:lnTo>
                  <a:pt x="22026" y="37063"/>
                </a:lnTo>
                <a:cubicBezTo>
                  <a:pt x="22054" y="37064"/>
                  <a:pt x="22081" y="37066"/>
                  <a:pt x="22108" y="37066"/>
                </a:cubicBezTo>
                <a:cubicBezTo>
                  <a:pt x="22178" y="37068"/>
                  <a:pt x="22248" y="37068"/>
                  <a:pt x="22320" y="37069"/>
                </a:cubicBezTo>
                <a:cubicBezTo>
                  <a:pt x="22374" y="37069"/>
                  <a:pt x="22431" y="37064"/>
                  <a:pt x="22485" y="37059"/>
                </a:cubicBezTo>
                <a:cubicBezTo>
                  <a:pt x="22539" y="37055"/>
                  <a:pt x="22591" y="37052"/>
                  <a:pt x="22645" y="37044"/>
                </a:cubicBezTo>
                <a:cubicBezTo>
                  <a:pt x="22691" y="37038"/>
                  <a:pt x="22738" y="37032"/>
                  <a:pt x="22785" y="37024"/>
                </a:cubicBezTo>
                <a:cubicBezTo>
                  <a:pt x="22805" y="37022"/>
                  <a:pt x="22824" y="37021"/>
                  <a:pt x="22844" y="37017"/>
                </a:cubicBezTo>
                <a:cubicBezTo>
                  <a:pt x="22958" y="36995"/>
                  <a:pt x="23073" y="36976"/>
                  <a:pt x="23186" y="36947"/>
                </a:cubicBezTo>
                <a:cubicBezTo>
                  <a:pt x="23234" y="36936"/>
                  <a:pt x="23283" y="36924"/>
                  <a:pt x="23331" y="36913"/>
                </a:cubicBezTo>
                <a:cubicBezTo>
                  <a:pt x="23360" y="36905"/>
                  <a:pt x="23387" y="36901"/>
                  <a:pt x="23413" y="36892"/>
                </a:cubicBezTo>
                <a:cubicBezTo>
                  <a:pt x="23476" y="36872"/>
                  <a:pt x="23540" y="36852"/>
                  <a:pt x="23602" y="36832"/>
                </a:cubicBezTo>
                <a:cubicBezTo>
                  <a:pt x="23654" y="36817"/>
                  <a:pt x="23703" y="36800"/>
                  <a:pt x="23754" y="36782"/>
                </a:cubicBezTo>
                <a:cubicBezTo>
                  <a:pt x="23827" y="36755"/>
                  <a:pt x="23900" y="36727"/>
                  <a:pt x="23974" y="36699"/>
                </a:cubicBezTo>
                <a:cubicBezTo>
                  <a:pt x="24028" y="36679"/>
                  <a:pt x="24080" y="36655"/>
                  <a:pt x="24135" y="36631"/>
                </a:cubicBezTo>
                <a:cubicBezTo>
                  <a:pt x="24173" y="36615"/>
                  <a:pt x="24212" y="36598"/>
                  <a:pt x="24252" y="36580"/>
                </a:cubicBezTo>
                <a:cubicBezTo>
                  <a:pt x="24264" y="36575"/>
                  <a:pt x="24278" y="36570"/>
                  <a:pt x="24291" y="36567"/>
                </a:cubicBezTo>
                <a:cubicBezTo>
                  <a:pt x="24505" y="36497"/>
                  <a:pt x="24715" y="36414"/>
                  <a:pt x="24925" y="36333"/>
                </a:cubicBezTo>
                <a:cubicBezTo>
                  <a:pt x="25137" y="36250"/>
                  <a:pt x="25348" y="36170"/>
                  <a:pt x="25558" y="36084"/>
                </a:cubicBezTo>
                <a:cubicBezTo>
                  <a:pt x="25671" y="36039"/>
                  <a:pt x="25782" y="35990"/>
                  <a:pt x="25893" y="35941"/>
                </a:cubicBezTo>
                <a:cubicBezTo>
                  <a:pt x="25989" y="35898"/>
                  <a:pt x="26082" y="35848"/>
                  <a:pt x="26177" y="35800"/>
                </a:cubicBezTo>
                <a:cubicBezTo>
                  <a:pt x="26231" y="35773"/>
                  <a:pt x="26281" y="35740"/>
                  <a:pt x="26333" y="35711"/>
                </a:cubicBezTo>
                <a:cubicBezTo>
                  <a:pt x="26366" y="35691"/>
                  <a:pt x="26400" y="35672"/>
                  <a:pt x="26432" y="35652"/>
                </a:cubicBezTo>
                <a:cubicBezTo>
                  <a:pt x="26521" y="35594"/>
                  <a:pt x="26612" y="35538"/>
                  <a:pt x="26698" y="35476"/>
                </a:cubicBezTo>
                <a:cubicBezTo>
                  <a:pt x="26802" y="35402"/>
                  <a:pt x="26905" y="35329"/>
                  <a:pt x="27005" y="35251"/>
                </a:cubicBezTo>
                <a:cubicBezTo>
                  <a:pt x="27088" y="35187"/>
                  <a:pt x="27170" y="35124"/>
                  <a:pt x="27251" y="35060"/>
                </a:cubicBezTo>
                <a:cubicBezTo>
                  <a:pt x="27346" y="34983"/>
                  <a:pt x="27442" y="34907"/>
                  <a:pt x="27535" y="34826"/>
                </a:cubicBezTo>
                <a:cubicBezTo>
                  <a:pt x="27621" y="34754"/>
                  <a:pt x="27705" y="34682"/>
                  <a:pt x="27787" y="34607"/>
                </a:cubicBezTo>
                <a:cubicBezTo>
                  <a:pt x="27832" y="34567"/>
                  <a:pt x="27879" y="34527"/>
                  <a:pt x="27922" y="34485"/>
                </a:cubicBezTo>
                <a:cubicBezTo>
                  <a:pt x="27972" y="34437"/>
                  <a:pt x="28021" y="34390"/>
                  <a:pt x="28071" y="34341"/>
                </a:cubicBezTo>
                <a:cubicBezTo>
                  <a:pt x="28088" y="34325"/>
                  <a:pt x="28106" y="34308"/>
                  <a:pt x="28124" y="34290"/>
                </a:cubicBezTo>
                <a:cubicBezTo>
                  <a:pt x="28181" y="34233"/>
                  <a:pt x="28238" y="34174"/>
                  <a:pt x="28295" y="34114"/>
                </a:cubicBezTo>
                <a:cubicBezTo>
                  <a:pt x="28598" y="33798"/>
                  <a:pt x="28876" y="33458"/>
                  <a:pt x="29130" y="33102"/>
                </a:cubicBezTo>
                <a:cubicBezTo>
                  <a:pt x="29206" y="32994"/>
                  <a:pt x="29280" y="32888"/>
                  <a:pt x="29355" y="32780"/>
                </a:cubicBezTo>
                <a:cubicBezTo>
                  <a:pt x="29378" y="32744"/>
                  <a:pt x="29402" y="32709"/>
                  <a:pt x="29425" y="32672"/>
                </a:cubicBezTo>
                <a:cubicBezTo>
                  <a:pt x="29453" y="32632"/>
                  <a:pt x="29480" y="32593"/>
                  <a:pt x="29504" y="32553"/>
                </a:cubicBezTo>
                <a:cubicBezTo>
                  <a:pt x="29563" y="32453"/>
                  <a:pt x="29623" y="32355"/>
                  <a:pt x="29678" y="32255"/>
                </a:cubicBezTo>
                <a:cubicBezTo>
                  <a:pt x="29701" y="32210"/>
                  <a:pt x="29727" y="32168"/>
                  <a:pt x="29749" y="32124"/>
                </a:cubicBezTo>
                <a:cubicBezTo>
                  <a:pt x="29780" y="32059"/>
                  <a:pt x="29812" y="31995"/>
                  <a:pt x="29843" y="31931"/>
                </a:cubicBezTo>
                <a:cubicBezTo>
                  <a:pt x="29868" y="31884"/>
                  <a:pt x="29888" y="31833"/>
                  <a:pt x="29912" y="31785"/>
                </a:cubicBezTo>
                <a:cubicBezTo>
                  <a:pt x="29931" y="31743"/>
                  <a:pt x="29951" y="31698"/>
                  <a:pt x="29970" y="31655"/>
                </a:cubicBezTo>
                <a:cubicBezTo>
                  <a:pt x="30008" y="31561"/>
                  <a:pt x="30048" y="31467"/>
                  <a:pt x="30083" y="31372"/>
                </a:cubicBezTo>
                <a:cubicBezTo>
                  <a:pt x="30106" y="31307"/>
                  <a:pt x="30134" y="31244"/>
                  <a:pt x="30154" y="31178"/>
                </a:cubicBezTo>
                <a:cubicBezTo>
                  <a:pt x="30173" y="31123"/>
                  <a:pt x="30192" y="31067"/>
                  <a:pt x="30209" y="31010"/>
                </a:cubicBezTo>
                <a:cubicBezTo>
                  <a:pt x="30243" y="30909"/>
                  <a:pt x="30273" y="30807"/>
                  <a:pt x="30302" y="30705"/>
                </a:cubicBezTo>
                <a:cubicBezTo>
                  <a:pt x="30363" y="30501"/>
                  <a:pt x="30415" y="30298"/>
                  <a:pt x="30457" y="30089"/>
                </a:cubicBezTo>
                <a:cubicBezTo>
                  <a:pt x="30502" y="29865"/>
                  <a:pt x="30542" y="29639"/>
                  <a:pt x="30579" y="29413"/>
                </a:cubicBezTo>
                <a:cubicBezTo>
                  <a:pt x="30588" y="29357"/>
                  <a:pt x="30594" y="29299"/>
                  <a:pt x="30601" y="29242"/>
                </a:cubicBezTo>
                <a:cubicBezTo>
                  <a:pt x="30609" y="29199"/>
                  <a:pt x="30615" y="29154"/>
                  <a:pt x="30620" y="29111"/>
                </a:cubicBezTo>
                <a:cubicBezTo>
                  <a:pt x="30631" y="29005"/>
                  <a:pt x="30645" y="28899"/>
                  <a:pt x="30653" y="28792"/>
                </a:cubicBezTo>
                <a:cubicBezTo>
                  <a:pt x="30663" y="28668"/>
                  <a:pt x="30674" y="28546"/>
                  <a:pt x="30681" y="28423"/>
                </a:cubicBezTo>
                <a:cubicBezTo>
                  <a:pt x="30686" y="28313"/>
                  <a:pt x="30691" y="28201"/>
                  <a:pt x="30693" y="28091"/>
                </a:cubicBezTo>
                <a:cubicBezTo>
                  <a:pt x="30694" y="28039"/>
                  <a:pt x="30698" y="27987"/>
                  <a:pt x="30697" y="27936"/>
                </a:cubicBezTo>
                <a:cubicBezTo>
                  <a:pt x="30696" y="27873"/>
                  <a:pt x="30694" y="27811"/>
                  <a:pt x="30693" y="27747"/>
                </a:cubicBezTo>
                <a:cubicBezTo>
                  <a:pt x="30692" y="27646"/>
                  <a:pt x="30691" y="27543"/>
                  <a:pt x="30687" y="27442"/>
                </a:cubicBezTo>
                <a:cubicBezTo>
                  <a:pt x="30679" y="27198"/>
                  <a:pt x="30670" y="26952"/>
                  <a:pt x="30658" y="26708"/>
                </a:cubicBezTo>
                <a:cubicBezTo>
                  <a:pt x="30653" y="26590"/>
                  <a:pt x="30643" y="26472"/>
                  <a:pt x="30632" y="26356"/>
                </a:cubicBezTo>
                <a:cubicBezTo>
                  <a:pt x="30624" y="26260"/>
                  <a:pt x="30612" y="26165"/>
                  <a:pt x="30595" y="26070"/>
                </a:cubicBezTo>
                <a:cubicBezTo>
                  <a:pt x="30585" y="26012"/>
                  <a:pt x="30576" y="25955"/>
                  <a:pt x="30563" y="25898"/>
                </a:cubicBezTo>
                <a:cubicBezTo>
                  <a:pt x="30550" y="25843"/>
                  <a:pt x="30537" y="25788"/>
                  <a:pt x="30526" y="25732"/>
                </a:cubicBezTo>
                <a:cubicBezTo>
                  <a:pt x="30505" y="25638"/>
                  <a:pt x="30480" y="25543"/>
                  <a:pt x="30456" y="25451"/>
                </a:cubicBezTo>
                <a:cubicBezTo>
                  <a:pt x="30399" y="25233"/>
                  <a:pt x="30343" y="25014"/>
                  <a:pt x="30283" y="24795"/>
                </a:cubicBezTo>
                <a:cubicBezTo>
                  <a:pt x="30222" y="24579"/>
                  <a:pt x="30158" y="24362"/>
                  <a:pt x="30093" y="24145"/>
                </a:cubicBezTo>
                <a:cubicBezTo>
                  <a:pt x="30058" y="24035"/>
                  <a:pt x="30023" y="23925"/>
                  <a:pt x="29987" y="23815"/>
                </a:cubicBezTo>
                <a:cubicBezTo>
                  <a:pt x="29954" y="23715"/>
                  <a:pt x="29919" y="23616"/>
                  <a:pt x="29883" y="23516"/>
                </a:cubicBezTo>
                <a:cubicBezTo>
                  <a:pt x="29851" y="23425"/>
                  <a:pt x="29816" y="23334"/>
                  <a:pt x="29781" y="23244"/>
                </a:cubicBezTo>
                <a:cubicBezTo>
                  <a:pt x="29745" y="23151"/>
                  <a:pt x="29712" y="23058"/>
                  <a:pt x="29675" y="22967"/>
                </a:cubicBezTo>
                <a:cubicBezTo>
                  <a:pt x="29515" y="22568"/>
                  <a:pt x="29356" y="22169"/>
                  <a:pt x="29181" y="21779"/>
                </a:cubicBezTo>
                <a:cubicBezTo>
                  <a:pt x="29015" y="21403"/>
                  <a:pt x="28861" y="21023"/>
                  <a:pt x="28695" y="20650"/>
                </a:cubicBezTo>
                <a:cubicBezTo>
                  <a:pt x="28619" y="20479"/>
                  <a:pt x="28536" y="20310"/>
                  <a:pt x="28453" y="20143"/>
                </a:cubicBezTo>
                <a:cubicBezTo>
                  <a:pt x="28372" y="19980"/>
                  <a:pt x="28289" y="19819"/>
                  <a:pt x="28204" y="19660"/>
                </a:cubicBezTo>
                <a:cubicBezTo>
                  <a:pt x="28042" y="19360"/>
                  <a:pt x="27867" y="19067"/>
                  <a:pt x="27698" y="18770"/>
                </a:cubicBezTo>
                <a:cubicBezTo>
                  <a:pt x="27567" y="18538"/>
                  <a:pt x="27447" y="18303"/>
                  <a:pt x="27320" y="18069"/>
                </a:cubicBezTo>
                <a:cubicBezTo>
                  <a:pt x="27196" y="17834"/>
                  <a:pt x="27067" y="17606"/>
                  <a:pt x="26935" y="17379"/>
                </a:cubicBezTo>
                <a:cubicBezTo>
                  <a:pt x="26656" y="16903"/>
                  <a:pt x="26363" y="16434"/>
                  <a:pt x="26088" y="15954"/>
                </a:cubicBezTo>
                <a:cubicBezTo>
                  <a:pt x="25785" y="15412"/>
                  <a:pt x="25519" y="14851"/>
                  <a:pt x="25229" y="14302"/>
                </a:cubicBezTo>
                <a:cubicBezTo>
                  <a:pt x="25132" y="14117"/>
                  <a:pt x="25034" y="13932"/>
                  <a:pt x="24928" y="13753"/>
                </a:cubicBezTo>
                <a:cubicBezTo>
                  <a:pt x="24819" y="13567"/>
                  <a:pt x="24708" y="13381"/>
                  <a:pt x="24598" y="13196"/>
                </a:cubicBezTo>
                <a:cubicBezTo>
                  <a:pt x="24375" y="12819"/>
                  <a:pt x="24153" y="12441"/>
                  <a:pt x="23911" y="12079"/>
                </a:cubicBezTo>
                <a:cubicBezTo>
                  <a:pt x="23798" y="11910"/>
                  <a:pt x="23679" y="11745"/>
                  <a:pt x="23563" y="11577"/>
                </a:cubicBezTo>
                <a:cubicBezTo>
                  <a:pt x="23458" y="11423"/>
                  <a:pt x="23354" y="11265"/>
                  <a:pt x="23248" y="11108"/>
                </a:cubicBezTo>
                <a:cubicBezTo>
                  <a:pt x="23015" y="10751"/>
                  <a:pt x="22782" y="10397"/>
                  <a:pt x="22541" y="10047"/>
                </a:cubicBezTo>
                <a:cubicBezTo>
                  <a:pt x="22420" y="9869"/>
                  <a:pt x="22297" y="9692"/>
                  <a:pt x="22170" y="9517"/>
                </a:cubicBezTo>
                <a:cubicBezTo>
                  <a:pt x="22040" y="9336"/>
                  <a:pt x="21906" y="9157"/>
                  <a:pt x="21772" y="8979"/>
                </a:cubicBezTo>
                <a:cubicBezTo>
                  <a:pt x="21503" y="8624"/>
                  <a:pt x="21230" y="8272"/>
                  <a:pt x="20965" y="7915"/>
                </a:cubicBezTo>
                <a:cubicBezTo>
                  <a:pt x="20714" y="7580"/>
                  <a:pt x="20467" y="7243"/>
                  <a:pt x="20216" y="6909"/>
                </a:cubicBezTo>
                <a:cubicBezTo>
                  <a:pt x="20105" y="6761"/>
                  <a:pt x="19990" y="6619"/>
                  <a:pt x="19871" y="6480"/>
                </a:cubicBezTo>
                <a:cubicBezTo>
                  <a:pt x="19754" y="6347"/>
                  <a:pt x="19630" y="6221"/>
                  <a:pt x="19501" y="6100"/>
                </a:cubicBezTo>
                <a:cubicBezTo>
                  <a:pt x="19360" y="5965"/>
                  <a:pt x="19216" y="5835"/>
                  <a:pt x="19069" y="5701"/>
                </a:cubicBezTo>
                <a:cubicBezTo>
                  <a:pt x="18922" y="5563"/>
                  <a:pt x="18776" y="5423"/>
                  <a:pt x="18629" y="5284"/>
                </a:cubicBezTo>
                <a:cubicBezTo>
                  <a:pt x="18336" y="5007"/>
                  <a:pt x="18035" y="4739"/>
                  <a:pt x="17727" y="4478"/>
                </a:cubicBezTo>
                <a:cubicBezTo>
                  <a:pt x="17148" y="3985"/>
                  <a:pt x="16528" y="3545"/>
                  <a:pt x="15933" y="3072"/>
                </a:cubicBezTo>
                <a:cubicBezTo>
                  <a:pt x="15795" y="2961"/>
                  <a:pt x="15659" y="2849"/>
                  <a:pt x="15518" y="2742"/>
                </a:cubicBezTo>
                <a:cubicBezTo>
                  <a:pt x="15434" y="2681"/>
                  <a:pt x="15348" y="2621"/>
                  <a:pt x="15261" y="2564"/>
                </a:cubicBezTo>
                <a:cubicBezTo>
                  <a:pt x="15177" y="2509"/>
                  <a:pt x="15090" y="2458"/>
                  <a:pt x="15005" y="2406"/>
                </a:cubicBezTo>
                <a:cubicBezTo>
                  <a:pt x="14822" y="2299"/>
                  <a:pt x="14644" y="2187"/>
                  <a:pt x="14456" y="2087"/>
                </a:cubicBezTo>
                <a:cubicBezTo>
                  <a:pt x="14309" y="2009"/>
                  <a:pt x="14159" y="1937"/>
                  <a:pt x="14006" y="1868"/>
                </a:cubicBezTo>
                <a:cubicBezTo>
                  <a:pt x="13854" y="1800"/>
                  <a:pt x="13701" y="1733"/>
                  <a:pt x="13547" y="1671"/>
                </a:cubicBezTo>
                <a:cubicBezTo>
                  <a:pt x="13369" y="1597"/>
                  <a:pt x="13191" y="1524"/>
                  <a:pt x="13013" y="1452"/>
                </a:cubicBezTo>
                <a:cubicBezTo>
                  <a:pt x="12830" y="1380"/>
                  <a:pt x="12646" y="1313"/>
                  <a:pt x="12461" y="1251"/>
                </a:cubicBezTo>
                <a:cubicBezTo>
                  <a:pt x="12281" y="1192"/>
                  <a:pt x="12101" y="1135"/>
                  <a:pt x="11924" y="1068"/>
                </a:cubicBezTo>
                <a:cubicBezTo>
                  <a:pt x="11736" y="992"/>
                  <a:pt x="11554" y="909"/>
                  <a:pt x="11369" y="828"/>
                </a:cubicBezTo>
                <a:cubicBezTo>
                  <a:pt x="11205" y="756"/>
                  <a:pt x="11038" y="692"/>
                  <a:pt x="10870" y="627"/>
                </a:cubicBezTo>
                <a:cubicBezTo>
                  <a:pt x="10704" y="563"/>
                  <a:pt x="10539" y="498"/>
                  <a:pt x="10368" y="449"/>
                </a:cubicBezTo>
                <a:cubicBezTo>
                  <a:pt x="10192" y="398"/>
                  <a:pt x="10012" y="357"/>
                  <a:pt x="9832" y="314"/>
                </a:cubicBezTo>
                <a:lnTo>
                  <a:pt x="9832" y="314"/>
                </a:lnTo>
                <a:cubicBezTo>
                  <a:pt x="9838" y="315"/>
                  <a:pt x="9842" y="316"/>
                  <a:pt x="9846" y="316"/>
                </a:cubicBezTo>
                <a:cubicBezTo>
                  <a:pt x="9644" y="268"/>
                  <a:pt x="9442" y="212"/>
                  <a:pt x="9238" y="172"/>
                </a:cubicBezTo>
                <a:cubicBezTo>
                  <a:pt x="9115" y="147"/>
                  <a:pt x="8991" y="128"/>
                  <a:pt x="8868" y="115"/>
                </a:cubicBezTo>
                <a:cubicBezTo>
                  <a:pt x="8762" y="103"/>
                  <a:pt x="8656" y="92"/>
                  <a:pt x="8550" y="79"/>
                </a:cubicBezTo>
                <a:cubicBezTo>
                  <a:pt x="8454" y="67"/>
                  <a:pt x="8359" y="54"/>
                  <a:pt x="8263" y="43"/>
                </a:cubicBezTo>
                <a:cubicBezTo>
                  <a:pt x="8171" y="31"/>
                  <a:pt x="8080" y="17"/>
                  <a:pt x="7987" y="12"/>
                </a:cubicBezTo>
                <a:cubicBezTo>
                  <a:pt x="7930" y="8"/>
                  <a:pt x="7875" y="3"/>
                  <a:pt x="7818" y="2"/>
                </a:cubicBezTo>
                <a:cubicBezTo>
                  <a:pt x="7752" y="2"/>
                  <a:pt x="7686" y="0"/>
                  <a:pt x="76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2"/>
          <p:cNvSpPr/>
          <p:nvPr/>
        </p:nvSpPr>
        <p:spPr>
          <a:xfrm>
            <a:off x="-241300" y="-248000"/>
            <a:ext cx="1034098" cy="911300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2"/>
          <p:cNvSpPr/>
          <p:nvPr/>
        </p:nvSpPr>
        <p:spPr>
          <a:xfrm>
            <a:off x="8437372" y="146110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2"/>
          <p:cNvSpPr/>
          <p:nvPr/>
        </p:nvSpPr>
        <p:spPr>
          <a:xfrm>
            <a:off x="8363580" y="4521143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1">
  <p:cSld name="BLANK_1_1_1_1_2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3"/>
          <p:cNvSpPr txBox="1"/>
          <p:nvPr>
            <p:ph type="title"/>
          </p:nvPr>
        </p:nvSpPr>
        <p:spPr>
          <a:xfrm>
            <a:off x="1623150" y="1735125"/>
            <a:ext cx="2401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5" name="Google Shape;205;p23"/>
          <p:cNvSpPr txBox="1"/>
          <p:nvPr>
            <p:ph idx="1" type="subTitle"/>
          </p:nvPr>
        </p:nvSpPr>
        <p:spPr>
          <a:xfrm>
            <a:off x="1623150" y="2191525"/>
            <a:ext cx="25278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23"/>
          <p:cNvSpPr txBox="1"/>
          <p:nvPr>
            <p:ph idx="2" type="title"/>
          </p:nvPr>
        </p:nvSpPr>
        <p:spPr>
          <a:xfrm>
            <a:off x="5671951" y="1735125"/>
            <a:ext cx="2673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7" name="Google Shape;207;p23"/>
          <p:cNvSpPr txBox="1"/>
          <p:nvPr>
            <p:ph idx="3" type="subTitle"/>
          </p:nvPr>
        </p:nvSpPr>
        <p:spPr>
          <a:xfrm>
            <a:off x="5671950" y="2191525"/>
            <a:ext cx="25278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23"/>
          <p:cNvSpPr txBox="1"/>
          <p:nvPr>
            <p:ph idx="4" type="title"/>
          </p:nvPr>
        </p:nvSpPr>
        <p:spPr>
          <a:xfrm>
            <a:off x="1623150" y="3249700"/>
            <a:ext cx="2401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9" name="Google Shape;209;p23"/>
          <p:cNvSpPr txBox="1"/>
          <p:nvPr>
            <p:ph idx="5" type="subTitle"/>
          </p:nvPr>
        </p:nvSpPr>
        <p:spPr>
          <a:xfrm>
            <a:off x="1623150" y="3703601"/>
            <a:ext cx="25278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23"/>
          <p:cNvSpPr txBox="1"/>
          <p:nvPr>
            <p:ph idx="6" type="title"/>
          </p:nvPr>
        </p:nvSpPr>
        <p:spPr>
          <a:xfrm>
            <a:off x="5671951" y="3249699"/>
            <a:ext cx="2673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11" name="Google Shape;211;p23"/>
          <p:cNvSpPr txBox="1"/>
          <p:nvPr>
            <p:ph idx="7" type="subTitle"/>
          </p:nvPr>
        </p:nvSpPr>
        <p:spPr>
          <a:xfrm>
            <a:off x="5671950" y="3703601"/>
            <a:ext cx="25278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23"/>
          <p:cNvSpPr txBox="1"/>
          <p:nvPr>
            <p:ph idx="8"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13" name="Google Shape;213;p23"/>
          <p:cNvSpPr/>
          <p:nvPr/>
        </p:nvSpPr>
        <p:spPr>
          <a:xfrm>
            <a:off x="8365175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3"/>
          <p:cNvSpPr/>
          <p:nvPr/>
        </p:nvSpPr>
        <p:spPr>
          <a:xfrm rot="2442826">
            <a:off x="-668776" y="3660162"/>
            <a:ext cx="1665019" cy="1610679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3"/>
          <p:cNvSpPr/>
          <p:nvPr/>
        </p:nvSpPr>
        <p:spPr>
          <a:xfrm>
            <a:off x="-301928" y="-111025"/>
            <a:ext cx="816284" cy="719328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3"/>
          <p:cNvSpPr/>
          <p:nvPr/>
        </p:nvSpPr>
        <p:spPr>
          <a:xfrm>
            <a:off x="8912992" y="34214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3"/>
          <p:cNvSpPr/>
          <p:nvPr/>
        </p:nvSpPr>
        <p:spPr>
          <a:xfrm>
            <a:off x="8132836" y="-165684"/>
            <a:ext cx="590076" cy="572699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2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/>
          <p:nvPr>
            <p:ph type="ctrTitle"/>
          </p:nvPr>
        </p:nvSpPr>
        <p:spPr>
          <a:xfrm>
            <a:off x="2430000" y="535000"/>
            <a:ext cx="4284000" cy="99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20" name="Google Shape;220;p24"/>
          <p:cNvSpPr txBox="1"/>
          <p:nvPr>
            <p:ph idx="1" type="subTitle"/>
          </p:nvPr>
        </p:nvSpPr>
        <p:spPr>
          <a:xfrm>
            <a:off x="2425050" y="1565875"/>
            <a:ext cx="4293900" cy="11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21" name="Google Shape;221;p24"/>
          <p:cNvSpPr txBox="1"/>
          <p:nvPr>
            <p:ph idx="2" type="subTitle"/>
          </p:nvPr>
        </p:nvSpPr>
        <p:spPr>
          <a:xfrm>
            <a:off x="2425050" y="3533475"/>
            <a:ext cx="4293900" cy="39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22" name="Google Shape;222;p24"/>
          <p:cNvSpPr txBox="1"/>
          <p:nvPr/>
        </p:nvSpPr>
        <p:spPr>
          <a:xfrm>
            <a:off x="2077950" y="3910200"/>
            <a:ext cx="4988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CREDITS: This presentation template was created by </a:t>
            </a:r>
            <a:r>
              <a:rPr b="1" lang="en" sz="1200">
                <a:solidFill>
                  <a:schemeClr val="dk2"/>
                </a:solidFill>
                <a:uFill>
                  <a:noFill/>
                </a:uFill>
                <a:latin typeface="Josefin Sans"/>
                <a:ea typeface="Josefin Sans"/>
                <a:cs typeface="Josefin Sans"/>
                <a:sym typeface="Josefin Sans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, and includes icons by </a:t>
            </a:r>
            <a:r>
              <a:rPr b="1" lang="en" sz="1200">
                <a:solidFill>
                  <a:schemeClr val="dk2"/>
                </a:solidFill>
                <a:uFill>
                  <a:noFill/>
                </a:uFill>
                <a:latin typeface="Josefin Sans"/>
                <a:ea typeface="Josefin Sans"/>
                <a:cs typeface="Josefin Sans"/>
                <a:sym typeface="Josefi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b="1" lang="en" sz="120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" sz="120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and infographics &amp; images by </a:t>
            </a:r>
            <a:r>
              <a:rPr b="1" lang="en" sz="1200">
                <a:solidFill>
                  <a:schemeClr val="dk2"/>
                </a:solidFill>
                <a:uFill>
                  <a:noFill/>
                </a:uFill>
                <a:latin typeface="Josefin Sans"/>
                <a:ea typeface="Josefin Sans"/>
                <a:cs typeface="Josefin Sans"/>
                <a:sym typeface="Josefi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20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223" name="Google Shape;223;p24"/>
          <p:cNvSpPr/>
          <p:nvPr/>
        </p:nvSpPr>
        <p:spPr>
          <a:xfrm rot="920967">
            <a:off x="-741560" y="3009561"/>
            <a:ext cx="3508089" cy="2508472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4"/>
          <p:cNvSpPr/>
          <p:nvPr/>
        </p:nvSpPr>
        <p:spPr>
          <a:xfrm>
            <a:off x="6813150" y="-993950"/>
            <a:ext cx="3169058" cy="3826633"/>
          </a:xfrm>
          <a:custGeom>
            <a:rect b="b" l="l" r="r" t="t"/>
            <a:pathLst>
              <a:path extrusionOk="0" h="37069" w="30699">
                <a:moveTo>
                  <a:pt x="7621" y="0"/>
                </a:moveTo>
                <a:cubicBezTo>
                  <a:pt x="7580" y="0"/>
                  <a:pt x="7538" y="5"/>
                  <a:pt x="7497" y="6"/>
                </a:cubicBezTo>
                <a:cubicBezTo>
                  <a:pt x="7446" y="8"/>
                  <a:pt x="7397" y="8"/>
                  <a:pt x="7347" y="13"/>
                </a:cubicBezTo>
                <a:cubicBezTo>
                  <a:pt x="7272" y="21"/>
                  <a:pt x="7199" y="28"/>
                  <a:pt x="7123" y="38"/>
                </a:cubicBezTo>
                <a:cubicBezTo>
                  <a:pt x="7097" y="41"/>
                  <a:pt x="7071" y="43"/>
                  <a:pt x="7045" y="48"/>
                </a:cubicBezTo>
                <a:cubicBezTo>
                  <a:pt x="6910" y="72"/>
                  <a:pt x="6773" y="94"/>
                  <a:pt x="6637" y="118"/>
                </a:cubicBezTo>
                <a:cubicBezTo>
                  <a:pt x="6401" y="156"/>
                  <a:pt x="6167" y="203"/>
                  <a:pt x="5932" y="247"/>
                </a:cubicBezTo>
                <a:cubicBezTo>
                  <a:pt x="5827" y="268"/>
                  <a:pt x="5723" y="288"/>
                  <a:pt x="5620" y="309"/>
                </a:cubicBezTo>
                <a:cubicBezTo>
                  <a:pt x="5514" y="330"/>
                  <a:pt x="5408" y="353"/>
                  <a:pt x="5302" y="378"/>
                </a:cubicBezTo>
                <a:cubicBezTo>
                  <a:pt x="5247" y="392"/>
                  <a:pt x="5192" y="408"/>
                  <a:pt x="5136" y="424"/>
                </a:cubicBezTo>
                <a:cubicBezTo>
                  <a:pt x="5100" y="433"/>
                  <a:pt x="5065" y="443"/>
                  <a:pt x="5029" y="455"/>
                </a:cubicBezTo>
                <a:cubicBezTo>
                  <a:pt x="4975" y="472"/>
                  <a:pt x="4919" y="488"/>
                  <a:pt x="4865" y="507"/>
                </a:cubicBezTo>
                <a:cubicBezTo>
                  <a:pt x="4806" y="529"/>
                  <a:pt x="4747" y="553"/>
                  <a:pt x="4687" y="574"/>
                </a:cubicBezTo>
                <a:cubicBezTo>
                  <a:pt x="4640" y="593"/>
                  <a:pt x="4595" y="615"/>
                  <a:pt x="4551" y="635"/>
                </a:cubicBezTo>
                <a:cubicBezTo>
                  <a:pt x="4505" y="656"/>
                  <a:pt x="4459" y="673"/>
                  <a:pt x="4414" y="698"/>
                </a:cubicBezTo>
                <a:cubicBezTo>
                  <a:pt x="4352" y="732"/>
                  <a:pt x="4289" y="766"/>
                  <a:pt x="4226" y="800"/>
                </a:cubicBezTo>
                <a:cubicBezTo>
                  <a:pt x="4187" y="821"/>
                  <a:pt x="4153" y="843"/>
                  <a:pt x="4117" y="864"/>
                </a:cubicBezTo>
                <a:cubicBezTo>
                  <a:pt x="4064" y="897"/>
                  <a:pt x="4010" y="926"/>
                  <a:pt x="3957" y="961"/>
                </a:cubicBezTo>
                <a:cubicBezTo>
                  <a:pt x="3908" y="993"/>
                  <a:pt x="3857" y="1026"/>
                  <a:pt x="3809" y="1058"/>
                </a:cubicBezTo>
                <a:cubicBezTo>
                  <a:pt x="3716" y="1119"/>
                  <a:pt x="3625" y="1184"/>
                  <a:pt x="3534" y="1248"/>
                </a:cubicBezTo>
                <a:cubicBezTo>
                  <a:pt x="3352" y="1375"/>
                  <a:pt x="3174" y="1508"/>
                  <a:pt x="2995" y="1638"/>
                </a:cubicBezTo>
                <a:cubicBezTo>
                  <a:pt x="2911" y="1700"/>
                  <a:pt x="2823" y="1762"/>
                  <a:pt x="2737" y="1828"/>
                </a:cubicBezTo>
                <a:cubicBezTo>
                  <a:pt x="2689" y="1867"/>
                  <a:pt x="2639" y="1905"/>
                  <a:pt x="2590" y="1943"/>
                </a:cubicBezTo>
                <a:cubicBezTo>
                  <a:pt x="2544" y="1978"/>
                  <a:pt x="2500" y="2017"/>
                  <a:pt x="2457" y="2053"/>
                </a:cubicBezTo>
                <a:cubicBezTo>
                  <a:pt x="2369" y="2126"/>
                  <a:pt x="2286" y="2205"/>
                  <a:pt x="2205" y="2287"/>
                </a:cubicBezTo>
                <a:cubicBezTo>
                  <a:pt x="2174" y="2318"/>
                  <a:pt x="2141" y="2350"/>
                  <a:pt x="2111" y="2383"/>
                </a:cubicBezTo>
                <a:lnTo>
                  <a:pt x="1968" y="2541"/>
                </a:lnTo>
                <a:cubicBezTo>
                  <a:pt x="1926" y="2587"/>
                  <a:pt x="1889" y="2634"/>
                  <a:pt x="1850" y="2681"/>
                </a:cubicBezTo>
                <a:cubicBezTo>
                  <a:pt x="1822" y="2715"/>
                  <a:pt x="1793" y="2750"/>
                  <a:pt x="1765" y="2784"/>
                </a:cubicBezTo>
                <a:cubicBezTo>
                  <a:pt x="1703" y="2864"/>
                  <a:pt x="1640" y="2943"/>
                  <a:pt x="1581" y="3024"/>
                </a:cubicBezTo>
                <a:cubicBezTo>
                  <a:pt x="1501" y="3129"/>
                  <a:pt x="1424" y="3237"/>
                  <a:pt x="1346" y="3345"/>
                </a:cubicBezTo>
                <a:cubicBezTo>
                  <a:pt x="1321" y="3382"/>
                  <a:pt x="1296" y="3417"/>
                  <a:pt x="1270" y="3455"/>
                </a:cubicBezTo>
                <a:cubicBezTo>
                  <a:pt x="1235" y="3506"/>
                  <a:pt x="1198" y="3558"/>
                  <a:pt x="1164" y="3611"/>
                </a:cubicBezTo>
                <a:cubicBezTo>
                  <a:pt x="1107" y="3702"/>
                  <a:pt x="1047" y="3793"/>
                  <a:pt x="992" y="3887"/>
                </a:cubicBezTo>
                <a:cubicBezTo>
                  <a:pt x="962" y="3940"/>
                  <a:pt x="929" y="3993"/>
                  <a:pt x="901" y="4046"/>
                </a:cubicBezTo>
                <a:cubicBezTo>
                  <a:pt x="873" y="4102"/>
                  <a:pt x="843" y="4156"/>
                  <a:pt x="813" y="4212"/>
                </a:cubicBezTo>
                <a:cubicBezTo>
                  <a:pt x="786" y="4264"/>
                  <a:pt x="761" y="4314"/>
                  <a:pt x="735" y="4366"/>
                </a:cubicBezTo>
                <a:cubicBezTo>
                  <a:pt x="714" y="4412"/>
                  <a:pt x="689" y="4459"/>
                  <a:pt x="667" y="4506"/>
                </a:cubicBezTo>
                <a:cubicBezTo>
                  <a:pt x="625" y="4600"/>
                  <a:pt x="580" y="4695"/>
                  <a:pt x="541" y="4790"/>
                </a:cubicBezTo>
                <a:cubicBezTo>
                  <a:pt x="518" y="4847"/>
                  <a:pt x="493" y="4902"/>
                  <a:pt x="472" y="4959"/>
                </a:cubicBezTo>
                <a:cubicBezTo>
                  <a:pt x="451" y="5023"/>
                  <a:pt x="428" y="5087"/>
                  <a:pt x="405" y="5150"/>
                </a:cubicBezTo>
                <a:cubicBezTo>
                  <a:pt x="392" y="5190"/>
                  <a:pt x="379" y="5233"/>
                  <a:pt x="368" y="5274"/>
                </a:cubicBezTo>
                <a:cubicBezTo>
                  <a:pt x="356" y="5317"/>
                  <a:pt x="342" y="5362"/>
                  <a:pt x="331" y="5405"/>
                </a:cubicBezTo>
                <a:cubicBezTo>
                  <a:pt x="274" y="5634"/>
                  <a:pt x="223" y="5862"/>
                  <a:pt x="172" y="6091"/>
                </a:cubicBezTo>
                <a:cubicBezTo>
                  <a:pt x="127" y="6298"/>
                  <a:pt x="88" y="6506"/>
                  <a:pt x="58" y="6714"/>
                </a:cubicBezTo>
                <a:cubicBezTo>
                  <a:pt x="49" y="6772"/>
                  <a:pt x="41" y="6829"/>
                  <a:pt x="36" y="6889"/>
                </a:cubicBezTo>
                <a:cubicBezTo>
                  <a:pt x="31" y="6940"/>
                  <a:pt x="22" y="6989"/>
                  <a:pt x="20" y="7040"/>
                </a:cubicBezTo>
                <a:cubicBezTo>
                  <a:pt x="13" y="7143"/>
                  <a:pt x="8" y="7246"/>
                  <a:pt x="6" y="7348"/>
                </a:cubicBezTo>
                <a:cubicBezTo>
                  <a:pt x="1" y="7562"/>
                  <a:pt x="3" y="7777"/>
                  <a:pt x="10" y="7990"/>
                </a:cubicBezTo>
                <a:cubicBezTo>
                  <a:pt x="18" y="8221"/>
                  <a:pt x="27" y="8451"/>
                  <a:pt x="41" y="8681"/>
                </a:cubicBezTo>
                <a:cubicBezTo>
                  <a:pt x="47" y="8792"/>
                  <a:pt x="54" y="8902"/>
                  <a:pt x="63" y="9014"/>
                </a:cubicBezTo>
                <a:cubicBezTo>
                  <a:pt x="65" y="9066"/>
                  <a:pt x="73" y="9115"/>
                  <a:pt x="78" y="9167"/>
                </a:cubicBezTo>
                <a:cubicBezTo>
                  <a:pt x="83" y="9210"/>
                  <a:pt x="85" y="9253"/>
                  <a:pt x="92" y="9296"/>
                </a:cubicBezTo>
                <a:cubicBezTo>
                  <a:pt x="99" y="9344"/>
                  <a:pt x="106" y="9392"/>
                  <a:pt x="114" y="9438"/>
                </a:cubicBezTo>
                <a:cubicBezTo>
                  <a:pt x="116" y="9458"/>
                  <a:pt x="119" y="9478"/>
                  <a:pt x="122" y="9497"/>
                </a:cubicBezTo>
                <a:cubicBezTo>
                  <a:pt x="135" y="9558"/>
                  <a:pt x="147" y="9618"/>
                  <a:pt x="159" y="9676"/>
                </a:cubicBezTo>
                <a:cubicBezTo>
                  <a:pt x="193" y="9840"/>
                  <a:pt x="246" y="9999"/>
                  <a:pt x="315" y="10149"/>
                </a:cubicBezTo>
                <a:cubicBezTo>
                  <a:pt x="339" y="10206"/>
                  <a:pt x="363" y="10263"/>
                  <a:pt x="391" y="10317"/>
                </a:cubicBezTo>
                <a:cubicBezTo>
                  <a:pt x="420" y="10372"/>
                  <a:pt x="449" y="10428"/>
                  <a:pt x="476" y="10481"/>
                </a:cubicBezTo>
                <a:cubicBezTo>
                  <a:pt x="517" y="10560"/>
                  <a:pt x="561" y="10636"/>
                  <a:pt x="612" y="10708"/>
                </a:cubicBezTo>
                <a:cubicBezTo>
                  <a:pt x="683" y="10812"/>
                  <a:pt x="759" y="10911"/>
                  <a:pt x="847" y="11002"/>
                </a:cubicBezTo>
                <a:cubicBezTo>
                  <a:pt x="1012" y="11171"/>
                  <a:pt x="1193" y="11321"/>
                  <a:pt x="1376" y="11471"/>
                </a:cubicBezTo>
                <a:cubicBezTo>
                  <a:pt x="1456" y="11534"/>
                  <a:pt x="1539" y="11589"/>
                  <a:pt x="1623" y="11646"/>
                </a:cubicBezTo>
                <a:cubicBezTo>
                  <a:pt x="1696" y="11695"/>
                  <a:pt x="1768" y="11750"/>
                  <a:pt x="1846" y="11796"/>
                </a:cubicBezTo>
                <a:cubicBezTo>
                  <a:pt x="2055" y="11924"/>
                  <a:pt x="2267" y="12051"/>
                  <a:pt x="2478" y="12175"/>
                </a:cubicBezTo>
                <a:cubicBezTo>
                  <a:pt x="2521" y="12203"/>
                  <a:pt x="2566" y="12227"/>
                  <a:pt x="2610" y="12251"/>
                </a:cubicBezTo>
                <a:cubicBezTo>
                  <a:pt x="2650" y="12275"/>
                  <a:pt x="2690" y="12301"/>
                  <a:pt x="2731" y="12321"/>
                </a:cubicBezTo>
                <a:cubicBezTo>
                  <a:pt x="2816" y="12366"/>
                  <a:pt x="2901" y="12414"/>
                  <a:pt x="2989" y="12453"/>
                </a:cubicBezTo>
                <a:cubicBezTo>
                  <a:pt x="3043" y="12477"/>
                  <a:pt x="3097" y="12504"/>
                  <a:pt x="3153" y="12525"/>
                </a:cubicBezTo>
                <a:cubicBezTo>
                  <a:pt x="3205" y="12544"/>
                  <a:pt x="3257" y="12562"/>
                  <a:pt x="3306" y="12582"/>
                </a:cubicBezTo>
                <a:cubicBezTo>
                  <a:pt x="3391" y="12611"/>
                  <a:pt x="3478" y="12639"/>
                  <a:pt x="3564" y="12664"/>
                </a:cubicBezTo>
                <a:cubicBezTo>
                  <a:pt x="3773" y="12721"/>
                  <a:pt x="3979" y="12778"/>
                  <a:pt x="4194" y="12802"/>
                </a:cubicBezTo>
                <a:cubicBezTo>
                  <a:pt x="4247" y="12809"/>
                  <a:pt x="4301" y="12818"/>
                  <a:pt x="4356" y="12820"/>
                </a:cubicBezTo>
                <a:cubicBezTo>
                  <a:pt x="4418" y="12824"/>
                  <a:pt x="4481" y="12828"/>
                  <a:pt x="4542" y="12832"/>
                </a:cubicBezTo>
                <a:cubicBezTo>
                  <a:pt x="4636" y="12839"/>
                  <a:pt x="4729" y="12841"/>
                  <a:pt x="4822" y="12846"/>
                </a:cubicBezTo>
                <a:cubicBezTo>
                  <a:pt x="5043" y="12859"/>
                  <a:pt x="5261" y="12880"/>
                  <a:pt x="5481" y="12903"/>
                </a:cubicBezTo>
                <a:lnTo>
                  <a:pt x="5475" y="12903"/>
                </a:lnTo>
                <a:cubicBezTo>
                  <a:pt x="5584" y="12916"/>
                  <a:pt x="5690" y="12930"/>
                  <a:pt x="5797" y="12946"/>
                </a:cubicBezTo>
                <a:cubicBezTo>
                  <a:pt x="5891" y="12958"/>
                  <a:pt x="5984" y="12978"/>
                  <a:pt x="6076" y="12998"/>
                </a:cubicBezTo>
                <a:cubicBezTo>
                  <a:pt x="6275" y="13042"/>
                  <a:pt x="6472" y="13086"/>
                  <a:pt x="6670" y="13132"/>
                </a:cubicBezTo>
                <a:cubicBezTo>
                  <a:pt x="6742" y="13150"/>
                  <a:pt x="6813" y="13169"/>
                  <a:pt x="6884" y="13189"/>
                </a:cubicBezTo>
                <a:cubicBezTo>
                  <a:pt x="6949" y="13210"/>
                  <a:pt x="7015" y="13232"/>
                  <a:pt x="7080" y="13253"/>
                </a:cubicBezTo>
                <a:cubicBezTo>
                  <a:pt x="7197" y="13295"/>
                  <a:pt x="7313" y="13339"/>
                  <a:pt x="7429" y="13382"/>
                </a:cubicBezTo>
                <a:cubicBezTo>
                  <a:pt x="7464" y="13398"/>
                  <a:pt x="7501" y="13412"/>
                  <a:pt x="7535" y="13429"/>
                </a:cubicBezTo>
                <a:cubicBezTo>
                  <a:pt x="7568" y="13448"/>
                  <a:pt x="7603" y="13465"/>
                  <a:pt x="7637" y="13484"/>
                </a:cubicBezTo>
                <a:cubicBezTo>
                  <a:pt x="7717" y="13529"/>
                  <a:pt x="7793" y="13576"/>
                  <a:pt x="7870" y="13628"/>
                </a:cubicBezTo>
                <a:cubicBezTo>
                  <a:pt x="7890" y="13646"/>
                  <a:pt x="7913" y="13661"/>
                  <a:pt x="7934" y="13680"/>
                </a:cubicBezTo>
                <a:cubicBezTo>
                  <a:pt x="7957" y="13700"/>
                  <a:pt x="7980" y="13722"/>
                  <a:pt x="8005" y="13744"/>
                </a:cubicBezTo>
                <a:cubicBezTo>
                  <a:pt x="8043" y="13783"/>
                  <a:pt x="8083" y="13821"/>
                  <a:pt x="8118" y="13862"/>
                </a:cubicBezTo>
                <a:cubicBezTo>
                  <a:pt x="8153" y="13904"/>
                  <a:pt x="8186" y="13945"/>
                  <a:pt x="8218" y="13989"/>
                </a:cubicBezTo>
                <a:lnTo>
                  <a:pt x="8218" y="13988"/>
                </a:lnTo>
                <a:cubicBezTo>
                  <a:pt x="8315" y="14127"/>
                  <a:pt x="8403" y="14270"/>
                  <a:pt x="8487" y="14417"/>
                </a:cubicBezTo>
                <a:cubicBezTo>
                  <a:pt x="8501" y="14442"/>
                  <a:pt x="8515" y="14467"/>
                  <a:pt x="8529" y="14491"/>
                </a:cubicBezTo>
                <a:lnTo>
                  <a:pt x="8529" y="14491"/>
                </a:lnTo>
                <a:cubicBezTo>
                  <a:pt x="8528" y="14490"/>
                  <a:pt x="8528" y="14489"/>
                  <a:pt x="8527" y="14489"/>
                </a:cubicBezTo>
                <a:lnTo>
                  <a:pt x="8527" y="14489"/>
                </a:lnTo>
                <a:cubicBezTo>
                  <a:pt x="8585" y="14595"/>
                  <a:pt x="8642" y="14702"/>
                  <a:pt x="8693" y="14815"/>
                </a:cubicBezTo>
                <a:cubicBezTo>
                  <a:pt x="8721" y="14876"/>
                  <a:pt x="8748" y="14936"/>
                  <a:pt x="8774" y="15000"/>
                </a:cubicBezTo>
                <a:cubicBezTo>
                  <a:pt x="8783" y="15074"/>
                  <a:pt x="8790" y="15149"/>
                  <a:pt x="8794" y="15224"/>
                </a:cubicBezTo>
                <a:cubicBezTo>
                  <a:pt x="8800" y="15368"/>
                  <a:pt x="8800" y="15511"/>
                  <a:pt x="8793" y="15656"/>
                </a:cubicBezTo>
                <a:cubicBezTo>
                  <a:pt x="8788" y="15733"/>
                  <a:pt x="8784" y="15811"/>
                  <a:pt x="8780" y="15889"/>
                </a:cubicBezTo>
                <a:cubicBezTo>
                  <a:pt x="8779" y="15890"/>
                  <a:pt x="8779" y="15892"/>
                  <a:pt x="8779" y="15893"/>
                </a:cubicBezTo>
                <a:lnTo>
                  <a:pt x="8779" y="15894"/>
                </a:lnTo>
                <a:cubicBezTo>
                  <a:pt x="8771" y="15956"/>
                  <a:pt x="8764" y="16018"/>
                  <a:pt x="8758" y="16081"/>
                </a:cubicBezTo>
                <a:cubicBezTo>
                  <a:pt x="8753" y="16126"/>
                  <a:pt x="8750" y="16172"/>
                  <a:pt x="8743" y="16217"/>
                </a:cubicBezTo>
                <a:lnTo>
                  <a:pt x="8685" y="16573"/>
                </a:lnTo>
                <a:cubicBezTo>
                  <a:pt x="8661" y="16689"/>
                  <a:pt x="8636" y="16803"/>
                  <a:pt x="8614" y="16919"/>
                </a:cubicBezTo>
                <a:cubicBezTo>
                  <a:pt x="8602" y="16972"/>
                  <a:pt x="8587" y="17024"/>
                  <a:pt x="8573" y="17077"/>
                </a:cubicBezTo>
                <a:cubicBezTo>
                  <a:pt x="8558" y="17138"/>
                  <a:pt x="8543" y="17199"/>
                  <a:pt x="8528" y="17260"/>
                </a:cubicBezTo>
                <a:cubicBezTo>
                  <a:pt x="8506" y="17347"/>
                  <a:pt x="8479" y="17435"/>
                  <a:pt x="8456" y="17523"/>
                </a:cubicBezTo>
                <a:cubicBezTo>
                  <a:pt x="8434" y="17598"/>
                  <a:pt x="8411" y="17674"/>
                  <a:pt x="8388" y="17750"/>
                </a:cubicBezTo>
                <a:cubicBezTo>
                  <a:pt x="8337" y="17912"/>
                  <a:pt x="8284" y="18076"/>
                  <a:pt x="8233" y="18238"/>
                </a:cubicBezTo>
                <a:cubicBezTo>
                  <a:pt x="8186" y="18385"/>
                  <a:pt x="8141" y="18532"/>
                  <a:pt x="8103" y="18682"/>
                </a:cubicBezTo>
                <a:cubicBezTo>
                  <a:pt x="8063" y="18834"/>
                  <a:pt x="8031" y="18988"/>
                  <a:pt x="8002" y="19143"/>
                </a:cubicBezTo>
                <a:cubicBezTo>
                  <a:pt x="7945" y="19454"/>
                  <a:pt x="7898" y="19767"/>
                  <a:pt x="7880" y="20080"/>
                </a:cubicBezTo>
                <a:cubicBezTo>
                  <a:pt x="7870" y="20248"/>
                  <a:pt x="7866" y="20414"/>
                  <a:pt x="7875" y="20581"/>
                </a:cubicBezTo>
                <a:cubicBezTo>
                  <a:pt x="7882" y="20738"/>
                  <a:pt x="7897" y="20895"/>
                  <a:pt x="7917" y="21052"/>
                </a:cubicBezTo>
                <a:cubicBezTo>
                  <a:pt x="7954" y="21343"/>
                  <a:pt x="8005" y="21633"/>
                  <a:pt x="8083" y="21915"/>
                </a:cubicBezTo>
                <a:cubicBezTo>
                  <a:pt x="8123" y="22056"/>
                  <a:pt x="8169" y="22198"/>
                  <a:pt x="8224" y="22334"/>
                </a:cubicBezTo>
                <a:cubicBezTo>
                  <a:pt x="8285" y="22487"/>
                  <a:pt x="8355" y="22636"/>
                  <a:pt x="8425" y="22783"/>
                </a:cubicBezTo>
                <a:cubicBezTo>
                  <a:pt x="8491" y="22920"/>
                  <a:pt x="8563" y="23051"/>
                  <a:pt x="8644" y="23179"/>
                </a:cubicBezTo>
                <a:cubicBezTo>
                  <a:pt x="8695" y="23263"/>
                  <a:pt x="8752" y="23344"/>
                  <a:pt x="8816" y="23418"/>
                </a:cubicBezTo>
                <a:cubicBezTo>
                  <a:pt x="8871" y="23479"/>
                  <a:pt x="8930" y="23539"/>
                  <a:pt x="8991" y="23596"/>
                </a:cubicBezTo>
                <a:cubicBezTo>
                  <a:pt x="9103" y="23699"/>
                  <a:pt x="9214" y="23800"/>
                  <a:pt x="9333" y="23893"/>
                </a:cubicBezTo>
                <a:cubicBezTo>
                  <a:pt x="9395" y="23943"/>
                  <a:pt x="9457" y="23990"/>
                  <a:pt x="9522" y="24035"/>
                </a:cubicBezTo>
                <a:cubicBezTo>
                  <a:pt x="9590" y="24081"/>
                  <a:pt x="9658" y="24125"/>
                  <a:pt x="9728" y="24170"/>
                </a:cubicBezTo>
                <a:cubicBezTo>
                  <a:pt x="9967" y="24325"/>
                  <a:pt x="10229" y="24454"/>
                  <a:pt x="10507" y="24528"/>
                </a:cubicBezTo>
                <a:cubicBezTo>
                  <a:pt x="10649" y="24567"/>
                  <a:pt x="10794" y="24598"/>
                  <a:pt x="10938" y="24625"/>
                </a:cubicBezTo>
                <a:cubicBezTo>
                  <a:pt x="11097" y="24656"/>
                  <a:pt x="11256" y="24686"/>
                  <a:pt x="11417" y="24702"/>
                </a:cubicBezTo>
                <a:cubicBezTo>
                  <a:pt x="11499" y="24713"/>
                  <a:pt x="11583" y="24719"/>
                  <a:pt x="11665" y="24723"/>
                </a:cubicBezTo>
                <a:cubicBezTo>
                  <a:pt x="11741" y="24727"/>
                  <a:pt x="11818" y="24728"/>
                  <a:pt x="11892" y="24728"/>
                </a:cubicBezTo>
                <a:cubicBezTo>
                  <a:pt x="12045" y="24728"/>
                  <a:pt x="12197" y="24718"/>
                  <a:pt x="12349" y="24705"/>
                </a:cubicBezTo>
                <a:cubicBezTo>
                  <a:pt x="12513" y="24692"/>
                  <a:pt x="12675" y="24672"/>
                  <a:pt x="12838" y="24657"/>
                </a:cubicBezTo>
                <a:cubicBezTo>
                  <a:pt x="12990" y="24644"/>
                  <a:pt x="13145" y="24633"/>
                  <a:pt x="13300" y="24625"/>
                </a:cubicBezTo>
                <a:cubicBezTo>
                  <a:pt x="13352" y="24625"/>
                  <a:pt x="13403" y="24625"/>
                  <a:pt x="13457" y="24628"/>
                </a:cubicBezTo>
                <a:cubicBezTo>
                  <a:pt x="13490" y="24629"/>
                  <a:pt x="13522" y="24630"/>
                  <a:pt x="13555" y="24631"/>
                </a:cubicBezTo>
                <a:cubicBezTo>
                  <a:pt x="13578" y="24633"/>
                  <a:pt x="13603" y="24633"/>
                  <a:pt x="13628" y="24635"/>
                </a:cubicBezTo>
                <a:cubicBezTo>
                  <a:pt x="13727" y="24647"/>
                  <a:pt x="13828" y="24660"/>
                  <a:pt x="13927" y="24671"/>
                </a:cubicBezTo>
                <a:cubicBezTo>
                  <a:pt x="13999" y="24685"/>
                  <a:pt x="14068" y="24697"/>
                  <a:pt x="14139" y="24711"/>
                </a:cubicBezTo>
                <a:cubicBezTo>
                  <a:pt x="14182" y="24718"/>
                  <a:pt x="14226" y="24726"/>
                  <a:pt x="14269" y="24733"/>
                </a:cubicBezTo>
                <a:cubicBezTo>
                  <a:pt x="14289" y="24737"/>
                  <a:pt x="14309" y="24741"/>
                  <a:pt x="14327" y="24746"/>
                </a:cubicBezTo>
                <a:cubicBezTo>
                  <a:pt x="14451" y="24775"/>
                  <a:pt x="14575" y="24805"/>
                  <a:pt x="14699" y="24834"/>
                </a:cubicBezTo>
                <a:cubicBezTo>
                  <a:pt x="14797" y="24862"/>
                  <a:pt x="14897" y="24891"/>
                  <a:pt x="14996" y="24921"/>
                </a:cubicBezTo>
                <a:cubicBezTo>
                  <a:pt x="15073" y="24944"/>
                  <a:pt x="15147" y="24971"/>
                  <a:pt x="15224" y="24996"/>
                </a:cubicBezTo>
                <a:cubicBezTo>
                  <a:pt x="15300" y="25024"/>
                  <a:pt x="15375" y="25050"/>
                  <a:pt x="15451" y="25081"/>
                </a:cubicBezTo>
                <a:cubicBezTo>
                  <a:pt x="15537" y="25117"/>
                  <a:pt x="15622" y="25154"/>
                  <a:pt x="15709" y="25190"/>
                </a:cubicBezTo>
                <a:cubicBezTo>
                  <a:pt x="15757" y="25214"/>
                  <a:pt x="15806" y="25239"/>
                  <a:pt x="15854" y="25264"/>
                </a:cubicBezTo>
                <a:lnTo>
                  <a:pt x="15971" y="25322"/>
                </a:lnTo>
                <a:cubicBezTo>
                  <a:pt x="15983" y="25329"/>
                  <a:pt x="15998" y="25334"/>
                  <a:pt x="16009" y="25341"/>
                </a:cubicBezTo>
                <a:cubicBezTo>
                  <a:pt x="16106" y="25397"/>
                  <a:pt x="16203" y="25454"/>
                  <a:pt x="16301" y="25510"/>
                </a:cubicBezTo>
                <a:cubicBezTo>
                  <a:pt x="16372" y="25559"/>
                  <a:pt x="16445" y="25607"/>
                  <a:pt x="16516" y="25656"/>
                </a:cubicBezTo>
                <a:cubicBezTo>
                  <a:pt x="16541" y="25672"/>
                  <a:pt x="16569" y="25690"/>
                  <a:pt x="16593" y="25708"/>
                </a:cubicBezTo>
                <a:cubicBezTo>
                  <a:pt x="16669" y="25764"/>
                  <a:pt x="16746" y="25824"/>
                  <a:pt x="16818" y="25884"/>
                </a:cubicBezTo>
                <a:cubicBezTo>
                  <a:pt x="16922" y="25975"/>
                  <a:pt x="17020" y="26069"/>
                  <a:pt x="17116" y="26167"/>
                </a:cubicBezTo>
                <a:cubicBezTo>
                  <a:pt x="17196" y="26256"/>
                  <a:pt x="17276" y="26345"/>
                  <a:pt x="17353" y="26438"/>
                </a:cubicBezTo>
                <a:lnTo>
                  <a:pt x="17437" y="26542"/>
                </a:lnTo>
                <a:cubicBezTo>
                  <a:pt x="17449" y="26558"/>
                  <a:pt x="17463" y="26573"/>
                  <a:pt x="17474" y="26590"/>
                </a:cubicBezTo>
                <a:cubicBezTo>
                  <a:pt x="17512" y="26646"/>
                  <a:pt x="17551" y="26699"/>
                  <a:pt x="17589" y="26755"/>
                </a:cubicBezTo>
                <a:cubicBezTo>
                  <a:pt x="17613" y="26792"/>
                  <a:pt x="17636" y="26830"/>
                  <a:pt x="17658" y="26869"/>
                </a:cubicBezTo>
                <a:cubicBezTo>
                  <a:pt x="17676" y="26899"/>
                  <a:pt x="17697" y="26931"/>
                  <a:pt x="17715" y="26964"/>
                </a:cubicBezTo>
                <a:cubicBezTo>
                  <a:pt x="17754" y="27042"/>
                  <a:pt x="17793" y="27120"/>
                  <a:pt x="17833" y="27198"/>
                </a:cubicBezTo>
                <a:lnTo>
                  <a:pt x="17918" y="27391"/>
                </a:lnTo>
                <a:cubicBezTo>
                  <a:pt x="17960" y="27488"/>
                  <a:pt x="17996" y="27585"/>
                  <a:pt x="18031" y="27685"/>
                </a:cubicBezTo>
                <a:cubicBezTo>
                  <a:pt x="18067" y="27801"/>
                  <a:pt x="18098" y="27920"/>
                  <a:pt x="18125" y="28040"/>
                </a:cubicBezTo>
                <a:cubicBezTo>
                  <a:pt x="18135" y="28095"/>
                  <a:pt x="18144" y="28148"/>
                  <a:pt x="18154" y="28204"/>
                </a:cubicBezTo>
                <a:cubicBezTo>
                  <a:pt x="18160" y="28239"/>
                  <a:pt x="18166" y="28272"/>
                  <a:pt x="18172" y="28306"/>
                </a:cubicBezTo>
                <a:cubicBezTo>
                  <a:pt x="18175" y="28319"/>
                  <a:pt x="18179" y="28335"/>
                  <a:pt x="18180" y="28350"/>
                </a:cubicBezTo>
                <a:cubicBezTo>
                  <a:pt x="18192" y="28463"/>
                  <a:pt x="18205" y="28574"/>
                  <a:pt x="18216" y="28686"/>
                </a:cubicBezTo>
                <a:cubicBezTo>
                  <a:pt x="18218" y="28746"/>
                  <a:pt x="18223" y="28807"/>
                  <a:pt x="18226" y="28866"/>
                </a:cubicBezTo>
                <a:cubicBezTo>
                  <a:pt x="18228" y="28912"/>
                  <a:pt x="18233" y="28957"/>
                  <a:pt x="18232" y="29001"/>
                </a:cubicBezTo>
                <a:cubicBezTo>
                  <a:pt x="18230" y="29111"/>
                  <a:pt x="18228" y="29220"/>
                  <a:pt x="18227" y="29329"/>
                </a:cubicBezTo>
                <a:cubicBezTo>
                  <a:pt x="18219" y="29422"/>
                  <a:pt x="18211" y="29516"/>
                  <a:pt x="18205" y="29608"/>
                </a:cubicBezTo>
                <a:cubicBezTo>
                  <a:pt x="18200" y="29678"/>
                  <a:pt x="18190" y="29748"/>
                  <a:pt x="18180" y="29818"/>
                </a:cubicBezTo>
                <a:cubicBezTo>
                  <a:pt x="18171" y="29887"/>
                  <a:pt x="18164" y="29958"/>
                  <a:pt x="18152" y="30027"/>
                </a:cubicBezTo>
                <a:cubicBezTo>
                  <a:pt x="18137" y="30114"/>
                  <a:pt x="18122" y="30200"/>
                  <a:pt x="18108" y="30285"/>
                </a:cubicBezTo>
                <a:cubicBezTo>
                  <a:pt x="18108" y="30289"/>
                  <a:pt x="18107" y="30290"/>
                  <a:pt x="18107" y="30293"/>
                </a:cubicBezTo>
                <a:cubicBezTo>
                  <a:pt x="18085" y="30391"/>
                  <a:pt x="18068" y="30487"/>
                  <a:pt x="18045" y="30585"/>
                </a:cubicBezTo>
                <a:cubicBezTo>
                  <a:pt x="18021" y="30688"/>
                  <a:pt x="17998" y="30790"/>
                  <a:pt x="17974" y="30893"/>
                </a:cubicBezTo>
                <a:cubicBezTo>
                  <a:pt x="17939" y="31048"/>
                  <a:pt x="17907" y="31202"/>
                  <a:pt x="17879" y="31358"/>
                </a:cubicBezTo>
                <a:cubicBezTo>
                  <a:pt x="17864" y="31436"/>
                  <a:pt x="17848" y="31518"/>
                  <a:pt x="17838" y="31598"/>
                </a:cubicBezTo>
                <a:cubicBezTo>
                  <a:pt x="17824" y="31694"/>
                  <a:pt x="17812" y="31790"/>
                  <a:pt x="17798" y="31887"/>
                </a:cubicBezTo>
                <a:cubicBezTo>
                  <a:pt x="17794" y="31923"/>
                  <a:pt x="17793" y="31959"/>
                  <a:pt x="17791" y="31995"/>
                </a:cubicBezTo>
                <a:cubicBezTo>
                  <a:pt x="17786" y="32053"/>
                  <a:pt x="17782" y="32111"/>
                  <a:pt x="17777" y="32169"/>
                </a:cubicBezTo>
                <a:cubicBezTo>
                  <a:pt x="17772" y="32235"/>
                  <a:pt x="17771" y="32298"/>
                  <a:pt x="17768" y="32363"/>
                </a:cubicBezTo>
                <a:cubicBezTo>
                  <a:pt x="17766" y="32442"/>
                  <a:pt x="17762" y="32520"/>
                  <a:pt x="17765" y="32599"/>
                </a:cubicBezTo>
                <a:cubicBezTo>
                  <a:pt x="17767" y="32685"/>
                  <a:pt x="17771" y="32773"/>
                  <a:pt x="17773" y="32859"/>
                </a:cubicBezTo>
                <a:cubicBezTo>
                  <a:pt x="17774" y="32899"/>
                  <a:pt x="17778" y="32940"/>
                  <a:pt x="17782" y="32978"/>
                </a:cubicBezTo>
                <a:cubicBezTo>
                  <a:pt x="17786" y="33032"/>
                  <a:pt x="17791" y="33087"/>
                  <a:pt x="17794" y="33142"/>
                </a:cubicBezTo>
                <a:cubicBezTo>
                  <a:pt x="17801" y="33219"/>
                  <a:pt x="17813" y="33297"/>
                  <a:pt x="17823" y="33373"/>
                </a:cubicBezTo>
                <a:cubicBezTo>
                  <a:pt x="17828" y="33406"/>
                  <a:pt x="17832" y="33439"/>
                  <a:pt x="17838" y="33472"/>
                </a:cubicBezTo>
                <a:cubicBezTo>
                  <a:pt x="17845" y="33516"/>
                  <a:pt x="17854" y="33558"/>
                  <a:pt x="17861" y="33602"/>
                </a:cubicBezTo>
                <a:cubicBezTo>
                  <a:pt x="17887" y="33735"/>
                  <a:pt x="17914" y="33866"/>
                  <a:pt x="17954" y="33995"/>
                </a:cubicBezTo>
                <a:cubicBezTo>
                  <a:pt x="17988" y="34104"/>
                  <a:pt x="18024" y="34211"/>
                  <a:pt x="18067" y="34314"/>
                </a:cubicBezTo>
                <a:cubicBezTo>
                  <a:pt x="18101" y="34394"/>
                  <a:pt x="18134" y="34475"/>
                  <a:pt x="18174" y="34552"/>
                </a:cubicBezTo>
                <a:cubicBezTo>
                  <a:pt x="18215" y="34628"/>
                  <a:pt x="18255" y="34703"/>
                  <a:pt x="18295" y="34780"/>
                </a:cubicBezTo>
                <a:cubicBezTo>
                  <a:pt x="18331" y="34850"/>
                  <a:pt x="18373" y="34918"/>
                  <a:pt x="18415" y="34986"/>
                </a:cubicBezTo>
                <a:lnTo>
                  <a:pt x="18469" y="35075"/>
                </a:lnTo>
                <a:cubicBezTo>
                  <a:pt x="18485" y="35101"/>
                  <a:pt x="18504" y="35127"/>
                  <a:pt x="18521" y="35151"/>
                </a:cubicBezTo>
                <a:cubicBezTo>
                  <a:pt x="18554" y="35202"/>
                  <a:pt x="18589" y="35250"/>
                  <a:pt x="18623" y="35301"/>
                </a:cubicBezTo>
                <a:cubicBezTo>
                  <a:pt x="18664" y="35362"/>
                  <a:pt x="18712" y="35420"/>
                  <a:pt x="18760" y="35476"/>
                </a:cubicBezTo>
                <a:cubicBezTo>
                  <a:pt x="18850" y="35580"/>
                  <a:pt x="18944" y="35678"/>
                  <a:pt x="19044" y="35771"/>
                </a:cubicBezTo>
                <a:cubicBezTo>
                  <a:pt x="19103" y="35823"/>
                  <a:pt x="19161" y="35879"/>
                  <a:pt x="19222" y="35930"/>
                </a:cubicBezTo>
                <a:cubicBezTo>
                  <a:pt x="19263" y="35966"/>
                  <a:pt x="19305" y="36001"/>
                  <a:pt x="19346" y="36035"/>
                </a:cubicBezTo>
                <a:cubicBezTo>
                  <a:pt x="19368" y="36053"/>
                  <a:pt x="19390" y="36073"/>
                  <a:pt x="19412" y="36089"/>
                </a:cubicBezTo>
                <a:cubicBezTo>
                  <a:pt x="19455" y="36122"/>
                  <a:pt x="19497" y="36155"/>
                  <a:pt x="19539" y="36187"/>
                </a:cubicBezTo>
                <a:cubicBezTo>
                  <a:pt x="19568" y="36209"/>
                  <a:pt x="19596" y="36233"/>
                  <a:pt x="19625" y="36251"/>
                </a:cubicBezTo>
                <a:cubicBezTo>
                  <a:pt x="19693" y="36298"/>
                  <a:pt x="19761" y="36344"/>
                  <a:pt x="19828" y="36391"/>
                </a:cubicBezTo>
                <a:cubicBezTo>
                  <a:pt x="19853" y="36406"/>
                  <a:pt x="19878" y="36421"/>
                  <a:pt x="19903" y="36435"/>
                </a:cubicBezTo>
                <a:cubicBezTo>
                  <a:pt x="19951" y="36462"/>
                  <a:pt x="19999" y="36491"/>
                  <a:pt x="20047" y="36518"/>
                </a:cubicBezTo>
                <a:cubicBezTo>
                  <a:pt x="20111" y="36555"/>
                  <a:pt x="20178" y="36585"/>
                  <a:pt x="20245" y="36616"/>
                </a:cubicBezTo>
                <a:cubicBezTo>
                  <a:pt x="20316" y="36651"/>
                  <a:pt x="20389" y="36680"/>
                  <a:pt x="20461" y="36710"/>
                </a:cubicBezTo>
                <a:cubicBezTo>
                  <a:pt x="20497" y="36724"/>
                  <a:pt x="20532" y="36741"/>
                  <a:pt x="20568" y="36754"/>
                </a:cubicBezTo>
                <a:cubicBezTo>
                  <a:pt x="20604" y="36766"/>
                  <a:pt x="20641" y="36780"/>
                  <a:pt x="20677" y="36791"/>
                </a:cubicBezTo>
                <a:cubicBezTo>
                  <a:pt x="20723" y="36807"/>
                  <a:pt x="20767" y="36824"/>
                  <a:pt x="20814" y="36838"/>
                </a:cubicBezTo>
                <a:cubicBezTo>
                  <a:pt x="20852" y="36848"/>
                  <a:pt x="20889" y="36858"/>
                  <a:pt x="20925" y="36869"/>
                </a:cubicBezTo>
                <a:cubicBezTo>
                  <a:pt x="20994" y="36888"/>
                  <a:pt x="21065" y="36909"/>
                  <a:pt x="21134" y="36925"/>
                </a:cubicBezTo>
                <a:cubicBezTo>
                  <a:pt x="21215" y="36943"/>
                  <a:pt x="21298" y="36966"/>
                  <a:pt x="21381" y="36979"/>
                </a:cubicBezTo>
                <a:cubicBezTo>
                  <a:pt x="21456" y="36992"/>
                  <a:pt x="21530" y="37009"/>
                  <a:pt x="21605" y="37018"/>
                </a:cubicBezTo>
                <a:cubicBezTo>
                  <a:pt x="21691" y="37030"/>
                  <a:pt x="21778" y="37044"/>
                  <a:pt x="21864" y="37050"/>
                </a:cubicBezTo>
                <a:lnTo>
                  <a:pt x="22026" y="37063"/>
                </a:lnTo>
                <a:cubicBezTo>
                  <a:pt x="22054" y="37064"/>
                  <a:pt x="22081" y="37066"/>
                  <a:pt x="22108" y="37066"/>
                </a:cubicBezTo>
                <a:cubicBezTo>
                  <a:pt x="22178" y="37068"/>
                  <a:pt x="22248" y="37068"/>
                  <a:pt x="22320" y="37069"/>
                </a:cubicBezTo>
                <a:cubicBezTo>
                  <a:pt x="22374" y="37069"/>
                  <a:pt x="22431" y="37064"/>
                  <a:pt x="22485" y="37059"/>
                </a:cubicBezTo>
                <a:cubicBezTo>
                  <a:pt x="22539" y="37055"/>
                  <a:pt x="22591" y="37052"/>
                  <a:pt x="22645" y="37044"/>
                </a:cubicBezTo>
                <a:cubicBezTo>
                  <a:pt x="22691" y="37038"/>
                  <a:pt x="22738" y="37032"/>
                  <a:pt x="22785" y="37024"/>
                </a:cubicBezTo>
                <a:cubicBezTo>
                  <a:pt x="22805" y="37022"/>
                  <a:pt x="22824" y="37021"/>
                  <a:pt x="22844" y="37017"/>
                </a:cubicBezTo>
                <a:cubicBezTo>
                  <a:pt x="22958" y="36995"/>
                  <a:pt x="23073" y="36976"/>
                  <a:pt x="23186" y="36947"/>
                </a:cubicBezTo>
                <a:cubicBezTo>
                  <a:pt x="23234" y="36936"/>
                  <a:pt x="23283" y="36924"/>
                  <a:pt x="23331" y="36913"/>
                </a:cubicBezTo>
                <a:cubicBezTo>
                  <a:pt x="23360" y="36905"/>
                  <a:pt x="23387" y="36901"/>
                  <a:pt x="23413" y="36892"/>
                </a:cubicBezTo>
                <a:cubicBezTo>
                  <a:pt x="23476" y="36872"/>
                  <a:pt x="23540" y="36852"/>
                  <a:pt x="23602" y="36832"/>
                </a:cubicBezTo>
                <a:cubicBezTo>
                  <a:pt x="23654" y="36817"/>
                  <a:pt x="23703" y="36800"/>
                  <a:pt x="23754" y="36782"/>
                </a:cubicBezTo>
                <a:cubicBezTo>
                  <a:pt x="23827" y="36755"/>
                  <a:pt x="23900" y="36727"/>
                  <a:pt x="23974" y="36699"/>
                </a:cubicBezTo>
                <a:cubicBezTo>
                  <a:pt x="24028" y="36679"/>
                  <a:pt x="24080" y="36655"/>
                  <a:pt x="24135" y="36631"/>
                </a:cubicBezTo>
                <a:cubicBezTo>
                  <a:pt x="24173" y="36615"/>
                  <a:pt x="24212" y="36598"/>
                  <a:pt x="24252" y="36580"/>
                </a:cubicBezTo>
                <a:cubicBezTo>
                  <a:pt x="24264" y="36575"/>
                  <a:pt x="24278" y="36570"/>
                  <a:pt x="24291" y="36567"/>
                </a:cubicBezTo>
                <a:cubicBezTo>
                  <a:pt x="24505" y="36497"/>
                  <a:pt x="24715" y="36414"/>
                  <a:pt x="24925" y="36333"/>
                </a:cubicBezTo>
                <a:cubicBezTo>
                  <a:pt x="25137" y="36250"/>
                  <a:pt x="25348" y="36170"/>
                  <a:pt x="25558" y="36084"/>
                </a:cubicBezTo>
                <a:cubicBezTo>
                  <a:pt x="25671" y="36039"/>
                  <a:pt x="25782" y="35990"/>
                  <a:pt x="25893" y="35941"/>
                </a:cubicBezTo>
                <a:cubicBezTo>
                  <a:pt x="25989" y="35898"/>
                  <a:pt x="26082" y="35848"/>
                  <a:pt x="26177" y="35800"/>
                </a:cubicBezTo>
                <a:cubicBezTo>
                  <a:pt x="26231" y="35773"/>
                  <a:pt x="26281" y="35740"/>
                  <a:pt x="26333" y="35711"/>
                </a:cubicBezTo>
                <a:cubicBezTo>
                  <a:pt x="26366" y="35691"/>
                  <a:pt x="26400" y="35672"/>
                  <a:pt x="26432" y="35652"/>
                </a:cubicBezTo>
                <a:cubicBezTo>
                  <a:pt x="26521" y="35594"/>
                  <a:pt x="26612" y="35538"/>
                  <a:pt x="26698" y="35476"/>
                </a:cubicBezTo>
                <a:cubicBezTo>
                  <a:pt x="26802" y="35402"/>
                  <a:pt x="26905" y="35329"/>
                  <a:pt x="27005" y="35251"/>
                </a:cubicBezTo>
                <a:cubicBezTo>
                  <a:pt x="27088" y="35187"/>
                  <a:pt x="27170" y="35124"/>
                  <a:pt x="27251" y="35060"/>
                </a:cubicBezTo>
                <a:cubicBezTo>
                  <a:pt x="27346" y="34983"/>
                  <a:pt x="27442" y="34907"/>
                  <a:pt x="27535" y="34826"/>
                </a:cubicBezTo>
                <a:cubicBezTo>
                  <a:pt x="27621" y="34754"/>
                  <a:pt x="27705" y="34682"/>
                  <a:pt x="27787" y="34607"/>
                </a:cubicBezTo>
                <a:cubicBezTo>
                  <a:pt x="27832" y="34567"/>
                  <a:pt x="27879" y="34527"/>
                  <a:pt x="27922" y="34485"/>
                </a:cubicBezTo>
                <a:cubicBezTo>
                  <a:pt x="27972" y="34437"/>
                  <a:pt x="28021" y="34390"/>
                  <a:pt x="28071" y="34341"/>
                </a:cubicBezTo>
                <a:cubicBezTo>
                  <a:pt x="28088" y="34325"/>
                  <a:pt x="28106" y="34308"/>
                  <a:pt x="28124" y="34290"/>
                </a:cubicBezTo>
                <a:cubicBezTo>
                  <a:pt x="28181" y="34233"/>
                  <a:pt x="28238" y="34174"/>
                  <a:pt x="28295" y="34114"/>
                </a:cubicBezTo>
                <a:cubicBezTo>
                  <a:pt x="28598" y="33798"/>
                  <a:pt x="28876" y="33458"/>
                  <a:pt x="29130" y="33102"/>
                </a:cubicBezTo>
                <a:cubicBezTo>
                  <a:pt x="29206" y="32994"/>
                  <a:pt x="29280" y="32888"/>
                  <a:pt x="29355" y="32780"/>
                </a:cubicBezTo>
                <a:cubicBezTo>
                  <a:pt x="29378" y="32744"/>
                  <a:pt x="29402" y="32709"/>
                  <a:pt x="29425" y="32672"/>
                </a:cubicBezTo>
                <a:cubicBezTo>
                  <a:pt x="29453" y="32632"/>
                  <a:pt x="29480" y="32593"/>
                  <a:pt x="29504" y="32553"/>
                </a:cubicBezTo>
                <a:cubicBezTo>
                  <a:pt x="29563" y="32453"/>
                  <a:pt x="29623" y="32355"/>
                  <a:pt x="29678" y="32255"/>
                </a:cubicBezTo>
                <a:cubicBezTo>
                  <a:pt x="29701" y="32210"/>
                  <a:pt x="29727" y="32168"/>
                  <a:pt x="29749" y="32124"/>
                </a:cubicBezTo>
                <a:cubicBezTo>
                  <a:pt x="29780" y="32059"/>
                  <a:pt x="29812" y="31995"/>
                  <a:pt x="29843" y="31931"/>
                </a:cubicBezTo>
                <a:cubicBezTo>
                  <a:pt x="29868" y="31884"/>
                  <a:pt x="29888" y="31833"/>
                  <a:pt x="29912" y="31785"/>
                </a:cubicBezTo>
                <a:cubicBezTo>
                  <a:pt x="29931" y="31743"/>
                  <a:pt x="29951" y="31698"/>
                  <a:pt x="29970" y="31655"/>
                </a:cubicBezTo>
                <a:cubicBezTo>
                  <a:pt x="30008" y="31561"/>
                  <a:pt x="30048" y="31467"/>
                  <a:pt x="30083" y="31372"/>
                </a:cubicBezTo>
                <a:cubicBezTo>
                  <a:pt x="30106" y="31307"/>
                  <a:pt x="30134" y="31244"/>
                  <a:pt x="30154" y="31178"/>
                </a:cubicBezTo>
                <a:cubicBezTo>
                  <a:pt x="30173" y="31123"/>
                  <a:pt x="30192" y="31067"/>
                  <a:pt x="30209" y="31010"/>
                </a:cubicBezTo>
                <a:cubicBezTo>
                  <a:pt x="30243" y="30909"/>
                  <a:pt x="30273" y="30807"/>
                  <a:pt x="30302" y="30705"/>
                </a:cubicBezTo>
                <a:cubicBezTo>
                  <a:pt x="30363" y="30501"/>
                  <a:pt x="30415" y="30298"/>
                  <a:pt x="30457" y="30089"/>
                </a:cubicBezTo>
                <a:cubicBezTo>
                  <a:pt x="30502" y="29865"/>
                  <a:pt x="30542" y="29639"/>
                  <a:pt x="30579" y="29413"/>
                </a:cubicBezTo>
                <a:cubicBezTo>
                  <a:pt x="30588" y="29357"/>
                  <a:pt x="30594" y="29299"/>
                  <a:pt x="30601" y="29242"/>
                </a:cubicBezTo>
                <a:cubicBezTo>
                  <a:pt x="30609" y="29199"/>
                  <a:pt x="30615" y="29154"/>
                  <a:pt x="30620" y="29111"/>
                </a:cubicBezTo>
                <a:cubicBezTo>
                  <a:pt x="30631" y="29005"/>
                  <a:pt x="30645" y="28899"/>
                  <a:pt x="30653" y="28792"/>
                </a:cubicBezTo>
                <a:cubicBezTo>
                  <a:pt x="30663" y="28668"/>
                  <a:pt x="30674" y="28546"/>
                  <a:pt x="30681" y="28423"/>
                </a:cubicBezTo>
                <a:cubicBezTo>
                  <a:pt x="30686" y="28313"/>
                  <a:pt x="30691" y="28201"/>
                  <a:pt x="30693" y="28091"/>
                </a:cubicBezTo>
                <a:cubicBezTo>
                  <a:pt x="30694" y="28039"/>
                  <a:pt x="30698" y="27987"/>
                  <a:pt x="30697" y="27936"/>
                </a:cubicBezTo>
                <a:cubicBezTo>
                  <a:pt x="30696" y="27873"/>
                  <a:pt x="30694" y="27811"/>
                  <a:pt x="30693" y="27747"/>
                </a:cubicBezTo>
                <a:cubicBezTo>
                  <a:pt x="30692" y="27646"/>
                  <a:pt x="30691" y="27543"/>
                  <a:pt x="30687" y="27442"/>
                </a:cubicBezTo>
                <a:cubicBezTo>
                  <a:pt x="30679" y="27198"/>
                  <a:pt x="30670" y="26952"/>
                  <a:pt x="30658" y="26708"/>
                </a:cubicBezTo>
                <a:cubicBezTo>
                  <a:pt x="30653" y="26590"/>
                  <a:pt x="30643" y="26472"/>
                  <a:pt x="30632" y="26356"/>
                </a:cubicBezTo>
                <a:cubicBezTo>
                  <a:pt x="30624" y="26260"/>
                  <a:pt x="30612" y="26165"/>
                  <a:pt x="30595" y="26070"/>
                </a:cubicBezTo>
                <a:cubicBezTo>
                  <a:pt x="30585" y="26012"/>
                  <a:pt x="30576" y="25955"/>
                  <a:pt x="30563" y="25898"/>
                </a:cubicBezTo>
                <a:cubicBezTo>
                  <a:pt x="30550" y="25843"/>
                  <a:pt x="30537" y="25788"/>
                  <a:pt x="30526" y="25732"/>
                </a:cubicBezTo>
                <a:cubicBezTo>
                  <a:pt x="30505" y="25638"/>
                  <a:pt x="30480" y="25543"/>
                  <a:pt x="30456" y="25451"/>
                </a:cubicBezTo>
                <a:cubicBezTo>
                  <a:pt x="30399" y="25233"/>
                  <a:pt x="30343" y="25014"/>
                  <a:pt x="30283" y="24795"/>
                </a:cubicBezTo>
                <a:cubicBezTo>
                  <a:pt x="30222" y="24579"/>
                  <a:pt x="30158" y="24362"/>
                  <a:pt x="30093" y="24145"/>
                </a:cubicBezTo>
                <a:cubicBezTo>
                  <a:pt x="30058" y="24035"/>
                  <a:pt x="30023" y="23925"/>
                  <a:pt x="29987" y="23815"/>
                </a:cubicBezTo>
                <a:cubicBezTo>
                  <a:pt x="29954" y="23715"/>
                  <a:pt x="29919" y="23616"/>
                  <a:pt x="29883" y="23516"/>
                </a:cubicBezTo>
                <a:cubicBezTo>
                  <a:pt x="29851" y="23425"/>
                  <a:pt x="29816" y="23334"/>
                  <a:pt x="29781" y="23244"/>
                </a:cubicBezTo>
                <a:cubicBezTo>
                  <a:pt x="29745" y="23151"/>
                  <a:pt x="29712" y="23058"/>
                  <a:pt x="29675" y="22967"/>
                </a:cubicBezTo>
                <a:cubicBezTo>
                  <a:pt x="29515" y="22568"/>
                  <a:pt x="29356" y="22169"/>
                  <a:pt x="29181" y="21779"/>
                </a:cubicBezTo>
                <a:cubicBezTo>
                  <a:pt x="29015" y="21403"/>
                  <a:pt x="28861" y="21023"/>
                  <a:pt x="28695" y="20650"/>
                </a:cubicBezTo>
                <a:cubicBezTo>
                  <a:pt x="28619" y="20479"/>
                  <a:pt x="28536" y="20310"/>
                  <a:pt x="28453" y="20143"/>
                </a:cubicBezTo>
                <a:cubicBezTo>
                  <a:pt x="28372" y="19980"/>
                  <a:pt x="28289" y="19819"/>
                  <a:pt x="28204" y="19660"/>
                </a:cubicBezTo>
                <a:cubicBezTo>
                  <a:pt x="28042" y="19360"/>
                  <a:pt x="27867" y="19067"/>
                  <a:pt x="27698" y="18770"/>
                </a:cubicBezTo>
                <a:cubicBezTo>
                  <a:pt x="27567" y="18538"/>
                  <a:pt x="27447" y="18303"/>
                  <a:pt x="27320" y="18069"/>
                </a:cubicBezTo>
                <a:cubicBezTo>
                  <a:pt x="27196" y="17834"/>
                  <a:pt x="27067" y="17606"/>
                  <a:pt x="26935" y="17379"/>
                </a:cubicBezTo>
                <a:cubicBezTo>
                  <a:pt x="26656" y="16903"/>
                  <a:pt x="26363" y="16434"/>
                  <a:pt x="26088" y="15954"/>
                </a:cubicBezTo>
                <a:cubicBezTo>
                  <a:pt x="25785" y="15412"/>
                  <a:pt x="25519" y="14851"/>
                  <a:pt x="25229" y="14302"/>
                </a:cubicBezTo>
                <a:cubicBezTo>
                  <a:pt x="25132" y="14117"/>
                  <a:pt x="25034" y="13932"/>
                  <a:pt x="24928" y="13753"/>
                </a:cubicBezTo>
                <a:cubicBezTo>
                  <a:pt x="24819" y="13567"/>
                  <a:pt x="24708" y="13381"/>
                  <a:pt x="24598" y="13196"/>
                </a:cubicBezTo>
                <a:cubicBezTo>
                  <a:pt x="24375" y="12819"/>
                  <a:pt x="24153" y="12441"/>
                  <a:pt x="23911" y="12079"/>
                </a:cubicBezTo>
                <a:cubicBezTo>
                  <a:pt x="23798" y="11910"/>
                  <a:pt x="23679" y="11745"/>
                  <a:pt x="23563" y="11577"/>
                </a:cubicBezTo>
                <a:cubicBezTo>
                  <a:pt x="23458" y="11423"/>
                  <a:pt x="23354" y="11265"/>
                  <a:pt x="23248" y="11108"/>
                </a:cubicBezTo>
                <a:cubicBezTo>
                  <a:pt x="23015" y="10751"/>
                  <a:pt x="22782" y="10397"/>
                  <a:pt x="22541" y="10047"/>
                </a:cubicBezTo>
                <a:cubicBezTo>
                  <a:pt x="22420" y="9869"/>
                  <a:pt x="22297" y="9692"/>
                  <a:pt x="22170" y="9517"/>
                </a:cubicBezTo>
                <a:cubicBezTo>
                  <a:pt x="22040" y="9336"/>
                  <a:pt x="21906" y="9157"/>
                  <a:pt x="21772" y="8979"/>
                </a:cubicBezTo>
                <a:cubicBezTo>
                  <a:pt x="21503" y="8624"/>
                  <a:pt x="21230" y="8272"/>
                  <a:pt x="20965" y="7915"/>
                </a:cubicBezTo>
                <a:cubicBezTo>
                  <a:pt x="20714" y="7580"/>
                  <a:pt x="20467" y="7243"/>
                  <a:pt x="20216" y="6909"/>
                </a:cubicBezTo>
                <a:cubicBezTo>
                  <a:pt x="20105" y="6761"/>
                  <a:pt x="19990" y="6619"/>
                  <a:pt x="19871" y="6480"/>
                </a:cubicBezTo>
                <a:cubicBezTo>
                  <a:pt x="19754" y="6347"/>
                  <a:pt x="19630" y="6221"/>
                  <a:pt x="19501" y="6100"/>
                </a:cubicBezTo>
                <a:cubicBezTo>
                  <a:pt x="19360" y="5965"/>
                  <a:pt x="19216" y="5835"/>
                  <a:pt x="19069" y="5701"/>
                </a:cubicBezTo>
                <a:cubicBezTo>
                  <a:pt x="18922" y="5563"/>
                  <a:pt x="18776" y="5423"/>
                  <a:pt x="18629" y="5284"/>
                </a:cubicBezTo>
                <a:cubicBezTo>
                  <a:pt x="18336" y="5007"/>
                  <a:pt x="18035" y="4739"/>
                  <a:pt x="17727" y="4478"/>
                </a:cubicBezTo>
                <a:cubicBezTo>
                  <a:pt x="17148" y="3985"/>
                  <a:pt x="16528" y="3545"/>
                  <a:pt x="15933" y="3072"/>
                </a:cubicBezTo>
                <a:cubicBezTo>
                  <a:pt x="15795" y="2961"/>
                  <a:pt x="15659" y="2849"/>
                  <a:pt x="15518" y="2742"/>
                </a:cubicBezTo>
                <a:cubicBezTo>
                  <a:pt x="15434" y="2681"/>
                  <a:pt x="15348" y="2621"/>
                  <a:pt x="15261" y="2564"/>
                </a:cubicBezTo>
                <a:cubicBezTo>
                  <a:pt x="15177" y="2509"/>
                  <a:pt x="15090" y="2458"/>
                  <a:pt x="15005" y="2406"/>
                </a:cubicBezTo>
                <a:cubicBezTo>
                  <a:pt x="14822" y="2299"/>
                  <a:pt x="14644" y="2187"/>
                  <a:pt x="14456" y="2087"/>
                </a:cubicBezTo>
                <a:cubicBezTo>
                  <a:pt x="14309" y="2009"/>
                  <a:pt x="14159" y="1937"/>
                  <a:pt x="14006" y="1868"/>
                </a:cubicBezTo>
                <a:cubicBezTo>
                  <a:pt x="13854" y="1800"/>
                  <a:pt x="13701" y="1733"/>
                  <a:pt x="13547" y="1671"/>
                </a:cubicBezTo>
                <a:cubicBezTo>
                  <a:pt x="13369" y="1597"/>
                  <a:pt x="13191" y="1524"/>
                  <a:pt x="13013" y="1452"/>
                </a:cubicBezTo>
                <a:cubicBezTo>
                  <a:pt x="12830" y="1380"/>
                  <a:pt x="12646" y="1313"/>
                  <a:pt x="12461" y="1251"/>
                </a:cubicBezTo>
                <a:cubicBezTo>
                  <a:pt x="12281" y="1192"/>
                  <a:pt x="12101" y="1135"/>
                  <a:pt x="11924" y="1068"/>
                </a:cubicBezTo>
                <a:cubicBezTo>
                  <a:pt x="11736" y="992"/>
                  <a:pt x="11554" y="909"/>
                  <a:pt x="11369" y="828"/>
                </a:cubicBezTo>
                <a:cubicBezTo>
                  <a:pt x="11205" y="756"/>
                  <a:pt x="11038" y="692"/>
                  <a:pt x="10870" y="627"/>
                </a:cubicBezTo>
                <a:cubicBezTo>
                  <a:pt x="10704" y="563"/>
                  <a:pt x="10539" y="498"/>
                  <a:pt x="10368" y="449"/>
                </a:cubicBezTo>
                <a:cubicBezTo>
                  <a:pt x="10192" y="398"/>
                  <a:pt x="10012" y="357"/>
                  <a:pt x="9832" y="314"/>
                </a:cubicBezTo>
                <a:lnTo>
                  <a:pt x="9832" y="314"/>
                </a:lnTo>
                <a:cubicBezTo>
                  <a:pt x="9838" y="315"/>
                  <a:pt x="9842" y="316"/>
                  <a:pt x="9846" y="316"/>
                </a:cubicBezTo>
                <a:cubicBezTo>
                  <a:pt x="9644" y="268"/>
                  <a:pt x="9442" y="212"/>
                  <a:pt x="9238" y="172"/>
                </a:cubicBezTo>
                <a:cubicBezTo>
                  <a:pt x="9115" y="147"/>
                  <a:pt x="8991" y="128"/>
                  <a:pt x="8868" y="115"/>
                </a:cubicBezTo>
                <a:cubicBezTo>
                  <a:pt x="8762" y="103"/>
                  <a:pt x="8656" y="92"/>
                  <a:pt x="8550" y="79"/>
                </a:cubicBezTo>
                <a:cubicBezTo>
                  <a:pt x="8454" y="67"/>
                  <a:pt x="8359" y="54"/>
                  <a:pt x="8263" y="43"/>
                </a:cubicBezTo>
                <a:cubicBezTo>
                  <a:pt x="8171" y="31"/>
                  <a:pt x="8080" y="17"/>
                  <a:pt x="7987" y="12"/>
                </a:cubicBezTo>
                <a:cubicBezTo>
                  <a:pt x="7930" y="8"/>
                  <a:pt x="7875" y="3"/>
                  <a:pt x="7818" y="2"/>
                </a:cubicBezTo>
                <a:cubicBezTo>
                  <a:pt x="7752" y="2"/>
                  <a:pt x="7686" y="0"/>
                  <a:pt x="76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4"/>
          <p:cNvSpPr/>
          <p:nvPr/>
        </p:nvSpPr>
        <p:spPr>
          <a:xfrm>
            <a:off x="7180730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4"/>
          <p:cNvSpPr/>
          <p:nvPr/>
        </p:nvSpPr>
        <p:spPr>
          <a:xfrm>
            <a:off x="8250822" y="38091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4"/>
          <p:cNvSpPr/>
          <p:nvPr/>
        </p:nvSpPr>
        <p:spPr>
          <a:xfrm>
            <a:off x="-241302" y="-247998"/>
            <a:ext cx="1300602" cy="1146143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5"/>
          <p:cNvSpPr/>
          <p:nvPr/>
        </p:nvSpPr>
        <p:spPr>
          <a:xfrm>
            <a:off x="8365175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5"/>
          <p:cNvSpPr/>
          <p:nvPr/>
        </p:nvSpPr>
        <p:spPr>
          <a:xfrm rot="2442826">
            <a:off x="-668776" y="3660162"/>
            <a:ext cx="1665019" cy="1610679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5"/>
          <p:cNvSpPr/>
          <p:nvPr/>
        </p:nvSpPr>
        <p:spPr>
          <a:xfrm>
            <a:off x="-301928" y="-111025"/>
            <a:ext cx="816284" cy="719328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5"/>
          <p:cNvSpPr/>
          <p:nvPr/>
        </p:nvSpPr>
        <p:spPr>
          <a:xfrm>
            <a:off x="8912992" y="34214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5"/>
          <p:cNvSpPr/>
          <p:nvPr/>
        </p:nvSpPr>
        <p:spPr>
          <a:xfrm>
            <a:off x="8132836" y="-165684"/>
            <a:ext cx="590076" cy="572699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6"/>
          <p:cNvSpPr/>
          <p:nvPr/>
        </p:nvSpPr>
        <p:spPr>
          <a:xfrm rot="921017">
            <a:off x="-808093" y="3503243"/>
            <a:ext cx="2641962" cy="1889147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6"/>
          <p:cNvSpPr/>
          <p:nvPr/>
        </p:nvSpPr>
        <p:spPr>
          <a:xfrm rot="1294877">
            <a:off x="8169302" y="1446616"/>
            <a:ext cx="1554268" cy="1876777"/>
          </a:xfrm>
          <a:custGeom>
            <a:rect b="b" l="l" r="r" t="t"/>
            <a:pathLst>
              <a:path extrusionOk="0" h="37069" w="30699">
                <a:moveTo>
                  <a:pt x="7621" y="0"/>
                </a:moveTo>
                <a:cubicBezTo>
                  <a:pt x="7580" y="0"/>
                  <a:pt x="7538" y="5"/>
                  <a:pt x="7497" y="6"/>
                </a:cubicBezTo>
                <a:cubicBezTo>
                  <a:pt x="7446" y="8"/>
                  <a:pt x="7397" y="8"/>
                  <a:pt x="7347" y="13"/>
                </a:cubicBezTo>
                <a:cubicBezTo>
                  <a:pt x="7272" y="21"/>
                  <a:pt x="7199" y="28"/>
                  <a:pt x="7123" y="38"/>
                </a:cubicBezTo>
                <a:cubicBezTo>
                  <a:pt x="7097" y="41"/>
                  <a:pt x="7071" y="43"/>
                  <a:pt x="7045" y="48"/>
                </a:cubicBezTo>
                <a:cubicBezTo>
                  <a:pt x="6910" y="72"/>
                  <a:pt x="6773" y="94"/>
                  <a:pt x="6637" y="118"/>
                </a:cubicBezTo>
                <a:cubicBezTo>
                  <a:pt x="6401" y="156"/>
                  <a:pt x="6167" y="203"/>
                  <a:pt x="5932" y="247"/>
                </a:cubicBezTo>
                <a:cubicBezTo>
                  <a:pt x="5827" y="268"/>
                  <a:pt x="5723" y="288"/>
                  <a:pt x="5620" y="309"/>
                </a:cubicBezTo>
                <a:cubicBezTo>
                  <a:pt x="5514" y="330"/>
                  <a:pt x="5408" y="353"/>
                  <a:pt x="5302" y="378"/>
                </a:cubicBezTo>
                <a:cubicBezTo>
                  <a:pt x="5247" y="392"/>
                  <a:pt x="5192" y="408"/>
                  <a:pt x="5136" y="424"/>
                </a:cubicBezTo>
                <a:cubicBezTo>
                  <a:pt x="5100" y="433"/>
                  <a:pt x="5065" y="443"/>
                  <a:pt x="5029" y="455"/>
                </a:cubicBezTo>
                <a:cubicBezTo>
                  <a:pt x="4975" y="472"/>
                  <a:pt x="4919" y="488"/>
                  <a:pt x="4865" y="507"/>
                </a:cubicBezTo>
                <a:cubicBezTo>
                  <a:pt x="4806" y="529"/>
                  <a:pt x="4747" y="553"/>
                  <a:pt x="4687" y="574"/>
                </a:cubicBezTo>
                <a:cubicBezTo>
                  <a:pt x="4640" y="593"/>
                  <a:pt x="4595" y="615"/>
                  <a:pt x="4551" y="635"/>
                </a:cubicBezTo>
                <a:cubicBezTo>
                  <a:pt x="4505" y="656"/>
                  <a:pt x="4459" y="673"/>
                  <a:pt x="4414" y="698"/>
                </a:cubicBezTo>
                <a:cubicBezTo>
                  <a:pt x="4352" y="732"/>
                  <a:pt x="4289" y="766"/>
                  <a:pt x="4226" y="800"/>
                </a:cubicBezTo>
                <a:cubicBezTo>
                  <a:pt x="4187" y="821"/>
                  <a:pt x="4153" y="843"/>
                  <a:pt x="4117" y="864"/>
                </a:cubicBezTo>
                <a:cubicBezTo>
                  <a:pt x="4064" y="897"/>
                  <a:pt x="4010" y="926"/>
                  <a:pt x="3957" y="961"/>
                </a:cubicBezTo>
                <a:cubicBezTo>
                  <a:pt x="3908" y="993"/>
                  <a:pt x="3857" y="1026"/>
                  <a:pt x="3809" y="1058"/>
                </a:cubicBezTo>
                <a:cubicBezTo>
                  <a:pt x="3716" y="1119"/>
                  <a:pt x="3625" y="1184"/>
                  <a:pt x="3534" y="1248"/>
                </a:cubicBezTo>
                <a:cubicBezTo>
                  <a:pt x="3352" y="1375"/>
                  <a:pt x="3174" y="1508"/>
                  <a:pt x="2995" y="1638"/>
                </a:cubicBezTo>
                <a:cubicBezTo>
                  <a:pt x="2911" y="1700"/>
                  <a:pt x="2823" y="1762"/>
                  <a:pt x="2737" y="1828"/>
                </a:cubicBezTo>
                <a:cubicBezTo>
                  <a:pt x="2689" y="1867"/>
                  <a:pt x="2639" y="1905"/>
                  <a:pt x="2590" y="1943"/>
                </a:cubicBezTo>
                <a:cubicBezTo>
                  <a:pt x="2544" y="1978"/>
                  <a:pt x="2500" y="2017"/>
                  <a:pt x="2457" y="2053"/>
                </a:cubicBezTo>
                <a:cubicBezTo>
                  <a:pt x="2369" y="2126"/>
                  <a:pt x="2286" y="2205"/>
                  <a:pt x="2205" y="2287"/>
                </a:cubicBezTo>
                <a:cubicBezTo>
                  <a:pt x="2174" y="2318"/>
                  <a:pt x="2141" y="2350"/>
                  <a:pt x="2111" y="2383"/>
                </a:cubicBezTo>
                <a:lnTo>
                  <a:pt x="1968" y="2541"/>
                </a:lnTo>
                <a:cubicBezTo>
                  <a:pt x="1926" y="2587"/>
                  <a:pt x="1889" y="2634"/>
                  <a:pt x="1850" y="2681"/>
                </a:cubicBezTo>
                <a:cubicBezTo>
                  <a:pt x="1822" y="2715"/>
                  <a:pt x="1793" y="2750"/>
                  <a:pt x="1765" y="2784"/>
                </a:cubicBezTo>
                <a:cubicBezTo>
                  <a:pt x="1703" y="2864"/>
                  <a:pt x="1640" y="2943"/>
                  <a:pt x="1581" y="3024"/>
                </a:cubicBezTo>
                <a:cubicBezTo>
                  <a:pt x="1501" y="3129"/>
                  <a:pt x="1424" y="3237"/>
                  <a:pt x="1346" y="3345"/>
                </a:cubicBezTo>
                <a:cubicBezTo>
                  <a:pt x="1321" y="3382"/>
                  <a:pt x="1296" y="3417"/>
                  <a:pt x="1270" y="3455"/>
                </a:cubicBezTo>
                <a:cubicBezTo>
                  <a:pt x="1235" y="3506"/>
                  <a:pt x="1198" y="3558"/>
                  <a:pt x="1164" y="3611"/>
                </a:cubicBezTo>
                <a:cubicBezTo>
                  <a:pt x="1107" y="3702"/>
                  <a:pt x="1047" y="3793"/>
                  <a:pt x="992" y="3887"/>
                </a:cubicBezTo>
                <a:cubicBezTo>
                  <a:pt x="962" y="3940"/>
                  <a:pt x="929" y="3993"/>
                  <a:pt x="901" y="4046"/>
                </a:cubicBezTo>
                <a:cubicBezTo>
                  <a:pt x="873" y="4102"/>
                  <a:pt x="843" y="4156"/>
                  <a:pt x="813" y="4212"/>
                </a:cubicBezTo>
                <a:cubicBezTo>
                  <a:pt x="786" y="4264"/>
                  <a:pt x="761" y="4314"/>
                  <a:pt x="735" y="4366"/>
                </a:cubicBezTo>
                <a:cubicBezTo>
                  <a:pt x="714" y="4412"/>
                  <a:pt x="689" y="4459"/>
                  <a:pt x="667" y="4506"/>
                </a:cubicBezTo>
                <a:cubicBezTo>
                  <a:pt x="625" y="4600"/>
                  <a:pt x="580" y="4695"/>
                  <a:pt x="541" y="4790"/>
                </a:cubicBezTo>
                <a:cubicBezTo>
                  <a:pt x="518" y="4847"/>
                  <a:pt x="493" y="4902"/>
                  <a:pt x="472" y="4959"/>
                </a:cubicBezTo>
                <a:cubicBezTo>
                  <a:pt x="451" y="5023"/>
                  <a:pt x="428" y="5087"/>
                  <a:pt x="405" y="5150"/>
                </a:cubicBezTo>
                <a:cubicBezTo>
                  <a:pt x="392" y="5190"/>
                  <a:pt x="379" y="5233"/>
                  <a:pt x="368" y="5274"/>
                </a:cubicBezTo>
                <a:cubicBezTo>
                  <a:pt x="356" y="5317"/>
                  <a:pt x="342" y="5362"/>
                  <a:pt x="331" y="5405"/>
                </a:cubicBezTo>
                <a:cubicBezTo>
                  <a:pt x="274" y="5634"/>
                  <a:pt x="223" y="5862"/>
                  <a:pt x="172" y="6091"/>
                </a:cubicBezTo>
                <a:cubicBezTo>
                  <a:pt x="127" y="6298"/>
                  <a:pt x="88" y="6506"/>
                  <a:pt x="58" y="6714"/>
                </a:cubicBezTo>
                <a:cubicBezTo>
                  <a:pt x="49" y="6772"/>
                  <a:pt x="41" y="6829"/>
                  <a:pt x="36" y="6889"/>
                </a:cubicBezTo>
                <a:cubicBezTo>
                  <a:pt x="31" y="6940"/>
                  <a:pt x="22" y="6989"/>
                  <a:pt x="20" y="7040"/>
                </a:cubicBezTo>
                <a:cubicBezTo>
                  <a:pt x="13" y="7143"/>
                  <a:pt x="8" y="7246"/>
                  <a:pt x="6" y="7348"/>
                </a:cubicBezTo>
                <a:cubicBezTo>
                  <a:pt x="1" y="7562"/>
                  <a:pt x="3" y="7777"/>
                  <a:pt x="10" y="7990"/>
                </a:cubicBezTo>
                <a:cubicBezTo>
                  <a:pt x="18" y="8221"/>
                  <a:pt x="27" y="8451"/>
                  <a:pt x="41" y="8681"/>
                </a:cubicBezTo>
                <a:cubicBezTo>
                  <a:pt x="47" y="8792"/>
                  <a:pt x="54" y="8902"/>
                  <a:pt x="63" y="9014"/>
                </a:cubicBezTo>
                <a:cubicBezTo>
                  <a:pt x="65" y="9066"/>
                  <a:pt x="73" y="9115"/>
                  <a:pt x="78" y="9167"/>
                </a:cubicBezTo>
                <a:cubicBezTo>
                  <a:pt x="83" y="9210"/>
                  <a:pt x="85" y="9253"/>
                  <a:pt x="92" y="9296"/>
                </a:cubicBezTo>
                <a:cubicBezTo>
                  <a:pt x="99" y="9344"/>
                  <a:pt x="106" y="9392"/>
                  <a:pt x="114" y="9438"/>
                </a:cubicBezTo>
                <a:cubicBezTo>
                  <a:pt x="116" y="9458"/>
                  <a:pt x="119" y="9478"/>
                  <a:pt x="122" y="9497"/>
                </a:cubicBezTo>
                <a:cubicBezTo>
                  <a:pt x="135" y="9558"/>
                  <a:pt x="147" y="9618"/>
                  <a:pt x="159" y="9676"/>
                </a:cubicBezTo>
                <a:cubicBezTo>
                  <a:pt x="193" y="9840"/>
                  <a:pt x="246" y="9999"/>
                  <a:pt x="315" y="10149"/>
                </a:cubicBezTo>
                <a:cubicBezTo>
                  <a:pt x="339" y="10206"/>
                  <a:pt x="363" y="10263"/>
                  <a:pt x="391" y="10317"/>
                </a:cubicBezTo>
                <a:cubicBezTo>
                  <a:pt x="420" y="10372"/>
                  <a:pt x="449" y="10428"/>
                  <a:pt x="476" y="10481"/>
                </a:cubicBezTo>
                <a:cubicBezTo>
                  <a:pt x="517" y="10560"/>
                  <a:pt x="561" y="10636"/>
                  <a:pt x="612" y="10708"/>
                </a:cubicBezTo>
                <a:cubicBezTo>
                  <a:pt x="683" y="10812"/>
                  <a:pt x="759" y="10911"/>
                  <a:pt x="847" y="11002"/>
                </a:cubicBezTo>
                <a:cubicBezTo>
                  <a:pt x="1012" y="11171"/>
                  <a:pt x="1193" y="11321"/>
                  <a:pt x="1376" y="11471"/>
                </a:cubicBezTo>
                <a:cubicBezTo>
                  <a:pt x="1456" y="11534"/>
                  <a:pt x="1539" y="11589"/>
                  <a:pt x="1623" y="11646"/>
                </a:cubicBezTo>
                <a:cubicBezTo>
                  <a:pt x="1696" y="11695"/>
                  <a:pt x="1768" y="11750"/>
                  <a:pt x="1846" y="11796"/>
                </a:cubicBezTo>
                <a:cubicBezTo>
                  <a:pt x="2055" y="11924"/>
                  <a:pt x="2267" y="12051"/>
                  <a:pt x="2478" y="12175"/>
                </a:cubicBezTo>
                <a:cubicBezTo>
                  <a:pt x="2521" y="12203"/>
                  <a:pt x="2566" y="12227"/>
                  <a:pt x="2610" y="12251"/>
                </a:cubicBezTo>
                <a:cubicBezTo>
                  <a:pt x="2650" y="12275"/>
                  <a:pt x="2690" y="12301"/>
                  <a:pt x="2731" y="12321"/>
                </a:cubicBezTo>
                <a:cubicBezTo>
                  <a:pt x="2816" y="12366"/>
                  <a:pt x="2901" y="12414"/>
                  <a:pt x="2989" y="12453"/>
                </a:cubicBezTo>
                <a:cubicBezTo>
                  <a:pt x="3043" y="12477"/>
                  <a:pt x="3097" y="12504"/>
                  <a:pt x="3153" y="12525"/>
                </a:cubicBezTo>
                <a:cubicBezTo>
                  <a:pt x="3205" y="12544"/>
                  <a:pt x="3257" y="12562"/>
                  <a:pt x="3306" y="12582"/>
                </a:cubicBezTo>
                <a:cubicBezTo>
                  <a:pt x="3391" y="12611"/>
                  <a:pt x="3478" y="12639"/>
                  <a:pt x="3564" y="12664"/>
                </a:cubicBezTo>
                <a:cubicBezTo>
                  <a:pt x="3773" y="12721"/>
                  <a:pt x="3979" y="12778"/>
                  <a:pt x="4194" y="12802"/>
                </a:cubicBezTo>
                <a:cubicBezTo>
                  <a:pt x="4247" y="12809"/>
                  <a:pt x="4301" y="12818"/>
                  <a:pt x="4356" y="12820"/>
                </a:cubicBezTo>
                <a:cubicBezTo>
                  <a:pt x="4418" y="12824"/>
                  <a:pt x="4481" y="12828"/>
                  <a:pt x="4542" y="12832"/>
                </a:cubicBezTo>
                <a:cubicBezTo>
                  <a:pt x="4636" y="12839"/>
                  <a:pt x="4729" y="12841"/>
                  <a:pt x="4822" y="12846"/>
                </a:cubicBezTo>
                <a:cubicBezTo>
                  <a:pt x="5043" y="12859"/>
                  <a:pt x="5261" y="12880"/>
                  <a:pt x="5481" y="12903"/>
                </a:cubicBezTo>
                <a:lnTo>
                  <a:pt x="5475" y="12903"/>
                </a:lnTo>
                <a:cubicBezTo>
                  <a:pt x="5584" y="12916"/>
                  <a:pt x="5690" y="12930"/>
                  <a:pt x="5797" y="12946"/>
                </a:cubicBezTo>
                <a:cubicBezTo>
                  <a:pt x="5891" y="12958"/>
                  <a:pt x="5984" y="12978"/>
                  <a:pt x="6076" y="12998"/>
                </a:cubicBezTo>
                <a:cubicBezTo>
                  <a:pt x="6275" y="13042"/>
                  <a:pt x="6472" y="13086"/>
                  <a:pt x="6670" y="13132"/>
                </a:cubicBezTo>
                <a:cubicBezTo>
                  <a:pt x="6742" y="13150"/>
                  <a:pt x="6813" y="13169"/>
                  <a:pt x="6884" y="13189"/>
                </a:cubicBezTo>
                <a:cubicBezTo>
                  <a:pt x="6949" y="13210"/>
                  <a:pt x="7015" y="13232"/>
                  <a:pt x="7080" y="13253"/>
                </a:cubicBezTo>
                <a:cubicBezTo>
                  <a:pt x="7197" y="13295"/>
                  <a:pt x="7313" y="13339"/>
                  <a:pt x="7429" y="13382"/>
                </a:cubicBezTo>
                <a:cubicBezTo>
                  <a:pt x="7464" y="13398"/>
                  <a:pt x="7501" y="13412"/>
                  <a:pt x="7535" y="13429"/>
                </a:cubicBezTo>
                <a:cubicBezTo>
                  <a:pt x="7568" y="13448"/>
                  <a:pt x="7603" y="13465"/>
                  <a:pt x="7637" y="13484"/>
                </a:cubicBezTo>
                <a:cubicBezTo>
                  <a:pt x="7717" y="13529"/>
                  <a:pt x="7793" y="13576"/>
                  <a:pt x="7870" y="13628"/>
                </a:cubicBezTo>
                <a:cubicBezTo>
                  <a:pt x="7890" y="13646"/>
                  <a:pt x="7913" y="13661"/>
                  <a:pt x="7934" y="13680"/>
                </a:cubicBezTo>
                <a:cubicBezTo>
                  <a:pt x="7957" y="13700"/>
                  <a:pt x="7980" y="13722"/>
                  <a:pt x="8005" y="13744"/>
                </a:cubicBezTo>
                <a:cubicBezTo>
                  <a:pt x="8043" y="13783"/>
                  <a:pt x="8083" y="13821"/>
                  <a:pt x="8118" y="13862"/>
                </a:cubicBezTo>
                <a:cubicBezTo>
                  <a:pt x="8153" y="13904"/>
                  <a:pt x="8186" y="13945"/>
                  <a:pt x="8218" y="13989"/>
                </a:cubicBezTo>
                <a:lnTo>
                  <a:pt x="8218" y="13988"/>
                </a:lnTo>
                <a:cubicBezTo>
                  <a:pt x="8315" y="14127"/>
                  <a:pt x="8403" y="14270"/>
                  <a:pt x="8487" y="14417"/>
                </a:cubicBezTo>
                <a:cubicBezTo>
                  <a:pt x="8501" y="14442"/>
                  <a:pt x="8515" y="14467"/>
                  <a:pt x="8529" y="14491"/>
                </a:cubicBezTo>
                <a:lnTo>
                  <a:pt x="8529" y="14491"/>
                </a:lnTo>
                <a:cubicBezTo>
                  <a:pt x="8528" y="14490"/>
                  <a:pt x="8528" y="14489"/>
                  <a:pt x="8527" y="14489"/>
                </a:cubicBezTo>
                <a:lnTo>
                  <a:pt x="8527" y="14489"/>
                </a:lnTo>
                <a:cubicBezTo>
                  <a:pt x="8585" y="14595"/>
                  <a:pt x="8642" y="14702"/>
                  <a:pt x="8693" y="14815"/>
                </a:cubicBezTo>
                <a:cubicBezTo>
                  <a:pt x="8721" y="14876"/>
                  <a:pt x="8748" y="14936"/>
                  <a:pt x="8774" y="15000"/>
                </a:cubicBezTo>
                <a:cubicBezTo>
                  <a:pt x="8783" y="15074"/>
                  <a:pt x="8790" y="15149"/>
                  <a:pt x="8794" y="15224"/>
                </a:cubicBezTo>
                <a:cubicBezTo>
                  <a:pt x="8800" y="15368"/>
                  <a:pt x="8800" y="15511"/>
                  <a:pt x="8793" y="15656"/>
                </a:cubicBezTo>
                <a:cubicBezTo>
                  <a:pt x="8788" y="15733"/>
                  <a:pt x="8784" y="15811"/>
                  <a:pt x="8780" y="15889"/>
                </a:cubicBezTo>
                <a:cubicBezTo>
                  <a:pt x="8779" y="15890"/>
                  <a:pt x="8779" y="15892"/>
                  <a:pt x="8779" y="15893"/>
                </a:cubicBezTo>
                <a:lnTo>
                  <a:pt x="8779" y="15894"/>
                </a:lnTo>
                <a:cubicBezTo>
                  <a:pt x="8771" y="15956"/>
                  <a:pt x="8764" y="16018"/>
                  <a:pt x="8758" y="16081"/>
                </a:cubicBezTo>
                <a:cubicBezTo>
                  <a:pt x="8753" y="16126"/>
                  <a:pt x="8750" y="16172"/>
                  <a:pt x="8743" y="16217"/>
                </a:cubicBezTo>
                <a:lnTo>
                  <a:pt x="8685" y="16573"/>
                </a:lnTo>
                <a:cubicBezTo>
                  <a:pt x="8661" y="16689"/>
                  <a:pt x="8636" y="16803"/>
                  <a:pt x="8614" y="16919"/>
                </a:cubicBezTo>
                <a:cubicBezTo>
                  <a:pt x="8602" y="16972"/>
                  <a:pt x="8587" y="17024"/>
                  <a:pt x="8573" y="17077"/>
                </a:cubicBezTo>
                <a:cubicBezTo>
                  <a:pt x="8558" y="17138"/>
                  <a:pt x="8543" y="17199"/>
                  <a:pt x="8528" y="17260"/>
                </a:cubicBezTo>
                <a:cubicBezTo>
                  <a:pt x="8506" y="17347"/>
                  <a:pt x="8479" y="17435"/>
                  <a:pt x="8456" y="17523"/>
                </a:cubicBezTo>
                <a:cubicBezTo>
                  <a:pt x="8434" y="17598"/>
                  <a:pt x="8411" y="17674"/>
                  <a:pt x="8388" y="17750"/>
                </a:cubicBezTo>
                <a:cubicBezTo>
                  <a:pt x="8337" y="17912"/>
                  <a:pt x="8284" y="18076"/>
                  <a:pt x="8233" y="18238"/>
                </a:cubicBezTo>
                <a:cubicBezTo>
                  <a:pt x="8186" y="18385"/>
                  <a:pt x="8141" y="18532"/>
                  <a:pt x="8103" y="18682"/>
                </a:cubicBezTo>
                <a:cubicBezTo>
                  <a:pt x="8063" y="18834"/>
                  <a:pt x="8031" y="18988"/>
                  <a:pt x="8002" y="19143"/>
                </a:cubicBezTo>
                <a:cubicBezTo>
                  <a:pt x="7945" y="19454"/>
                  <a:pt x="7898" y="19767"/>
                  <a:pt x="7880" y="20080"/>
                </a:cubicBezTo>
                <a:cubicBezTo>
                  <a:pt x="7870" y="20248"/>
                  <a:pt x="7866" y="20414"/>
                  <a:pt x="7875" y="20581"/>
                </a:cubicBezTo>
                <a:cubicBezTo>
                  <a:pt x="7882" y="20738"/>
                  <a:pt x="7897" y="20895"/>
                  <a:pt x="7917" y="21052"/>
                </a:cubicBezTo>
                <a:cubicBezTo>
                  <a:pt x="7954" y="21343"/>
                  <a:pt x="8005" y="21633"/>
                  <a:pt x="8083" y="21915"/>
                </a:cubicBezTo>
                <a:cubicBezTo>
                  <a:pt x="8123" y="22056"/>
                  <a:pt x="8169" y="22198"/>
                  <a:pt x="8224" y="22334"/>
                </a:cubicBezTo>
                <a:cubicBezTo>
                  <a:pt x="8285" y="22487"/>
                  <a:pt x="8355" y="22636"/>
                  <a:pt x="8425" y="22783"/>
                </a:cubicBezTo>
                <a:cubicBezTo>
                  <a:pt x="8491" y="22920"/>
                  <a:pt x="8563" y="23051"/>
                  <a:pt x="8644" y="23179"/>
                </a:cubicBezTo>
                <a:cubicBezTo>
                  <a:pt x="8695" y="23263"/>
                  <a:pt x="8752" y="23344"/>
                  <a:pt x="8816" y="23418"/>
                </a:cubicBezTo>
                <a:cubicBezTo>
                  <a:pt x="8871" y="23479"/>
                  <a:pt x="8930" y="23539"/>
                  <a:pt x="8991" y="23596"/>
                </a:cubicBezTo>
                <a:cubicBezTo>
                  <a:pt x="9103" y="23699"/>
                  <a:pt x="9214" y="23800"/>
                  <a:pt x="9333" y="23893"/>
                </a:cubicBezTo>
                <a:cubicBezTo>
                  <a:pt x="9395" y="23943"/>
                  <a:pt x="9457" y="23990"/>
                  <a:pt x="9522" y="24035"/>
                </a:cubicBezTo>
                <a:cubicBezTo>
                  <a:pt x="9590" y="24081"/>
                  <a:pt x="9658" y="24125"/>
                  <a:pt x="9728" y="24170"/>
                </a:cubicBezTo>
                <a:cubicBezTo>
                  <a:pt x="9967" y="24325"/>
                  <a:pt x="10229" y="24454"/>
                  <a:pt x="10507" y="24528"/>
                </a:cubicBezTo>
                <a:cubicBezTo>
                  <a:pt x="10649" y="24567"/>
                  <a:pt x="10794" y="24598"/>
                  <a:pt x="10938" y="24625"/>
                </a:cubicBezTo>
                <a:cubicBezTo>
                  <a:pt x="11097" y="24656"/>
                  <a:pt x="11256" y="24686"/>
                  <a:pt x="11417" y="24702"/>
                </a:cubicBezTo>
                <a:cubicBezTo>
                  <a:pt x="11499" y="24713"/>
                  <a:pt x="11583" y="24719"/>
                  <a:pt x="11665" y="24723"/>
                </a:cubicBezTo>
                <a:cubicBezTo>
                  <a:pt x="11741" y="24727"/>
                  <a:pt x="11818" y="24728"/>
                  <a:pt x="11892" y="24728"/>
                </a:cubicBezTo>
                <a:cubicBezTo>
                  <a:pt x="12045" y="24728"/>
                  <a:pt x="12197" y="24718"/>
                  <a:pt x="12349" y="24705"/>
                </a:cubicBezTo>
                <a:cubicBezTo>
                  <a:pt x="12513" y="24692"/>
                  <a:pt x="12675" y="24672"/>
                  <a:pt x="12838" y="24657"/>
                </a:cubicBezTo>
                <a:cubicBezTo>
                  <a:pt x="12990" y="24644"/>
                  <a:pt x="13145" y="24633"/>
                  <a:pt x="13300" y="24625"/>
                </a:cubicBezTo>
                <a:cubicBezTo>
                  <a:pt x="13352" y="24625"/>
                  <a:pt x="13403" y="24625"/>
                  <a:pt x="13457" y="24628"/>
                </a:cubicBezTo>
                <a:cubicBezTo>
                  <a:pt x="13490" y="24629"/>
                  <a:pt x="13522" y="24630"/>
                  <a:pt x="13555" y="24631"/>
                </a:cubicBezTo>
                <a:cubicBezTo>
                  <a:pt x="13578" y="24633"/>
                  <a:pt x="13603" y="24633"/>
                  <a:pt x="13628" y="24635"/>
                </a:cubicBezTo>
                <a:cubicBezTo>
                  <a:pt x="13727" y="24647"/>
                  <a:pt x="13828" y="24660"/>
                  <a:pt x="13927" y="24671"/>
                </a:cubicBezTo>
                <a:cubicBezTo>
                  <a:pt x="13999" y="24685"/>
                  <a:pt x="14068" y="24697"/>
                  <a:pt x="14139" y="24711"/>
                </a:cubicBezTo>
                <a:cubicBezTo>
                  <a:pt x="14182" y="24718"/>
                  <a:pt x="14226" y="24726"/>
                  <a:pt x="14269" y="24733"/>
                </a:cubicBezTo>
                <a:cubicBezTo>
                  <a:pt x="14289" y="24737"/>
                  <a:pt x="14309" y="24741"/>
                  <a:pt x="14327" y="24746"/>
                </a:cubicBezTo>
                <a:cubicBezTo>
                  <a:pt x="14451" y="24775"/>
                  <a:pt x="14575" y="24805"/>
                  <a:pt x="14699" y="24834"/>
                </a:cubicBezTo>
                <a:cubicBezTo>
                  <a:pt x="14797" y="24862"/>
                  <a:pt x="14897" y="24891"/>
                  <a:pt x="14996" y="24921"/>
                </a:cubicBezTo>
                <a:cubicBezTo>
                  <a:pt x="15073" y="24944"/>
                  <a:pt x="15147" y="24971"/>
                  <a:pt x="15224" y="24996"/>
                </a:cubicBezTo>
                <a:cubicBezTo>
                  <a:pt x="15300" y="25024"/>
                  <a:pt x="15375" y="25050"/>
                  <a:pt x="15451" y="25081"/>
                </a:cubicBezTo>
                <a:cubicBezTo>
                  <a:pt x="15537" y="25117"/>
                  <a:pt x="15622" y="25154"/>
                  <a:pt x="15709" y="25190"/>
                </a:cubicBezTo>
                <a:cubicBezTo>
                  <a:pt x="15757" y="25214"/>
                  <a:pt x="15806" y="25239"/>
                  <a:pt x="15854" y="25264"/>
                </a:cubicBezTo>
                <a:lnTo>
                  <a:pt x="15971" y="25322"/>
                </a:lnTo>
                <a:cubicBezTo>
                  <a:pt x="15983" y="25329"/>
                  <a:pt x="15998" y="25334"/>
                  <a:pt x="16009" y="25341"/>
                </a:cubicBezTo>
                <a:cubicBezTo>
                  <a:pt x="16106" y="25397"/>
                  <a:pt x="16203" y="25454"/>
                  <a:pt x="16301" y="25510"/>
                </a:cubicBezTo>
                <a:cubicBezTo>
                  <a:pt x="16372" y="25559"/>
                  <a:pt x="16445" y="25607"/>
                  <a:pt x="16516" y="25656"/>
                </a:cubicBezTo>
                <a:cubicBezTo>
                  <a:pt x="16541" y="25672"/>
                  <a:pt x="16569" y="25690"/>
                  <a:pt x="16593" y="25708"/>
                </a:cubicBezTo>
                <a:cubicBezTo>
                  <a:pt x="16669" y="25764"/>
                  <a:pt x="16746" y="25824"/>
                  <a:pt x="16818" y="25884"/>
                </a:cubicBezTo>
                <a:cubicBezTo>
                  <a:pt x="16922" y="25975"/>
                  <a:pt x="17020" y="26069"/>
                  <a:pt x="17116" y="26167"/>
                </a:cubicBezTo>
                <a:cubicBezTo>
                  <a:pt x="17196" y="26256"/>
                  <a:pt x="17276" y="26345"/>
                  <a:pt x="17353" y="26438"/>
                </a:cubicBezTo>
                <a:lnTo>
                  <a:pt x="17437" y="26542"/>
                </a:lnTo>
                <a:cubicBezTo>
                  <a:pt x="17449" y="26558"/>
                  <a:pt x="17463" y="26573"/>
                  <a:pt x="17474" y="26590"/>
                </a:cubicBezTo>
                <a:cubicBezTo>
                  <a:pt x="17512" y="26646"/>
                  <a:pt x="17551" y="26699"/>
                  <a:pt x="17589" y="26755"/>
                </a:cubicBezTo>
                <a:cubicBezTo>
                  <a:pt x="17613" y="26792"/>
                  <a:pt x="17636" y="26830"/>
                  <a:pt x="17658" y="26869"/>
                </a:cubicBezTo>
                <a:cubicBezTo>
                  <a:pt x="17676" y="26899"/>
                  <a:pt x="17697" y="26931"/>
                  <a:pt x="17715" y="26964"/>
                </a:cubicBezTo>
                <a:cubicBezTo>
                  <a:pt x="17754" y="27042"/>
                  <a:pt x="17793" y="27120"/>
                  <a:pt x="17833" y="27198"/>
                </a:cubicBezTo>
                <a:lnTo>
                  <a:pt x="17918" y="27391"/>
                </a:lnTo>
                <a:cubicBezTo>
                  <a:pt x="17960" y="27488"/>
                  <a:pt x="17996" y="27585"/>
                  <a:pt x="18031" y="27685"/>
                </a:cubicBezTo>
                <a:cubicBezTo>
                  <a:pt x="18067" y="27801"/>
                  <a:pt x="18098" y="27920"/>
                  <a:pt x="18125" y="28040"/>
                </a:cubicBezTo>
                <a:cubicBezTo>
                  <a:pt x="18135" y="28095"/>
                  <a:pt x="18144" y="28148"/>
                  <a:pt x="18154" y="28204"/>
                </a:cubicBezTo>
                <a:cubicBezTo>
                  <a:pt x="18160" y="28239"/>
                  <a:pt x="18166" y="28272"/>
                  <a:pt x="18172" y="28306"/>
                </a:cubicBezTo>
                <a:cubicBezTo>
                  <a:pt x="18175" y="28319"/>
                  <a:pt x="18179" y="28335"/>
                  <a:pt x="18180" y="28350"/>
                </a:cubicBezTo>
                <a:cubicBezTo>
                  <a:pt x="18192" y="28463"/>
                  <a:pt x="18205" y="28574"/>
                  <a:pt x="18216" y="28686"/>
                </a:cubicBezTo>
                <a:cubicBezTo>
                  <a:pt x="18218" y="28746"/>
                  <a:pt x="18223" y="28807"/>
                  <a:pt x="18226" y="28866"/>
                </a:cubicBezTo>
                <a:cubicBezTo>
                  <a:pt x="18228" y="28912"/>
                  <a:pt x="18233" y="28957"/>
                  <a:pt x="18232" y="29001"/>
                </a:cubicBezTo>
                <a:cubicBezTo>
                  <a:pt x="18230" y="29111"/>
                  <a:pt x="18228" y="29220"/>
                  <a:pt x="18227" y="29329"/>
                </a:cubicBezTo>
                <a:cubicBezTo>
                  <a:pt x="18219" y="29422"/>
                  <a:pt x="18211" y="29516"/>
                  <a:pt x="18205" y="29608"/>
                </a:cubicBezTo>
                <a:cubicBezTo>
                  <a:pt x="18200" y="29678"/>
                  <a:pt x="18190" y="29748"/>
                  <a:pt x="18180" y="29818"/>
                </a:cubicBezTo>
                <a:cubicBezTo>
                  <a:pt x="18171" y="29887"/>
                  <a:pt x="18164" y="29958"/>
                  <a:pt x="18152" y="30027"/>
                </a:cubicBezTo>
                <a:cubicBezTo>
                  <a:pt x="18137" y="30114"/>
                  <a:pt x="18122" y="30200"/>
                  <a:pt x="18108" y="30285"/>
                </a:cubicBezTo>
                <a:cubicBezTo>
                  <a:pt x="18108" y="30289"/>
                  <a:pt x="18107" y="30290"/>
                  <a:pt x="18107" y="30293"/>
                </a:cubicBezTo>
                <a:cubicBezTo>
                  <a:pt x="18085" y="30391"/>
                  <a:pt x="18068" y="30487"/>
                  <a:pt x="18045" y="30585"/>
                </a:cubicBezTo>
                <a:cubicBezTo>
                  <a:pt x="18021" y="30688"/>
                  <a:pt x="17998" y="30790"/>
                  <a:pt x="17974" y="30893"/>
                </a:cubicBezTo>
                <a:cubicBezTo>
                  <a:pt x="17939" y="31048"/>
                  <a:pt x="17907" y="31202"/>
                  <a:pt x="17879" y="31358"/>
                </a:cubicBezTo>
                <a:cubicBezTo>
                  <a:pt x="17864" y="31436"/>
                  <a:pt x="17848" y="31518"/>
                  <a:pt x="17838" y="31598"/>
                </a:cubicBezTo>
                <a:cubicBezTo>
                  <a:pt x="17824" y="31694"/>
                  <a:pt x="17812" y="31790"/>
                  <a:pt x="17798" y="31887"/>
                </a:cubicBezTo>
                <a:cubicBezTo>
                  <a:pt x="17794" y="31923"/>
                  <a:pt x="17793" y="31959"/>
                  <a:pt x="17791" y="31995"/>
                </a:cubicBezTo>
                <a:cubicBezTo>
                  <a:pt x="17786" y="32053"/>
                  <a:pt x="17782" y="32111"/>
                  <a:pt x="17777" y="32169"/>
                </a:cubicBezTo>
                <a:cubicBezTo>
                  <a:pt x="17772" y="32235"/>
                  <a:pt x="17771" y="32298"/>
                  <a:pt x="17768" y="32363"/>
                </a:cubicBezTo>
                <a:cubicBezTo>
                  <a:pt x="17766" y="32442"/>
                  <a:pt x="17762" y="32520"/>
                  <a:pt x="17765" y="32599"/>
                </a:cubicBezTo>
                <a:cubicBezTo>
                  <a:pt x="17767" y="32685"/>
                  <a:pt x="17771" y="32773"/>
                  <a:pt x="17773" y="32859"/>
                </a:cubicBezTo>
                <a:cubicBezTo>
                  <a:pt x="17774" y="32899"/>
                  <a:pt x="17778" y="32940"/>
                  <a:pt x="17782" y="32978"/>
                </a:cubicBezTo>
                <a:cubicBezTo>
                  <a:pt x="17786" y="33032"/>
                  <a:pt x="17791" y="33087"/>
                  <a:pt x="17794" y="33142"/>
                </a:cubicBezTo>
                <a:cubicBezTo>
                  <a:pt x="17801" y="33219"/>
                  <a:pt x="17813" y="33297"/>
                  <a:pt x="17823" y="33373"/>
                </a:cubicBezTo>
                <a:cubicBezTo>
                  <a:pt x="17828" y="33406"/>
                  <a:pt x="17832" y="33439"/>
                  <a:pt x="17838" y="33472"/>
                </a:cubicBezTo>
                <a:cubicBezTo>
                  <a:pt x="17845" y="33516"/>
                  <a:pt x="17854" y="33558"/>
                  <a:pt x="17861" y="33602"/>
                </a:cubicBezTo>
                <a:cubicBezTo>
                  <a:pt x="17887" y="33735"/>
                  <a:pt x="17914" y="33866"/>
                  <a:pt x="17954" y="33995"/>
                </a:cubicBezTo>
                <a:cubicBezTo>
                  <a:pt x="17988" y="34104"/>
                  <a:pt x="18024" y="34211"/>
                  <a:pt x="18067" y="34314"/>
                </a:cubicBezTo>
                <a:cubicBezTo>
                  <a:pt x="18101" y="34394"/>
                  <a:pt x="18134" y="34475"/>
                  <a:pt x="18174" y="34552"/>
                </a:cubicBezTo>
                <a:cubicBezTo>
                  <a:pt x="18215" y="34628"/>
                  <a:pt x="18255" y="34703"/>
                  <a:pt x="18295" y="34780"/>
                </a:cubicBezTo>
                <a:cubicBezTo>
                  <a:pt x="18331" y="34850"/>
                  <a:pt x="18373" y="34918"/>
                  <a:pt x="18415" y="34986"/>
                </a:cubicBezTo>
                <a:lnTo>
                  <a:pt x="18469" y="35075"/>
                </a:lnTo>
                <a:cubicBezTo>
                  <a:pt x="18485" y="35101"/>
                  <a:pt x="18504" y="35127"/>
                  <a:pt x="18521" y="35151"/>
                </a:cubicBezTo>
                <a:cubicBezTo>
                  <a:pt x="18554" y="35202"/>
                  <a:pt x="18589" y="35250"/>
                  <a:pt x="18623" y="35301"/>
                </a:cubicBezTo>
                <a:cubicBezTo>
                  <a:pt x="18664" y="35362"/>
                  <a:pt x="18712" y="35420"/>
                  <a:pt x="18760" y="35476"/>
                </a:cubicBezTo>
                <a:cubicBezTo>
                  <a:pt x="18850" y="35580"/>
                  <a:pt x="18944" y="35678"/>
                  <a:pt x="19044" y="35771"/>
                </a:cubicBezTo>
                <a:cubicBezTo>
                  <a:pt x="19103" y="35823"/>
                  <a:pt x="19161" y="35879"/>
                  <a:pt x="19222" y="35930"/>
                </a:cubicBezTo>
                <a:cubicBezTo>
                  <a:pt x="19263" y="35966"/>
                  <a:pt x="19305" y="36001"/>
                  <a:pt x="19346" y="36035"/>
                </a:cubicBezTo>
                <a:cubicBezTo>
                  <a:pt x="19368" y="36053"/>
                  <a:pt x="19390" y="36073"/>
                  <a:pt x="19412" y="36089"/>
                </a:cubicBezTo>
                <a:cubicBezTo>
                  <a:pt x="19455" y="36122"/>
                  <a:pt x="19497" y="36155"/>
                  <a:pt x="19539" y="36187"/>
                </a:cubicBezTo>
                <a:cubicBezTo>
                  <a:pt x="19568" y="36209"/>
                  <a:pt x="19596" y="36233"/>
                  <a:pt x="19625" y="36251"/>
                </a:cubicBezTo>
                <a:cubicBezTo>
                  <a:pt x="19693" y="36298"/>
                  <a:pt x="19761" y="36344"/>
                  <a:pt x="19828" y="36391"/>
                </a:cubicBezTo>
                <a:cubicBezTo>
                  <a:pt x="19853" y="36406"/>
                  <a:pt x="19878" y="36421"/>
                  <a:pt x="19903" y="36435"/>
                </a:cubicBezTo>
                <a:cubicBezTo>
                  <a:pt x="19951" y="36462"/>
                  <a:pt x="19999" y="36491"/>
                  <a:pt x="20047" y="36518"/>
                </a:cubicBezTo>
                <a:cubicBezTo>
                  <a:pt x="20111" y="36555"/>
                  <a:pt x="20178" y="36585"/>
                  <a:pt x="20245" y="36616"/>
                </a:cubicBezTo>
                <a:cubicBezTo>
                  <a:pt x="20316" y="36651"/>
                  <a:pt x="20389" y="36680"/>
                  <a:pt x="20461" y="36710"/>
                </a:cubicBezTo>
                <a:cubicBezTo>
                  <a:pt x="20497" y="36724"/>
                  <a:pt x="20532" y="36741"/>
                  <a:pt x="20568" y="36754"/>
                </a:cubicBezTo>
                <a:cubicBezTo>
                  <a:pt x="20604" y="36766"/>
                  <a:pt x="20641" y="36780"/>
                  <a:pt x="20677" y="36791"/>
                </a:cubicBezTo>
                <a:cubicBezTo>
                  <a:pt x="20723" y="36807"/>
                  <a:pt x="20767" y="36824"/>
                  <a:pt x="20814" y="36838"/>
                </a:cubicBezTo>
                <a:cubicBezTo>
                  <a:pt x="20852" y="36848"/>
                  <a:pt x="20889" y="36858"/>
                  <a:pt x="20925" y="36869"/>
                </a:cubicBezTo>
                <a:cubicBezTo>
                  <a:pt x="20994" y="36888"/>
                  <a:pt x="21065" y="36909"/>
                  <a:pt x="21134" y="36925"/>
                </a:cubicBezTo>
                <a:cubicBezTo>
                  <a:pt x="21215" y="36943"/>
                  <a:pt x="21298" y="36966"/>
                  <a:pt x="21381" y="36979"/>
                </a:cubicBezTo>
                <a:cubicBezTo>
                  <a:pt x="21456" y="36992"/>
                  <a:pt x="21530" y="37009"/>
                  <a:pt x="21605" y="37018"/>
                </a:cubicBezTo>
                <a:cubicBezTo>
                  <a:pt x="21691" y="37030"/>
                  <a:pt x="21778" y="37044"/>
                  <a:pt x="21864" y="37050"/>
                </a:cubicBezTo>
                <a:lnTo>
                  <a:pt x="22026" y="37063"/>
                </a:lnTo>
                <a:cubicBezTo>
                  <a:pt x="22054" y="37064"/>
                  <a:pt x="22081" y="37066"/>
                  <a:pt x="22108" y="37066"/>
                </a:cubicBezTo>
                <a:cubicBezTo>
                  <a:pt x="22178" y="37068"/>
                  <a:pt x="22248" y="37068"/>
                  <a:pt x="22320" y="37069"/>
                </a:cubicBezTo>
                <a:cubicBezTo>
                  <a:pt x="22374" y="37069"/>
                  <a:pt x="22431" y="37064"/>
                  <a:pt x="22485" y="37059"/>
                </a:cubicBezTo>
                <a:cubicBezTo>
                  <a:pt x="22539" y="37055"/>
                  <a:pt x="22591" y="37052"/>
                  <a:pt x="22645" y="37044"/>
                </a:cubicBezTo>
                <a:cubicBezTo>
                  <a:pt x="22691" y="37038"/>
                  <a:pt x="22738" y="37032"/>
                  <a:pt x="22785" y="37024"/>
                </a:cubicBezTo>
                <a:cubicBezTo>
                  <a:pt x="22805" y="37022"/>
                  <a:pt x="22824" y="37021"/>
                  <a:pt x="22844" y="37017"/>
                </a:cubicBezTo>
                <a:cubicBezTo>
                  <a:pt x="22958" y="36995"/>
                  <a:pt x="23073" y="36976"/>
                  <a:pt x="23186" y="36947"/>
                </a:cubicBezTo>
                <a:cubicBezTo>
                  <a:pt x="23234" y="36936"/>
                  <a:pt x="23283" y="36924"/>
                  <a:pt x="23331" y="36913"/>
                </a:cubicBezTo>
                <a:cubicBezTo>
                  <a:pt x="23360" y="36905"/>
                  <a:pt x="23387" y="36901"/>
                  <a:pt x="23413" y="36892"/>
                </a:cubicBezTo>
                <a:cubicBezTo>
                  <a:pt x="23476" y="36872"/>
                  <a:pt x="23540" y="36852"/>
                  <a:pt x="23602" y="36832"/>
                </a:cubicBezTo>
                <a:cubicBezTo>
                  <a:pt x="23654" y="36817"/>
                  <a:pt x="23703" y="36800"/>
                  <a:pt x="23754" y="36782"/>
                </a:cubicBezTo>
                <a:cubicBezTo>
                  <a:pt x="23827" y="36755"/>
                  <a:pt x="23900" y="36727"/>
                  <a:pt x="23974" y="36699"/>
                </a:cubicBezTo>
                <a:cubicBezTo>
                  <a:pt x="24028" y="36679"/>
                  <a:pt x="24080" y="36655"/>
                  <a:pt x="24135" y="36631"/>
                </a:cubicBezTo>
                <a:cubicBezTo>
                  <a:pt x="24173" y="36615"/>
                  <a:pt x="24212" y="36598"/>
                  <a:pt x="24252" y="36580"/>
                </a:cubicBezTo>
                <a:cubicBezTo>
                  <a:pt x="24264" y="36575"/>
                  <a:pt x="24278" y="36570"/>
                  <a:pt x="24291" y="36567"/>
                </a:cubicBezTo>
                <a:cubicBezTo>
                  <a:pt x="24505" y="36497"/>
                  <a:pt x="24715" y="36414"/>
                  <a:pt x="24925" y="36333"/>
                </a:cubicBezTo>
                <a:cubicBezTo>
                  <a:pt x="25137" y="36250"/>
                  <a:pt x="25348" y="36170"/>
                  <a:pt x="25558" y="36084"/>
                </a:cubicBezTo>
                <a:cubicBezTo>
                  <a:pt x="25671" y="36039"/>
                  <a:pt x="25782" y="35990"/>
                  <a:pt x="25893" y="35941"/>
                </a:cubicBezTo>
                <a:cubicBezTo>
                  <a:pt x="25989" y="35898"/>
                  <a:pt x="26082" y="35848"/>
                  <a:pt x="26177" y="35800"/>
                </a:cubicBezTo>
                <a:cubicBezTo>
                  <a:pt x="26231" y="35773"/>
                  <a:pt x="26281" y="35740"/>
                  <a:pt x="26333" y="35711"/>
                </a:cubicBezTo>
                <a:cubicBezTo>
                  <a:pt x="26366" y="35691"/>
                  <a:pt x="26400" y="35672"/>
                  <a:pt x="26432" y="35652"/>
                </a:cubicBezTo>
                <a:cubicBezTo>
                  <a:pt x="26521" y="35594"/>
                  <a:pt x="26612" y="35538"/>
                  <a:pt x="26698" y="35476"/>
                </a:cubicBezTo>
                <a:cubicBezTo>
                  <a:pt x="26802" y="35402"/>
                  <a:pt x="26905" y="35329"/>
                  <a:pt x="27005" y="35251"/>
                </a:cubicBezTo>
                <a:cubicBezTo>
                  <a:pt x="27088" y="35187"/>
                  <a:pt x="27170" y="35124"/>
                  <a:pt x="27251" y="35060"/>
                </a:cubicBezTo>
                <a:cubicBezTo>
                  <a:pt x="27346" y="34983"/>
                  <a:pt x="27442" y="34907"/>
                  <a:pt x="27535" y="34826"/>
                </a:cubicBezTo>
                <a:cubicBezTo>
                  <a:pt x="27621" y="34754"/>
                  <a:pt x="27705" y="34682"/>
                  <a:pt x="27787" y="34607"/>
                </a:cubicBezTo>
                <a:cubicBezTo>
                  <a:pt x="27832" y="34567"/>
                  <a:pt x="27879" y="34527"/>
                  <a:pt x="27922" y="34485"/>
                </a:cubicBezTo>
                <a:cubicBezTo>
                  <a:pt x="27972" y="34437"/>
                  <a:pt x="28021" y="34390"/>
                  <a:pt x="28071" y="34341"/>
                </a:cubicBezTo>
                <a:cubicBezTo>
                  <a:pt x="28088" y="34325"/>
                  <a:pt x="28106" y="34308"/>
                  <a:pt x="28124" y="34290"/>
                </a:cubicBezTo>
                <a:cubicBezTo>
                  <a:pt x="28181" y="34233"/>
                  <a:pt x="28238" y="34174"/>
                  <a:pt x="28295" y="34114"/>
                </a:cubicBezTo>
                <a:cubicBezTo>
                  <a:pt x="28598" y="33798"/>
                  <a:pt x="28876" y="33458"/>
                  <a:pt x="29130" y="33102"/>
                </a:cubicBezTo>
                <a:cubicBezTo>
                  <a:pt x="29206" y="32994"/>
                  <a:pt x="29280" y="32888"/>
                  <a:pt x="29355" y="32780"/>
                </a:cubicBezTo>
                <a:cubicBezTo>
                  <a:pt x="29378" y="32744"/>
                  <a:pt x="29402" y="32709"/>
                  <a:pt x="29425" y="32672"/>
                </a:cubicBezTo>
                <a:cubicBezTo>
                  <a:pt x="29453" y="32632"/>
                  <a:pt x="29480" y="32593"/>
                  <a:pt x="29504" y="32553"/>
                </a:cubicBezTo>
                <a:cubicBezTo>
                  <a:pt x="29563" y="32453"/>
                  <a:pt x="29623" y="32355"/>
                  <a:pt x="29678" y="32255"/>
                </a:cubicBezTo>
                <a:cubicBezTo>
                  <a:pt x="29701" y="32210"/>
                  <a:pt x="29727" y="32168"/>
                  <a:pt x="29749" y="32124"/>
                </a:cubicBezTo>
                <a:cubicBezTo>
                  <a:pt x="29780" y="32059"/>
                  <a:pt x="29812" y="31995"/>
                  <a:pt x="29843" y="31931"/>
                </a:cubicBezTo>
                <a:cubicBezTo>
                  <a:pt x="29868" y="31884"/>
                  <a:pt x="29888" y="31833"/>
                  <a:pt x="29912" y="31785"/>
                </a:cubicBezTo>
                <a:cubicBezTo>
                  <a:pt x="29931" y="31743"/>
                  <a:pt x="29951" y="31698"/>
                  <a:pt x="29970" y="31655"/>
                </a:cubicBezTo>
                <a:cubicBezTo>
                  <a:pt x="30008" y="31561"/>
                  <a:pt x="30048" y="31467"/>
                  <a:pt x="30083" y="31372"/>
                </a:cubicBezTo>
                <a:cubicBezTo>
                  <a:pt x="30106" y="31307"/>
                  <a:pt x="30134" y="31244"/>
                  <a:pt x="30154" y="31178"/>
                </a:cubicBezTo>
                <a:cubicBezTo>
                  <a:pt x="30173" y="31123"/>
                  <a:pt x="30192" y="31067"/>
                  <a:pt x="30209" y="31010"/>
                </a:cubicBezTo>
                <a:cubicBezTo>
                  <a:pt x="30243" y="30909"/>
                  <a:pt x="30273" y="30807"/>
                  <a:pt x="30302" y="30705"/>
                </a:cubicBezTo>
                <a:cubicBezTo>
                  <a:pt x="30363" y="30501"/>
                  <a:pt x="30415" y="30298"/>
                  <a:pt x="30457" y="30089"/>
                </a:cubicBezTo>
                <a:cubicBezTo>
                  <a:pt x="30502" y="29865"/>
                  <a:pt x="30542" y="29639"/>
                  <a:pt x="30579" y="29413"/>
                </a:cubicBezTo>
                <a:cubicBezTo>
                  <a:pt x="30588" y="29357"/>
                  <a:pt x="30594" y="29299"/>
                  <a:pt x="30601" y="29242"/>
                </a:cubicBezTo>
                <a:cubicBezTo>
                  <a:pt x="30609" y="29199"/>
                  <a:pt x="30615" y="29154"/>
                  <a:pt x="30620" y="29111"/>
                </a:cubicBezTo>
                <a:cubicBezTo>
                  <a:pt x="30631" y="29005"/>
                  <a:pt x="30645" y="28899"/>
                  <a:pt x="30653" y="28792"/>
                </a:cubicBezTo>
                <a:cubicBezTo>
                  <a:pt x="30663" y="28668"/>
                  <a:pt x="30674" y="28546"/>
                  <a:pt x="30681" y="28423"/>
                </a:cubicBezTo>
                <a:cubicBezTo>
                  <a:pt x="30686" y="28313"/>
                  <a:pt x="30691" y="28201"/>
                  <a:pt x="30693" y="28091"/>
                </a:cubicBezTo>
                <a:cubicBezTo>
                  <a:pt x="30694" y="28039"/>
                  <a:pt x="30698" y="27987"/>
                  <a:pt x="30697" y="27936"/>
                </a:cubicBezTo>
                <a:cubicBezTo>
                  <a:pt x="30696" y="27873"/>
                  <a:pt x="30694" y="27811"/>
                  <a:pt x="30693" y="27747"/>
                </a:cubicBezTo>
                <a:cubicBezTo>
                  <a:pt x="30692" y="27646"/>
                  <a:pt x="30691" y="27543"/>
                  <a:pt x="30687" y="27442"/>
                </a:cubicBezTo>
                <a:cubicBezTo>
                  <a:pt x="30679" y="27198"/>
                  <a:pt x="30670" y="26952"/>
                  <a:pt x="30658" y="26708"/>
                </a:cubicBezTo>
                <a:cubicBezTo>
                  <a:pt x="30653" y="26590"/>
                  <a:pt x="30643" y="26472"/>
                  <a:pt x="30632" y="26356"/>
                </a:cubicBezTo>
                <a:cubicBezTo>
                  <a:pt x="30624" y="26260"/>
                  <a:pt x="30612" y="26165"/>
                  <a:pt x="30595" y="26070"/>
                </a:cubicBezTo>
                <a:cubicBezTo>
                  <a:pt x="30585" y="26012"/>
                  <a:pt x="30576" y="25955"/>
                  <a:pt x="30563" y="25898"/>
                </a:cubicBezTo>
                <a:cubicBezTo>
                  <a:pt x="30550" y="25843"/>
                  <a:pt x="30537" y="25788"/>
                  <a:pt x="30526" y="25732"/>
                </a:cubicBezTo>
                <a:cubicBezTo>
                  <a:pt x="30505" y="25638"/>
                  <a:pt x="30480" y="25543"/>
                  <a:pt x="30456" y="25451"/>
                </a:cubicBezTo>
                <a:cubicBezTo>
                  <a:pt x="30399" y="25233"/>
                  <a:pt x="30343" y="25014"/>
                  <a:pt x="30283" y="24795"/>
                </a:cubicBezTo>
                <a:cubicBezTo>
                  <a:pt x="30222" y="24579"/>
                  <a:pt x="30158" y="24362"/>
                  <a:pt x="30093" y="24145"/>
                </a:cubicBezTo>
                <a:cubicBezTo>
                  <a:pt x="30058" y="24035"/>
                  <a:pt x="30023" y="23925"/>
                  <a:pt x="29987" y="23815"/>
                </a:cubicBezTo>
                <a:cubicBezTo>
                  <a:pt x="29954" y="23715"/>
                  <a:pt x="29919" y="23616"/>
                  <a:pt x="29883" y="23516"/>
                </a:cubicBezTo>
                <a:cubicBezTo>
                  <a:pt x="29851" y="23425"/>
                  <a:pt x="29816" y="23334"/>
                  <a:pt x="29781" y="23244"/>
                </a:cubicBezTo>
                <a:cubicBezTo>
                  <a:pt x="29745" y="23151"/>
                  <a:pt x="29712" y="23058"/>
                  <a:pt x="29675" y="22967"/>
                </a:cubicBezTo>
                <a:cubicBezTo>
                  <a:pt x="29515" y="22568"/>
                  <a:pt x="29356" y="22169"/>
                  <a:pt x="29181" y="21779"/>
                </a:cubicBezTo>
                <a:cubicBezTo>
                  <a:pt x="29015" y="21403"/>
                  <a:pt x="28861" y="21023"/>
                  <a:pt x="28695" y="20650"/>
                </a:cubicBezTo>
                <a:cubicBezTo>
                  <a:pt x="28619" y="20479"/>
                  <a:pt x="28536" y="20310"/>
                  <a:pt x="28453" y="20143"/>
                </a:cubicBezTo>
                <a:cubicBezTo>
                  <a:pt x="28372" y="19980"/>
                  <a:pt x="28289" y="19819"/>
                  <a:pt x="28204" y="19660"/>
                </a:cubicBezTo>
                <a:cubicBezTo>
                  <a:pt x="28042" y="19360"/>
                  <a:pt x="27867" y="19067"/>
                  <a:pt x="27698" y="18770"/>
                </a:cubicBezTo>
                <a:cubicBezTo>
                  <a:pt x="27567" y="18538"/>
                  <a:pt x="27447" y="18303"/>
                  <a:pt x="27320" y="18069"/>
                </a:cubicBezTo>
                <a:cubicBezTo>
                  <a:pt x="27196" y="17834"/>
                  <a:pt x="27067" y="17606"/>
                  <a:pt x="26935" y="17379"/>
                </a:cubicBezTo>
                <a:cubicBezTo>
                  <a:pt x="26656" y="16903"/>
                  <a:pt x="26363" y="16434"/>
                  <a:pt x="26088" y="15954"/>
                </a:cubicBezTo>
                <a:cubicBezTo>
                  <a:pt x="25785" y="15412"/>
                  <a:pt x="25519" y="14851"/>
                  <a:pt x="25229" y="14302"/>
                </a:cubicBezTo>
                <a:cubicBezTo>
                  <a:pt x="25132" y="14117"/>
                  <a:pt x="25034" y="13932"/>
                  <a:pt x="24928" y="13753"/>
                </a:cubicBezTo>
                <a:cubicBezTo>
                  <a:pt x="24819" y="13567"/>
                  <a:pt x="24708" y="13381"/>
                  <a:pt x="24598" y="13196"/>
                </a:cubicBezTo>
                <a:cubicBezTo>
                  <a:pt x="24375" y="12819"/>
                  <a:pt x="24153" y="12441"/>
                  <a:pt x="23911" y="12079"/>
                </a:cubicBezTo>
                <a:cubicBezTo>
                  <a:pt x="23798" y="11910"/>
                  <a:pt x="23679" y="11745"/>
                  <a:pt x="23563" y="11577"/>
                </a:cubicBezTo>
                <a:cubicBezTo>
                  <a:pt x="23458" y="11423"/>
                  <a:pt x="23354" y="11265"/>
                  <a:pt x="23248" y="11108"/>
                </a:cubicBezTo>
                <a:cubicBezTo>
                  <a:pt x="23015" y="10751"/>
                  <a:pt x="22782" y="10397"/>
                  <a:pt x="22541" y="10047"/>
                </a:cubicBezTo>
                <a:cubicBezTo>
                  <a:pt x="22420" y="9869"/>
                  <a:pt x="22297" y="9692"/>
                  <a:pt x="22170" y="9517"/>
                </a:cubicBezTo>
                <a:cubicBezTo>
                  <a:pt x="22040" y="9336"/>
                  <a:pt x="21906" y="9157"/>
                  <a:pt x="21772" y="8979"/>
                </a:cubicBezTo>
                <a:cubicBezTo>
                  <a:pt x="21503" y="8624"/>
                  <a:pt x="21230" y="8272"/>
                  <a:pt x="20965" y="7915"/>
                </a:cubicBezTo>
                <a:cubicBezTo>
                  <a:pt x="20714" y="7580"/>
                  <a:pt x="20467" y="7243"/>
                  <a:pt x="20216" y="6909"/>
                </a:cubicBezTo>
                <a:cubicBezTo>
                  <a:pt x="20105" y="6761"/>
                  <a:pt x="19990" y="6619"/>
                  <a:pt x="19871" y="6480"/>
                </a:cubicBezTo>
                <a:cubicBezTo>
                  <a:pt x="19754" y="6347"/>
                  <a:pt x="19630" y="6221"/>
                  <a:pt x="19501" y="6100"/>
                </a:cubicBezTo>
                <a:cubicBezTo>
                  <a:pt x="19360" y="5965"/>
                  <a:pt x="19216" y="5835"/>
                  <a:pt x="19069" y="5701"/>
                </a:cubicBezTo>
                <a:cubicBezTo>
                  <a:pt x="18922" y="5563"/>
                  <a:pt x="18776" y="5423"/>
                  <a:pt x="18629" y="5284"/>
                </a:cubicBezTo>
                <a:cubicBezTo>
                  <a:pt x="18336" y="5007"/>
                  <a:pt x="18035" y="4739"/>
                  <a:pt x="17727" y="4478"/>
                </a:cubicBezTo>
                <a:cubicBezTo>
                  <a:pt x="17148" y="3985"/>
                  <a:pt x="16528" y="3545"/>
                  <a:pt x="15933" y="3072"/>
                </a:cubicBezTo>
                <a:cubicBezTo>
                  <a:pt x="15795" y="2961"/>
                  <a:pt x="15659" y="2849"/>
                  <a:pt x="15518" y="2742"/>
                </a:cubicBezTo>
                <a:cubicBezTo>
                  <a:pt x="15434" y="2681"/>
                  <a:pt x="15348" y="2621"/>
                  <a:pt x="15261" y="2564"/>
                </a:cubicBezTo>
                <a:cubicBezTo>
                  <a:pt x="15177" y="2509"/>
                  <a:pt x="15090" y="2458"/>
                  <a:pt x="15005" y="2406"/>
                </a:cubicBezTo>
                <a:cubicBezTo>
                  <a:pt x="14822" y="2299"/>
                  <a:pt x="14644" y="2187"/>
                  <a:pt x="14456" y="2087"/>
                </a:cubicBezTo>
                <a:cubicBezTo>
                  <a:pt x="14309" y="2009"/>
                  <a:pt x="14159" y="1937"/>
                  <a:pt x="14006" y="1868"/>
                </a:cubicBezTo>
                <a:cubicBezTo>
                  <a:pt x="13854" y="1800"/>
                  <a:pt x="13701" y="1733"/>
                  <a:pt x="13547" y="1671"/>
                </a:cubicBezTo>
                <a:cubicBezTo>
                  <a:pt x="13369" y="1597"/>
                  <a:pt x="13191" y="1524"/>
                  <a:pt x="13013" y="1452"/>
                </a:cubicBezTo>
                <a:cubicBezTo>
                  <a:pt x="12830" y="1380"/>
                  <a:pt x="12646" y="1313"/>
                  <a:pt x="12461" y="1251"/>
                </a:cubicBezTo>
                <a:cubicBezTo>
                  <a:pt x="12281" y="1192"/>
                  <a:pt x="12101" y="1135"/>
                  <a:pt x="11924" y="1068"/>
                </a:cubicBezTo>
                <a:cubicBezTo>
                  <a:pt x="11736" y="992"/>
                  <a:pt x="11554" y="909"/>
                  <a:pt x="11369" y="828"/>
                </a:cubicBezTo>
                <a:cubicBezTo>
                  <a:pt x="11205" y="756"/>
                  <a:pt x="11038" y="692"/>
                  <a:pt x="10870" y="627"/>
                </a:cubicBezTo>
                <a:cubicBezTo>
                  <a:pt x="10704" y="563"/>
                  <a:pt x="10539" y="498"/>
                  <a:pt x="10368" y="449"/>
                </a:cubicBezTo>
                <a:cubicBezTo>
                  <a:pt x="10192" y="398"/>
                  <a:pt x="10012" y="357"/>
                  <a:pt x="9832" y="314"/>
                </a:cubicBezTo>
                <a:lnTo>
                  <a:pt x="9832" y="314"/>
                </a:lnTo>
                <a:cubicBezTo>
                  <a:pt x="9838" y="315"/>
                  <a:pt x="9842" y="316"/>
                  <a:pt x="9846" y="316"/>
                </a:cubicBezTo>
                <a:cubicBezTo>
                  <a:pt x="9644" y="268"/>
                  <a:pt x="9442" y="212"/>
                  <a:pt x="9238" y="172"/>
                </a:cubicBezTo>
                <a:cubicBezTo>
                  <a:pt x="9115" y="147"/>
                  <a:pt x="8991" y="128"/>
                  <a:pt x="8868" y="115"/>
                </a:cubicBezTo>
                <a:cubicBezTo>
                  <a:pt x="8762" y="103"/>
                  <a:pt x="8656" y="92"/>
                  <a:pt x="8550" y="79"/>
                </a:cubicBezTo>
                <a:cubicBezTo>
                  <a:pt x="8454" y="67"/>
                  <a:pt x="8359" y="54"/>
                  <a:pt x="8263" y="43"/>
                </a:cubicBezTo>
                <a:cubicBezTo>
                  <a:pt x="8171" y="31"/>
                  <a:pt x="8080" y="17"/>
                  <a:pt x="7987" y="12"/>
                </a:cubicBezTo>
                <a:cubicBezTo>
                  <a:pt x="7930" y="8"/>
                  <a:pt x="7875" y="3"/>
                  <a:pt x="7818" y="2"/>
                </a:cubicBezTo>
                <a:cubicBezTo>
                  <a:pt x="7752" y="2"/>
                  <a:pt x="7686" y="0"/>
                  <a:pt x="76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6"/>
          <p:cNvSpPr/>
          <p:nvPr/>
        </p:nvSpPr>
        <p:spPr>
          <a:xfrm>
            <a:off x="-241300" y="-248000"/>
            <a:ext cx="1034098" cy="911300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6"/>
          <p:cNvSpPr/>
          <p:nvPr/>
        </p:nvSpPr>
        <p:spPr>
          <a:xfrm>
            <a:off x="8437372" y="146110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6"/>
          <p:cNvSpPr/>
          <p:nvPr/>
        </p:nvSpPr>
        <p:spPr>
          <a:xfrm>
            <a:off x="8363580" y="4521143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125" y="1493525"/>
            <a:ext cx="7704000" cy="13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idx="1" type="subTitle"/>
          </p:nvPr>
        </p:nvSpPr>
        <p:spPr>
          <a:xfrm>
            <a:off x="1036050" y="2895674"/>
            <a:ext cx="2907600" cy="4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Anton"/>
                <a:ea typeface="Anton"/>
                <a:cs typeface="Anton"/>
                <a:sym typeface="Anto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2" type="subTitle"/>
          </p:nvPr>
        </p:nvSpPr>
        <p:spPr>
          <a:xfrm>
            <a:off x="5200325" y="2895674"/>
            <a:ext cx="2907600" cy="4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3" type="subTitle"/>
          </p:nvPr>
        </p:nvSpPr>
        <p:spPr>
          <a:xfrm>
            <a:off x="927900" y="3324850"/>
            <a:ext cx="3123900" cy="96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4" type="subTitle"/>
          </p:nvPr>
        </p:nvSpPr>
        <p:spPr>
          <a:xfrm>
            <a:off x="5092175" y="3324850"/>
            <a:ext cx="3123900" cy="96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3" name="Google Shape;33;p5"/>
          <p:cNvSpPr/>
          <p:nvPr/>
        </p:nvSpPr>
        <p:spPr>
          <a:xfrm flipH="1" rot="-920928">
            <a:off x="7594651" y="3942559"/>
            <a:ext cx="2261325" cy="1616937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5"/>
          <p:cNvSpPr/>
          <p:nvPr/>
        </p:nvSpPr>
        <p:spPr>
          <a:xfrm flipH="1">
            <a:off x="756364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5"/>
          <p:cNvSpPr/>
          <p:nvPr/>
        </p:nvSpPr>
        <p:spPr>
          <a:xfrm flipH="1">
            <a:off x="8387867" y="-403200"/>
            <a:ext cx="1072657" cy="945244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5"/>
          <p:cNvSpPr/>
          <p:nvPr/>
        </p:nvSpPr>
        <p:spPr>
          <a:xfrm flipH="1">
            <a:off x="125964" y="4006960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/>
          <p:nvPr/>
        </p:nvSpPr>
        <p:spPr>
          <a:xfrm flipH="1" rot="-920928">
            <a:off x="7594651" y="3942559"/>
            <a:ext cx="2261325" cy="1616937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6"/>
          <p:cNvSpPr/>
          <p:nvPr/>
        </p:nvSpPr>
        <p:spPr>
          <a:xfrm flipH="1">
            <a:off x="756364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6"/>
          <p:cNvSpPr/>
          <p:nvPr/>
        </p:nvSpPr>
        <p:spPr>
          <a:xfrm flipH="1">
            <a:off x="8387867" y="-403200"/>
            <a:ext cx="1072657" cy="945244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6"/>
          <p:cNvSpPr/>
          <p:nvPr/>
        </p:nvSpPr>
        <p:spPr>
          <a:xfrm flipH="1">
            <a:off x="125964" y="4006960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6"/>
          <p:cNvSpPr txBox="1"/>
          <p:nvPr>
            <p:ph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idx="1" type="body"/>
          </p:nvPr>
        </p:nvSpPr>
        <p:spPr>
          <a:xfrm>
            <a:off x="716125" y="1673875"/>
            <a:ext cx="3962700" cy="24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6" name="Google Shape;46;p7"/>
          <p:cNvSpPr/>
          <p:nvPr/>
        </p:nvSpPr>
        <p:spPr>
          <a:xfrm>
            <a:off x="8365175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7"/>
          <p:cNvSpPr/>
          <p:nvPr/>
        </p:nvSpPr>
        <p:spPr>
          <a:xfrm rot="2442826">
            <a:off x="-668776" y="3660162"/>
            <a:ext cx="1665019" cy="1610679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7"/>
          <p:cNvSpPr/>
          <p:nvPr/>
        </p:nvSpPr>
        <p:spPr>
          <a:xfrm>
            <a:off x="-301928" y="-111025"/>
            <a:ext cx="816284" cy="719328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8912992" y="34214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1886250" y="1242050"/>
            <a:ext cx="5371500" cy="262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52" name="Google Shape;52;p8"/>
          <p:cNvSpPr/>
          <p:nvPr/>
        </p:nvSpPr>
        <p:spPr>
          <a:xfrm flipH="1" rot="-920967">
            <a:off x="6378739" y="3072861"/>
            <a:ext cx="3508089" cy="2508472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8"/>
          <p:cNvSpPr/>
          <p:nvPr/>
        </p:nvSpPr>
        <p:spPr>
          <a:xfrm flipH="1">
            <a:off x="756364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8"/>
          <p:cNvSpPr/>
          <p:nvPr/>
        </p:nvSpPr>
        <p:spPr>
          <a:xfrm flipH="1">
            <a:off x="7911892" y="-247998"/>
            <a:ext cx="1300602" cy="1146143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8"/>
          <p:cNvSpPr/>
          <p:nvPr/>
        </p:nvSpPr>
        <p:spPr>
          <a:xfrm flipH="1">
            <a:off x="426664" y="38091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8"/>
          <p:cNvSpPr/>
          <p:nvPr/>
        </p:nvSpPr>
        <p:spPr>
          <a:xfrm flipH="1" rot="674509">
            <a:off x="-1056413" y="-975177"/>
            <a:ext cx="3545064" cy="3826659"/>
          </a:xfrm>
          <a:custGeom>
            <a:rect b="b" l="l" r="r" t="t"/>
            <a:pathLst>
              <a:path extrusionOk="0" h="37069" w="30699">
                <a:moveTo>
                  <a:pt x="7621" y="0"/>
                </a:moveTo>
                <a:cubicBezTo>
                  <a:pt x="7580" y="0"/>
                  <a:pt x="7538" y="5"/>
                  <a:pt x="7497" y="6"/>
                </a:cubicBezTo>
                <a:cubicBezTo>
                  <a:pt x="7446" y="8"/>
                  <a:pt x="7397" y="8"/>
                  <a:pt x="7347" y="13"/>
                </a:cubicBezTo>
                <a:cubicBezTo>
                  <a:pt x="7272" y="21"/>
                  <a:pt x="7199" y="28"/>
                  <a:pt x="7123" y="38"/>
                </a:cubicBezTo>
                <a:cubicBezTo>
                  <a:pt x="7097" y="41"/>
                  <a:pt x="7071" y="43"/>
                  <a:pt x="7045" y="48"/>
                </a:cubicBezTo>
                <a:cubicBezTo>
                  <a:pt x="6910" y="72"/>
                  <a:pt x="6773" y="94"/>
                  <a:pt x="6637" y="118"/>
                </a:cubicBezTo>
                <a:cubicBezTo>
                  <a:pt x="6401" y="156"/>
                  <a:pt x="6167" y="203"/>
                  <a:pt x="5932" y="247"/>
                </a:cubicBezTo>
                <a:cubicBezTo>
                  <a:pt x="5827" y="268"/>
                  <a:pt x="5723" y="288"/>
                  <a:pt x="5620" y="309"/>
                </a:cubicBezTo>
                <a:cubicBezTo>
                  <a:pt x="5514" y="330"/>
                  <a:pt x="5408" y="353"/>
                  <a:pt x="5302" y="378"/>
                </a:cubicBezTo>
                <a:cubicBezTo>
                  <a:pt x="5247" y="392"/>
                  <a:pt x="5192" y="408"/>
                  <a:pt x="5136" y="424"/>
                </a:cubicBezTo>
                <a:cubicBezTo>
                  <a:pt x="5100" y="433"/>
                  <a:pt x="5065" y="443"/>
                  <a:pt x="5029" y="455"/>
                </a:cubicBezTo>
                <a:cubicBezTo>
                  <a:pt x="4975" y="472"/>
                  <a:pt x="4919" y="488"/>
                  <a:pt x="4865" y="507"/>
                </a:cubicBezTo>
                <a:cubicBezTo>
                  <a:pt x="4806" y="529"/>
                  <a:pt x="4747" y="553"/>
                  <a:pt x="4687" y="574"/>
                </a:cubicBezTo>
                <a:cubicBezTo>
                  <a:pt x="4640" y="593"/>
                  <a:pt x="4595" y="615"/>
                  <a:pt x="4551" y="635"/>
                </a:cubicBezTo>
                <a:cubicBezTo>
                  <a:pt x="4505" y="656"/>
                  <a:pt x="4459" y="673"/>
                  <a:pt x="4414" y="698"/>
                </a:cubicBezTo>
                <a:cubicBezTo>
                  <a:pt x="4352" y="732"/>
                  <a:pt x="4289" y="766"/>
                  <a:pt x="4226" y="800"/>
                </a:cubicBezTo>
                <a:cubicBezTo>
                  <a:pt x="4187" y="821"/>
                  <a:pt x="4153" y="843"/>
                  <a:pt x="4117" y="864"/>
                </a:cubicBezTo>
                <a:cubicBezTo>
                  <a:pt x="4064" y="897"/>
                  <a:pt x="4010" y="926"/>
                  <a:pt x="3957" y="961"/>
                </a:cubicBezTo>
                <a:cubicBezTo>
                  <a:pt x="3908" y="993"/>
                  <a:pt x="3857" y="1026"/>
                  <a:pt x="3809" y="1058"/>
                </a:cubicBezTo>
                <a:cubicBezTo>
                  <a:pt x="3716" y="1119"/>
                  <a:pt x="3625" y="1184"/>
                  <a:pt x="3534" y="1248"/>
                </a:cubicBezTo>
                <a:cubicBezTo>
                  <a:pt x="3352" y="1375"/>
                  <a:pt x="3174" y="1508"/>
                  <a:pt x="2995" y="1638"/>
                </a:cubicBezTo>
                <a:cubicBezTo>
                  <a:pt x="2911" y="1700"/>
                  <a:pt x="2823" y="1762"/>
                  <a:pt x="2737" y="1828"/>
                </a:cubicBezTo>
                <a:cubicBezTo>
                  <a:pt x="2689" y="1867"/>
                  <a:pt x="2639" y="1905"/>
                  <a:pt x="2590" y="1943"/>
                </a:cubicBezTo>
                <a:cubicBezTo>
                  <a:pt x="2544" y="1978"/>
                  <a:pt x="2500" y="2017"/>
                  <a:pt x="2457" y="2053"/>
                </a:cubicBezTo>
                <a:cubicBezTo>
                  <a:pt x="2369" y="2126"/>
                  <a:pt x="2286" y="2205"/>
                  <a:pt x="2205" y="2287"/>
                </a:cubicBezTo>
                <a:cubicBezTo>
                  <a:pt x="2174" y="2318"/>
                  <a:pt x="2141" y="2350"/>
                  <a:pt x="2111" y="2383"/>
                </a:cubicBezTo>
                <a:lnTo>
                  <a:pt x="1968" y="2541"/>
                </a:lnTo>
                <a:cubicBezTo>
                  <a:pt x="1926" y="2587"/>
                  <a:pt x="1889" y="2634"/>
                  <a:pt x="1850" y="2681"/>
                </a:cubicBezTo>
                <a:cubicBezTo>
                  <a:pt x="1822" y="2715"/>
                  <a:pt x="1793" y="2750"/>
                  <a:pt x="1765" y="2784"/>
                </a:cubicBezTo>
                <a:cubicBezTo>
                  <a:pt x="1703" y="2864"/>
                  <a:pt x="1640" y="2943"/>
                  <a:pt x="1581" y="3024"/>
                </a:cubicBezTo>
                <a:cubicBezTo>
                  <a:pt x="1501" y="3129"/>
                  <a:pt x="1424" y="3237"/>
                  <a:pt x="1346" y="3345"/>
                </a:cubicBezTo>
                <a:cubicBezTo>
                  <a:pt x="1321" y="3382"/>
                  <a:pt x="1296" y="3417"/>
                  <a:pt x="1270" y="3455"/>
                </a:cubicBezTo>
                <a:cubicBezTo>
                  <a:pt x="1235" y="3506"/>
                  <a:pt x="1198" y="3558"/>
                  <a:pt x="1164" y="3611"/>
                </a:cubicBezTo>
                <a:cubicBezTo>
                  <a:pt x="1107" y="3702"/>
                  <a:pt x="1047" y="3793"/>
                  <a:pt x="992" y="3887"/>
                </a:cubicBezTo>
                <a:cubicBezTo>
                  <a:pt x="962" y="3940"/>
                  <a:pt x="929" y="3993"/>
                  <a:pt x="901" y="4046"/>
                </a:cubicBezTo>
                <a:cubicBezTo>
                  <a:pt x="873" y="4102"/>
                  <a:pt x="843" y="4156"/>
                  <a:pt x="813" y="4212"/>
                </a:cubicBezTo>
                <a:cubicBezTo>
                  <a:pt x="786" y="4264"/>
                  <a:pt x="761" y="4314"/>
                  <a:pt x="735" y="4366"/>
                </a:cubicBezTo>
                <a:cubicBezTo>
                  <a:pt x="714" y="4412"/>
                  <a:pt x="689" y="4459"/>
                  <a:pt x="667" y="4506"/>
                </a:cubicBezTo>
                <a:cubicBezTo>
                  <a:pt x="625" y="4600"/>
                  <a:pt x="580" y="4695"/>
                  <a:pt x="541" y="4790"/>
                </a:cubicBezTo>
                <a:cubicBezTo>
                  <a:pt x="518" y="4847"/>
                  <a:pt x="493" y="4902"/>
                  <a:pt x="472" y="4959"/>
                </a:cubicBezTo>
                <a:cubicBezTo>
                  <a:pt x="451" y="5023"/>
                  <a:pt x="428" y="5087"/>
                  <a:pt x="405" y="5150"/>
                </a:cubicBezTo>
                <a:cubicBezTo>
                  <a:pt x="392" y="5190"/>
                  <a:pt x="379" y="5233"/>
                  <a:pt x="368" y="5274"/>
                </a:cubicBezTo>
                <a:cubicBezTo>
                  <a:pt x="356" y="5317"/>
                  <a:pt x="342" y="5362"/>
                  <a:pt x="331" y="5405"/>
                </a:cubicBezTo>
                <a:cubicBezTo>
                  <a:pt x="274" y="5634"/>
                  <a:pt x="223" y="5862"/>
                  <a:pt x="172" y="6091"/>
                </a:cubicBezTo>
                <a:cubicBezTo>
                  <a:pt x="127" y="6298"/>
                  <a:pt x="88" y="6506"/>
                  <a:pt x="58" y="6714"/>
                </a:cubicBezTo>
                <a:cubicBezTo>
                  <a:pt x="49" y="6772"/>
                  <a:pt x="41" y="6829"/>
                  <a:pt x="36" y="6889"/>
                </a:cubicBezTo>
                <a:cubicBezTo>
                  <a:pt x="31" y="6940"/>
                  <a:pt x="22" y="6989"/>
                  <a:pt x="20" y="7040"/>
                </a:cubicBezTo>
                <a:cubicBezTo>
                  <a:pt x="13" y="7143"/>
                  <a:pt x="8" y="7246"/>
                  <a:pt x="6" y="7348"/>
                </a:cubicBezTo>
                <a:cubicBezTo>
                  <a:pt x="1" y="7562"/>
                  <a:pt x="3" y="7777"/>
                  <a:pt x="10" y="7990"/>
                </a:cubicBezTo>
                <a:cubicBezTo>
                  <a:pt x="18" y="8221"/>
                  <a:pt x="27" y="8451"/>
                  <a:pt x="41" y="8681"/>
                </a:cubicBezTo>
                <a:cubicBezTo>
                  <a:pt x="47" y="8792"/>
                  <a:pt x="54" y="8902"/>
                  <a:pt x="63" y="9014"/>
                </a:cubicBezTo>
                <a:cubicBezTo>
                  <a:pt x="65" y="9066"/>
                  <a:pt x="73" y="9115"/>
                  <a:pt x="78" y="9167"/>
                </a:cubicBezTo>
                <a:cubicBezTo>
                  <a:pt x="83" y="9210"/>
                  <a:pt x="85" y="9253"/>
                  <a:pt x="92" y="9296"/>
                </a:cubicBezTo>
                <a:cubicBezTo>
                  <a:pt x="99" y="9344"/>
                  <a:pt x="106" y="9392"/>
                  <a:pt x="114" y="9438"/>
                </a:cubicBezTo>
                <a:cubicBezTo>
                  <a:pt x="116" y="9458"/>
                  <a:pt x="119" y="9478"/>
                  <a:pt x="122" y="9497"/>
                </a:cubicBezTo>
                <a:cubicBezTo>
                  <a:pt x="135" y="9558"/>
                  <a:pt x="147" y="9618"/>
                  <a:pt x="159" y="9676"/>
                </a:cubicBezTo>
                <a:cubicBezTo>
                  <a:pt x="193" y="9840"/>
                  <a:pt x="246" y="9999"/>
                  <a:pt x="315" y="10149"/>
                </a:cubicBezTo>
                <a:cubicBezTo>
                  <a:pt x="339" y="10206"/>
                  <a:pt x="363" y="10263"/>
                  <a:pt x="391" y="10317"/>
                </a:cubicBezTo>
                <a:cubicBezTo>
                  <a:pt x="420" y="10372"/>
                  <a:pt x="449" y="10428"/>
                  <a:pt x="476" y="10481"/>
                </a:cubicBezTo>
                <a:cubicBezTo>
                  <a:pt x="517" y="10560"/>
                  <a:pt x="561" y="10636"/>
                  <a:pt x="612" y="10708"/>
                </a:cubicBezTo>
                <a:cubicBezTo>
                  <a:pt x="683" y="10812"/>
                  <a:pt x="759" y="10911"/>
                  <a:pt x="847" y="11002"/>
                </a:cubicBezTo>
                <a:cubicBezTo>
                  <a:pt x="1012" y="11171"/>
                  <a:pt x="1193" y="11321"/>
                  <a:pt x="1376" y="11471"/>
                </a:cubicBezTo>
                <a:cubicBezTo>
                  <a:pt x="1456" y="11534"/>
                  <a:pt x="1539" y="11589"/>
                  <a:pt x="1623" y="11646"/>
                </a:cubicBezTo>
                <a:cubicBezTo>
                  <a:pt x="1696" y="11695"/>
                  <a:pt x="1768" y="11750"/>
                  <a:pt x="1846" y="11796"/>
                </a:cubicBezTo>
                <a:cubicBezTo>
                  <a:pt x="2055" y="11924"/>
                  <a:pt x="2267" y="12051"/>
                  <a:pt x="2478" y="12175"/>
                </a:cubicBezTo>
                <a:cubicBezTo>
                  <a:pt x="2521" y="12203"/>
                  <a:pt x="2566" y="12227"/>
                  <a:pt x="2610" y="12251"/>
                </a:cubicBezTo>
                <a:cubicBezTo>
                  <a:pt x="2650" y="12275"/>
                  <a:pt x="2690" y="12301"/>
                  <a:pt x="2731" y="12321"/>
                </a:cubicBezTo>
                <a:cubicBezTo>
                  <a:pt x="2816" y="12366"/>
                  <a:pt x="2901" y="12414"/>
                  <a:pt x="2989" y="12453"/>
                </a:cubicBezTo>
                <a:cubicBezTo>
                  <a:pt x="3043" y="12477"/>
                  <a:pt x="3097" y="12504"/>
                  <a:pt x="3153" y="12525"/>
                </a:cubicBezTo>
                <a:cubicBezTo>
                  <a:pt x="3205" y="12544"/>
                  <a:pt x="3257" y="12562"/>
                  <a:pt x="3306" y="12582"/>
                </a:cubicBezTo>
                <a:cubicBezTo>
                  <a:pt x="3391" y="12611"/>
                  <a:pt x="3478" y="12639"/>
                  <a:pt x="3564" y="12664"/>
                </a:cubicBezTo>
                <a:cubicBezTo>
                  <a:pt x="3773" y="12721"/>
                  <a:pt x="3979" y="12778"/>
                  <a:pt x="4194" y="12802"/>
                </a:cubicBezTo>
                <a:cubicBezTo>
                  <a:pt x="4247" y="12809"/>
                  <a:pt x="4301" y="12818"/>
                  <a:pt x="4356" y="12820"/>
                </a:cubicBezTo>
                <a:cubicBezTo>
                  <a:pt x="4418" y="12824"/>
                  <a:pt x="4481" y="12828"/>
                  <a:pt x="4542" y="12832"/>
                </a:cubicBezTo>
                <a:cubicBezTo>
                  <a:pt x="4636" y="12839"/>
                  <a:pt x="4729" y="12841"/>
                  <a:pt x="4822" y="12846"/>
                </a:cubicBezTo>
                <a:cubicBezTo>
                  <a:pt x="5043" y="12859"/>
                  <a:pt x="5261" y="12880"/>
                  <a:pt x="5481" y="12903"/>
                </a:cubicBezTo>
                <a:lnTo>
                  <a:pt x="5475" y="12903"/>
                </a:lnTo>
                <a:cubicBezTo>
                  <a:pt x="5584" y="12916"/>
                  <a:pt x="5690" y="12930"/>
                  <a:pt x="5797" y="12946"/>
                </a:cubicBezTo>
                <a:cubicBezTo>
                  <a:pt x="5891" y="12958"/>
                  <a:pt x="5984" y="12978"/>
                  <a:pt x="6076" y="12998"/>
                </a:cubicBezTo>
                <a:cubicBezTo>
                  <a:pt x="6275" y="13042"/>
                  <a:pt x="6472" y="13086"/>
                  <a:pt x="6670" y="13132"/>
                </a:cubicBezTo>
                <a:cubicBezTo>
                  <a:pt x="6742" y="13150"/>
                  <a:pt x="6813" y="13169"/>
                  <a:pt x="6884" y="13189"/>
                </a:cubicBezTo>
                <a:cubicBezTo>
                  <a:pt x="6949" y="13210"/>
                  <a:pt x="7015" y="13232"/>
                  <a:pt x="7080" y="13253"/>
                </a:cubicBezTo>
                <a:cubicBezTo>
                  <a:pt x="7197" y="13295"/>
                  <a:pt x="7313" y="13339"/>
                  <a:pt x="7429" y="13382"/>
                </a:cubicBezTo>
                <a:cubicBezTo>
                  <a:pt x="7464" y="13398"/>
                  <a:pt x="7501" y="13412"/>
                  <a:pt x="7535" y="13429"/>
                </a:cubicBezTo>
                <a:cubicBezTo>
                  <a:pt x="7568" y="13448"/>
                  <a:pt x="7603" y="13465"/>
                  <a:pt x="7637" y="13484"/>
                </a:cubicBezTo>
                <a:cubicBezTo>
                  <a:pt x="7717" y="13529"/>
                  <a:pt x="7793" y="13576"/>
                  <a:pt x="7870" y="13628"/>
                </a:cubicBezTo>
                <a:cubicBezTo>
                  <a:pt x="7890" y="13646"/>
                  <a:pt x="7913" y="13661"/>
                  <a:pt x="7934" y="13680"/>
                </a:cubicBezTo>
                <a:cubicBezTo>
                  <a:pt x="7957" y="13700"/>
                  <a:pt x="7980" y="13722"/>
                  <a:pt x="8005" y="13744"/>
                </a:cubicBezTo>
                <a:cubicBezTo>
                  <a:pt x="8043" y="13783"/>
                  <a:pt x="8083" y="13821"/>
                  <a:pt x="8118" y="13862"/>
                </a:cubicBezTo>
                <a:cubicBezTo>
                  <a:pt x="8153" y="13904"/>
                  <a:pt x="8186" y="13945"/>
                  <a:pt x="8218" y="13989"/>
                </a:cubicBezTo>
                <a:lnTo>
                  <a:pt x="8218" y="13988"/>
                </a:lnTo>
                <a:cubicBezTo>
                  <a:pt x="8315" y="14127"/>
                  <a:pt x="8403" y="14270"/>
                  <a:pt x="8487" y="14417"/>
                </a:cubicBezTo>
                <a:cubicBezTo>
                  <a:pt x="8501" y="14442"/>
                  <a:pt x="8515" y="14467"/>
                  <a:pt x="8529" y="14491"/>
                </a:cubicBezTo>
                <a:lnTo>
                  <a:pt x="8529" y="14491"/>
                </a:lnTo>
                <a:cubicBezTo>
                  <a:pt x="8528" y="14490"/>
                  <a:pt x="8528" y="14489"/>
                  <a:pt x="8527" y="14489"/>
                </a:cubicBezTo>
                <a:lnTo>
                  <a:pt x="8527" y="14489"/>
                </a:lnTo>
                <a:cubicBezTo>
                  <a:pt x="8585" y="14595"/>
                  <a:pt x="8642" y="14702"/>
                  <a:pt x="8693" y="14815"/>
                </a:cubicBezTo>
                <a:cubicBezTo>
                  <a:pt x="8721" y="14876"/>
                  <a:pt x="8748" y="14936"/>
                  <a:pt x="8774" y="15000"/>
                </a:cubicBezTo>
                <a:cubicBezTo>
                  <a:pt x="8783" y="15074"/>
                  <a:pt x="8790" y="15149"/>
                  <a:pt x="8794" y="15224"/>
                </a:cubicBezTo>
                <a:cubicBezTo>
                  <a:pt x="8800" y="15368"/>
                  <a:pt x="8800" y="15511"/>
                  <a:pt x="8793" y="15656"/>
                </a:cubicBezTo>
                <a:cubicBezTo>
                  <a:pt x="8788" y="15733"/>
                  <a:pt x="8784" y="15811"/>
                  <a:pt x="8780" y="15889"/>
                </a:cubicBezTo>
                <a:cubicBezTo>
                  <a:pt x="8779" y="15890"/>
                  <a:pt x="8779" y="15892"/>
                  <a:pt x="8779" y="15893"/>
                </a:cubicBezTo>
                <a:lnTo>
                  <a:pt x="8779" y="15894"/>
                </a:lnTo>
                <a:cubicBezTo>
                  <a:pt x="8771" y="15956"/>
                  <a:pt x="8764" y="16018"/>
                  <a:pt x="8758" y="16081"/>
                </a:cubicBezTo>
                <a:cubicBezTo>
                  <a:pt x="8753" y="16126"/>
                  <a:pt x="8750" y="16172"/>
                  <a:pt x="8743" y="16217"/>
                </a:cubicBezTo>
                <a:lnTo>
                  <a:pt x="8685" y="16573"/>
                </a:lnTo>
                <a:cubicBezTo>
                  <a:pt x="8661" y="16689"/>
                  <a:pt x="8636" y="16803"/>
                  <a:pt x="8614" y="16919"/>
                </a:cubicBezTo>
                <a:cubicBezTo>
                  <a:pt x="8602" y="16972"/>
                  <a:pt x="8587" y="17024"/>
                  <a:pt x="8573" y="17077"/>
                </a:cubicBezTo>
                <a:cubicBezTo>
                  <a:pt x="8558" y="17138"/>
                  <a:pt x="8543" y="17199"/>
                  <a:pt x="8528" y="17260"/>
                </a:cubicBezTo>
                <a:cubicBezTo>
                  <a:pt x="8506" y="17347"/>
                  <a:pt x="8479" y="17435"/>
                  <a:pt x="8456" y="17523"/>
                </a:cubicBezTo>
                <a:cubicBezTo>
                  <a:pt x="8434" y="17598"/>
                  <a:pt x="8411" y="17674"/>
                  <a:pt x="8388" y="17750"/>
                </a:cubicBezTo>
                <a:cubicBezTo>
                  <a:pt x="8337" y="17912"/>
                  <a:pt x="8284" y="18076"/>
                  <a:pt x="8233" y="18238"/>
                </a:cubicBezTo>
                <a:cubicBezTo>
                  <a:pt x="8186" y="18385"/>
                  <a:pt x="8141" y="18532"/>
                  <a:pt x="8103" y="18682"/>
                </a:cubicBezTo>
                <a:cubicBezTo>
                  <a:pt x="8063" y="18834"/>
                  <a:pt x="8031" y="18988"/>
                  <a:pt x="8002" y="19143"/>
                </a:cubicBezTo>
                <a:cubicBezTo>
                  <a:pt x="7945" y="19454"/>
                  <a:pt x="7898" y="19767"/>
                  <a:pt x="7880" y="20080"/>
                </a:cubicBezTo>
                <a:cubicBezTo>
                  <a:pt x="7870" y="20248"/>
                  <a:pt x="7866" y="20414"/>
                  <a:pt x="7875" y="20581"/>
                </a:cubicBezTo>
                <a:cubicBezTo>
                  <a:pt x="7882" y="20738"/>
                  <a:pt x="7897" y="20895"/>
                  <a:pt x="7917" y="21052"/>
                </a:cubicBezTo>
                <a:cubicBezTo>
                  <a:pt x="7954" y="21343"/>
                  <a:pt x="8005" y="21633"/>
                  <a:pt x="8083" y="21915"/>
                </a:cubicBezTo>
                <a:cubicBezTo>
                  <a:pt x="8123" y="22056"/>
                  <a:pt x="8169" y="22198"/>
                  <a:pt x="8224" y="22334"/>
                </a:cubicBezTo>
                <a:cubicBezTo>
                  <a:pt x="8285" y="22487"/>
                  <a:pt x="8355" y="22636"/>
                  <a:pt x="8425" y="22783"/>
                </a:cubicBezTo>
                <a:cubicBezTo>
                  <a:pt x="8491" y="22920"/>
                  <a:pt x="8563" y="23051"/>
                  <a:pt x="8644" y="23179"/>
                </a:cubicBezTo>
                <a:cubicBezTo>
                  <a:pt x="8695" y="23263"/>
                  <a:pt x="8752" y="23344"/>
                  <a:pt x="8816" y="23418"/>
                </a:cubicBezTo>
                <a:cubicBezTo>
                  <a:pt x="8871" y="23479"/>
                  <a:pt x="8930" y="23539"/>
                  <a:pt x="8991" y="23596"/>
                </a:cubicBezTo>
                <a:cubicBezTo>
                  <a:pt x="9103" y="23699"/>
                  <a:pt x="9214" y="23800"/>
                  <a:pt x="9333" y="23893"/>
                </a:cubicBezTo>
                <a:cubicBezTo>
                  <a:pt x="9395" y="23943"/>
                  <a:pt x="9457" y="23990"/>
                  <a:pt x="9522" y="24035"/>
                </a:cubicBezTo>
                <a:cubicBezTo>
                  <a:pt x="9590" y="24081"/>
                  <a:pt x="9658" y="24125"/>
                  <a:pt x="9728" y="24170"/>
                </a:cubicBezTo>
                <a:cubicBezTo>
                  <a:pt x="9967" y="24325"/>
                  <a:pt x="10229" y="24454"/>
                  <a:pt x="10507" y="24528"/>
                </a:cubicBezTo>
                <a:cubicBezTo>
                  <a:pt x="10649" y="24567"/>
                  <a:pt x="10794" y="24598"/>
                  <a:pt x="10938" y="24625"/>
                </a:cubicBezTo>
                <a:cubicBezTo>
                  <a:pt x="11097" y="24656"/>
                  <a:pt x="11256" y="24686"/>
                  <a:pt x="11417" y="24702"/>
                </a:cubicBezTo>
                <a:cubicBezTo>
                  <a:pt x="11499" y="24713"/>
                  <a:pt x="11583" y="24719"/>
                  <a:pt x="11665" y="24723"/>
                </a:cubicBezTo>
                <a:cubicBezTo>
                  <a:pt x="11741" y="24727"/>
                  <a:pt x="11818" y="24728"/>
                  <a:pt x="11892" y="24728"/>
                </a:cubicBezTo>
                <a:cubicBezTo>
                  <a:pt x="12045" y="24728"/>
                  <a:pt x="12197" y="24718"/>
                  <a:pt x="12349" y="24705"/>
                </a:cubicBezTo>
                <a:cubicBezTo>
                  <a:pt x="12513" y="24692"/>
                  <a:pt x="12675" y="24672"/>
                  <a:pt x="12838" y="24657"/>
                </a:cubicBezTo>
                <a:cubicBezTo>
                  <a:pt x="12990" y="24644"/>
                  <a:pt x="13145" y="24633"/>
                  <a:pt x="13300" y="24625"/>
                </a:cubicBezTo>
                <a:cubicBezTo>
                  <a:pt x="13352" y="24625"/>
                  <a:pt x="13403" y="24625"/>
                  <a:pt x="13457" y="24628"/>
                </a:cubicBezTo>
                <a:cubicBezTo>
                  <a:pt x="13490" y="24629"/>
                  <a:pt x="13522" y="24630"/>
                  <a:pt x="13555" y="24631"/>
                </a:cubicBezTo>
                <a:cubicBezTo>
                  <a:pt x="13578" y="24633"/>
                  <a:pt x="13603" y="24633"/>
                  <a:pt x="13628" y="24635"/>
                </a:cubicBezTo>
                <a:cubicBezTo>
                  <a:pt x="13727" y="24647"/>
                  <a:pt x="13828" y="24660"/>
                  <a:pt x="13927" y="24671"/>
                </a:cubicBezTo>
                <a:cubicBezTo>
                  <a:pt x="13999" y="24685"/>
                  <a:pt x="14068" y="24697"/>
                  <a:pt x="14139" y="24711"/>
                </a:cubicBezTo>
                <a:cubicBezTo>
                  <a:pt x="14182" y="24718"/>
                  <a:pt x="14226" y="24726"/>
                  <a:pt x="14269" y="24733"/>
                </a:cubicBezTo>
                <a:cubicBezTo>
                  <a:pt x="14289" y="24737"/>
                  <a:pt x="14309" y="24741"/>
                  <a:pt x="14327" y="24746"/>
                </a:cubicBezTo>
                <a:cubicBezTo>
                  <a:pt x="14451" y="24775"/>
                  <a:pt x="14575" y="24805"/>
                  <a:pt x="14699" y="24834"/>
                </a:cubicBezTo>
                <a:cubicBezTo>
                  <a:pt x="14797" y="24862"/>
                  <a:pt x="14897" y="24891"/>
                  <a:pt x="14996" y="24921"/>
                </a:cubicBezTo>
                <a:cubicBezTo>
                  <a:pt x="15073" y="24944"/>
                  <a:pt x="15147" y="24971"/>
                  <a:pt x="15224" y="24996"/>
                </a:cubicBezTo>
                <a:cubicBezTo>
                  <a:pt x="15300" y="25024"/>
                  <a:pt x="15375" y="25050"/>
                  <a:pt x="15451" y="25081"/>
                </a:cubicBezTo>
                <a:cubicBezTo>
                  <a:pt x="15537" y="25117"/>
                  <a:pt x="15622" y="25154"/>
                  <a:pt x="15709" y="25190"/>
                </a:cubicBezTo>
                <a:cubicBezTo>
                  <a:pt x="15757" y="25214"/>
                  <a:pt x="15806" y="25239"/>
                  <a:pt x="15854" y="25264"/>
                </a:cubicBezTo>
                <a:lnTo>
                  <a:pt x="15971" y="25322"/>
                </a:lnTo>
                <a:cubicBezTo>
                  <a:pt x="15983" y="25329"/>
                  <a:pt x="15998" y="25334"/>
                  <a:pt x="16009" y="25341"/>
                </a:cubicBezTo>
                <a:cubicBezTo>
                  <a:pt x="16106" y="25397"/>
                  <a:pt x="16203" y="25454"/>
                  <a:pt x="16301" y="25510"/>
                </a:cubicBezTo>
                <a:cubicBezTo>
                  <a:pt x="16372" y="25559"/>
                  <a:pt x="16445" y="25607"/>
                  <a:pt x="16516" y="25656"/>
                </a:cubicBezTo>
                <a:cubicBezTo>
                  <a:pt x="16541" y="25672"/>
                  <a:pt x="16569" y="25690"/>
                  <a:pt x="16593" y="25708"/>
                </a:cubicBezTo>
                <a:cubicBezTo>
                  <a:pt x="16669" y="25764"/>
                  <a:pt x="16746" y="25824"/>
                  <a:pt x="16818" y="25884"/>
                </a:cubicBezTo>
                <a:cubicBezTo>
                  <a:pt x="16922" y="25975"/>
                  <a:pt x="17020" y="26069"/>
                  <a:pt x="17116" y="26167"/>
                </a:cubicBezTo>
                <a:cubicBezTo>
                  <a:pt x="17196" y="26256"/>
                  <a:pt x="17276" y="26345"/>
                  <a:pt x="17353" y="26438"/>
                </a:cubicBezTo>
                <a:lnTo>
                  <a:pt x="17437" y="26542"/>
                </a:lnTo>
                <a:cubicBezTo>
                  <a:pt x="17449" y="26558"/>
                  <a:pt x="17463" y="26573"/>
                  <a:pt x="17474" y="26590"/>
                </a:cubicBezTo>
                <a:cubicBezTo>
                  <a:pt x="17512" y="26646"/>
                  <a:pt x="17551" y="26699"/>
                  <a:pt x="17589" y="26755"/>
                </a:cubicBezTo>
                <a:cubicBezTo>
                  <a:pt x="17613" y="26792"/>
                  <a:pt x="17636" y="26830"/>
                  <a:pt x="17658" y="26869"/>
                </a:cubicBezTo>
                <a:cubicBezTo>
                  <a:pt x="17676" y="26899"/>
                  <a:pt x="17697" y="26931"/>
                  <a:pt x="17715" y="26964"/>
                </a:cubicBezTo>
                <a:cubicBezTo>
                  <a:pt x="17754" y="27042"/>
                  <a:pt x="17793" y="27120"/>
                  <a:pt x="17833" y="27198"/>
                </a:cubicBezTo>
                <a:lnTo>
                  <a:pt x="17918" y="27391"/>
                </a:lnTo>
                <a:cubicBezTo>
                  <a:pt x="17960" y="27488"/>
                  <a:pt x="17996" y="27585"/>
                  <a:pt x="18031" y="27685"/>
                </a:cubicBezTo>
                <a:cubicBezTo>
                  <a:pt x="18067" y="27801"/>
                  <a:pt x="18098" y="27920"/>
                  <a:pt x="18125" y="28040"/>
                </a:cubicBezTo>
                <a:cubicBezTo>
                  <a:pt x="18135" y="28095"/>
                  <a:pt x="18144" y="28148"/>
                  <a:pt x="18154" y="28204"/>
                </a:cubicBezTo>
                <a:cubicBezTo>
                  <a:pt x="18160" y="28239"/>
                  <a:pt x="18166" y="28272"/>
                  <a:pt x="18172" y="28306"/>
                </a:cubicBezTo>
                <a:cubicBezTo>
                  <a:pt x="18175" y="28319"/>
                  <a:pt x="18179" y="28335"/>
                  <a:pt x="18180" y="28350"/>
                </a:cubicBezTo>
                <a:cubicBezTo>
                  <a:pt x="18192" y="28463"/>
                  <a:pt x="18205" y="28574"/>
                  <a:pt x="18216" y="28686"/>
                </a:cubicBezTo>
                <a:cubicBezTo>
                  <a:pt x="18218" y="28746"/>
                  <a:pt x="18223" y="28807"/>
                  <a:pt x="18226" y="28866"/>
                </a:cubicBezTo>
                <a:cubicBezTo>
                  <a:pt x="18228" y="28912"/>
                  <a:pt x="18233" y="28957"/>
                  <a:pt x="18232" y="29001"/>
                </a:cubicBezTo>
                <a:cubicBezTo>
                  <a:pt x="18230" y="29111"/>
                  <a:pt x="18228" y="29220"/>
                  <a:pt x="18227" y="29329"/>
                </a:cubicBezTo>
                <a:cubicBezTo>
                  <a:pt x="18219" y="29422"/>
                  <a:pt x="18211" y="29516"/>
                  <a:pt x="18205" y="29608"/>
                </a:cubicBezTo>
                <a:cubicBezTo>
                  <a:pt x="18200" y="29678"/>
                  <a:pt x="18190" y="29748"/>
                  <a:pt x="18180" y="29818"/>
                </a:cubicBezTo>
                <a:cubicBezTo>
                  <a:pt x="18171" y="29887"/>
                  <a:pt x="18164" y="29958"/>
                  <a:pt x="18152" y="30027"/>
                </a:cubicBezTo>
                <a:cubicBezTo>
                  <a:pt x="18137" y="30114"/>
                  <a:pt x="18122" y="30200"/>
                  <a:pt x="18108" y="30285"/>
                </a:cubicBezTo>
                <a:cubicBezTo>
                  <a:pt x="18108" y="30289"/>
                  <a:pt x="18107" y="30290"/>
                  <a:pt x="18107" y="30293"/>
                </a:cubicBezTo>
                <a:cubicBezTo>
                  <a:pt x="18085" y="30391"/>
                  <a:pt x="18068" y="30487"/>
                  <a:pt x="18045" y="30585"/>
                </a:cubicBezTo>
                <a:cubicBezTo>
                  <a:pt x="18021" y="30688"/>
                  <a:pt x="17998" y="30790"/>
                  <a:pt x="17974" y="30893"/>
                </a:cubicBezTo>
                <a:cubicBezTo>
                  <a:pt x="17939" y="31048"/>
                  <a:pt x="17907" y="31202"/>
                  <a:pt x="17879" y="31358"/>
                </a:cubicBezTo>
                <a:cubicBezTo>
                  <a:pt x="17864" y="31436"/>
                  <a:pt x="17848" y="31518"/>
                  <a:pt x="17838" y="31598"/>
                </a:cubicBezTo>
                <a:cubicBezTo>
                  <a:pt x="17824" y="31694"/>
                  <a:pt x="17812" y="31790"/>
                  <a:pt x="17798" y="31887"/>
                </a:cubicBezTo>
                <a:cubicBezTo>
                  <a:pt x="17794" y="31923"/>
                  <a:pt x="17793" y="31959"/>
                  <a:pt x="17791" y="31995"/>
                </a:cubicBezTo>
                <a:cubicBezTo>
                  <a:pt x="17786" y="32053"/>
                  <a:pt x="17782" y="32111"/>
                  <a:pt x="17777" y="32169"/>
                </a:cubicBezTo>
                <a:cubicBezTo>
                  <a:pt x="17772" y="32235"/>
                  <a:pt x="17771" y="32298"/>
                  <a:pt x="17768" y="32363"/>
                </a:cubicBezTo>
                <a:cubicBezTo>
                  <a:pt x="17766" y="32442"/>
                  <a:pt x="17762" y="32520"/>
                  <a:pt x="17765" y="32599"/>
                </a:cubicBezTo>
                <a:cubicBezTo>
                  <a:pt x="17767" y="32685"/>
                  <a:pt x="17771" y="32773"/>
                  <a:pt x="17773" y="32859"/>
                </a:cubicBezTo>
                <a:cubicBezTo>
                  <a:pt x="17774" y="32899"/>
                  <a:pt x="17778" y="32940"/>
                  <a:pt x="17782" y="32978"/>
                </a:cubicBezTo>
                <a:cubicBezTo>
                  <a:pt x="17786" y="33032"/>
                  <a:pt x="17791" y="33087"/>
                  <a:pt x="17794" y="33142"/>
                </a:cubicBezTo>
                <a:cubicBezTo>
                  <a:pt x="17801" y="33219"/>
                  <a:pt x="17813" y="33297"/>
                  <a:pt x="17823" y="33373"/>
                </a:cubicBezTo>
                <a:cubicBezTo>
                  <a:pt x="17828" y="33406"/>
                  <a:pt x="17832" y="33439"/>
                  <a:pt x="17838" y="33472"/>
                </a:cubicBezTo>
                <a:cubicBezTo>
                  <a:pt x="17845" y="33516"/>
                  <a:pt x="17854" y="33558"/>
                  <a:pt x="17861" y="33602"/>
                </a:cubicBezTo>
                <a:cubicBezTo>
                  <a:pt x="17887" y="33735"/>
                  <a:pt x="17914" y="33866"/>
                  <a:pt x="17954" y="33995"/>
                </a:cubicBezTo>
                <a:cubicBezTo>
                  <a:pt x="17988" y="34104"/>
                  <a:pt x="18024" y="34211"/>
                  <a:pt x="18067" y="34314"/>
                </a:cubicBezTo>
                <a:cubicBezTo>
                  <a:pt x="18101" y="34394"/>
                  <a:pt x="18134" y="34475"/>
                  <a:pt x="18174" y="34552"/>
                </a:cubicBezTo>
                <a:cubicBezTo>
                  <a:pt x="18215" y="34628"/>
                  <a:pt x="18255" y="34703"/>
                  <a:pt x="18295" y="34780"/>
                </a:cubicBezTo>
                <a:cubicBezTo>
                  <a:pt x="18331" y="34850"/>
                  <a:pt x="18373" y="34918"/>
                  <a:pt x="18415" y="34986"/>
                </a:cubicBezTo>
                <a:lnTo>
                  <a:pt x="18469" y="35075"/>
                </a:lnTo>
                <a:cubicBezTo>
                  <a:pt x="18485" y="35101"/>
                  <a:pt x="18504" y="35127"/>
                  <a:pt x="18521" y="35151"/>
                </a:cubicBezTo>
                <a:cubicBezTo>
                  <a:pt x="18554" y="35202"/>
                  <a:pt x="18589" y="35250"/>
                  <a:pt x="18623" y="35301"/>
                </a:cubicBezTo>
                <a:cubicBezTo>
                  <a:pt x="18664" y="35362"/>
                  <a:pt x="18712" y="35420"/>
                  <a:pt x="18760" y="35476"/>
                </a:cubicBezTo>
                <a:cubicBezTo>
                  <a:pt x="18850" y="35580"/>
                  <a:pt x="18944" y="35678"/>
                  <a:pt x="19044" y="35771"/>
                </a:cubicBezTo>
                <a:cubicBezTo>
                  <a:pt x="19103" y="35823"/>
                  <a:pt x="19161" y="35879"/>
                  <a:pt x="19222" y="35930"/>
                </a:cubicBezTo>
                <a:cubicBezTo>
                  <a:pt x="19263" y="35966"/>
                  <a:pt x="19305" y="36001"/>
                  <a:pt x="19346" y="36035"/>
                </a:cubicBezTo>
                <a:cubicBezTo>
                  <a:pt x="19368" y="36053"/>
                  <a:pt x="19390" y="36073"/>
                  <a:pt x="19412" y="36089"/>
                </a:cubicBezTo>
                <a:cubicBezTo>
                  <a:pt x="19455" y="36122"/>
                  <a:pt x="19497" y="36155"/>
                  <a:pt x="19539" y="36187"/>
                </a:cubicBezTo>
                <a:cubicBezTo>
                  <a:pt x="19568" y="36209"/>
                  <a:pt x="19596" y="36233"/>
                  <a:pt x="19625" y="36251"/>
                </a:cubicBezTo>
                <a:cubicBezTo>
                  <a:pt x="19693" y="36298"/>
                  <a:pt x="19761" y="36344"/>
                  <a:pt x="19828" y="36391"/>
                </a:cubicBezTo>
                <a:cubicBezTo>
                  <a:pt x="19853" y="36406"/>
                  <a:pt x="19878" y="36421"/>
                  <a:pt x="19903" y="36435"/>
                </a:cubicBezTo>
                <a:cubicBezTo>
                  <a:pt x="19951" y="36462"/>
                  <a:pt x="19999" y="36491"/>
                  <a:pt x="20047" y="36518"/>
                </a:cubicBezTo>
                <a:cubicBezTo>
                  <a:pt x="20111" y="36555"/>
                  <a:pt x="20178" y="36585"/>
                  <a:pt x="20245" y="36616"/>
                </a:cubicBezTo>
                <a:cubicBezTo>
                  <a:pt x="20316" y="36651"/>
                  <a:pt x="20389" y="36680"/>
                  <a:pt x="20461" y="36710"/>
                </a:cubicBezTo>
                <a:cubicBezTo>
                  <a:pt x="20497" y="36724"/>
                  <a:pt x="20532" y="36741"/>
                  <a:pt x="20568" y="36754"/>
                </a:cubicBezTo>
                <a:cubicBezTo>
                  <a:pt x="20604" y="36766"/>
                  <a:pt x="20641" y="36780"/>
                  <a:pt x="20677" y="36791"/>
                </a:cubicBezTo>
                <a:cubicBezTo>
                  <a:pt x="20723" y="36807"/>
                  <a:pt x="20767" y="36824"/>
                  <a:pt x="20814" y="36838"/>
                </a:cubicBezTo>
                <a:cubicBezTo>
                  <a:pt x="20852" y="36848"/>
                  <a:pt x="20889" y="36858"/>
                  <a:pt x="20925" y="36869"/>
                </a:cubicBezTo>
                <a:cubicBezTo>
                  <a:pt x="20994" y="36888"/>
                  <a:pt x="21065" y="36909"/>
                  <a:pt x="21134" y="36925"/>
                </a:cubicBezTo>
                <a:cubicBezTo>
                  <a:pt x="21215" y="36943"/>
                  <a:pt x="21298" y="36966"/>
                  <a:pt x="21381" y="36979"/>
                </a:cubicBezTo>
                <a:cubicBezTo>
                  <a:pt x="21456" y="36992"/>
                  <a:pt x="21530" y="37009"/>
                  <a:pt x="21605" y="37018"/>
                </a:cubicBezTo>
                <a:cubicBezTo>
                  <a:pt x="21691" y="37030"/>
                  <a:pt x="21778" y="37044"/>
                  <a:pt x="21864" y="37050"/>
                </a:cubicBezTo>
                <a:lnTo>
                  <a:pt x="22026" y="37063"/>
                </a:lnTo>
                <a:cubicBezTo>
                  <a:pt x="22054" y="37064"/>
                  <a:pt x="22081" y="37066"/>
                  <a:pt x="22108" y="37066"/>
                </a:cubicBezTo>
                <a:cubicBezTo>
                  <a:pt x="22178" y="37068"/>
                  <a:pt x="22248" y="37068"/>
                  <a:pt x="22320" y="37069"/>
                </a:cubicBezTo>
                <a:cubicBezTo>
                  <a:pt x="22374" y="37069"/>
                  <a:pt x="22431" y="37064"/>
                  <a:pt x="22485" y="37059"/>
                </a:cubicBezTo>
                <a:cubicBezTo>
                  <a:pt x="22539" y="37055"/>
                  <a:pt x="22591" y="37052"/>
                  <a:pt x="22645" y="37044"/>
                </a:cubicBezTo>
                <a:cubicBezTo>
                  <a:pt x="22691" y="37038"/>
                  <a:pt x="22738" y="37032"/>
                  <a:pt x="22785" y="37024"/>
                </a:cubicBezTo>
                <a:cubicBezTo>
                  <a:pt x="22805" y="37022"/>
                  <a:pt x="22824" y="37021"/>
                  <a:pt x="22844" y="37017"/>
                </a:cubicBezTo>
                <a:cubicBezTo>
                  <a:pt x="22958" y="36995"/>
                  <a:pt x="23073" y="36976"/>
                  <a:pt x="23186" y="36947"/>
                </a:cubicBezTo>
                <a:cubicBezTo>
                  <a:pt x="23234" y="36936"/>
                  <a:pt x="23283" y="36924"/>
                  <a:pt x="23331" y="36913"/>
                </a:cubicBezTo>
                <a:cubicBezTo>
                  <a:pt x="23360" y="36905"/>
                  <a:pt x="23387" y="36901"/>
                  <a:pt x="23413" y="36892"/>
                </a:cubicBezTo>
                <a:cubicBezTo>
                  <a:pt x="23476" y="36872"/>
                  <a:pt x="23540" y="36852"/>
                  <a:pt x="23602" y="36832"/>
                </a:cubicBezTo>
                <a:cubicBezTo>
                  <a:pt x="23654" y="36817"/>
                  <a:pt x="23703" y="36800"/>
                  <a:pt x="23754" y="36782"/>
                </a:cubicBezTo>
                <a:cubicBezTo>
                  <a:pt x="23827" y="36755"/>
                  <a:pt x="23900" y="36727"/>
                  <a:pt x="23974" y="36699"/>
                </a:cubicBezTo>
                <a:cubicBezTo>
                  <a:pt x="24028" y="36679"/>
                  <a:pt x="24080" y="36655"/>
                  <a:pt x="24135" y="36631"/>
                </a:cubicBezTo>
                <a:cubicBezTo>
                  <a:pt x="24173" y="36615"/>
                  <a:pt x="24212" y="36598"/>
                  <a:pt x="24252" y="36580"/>
                </a:cubicBezTo>
                <a:cubicBezTo>
                  <a:pt x="24264" y="36575"/>
                  <a:pt x="24278" y="36570"/>
                  <a:pt x="24291" y="36567"/>
                </a:cubicBezTo>
                <a:cubicBezTo>
                  <a:pt x="24505" y="36497"/>
                  <a:pt x="24715" y="36414"/>
                  <a:pt x="24925" y="36333"/>
                </a:cubicBezTo>
                <a:cubicBezTo>
                  <a:pt x="25137" y="36250"/>
                  <a:pt x="25348" y="36170"/>
                  <a:pt x="25558" y="36084"/>
                </a:cubicBezTo>
                <a:cubicBezTo>
                  <a:pt x="25671" y="36039"/>
                  <a:pt x="25782" y="35990"/>
                  <a:pt x="25893" y="35941"/>
                </a:cubicBezTo>
                <a:cubicBezTo>
                  <a:pt x="25989" y="35898"/>
                  <a:pt x="26082" y="35848"/>
                  <a:pt x="26177" y="35800"/>
                </a:cubicBezTo>
                <a:cubicBezTo>
                  <a:pt x="26231" y="35773"/>
                  <a:pt x="26281" y="35740"/>
                  <a:pt x="26333" y="35711"/>
                </a:cubicBezTo>
                <a:cubicBezTo>
                  <a:pt x="26366" y="35691"/>
                  <a:pt x="26400" y="35672"/>
                  <a:pt x="26432" y="35652"/>
                </a:cubicBezTo>
                <a:cubicBezTo>
                  <a:pt x="26521" y="35594"/>
                  <a:pt x="26612" y="35538"/>
                  <a:pt x="26698" y="35476"/>
                </a:cubicBezTo>
                <a:cubicBezTo>
                  <a:pt x="26802" y="35402"/>
                  <a:pt x="26905" y="35329"/>
                  <a:pt x="27005" y="35251"/>
                </a:cubicBezTo>
                <a:cubicBezTo>
                  <a:pt x="27088" y="35187"/>
                  <a:pt x="27170" y="35124"/>
                  <a:pt x="27251" y="35060"/>
                </a:cubicBezTo>
                <a:cubicBezTo>
                  <a:pt x="27346" y="34983"/>
                  <a:pt x="27442" y="34907"/>
                  <a:pt x="27535" y="34826"/>
                </a:cubicBezTo>
                <a:cubicBezTo>
                  <a:pt x="27621" y="34754"/>
                  <a:pt x="27705" y="34682"/>
                  <a:pt x="27787" y="34607"/>
                </a:cubicBezTo>
                <a:cubicBezTo>
                  <a:pt x="27832" y="34567"/>
                  <a:pt x="27879" y="34527"/>
                  <a:pt x="27922" y="34485"/>
                </a:cubicBezTo>
                <a:cubicBezTo>
                  <a:pt x="27972" y="34437"/>
                  <a:pt x="28021" y="34390"/>
                  <a:pt x="28071" y="34341"/>
                </a:cubicBezTo>
                <a:cubicBezTo>
                  <a:pt x="28088" y="34325"/>
                  <a:pt x="28106" y="34308"/>
                  <a:pt x="28124" y="34290"/>
                </a:cubicBezTo>
                <a:cubicBezTo>
                  <a:pt x="28181" y="34233"/>
                  <a:pt x="28238" y="34174"/>
                  <a:pt x="28295" y="34114"/>
                </a:cubicBezTo>
                <a:cubicBezTo>
                  <a:pt x="28598" y="33798"/>
                  <a:pt x="28876" y="33458"/>
                  <a:pt x="29130" y="33102"/>
                </a:cubicBezTo>
                <a:cubicBezTo>
                  <a:pt x="29206" y="32994"/>
                  <a:pt x="29280" y="32888"/>
                  <a:pt x="29355" y="32780"/>
                </a:cubicBezTo>
                <a:cubicBezTo>
                  <a:pt x="29378" y="32744"/>
                  <a:pt x="29402" y="32709"/>
                  <a:pt x="29425" y="32672"/>
                </a:cubicBezTo>
                <a:cubicBezTo>
                  <a:pt x="29453" y="32632"/>
                  <a:pt x="29480" y="32593"/>
                  <a:pt x="29504" y="32553"/>
                </a:cubicBezTo>
                <a:cubicBezTo>
                  <a:pt x="29563" y="32453"/>
                  <a:pt x="29623" y="32355"/>
                  <a:pt x="29678" y="32255"/>
                </a:cubicBezTo>
                <a:cubicBezTo>
                  <a:pt x="29701" y="32210"/>
                  <a:pt x="29727" y="32168"/>
                  <a:pt x="29749" y="32124"/>
                </a:cubicBezTo>
                <a:cubicBezTo>
                  <a:pt x="29780" y="32059"/>
                  <a:pt x="29812" y="31995"/>
                  <a:pt x="29843" y="31931"/>
                </a:cubicBezTo>
                <a:cubicBezTo>
                  <a:pt x="29868" y="31884"/>
                  <a:pt x="29888" y="31833"/>
                  <a:pt x="29912" y="31785"/>
                </a:cubicBezTo>
                <a:cubicBezTo>
                  <a:pt x="29931" y="31743"/>
                  <a:pt x="29951" y="31698"/>
                  <a:pt x="29970" y="31655"/>
                </a:cubicBezTo>
                <a:cubicBezTo>
                  <a:pt x="30008" y="31561"/>
                  <a:pt x="30048" y="31467"/>
                  <a:pt x="30083" y="31372"/>
                </a:cubicBezTo>
                <a:cubicBezTo>
                  <a:pt x="30106" y="31307"/>
                  <a:pt x="30134" y="31244"/>
                  <a:pt x="30154" y="31178"/>
                </a:cubicBezTo>
                <a:cubicBezTo>
                  <a:pt x="30173" y="31123"/>
                  <a:pt x="30192" y="31067"/>
                  <a:pt x="30209" y="31010"/>
                </a:cubicBezTo>
                <a:cubicBezTo>
                  <a:pt x="30243" y="30909"/>
                  <a:pt x="30273" y="30807"/>
                  <a:pt x="30302" y="30705"/>
                </a:cubicBezTo>
                <a:cubicBezTo>
                  <a:pt x="30363" y="30501"/>
                  <a:pt x="30415" y="30298"/>
                  <a:pt x="30457" y="30089"/>
                </a:cubicBezTo>
                <a:cubicBezTo>
                  <a:pt x="30502" y="29865"/>
                  <a:pt x="30542" y="29639"/>
                  <a:pt x="30579" y="29413"/>
                </a:cubicBezTo>
                <a:cubicBezTo>
                  <a:pt x="30588" y="29357"/>
                  <a:pt x="30594" y="29299"/>
                  <a:pt x="30601" y="29242"/>
                </a:cubicBezTo>
                <a:cubicBezTo>
                  <a:pt x="30609" y="29199"/>
                  <a:pt x="30615" y="29154"/>
                  <a:pt x="30620" y="29111"/>
                </a:cubicBezTo>
                <a:cubicBezTo>
                  <a:pt x="30631" y="29005"/>
                  <a:pt x="30645" y="28899"/>
                  <a:pt x="30653" y="28792"/>
                </a:cubicBezTo>
                <a:cubicBezTo>
                  <a:pt x="30663" y="28668"/>
                  <a:pt x="30674" y="28546"/>
                  <a:pt x="30681" y="28423"/>
                </a:cubicBezTo>
                <a:cubicBezTo>
                  <a:pt x="30686" y="28313"/>
                  <a:pt x="30691" y="28201"/>
                  <a:pt x="30693" y="28091"/>
                </a:cubicBezTo>
                <a:cubicBezTo>
                  <a:pt x="30694" y="28039"/>
                  <a:pt x="30698" y="27987"/>
                  <a:pt x="30697" y="27936"/>
                </a:cubicBezTo>
                <a:cubicBezTo>
                  <a:pt x="30696" y="27873"/>
                  <a:pt x="30694" y="27811"/>
                  <a:pt x="30693" y="27747"/>
                </a:cubicBezTo>
                <a:cubicBezTo>
                  <a:pt x="30692" y="27646"/>
                  <a:pt x="30691" y="27543"/>
                  <a:pt x="30687" y="27442"/>
                </a:cubicBezTo>
                <a:cubicBezTo>
                  <a:pt x="30679" y="27198"/>
                  <a:pt x="30670" y="26952"/>
                  <a:pt x="30658" y="26708"/>
                </a:cubicBezTo>
                <a:cubicBezTo>
                  <a:pt x="30653" y="26590"/>
                  <a:pt x="30643" y="26472"/>
                  <a:pt x="30632" y="26356"/>
                </a:cubicBezTo>
                <a:cubicBezTo>
                  <a:pt x="30624" y="26260"/>
                  <a:pt x="30612" y="26165"/>
                  <a:pt x="30595" y="26070"/>
                </a:cubicBezTo>
                <a:cubicBezTo>
                  <a:pt x="30585" y="26012"/>
                  <a:pt x="30576" y="25955"/>
                  <a:pt x="30563" y="25898"/>
                </a:cubicBezTo>
                <a:cubicBezTo>
                  <a:pt x="30550" y="25843"/>
                  <a:pt x="30537" y="25788"/>
                  <a:pt x="30526" y="25732"/>
                </a:cubicBezTo>
                <a:cubicBezTo>
                  <a:pt x="30505" y="25638"/>
                  <a:pt x="30480" y="25543"/>
                  <a:pt x="30456" y="25451"/>
                </a:cubicBezTo>
                <a:cubicBezTo>
                  <a:pt x="30399" y="25233"/>
                  <a:pt x="30343" y="25014"/>
                  <a:pt x="30283" y="24795"/>
                </a:cubicBezTo>
                <a:cubicBezTo>
                  <a:pt x="30222" y="24579"/>
                  <a:pt x="30158" y="24362"/>
                  <a:pt x="30093" y="24145"/>
                </a:cubicBezTo>
                <a:cubicBezTo>
                  <a:pt x="30058" y="24035"/>
                  <a:pt x="30023" y="23925"/>
                  <a:pt x="29987" y="23815"/>
                </a:cubicBezTo>
                <a:cubicBezTo>
                  <a:pt x="29954" y="23715"/>
                  <a:pt x="29919" y="23616"/>
                  <a:pt x="29883" y="23516"/>
                </a:cubicBezTo>
                <a:cubicBezTo>
                  <a:pt x="29851" y="23425"/>
                  <a:pt x="29816" y="23334"/>
                  <a:pt x="29781" y="23244"/>
                </a:cubicBezTo>
                <a:cubicBezTo>
                  <a:pt x="29745" y="23151"/>
                  <a:pt x="29712" y="23058"/>
                  <a:pt x="29675" y="22967"/>
                </a:cubicBezTo>
                <a:cubicBezTo>
                  <a:pt x="29515" y="22568"/>
                  <a:pt x="29356" y="22169"/>
                  <a:pt x="29181" y="21779"/>
                </a:cubicBezTo>
                <a:cubicBezTo>
                  <a:pt x="29015" y="21403"/>
                  <a:pt x="28861" y="21023"/>
                  <a:pt x="28695" y="20650"/>
                </a:cubicBezTo>
                <a:cubicBezTo>
                  <a:pt x="28619" y="20479"/>
                  <a:pt x="28536" y="20310"/>
                  <a:pt x="28453" y="20143"/>
                </a:cubicBezTo>
                <a:cubicBezTo>
                  <a:pt x="28372" y="19980"/>
                  <a:pt x="28289" y="19819"/>
                  <a:pt x="28204" y="19660"/>
                </a:cubicBezTo>
                <a:cubicBezTo>
                  <a:pt x="28042" y="19360"/>
                  <a:pt x="27867" y="19067"/>
                  <a:pt x="27698" y="18770"/>
                </a:cubicBezTo>
                <a:cubicBezTo>
                  <a:pt x="27567" y="18538"/>
                  <a:pt x="27447" y="18303"/>
                  <a:pt x="27320" y="18069"/>
                </a:cubicBezTo>
                <a:cubicBezTo>
                  <a:pt x="27196" y="17834"/>
                  <a:pt x="27067" y="17606"/>
                  <a:pt x="26935" y="17379"/>
                </a:cubicBezTo>
                <a:cubicBezTo>
                  <a:pt x="26656" y="16903"/>
                  <a:pt x="26363" y="16434"/>
                  <a:pt x="26088" y="15954"/>
                </a:cubicBezTo>
                <a:cubicBezTo>
                  <a:pt x="25785" y="15412"/>
                  <a:pt x="25519" y="14851"/>
                  <a:pt x="25229" y="14302"/>
                </a:cubicBezTo>
                <a:cubicBezTo>
                  <a:pt x="25132" y="14117"/>
                  <a:pt x="25034" y="13932"/>
                  <a:pt x="24928" y="13753"/>
                </a:cubicBezTo>
                <a:cubicBezTo>
                  <a:pt x="24819" y="13567"/>
                  <a:pt x="24708" y="13381"/>
                  <a:pt x="24598" y="13196"/>
                </a:cubicBezTo>
                <a:cubicBezTo>
                  <a:pt x="24375" y="12819"/>
                  <a:pt x="24153" y="12441"/>
                  <a:pt x="23911" y="12079"/>
                </a:cubicBezTo>
                <a:cubicBezTo>
                  <a:pt x="23798" y="11910"/>
                  <a:pt x="23679" y="11745"/>
                  <a:pt x="23563" y="11577"/>
                </a:cubicBezTo>
                <a:cubicBezTo>
                  <a:pt x="23458" y="11423"/>
                  <a:pt x="23354" y="11265"/>
                  <a:pt x="23248" y="11108"/>
                </a:cubicBezTo>
                <a:cubicBezTo>
                  <a:pt x="23015" y="10751"/>
                  <a:pt x="22782" y="10397"/>
                  <a:pt x="22541" y="10047"/>
                </a:cubicBezTo>
                <a:cubicBezTo>
                  <a:pt x="22420" y="9869"/>
                  <a:pt x="22297" y="9692"/>
                  <a:pt x="22170" y="9517"/>
                </a:cubicBezTo>
                <a:cubicBezTo>
                  <a:pt x="22040" y="9336"/>
                  <a:pt x="21906" y="9157"/>
                  <a:pt x="21772" y="8979"/>
                </a:cubicBezTo>
                <a:cubicBezTo>
                  <a:pt x="21503" y="8624"/>
                  <a:pt x="21230" y="8272"/>
                  <a:pt x="20965" y="7915"/>
                </a:cubicBezTo>
                <a:cubicBezTo>
                  <a:pt x="20714" y="7580"/>
                  <a:pt x="20467" y="7243"/>
                  <a:pt x="20216" y="6909"/>
                </a:cubicBezTo>
                <a:cubicBezTo>
                  <a:pt x="20105" y="6761"/>
                  <a:pt x="19990" y="6619"/>
                  <a:pt x="19871" y="6480"/>
                </a:cubicBezTo>
                <a:cubicBezTo>
                  <a:pt x="19754" y="6347"/>
                  <a:pt x="19630" y="6221"/>
                  <a:pt x="19501" y="6100"/>
                </a:cubicBezTo>
                <a:cubicBezTo>
                  <a:pt x="19360" y="5965"/>
                  <a:pt x="19216" y="5835"/>
                  <a:pt x="19069" y="5701"/>
                </a:cubicBezTo>
                <a:cubicBezTo>
                  <a:pt x="18922" y="5563"/>
                  <a:pt x="18776" y="5423"/>
                  <a:pt x="18629" y="5284"/>
                </a:cubicBezTo>
                <a:cubicBezTo>
                  <a:pt x="18336" y="5007"/>
                  <a:pt x="18035" y="4739"/>
                  <a:pt x="17727" y="4478"/>
                </a:cubicBezTo>
                <a:cubicBezTo>
                  <a:pt x="17148" y="3985"/>
                  <a:pt x="16528" y="3545"/>
                  <a:pt x="15933" y="3072"/>
                </a:cubicBezTo>
                <a:cubicBezTo>
                  <a:pt x="15795" y="2961"/>
                  <a:pt x="15659" y="2849"/>
                  <a:pt x="15518" y="2742"/>
                </a:cubicBezTo>
                <a:cubicBezTo>
                  <a:pt x="15434" y="2681"/>
                  <a:pt x="15348" y="2621"/>
                  <a:pt x="15261" y="2564"/>
                </a:cubicBezTo>
                <a:cubicBezTo>
                  <a:pt x="15177" y="2509"/>
                  <a:pt x="15090" y="2458"/>
                  <a:pt x="15005" y="2406"/>
                </a:cubicBezTo>
                <a:cubicBezTo>
                  <a:pt x="14822" y="2299"/>
                  <a:pt x="14644" y="2187"/>
                  <a:pt x="14456" y="2087"/>
                </a:cubicBezTo>
                <a:cubicBezTo>
                  <a:pt x="14309" y="2009"/>
                  <a:pt x="14159" y="1937"/>
                  <a:pt x="14006" y="1868"/>
                </a:cubicBezTo>
                <a:cubicBezTo>
                  <a:pt x="13854" y="1800"/>
                  <a:pt x="13701" y="1733"/>
                  <a:pt x="13547" y="1671"/>
                </a:cubicBezTo>
                <a:cubicBezTo>
                  <a:pt x="13369" y="1597"/>
                  <a:pt x="13191" y="1524"/>
                  <a:pt x="13013" y="1452"/>
                </a:cubicBezTo>
                <a:cubicBezTo>
                  <a:pt x="12830" y="1380"/>
                  <a:pt x="12646" y="1313"/>
                  <a:pt x="12461" y="1251"/>
                </a:cubicBezTo>
                <a:cubicBezTo>
                  <a:pt x="12281" y="1192"/>
                  <a:pt x="12101" y="1135"/>
                  <a:pt x="11924" y="1068"/>
                </a:cubicBezTo>
                <a:cubicBezTo>
                  <a:pt x="11736" y="992"/>
                  <a:pt x="11554" y="909"/>
                  <a:pt x="11369" y="828"/>
                </a:cubicBezTo>
                <a:cubicBezTo>
                  <a:pt x="11205" y="756"/>
                  <a:pt x="11038" y="692"/>
                  <a:pt x="10870" y="627"/>
                </a:cubicBezTo>
                <a:cubicBezTo>
                  <a:pt x="10704" y="563"/>
                  <a:pt x="10539" y="498"/>
                  <a:pt x="10368" y="449"/>
                </a:cubicBezTo>
                <a:cubicBezTo>
                  <a:pt x="10192" y="398"/>
                  <a:pt x="10012" y="357"/>
                  <a:pt x="9832" y="314"/>
                </a:cubicBezTo>
                <a:lnTo>
                  <a:pt x="9832" y="314"/>
                </a:lnTo>
                <a:cubicBezTo>
                  <a:pt x="9838" y="315"/>
                  <a:pt x="9842" y="316"/>
                  <a:pt x="9846" y="316"/>
                </a:cubicBezTo>
                <a:cubicBezTo>
                  <a:pt x="9644" y="268"/>
                  <a:pt x="9442" y="212"/>
                  <a:pt x="9238" y="172"/>
                </a:cubicBezTo>
                <a:cubicBezTo>
                  <a:pt x="9115" y="147"/>
                  <a:pt x="8991" y="128"/>
                  <a:pt x="8868" y="115"/>
                </a:cubicBezTo>
                <a:cubicBezTo>
                  <a:pt x="8762" y="103"/>
                  <a:pt x="8656" y="92"/>
                  <a:pt x="8550" y="79"/>
                </a:cubicBezTo>
                <a:cubicBezTo>
                  <a:pt x="8454" y="67"/>
                  <a:pt x="8359" y="54"/>
                  <a:pt x="8263" y="43"/>
                </a:cubicBezTo>
                <a:cubicBezTo>
                  <a:pt x="8171" y="31"/>
                  <a:pt x="8080" y="17"/>
                  <a:pt x="7987" y="12"/>
                </a:cubicBezTo>
                <a:cubicBezTo>
                  <a:pt x="7930" y="8"/>
                  <a:pt x="7875" y="3"/>
                  <a:pt x="7818" y="2"/>
                </a:cubicBezTo>
                <a:cubicBezTo>
                  <a:pt x="7752" y="2"/>
                  <a:pt x="7686" y="0"/>
                  <a:pt x="76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2265300" y="1320825"/>
            <a:ext cx="4613400" cy="76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9" name="Google Shape;59;p9"/>
          <p:cNvSpPr txBox="1"/>
          <p:nvPr>
            <p:ph idx="1" type="subTitle"/>
          </p:nvPr>
        </p:nvSpPr>
        <p:spPr>
          <a:xfrm>
            <a:off x="2317802" y="2385062"/>
            <a:ext cx="4508400" cy="141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/>
          <p:nvPr/>
        </p:nvSpPr>
        <p:spPr>
          <a:xfrm flipH="1" rot="-920967">
            <a:off x="6378739" y="3072861"/>
            <a:ext cx="3508089" cy="2508472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9"/>
          <p:cNvSpPr/>
          <p:nvPr/>
        </p:nvSpPr>
        <p:spPr>
          <a:xfrm flipH="1" rot="674509">
            <a:off x="-1056413" y="-975177"/>
            <a:ext cx="3545064" cy="3826659"/>
          </a:xfrm>
          <a:custGeom>
            <a:rect b="b" l="l" r="r" t="t"/>
            <a:pathLst>
              <a:path extrusionOk="0" h="37069" w="30699">
                <a:moveTo>
                  <a:pt x="7621" y="0"/>
                </a:moveTo>
                <a:cubicBezTo>
                  <a:pt x="7580" y="0"/>
                  <a:pt x="7538" y="5"/>
                  <a:pt x="7497" y="6"/>
                </a:cubicBezTo>
                <a:cubicBezTo>
                  <a:pt x="7446" y="8"/>
                  <a:pt x="7397" y="8"/>
                  <a:pt x="7347" y="13"/>
                </a:cubicBezTo>
                <a:cubicBezTo>
                  <a:pt x="7272" y="21"/>
                  <a:pt x="7199" y="28"/>
                  <a:pt x="7123" y="38"/>
                </a:cubicBezTo>
                <a:cubicBezTo>
                  <a:pt x="7097" y="41"/>
                  <a:pt x="7071" y="43"/>
                  <a:pt x="7045" y="48"/>
                </a:cubicBezTo>
                <a:cubicBezTo>
                  <a:pt x="6910" y="72"/>
                  <a:pt x="6773" y="94"/>
                  <a:pt x="6637" y="118"/>
                </a:cubicBezTo>
                <a:cubicBezTo>
                  <a:pt x="6401" y="156"/>
                  <a:pt x="6167" y="203"/>
                  <a:pt x="5932" y="247"/>
                </a:cubicBezTo>
                <a:cubicBezTo>
                  <a:pt x="5827" y="268"/>
                  <a:pt x="5723" y="288"/>
                  <a:pt x="5620" y="309"/>
                </a:cubicBezTo>
                <a:cubicBezTo>
                  <a:pt x="5514" y="330"/>
                  <a:pt x="5408" y="353"/>
                  <a:pt x="5302" y="378"/>
                </a:cubicBezTo>
                <a:cubicBezTo>
                  <a:pt x="5247" y="392"/>
                  <a:pt x="5192" y="408"/>
                  <a:pt x="5136" y="424"/>
                </a:cubicBezTo>
                <a:cubicBezTo>
                  <a:pt x="5100" y="433"/>
                  <a:pt x="5065" y="443"/>
                  <a:pt x="5029" y="455"/>
                </a:cubicBezTo>
                <a:cubicBezTo>
                  <a:pt x="4975" y="472"/>
                  <a:pt x="4919" y="488"/>
                  <a:pt x="4865" y="507"/>
                </a:cubicBezTo>
                <a:cubicBezTo>
                  <a:pt x="4806" y="529"/>
                  <a:pt x="4747" y="553"/>
                  <a:pt x="4687" y="574"/>
                </a:cubicBezTo>
                <a:cubicBezTo>
                  <a:pt x="4640" y="593"/>
                  <a:pt x="4595" y="615"/>
                  <a:pt x="4551" y="635"/>
                </a:cubicBezTo>
                <a:cubicBezTo>
                  <a:pt x="4505" y="656"/>
                  <a:pt x="4459" y="673"/>
                  <a:pt x="4414" y="698"/>
                </a:cubicBezTo>
                <a:cubicBezTo>
                  <a:pt x="4352" y="732"/>
                  <a:pt x="4289" y="766"/>
                  <a:pt x="4226" y="800"/>
                </a:cubicBezTo>
                <a:cubicBezTo>
                  <a:pt x="4187" y="821"/>
                  <a:pt x="4153" y="843"/>
                  <a:pt x="4117" y="864"/>
                </a:cubicBezTo>
                <a:cubicBezTo>
                  <a:pt x="4064" y="897"/>
                  <a:pt x="4010" y="926"/>
                  <a:pt x="3957" y="961"/>
                </a:cubicBezTo>
                <a:cubicBezTo>
                  <a:pt x="3908" y="993"/>
                  <a:pt x="3857" y="1026"/>
                  <a:pt x="3809" y="1058"/>
                </a:cubicBezTo>
                <a:cubicBezTo>
                  <a:pt x="3716" y="1119"/>
                  <a:pt x="3625" y="1184"/>
                  <a:pt x="3534" y="1248"/>
                </a:cubicBezTo>
                <a:cubicBezTo>
                  <a:pt x="3352" y="1375"/>
                  <a:pt x="3174" y="1508"/>
                  <a:pt x="2995" y="1638"/>
                </a:cubicBezTo>
                <a:cubicBezTo>
                  <a:pt x="2911" y="1700"/>
                  <a:pt x="2823" y="1762"/>
                  <a:pt x="2737" y="1828"/>
                </a:cubicBezTo>
                <a:cubicBezTo>
                  <a:pt x="2689" y="1867"/>
                  <a:pt x="2639" y="1905"/>
                  <a:pt x="2590" y="1943"/>
                </a:cubicBezTo>
                <a:cubicBezTo>
                  <a:pt x="2544" y="1978"/>
                  <a:pt x="2500" y="2017"/>
                  <a:pt x="2457" y="2053"/>
                </a:cubicBezTo>
                <a:cubicBezTo>
                  <a:pt x="2369" y="2126"/>
                  <a:pt x="2286" y="2205"/>
                  <a:pt x="2205" y="2287"/>
                </a:cubicBezTo>
                <a:cubicBezTo>
                  <a:pt x="2174" y="2318"/>
                  <a:pt x="2141" y="2350"/>
                  <a:pt x="2111" y="2383"/>
                </a:cubicBezTo>
                <a:lnTo>
                  <a:pt x="1968" y="2541"/>
                </a:lnTo>
                <a:cubicBezTo>
                  <a:pt x="1926" y="2587"/>
                  <a:pt x="1889" y="2634"/>
                  <a:pt x="1850" y="2681"/>
                </a:cubicBezTo>
                <a:cubicBezTo>
                  <a:pt x="1822" y="2715"/>
                  <a:pt x="1793" y="2750"/>
                  <a:pt x="1765" y="2784"/>
                </a:cubicBezTo>
                <a:cubicBezTo>
                  <a:pt x="1703" y="2864"/>
                  <a:pt x="1640" y="2943"/>
                  <a:pt x="1581" y="3024"/>
                </a:cubicBezTo>
                <a:cubicBezTo>
                  <a:pt x="1501" y="3129"/>
                  <a:pt x="1424" y="3237"/>
                  <a:pt x="1346" y="3345"/>
                </a:cubicBezTo>
                <a:cubicBezTo>
                  <a:pt x="1321" y="3382"/>
                  <a:pt x="1296" y="3417"/>
                  <a:pt x="1270" y="3455"/>
                </a:cubicBezTo>
                <a:cubicBezTo>
                  <a:pt x="1235" y="3506"/>
                  <a:pt x="1198" y="3558"/>
                  <a:pt x="1164" y="3611"/>
                </a:cubicBezTo>
                <a:cubicBezTo>
                  <a:pt x="1107" y="3702"/>
                  <a:pt x="1047" y="3793"/>
                  <a:pt x="992" y="3887"/>
                </a:cubicBezTo>
                <a:cubicBezTo>
                  <a:pt x="962" y="3940"/>
                  <a:pt x="929" y="3993"/>
                  <a:pt x="901" y="4046"/>
                </a:cubicBezTo>
                <a:cubicBezTo>
                  <a:pt x="873" y="4102"/>
                  <a:pt x="843" y="4156"/>
                  <a:pt x="813" y="4212"/>
                </a:cubicBezTo>
                <a:cubicBezTo>
                  <a:pt x="786" y="4264"/>
                  <a:pt x="761" y="4314"/>
                  <a:pt x="735" y="4366"/>
                </a:cubicBezTo>
                <a:cubicBezTo>
                  <a:pt x="714" y="4412"/>
                  <a:pt x="689" y="4459"/>
                  <a:pt x="667" y="4506"/>
                </a:cubicBezTo>
                <a:cubicBezTo>
                  <a:pt x="625" y="4600"/>
                  <a:pt x="580" y="4695"/>
                  <a:pt x="541" y="4790"/>
                </a:cubicBezTo>
                <a:cubicBezTo>
                  <a:pt x="518" y="4847"/>
                  <a:pt x="493" y="4902"/>
                  <a:pt x="472" y="4959"/>
                </a:cubicBezTo>
                <a:cubicBezTo>
                  <a:pt x="451" y="5023"/>
                  <a:pt x="428" y="5087"/>
                  <a:pt x="405" y="5150"/>
                </a:cubicBezTo>
                <a:cubicBezTo>
                  <a:pt x="392" y="5190"/>
                  <a:pt x="379" y="5233"/>
                  <a:pt x="368" y="5274"/>
                </a:cubicBezTo>
                <a:cubicBezTo>
                  <a:pt x="356" y="5317"/>
                  <a:pt x="342" y="5362"/>
                  <a:pt x="331" y="5405"/>
                </a:cubicBezTo>
                <a:cubicBezTo>
                  <a:pt x="274" y="5634"/>
                  <a:pt x="223" y="5862"/>
                  <a:pt x="172" y="6091"/>
                </a:cubicBezTo>
                <a:cubicBezTo>
                  <a:pt x="127" y="6298"/>
                  <a:pt x="88" y="6506"/>
                  <a:pt x="58" y="6714"/>
                </a:cubicBezTo>
                <a:cubicBezTo>
                  <a:pt x="49" y="6772"/>
                  <a:pt x="41" y="6829"/>
                  <a:pt x="36" y="6889"/>
                </a:cubicBezTo>
                <a:cubicBezTo>
                  <a:pt x="31" y="6940"/>
                  <a:pt x="22" y="6989"/>
                  <a:pt x="20" y="7040"/>
                </a:cubicBezTo>
                <a:cubicBezTo>
                  <a:pt x="13" y="7143"/>
                  <a:pt x="8" y="7246"/>
                  <a:pt x="6" y="7348"/>
                </a:cubicBezTo>
                <a:cubicBezTo>
                  <a:pt x="1" y="7562"/>
                  <a:pt x="3" y="7777"/>
                  <a:pt x="10" y="7990"/>
                </a:cubicBezTo>
                <a:cubicBezTo>
                  <a:pt x="18" y="8221"/>
                  <a:pt x="27" y="8451"/>
                  <a:pt x="41" y="8681"/>
                </a:cubicBezTo>
                <a:cubicBezTo>
                  <a:pt x="47" y="8792"/>
                  <a:pt x="54" y="8902"/>
                  <a:pt x="63" y="9014"/>
                </a:cubicBezTo>
                <a:cubicBezTo>
                  <a:pt x="65" y="9066"/>
                  <a:pt x="73" y="9115"/>
                  <a:pt x="78" y="9167"/>
                </a:cubicBezTo>
                <a:cubicBezTo>
                  <a:pt x="83" y="9210"/>
                  <a:pt x="85" y="9253"/>
                  <a:pt x="92" y="9296"/>
                </a:cubicBezTo>
                <a:cubicBezTo>
                  <a:pt x="99" y="9344"/>
                  <a:pt x="106" y="9392"/>
                  <a:pt x="114" y="9438"/>
                </a:cubicBezTo>
                <a:cubicBezTo>
                  <a:pt x="116" y="9458"/>
                  <a:pt x="119" y="9478"/>
                  <a:pt x="122" y="9497"/>
                </a:cubicBezTo>
                <a:cubicBezTo>
                  <a:pt x="135" y="9558"/>
                  <a:pt x="147" y="9618"/>
                  <a:pt x="159" y="9676"/>
                </a:cubicBezTo>
                <a:cubicBezTo>
                  <a:pt x="193" y="9840"/>
                  <a:pt x="246" y="9999"/>
                  <a:pt x="315" y="10149"/>
                </a:cubicBezTo>
                <a:cubicBezTo>
                  <a:pt x="339" y="10206"/>
                  <a:pt x="363" y="10263"/>
                  <a:pt x="391" y="10317"/>
                </a:cubicBezTo>
                <a:cubicBezTo>
                  <a:pt x="420" y="10372"/>
                  <a:pt x="449" y="10428"/>
                  <a:pt x="476" y="10481"/>
                </a:cubicBezTo>
                <a:cubicBezTo>
                  <a:pt x="517" y="10560"/>
                  <a:pt x="561" y="10636"/>
                  <a:pt x="612" y="10708"/>
                </a:cubicBezTo>
                <a:cubicBezTo>
                  <a:pt x="683" y="10812"/>
                  <a:pt x="759" y="10911"/>
                  <a:pt x="847" y="11002"/>
                </a:cubicBezTo>
                <a:cubicBezTo>
                  <a:pt x="1012" y="11171"/>
                  <a:pt x="1193" y="11321"/>
                  <a:pt x="1376" y="11471"/>
                </a:cubicBezTo>
                <a:cubicBezTo>
                  <a:pt x="1456" y="11534"/>
                  <a:pt x="1539" y="11589"/>
                  <a:pt x="1623" y="11646"/>
                </a:cubicBezTo>
                <a:cubicBezTo>
                  <a:pt x="1696" y="11695"/>
                  <a:pt x="1768" y="11750"/>
                  <a:pt x="1846" y="11796"/>
                </a:cubicBezTo>
                <a:cubicBezTo>
                  <a:pt x="2055" y="11924"/>
                  <a:pt x="2267" y="12051"/>
                  <a:pt x="2478" y="12175"/>
                </a:cubicBezTo>
                <a:cubicBezTo>
                  <a:pt x="2521" y="12203"/>
                  <a:pt x="2566" y="12227"/>
                  <a:pt x="2610" y="12251"/>
                </a:cubicBezTo>
                <a:cubicBezTo>
                  <a:pt x="2650" y="12275"/>
                  <a:pt x="2690" y="12301"/>
                  <a:pt x="2731" y="12321"/>
                </a:cubicBezTo>
                <a:cubicBezTo>
                  <a:pt x="2816" y="12366"/>
                  <a:pt x="2901" y="12414"/>
                  <a:pt x="2989" y="12453"/>
                </a:cubicBezTo>
                <a:cubicBezTo>
                  <a:pt x="3043" y="12477"/>
                  <a:pt x="3097" y="12504"/>
                  <a:pt x="3153" y="12525"/>
                </a:cubicBezTo>
                <a:cubicBezTo>
                  <a:pt x="3205" y="12544"/>
                  <a:pt x="3257" y="12562"/>
                  <a:pt x="3306" y="12582"/>
                </a:cubicBezTo>
                <a:cubicBezTo>
                  <a:pt x="3391" y="12611"/>
                  <a:pt x="3478" y="12639"/>
                  <a:pt x="3564" y="12664"/>
                </a:cubicBezTo>
                <a:cubicBezTo>
                  <a:pt x="3773" y="12721"/>
                  <a:pt x="3979" y="12778"/>
                  <a:pt x="4194" y="12802"/>
                </a:cubicBezTo>
                <a:cubicBezTo>
                  <a:pt x="4247" y="12809"/>
                  <a:pt x="4301" y="12818"/>
                  <a:pt x="4356" y="12820"/>
                </a:cubicBezTo>
                <a:cubicBezTo>
                  <a:pt x="4418" y="12824"/>
                  <a:pt x="4481" y="12828"/>
                  <a:pt x="4542" y="12832"/>
                </a:cubicBezTo>
                <a:cubicBezTo>
                  <a:pt x="4636" y="12839"/>
                  <a:pt x="4729" y="12841"/>
                  <a:pt x="4822" y="12846"/>
                </a:cubicBezTo>
                <a:cubicBezTo>
                  <a:pt x="5043" y="12859"/>
                  <a:pt x="5261" y="12880"/>
                  <a:pt x="5481" y="12903"/>
                </a:cubicBezTo>
                <a:lnTo>
                  <a:pt x="5475" y="12903"/>
                </a:lnTo>
                <a:cubicBezTo>
                  <a:pt x="5584" y="12916"/>
                  <a:pt x="5690" y="12930"/>
                  <a:pt x="5797" y="12946"/>
                </a:cubicBezTo>
                <a:cubicBezTo>
                  <a:pt x="5891" y="12958"/>
                  <a:pt x="5984" y="12978"/>
                  <a:pt x="6076" y="12998"/>
                </a:cubicBezTo>
                <a:cubicBezTo>
                  <a:pt x="6275" y="13042"/>
                  <a:pt x="6472" y="13086"/>
                  <a:pt x="6670" y="13132"/>
                </a:cubicBezTo>
                <a:cubicBezTo>
                  <a:pt x="6742" y="13150"/>
                  <a:pt x="6813" y="13169"/>
                  <a:pt x="6884" y="13189"/>
                </a:cubicBezTo>
                <a:cubicBezTo>
                  <a:pt x="6949" y="13210"/>
                  <a:pt x="7015" y="13232"/>
                  <a:pt x="7080" y="13253"/>
                </a:cubicBezTo>
                <a:cubicBezTo>
                  <a:pt x="7197" y="13295"/>
                  <a:pt x="7313" y="13339"/>
                  <a:pt x="7429" y="13382"/>
                </a:cubicBezTo>
                <a:cubicBezTo>
                  <a:pt x="7464" y="13398"/>
                  <a:pt x="7501" y="13412"/>
                  <a:pt x="7535" y="13429"/>
                </a:cubicBezTo>
                <a:cubicBezTo>
                  <a:pt x="7568" y="13448"/>
                  <a:pt x="7603" y="13465"/>
                  <a:pt x="7637" y="13484"/>
                </a:cubicBezTo>
                <a:cubicBezTo>
                  <a:pt x="7717" y="13529"/>
                  <a:pt x="7793" y="13576"/>
                  <a:pt x="7870" y="13628"/>
                </a:cubicBezTo>
                <a:cubicBezTo>
                  <a:pt x="7890" y="13646"/>
                  <a:pt x="7913" y="13661"/>
                  <a:pt x="7934" y="13680"/>
                </a:cubicBezTo>
                <a:cubicBezTo>
                  <a:pt x="7957" y="13700"/>
                  <a:pt x="7980" y="13722"/>
                  <a:pt x="8005" y="13744"/>
                </a:cubicBezTo>
                <a:cubicBezTo>
                  <a:pt x="8043" y="13783"/>
                  <a:pt x="8083" y="13821"/>
                  <a:pt x="8118" y="13862"/>
                </a:cubicBezTo>
                <a:cubicBezTo>
                  <a:pt x="8153" y="13904"/>
                  <a:pt x="8186" y="13945"/>
                  <a:pt x="8218" y="13989"/>
                </a:cubicBezTo>
                <a:lnTo>
                  <a:pt x="8218" y="13988"/>
                </a:lnTo>
                <a:cubicBezTo>
                  <a:pt x="8315" y="14127"/>
                  <a:pt x="8403" y="14270"/>
                  <a:pt x="8487" y="14417"/>
                </a:cubicBezTo>
                <a:cubicBezTo>
                  <a:pt x="8501" y="14442"/>
                  <a:pt x="8515" y="14467"/>
                  <a:pt x="8529" y="14491"/>
                </a:cubicBezTo>
                <a:lnTo>
                  <a:pt x="8529" y="14491"/>
                </a:lnTo>
                <a:cubicBezTo>
                  <a:pt x="8528" y="14490"/>
                  <a:pt x="8528" y="14489"/>
                  <a:pt x="8527" y="14489"/>
                </a:cubicBezTo>
                <a:lnTo>
                  <a:pt x="8527" y="14489"/>
                </a:lnTo>
                <a:cubicBezTo>
                  <a:pt x="8585" y="14595"/>
                  <a:pt x="8642" y="14702"/>
                  <a:pt x="8693" y="14815"/>
                </a:cubicBezTo>
                <a:cubicBezTo>
                  <a:pt x="8721" y="14876"/>
                  <a:pt x="8748" y="14936"/>
                  <a:pt x="8774" y="15000"/>
                </a:cubicBezTo>
                <a:cubicBezTo>
                  <a:pt x="8783" y="15074"/>
                  <a:pt x="8790" y="15149"/>
                  <a:pt x="8794" y="15224"/>
                </a:cubicBezTo>
                <a:cubicBezTo>
                  <a:pt x="8800" y="15368"/>
                  <a:pt x="8800" y="15511"/>
                  <a:pt x="8793" y="15656"/>
                </a:cubicBezTo>
                <a:cubicBezTo>
                  <a:pt x="8788" y="15733"/>
                  <a:pt x="8784" y="15811"/>
                  <a:pt x="8780" y="15889"/>
                </a:cubicBezTo>
                <a:cubicBezTo>
                  <a:pt x="8779" y="15890"/>
                  <a:pt x="8779" y="15892"/>
                  <a:pt x="8779" y="15893"/>
                </a:cubicBezTo>
                <a:lnTo>
                  <a:pt x="8779" y="15894"/>
                </a:lnTo>
                <a:cubicBezTo>
                  <a:pt x="8771" y="15956"/>
                  <a:pt x="8764" y="16018"/>
                  <a:pt x="8758" y="16081"/>
                </a:cubicBezTo>
                <a:cubicBezTo>
                  <a:pt x="8753" y="16126"/>
                  <a:pt x="8750" y="16172"/>
                  <a:pt x="8743" y="16217"/>
                </a:cubicBezTo>
                <a:lnTo>
                  <a:pt x="8685" y="16573"/>
                </a:lnTo>
                <a:cubicBezTo>
                  <a:pt x="8661" y="16689"/>
                  <a:pt x="8636" y="16803"/>
                  <a:pt x="8614" y="16919"/>
                </a:cubicBezTo>
                <a:cubicBezTo>
                  <a:pt x="8602" y="16972"/>
                  <a:pt x="8587" y="17024"/>
                  <a:pt x="8573" y="17077"/>
                </a:cubicBezTo>
                <a:cubicBezTo>
                  <a:pt x="8558" y="17138"/>
                  <a:pt x="8543" y="17199"/>
                  <a:pt x="8528" y="17260"/>
                </a:cubicBezTo>
                <a:cubicBezTo>
                  <a:pt x="8506" y="17347"/>
                  <a:pt x="8479" y="17435"/>
                  <a:pt x="8456" y="17523"/>
                </a:cubicBezTo>
                <a:cubicBezTo>
                  <a:pt x="8434" y="17598"/>
                  <a:pt x="8411" y="17674"/>
                  <a:pt x="8388" y="17750"/>
                </a:cubicBezTo>
                <a:cubicBezTo>
                  <a:pt x="8337" y="17912"/>
                  <a:pt x="8284" y="18076"/>
                  <a:pt x="8233" y="18238"/>
                </a:cubicBezTo>
                <a:cubicBezTo>
                  <a:pt x="8186" y="18385"/>
                  <a:pt x="8141" y="18532"/>
                  <a:pt x="8103" y="18682"/>
                </a:cubicBezTo>
                <a:cubicBezTo>
                  <a:pt x="8063" y="18834"/>
                  <a:pt x="8031" y="18988"/>
                  <a:pt x="8002" y="19143"/>
                </a:cubicBezTo>
                <a:cubicBezTo>
                  <a:pt x="7945" y="19454"/>
                  <a:pt x="7898" y="19767"/>
                  <a:pt x="7880" y="20080"/>
                </a:cubicBezTo>
                <a:cubicBezTo>
                  <a:pt x="7870" y="20248"/>
                  <a:pt x="7866" y="20414"/>
                  <a:pt x="7875" y="20581"/>
                </a:cubicBezTo>
                <a:cubicBezTo>
                  <a:pt x="7882" y="20738"/>
                  <a:pt x="7897" y="20895"/>
                  <a:pt x="7917" y="21052"/>
                </a:cubicBezTo>
                <a:cubicBezTo>
                  <a:pt x="7954" y="21343"/>
                  <a:pt x="8005" y="21633"/>
                  <a:pt x="8083" y="21915"/>
                </a:cubicBezTo>
                <a:cubicBezTo>
                  <a:pt x="8123" y="22056"/>
                  <a:pt x="8169" y="22198"/>
                  <a:pt x="8224" y="22334"/>
                </a:cubicBezTo>
                <a:cubicBezTo>
                  <a:pt x="8285" y="22487"/>
                  <a:pt x="8355" y="22636"/>
                  <a:pt x="8425" y="22783"/>
                </a:cubicBezTo>
                <a:cubicBezTo>
                  <a:pt x="8491" y="22920"/>
                  <a:pt x="8563" y="23051"/>
                  <a:pt x="8644" y="23179"/>
                </a:cubicBezTo>
                <a:cubicBezTo>
                  <a:pt x="8695" y="23263"/>
                  <a:pt x="8752" y="23344"/>
                  <a:pt x="8816" y="23418"/>
                </a:cubicBezTo>
                <a:cubicBezTo>
                  <a:pt x="8871" y="23479"/>
                  <a:pt x="8930" y="23539"/>
                  <a:pt x="8991" y="23596"/>
                </a:cubicBezTo>
                <a:cubicBezTo>
                  <a:pt x="9103" y="23699"/>
                  <a:pt x="9214" y="23800"/>
                  <a:pt x="9333" y="23893"/>
                </a:cubicBezTo>
                <a:cubicBezTo>
                  <a:pt x="9395" y="23943"/>
                  <a:pt x="9457" y="23990"/>
                  <a:pt x="9522" y="24035"/>
                </a:cubicBezTo>
                <a:cubicBezTo>
                  <a:pt x="9590" y="24081"/>
                  <a:pt x="9658" y="24125"/>
                  <a:pt x="9728" y="24170"/>
                </a:cubicBezTo>
                <a:cubicBezTo>
                  <a:pt x="9967" y="24325"/>
                  <a:pt x="10229" y="24454"/>
                  <a:pt x="10507" y="24528"/>
                </a:cubicBezTo>
                <a:cubicBezTo>
                  <a:pt x="10649" y="24567"/>
                  <a:pt x="10794" y="24598"/>
                  <a:pt x="10938" y="24625"/>
                </a:cubicBezTo>
                <a:cubicBezTo>
                  <a:pt x="11097" y="24656"/>
                  <a:pt x="11256" y="24686"/>
                  <a:pt x="11417" y="24702"/>
                </a:cubicBezTo>
                <a:cubicBezTo>
                  <a:pt x="11499" y="24713"/>
                  <a:pt x="11583" y="24719"/>
                  <a:pt x="11665" y="24723"/>
                </a:cubicBezTo>
                <a:cubicBezTo>
                  <a:pt x="11741" y="24727"/>
                  <a:pt x="11818" y="24728"/>
                  <a:pt x="11892" y="24728"/>
                </a:cubicBezTo>
                <a:cubicBezTo>
                  <a:pt x="12045" y="24728"/>
                  <a:pt x="12197" y="24718"/>
                  <a:pt x="12349" y="24705"/>
                </a:cubicBezTo>
                <a:cubicBezTo>
                  <a:pt x="12513" y="24692"/>
                  <a:pt x="12675" y="24672"/>
                  <a:pt x="12838" y="24657"/>
                </a:cubicBezTo>
                <a:cubicBezTo>
                  <a:pt x="12990" y="24644"/>
                  <a:pt x="13145" y="24633"/>
                  <a:pt x="13300" y="24625"/>
                </a:cubicBezTo>
                <a:cubicBezTo>
                  <a:pt x="13352" y="24625"/>
                  <a:pt x="13403" y="24625"/>
                  <a:pt x="13457" y="24628"/>
                </a:cubicBezTo>
                <a:cubicBezTo>
                  <a:pt x="13490" y="24629"/>
                  <a:pt x="13522" y="24630"/>
                  <a:pt x="13555" y="24631"/>
                </a:cubicBezTo>
                <a:cubicBezTo>
                  <a:pt x="13578" y="24633"/>
                  <a:pt x="13603" y="24633"/>
                  <a:pt x="13628" y="24635"/>
                </a:cubicBezTo>
                <a:cubicBezTo>
                  <a:pt x="13727" y="24647"/>
                  <a:pt x="13828" y="24660"/>
                  <a:pt x="13927" y="24671"/>
                </a:cubicBezTo>
                <a:cubicBezTo>
                  <a:pt x="13999" y="24685"/>
                  <a:pt x="14068" y="24697"/>
                  <a:pt x="14139" y="24711"/>
                </a:cubicBezTo>
                <a:cubicBezTo>
                  <a:pt x="14182" y="24718"/>
                  <a:pt x="14226" y="24726"/>
                  <a:pt x="14269" y="24733"/>
                </a:cubicBezTo>
                <a:cubicBezTo>
                  <a:pt x="14289" y="24737"/>
                  <a:pt x="14309" y="24741"/>
                  <a:pt x="14327" y="24746"/>
                </a:cubicBezTo>
                <a:cubicBezTo>
                  <a:pt x="14451" y="24775"/>
                  <a:pt x="14575" y="24805"/>
                  <a:pt x="14699" y="24834"/>
                </a:cubicBezTo>
                <a:cubicBezTo>
                  <a:pt x="14797" y="24862"/>
                  <a:pt x="14897" y="24891"/>
                  <a:pt x="14996" y="24921"/>
                </a:cubicBezTo>
                <a:cubicBezTo>
                  <a:pt x="15073" y="24944"/>
                  <a:pt x="15147" y="24971"/>
                  <a:pt x="15224" y="24996"/>
                </a:cubicBezTo>
                <a:cubicBezTo>
                  <a:pt x="15300" y="25024"/>
                  <a:pt x="15375" y="25050"/>
                  <a:pt x="15451" y="25081"/>
                </a:cubicBezTo>
                <a:cubicBezTo>
                  <a:pt x="15537" y="25117"/>
                  <a:pt x="15622" y="25154"/>
                  <a:pt x="15709" y="25190"/>
                </a:cubicBezTo>
                <a:cubicBezTo>
                  <a:pt x="15757" y="25214"/>
                  <a:pt x="15806" y="25239"/>
                  <a:pt x="15854" y="25264"/>
                </a:cubicBezTo>
                <a:lnTo>
                  <a:pt x="15971" y="25322"/>
                </a:lnTo>
                <a:cubicBezTo>
                  <a:pt x="15983" y="25329"/>
                  <a:pt x="15998" y="25334"/>
                  <a:pt x="16009" y="25341"/>
                </a:cubicBezTo>
                <a:cubicBezTo>
                  <a:pt x="16106" y="25397"/>
                  <a:pt x="16203" y="25454"/>
                  <a:pt x="16301" y="25510"/>
                </a:cubicBezTo>
                <a:cubicBezTo>
                  <a:pt x="16372" y="25559"/>
                  <a:pt x="16445" y="25607"/>
                  <a:pt x="16516" y="25656"/>
                </a:cubicBezTo>
                <a:cubicBezTo>
                  <a:pt x="16541" y="25672"/>
                  <a:pt x="16569" y="25690"/>
                  <a:pt x="16593" y="25708"/>
                </a:cubicBezTo>
                <a:cubicBezTo>
                  <a:pt x="16669" y="25764"/>
                  <a:pt x="16746" y="25824"/>
                  <a:pt x="16818" y="25884"/>
                </a:cubicBezTo>
                <a:cubicBezTo>
                  <a:pt x="16922" y="25975"/>
                  <a:pt x="17020" y="26069"/>
                  <a:pt x="17116" y="26167"/>
                </a:cubicBezTo>
                <a:cubicBezTo>
                  <a:pt x="17196" y="26256"/>
                  <a:pt x="17276" y="26345"/>
                  <a:pt x="17353" y="26438"/>
                </a:cubicBezTo>
                <a:lnTo>
                  <a:pt x="17437" y="26542"/>
                </a:lnTo>
                <a:cubicBezTo>
                  <a:pt x="17449" y="26558"/>
                  <a:pt x="17463" y="26573"/>
                  <a:pt x="17474" y="26590"/>
                </a:cubicBezTo>
                <a:cubicBezTo>
                  <a:pt x="17512" y="26646"/>
                  <a:pt x="17551" y="26699"/>
                  <a:pt x="17589" y="26755"/>
                </a:cubicBezTo>
                <a:cubicBezTo>
                  <a:pt x="17613" y="26792"/>
                  <a:pt x="17636" y="26830"/>
                  <a:pt x="17658" y="26869"/>
                </a:cubicBezTo>
                <a:cubicBezTo>
                  <a:pt x="17676" y="26899"/>
                  <a:pt x="17697" y="26931"/>
                  <a:pt x="17715" y="26964"/>
                </a:cubicBezTo>
                <a:cubicBezTo>
                  <a:pt x="17754" y="27042"/>
                  <a:pt x="17793" y="27120"/>
                  <a:pt x="17833" y="27198"/>
                </a:cubicBezTo>
                <a:lnTo>
                  <a:pt x="17918" y="27391"/>
                </a:lnTo>
                <a:cubicBezTo>
                  <a:pt x="17960" y="27488"/>
                  <a:pt x="17996" y="27585"/>
                  <a:pt x="18031" y="27685"/>
                </a:cubicBezTo>
                <a:cubicBezTo>
                  <a:pt x="18067" y="27801"/>
                  <a:pt x="18098" y="27920"/>
                  <a:pt x="18125" y="28040"/>
                </a:cubicBezTo>
                <a:cubicBezTo>
                  <a:pt x="18135" y="28095"/>
                  <a:pt x="18144" y="28148"/>
                  <a:pt x="18154" y="28204"/>
                </a:cubicBezTo>
                <a:cubicBezTo>
                  <a:pt x="18160" y="28239"/>
                  <a:pt x="18166" y="28272"/>
                  <a:pt x="18172" y="28306"/>
                </a:cubicBezTo>
                <a:cubicBezTo>
                  <a:pt x="18175" y="28319"/>
                  <a:pt x="18179" y="28335"/>
                  <a:pt x="18180" y="28350"/>
                </a:cubicBezTo>
                <a:cubicBezTo>
                  <a:pt x="18192" y="28463"/>
                  <a:pt x="18205" y="28574"/>
                  <a:pt x="18216" y="28686"/>
                </a:cubicBezTo>
                <a:cubicBezTo>
                  <a:pt x="18218" y="28746"/>
                  <a:pt x="18223" y="28807"/>
                  <a:pt x="18226" y="28866"/>
                </a:cubicBezTo>
                <a:cubicBezTo>
                  <a:pt x="18228" y="28912"/>
                  <a:pt x="18233" y="28957"/>
                  <a:pt x="18232" y="29001"/>
                </a:cubicBezTo>
                <a:cubicBezTo>
                  <a:pt x="18230" y="29111"/>
                  <a:pt x="18228" y="29220"/>
                  <a:pt x="18227" y="29329"/>
                </a:cubicBezTo>
                <a:cubicBezTo>
                  <a:pt x="18219" y="29422"/>
                  <a:pt x="18211" y="29516"/>
                  <a:pt x="18205" y="29608"/>
                </a:cubicBezTo>
                <a:cubicBezTo>
                  <a:pt x="18200" y="29678"/>
                  <a:pt x="18190" y="29748"/>
                  <a:pt x="18180" y="29818"/>
                </a:cubicBezTo>
                <a:cubicBezTo>
                  <a:pt x="18171" y="29887"/>
                  <a:pt x="18164" y="29958"/>
                  <a:pt x="18152" y="30027"/>
                </a:cubicBezTo>
                <a:cubicBezTo>
                  <a:pt x="18137" y="30114"/>
                  <a:pt x="18122" y="30200"/>
                  <a:pt x="18108" y="30285"/>
                </a:cubicBezTo>
                <a:cubicBezTo>
                  <a:pt x="18108" y="30289"/>
                  <a:pt x="18107" y="30290"/>
                  <a:pt x="18107" y="30293"/>
                </a:cubicBezTo>
                <a:cubicBezTo>
                  <a:pt x="18085" y="30391"/>
                  <a:pt x="18068" y="30487"/>
                  <a:pt x="18045" y="30585"/>
                </a:cubicBezTo>
                <a:cubicBezTo>
                  <a:pt x="18021" y="30688"/>
                  <a:pt x="17998" y="30790"/>
                  <a:pt x="17974" y="30893"/>
                </a:cubicBezTo>
                <a:cubicBezTo>
                  <a:pt x="17939" y="31048"/>
                  <a:pt x="17907" y="31202"/>
                  <a:pt x="17879" y="31358"/>
                </a:cubicBezTo>
                <a:cubicBezTo>
                  <a:pt x="17864" y="31436"/>
                  <a:pt x="17848" y="31518"/>
                  <a:pt x="17838" y="31598"/>
                </a:cubicBezTo>
                <a:cubicBezTo>
                  <a:pt x="17824" y="31694"/>
                  <a:pt x="17812" y="31790"/>
                  <a:pt x="17798" y="31887"/>
                </a:cubicBezTo>
                <a:cubicBezTo>
                  <a:pt x="17794" y="31923"/>
                  <a:pt x="17793" y="31959"/>
                  <a:pt x="17791" y="31995"/>
                </a:cubicBezTo>
                <a:cubicBezTo>
                  <a:pt x="17786" y="32053"/>
                  <a:pt x="17782" y="32111"/>
                  <a:pt x="17777" y="32169"/>
                </a:cubicBezTo>
                <a:cubicBezTo>
                  <a:pt x="17772" y="32235"/>
                  <a:pt x="17771" y="32298"/>
                  <a:pt x="17768" y="32363"/>
                </a:cubicBezTo>
                <a:cubicBezTo>
                  <a:pt x="17766" y="32442"/>
                  <a:pt x="17762" y="32520"/>
                  <a:pt x="17765" y="32599"/>
                </a:cubicBezTo>
                <a:cubicBezTo>
                  <a:pt x="17767" y="32685"/>
                  <a:pt x="17771" y="32773"/>
                  <a:pt x="17773" y="32859"/>
                </a:cubicBezTo>
                <a:cubicBezTo>
                  <a:pt x="17774" y="32899"/>
                  <a:pt x="17778" y="32940"/>
                  <a:pt x="17782" y="32978"/>
                </a:cubicBezTo>
                <a:cubicBezTo>
                  <a:pt x="17786" y="33032"/>
                  <a:pt x="17791" y="33087"/>
                  <a:pt x="17794" y="33142"/>
                </a:cubicBezTo>
                <a:cubicBezTo>
                  <a:pt x="17801" y="33219"/>
                  <a:pt x="17813" y="33297"/>
                  <a:pt x="17823" y="33373"/>
                </a:cubicBezTo>
                <a:cubicBezTo>
                  <a:pt x="17828" y="33406"/>
                  <a:pt x="17832" y="33439"/>
                  <a:pt x="17838" y="33472"/>
                </a:cubicBezTo>
                <a:cubicBezTo>
                  <a:pt x="17845" y="33516"/>
                  <a:pt x="17854" y="33558"/>
                  <a:pt x="17861" y="33602"/>
                </a:cubicBezTo>
                <a:cubicBezTo>
                  <a:pt x="17887" y="33735"/>
                  <a:pt x="17914" y="33866"/>
                  <a:pt x="17954" y="33995"/>
                </a:cubicBezTo>
                <a:cubicBezTo>
                  <a:pt x="17988" y="34104"/>
                  <a:pt x="18024" y="34211"/>
                  <a:pt x="18067" y="34314"/>
                </a:cubicBezTo>
                <a:cubicBezTo>
                  <a:pt x="18101" y="34394"/>
                  <a:pt x="18134" y="34475"/>
                  <a:pt x="18174" y="34552"/>
                </a:cubicBezTo>
                <a:cubicBezTo>
                  <a:pt x="18215" y="34628"/>
                  <a:pt x="18255" y="34703"/>
                  <a:pt x="18295" y="34780"/>
                </a:cubicBezTo>
                <a:cubicBezTo>
                  <a:pt x="18331" y="34850"/>
                  <a:pt x="18373" y="34918"/>
                  <a:pt x="18415" y="34986"/>
                </a:cubicBezTo>
                <a:lnTo>
                  <a:pt x="18469" y="35075"/>
                </a:lnTo>
                <a:cubicBezTo>
                  <a:pt x="18485" y="35101"/>
                  <a:pt x="18504" y="35127"/>
                  <a:pt x="18521" y="35151"/>
                </a:cubicBezTo>
                <a:cubicBezTo>
                  <a:pt x="18554" y="35202"/>
                  <a:pt x="18589" y="35250"/>
                  <a:pt x="18623" y="35301"/>
                </a:cubicBezTo>
                <a:cubicBezTo>
                  <a:pt x="18664" y="35362"/>
                  <a:pt x="18712" y="35420"/>
                  <a:pt x="18760" y="35476"/>
                </a:cubicBezTo>
                <a:cubicBezTo>
                  <a:pt x="18850" y="35580"/>
                  <a:pt x="18944" y="35678"/>
                  <a:pt x="19044" y="35771"/>
                </a:cubicBezTo>
                <a:cubicBezTo>
                  <a:pt x="19103" y="35823"/>
                  <a:pt x="19161" y="35879"/>
                  <a:pt x="19222" y="35930"/>
                </a:cubicBezTo>
                <a:cubicBezTo>
                  <a:pt x="19263" y="35966"/>
                  <a:pt x="19305" y="36001"/>
                  <a:pt x="19346" y="36035"/>
                </a:cubicBezTo>
                <a:cubicBezTo>
                  <a:pt x="19368" y="36053"/>
                  <a:pt x="19390" y="36073"/>
                  <a:pt x="19412" y="36089"/>
                </a:cubicBezTo>
                <a:cubicBezTo>
                  <a:pt x="19455" y="36122"/>
                  <a:pt x="19497" y="36155"/>
                  <a:pt x="19539" y="36187"/>
                </a:cubicBezTo>
                <a:cubicBezTo>
                  <a:pt x="19568" y="36209"/>
                  <a:pt x="19596" y="36233"/>
                  <a:pt x="19625" y="36251"/>
                </a:cubicBezTo>
                <a:cubicBezTo>
                  <a:pt x="19693" y="36298"/>
                  <a:pt x="19761" y="36344"/>
                  <a:pt x="19828" y="36391"/>
                </a:cubicBezTo>
                <a:cubicBezTo>
                  <a:pt x="19853" y="36406"/>
                  <a:pt x="19878" y="36421"/>
                  <a:pt x="19903" y="36435"/>
                </a:cubicBezTo>
                <a:cubicBezTo>
                  <a:pt x="19951" y="36462"/>
                  <a:pt x="19999" y="36491"/>
                  <a:pt x="20047" y="36518"/>
                </a:cubicBezTo>
                <a:cubicBezTo>
                  <a:pt x="20111" y="36555"/>
                  <a:pt x="20178" y="36585"/>
                  <a:pt x="20245" y="36616"/>
                </a:cubicBezTo>
                <a:cubicBezTo>
                  <a:pt x="20316" y="36651"/>
                  <a:pt x="20389" y="36680"/>
                  <a:pt x="20461" y="36710"/>
                </a:cubicBezTo>
                <a:cubicBezTo>
                  <a:pt x="20497" y="36724"/>
                  <a:pt x="20532" y="36741"/>
                  <a:pt x="20568" y="36754"/>
                </a:cubicBezTo>
                <a:cubicBezTo>
                  <a:pt x="20604" y="36766"/>
                  <a:pt x="20641" y="36780"/>
                  <a:pt x="20677" y="36791"/>
                </a:cubicBezTo>
                <a:cubicBezTo>
                  <a:pt x="20723" y="36807"/>
                  <a:pt x="20767" y="36824"/>
                  <a:pt x="20814" y="36838"/>
                </a:cubicBezTo>
                <a:cubicBezTo>
                  <a:pt x="20852" y="36848"/>
                  <a:pt x="20889" y="36858"/>
                  <a:pt x="20925" y="36869"/>
                </a:cubicBezTo>
                <a:cubicBezTo>
                  <a:pt x="20994" y="36888"/>
                  <a:pt x="21065" y="36909"/>
                  <a:pt x="21134" y="36925"/>
                </a:cubicBezTo>
                <a:cubicBezTo>
                  <a:pt x="21215" y="36943"/>
                  <a:pt x="21298" y="36966"/>
                  <a:pt x="21381" y="36979"/>
                </a:cubicBezTo>
                <a:cubicBezTo>
                  <a:pt x="21456" y="36992"/>
                  <a:pt x="21530" y="37009"/>
                  <a:pt x="21605" y="37018"/>
                </a:cubicBezTo>
                <a:cubicBezTo>
                  <a:pt x="21691" y="37030"/>
                  <a:pt x="21778" y="37044"/>
                  <a:pt x="21864" y="37050"/>
                </a:cubicBezTo>
                <a:lnTo>
                  <a:pt x="22026" y="37063"/>
                </a:lnTo>
                <a:cubicBezTo>
                  <a:pt x="22054" y="37064"/>
                  <a:pt x="22081" y="37066"/>
                  <a:pt x="22108" y="37066"/>
                </a:cubicBezTo>
                <a:cubicBezTo>
                  <a:pt x="22178" y="37068"/>
                  <a:pt x="22248" y="37068"/>
                  <a:pt x="22320" y="37069"/>
                </a:cubicBezTo>
                <a:cubicBezTo>
                  <a:pt x="22374" y="37069"/>
                  <a:pt x="22431" y="37064"/>
                  <a:pt x="22485" y="37059"/>
                </a:cubicBezTo>
                <a:cubicBezTo>
                  <a:pt x="22539" y="37055"/>
                  <a:pt x="22591" y="37052"/>
                  <a:pt x="22645" y="37044"/>
                </a:cubicBezTo>
                <a:cubicBezTo>
                  <a:pt x="22691" y="37038"/>
                  <a:pt x="22738" y="37032"/>
                  <a:pt x="22785" y="37024"/>
                </a:cubicBezTo>
                <a:cubicBezTo>
                  <a:pt x="22805" y="37022"/>
                  <a:pt x="22824" y="37021"/>
                  <a:pt x="22844" y="37017"/>
                </a:cubicBezTo>
                <a:cubicBezTo>
                  <a:pt x="22958" y="36995"/>
                  <a:pt x="23073" y="36976"/>
                  <a:pt x="23186" y="36947"/>
                </a:cubicBezTo>
                <a:cubicBezTo>
                  <a:pt x="23234" y="36936"/>
                  <a:pt x="23283" y="36924"/>
                  <a:pt x="23331" y="36913"/>
                </a:cubicBezTo>
                <a:cubicBezTo>
                  <a:pt x="23360" y="36905"/>
                  <a:pt x="23387" y="36901"/>
                  <a:pt x="23413" y="36892"/>
                </a:cubicBezTo>
                <a:cubicBezTo>
                  <a:pt x="23476" y="36872"/>
                  <a:pt x="23540" y="36852"/>
                  <a:pt x="23602" y="36832"/>
                </a:cubicBezTo>
                <a:cubicBezTo>
                  <a:pt x="23654" y="36817"/>
                  <a:pt x="23703" y="36800"/>
                  <a:pt x="23754" y="36782"/>
                </a:cubicBezTo>
                <a:cubicBezTo>
                  <a:pt x="23827" y="36755"/>
                  <a:pt x="23900" y="36727"/>
                  <a:pt x="23974" y="36699"/>
                </a:cubicBezTo>
                <a:cubicBezTo>
                  <a:pt x="24028" y="36679"/>
                  <a:pt x="24080" y="36655"/>
                  <a:pt x="24135" y="36631"/>
                </a:cubicBezTo>
                <a:cubicBezTo>
                  <a:pt x="24173" y="36615"/>
                  <a:pt x="24212" y="36598"/>
                  <a:pt x="24252" y="36580"/>
                </a:cubicBezTo>
                <a:cubicBezTo>
                  <a:pt x="24264" y="36575"/>
                  <a:pt x="24278" y="36570"/>
                  <a:pt x="24291" y="36567"/>
                </a:cubicBezTo>
                <a:cubicBezTo>
                  <a:pt x="24505" y="36497"/>
                  <a:pt x="24715" y="36414"/>
                  <a:pt x="24925" y="36333"/>
                </a:cubicBezTo>
                <a:cubicBezTo>
                  <a:pt x="25137" y="36250"/>
                  <a:pt x="25348" y="36170"/>
                  <a:pt x="25558" y="36084"/>
                </a:cubicBezTo>
                <a:cubicBezTo>
                  <a:pt x="25671" y="36039"/>
                  <a:pt x="25782" y="35990"/>
                  <a:pt x="25893" y="35941"/>
                </a:cubicBezTo>
                <a:cubicBezTo>
                  <a:pt x="25989" y="35898"/>
                  <a:pt x="26082" y="35848"/>
                  <a:pt x="26177" y="35800"/>
                </a:cubicBezTo>
                <a:cubicBezTo>
                  <a:pt x="26231" y="35773"/>
                  <a:pt x="26281" y="35740"/>
                  <a:pt x="26333" y="35711"/>
                </a:cubicBezTo>
                <a:cubicBezTo>
                  <a:pt x="26366" y="35691"/>
                  <a:pt x="26400" y="35672"/>
                  <a:pt x="26432" y="35652"/>
                </a:cubicBezTo>
                <a:cubicBezTo>
                  <a:pt x="26521" y="35594"/>
                  <a:pt x="26612" y="35538"/>
                  <a:pt x="26698" y="35476"/>
                </a:cubicBezTo>
                <a:cubicBezTo>
                  <a:pt x="26802" y="35402"/>
                  <a:pt x="26905" y="35329"/>
                  <a:pt x="27005" y="35251"/>
                </a:cubicBezTo>
                <a:cubicBezTo>
                  <a:pt x="27088" y="35187"/>
                  <a:pt x="27170" y="35124"/>
                  <a:pt x="27251" y="35060"/>
                </a:cubicBezTo>
                <a:cubicBezTo>
                  <a:pt x="27346" y="34983"/>
                  <a:pt x="27442" y="34907"/>
                  <a:pt x="27535" y="34826"/>
                </a:cubicBezTo>
                <a:cubicBezTo>
                  <a:pt x="27621" y="34754"/>
                  <a:pt x="27705" y="34682"/>
                  <a:pt x="27787" y="34607"/>
                </a:cubicBezTo>
                <a:cubicBezTo>
                  <a:pt x="27832" y="34567"/>
                  <a:pt x="27879" y="34527"/>
                  <a:pt x="27922" y="34485"/>
                </a:cubicBezTo>
                <a:cubicBezTo>
                  <a:pt x="27972" y="34437"/>
                  <a:pt x="28021" y="34390"/>
                  <a:pt x="28071" y="34341"/>
                </a:cubicBezTo>
                <a:cubicBezTo>
                  <a:pt x="28088" y="34325"/>
                  <a:pt x="28106" y="34308"/>
                  <a:pt x="28124" y="34290"/>
                </a:cubicBezTo>
                <a:cubicBezTo>
                  <a:pt x="28181" y="34233"/>
                  <a:pt x="28238" y="34174"/>
                  <a:pt x="28295" y="34114"/>
                </a:cubicBezTo>
                <a:cubicBezTo>
                  <a:pt x="28598" y="33798"/>
                  <a:pt x="28876" y="33458"/>
                  <a:pt x="29130" y="33102"/>
                </a:cubicBezTo>
                <a:cubicBezTo>
                  <a:pt x="29206" y="32994"/>
                  <a:pt x="29280" y="32888"/>
                  <a:pt x="29355" y="32780"/>
                </a:cubicBezTo>
                <a:cubicBezTo>
                  <a:pt x="29378" y="32744"/>
                  <a:pt x="29402" y="32709"/>
                  <a:pt x="29425" y="32672"/>
                </a:cubicBezTo>
                <a:cubicBezTo>
                  <a:pt x="29453" y="32632"/>
                  <a:pt x="29480" y="32593"/>
                  <a:pt x="29504" y="32553"/>
                </a:cubicBezTo>
                <a:cubicBezTo>
                  <a:pt x="29563" y="32453"/>
                  <a:pt x="29623" y="32355"/>
                  <a:pt x="29678" y="32255"/>
                </a:cubicBezTo>
                <a:cubicBezTo>
                  <a:pt x="29701" y="32210"/>
                  <a:pt x="29727" y="32168"/>
                  <a:pt x="29749" y="32124"/>
                </a:cubicBezTo>
                <a:cubicBezTo>
                  <a:pt x="29780" y="32059"/>
                  <a:pt x="29812" y="31995"/>
                  <a:pt x="29843" y="31931"/>
                </a:cubicBezTo>
                <a:cubicBezTo>
                  <a:pt x="29868" y="31884"/>
                  <a:pt x="29888" y="31833"/>
                  <a:pt x="29912" y="31785"/>
                </a:cubicBezTo>
                <a:cubicBezTo>
                  <a:pt x="29931" y="31743"/>
                  <a:pt x="29951" y="31698"/>
                  <a:pt x="29970" y="31655"/>
                </a:cubicBezTo>
                <a:cubicBezTo>
                  <a:pt x="30008" y="31561"/>
                  <a:pt x="30048" y="31467"/>
                  <a:pt x="30083" y="31372"/>
                </a:cubicBezTo>
                <a:cubicBezTo>
                  <a:pt x="30106" y="31307"/>
                  <a:pt x="30134" y="31244"/>
                  <a:pt x="30154" y="31178"/>
                </a:cubicBezTo>
                <a:cubicBezTo>
                  <a:pt x="30173" y="31123"/>
                  <a:pt x="30192" y="31067"/>
                  <a:pt x="30209" y="31010"/>
                </a:cubicBezTo>
                <a:cubicBezTo>
                  <a:pt x="30243" y="30909"/>
                  <a:pt x="30273" y="30807"/>
                  <a:pt x="30302" y="30705"/>
                </a:cubicBezTo>
                <a:cubicBezTo>
                  <a:pt x="30363" y="30501"/>
                  <a:pt x="30415" y="30298"/>
                  <a:pt x="30457" y="30089"/>
                </a:cubicBezTo>
                <a:cubicBezTo>
                  <a:pt x="30502" y="29865"/>
                  <a:pt x="30542" y="29639"/>
                  <a:pt x="30579" y="29413"/>
                </a:cubicBezTo>
                <a:cubicBezTo>
                  <a:pt x="30588" y="29357"/>
                  <a:pt x="30594" y="29299"/>
                  <a:pt x="30601" y="29242"/>
                </a:cubicBezTo>
                <a:cubicBezTo>
                  <a:pt x="30609" y="29199"/>
                  <a:pt x="30615" y="29154"/>
                  <a:pt x="30620" y="29111"/>
                </a:cubicBezTo>
                <a:cubicBezTo>
                  <a:pt x="30631" y="29005"/>
                  <a:pt x="30645" y="28899"/>
                  <a:pt x="30653" y="28792"/>
                </a:cubicBezTo>
                <a:cubicBezTo>
                  <a:pt x="30663" y="28668"/>
                  <a:pt x="30674" y="28546"/>
                  <a:pt x="30681" y="28423"/>
                </a:cubicBezTo>
                <a:cubicBezTo>
                  <a:pt x="30686" y="28313"/>
                  <a:pt x="30691" y="28201"/>
                  <a:pt x="30693" y="28091"/>
                </a:cubicBezTo>
                <a:cubicBezTo>
                  <a:pt x="30694" y="28039"/>
                  <a:pt x="30698" y="27987"/>
                  <a:pt x="30697" y="27936"/>
                </a:cubicBezTo>
                <a:cubicBezTo>
                  <a:pt x="30696" y="27873"/>
                  <a:pt x="30694" y="27811"/>
                  <a:pt x="30693" y="27747"/>
                </a:cubicBezTo>
                <a:cubicBezTo>
                  <a:pt x="30692" y="27646"/>
                  <a:pt x="30691" y="27543"/>
                  <a:pt x="30687" y="27442"/>
                </a:cubicBezTo>
                <a:cubicBezTo>
                  <a:pt x="30679" y="27198"/>
                  <a:pt x="30670" y="26952"/>
                  <a:pt x="30658" y="26708"/>
                </a:cubicBezTo>
                <a:cubicBezTo>
                  <a:pt x="30653" y="26590"/>
                  <a:pt x="30643" y="26472"/>
                  <a:pt x="30632" y="26356"/>
                </a:cubicBezTo>
                <a:cubicBezTo>
                  <a:pt x="30624" y="26260"/>
                  <a:pt x="30612" y="26165"/>
                  <a:pt x="30595" y="26070"/>
                </a:cubicBezTo>
                <a:cubicBezTo>
                  <a:pt x="30585" y="26012"/>
                  <a:pt x="30576" y="25955"/>
                  <a:pt x="30563" y="25898"/>
                </a:cubicBezTo>
                <a:cubicBezTo>
                  <a:pt x="30550" y="25843"/>
                  <a:pt x="30537" y="25788"/>
                  <a:pt x="30526" y="25732"/>
                </a:cubicBezTo>
                <a:cubicBezTo>
                  <a:pt x="30505" y="25638"/>
                  <a:pt x="30480" y="25543"/>
                  <a:pt x="30456" y="25451"/>
                </a:cubicBezTo>
                <a:cubicBezTo>
                  <a:pt x="30399" y="25233"/>
                  <a:pt x="30343" y="25014"/>
                  <a:pt x="30283" y="24795"/>
                </a:cubicBezTo>
                <a:cubicBezTo>
                  <a:pt x="30222" y="24579"/>
                  <a:pt x="30158" y="24362"/>
                  <a:pt x="30093" y="24145"/>
                </a:cubicBezTo>
                <a:cubicBezTo>
                  <a:pt x="30058" y="24035"/>
                  <a:pt x="30023" y="23925"/>
                  <a:pt x="29987" y="23815"/>
                </a:cubicBezTo>
                <a:cubicBezTo>
                  <a:pt x="29954" y="23715"/>
                  <a:pt x="29919" y="23616"/>
                  <a:pt x="29883" y="23516"/>
                </a:cubicBezTo>
                <a:cubicBezTo>
                  <a:pt x="29851" y="23425"/>
                  <a:pt x="29816" y="23334"/>
                  <a:pt x="29781" y="23244"/>
                </a:cubicBezTo>
                <a:cubicBezTo>
                  <a:pt x="29745" y="23151"/>
                  <a:pt x="29712" y="23058"/>
                  <a:pt x="29675" y="22967"/>
                </a:cubicBezTo>
                <a:cubicBezTo>
                  <a:pt x="29515" y="22568"/>
                  <a:pt x="29356" y="22169"/>
                  <a:pt x="29181" y="21779"/>
                </a:cubicBezTo>
                <a:cubicBezTo>
                  <a:pt x="29015" y="21403"/>
                  <a:pt x="28861" y="21023"/>
                  <a:pt x="28695" y="20650"/>
                </a:cubicBezTo>
                <a:cubicBezTo>
                  <a:pt x="28619" y="20479"/>
                  <a:pt x="28536" y="20310"/>
                  <a:pt x="28453" y="20143"/>
                </a:cubicBezTo>
                <a:cubicBezTo>
                  <a:pt x="28372" y="19980"/>
                  <a:pt x="28289" y="19819"/>
                  <a:pt x="28204" y="19660"/>
                </a:cubicBezTo>
                <a:cubicBezTo>
                  <a:pt x="28042" y="19360"/>
                  <a:pt x="27867" y="19067"/>
                  <a:pt x="27698" y="18770"/>
                </a:cubicBezTo>
                <a:cubicBezTo>
                  <a:pt x="27567" y="18538"/>
                  <a:pt x="27447" y="18303"/>
                  <a:pt x="27320" y="18069"/>
                </a:cubicBezTo>
                <a:cubicBezTo>
                  <a:pt x="27196" y="17834"/>
                  <a:pt x="27067" y="17606"/>
                  <a:pt x="26935" y="17379"/>
                </a:cubicBezTo>
                <a:cubicBezTo>
                  <a:pt x="26656" y="16903"/>
                  <a:pt x="26363" y="16434"/>
                  <a:pt x="26088" y="15954"/>
                </a:cubicBezTo>
                <a:cubicBezTo>
                  <a:pt x="25785" y="15412"/>
                  <a:pt x="25519" y="14851"/>
                  <a:pt x="25229" y="14302"/>
                </a:cubicBezTo>
                <a:cubicBezTo>
                  <a:pt x="25132" y="14117"/>
                  <a:pt x="25034" y="13932"/>
                  <a:pt x="24928" y="13753"/>
                </a:cubicBezTo>
                <a:cubicBezTo>
                  <a:pt x="24819" y="13567"/>
                  <a:pt x="24708" y="13381"/>
                  <a:pt x="24598" y="13196"/>
                </a:cubicBezTo>
                <a:cubicBezTo>
                  <a:pt x="24375" y="12819"/>
                  <a:pt x="24153" y="12441"/>
                  <a:pt x="23911" y="12079"/>
                </a:cubicBezTo>
                <a:cubicBezTo>
                  <a:pt x="23798" y="11910"/>
                  <a:pt x="23679" y="11745"/>
                  <a:pt x="23563" y="11577"/>
                </a:cubicBezTo>
                <a:cubicBezTo>
                  <a:pt x="23458" y="11423"/>
                  <a:pt x="23354" y="11265"/>
                  <a:pt x="23248" y="11108"/>
                </a:cubicBezTo>
                <a:cubicBezTo>
                  <a:pt x="23015" y="10751"/>
                  <a:pt x="22782" y="10397"/>
                  <a:pt x="22541" y="10047"/>
                </a:cubicBezTo>
                <a:cubicBezTo>
                  <a:pt x="22420" y="9869"/>
                  <a:pt x="22297" y="9692"/>
                  <a:pt x="22170" y="9517"/>
                </a:cubicBezTo>
                <a:cubicBezTo>
                  <a:pt x="22040" y="9336"/>
                  <a:pt x="21906" y="9157"/>
                  <a:pt x="21772" y="8979"/>
                </a:cubicBezTo>
                <a:cubicBezTo>
                  <a:pt x="21503" y="8624"/>
                  <a:pt x="21230" y="8272"/>
                  <a:pt x="20965" y="7915"/>
                </a:cubicBezTo>
                <a:cubicBezTo>
                  <a:pt x="20714" y="7580"/>
                  <a:pt x="20467" y="7243"/>
                  <a:pt x="20216" y="6909"/>
                </a:cubicBezTo>
                <a:cubicBezTo>
                  <a:pt x="20105" y="6761"/>
                  <a:pt x="19990" y="6619"/>
                  <a:pt x="19871" y="6480"/>
                </a:cubicBezTo>
                <a:cubicBezTo>
                  <a:pt x="19754" y="6347"/>
                  <a:pt x="19630" y="6221"/>
                  <a:pt x="19501" y="6100"/>
                </a:cubicBezTo>
                <a:cubicBezTo>
                  <a:pt x="19360" y="5965"/>
                  <a:pt x="19216" y="5835"/>
                  <a:pt x="19069" y="5701"/>
                </a:cubicBezTo>
                <a:cubicBezTo>
                  <a:pt x="18922" y="5563"/>
                  <a:pt x="18776" y="5423"/>
                  <a:pt x="18629" y="5284"/>
                </a:cubicBezTo>
                <a:cubicBezTo>
                  <a:pt x="18336" y="5007"/>
                  <a:pt x="18035" y="4739"/>
                  <a:pt x="17727" y="4478"/>
                </a:cubicBezTo>
                <a:cubicBezTo>
                  <a:pt x="17148" y="3985"/>
                  <a:pt x="16528" y="3545"/>
                  <a:pt x="15933" y="3072"/>
                </a:cubicBezTo>
                <a:cubicBezTo>
                  <a:pt x="15795" y="2961"/>
                  <a:pt x="15659" y="2849"/>
                  <a:pt x="15518" y="2742"/>
                </a:cubicBezTo>
                <a:cubicBezTo>
                  <a:pt x="15434" y="2681"/>
                  <a:pt x="15348" y="2621"/>
                  <a:pt x="15261" y="2564"/>
                </a:cubicBezTo>
                <a:cubicBezTo>
                  <a:pt x="15177" y="2509"/>
                  <a:pt x="15090" y="2458"/>
                  <a:pt x="15005" y="2406"/>
                </a:cubicBezTo>
                <a:cubicBezTo>
                  <a:pt x="14822" y="2299"/>
                  <a:pt x="14644" y="2187"/>
                  <a:pt x="14456" y="2087"/>
                </a:cubicBezTo>
                <a:cubicBezTo>
                  <a:pt x="14309" y="2009"/>
                  <a:pt x="14159" y="1937"/>
                  <a:pt x="14006" y="1868"/>
                </a:cubicBezTo>
                <a:cubicBezTo>
                  <a:pt x="13854" y="1800"/>
                  <a:pt x="13701" y="1733"/>
                  <a:pt x="13547" y="1671"/>
                </a:cubicBezTo>
                <a:cubicBezTo>
                  <a:pt x="13369" y="1597"/>
                  <a:pt x="13191" y="1524"/>
                  <a:pt x="13013" y="1452"/>
                </a:cubicBezTo>
                <a:cubicBezTo>
                  <a:pt x="12830" y="1380"/>
                  <a:pt x="12646" y="1313"/>
                  <a:pt x="12461" y="1251"/>
                </a:cubicBezTo>
                <a:cubicBezTo>
                  <a:pt x="12281" y="1192"/>
                  <a:pt x="12101" y="1135"/>
                  <a:pt x="11924" y="1068"/>
                </a:cubicBezTo>
                <a:cubicBezTo>
                  <a:pt x="11736" y="992"/>
                  <a:pt x="11554" y="909"/>
                  <a:pt x="11369" y="828"/>
                </a:cubicBezTo>
                <a:cubicBezTo>
                  <a:pt x="11205" y="756"/>
                  <a:pt x="11038" y="692"/>
                  <a:pt x="10870" y="627"/>
                </a:cubicBezTo>
                <a:cubicBezTo>
                  <a:pt x="10704" y="563"/>
                  <a:pt x="10539" y="498"/>
                  <a:pt x="10368" y="449"/>
                </a:cubicBezTo>
                <a:cubicBezTo>
                  <a:pt x="10192" y="398"/>
                  <a:pt x="10012" y="357"/>
                  <a:pt x="9832" y="314"/>
                </a:cubicBezTo>
                <a:lnTo>
                  <a:pt x="9832" y="314"/>
                </a:lnTo>
                <a:cubicBezTo>
                  <a:pt x="9838" y="315"/>
                  <a:pt x="9842" y="316"/>
                  <a:pt x="9846" y="316"/>
                </a:cubicBezTo>
                <a:cubicBezTo>
                  <a:pt x="9644" y="268"/>
                  <a:pt x="9442" y="212"/>
                  <a:pt x="9238" y="172"/>
                </a:cubicBezTo>
                <a:cubicBezTo>
                  <a:pt x="9115" y="147"/>
                  <a:pt x="8991" y="128"/>
                  <a:pt x="8868" y="115"/>
                </a:cubicBezTo>
                <a:cubicBezTo>
                  <a:pt x="8762" y="103"/>
                  <a:pt x="8656" y="92"/>
                  <a:pt x="8550" y="79"/>
                </a:cubicBezTo>
                <a:cubicBezTo>
                  <a:pt x="8454" y="67"/>
                  <a:pt x="8359" y="54"/>
                  <a:pt x="8263" y="43"/>
                </a:cubicBezTo>
                <a:cubicBezTo>
                  <a:pt x="8171" y="31"/>
                  <a:pt x="8080" y="17"/>
                  <a:pt x="7987" y="12"/>
                </a:cubicBezTo>
                <a:cubicBezTo>
                  <a:pt x="7930" y="8"/>
                  <a:pt x="7875" y="3"/>
                  <a:pt x="7818" y="2"/>
                </a:cubicBezTo>
                <a:cubicBezTo>
                  <a:pt x="7752" y="2"/>
                  <a:pt x="7686" y="0"/>
                  <a:pt x="76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9"/>
          <p:cNvSpPr/>
          <p:nvPr/>
        </p:nvSpPr>
        <p:spPr>
          <a:xfrm flipH="1">
            <a:off x="756364" y="4376068"/>
            <a:ext cx="1034098" cy="911213"/>
          </a:xfrm>
          <a:custGeom>
            <a:rect b="b" l="l" r="r" t="t"/>
            <a:pathLst>
              <a:path extrusionOk="0" h="7362" w="8355">
                <a:moveTo>
                  <a:pt x="6674" y="6512"/>
                </a:moveTo>
                <a:lnTo>
                  <a:pt x="6674" y="6512"/>
                </a:lnTo>
                <a:cubicBezTo>
                  <a:pt x="6671" y="6513"/>
                  <a:pt x="6669" y="6515"/>
                  <a:pt x="6667" y="6516"/>
                </a:cubicBezTo>
                <a:cubicBezTo>
                  <a:pt x="6669" y="6515"/>
                  <a:pt x="6671" y="6514"/>
                  <a:pt x="6674" y="6512"/>
                </a:cubicBezTo>
                <a:close/>
                <a:moveTo>
                  <a:pt x="2877" y="0"/>
                </a:moveTo>
                <a:cubicBezTo>
                  <a:pt x="2814" y="0"/>
                  <a:pt x="2751" y="1"/>
                  <a:pt x="2689" y="3"/>
                </a:cubicBezTo>
                <a:cubicBezTo>
                  <a:pt x="2513" y="12"/>
                  <a:pt x="2338" y="17"/>
                  <a:pt x="2163" y="40"/>
                </a:cubicBezTo>
                <a:cubicBezTo>
                  <a:pt x="1990" y="66"/>
                  <a:pt x="1818" y="113"/>
                  <a:pt x="1657" y="183"/>
                </a:cubicBezTo>
                <a:cubicBezTo>
                  <a:pt x="1494" y="255"/>
                  <a:pt x="1331" y="334"/>
                  <a:pt x="1188" y="441"/>
                </a:cubicBezTo>
                <a:cubicBezTo>
                  <a:pt x="1045" y="549"/>
                  <a:pt x="902" y="663"/>
                  <a:pt x="777" y="792"/>
                </a:cubicBezTo>
                <a:cubicBezTo>
                  <a:pt x="706" y="864"/>
                  <a:pt x="641" y="937"/>
                  <a:pt x="579" y="1016"/>
                </a:cubicBezTo>
                <a:cubicBezTo>
                  <a:pt x="527" y="1080"/>
                  <a:pt x="479" y="1152"/>
                  <a:pt x="433" y="1224"/>
                </a:cubicBezTo>
                <a:cubicBezTo>
                  <a:pt x="386" y="1297"/>
                  <a:pt x="344" y="1372"/>
                  <a:pt x="301" y="1447"/>
                </a:cubicBezTo>
                <a:cubicBezTo>
                  <a:pt x="230" y="1574"/>
                  <a:pt x="180" y="1706"/>
                  <a:pt x="141" y="1845"/>
                </a:cubicBezTo>
                <a:cubicBezTo>
                  <a:pt x="91" y="2025"/>
                  <a:pt x="36" y="2202"/>
                  <a:pt x="17" y="2389"/>
                </a:cubicBezTo>
                <a:cubicBezTo>
                  <a:pt x="0" y="2550"/>
                  <a:pt x="3" y="2720"/>
                  <a:pt x="27" y="2879"/>
                </a:cubicBezTo>
                <a:cubicBezTo>
                  <a:pt x="56" y="3063"/>
                  <a:pt x="98" y="3244"/>
                  <a:pt x="141" y="3425"/>
                </a:cubicBezTo>
                <a:cubicBezTo>
                  <a:pt x="181" y="3595"/>
                  <a:pt x="221" y="3765"/>
                  <a:pt x="261" y="3935"/>
                </a:cubicBezTo>
                <a:cubicBezTo>
                  <a:pt x="285" y="4042"/>
                  <a:pt x="313" y="4148"/>
                  <a:pt x="345" y="4251"/>
                </a:cubicBezTo>
                <a:cubicBezTo>
                  <a:pt x="365" y="4341"/>
                  <a:pt x="388" y="4429"/>
                  <a:pt x="418" y="4512"/>
                </a:cubicBezTo>
                <a:cubicBezTo>
                  <a:pt x="485" y="4699"/>
                  <a:pt x="559" y="4881"/>
                  <a:pt x="636" y="5063"/>
                </a:cubicBezTo>
                <a:cubicBezTo>
                  <a:pt x="705" y="5224"/>
                  <a:pt x="770" y="5386"/>
                  <a:pt x="852" y="5540"/>
                </a:cubicBezTo>
                <a:cubicBezTo>
                  <a:pt x="934" y="5700"/>
                  <a:pt x="1020" y="5858"/>
                  <a:pt x="1116" y="6010"/>
                </a:cubicBezTo>
                <a:cubicBezTo>
                  <a:pt x="1160" y="6078"/>
                  <a:pt x="1207" y="6144"/>
                  <a:pt x="1258" y="6207"/>
                </a:cubicBezTo>
                <a:cubicBezTo>
                  <a:pt x="1308" y="6267"/>
                  <a:pt x="1357" y="6329"/>
                  <a:pt x="1411" y="6386"/>
                </a:cubicBezTo>
                <a:cubicBezTo>
                  <a:pt x="1532" y="6508"/>
                  <a:pt x="1656" y="6632"/>
                  <a:pt x="1797" y="6730"/>
                </a:cubicBezTo>
                <a:cubicBezTo>
                  <a:pt x="1870" y="6779"/>
                  <a:pt x="1943" y="6826"/>
                  <a:pt x="2020" y="6870"/>
                </a:cubicBezTo>
                <a:cubicBezTo>
                  <a:pt x="2095" y="6913"/>
                  <a:pt x="2175" y="6947"/>
                  <a:pt x="2254" y="6983"/>
                </a:cubicBezTo>
                <a:cubicBezTo>
                  <a:pt x="2413" y="7052"/>
                  <a:pt x="2576" y="7120"/>
                  <a:pt x="2742" y="7174"/>
                </a:cubicBezTo>
                <a:cubicBezTo>
                  <a:pt x="2910" y="7226"/>
                  <a:pt x="3078" y="7267"/>
                  <a:pt x="3251" y="7295"/>
                </a:cubicBezTo>
                <a:cubicBezTo>
                  <a:pt x="3408" y="7324"/>
                  <a:pt x="3570" y="7349"/>
                  <a:pt x="3730" y="7357"/>
                </a:cubicBezTo>
                <a:cubicBezTo>
                  <a:pt x="3776" y="7360"/>
                  <a:pt x="3822" y="7361"/>
                  <a:pt x="3869" y="7361"/>
                </a:cubicBezTo>
                <a:cubicBezTo>
                  <a:pt x="4001" y="7361"/>
                  <a:pt x="4135" y="7352"/>
                  <a:pt x="4268" y="7342"/>
                </a:cubicBezTo>
                <a:cubicBezTo>
                  <a:pt x="4429" y="7332"/>
                  <a:pt x="4589" y="7314"/>
                  <a:pt x="4749" y="7287"/>
                </a:cubicBezTo>
                <a:cubicBezTo>
                  <a:pt x="4840" y="7270"/>
                  <a:pt x="4929" y="7244"/>
                  <a:pt x="5020" y="7221"/>
                </a:cubicBezTo>
                <a:cubicBezTo>
                  <a:pt x="5097" y="7200"/>
                  <a:pt x="5173" y="7179"/>
                  <a:pt x="5249" y="7155"/>
                </a:cubicBezTo>
                <a:cubicBezTo>
                  <a:pt x="5414" y="7102"/>
                  <a:pt x="5577" y="7046"/>
                  <a:pt x="5735" y="6981"/>
                </a:cubicBezTo>
                <a:cubicBezTo>
                  <a:pt x="6063" y="6851"/>
                  <a:pt x="6387" y="6692"/>
                  <a:pt x="6686" y="6504"/>
                </a:cubicBezTo>
                <a:lnTo>
                  <a:pt x="6686" y="6504"/>
                </a:lnTo>
                <a:cubicBezTo>
                  <a:pt x="6681" y="6507"/>
                  <a:pt x="6677" y="6510"/>
                  <a:pt x="6674" y="6512"/>
                </a:cubicBezTo>
                <a:lnTo>
                  <a:pt x="6674" y="6512"/>
                </a:lnTo>
                <a:cubicBezTo>
                  <a:pt x="6698" y="6497"/>
                  <a:pt x="6725" y="6483"/>
                  <a:pt x="6749" y="6467"/>
                </a:cubicBezTo>
                <a:cubicBezTo>
                  <a:pt x="6769" y="6453"/>
                  <a:pt x="6789" y="6439"/>
                  <a:pt x="6807" y="6427"/>
                </a:cubicBezTo>
                <a:cubicBezTo>
                  <a:pt x="6957" y="6333"/>
                  <a:pt x="7106" y="6236"/>
                  <a:pt x="7250" y="6132"/>
                </a:cubicBezTo>
                <a:cubicBezTo>
                  <a:pt x="7390" y="6031"/>
                  <a:pt x="7525" y="5926"/>
                  <a:pt x="7653" y="5811"/>
                </a:cubicBezTo>
                <a:cubicBezTo>
                  <a:pt x="7716" y="5753"/>
                  <a:pt x="7777" y="5696"/>
                  <a:pt x="7833" y="5629"/>
                </a:cubicBezTo>
                <a:cubicBezTo>
                  <a:pt x="7884" y="5571"/>
                  <a:pt x="7926" y="5507"/>
                  <a:pt x="7968" y="5442"/>
                </a:cubicBezTo>
                <a:cubicBezTo>
                  <a:pt x="8034" y="5338"/>
                  <a:pt x="8106" y="5235"/>
                  <a:pt x="8158" y="5123"/>
                </a:cubicBezTo>
                <a:cubicBezTo>
                  <a:pt x="8232" y="4966"/>
                  <a:pt x="8290" y="4802"/>
                  <a:pt x="8316" y="4631"/>
                </a:cubicBezTo>
                <a:cubicBezTo>
                  <a:pt x="8347" y="4432"/>
                  <a:pt x="8354" y="4236"/>
                  <a:pt x="8353" y="4037"/>
                </a:cubicBezTo>
                <a:cubicBezTo>
                  <a:pt x="8353" y="3838"/>
                  <a:pt x="8324" y="3644"/>
                  <a:pt x="8276" y="3451"/>
                </a:cubicBezTo>
                <a:cubicBezTo>
                  <a:pt x="8220" y="3247"/>
                  <a:pt x="8153" y="3043"/>
                  <a:pt x="8061" y="2851"/>
                </a:cubicBezTo>
                <a:cubicBezTo>
                  <a:pt x="7928" y="2576"/>
                  <a:pt x="7748" y="2328"/>
                  <a:pt x="7531" y="2112"/>
                </a:cubicBezTo>
                <a:lnTo>
                  <a:pt x="7514" y="2094"/>
                </a:lnTo>
                <a:cubicBezTo>
                  <a:pt x="7378" y="1958"/>
                  <a:pt x="7236" y="1828"/>
                  <a:pt x="7091" y="1699"/>
                </a:cubicBezTo>
                <a:cubicBezTo>
                  <a:pt x="6831" y="1468"/>
                  <a:pt x="6569" y="1234"/>
                  <a:pt x="6287" y="1031"/>
                </a:cubicBezTo>
                <a:cubicBezTo>
                  <a:pt x="6140" y="926"/>
                  <a:pt x="5991" y="817"/>
                  <a:pt x="5831" y="727"/>
                </a:cubicBezTo>
                <a:cubicBezTo>
                  <a:pt x="5738" y="675"/>
                  <a:pt x="5647" y="627"/>
                  <a:pt x="5555" y="581"/>
                </a:cubicBezTo>
                <a:cubicBezTo>
                  <a:pt x="5481" y="545"/>
                  <a:pt x="5404" y="515"/>
                  <a:pt x="5328" y="483"/>
                </a:cubicBezTo>
                <a:cubicBezTo>
                  <a:pt x="5160" y="412"/>
                  <a:pt x="4986" y="355"/>
                  <a:pt x="4814" y="298"/>
                </a:cubicBezTo>
                <a:cubicBezTo>
                  <a:pt x="4644" y="244"/>
                  <a:pt x="4469" y="198"/>
                  <a:pt x="4294" y="157"/>
                </a:cubicBezTo>
                <a:cubicBezTo>
                  <a:pt x="4112" y="113"/>
                  <a:pt x="3931" y="70"/>
                  <a:pt x="3746" y="44"/>
                </a:cubicBezTo>
                <a:cubicBezTo>
                  <a:pt x="3655" y="29"/>
                  <a:pt x="3562" y="24"/>
                  <a:pt x="3469" y="19"/>
                </a:cubicBezTo>
                <a:cubicBezTo>
                  <a:pt x="3384" y="14"/>
                  <a:pt x="3300" y="7"/>
                  <a:pt x="3215" y="6"/>
                </a:cubicBezTo>
                <a:cubicBezTo>
                  <a:pt x="3102" y="3"/>
                  <a:pt x="2989" y="0"/>
                  <a:pt x="28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9"/>
          <p:cNvSpPr/>
          <p:nvPr/>
        </p:nvSpPr>
        <p:spPr>
          <a:xfrm flipH="1">
            <a:off x="426664" y="3809135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9"/>
          <p:cNvSpPr/>
          <p:nvPr/>
        </p:nvSpPr>
        <p:spPr>
          <a:xfrm flipH="1">
            <a:off x="7911892" y="-247998"/>
            <a:ext cx="1300602" cy="1146143"/>
          </a:xfrm>
          <a:custGeom>
            <a:rect b="b" l="l" r="r" t="t"/>
            <a:pathLst>
              <a:path extrusionOk="0" h="7363" w="8355">
                <a:moveTo>
                  <a:pt x="2896" y="1"/>
                </a:moveTo>
                <a:cubicBezTo>
                  <a:pt x="2827" y="1"/>
                  <a:pt x="2758" y="2"/>
                  <a:pt x="2689" y="4"/>
                </a:cubicBezTo>
                <a:cubicBezTo>
                  <a:pt x="2513" y="12"/>
                  <a:pt x="2338" y="17"/>
                  <a:pt x="2165" y="42"/>
                </a:cubicBezTo>
                <a:cubicBezTo>
                  <a:pt x="1990" y="67"/>
                  <a:pt x="1819" y="114"/>
                  <a:pt x="1657" y="184"/>
                </a:cubicBezTo>
                <a:cubicBezTo>
                  <a:pt x="1495" y="256"/>
                  <a:pt x="1331" y="335"/>
                  <a:pt x="1189" y="442"/>
                </a:cubicBezTo>
                <a:cubicBezTo>
                  <a:pt x="1046" y="550"/>
                  <a:pt x="902" y="664"/>
                  <a:pt x="778" y="793"/>
                </a:cubicBezTo>
                <a:cubicBezTo>
                  <a:pt x="706" y="865"/>
                  <a:pt x="642" y="938"/>
                  <a:pt x="580" y="1017"/>
                </a:cubicBezTo>
                <a:cubicBezTo>
                  <a:pt x="527" y="1082"/>
                  <a:pt x="480" y="1152"/>
                  <a:pt x="433" y="1224"/>
                </a:cubicBezTo>
                <a:cubicBezTo>
                  <a:pt x="386" y="1299"/>
                  <a:pt x="344" y="1373"/>
                  <a:pt x="302" y="1448"/>
                </a:cubicBezTo>
                <a:cubicBezTo>
                  <a:pt x="231" y="1574"/>
                  <a:pt x="180" y="1707"/>
                  <a:pt x="142" y="1847"/>
                </a:cubicBezTo>
                <a:cubicBezTo>
                  <a:pt x="91" y="2026"/>
                  <a:pt x="37" y="2204"/>
                  <a:pt x="18" y="2389"/>
                </a:cubicBezTo>
                <a:cubicBezTo>
                  <a:pt x="0" y="2550"/>
                  <a:pt x="4" y="2720"/>
                  <a:pt x="28" y="2880"/>
                </a:cubicBezTo>
                <a:cubicBezTo>
                  <a:pt x="56" y="3064"/>
                  <a:pt x="98" y="3245"/>
                  <a:pt x="142" y="3427"/>
                </a:cubicBezTo>
                <a:cubicBezTo>
                  <a:pt x="181" y="3596"/>
                  <a:pt x="221" y="3766"/>
                  <a:pt x="262" y="3936"/>
                </a:cubicBezTo>
                <a:cubicBezTo>
                  <a:pt x="286" y="4042"/>
                  <a:pt x="313" y="4149"/>
                  <a:pt x="345" y="4252"/>
                </a:cubicBezTo>
                <a:cubicBezTo>
                  <a:pt x="365" y="4341"/>
                  <a:pt x="390" y="4429"/>
                  <a:pt x="418" y="4513"/>
                </a:cubicBezTo>
                <a:cubicBezTo>
                  <a:pt x="485" y="4700"/>
                  <a:pt x="560" y="4882"/>
                  <a:pt x="637" y="5063"/>
                </a:cubicBezTo>
                <a:cubicBezTo>
                  <a:pt x="705" y="5225"/>
                  <a:pt x="771" y="5387"/>
                  <a:pt x="852" y="5541"/>
                </a:cubicBezTo>
                <a:cubicBezTo>
                  <a:pt x="934" y="5701"/>
                  <a:pt x="1020" y="5858"/>
                  <a:pt x="1117" y="6011"/>
                </a:cubicBezTo>
                <a:cubicBezTo>
                  <a:pt x="1160" y="6079"/>
                  <a:pt x="1207" y="6145"/>
                  <a:pt x="1258" y="6208"/>
                </a:cubicBezTo>
                <a:cubicBezTo>
                  <a:pt x="1309" y="6268"/>
                  <a:pt x="1358" y="6331"/>
                  <a:pt x="1412" y="6387"/>
                </a:cubicBezTo>
                <a:cubicBezTo>
                  <a:pt x="1532" y="6508"/>
                  <a:pt x="1656" y="6632"/>
                  <a:pt x="1798" y="6730"/>
                </a:cubicBezTo>
                <a:cubicBezTo>
                  <a:pt x="1871" y="6781"/>
                  <a:pt x="1944" y="6827"/>
                  <a:pt x="2021" y="6871"/>
                </a:cubicBezTo>
                <a:cubicBezTo>
                  <a:pt x="2095" y="6914"/>
                  <a:pt x="2176" y="6947"/>
                  <a:pt x="2254" y="6983"/>
                </a:cubicBezTo>
                <a:cubicBezTo>
                  <a:pt x="2413" y="7053"/>
                  <a:pt x="2577" y="7121"/>
                  <a:pt x="2744" y="7174"/>
                </a:cubicBezTo>
                <a:cubicBezTo>
                  <a:pt x="2910" y="7227"/>
                  <a:pt x="3079" y="7267"/>
                  <a:pt x="3251" y="7297"/>
                </a:cubicBezTo>
                <a:cubicBezTo>
                  <a:pt x="3409" y="7325"/>
                  <a:pt x="3570" y="7349"/>
                  <a:pt x="3730" y="7358"/>
                </a:cubicBezTo>
                <a:cubicBezTo>
                  <a:pt x="3776" y="7361"/>
                  <a:pt x="3823" y="7362"/>
                  <a:pt x="3869" y="7362"/>
                </a:cubicBezTo>
                <a:cubicBezTo>
                  <a:pt x="4002" y="7362"/>
                  <a:pt x="4136" y="7353"/>
                  <a:pt x="4268" y="7343"/>
                </a:cubicBezTo>
                <a:cubicBezTo>
                  <a:pt x="4430" y="7333"/>
                  <a:pt x="4590" y="7315"/>
                  <a:pt x="4750" y="7287"/>
                </a:cubicBezTo>
                <a:cubicBezTo>
                  <a:pt x="4841" y="7271"/>
                  <a:pt x="4930" y="7245"/>
                  <a:pt x="5020" y="7222"/>
                </a:cubicBezTo>
                <a:cubicBezTo>
                  <a:pt x="5097" y="7202"/>
                  <a:pt x="5174" y="7179"/>
                  <a:pt x="5250" y="7156"/>
                </a:cubicBezTo>
                <a:cubicBezTo>
                  <a:pt x="5415" y="7104"/>
                  <a:pt x="5577" y="7047"/>
                  <a:pt x="5736" y="6982"/>
                </a:cubicBezTo>
                <a:cubicBezTo>
                  <a:pt x="6063" y="6852"/>
                  <a:pt x="6387" y="6693"/>
                  <a:pt x="6686" y="6505"/>
                </a:cubicBezTo>
                <a:lnTo>
                  <a:pt x="6686" y="6505"/>
                </a:lnTo>
                <a:cubicBezTo>
                  <a:pt x="6680" y="6510"/>
                  <a:pt x="6672" y="6513"/>
                  <a:pt x="6667" y="6517"/>
                </a:cubicBezTo>
                <a:cubicBezTo>
                  <a:pt x="6693" y="6501"/>
                  <a:pt x="6723" y="6485"/>
                  <a:pt x="6749" y="6467"/>
                </a:cubicBezTo>
                <a:cubicBezTo>
                  <a:pt x="6769" y="6454"/>
                  <a:pt x="6789" y="6440"/>
                  <a:pt x="6809" y="6429"/>
                </a:cubicBezTo>
                <a:cubicBezTo>
                  <a:pt x="6957" y="6333"/>
                  <a:pt x="7106" y="6237"/>
                  <a:pt x="7250" y="6133"/>
                </a:cubicBezTo>
                <a:cubicBezTo>
                  <a:pt x="7392" y="6032"/>
                  <a:pt x="7525" y="5927"/>
                  <a:pt x="7653" y="5811"/>
                </a:cubicBezTo>
                <a:cubicBezTo>
                  <a:pt x="7717" y="5754"/>
                  <a:pt x="7779" y="5696"/>
                  <a:pt x="7833" y="5630"/>
                </a:cubicBezTo>
                <a:cubicBezTo>
                  <a:pt x="7884" y="5572"/>
                  <a:pt x="7926" y="5507"/>
                  <a:pt x="7970" y="5443"/>
                </a:cubicBezTo>
                <a:cubicBezTo>
                  <a:pt x="8035" y="5339"/>
                  <a:pt x="8106" y="5236"/>
                  <a:pt x="8158" y="5124"/>
                </a:cubicBezTo>
                <a:cubicBezTo>
                  <a:pt x="8233" y="4967"/>
                  <a:pt x="8290" y="4803"/>
                  <a:pt x="8316" y="4632"/>
                </a:cubicBezTo>
                <a:cubicBezTo>
                  <a:pt x="8347" y="4433"/>
                  <a:pt x="8354" y="4237"/>
                  <a:pt x="8353" y="4038"/>
                </a:cubicBezTo>
                <a:cubicBezTo>
                  <a:pt x="8353" y="3839"/>
                  <a:pt x="8326" y="3644"/>
                  <a:pt x="8276" y="3452"/>
                </a:cubicBezTo>
                <a:cubicBezTo>
                  <a:pt x="8220" y="3247"/>
                  <a:pt x="8153" y="3044"/>
                  <a:pt x="8062" y="2852"/>
                </a:cubicBezTo>
                <a:cubicBezTo>
                  <a:pt x="7929" y="2576"/>
                  <a:pt x="7749" y="2328"/>
                  <a:pt x="7532" y="2112"/>
                </a:cubicBezTo>
                <a:lnTo>
                  <a:pt x="7515" y="2095"/>
                </a:lnTo>
                <a:cubicBezTo>
                  <a:pt x="7378" y="1959"/>
                  <a:pt x="7237" y="1828"/>
                  <a:pt x="7092" y="1699"/>
                </a:cubicBezTo>
                <a:cubicBezTo>
                  <a:pt x="6831" y="1469"/>
                  <a:pt x="6569" y="1235"/>
                  <a:pt x="6288" y="1032"/>
                </a:cubicBezTo>
                <a:cubicBezTo>
                  <a:pt x="6140" y="927"/>
                  <a:pt x="5991" y="817"/>
                  <a:pt x="5831" y="728"/>
                </a:cubicBezTo>
                <a:cubicBezTo>
                  <a:pt x="5738" y="676"/>
                  <a:pt x="5649" y="628"/>
                  <a:pt x="5556" y="582"/>
                </a:cubicBezTo>
                <a:cubicBezTo>
                  <a:pt x="5482" y="546"/>
                  <a:pt x="5405" y="516"/>
                  <a:pt x="5329" y="484"/>
                </a:cubicBezTo>
                <a:cubicBezTo>
                  <a:pt x="5160" y="413"/>
                  <a:pt x="4987" y="356"/>
                  <a:pt x="4814" y="300"/>
                </a:cubicBezTo>
                <a:cubicBezTo>
                  <a:pt x="4644" y="244"/>
                  <a:pt x="4469" y="199"/>
                  <a:pt x="4296" y="158"/>
                </a:cubicBezTo>
                <a:cubicBezTo>
                  <a:pt x="4112" y="114"/>
                  <a:pt x="3931" y="72"/>
                  <a:pt x="3747" y="45"/>
                </a:cubicBezTo>
                <a:cubicBezTo>
                  <a:pt x="3656" y="30"/>
                  <a:pt x="3563" y="25"/>
                  <a:pt x="3470" y="20"/>
                </a:cubicBezTo>
                <a:cubicBezTo>
                  <a:pt x="3384" y="15"/>
                  <a:pt x="3301" y="9"/>
                  <a:pt x="3215" y="6"/>
                </a:cubicBezTo>
                <a:cubicBezTo>
                  <a:pt x="3108" y="3"/>
                  <a:pt x="3002" y="1"/>
                  <a:pt x="28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/>
          <p:nvPr/>
        </p:nvSpPr>
        <p:spPr>
          <a:xfrm rot="920928">
            <a:off x="-414536" y="3831084"/>
            <a:ext cx="2261325" cy="1616937"/>
          </a:xfrm>
          <a:custGeom>
            <a:rect b="b" l="l" r="r" t="t"/>
            <a:pathLst>
              <a:path extrusionOk="0" h="24211" w="33860">
                <a:moveTo>
                  <a:pt x="15310" y="246"/>
                </a:moveTo>
                <a:cubicBezTo>
                  <a:pt x="15311" y="246"/>
                  <a:pt x="15313" y="246"/>
                  <a:pt x="15314" y="247"/>
                </a:cubicBezTo>
                <a:lnTo>
                  <a:pt x="15314" y="247"/>
                </a:lnTo>
                <a:cubicBezTo>
                  <a:pt x="15313" y="246"/>
                  <a:pt x="15311" y="246"/>
                  <a:pt x="15310" y="246"/>
                </a:cubicBezTo>
                <a:close/>
                <a:moveTo>
                  <a:pt x="15314" y="247"/>
                </a:moveTo>
                <a:cubicBezTo>
                  <a:pt x="15316" y="247"/>
                  <a:pt x="15318" y="248"/>
                  <a:pt x="15320" y="248"/>
                </a:cubicBezTo>
                <a:lnTo>
                  <a:pt x="15320" y="248"/>
                </a:lnTo>
                <a:cubicBezTo>
                  <a:pt x="15318" y="248"/>
                  <a:pt x="15316" y="247"/>
                  <a:pt x="15314" y="247"/>
                </a:cubicBezTo>
                <a:close/>
                <a:moveTo>
                  <a:pt x="12566" y="0"/>
                </a:moveTo>
                <a:cubicBezTo>
                  <a:pt x="12554" y="0"/>
                  <a:pt x="12542" y="0"/>
                  <a:pt x="12530" y="0"/>
                </a:cubicBezTo>
                <a:cubicBezTo>
                  <a:pt x="12215" y="0"/>
                  <a:pt x="11901" y="21"/>
                  <a:pt x="11586" y="56"/>
                </a:cubicBezTo>
                <a:cubicBezTo>
                  <a:pt x="11254" y="92"/>
                  <a:pt x="10921" y="134"/>
                  <a:pt x="10590" y="184"/>
                </a:cubicBezTo>
                <a:cubicBezTo>
                  <a:pt x="10438" y="207"/>
                  <a:pt x="10286" y="233"/>
                  <a:pt x="10134" y="262"/>
                </a:cubicBezTo>
                <a:cubicBezTo>
                  <a:pt x="9984" y="292"/>
                  <a:pt x="9832" y="319"/>
                  <a:pt x="9681" y="351"/>
                </a:cubicBezTo>
                <a:cubicBezTo>
                  <a:pt x="9521" y="385"/>
                  <a:pt x="9361" y="417"/>
                  <a:pt x="9202" y="457"/>
                </a:cubicBezTo>
                <a:cubicBezTo>
                  <a:pt x="9042" y="499"/>
                  <a:pt x="8882" y="538"/>
                  <a:pt x="8722" y="582"/>
                </a:cubicBezTo>
                <a:cubicBezTo>
                  <a:pt x="8568" y="625"/>
                  <a:pt x="8414" y="667"/>
                  <a:pt x="8262" y="716"/>
                </a:cubicBezTo>
                <a:cubicBezTo>
                  <a:pt x="8178" y="743"/>
                  <a:pt x="8097" y="770"/>
                  <a:pt x="8014" y="801"/>
                </a:cubicBezTo>
                <a:cubicBezTo>
                  <a:pt x="7941" y="829"/>
                  <a:pt x="7867" y="857"/>
                  <a:pt x="7792" y="887"/>
                </a:cubicBezTo>
                <a:cubicBezTo>
                  <a:pt x="7643" y="948"/>
                  <a:pt x="7494" y="1012"/>
                  <a:pt x="7355" y="1067"/>
                </a:cubicBezTo>
                <a:cubicBezTo>
                  <a:pt x="7213" y="1126"/>
                  <a:pt x="7072" y="1185"/>
                  <a:pt x="6932" y="1247"/>
                </a:cubicBezTo>
                <a:cubicBezTo>
                  <a:pt x="6854" y="1283"/>
                  <a:pt x="6776" y="1315"/>
                  <a:pt x="6699" y="1352"/>
                </a:cubicBezTo>
                <a:cubicBezTo>
                  <a:pt x="6623" y="1391"/>
                  <a:pt x="6546" y="1429"/>
                  <a:pt x="6468" y="1467"/>
                </a:cubicBezTo>
                <a:cubicBezTo>
                  <a:pt x="6435" y="1482"/>
                  <a:pt x="6404" y="1503"/>
                  <a:pt x="6372" y="1521"/>
                </a:cubicBezTo>
                <a:cubicBezTo>
                  <a:pt x="6328" y="1546"/>
                  <a:pt x="6286" y="1572"/>
                  <a:pt x="6241" y="1596"/>
                </a:cubicBezTo>
                <a:cubicBezTo>
                  <a:pt x="6174" y="1635"/>
                  <a:pt x="6109" y="1678"/>
                  <a:pt x="6043" y="1719"/>
                </a:cubicBezTo>
                <a:cubicBezTo>
                  <a:pt x="5916" y="1799"/>
                  <a:pt x="5790" y="1881"/>
                  <a:pt x="5665" y="1961"/>
                </a:cubicBezTo>
                <a:cubicBezTo>
                  <a:pt x="5596" y="2005"/>
                  <a:pt x="5528" y="2048"/>
                  <a:pt x="5461" y="2094"/>
                </a:cubicBezTo>
                <a:cubicBezTo>
                  <a:pt x="5414" y="2125"/>
                  <a:pt x="5367" y="2157"/>
                  <a:pt x="5321" y="2189"/>
                </a:cubicBezTo>
                <a:cubicBezTo>
                  <a:pt x="5297" y="2205"/>
                  <a:pt x="5274" y="2219"/>
                  <a:pt x="5253" y="2235"/>
                </a:cubicBezTo>
                <a:cubicBezTo>
                  <a:pt x="5173" y="2294"/>
                  <a:pt x="5095" y="2352"/>
                  <a:pt x="5016" y="2411"/>
                </a:cubicBezTo>
                <a:cubicBezTo>
                  <a:pt x="4997" y="2424"/>
                  <a:pt x="4980" y="2441"/>
                  <a:pt x="4962" y="2455"/>
                </a:cubicBezTo>
                <a:cubicBezTo>
                  <a:pt x="4918" y="2491"/>
                  <a:pt x="4874" y="2528"/>
                  <a:pt x="4832" y="2564"/>
                </a:cubicBezTo>
                <a:cubicBezTo>
                  <a:pt x="4716" y="2662"/>
                  <a:pt x="4603" y="2765"/>
                  <a:pt x="4492" y="2868"/>
                </a:cubicBezTo>
                <a:cubicBezTo>
                  <a:pt x="4247" y="3095"/>
                  <a:pt x="3997" y="3318"/>
                  <a:pt x="3757" y="3550"/>
                </a:cubicBezTo>
                <a:cubicBezTo>
                  <a:pt x="3703" y="3603"/>
                  <a:pt x="3648" y="3654"/>
                  <a:pt x="3596" y="3710"/>
                </a:cubicBezTo>
                <a:cubicBezTo>
                  <a:pt x="3534" y="3776"/>
                  <a:pt x="3470" y="3843"/>
                  <a:pt x="3408" y="3909"/>
                </a:cubicBezTo>
                <a:cubicBezTo>
                  <a:pt x="3383" y="3937"/>
                  <a:pt x="3360" y="3967"/>
                  <a:pt x="3335" y="3997"/>
                </a:cubicBezTo>
                <a:cubicBezTo>
                  <a:pt x="3299" y="4040"/>
                  <a:pt x="3263" y="4085"/>
                  <a:pt x="3227" y="4127"/>
                </a:cubicBezTo>
                <a:cubicBezTo>
                  <a:pt x="3181" y="4180"/>
                  <a:pt x="3142" y="4235"/>
                  <a:pt x="3101" y="4291"/>
                </a:cubicBezTo>
                <a:cubicBezTo>
                  <a:pt x="2902" y="4555"/>
                  <a:pt x="2717" y="4831"/>
                  <a:pt x="2538" y="5112"/>
                </a:cubicBezTo>
                <a:cubicBezTo>
                  <a:pt x="2363" y="5385"/>
                  <a:pt x="2196" y="5664"/>
                  <a:pt x="2031" y="5943"/>
                </a:cubicBezTo>
                <a:cubicBezTo>
                  <a:pt x="1866" y="6218"/>
                  <a:pt x="1720" y="6505"/>
                  <a:pt x="1581" y="6792"/>
                </a:cubicBezTo>
                <a:cubicBezTo>
                  <a:pt x="1435" y="7095"/>
                  <a:pt x="1288" y="7398"/>
                  <a:pt x="1141" y="7700"/>
                </a:cubicBezTo>
                <a:cubicBezTo>
                  <a:pt x="996" y="7998"/>
                  <a:pt x="869" y="8307"/>
                  <a:pt x="743" y="8613"/>
                </a:cubicBezTo>
                <a:cubicBezTo>
                  <a:pt x="712" y="8688"/>
                  <a:pt x="684" y="8765"/>
                  <a:pt x="655" y="8839"/>
                </a:cubicBezTo>
                <a:cubicBezTo>
                  <a:pt x="632" y="8897"/>
                  <a:pt x="610" y="8956"/>
                  <a:pt x="589" y="9014"/>
                </a:cubicBezTo>
                <a:cubicBezTo>
                  <a:pt x="567" y="9076"/>
                  <a:pt x="547" y="9136"/>
                  <a:pt x="524" y="9196"/>
                </a:cubicBezTo>
                <a:cubicBezTo>
                  <a:pt x="514" y="9227"/>
                  <a:pt x="502" y="9257"/>
                  <a:pt x="493" y="9288"/>
                </a:cubicBezTo>
                <a:cubicBezTo>
                  <a:pt x="469" y="9372"/>
                  <a:pt x="443" y="9457"/>
                  <a:pt x="418" y="9542"/>
                </a:cubicBezTo>
                <a:cubicBezTo>
                  <a:pt x="376" y="9681"/>
                  <a:pt x="338" y="9824"/>
                  <a:pt x="302" y="9965"/>
                </a:cubicBezTo>
                <a:cubicBezTo>
                  <a:pt x="256" y="10145"/>
                  <a:pt x="209" y="10325"/>
                  <a:pt x="166" y="10506"/>
                </a:cubicBezTo>
                <a:cubicBezTo>
                  <a:pt x="146" y="10579"/>
                  <a:pt x="131" y="10651"/>
                  <a:pt x="115" y="10726"/>
                </a:cubicBezTo>
                <a:cubicBezTo>
                  <a:pt x="101" y="10796"/>
                  <a:pt x="85" y="10867"/>
                  <a:pt x="74" y="10939"/>
                </a:cubicBezTo>
                <a:cubicBezTo>
                  <a:pt x="64" y="11002"/>
                  <a:pt x="54" y="11066"/>
                  <a:pt x="44" y="11129"/>
                </a:cubicBezTo>
                <a:cubicBezTo>
                  <a:pt x="42" y="11151"/>
                  <a:pt x="38" y="11175"/>
                  <a:pt x="36" y="11197"/>
                </a:cubicBezTo>
                <a:cubicBezTo>
                  <a:pt x="27" y="11289"/>
                  <a:pt x="17" y="11382"/>
                  <a:pt x="10" y="11474"/>
                </a:cubicBezTo>
                <a:cubicBezTo>
                  <a:pt x="6" y="11505"/>
                  <a:pt x="7" y="11536"/>
                  <a:pt x="6" y="11567"/>
                </a:cubicBezTo>
                <a:cubicBezTo>
                  <a:pt x="5" y="11625"/>
                  <a:pt x="3" y="11681"/>
                  <a:pt x="2" y="11738"/>
                </a:cubicBezTo>
                <a:cubicBezTo>
                  <a:pt x="1" y="11804"/>
                  <a:pt x="3" y="11868"/>
                  <a:pt x="6" y="11933"/>
                </a:cubicBezTo>
                <a:cubicBezTo>
                  <a:pt x="8" y="12011"/>
                  <a:pt x="11" y="12089"/>
                  <a:pt x="17" y="12167"/>
                </a:cubicBezTo>
                <a:cubicBezTo>
                  <a:pt x="27" y="12256"/>
                  <a:pt x="32" y="12346"/>
                  <a:pt x="43" y="12435"/>
                </a:cubicBezTo>
                <a:cubicBezTo>
                  <a:pt x="83" y="12745"/>
                  <a:pt x="124" y="13058"/>
                  <a:pt x="177" y="13369"/>
                </a:cubicBezTo>
                <a:cubicBezTo>
                  <a:pt x="233" y="13680"/>
                  <a:pt x="290" y="13994"/>
                  <a:pt x="356" y="14304"/>
                </a:cubicBezTo>
                <a:cubicBezTo>
                  <a:pt x="424" y="14619"/>
                  <a:pt x="491" y="14934"/>
                  <a:pt x="584" y="15243"/>
                </a:cubicBezTo>
                <a:cubicBezTo>
                  <a:pt x="609" y="15324"/>
                  <a:pt x="631" y="15408"/>
                  <a:pt x="658" y="15489"/>
                </a:cubicBezTo>
                <a:cubicBezTo>
                  <a:pt x="689" y="15579"/>
                  <a:pt x="719" y="15670"/>
                  <a:pt x="750" y="15759"/>
                </a:cubicBezTo>
                <a:cubicBezTo>
                  <a:pt x="774" y="15830"/>
                  <a:pt x="802" y="15901"/>
                  <a:pt x="827" y="15971"/>
                </a:cubicBezTo>
                <a:cubicBezTo>
                  <a:pt x="851" y="16035"/>
                  <a:pt x="874" y="16100"/>
                  <a:pt x="900" y="16164"/>
                </a:cubicBezTo>
                <a:cubicBezTo>
                  <a:pt x="941" y="16265"/>
                  <a:pt x="982" y="16368"/>
                  <a:pt x="1024" y="16471"/>
                </a:cubicBezTo>
                <a:cubicBezTo>
                  <a:pt x="1048" y="16531"/>
                  <a:pt x="1075" y="16588"/>
                  <a:pt x="1101" y="16645"/>
                </a:cubicBezTo>
                <a:cubicBezTo>
                  <a:pt x="1133" y="16719"/>
                  <a:pt x="1164" y="16792"/>
                  <a:pt x="1199" y="16863"/>
                </a:cubicBezTo>
                <a:cubicBezTo>
                  <a:pt x="1240" y="16950"/>
                  <a:pt x="1282" y="17034"/>
                  <a:pt x="1324" y="17121"/>
                </a:cubicBezTo>
                <a:cubicBezTo>
                  <a:pt x="1354" y="17183"/>
                  <a:pt x="1386" y="17245"/>
                  <a:pt x="1417" y="17306"/>
                </a:cubicBezTo>
                <a:cubicBezTo>
                  <a:pt x="1458" y="17384"/>
                  <a:pt x="1497" y="17463"/>
                  <a:pt x="1539" y="17540"/>
                </a:cubicBezTo>
                <a:cubicBezTo>
                  <a:pt x="1612" y="17672"/>
                  <a:pt x="1683" y="17806"/>
                  <a:pt x="1759" y="17936"/>
                </a:cubicBezTo>
                <a:cubicBezTo>
                  <a:pt x="1812" y="18027"/>
                  <a:pt x="1865" y="18117"/>
                  <a:pt x="1917" y="18209"/>
                </a:cubicBezTo>
                <a:cubicBezTo>
                  <a:pt x="1951" y="18264"/>
                  <a:pt x="1988" y="18318"/>
                  <a:pt x="2023" y="18374"/>
                </a:cubicBezTo>
                <a:cubicBezTo>
                  <a:pt x="2064" y="18437"/>
                  <a:pt x="2103" y="18502"/>
                  <a:pt x="2146" y="18564"/>
                </a:cubicBezTo>
                <a:cubicBezTo>
                  <a:pt x="2204" y="18647"/>
                  <a:pt x="2261" y="18731"/>
                  <a:pt x="2319" y="18814"/>
                </a:cubicBezTo>
                <a:cubicBezTo>
                  <a:pt x="2500" y="19081"/>
                  <a:pt x="2691" y="19341"/>
                  <a:pt x="2889" y="19597"/>
                </a:cubicBezTo>
                <a:cubicBezTo>
                  <a:pt x="2987" y="19723"/>
                  <a:pt x="3087" y="19845"/>
                  <a:pt x="3190" y="19969"/>
                </a:cubicBezTo>
                <a:cubicBezTo>
                  <a:pt x="3246" y="20039"/>
                  <a:pt x="3307" y="20107"/>
                  <a:pt x="3366" y="20175"/>
                </a:cubicBezTo>
                <a:cubicBezTo>
                  <a:pt x="3405" y="20218"/>
                  <a:pt x="3442" y="20263"/>
                  <a:pt x="3483" y="20306"/>
                </a:cubicBezTo>
                <a:cubicBezTo>
                  <a:pt x="3555" y="20383"/>
                  <a:pt x="3625" y="20463"/>
                  <a:pt x="3697" y="20541"/>
                </a:cubicBezTo>
                <a:cubicBezTo>
                  <a:pt x="3743" y="20590"/>
                  <a:pt x="3789" y="20636"/>
                  <a:pt x="3836" y="20684"/>
                </a:cubicBezTo>
                <a:cubicBezTo>
                  <a:pt x="3888" y="20738"/>
                  <a:pt x="3940" y="20795"/>
                  <a:pt x="3995" y="20846"/>
                </a:cubicBezTo>
                <a:cubicBezTo>
                  <a:pt x="4066" y="20914"/>
                  <a:pt x="4136" y="20982"/>
                  <a:pt x="4207" y="21051"/>
                </a:cubicBezTo>
                <a:cubicBezTo>
                  <a:pt x="4326" y="21164"/>
                  <a:pt x="4450" y="21271"/>
                  <a:pt x="4574" y="21379"/>
                </a:cubicBezTo>
                <a:cubicBezTo>
                  <a:pt x="4625" y="21425"/>
                  <a:pt x="4680" y="21470"/>
                  <a:pt x="4735" y="21513"/>
                </a:cubicBezTo>
                <a:cubicBezTo>
                  <a:pt x="4795" y="21563"/>
                  <a:pt x="4853" y="21613"/>
                  <a:pt x="4915" y="21661"/>
                </a:cubicBezTo>
                <a:cubicBezTo>
                  <a:pt x="5042" y="21758"/>
                  <a:pt x="5166" y="21856"/>
                  <a:pt x="5295" y="21949"/>
                </a:cubicBezTo>
                <a:cubicBezTo>
                  <a:pt x="5374" y="22005"/>
                  <a:pt x="5452" y="22062"/>
                  <a:pt x="5532" y="22119"/>
                </a:cubicBezTo>
                <a:cubicBezTo>
                  <a:pt x="5600" y="22167"/>
                  <a:pt x="5672" y="22214"/>
                  <a:pt x="5743" y="22261"/>
                </a:cubicBezTo>
                <a:cubicBezTo>
                  <a:pt x="6008" y="22441"/>
                  <a:pt x="6282" y="22607"/>
                  <a:pt x="6560" y="22767"/>
                </a:cubicBezTo>
                <a:cubicBezTo>
                  <a:pt x="6706" y="22852"/>
                  <a:pt x="6852" y="22934"/>
                  <a:pt x="6999" y="23017"/>
                </a:cubicBezTo>
                <a:cubicBezTo>
                  <a:pt x="7076" y="23060"/>
                  <a:pt x="7157" y="23105"/>
                  <a:pt x="7235" y="23147"/>
                </a:cubicBezTo>
                <a:cubicBezTo>
                  <a:pt x="7262" y="23161"/>
                  <a:pt x="7288" y="23178"/>
                  <a:pt x="7317" y="23192"/>
                </a:cubicBezTo>
                <a:cubicBezTo>
                  <a:pt x="7323" y="23195"/>
                  <a:pt x="7330" y="23199"/>
                  <a:pt x="7337" y="23204"/>
                </a:cubicBezTo>
                <a:cubicBezTo>
                  <a:pt x="7343" y="23208"/>
                  <a:pt x="7349" y="23211"/>
                  <a:pt x="7355" y="23214"/>
                </a:cubicBezTo>
                <a:cubicBezTo>
                  <a:pt x="7359" y="23215"/>
                  <a:pt x="7361" y="23216"/>
                  <a:pt x="7364" y="23218"/>
                </a:cubicBezTo>
                <a:cubicBezTo>
                  <a:pt x="7368" y="23219"/>
                  <a:pt x="7369" y="23220"/>
                  <a:pt x="7371" y="23221"/>
                </a:cubicBezTo>
                <a:cubicBezTo>
                  <a:pt x="7385" y="23230"/>
                  <a:pt x="7401" y="23237"/>
                  <a:pt x="7416" y="23245"/>
                </a:cubicBezTo>
                <a:cubicBezTo>
                  <a:pt x="7423" y="23249"/>
                  <a:pt x="7431" y="23252"/>
                  <a:pt x="7437" y="23256"/>
                </a:cubicBezTo>
                <a:cubicBezTo>
                  <a:pt x="7442" y="23259"/>
                  <a:pt x="7447" y="23261"/>
                  <a:pt x="7452" y="23264"/>
                </a:cubicBezTo>
                <a:cubicBezTo>
                  <a:pt x="7452" y="23264"/>
                  <a:pt x="7453" y="23265"/>
                  <a:pt x="7454" y="23265"/>
                </a:cubicBezTo>
                <a:cubicBezTo>
                  <a:pt x="7462" y="23270"/>
                  <a:pt x="7469" y="23275"/>
                  <a:pt x="7478" y="23278"/>
                </a:cubicBezTo>
                <a:cubicBezTo>
                  <a:pt x="7493" y="23287"/>
                  <a:pt x="7510" y="23297"/>
                  <a:pt x="7528" y="23306"/>
                </a:cubicBezTo>
                <a:cubicBezTo>
                  <a:pt x="7540" y="23313"/>
                  <a:pt x="7555" y="23319"/>
                  <a:pt x="7569" y="23327"/>
                </a:cubicBezTo>
                <a:cubicBezTo>
                  <a:pt x="7572" y="23329"/>
                  <a:pt x="7577" y="23333"/>
                  <a:pt x="7581" y="23334"/>
                </a:cubicBezTo>
                <a:cubicBezTo>
                  <a:pt x="7587" y="23338"/>
                  <a:pt x="7595" y="23342"/>
                  <a:pt x="7602" y="23345"/>
                </a:cubicBezTo>
                <a:lnTo>
                  <a:pt x="7602" y="23347"/>
                </a:lnTo>
                <a:cubicBezTo>
                  <a:pt x="7607" y="23348"/>
                  <a:pt x="7609" y="23349"/>
                  <a:pt x="7613" y="23352"/>
                </a:cubicBezTo>
                <a:cubicBezTo>
                  <a:pt x="7616" y="23354"/>
                  <a:pt x="7619" y="23355"/>
                  <a:pt x="7623" y="23357"/>
                </a:cubicBezTo>
                <a:cubicBezTo>
                  <a:pt x="7626" y="23359"/>
                  <a:pt x="7629" y="23360"/>
                  <a:pt x="7633" y="23364"/>
                </a:cubicBezTo>
                <a:cubicBezTo>
                  <a:pt x="7640" y="23366"/>
                  <a:pt x="7645" y="23370"/>
                  <a:pt x="7650" y="23373"/>
                </a:cubicBezTo>
                <a:lnTo>
                  <a:pt x="7652" y="23373"/>
                </a:lnTo>
                <a:cubicBezTo>
                  <a:pt x="7655" y="23375"/>
                  <a:pt x="7660" y="23376"/>
                  <a:pt x="7664" y="23379"/>
                </a:cubicBezTo>
                <a:cubicBezTo>
                  <a:pt x="7774" y="23438"/>
                  <a:pt x="7889" y="23493"/>
                  <a:pt x="8001" y="23549"/>
                </a:cubicBezTo>
                <a:cubicBezTo>
                  <a:pt x="8106" y="23602"/>
                  <a:pt x="8214" y="23647"/>
                  <a:pt x="8321" y="23695"/>
                </a:cubicBezTo>
                <a:cubicBezTo>
                  <a:pt x="8381" y="23722"/>
                  <a:pt x="8441" y="23744"/>
                  <a:pt x="8501" y="23767"/>
                </a:cubicBezTo>
                <a:cubicBezTo>
                  <a:pt x="8553" y="23787"/>
                  <a:pt x="8607" y="23806"/>
                  <a:pt x="8658" y="23825"/>
                </a:cubicBezTo>
                <a:cubicBezTo>
                  <a:pt x="8679" y="23834"/>
                  <a:pt x="8700" y="23843"/>
                  <a:pt x="8722" y="23850"/>
                </a:cubicBezTo>
                <a:cubicBezTo>
                  <a:pt x="8820" y="23881"/>
                  <a:pt x="8918" y="23912"/>
                  <a:pt x="9017" y="23942"/>
                </a:cubicBezTo>
                <a:cubicBezTo>
                  <a:pt x="9073" y="23959"/>
                  <a:pt x="9129" y="23974"/>
                  <a:pt x="9184" y="23989"/>
                </a:cubicBezTo>
                <a:cubicBezTo>
                  <a:pt x="9283" y="24014"/>
                  <a:pt x="9382" y="24041"/>
                  <a:pt x="9481" y="24065"/>
                </a:cubicBezTo>
                <a:cubicBezTo>
                  <a:pt x="9547" y="24083"/>
                  <a:pt x="9616" y="24093"/>
                  <a:pt x="9683" y="24107"/>
                </a:cubicBezTo>
                <a:lnTo>
                  <a:pt x="9861" y="24142"/>
                </a:lnTo>
                <a:cubicBezTo>
                  <a:pt x="9878" y="24145"/>
                  <a:pt x="9894" y="24149"/>
                  <a:pt x="9912" y="24150"/>
                </a:cubicBezTo>
                <a:cubicBezTo>
                  <a:pt x="10010" y="24163"/>
                  <a:pt x="10108" y="24175"/>
                  <a:pt x="10206" y="24186"/>
                </a:cubicBezTo>
                <a:cubicBezTo>
                  <a:pt x="10278" y="24196"/>
                  <a:pt x="10351" y="24199"/>
                  <a:pt x="10424" y="24204"/>
                </a:cubicBezTo>
                <a:cubicBezTo>
                  <a:pt x="10493" y="24207"/>
                  <a:pt x="10563" y="24210"/>
                  <a:pt x="10634" y="24210"/>
                </a:cubicBezTo>
                <a:cubicBezTo>
                  <a:pt x="10674" y="24210"/>
                  <a:pt x="10714" y="24211"/>
                  <a:pt x="10753" y="24211"/>
                </a:cubicBezTo>
                <a:cubicBezTo>
                  <a:pt x="10793" y="24211"/>
                  <a:pt x="10832" y="24210"/>
                  <a:pt x="10872" y="24209"/>
                </a:cubicBezTo>
                <a:cubicBezTo>
                  <a:pt x="10957" y="24205"/>
                  <a:pt x="11047" y="24204"/>
                  <a:pt x="11133" y="24195"/>
                </a:cubicBezTo>
                <a:cubicBezTo>
                  <a:pt x="11293" y="24183"/>
                  <a:pt x="11455" y="24170"/>
                  <a:pt x="11613" y="24152"/>
                </a:cubicBezTo>
                <a:cubicBezTo>
                  <a:pt x="11791" y="24132"/>
                  <a:pt x="11969" y="24111"/>
                  <a:pt x="12147" y="24087"/>
                </a:cubicBezTo>
                <a:cubicBezTo>
                  <a:pt x="12456" y="24047"/>
                  <a:pt x="12765" y="23998"/>
                  <a:pt x="13073" y="23957"/>
                </a:cubicBezTo>
                <a:cubicBezTo>
                  <a:pt x="13410" y="23910"/>
                  <a:pt x="13748" y="23865"/>
                  <a:pt x="14082" y="23809"/>
                </a:cubicBezTo>
                <a:cubicBezTo>
                  <a:pt x="14160" y="23797"/>
                  <a:pt x="14237" y="23787"/>
                  <a:pt x="14313" y="23771"/>
                </a:cubicBezTo>
                <a:cubicBezTo>
                  <a:pt x="14401" y="23753"/>
                  <a:pt x="14489" y="23735"/>
                  <a:pt x="14577" y="23719"/>
                </a:cubicBezTo>
                <a:cubicBezTo>
                  <a:pt x="14641" y="23705"/>
                  <a:pt x="14704" y="23694"/>
                  <a:pt x="14768" y="23678"/>
                </a:cubicBezTo>
                <a:cubicBezTo>
                  <a:pt x="14869" y="23655"/>
                  <a:pt x="14970" y="23632"/>
                  <a:pt x="15072" y="23607"/>
                </a:cubicBezTo>
                <a:cubicBezTo>
                  <a:pt x="15367" y="23539"/>
                  <a:pt x="15661" y="23462"/>
                  <a:pt x="15955" y="23386"/>
                </a:cubicBezTo>
                <a:cubicBezTo>
                  <a:pt x="16271" y="23308"/>
                  <a:pt x="16585" y="23228"/>
                  <a:pt x="16900" y="23149"/>
                </a:cubicBezTo>
                <a:cubicBezTo>
                  <a:pt x="16907" y="23151"/>
                  <a:pt x="16914" y="23151"/>
                  <a:pt x="16921" y="23151"/>
                </a:cubicBezTo>
                <a:cubicBezTo>
                  <a:pt x="16942" y="23148"/>
                  <a:pt x="16964" y="23142"/>
                  <a:pt x="16984" y="23138"/>
                </a:cubicBezTo>
                <a:cubicBezTo>
                  <a:pt x="17014" y="23132"/>
                  <a:pt x="17045" y="23126"/>
                  <a:pt x="17074" y="23121"/>
                </a:cubicBezTo>
                <a:cubicBezTo>
                  <a:pt x="17143" y="23107"/>
                  <a:pt x="17211" y="23092"/>
                  <a:pt x="17278" y="23077"/>
                </a:cubicBezTo>
                <a:cubicBezTo>
                  <a:pt x="17433" y="23043"/>
                  <a:pt x="17586" y="23006"/>
                  <a:pt x="17741" y="22968"/>
                </a:cubicBezTo>
                <a:cubicBezTo>
                  <a:pt x="17875" y="22936"/>
                  <a:pt x="18010" y="22904"/>
                  <a:pt x="18145" y="22875"/>
                </a:cubicBezTo>
                <a:cubicBezTo>
                  <a:pt x="18297" y="22843"/>
                  <a:pt x="18447" y="22816"/>
                  <a:pt x="18597" y="22788"/>
                </a:cubicBezTo>
                <a:lnTo>
                  <a:pt x="18599" y="22788"/>
                </a:lnTo>
                <a:cubicBezTo>
                  <a:pt x="18717" y="22769"/>
                  <a:pt x="18836" y="22748"/>
                  <a:pt x="18953" y="22733"/>
                </a:cubicBezTo>
                <a:cubicBezTo>
                  <a:pt x="19388" y="22671"/>
                  <a:pt x="19822" y="22625"/>
                  <a:pt x="20259" y="22578"/>
                </a:cubicBezTo>
                <a:cubicBezTo>
                  <a:pt x="20697" y="22532"/>
                  <a:pt x="21135" y="22485"/>
                  <a:pt x="21575" y="22440"/>
                </a:cubicBezTo>
                <a:cubicBezTo>
                  <a:pt x="22447" y="22349"/>
                  <a:pt x="23319" y="22261"/>
                  <a:pt x="24191" y="22172"/>
                </a:cubicBezTo>
                <a:cubicBezTo>
                  <a:pt x="24616" y="22127"/>
                  <a:pt x="25043" y="22098"/>
                  <a:pt x="25470" y="22078"/>
                </a:cubicBezTo>
                <a:cubicBezTo>
                  <a:pt x="25904" y="22057"/>
                  <a:pt x="26336" y="22042"/>
                  <a:pt x="26770" y="22019"/>
                </a:cubicBezTo>
                <a:cubicBezTo>
                  <a:pt x="26843" y="22016"/>
                  <a:pt x="26917" y="22013"/>
                  <a:pt x="26992" y="22009"/>
                </a:cubicBezTo>
                <a:cubicBezTo>
                  <a:pt x="27101" y="22016"/>
                  <a:pt x="27210" y="22019"/>
                  <a:pt x="27320" y="22022"/>
                </a:cubicBezTo>
                <a:cubicBezTo>
                  <a:pt x="27482" y="22026"/>
                  <a:pt x="27644" y="22027"/>
                  <a:pt x="27807" y="22027"/>
                </a:cubicBezTo>
                <a:cubicBezTo>
                  <a:pt x="27970" y="22027"/>
                  <a:pt x="28132" y="22026"/>
                  <a:pt x="28295" y="22023"/>
                </a:cubicBezTo>
                <a:cubicBezTo>
                  <a:pt x="28386" y="22022"/>
                  <a:pt x="28476" y="22023"/>
                  <a:pt x="28566" y="22018"/>
                </a:cubicBezTo>
                <a:cubicBezTo>
                  <a:pt x="28646" y="22013"/>
                  <a:pt x="28726" y="22009"/>
                  <a:pt x="28806" y="22005"/>
                </a:cubicBezTo>
                <a:cubicBezTo>
                  <a:pt x="28846" y="22002"/>
                  <a:pt x="28888" y="21997"/>
                  <a:pt x="28929" y="21995"/>
                </a:cubicBezTo>
                <a:cubicBezTo>
                  <a:pt x="28968" y="21991"/>
                  <a:pt x="29009" y="21988"/>
                  <a:pt x="29047" y="21985"/>
                </a:cubicBezTo>
                <a:cubicBezTo>
                  <a:pt x="29128" y="21977"/>
                  <a:pt x="29206" y="21967"/>
                  <a:pt x="29286" y="21960"/>
                </a:cubicBezTo>
                <a:cubicBezTo>
                  <a:pt x="29451" y="21941"/>
                  <a:pt x="29614" y="21920"/>
                  <a:pt x="29778" y="21898"/>
                </a:cubicBezTo>
                <a:cubicBezTo>
                  <a:pt x="29930" y="21878"/>
                  <a:pt x="30080" y="21856"/>
                  <a:pt x="30232" y="21828"/>
                </a:cubicBezTo>
                <a:cubicBezTo>
                  <a:pt x="30389" y="21800"/>
                  <a:pt x="30545" y="21770"/>
                  <a:pt x="30698" y="21728"/>
                </a:cubicBezTo>
                <a:cubicBezTo>
                  <a:pt x="30774" y="21707"/>
                  <a:pt x="30849" y="21688"/>
                  <a:pt x="30924" y="21662"/>
                </a:cubicBezTo>
                <a:cubicBezTo>
                  <a:pt x="30998" y="21637"/>
                  <a:pt x="31073" y="21615"/>
                  <a:pt x="31143" y="21585"/>
                </a:cubicBezTo>
                <a:cubicBezTo>
                  <a:pt x="31223" y="21553"/>
                  <a:pt x="31302" y="21526"/>
                  <a:pt x="31379" y="21487"/>
                </a:cubicBezTo>
                <a:cubicBezTo>
                  <a:pt x="31422" y="21466"/>
                  <a:pt x="31466" y="21445"/>
                  <a:pt x="31510" y="21423"/>
                </a:cubicBezTo>
                <a:cubicBezTo>
                  <a:pt x="31541" y="21408"/>
                  <a:pt x="31575" y="21393"/>
                  <a:pt x="31605" y="21377"/>
                </a:cubicBezTo>
                <a:cubicBezTo>
                  <a:pt x="31647" y="21353"/>
                  <a:pt x="31688" y="21329"/>
                  <a:pt x="31730" y="21306"/>
                </a:cubicBezTo>
                <a:cubicBezTo>
                  <a:pt x="31762" y="21288"/>
                  <a:pt x="31798" y="21271"/>
                  <a:pt x="31830" y="21250"/>
                </a:cubicBezTo>
                <a:cubicBezTo>
                  <a:pt x="31900" y="21207"/>
                  <a:pt x="31967" y="21164"/>
                  <a:pt x="32036" y="21120"/>
                </a:cubicBezTo>
                <a:cubicBezTo>
                  <a:pt x="32106" y="21077"/>
                  <a:pt x="32173" y="21025"/>
                  <a:pt x="32241" y="20977"/>
                </a:cubicBezTo>
                <a:cubicBezTo>
                  <a:pt x="32302" y="20934"/>
                  <a:pt x="32359" y="20888"/>
                  <a:pt x="32415" y="20841"/>
                </a:cubicBezTo>
                <a:cubicBezTo>
                  <a:pt x="32484" y="20785"/>
                  <a:pt x="32551" y="20724"/>
                  <a:pt x="32614" y="20660"/>
                </a:cubicBezTo>
                <a:cubicBezTo>
                  <a:pt x="32654" y="20618"/>
                  <a:pt x="32694" y="20578"/>
                  <a:pt x="32731" y="20536"/>
                </a:cubicBezTo>
                <a:cubicBezTo>
                  <a:pt x="32766" y="20496"/>
                  <a:pt x="32803" y="20458"/>
                  <a:pt x="32834" y="20416"/>
                </a:cubicBezTo>
                <a:lnTo>
                  <a:pt x="32900" y="20330"/>
                </a:lnTo>
                <a:cubicBezTo>
                  <a:pt x="32941" y="20275"/>
                  <a:pt x="32985" y="20221"/>
                  <a:pt x="33025" y="20161"/>
                </a:cubicBezTo>
                <a:cubicBezTo>
                  <a:pt x="33060" y="20110"/>
                  <a:pt x="33094" y="20057"/>
                  <a:pt x="33129" y="20005"/>
                </a:cubicBezTo>
                <a:cubicBezTo>
                  <a:pt x="33142" y="19988"/>
                  <a:pt x="33155" y="19967"/>
                  <a:pt x="33166" y="19948"/>
                </a:cubicBezTo>
                <a:cubicBezTo>
                  <a:pt x="33210" y="19874"/>
                  <a:pt x="33256" y="19799"/>
                  <a:pt x="33299" y="19726"/>
                </a:cubicBezTo>
                <a:cubicBezTo>
                  <a:pt x="33319" y="19691"/>
                  <a:pt x="33335" y="19654"/>
                  <a:pt x="33354" y="19618"/>
                </a:cubicBezTo>
                <a:cubicBezTo>
                  <a:pt x="33375" y="19575"/>
                  <a:pt x="33398" y="19531"/>
                  <a:pt x="33421" y="19487"/>
                </a:cubicBezTo>
                <a:cubicBezTo>
                  <a:pt x="33432" y="19467"/>
                  <a:pt x="33439" y="19446"/>
                  <a:pt x="33449" y="19425"/>
                </a:cubicBezTo>
                <a:cubicBezTo>
                  <a:pt x="33469" y="19376"/>
                  <a:pt x="33491" y="19327"/>
                  <a:pt x="33512" y="19278"/>
                </a:cubicBezTo>
                <a:cubicBezTo>
                  <a:pt x="33542" y="19207"/>
                  <a:pt x="33566" y="19134"/>
                  <a:pt x="33591" y="19062"/>
                </a:cubicBezTo>
                <a:cubicBezTo>
                  <a:pt x="33602" y="19030"/>
                  <a:pt x="33617" y="18997"/>
                  <a:pt x="33625" y="18963"/>
                </a:cubicBezTo>
                <a:cubicBezTo>
                  <a:pt x="33634" y="18927"/>
                  <a:pt x="33645" y="18892"/>
                  <a:pt x="33655" y="18858"/>
                </a:cubicBezTo>
                <a:cubicBezTo>
                  <a:pt x="33676" y="18783"/>
                  <a:pt x="33697" y="18710"/>
                  <a:pt x="33715" y="18634"/>
                </a:cubicBezTo>
                <a:cubicBezTo>
                  <a:pt x="33726" y="18582"/>
                  <a:pt x="33738" y="18530"/>
                  <a:pt x="33749" y="18477"/>
                </a:cubicBezTo>
                <a:cubicBezTo>
                  <a:pt x="33756" y="18446"/>
                  <a:pt x="33765" y="18415"/>
                  <a:pt x="33770" y="18383"/>
                </a:cubicBezTo>
                <a:cubicBezTo>
                  <a:pt x="33784" y="18290"/>
                  <a:pt x="33799" y="18197"/>
                  <a:pt x="33811" y="18106"/>
                </a:cubicBezTo>
                <a:cubicBezTo>
                  <a:pt x="33831" y="17970"/>
                  <a:pt x="33845" y="17832"/>
                  <a:pt x="33850" y="17694"/>
                </a:cubicBezTo>
                <a:cubicBezTo>
                  <a:pt x="33859" y="17478"/>
                  <a:pt x="33857" y="17261"/>
                  <a:pt x="33837" y="17048"/>
                </a:cubicBezTo>
                <a:cubicBezTo>
                  <a:pt x="33818" y="16838"/>
                  <a:pt x="33787" y="16632"/>
                  <a:pt x="33744" y="16427"/>
                </a:cubicBezTo>
                <a:cubicBezTo>
                  <a:pt x="33723" y="16325"/>
                  <a:pt x="33696" y="16224"/>
                  <a:pt x="33672" y="16123"/>
                </a:cubicBezTo>
                <a:cubicBezTo>
                  <a:pt x="33658" y="16063"/>
                  <a:pt x="33643" y="16004"/>
                  <a:pt x="33624" y="15946"/>
                </a:cubicBezTo>
                <a:lnTo>
                  <a:pt x="33566" y="15760"/>
                </a:lnTo>
                <a:cubicBezTo>
                  <a:pt x="33558" y="15733"/>
                  <a:pt x="33551" y="15706"/>
                  <a:pt x="33542" y="15680"/>
                </a:cubicBezTo>
                <a:cubicBezTo>
                  <a:pt x="33512" y="15597"/>
                  <a:pt x="33483" y="15511"/>
                  <a:pt x="33452" y="15427"/>
                </a:cubicBezTo>
                <a:cubicBezTo>
                  <a:pt x="33432" y="15373"/>
                  <a:pt x="33412" y="15316"/>
                  <a:pt x="33390" y="15262"/>
                </a:cubicBezTo>
                <a:cubicBezTo>
                  <a:pt x="33355" y="15172"/>
                  <a:pt x="33319" y="15082"/>
                  <a:pt x="33282" y="14993"/>
                </a:cubicBezTo>
                <a:cubicBezTo>
                  <a:pt x="33222" y="14849"/>
                  <a:pt x="33163" y="14705"/>
                  <a:pt x="33101" y="14563"/>
                </a:cubicBezTo>
                <a:cubicBezTo>
                  <a:pt x="33067" y="14487"/>
                  <a:pt x="33035" y="14411"/>
                  <a:pt x="33000" y="14336"/>
                </a:cubicBezTo>
                <a:cubicBezTo>
                  <a:pt x="32964" y="14257"/>
                  <a:pt x="32927" y="14179"/>
                  <a:pt x="32890" y="14098"/>
                </a:cubicBezTo>
                <a:cubicBezTo>
                  <a:pt x="32853" y="14018"/>
                  <a:pt x="32809" y="13938"/>
                  <a:pt x="32769" y="13859"/>
                </a:cubicBezTo>
                <a:cubicBezTo>
                  <a:pt x="32737" y="13794"/>
                  <a:pt x="32701" y="13732"/>
                  <a:pt x="32664" y="13669"/>
                </a:cubicBezTo>
                <a:cubicBezTo>
                  <a:pt x="32647" y="13638"/>
                  <a:pt x="32631" y="13607"/>
                  <a:pt x="32613" y="13577"/>
                </a:cubicBezTo>
                <a:lnTo>
                  <a:pt x="32540" y="13462"/>
                </a:lnTo>
                <a:cubicBezTo>
                  <a:pt x="32502" y="13402"/>
                  <a:pt x="32466" y="13344"/>
                  <a:pt x="32425" y="13287"/>
                </a:cubicBezTo>
                <a:cubicBezTo>
                  <a:pt x="32375" y="13219"/>
                  <a:pt x="32328" y="13151"/>
                  <a:pt x="32275" y="13085"/>
                </a:cubicBezTo>
                <a:cubicBezTo>
                  <a:pt x="32241" y="13044"/>
                  <a:pt x="32209" y="13003"/>
                  <a:pt x="32175" y="12962"/>
                </a:cubicBezTo>
                <a:cubicBezTo>
                  <a:pt x="32158" y="12939"/>
                  <a:pt x="32139" y="12915"/>
                  <a:pt x="32118" y="12893"/>
                </a:cubicBezTo>
                <a:lnTo>
                  <a:pt x="32023" y="12785"/>
                </a:lnTo>
                <a:cubicBezTo>
                  <a:pt x="31998" y="12757"/>
                  <a:pt x="31973" y="12728"/>
                  <a:pt x="31946" y="12699"/>
                </a:cubicBezTo>
                <a:cubicBezTo>
                  <a:pt x="31889" y="12641"/>
                  <a:pt x="31832" y="12581"/>
                  <a:pt x="31775" y="12523"/>
                </a:cubicBezTo>
                <a:cubicBezTo>
                  <a:pt x="31749" y="12497"/>
                  <a:pt x="31719" y="12472"/>
                  <a:pt x="31692" y="12446"/>
                </a:cubicBezTo>
                <a:cubicBezTo>
                  <a:pt x="31659" y="12415"/>
                  <a:pt x="31627" y="12385"/>
                  <a:pt x="31595" y="12354"/>
                </a:cubicBezTo>
                <a:cubicBezTo>
                  <a:pt x="31537" y="12301"/>
                  <a:pt x="31473" y="12249"/>
                  <a:pt x="31414" y="12196"/>
                </a:cubicBezTo>
                <a:cubicBezTo>
                  <a:pt x="31292" y="12091"/>
                  <a:pt x="31167" y="11992"/>
                  <a:pt x="31040" y="11893"/>
                </a:cubicBezTo>
                <a:cubicBezTo>
                  <a:pt x="30919" y="11796"/>
                  <a:pt x="30795" y="11702"/>
                  <a:pt x="30671" y="11609"/>
                </a:cubicBezTo>
                <a:cubicBezTo>
                  <a:pt x="30405" y="11414"/>
                  <a:pt x="30140" y="11219"/>
                  <a:pt x="29873" y="11026"/>
                </a:cubicBezTo>
                <a:cubicBezTo>
                  <a:pt x="29737" y="10927"/>
                  <a:pt x="29599" y="10827"/>
                  <a:pt x="29460" y="10729"/>
                </a:cubicBezTo>
                <a:cubicBezTo>
                  <a:pt x="29396" y="10684"/>
                  <a:pt x="29331" y="10638"/>
                  <a:pt x="29267" y="10594"/>
                </a:cubicBezTo>
                <a:cubicBezTo>
                  <a:pt x="29181" y="10536"/>
                  <a:pt x="29095" y="10478"/>
                  <a:pt x="29010" y="10421"/>
                </a:cubicBezTo>
                <a:cubicBezTo>
                  <a:pt x="28945" y="10380"/>
                  <a:pt x="28882" y="10340"/>
                  <a:pt x="28818" y="10299"/>
                </a:cubicBezTo>
                <a:lnTo>
                  <a:pt x="28651" y="10195"/>
                </a:lnTo>
                <a:cubicBezTo>
                  <a:pt x="28503" y="10107"/>
                  <a:pt x="28355" y="10019"/>
                  <a:pt x="28205" y="9931"/>
                </a:cubicBezTo>
                <a:cubicBezTo>
                  <a:pt x="27927" y="9768"/>
                  <a:pt x="27648" y="9606"/>
                  <a:pt x="27370" y="9442"/>
                </a:cubicBezTo>
                <a:cubicBezTo>
                  <a:pt x="27065" y="9262"/>
                  <a:pt x="26760" y="9081"/>
                  <a:pt x="26457" y="8896"/>
                </a:cubicBezTo>
                <a:cubicBezTo>
                  <a:pt x="26326" y="8817"/>
                  <a:pt x="26194" y="8734"/>
                  <a:pt x="26065" y="8649"/>
                </a:cubicBezTo>
                <a:cubicBezTo>
                  <a:pt x="25927" y="8560"/>
                  <a:pt x="25791" y="8468"/>
                  <a:pt x="25655" y="8375"/>
                </a:cubicBezTo>
                <a:cubicBezTo>
                  <a:pt x="25569" y="8313"/>
                  <a:pt x="25485" y="8251"/>
                  <a:pt x="25398" y="8190"/>
                </a:cubicBezTo>
                <a:cubicBezTo>
                  <a:pt x="25316" y="8131"/>
                  <a:pt x="25234" y="8069"/>
                  <a:pt x="25153" y="8008"/>
                </a:cubicBezTo>
                <a:cubicBezTo>
                  <a:pt x="25006" y="7899"/>
                  <a:pt x="24861" y="7786"/>
                  <a:pt x="24718" y="7672"/>
                </a:cubicBezTo>
                <a:cubicBezTo>
                  <a:pt x="24568" y="7554"/>
                  <a:pt x="24419" y="7437"/>
                  <a:pt x="24274" y="7313"/>
                </a:cubicBezTo>
                <a:cubicBezTo>
                  <a:pt x="24200" y="7250"/>
                  <a:pt x="24123" y="7188"/>
                  <a:pt x="24051" y="7121"/>
                </a:cubicBezTo>
                <a:cubicBezTo>
                  <a:pt x="23980" y="7057"/>
                  <a:pt x="23909" y="6991"/>
                  <a:pt x="23839" y="6925"/>
                </a:cubicBezTo>
                <a:cubicBezTo>
                  <a:pt x="23839" y="6924"/>
                  <a:pt x="23838" y="6924"/>
                  <a:pt x="23838" y="6924"/>
                </a:cubicBezTo>
                <a:cubicBezTo>
                  <a:pt x="23837" y="6924"/>
                  <a:pt x="23837" y="6924"/>
                  <a:pt x="23837" y="6924"/>
                </a:cubicBezTo>
                <a:cubicBezTo>
                  <a:pt x="23836" y="6924"/>
                  <a:pt x="23835" y="6923"/>
                  <a:pt x="23835" y="6921"/>
                </a:cubicBezTo>
                <a:cubicBezTo>
                  <a:pt x="23775" y="6859"/>
                  <a:pt x="23715" y="6799"/>
                  <a:pt x="23653" y="6738"/>
                </a:cubicBezTo>
                <a:cubicBezTo>
                  <a:pt x="23605" y="6689"/>
                  <a:pt x="23560" y="6639"/>
                  <a:pt x="23514" y="6588"/>
                </a:cubicBezTo>
                <a:cubicBezTo>
                  <a:pt x="23467" y="6538"/>
                  <a:pt x="23419" y="6489"/>
                  <a:pt x="23375" y="6436"/>
                </a:cubicBezTo>
                <a:cubicBezTo>
                  <a:pt x="23318" y="6371"/>
                  <a:pt x="23259" y="6304"/>
                  <a:pt x="23201" y="6237"/>
                </a:cubicBezTo>
                <a:cubicBezTo>
                  <a:pt x="23001" y="5994"/>
                  <a:pt x="22804" y="5747"/>
                  <a:pt x="22602" y="5506"/>
                </a:cubicBezTo>
                <a:cubicBezTo>
                  <a:pt x="22600" y="5505"/>
                  <a:pt x="22598" y="5504"/>
                  <a:pt x="22598" y="5502"/>
                </a:cubicBezTo>
                <a:cubicBezTo>
                  <a:pt x="22597" y="5501"/>
                  <a:pt x="22597" y="5501"/>
                  <a:pt x="22597" y="5500"/>
                </a:cubicBezTo>
                <a:lnTo>
                  <a:pt x="22595" y="5497"/>
                </a:lnTo>
                <a:cubicBezTo>
                  <a:pt x="22587" y="5486"/>
                  <a:pt x="22578" y="5478"/>
                  <a:pt x="22569" y="5466"/>
                </a:cubicBezTo>
                <a:cubicBezTo>
                  <a:pt x="22567" y="5466"/>
                  <a:pt x="22567" y="5466"/>
                  <a:pt x="22567" y="5465"/>
                </a:cubicBezTo>
                <a:cubicBezTo>
                  <a:pt x="22523" y="5412"/>
                  <a:pt x="22480" y="5359"/>
                  <a:pt x="22435" y="5306"/>
                </a:cubicBezTo>
                <a:cubicBezTo>
                  <a:pt x="22421" y="5290"/>
                  <a:pt x="22409" y="5275"/>
                  <a:pt x="22395" y="5259"/>
                </a:cubicBezTo>
                <a:cubicBezTo>
                  <a:pt x="22322" y="5171"/>
                  <a:pt x="22246" y="5083"/>
                  <a:pt x="22173" y="4995"/>
                </a:cubicBezTo>
                <a:lnTo>
                  <a:pt x="22170" y="4993"/>
                </a:lnTo>
                <a:cubicBezTo>
                  <a:pt x="22169" y="4991"/>
                  <a:pt x="22167" y="4989"/>
                  <a:pt x="22167" y="4988"/>
                </a:cubicBezTo>
                <a:cubicBezTo>
                  <a:pt x="22077" y="4879"/>
                  <a:pt x="21988" y="4772"/>
                  <a:pt x="21900" y="4663"/>
                </a:cubicBezTo>
                <a:cubicBezTo>
                  <a:pt x="21694" y="4412"/>
                  <a:pt x="21489" y="4160"/>
                  <a:pt x="21275" y="3917"/>
                </a:cubicBezTo>
                <a:cubicBezTo>
                  <a:pt x="21173" y="3801"/>
                  <a:pt x="21071" y="3683"/>
                  <a:pt x="20965" y="3571"/>
                </a:cubicBezTo>
                <a:cubicBezTo>
                  <a:pt x="20924" y="3530"/>
                  <a:pt x="20884" y="3486"/>
                  <a:pt x="20843" y="3443"/>
                </a:cubicBezTo>
                <a:cubicBezTo>
                  <a:pt x="20818" y="3417"/>
                  <a:pt x="20795" y="3391"/>
                  <a:pt x="20771" y="3368"/>
                </a:cubicBezTo>
                <a:cubicBezTo>
                  <a:pt x="20708" y="3307"/>
                  <a:pt x="20646" y="3246"/>
                  <a:pt x="20583" y="3184"/>
                </a:cubicBezTo>
                <a:cubicBezTo>
                  <a:pt x="20528" y="3131"/>
                  <a:pt x="20470" y="3082"/>
                  <a:pt x="20414" y="3030"/>
                </a:cubicBezTo>
                <a:cubicBezTo>
                  <a:pt x="20363" y="2986"/>
                  <a:pt x="20311" y="2941"/>
                  <a:pt x="20260" y="2898"/>
                </a:cubicBezTo>
                <a:cubicBezTo>
                  <a:pt x="20134" y="2792"/>
                  <a:pt x="20006" y="2686"/>
                  <a:pt x="19874" y="2586"/>
                </a:cubicBezTo>
                <a:cubicBezTo>
                  <a:pt x="19738" y="2485"/>
                  <a:pt x="19602" y="2384"/>
                  <a:pt x="19464" y="2285"/>
                </a:cubicBezTo>
                <a:cubicBezTo>
                  <a:pt x="19336" y="2193"/>
                  <a:pt x="19207" y="2101"/>
                  <a:pt x="19076" y="2016"/>
                </a:cubicBezTo>
                <a:cubicBezTo>
                  <a:pt x="18942" y="1928"/>
                  <a:pt x="18808" y="1840"/>
                  <a:pt x="18671" y="1755"/>
                </a:cubicBezTo>
                <a:cubicBezTo>
                  <a:pt x="18525" y="1663"/>
                  <a:pt x="18376" y="1573"/>
                  <a:pt x="18228" y="1484"/>
                </a:cubicBezTo>
                <a:cubicBezTo>
                  <a:pt x="18102" y="1407"/>
                  <a:pt x="17972" y="1332"/>
                  <a:pt x="17843" y="1262"/>
                </a:cubicBezTo>
                <a:cubicBezTo>
                  <a:pt x="17761" y="1218"/>
                  <a:pt x="17681" y="1170"/>
                  <a:pt x="17598" y="1128"/>
                </a:cubicBezTo>
                <a:cubicBezTo>
                  <a:pt x="17519" y="1087"/>
                  <a:pt x="17440" y="1047"/>
                  <a:pt x="17360" y="1005"/>
                </a:cubicBezTo>
                <a:cubicBezTo>
                  <a:pt x="17297" y="973"/>
                  <a:pt x="17234" y="942"/>
                  <a:pt x="17169" y="911"/>
                </a:cubicBezTo>
                <a:cubicBezTo>
                  <a:pt x="17097" y="876"/>
                  <a:pt x="17026" y="840"/>
                  <a:pt x="16952" y="808"/>
                </a:cubicBezTo>
                <a:cubicBezTo>
                  <a:pt x="16858" y="767"/>
                  <a:pt x="16765" y="727"/>
                  <a:pt x="16672" y="685"/>
                </a:cubicBezTo>
                <a:cubicBezTo>
                  <a:pt x="16607" y="657"/>
                  <a:pt x="16539" y="631"/>
                  <a:pt x="16473" y="605"/>
                </a:cubicBezTo>
                <a:cubicBezTo>
                  <a:pt x="16404" y="578"/>
                  <a:pt x="16336" y="551"/>
                  <a:pt x="16266" y="525"/>
                </a:cubicBezTo>
                <a:cubicBezTo>
                  <a:pt x="16192" y="499"/>
                  <a:pt x="16117" y="470"/>
                  <a:pt x="16043" y="447"/>
                </a:cubicBezTo>
                <a:cubicBezTo>
                  <a:pt x="15960" y="421"/>
                  <a:pt x="15877" y="392"/>
                  <a:pt x="15792" y="370"/>
                </a:cubicBezTo>
                <a:cubicBezTo>
                  <a:pt x="15715" y="349"/>
                  <a:pt x="15641" y="324"/>
                  <a:pt x="15564" y="306"/>
                </a:cubicBezTo>
                <a:cubicBezTo>
                  <a:pt x="15549" y="303"/>
                  <a:pt x="15536" y="299"/>
                  <a:pt x="15521" y="295"/>
                </a:cubicBezTo>
                <a:cubicBezTo>
                  <a:pt x="15454" y="280"/>
                  <a:pt x="15386" y="264"/>
                  <a:pt x="15320" y="248"/>
                </a:cubicBezTo>
                <a:lnTo>
                  <a:pt x="15320" y="248"/>
                </a:lnTo>
                <a:cubicBezTo>
                  <a:pt x="15321" y="248"/>
                  <a:pt x="15322" y="249"/>
                  <a:pt x="15323" y="249"/>
                </a:cubicBezTo>
                <a:cubicBezTo>
                  <a:pt x="15261" y="233"/>
                  <a:pt x="15198" y="223"/>
                  <a:pt x="15135" y="211"/>
                </a:cubicBezTo>
                <a:cubicBezTo>
                  <a:pt x="15089" y="201"/>
                  <a:pt x="15042" y="192"/>
                  <a:pt x="14996" y="185"/>
                </a:cubicBezTo>
                <a:cubicBezTo>
                  <a:pt x="14867" y="164"/>
                  <a:pt x="14735" y="145"/>
                  <a:pt x="14605" y="127"/>
                </a:cubicBezTo>
                <a:cubicBezTo>
                  <a:pt x="14377" y="96"/>
                  <a:pt x="14149" y="72"/>
                  <a:pt x="13921" y="56"/>
                </a:cubicBezTo>
                <a:cubicBezTo>
                  <a:pt x="13690" y="37"/>
                  <a:pt x="13460" y="26"/>
                  <a:pt x="13230" y="17"/>
                </a:cubicBezTo>
                <a:cubicBezTo>
                  <a:pt x="13008" y="9"/>
                  <a:pt x="12787" y="0"/>
                  <a:pt x="125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0"/>
          <p:cNvSpPr/>
          <p:nvPr/>
        </p:nvSpPr>
        <p:spPr>
          <a:xfrm flipH="1">
            <a:off x="377414" y="3069710"/>
            <a:ext cx="293706" cy="285048"/>
          </a:xfrm>
          <a:custGeom>
            <a:rect b="b" l="l" r="r" t="t"/>
            <a:pathLst>
              <a:path extrusionOk="0" h="2303" w="2373">
                <a:moveTo>
                  <a:pt x="1024" y="0"/>
                </a:moveTo>
                <a:cubicBezTo>
                  <a:pt x="995" y="0"/>
                  <a:pt x="966" y="2"/>
                  <a:pt x="937" y="5"/>
                </a:cubicBezTo>
                <a:cubicBezTo>
                  <a:pt x="861" y="12"/>
                  <a:pt x="788" y="29"/>
                  <a:pt x="715" y="51"/>
                </a:cubicBezTo>
                <a:cubicBezTo>
                  <a:pt x="641" y="73"/>
                  <a:pt x="571" y="101"/>
                  <a:pt x="506" y="141"/>
                </a:cubicBezTo>
                <a:cubicBezTo>
                  <a:pt x="452" y="176"/>
                  <a:pt x="404" y="218"/>
                  <a:pt x="356" y="259"/>
                </a:cubicBezTo>
                <a:cubicBezTo>
                  <a:pt x="315" y="296"/>
                  <a:pt x="274" y="338"/>
                  <a:pt x="241" y="384"/>
                </a:cubicBezTo>
                <a:cubicBezTo>
                  <a:pt x="215" y="419"/>
                  <a:pt x="191" y="454"/>
                  <a:pt x="171" y="491"/>
                </a:cubicBezTo>
                <a:cubicBezTo>
                  <a:pt x="159" y="512"/>
                  <a:pt x="149" y="533"/>
                  <a:pt x="139" y="554"/>
                </a:cubicBezTo>
                <a:cubicBezTo>
                  <a:pt x="99" y="629"/>
                  <a:pt x="74" y="709"/>
                  <a:pt x="51" y="789"/>
                </a:cubicBezTo>
                <a:cubicBezTo>
                  <a:pt x="39" y="831"/>
                  <a:pt x="30" y="872"/>
                  <a:pt x="24" y="913"/>
                </a:cubicBezTo>
                <a:cubicBezTo>
                  <a:pt x="16" y="952"/>
                  <a:pt x="10" y="993"/>
                  <a:pt x="6" y="1033"/>
                </a:cubicBezTo>
                <a:cubicBezTo>
                  <a:pt x="3" y="1075"/>
                  <a:pt x="0" y="1118"/>
                  <a:pt x="0" y="1161"/>
                </a:cubicBezTo>
                <a:cubicBezTo>
                  <a:pt x="0" y="1234"/>
                  <a:pt x="0" y="1308"/>
                  <a:pt x="20" y="1380"/>
                </a:cubicBezTo>
                <a:cubicBezTo>
                  <a:pt x="37" y="1442"/>
                  <a:pt x="60" y="1502"/>
                  <a:pt x="88" y="1560"/>
                </a:cubicBezTo>
                <a:cubicBezTo>
                  <a:pt x="109" y="1602"/>
                  <a:pt x="130" y="1641"/>
                  <a:pt x="155" y="1679"/>
                </a:cubicBezTo>
                <a:cubicBezTo>
                  <a:pt x="177" y="1715"/>
                  <a:pt x="201" y="1751"/>
                  <a:pt x="228" y="1783"/>
                </a:cubicBezTo>
                <a:cubicBezTo>
                  <a:pt x="254" y="1816"/>
                  <a:pt x="279" y="1847"/>
                  <a:pt x="308" y="1875"/>
                </a:cubicBezTo>
                <a:cubicBezTo>
                  <a:pt x="365" y="1932"/>
                  <a:pt x="422" y="1986"/>
                  <a:pt x="490" y="2030"/>
                </a:cubicBezTo>
                <a:cubicBezTo>
                  <a:pt x="496" y="2034"/>
                  <a:pt x="501" y="2036"/>
                  <a:pt x="506" y="2040"/>
                </a:cubicBezTo>
                <a:cubicBezTo>
                  <a:pt x="509" y="2043"/>
                  <a:pt x="512" y="2046"/>
                  <a:pt x="516" y="2049"/>
                </a:cubicBezTo>
                <a:cubicBezTo>
                  <a:pt x="546" y="2076"/>
                  <a:pt x="576" y="2102"/>
                  <a:pt x="607" y="2127"/>
                </a:cubicBezTo>
                <a:cubicBezTo>
                  <a:pt x="635" y="2148"/>
                  <a:pt x="665" y="2169"/>
                  <a:pt x="696" y="2188"/>
                </a:cubicBezTo>
                <a:cubicBezTo>
                  <a:pt x="720" y="2201"/>
                  <a:pt x="745" y="2211"/>
                  <a:pt x="771" y="2222"/>
                </a:cubicBezTo>
                <a:cubicBezTo>
                  <a:pt x="859" y="2257"/>
                  <a:pt x="955" y="2276"/>
                  <a:pt x="1048" y="2288"/>
                </a:cubicBezTo>
                <a:cubicBezTo>
                  <a:pt x="1116" y="2297"/>
                  <a:pt x="1184" y="2302"/>
                  <a:pt x="1253" y="2302"/>
                </a:cubicBezTo>
                <a:cubicBezTo>
                  <a:pt x="1271" y="2302"/>
                  <a:pt x="1290" y="2303"/>
                  <a:pt x="1308" y="2303"/>
                </a:cubicBezTo>
                <a:cubicBezTo>
                  <a:pt x="1385" y="2303"/>
                  <a:pt x="1463" y="2300"/>
                  <a:pt x="1538" y="2286"/>
                </a:cubicBezTo>
                <a:cubicBezTo>
                  <a:pt x="1689" y="2255"/>
                  <a:pt x="1836" y="2188"/>
                  <a:pt x="1951" y="2081"/>
                </a:cubicBezTo>
                <a:cubicBezTo>
                  <a:pt x="2059" y="1983"/>
                  <a:pt x="2149" y="1866"/>
                  <a:pt x="2215" y="1736"/>
                </a:cubicBezTo>
                <a:cubicBezTo>
                  <a:pt x="2271" y="1626"/>
                  <a:pt x="2326" y="1514"/>
                  <a:pt x="2349" y="1393"/>
                </a:cubicBezTo>
                <a:cubicBezTo>
                  <a:pt x="2364" y="1322"/>
                  <a:pt x="2369" y="1250"/>
                  <a:pt x="2371" y="1177"/>
                </a:cubicBezTo>
                <a:cubicBezTo>
                  <a:pt x="2373" y="1128"/>
                  <a:pt x="2371" y="1078"/>
                  <a:pt x="2369" y="1029"/>
                </a:cubicBezTo>
                <a:cubicBezTo>
                  <a:pt x="2353" y="820"/>
                  <a:pt x="2282" y="610"/>
                  <a:pt x="2151" y="445"/>
                </a:cubicBezTo>
                <a:cubicBezTo>
                  <a:pt x="2129" y="422"/>
                  <a:pt x="2107" y="399"/>
                  <a:pt x="2085" y="377"/>
                </a:cubicBezTo>
                <a:cubicBezTo>
                  <a:pt x="2031" y="322"/>
                  <a:pt x="1970" y="274"/>
                  <a:pt x="1905" y="237"/>
                </a:cubicBezTo>
                <a:cubicBezTo>
                  <a:pt x="1836" y="196"/>
                  <a:pt x="1763" y="161"/>
                  <a:pt x="1688" y="132"/>
                </a:cubicBezTo>
                <a:cubicBezTo>
                  <a:pt x="1608" y="102"/>
                  <a:pt x="1528" y="73"/>
                  <a:pt x="1445" y="55"/>
                </a:cubicBezTo>
                <a:cubicBezTo>
                  <a:pt x="1357" y="34"/>
                  <a:pt x="1270" y="17"/>
                  <a:pt x="1180" y="9"/>
                </a:cubicBezTo>
                <a:cubicBezTo>
                  <a:pt x="1128" y="5"/>
                  <a:pt x="1076" y="0"/>
                  <a:pt x="10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0"/>
          <p:cNvSpPr txBox="1"/>
          <p:nvPr>
            <p:ph type="title"/>
          </p:nvPr>
        </p:nvSpPr>
        <p:spPr>
          <a:xfrm>
            <a:off x="1123972" y="608302"/>
            <a:ext cx="6900300" cy="5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theme" Target="../theme/theme2.xml"/><Relationship Id="rId25" Type="http://schemas.openxmlformats.org/officeDocument/2006/relationships/slideLayout" Target="../slideLayouts/slideLayout25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nton"/>
              <a:buNone/>
              <a:defRPr sz="35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nton"/>
              <a:buNone/>
              <a:defRPr sz="35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nton"/>
              <a:buNone/>
              <a:defRPr sz="35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nton"/>
              <a:buNone/>
              <a:defRPr sz="35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nton"/>
              <a:buNone/>
              <a:defRPr sz="35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nton"/>
              <a:buNone/>
              <a:defRPr sz="35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nton"/>
              <a:buNone/>
              <a:defRPr sz="35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nton"/>
              <a:buNone/>
              <a:defRPr sz="35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nton"/>
              <a:buNone/>
              <a:defRPr sz="35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ans"/>
              <a:buChar char="●"/>
              <a:defRPr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ans"/>
              <a:buChar char="○"/>
              <a:defRPr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ans"/>
              <a:buChar char="■"/>
              <a:defRPr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ans"/>
              <a:buChar char="●"/>
              <a:defRPr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ans"/>
              <a:buChar char="○"/>
              <a:defRPr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ans"/>
              <a:buChar char="■"/>
              <a:defRPr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ans"/>
              <a:buChar char="●"/>
              <a:defRPr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ans"/>
              <a:buChar char="○"/>
              <a:defRPr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Josefin Sans"/>
              <a:buChar char="■"/>
              <a:defRPr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7"/>
          <p:cNvSpPr txBox="1"/>
          <p:nvPr>
            <p:ph type="ctrTitle"/>
          </p:nvPr>
        </p:nvSpPr>
        <p:spPr>
          <a:xfrm>
            <a:off x="1527300" y="0"/>
            <a:ext cx="4503000" cy="148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Logbook</a:t>
            </a:r>
            <a:endParaRPr/>
          </a:p>
        </p:txBody>
      </p:sp>
      <p:sp>
        <p:nvSpPr>
          <p:cNvPr id="245" name="Google Shape;245;p27"/>
          <p:cNvSpPr txBox="1"/>
          <p:nvPr>
            <p:ph idx="1" type="subTitle"/>
          </p:nvPr>
        </p:nvSpPr>
        <p:spPr>
          <a:xfrm>
            <a:off x="3000175" y="3659625"/>
            <a:ext cx="4503000" cy="28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7"/>
          <p:cNvSpPr txBox="1"/>
          <p:nvPr/>
        </p:nvSpPr>
        <p:spPr>
          <a:xfrm>
            <a:off x="2209300" y="1444725"/>
            <a:ext cx="52938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I thought and started my project by Jan 7 2025</a:t>
            </a:r>
            <a:endParaRPr sz="210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I was in the middle of it by Jan 8 to 20 2025</a:t>
            </a:r>
            <a:endParaRPr sz="210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I was done it by Jan 21 to 22 2025</a:t>
            </a:r>
            <a:endParaRPr sz="210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I was done reviewing it and handed it on jan 23 by the and of the day   </a:t>
            </a:r>
            <a:endParaRPr sz="210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Neurology Healthcare Center by Slidesgo">
  <a:themeElements>
    <a:clrScheme name="Simple Light">
      <a:dk1>
        <a:srgbClr val="9CEAE9"/>
      </a:dk1>
      <a:lt1>
        <a:srgbClr val="D4FFFE"/>
      </a:lt1>
      <a:dk2>
        <a:srgbClr val="522C9A"/>
      </a:dk2>
      <a:lt2>
        <a:srgbClr val="FFA0CA"/>
      </a:lt2>
      <a:accent1>
        <a:srgbClr val="FFBDDC"/>
      </a:accent1>
      <a:accent2>
        <a:srgbClr val="D63876"/>
      </a:accent2>
      <a:accent3>
        <a:srgbClr val="E4C23C"/>
      </a:accent3>
      <a:accent4>
        <a:srgbClr val="FFED8D"/>
      </a:accent4>
      <a:accent5>
        <a:srgbClr val="FF6750"/>
      </a:accent5>
      <a:accent6>
        <a:srgbClr val="0299A7"/>
      </a:accent6>
      <a:hlink>
        <a:srgbClr val="522C9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