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83" r:id="rId23"/>
    <p:sldId id="282" r:id="rId24"/>
    <p:sldId id="280" r:id="rId25"/>
    <p:sldId id="281"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fortaa" panose="020B0604020202020204" charset="0"/>
      <p:regular r:id="rId34"/>
      <p:bold r:id="rId35"/>
    </p:embeddedFont>
    <p:embeddedFont>
      <p:font typeface="Permanent Marker" panose="020B0604020202020204"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F82E2-073E-410B-A384-2E165F24FFB0}">
  <a:tblStyle styleId="{F50F82E2-073E-410B-A384-2E165F24FF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6.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17.svg"/><Relationship Id="rId9"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6.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17.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AEA20-0C6E-4120-995A-FDAD8C8E1C2A}"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67316BF0-ADA1-41FE-A3E6-50FDF57A8CB5}">
      <dgm:prSet/>
      <dgm:spPr/>
      <dgm:t>
        <a:bodyPr/>
        <a:lstStyle/>
        <a:p>
          <a:r>
            <a:rPr lang="en-US"/>
            <a:t>Can You Make A Hydrogen Parallel/Series Cell?</a:t>
          </a:r>
          <a:endParaRPr lang="en-US" dirty="0"/>
        </a:p>
      </dgm:t>
    </dgm:pt>
    <dgm:pt modelId="{F412E4F5-4716-4FFD-9043-8E6C8F2903D7}" type="parTrans" cxnId="{CD1CB389-1DC3-4327-A1A1-5CF60ECAC1B6}">
      <dgm:prSet/>
      <dgm:spPr/>
      <dgm:t>
        <a:bodyPr/>
        <a:lstStyle/>
        <a:p>
          <a:endParaRPr lang="en-US"/>
        </a:p>
      </dgm:t>
    </dgm:pt>
    <dgm:pt modelId="{BB2FE8D1-794A-4735-9B04-B5119A44E11C}" type="sibTrans" cxnId="{CD1CB389-1DC3-4327-A1A1-5CF60ECAC1B6}">
      <dgm:prSet/>
      <dgm:spPr/>
      <dgm:t>
        <a:bodyPr/>
        <a:lstStyle/>
        <a:p>
          <a:endParaRPr lang="en-US"/>
        </a:p>
      </dgm:t>
    </dgm:pt>
    <dgm:pt modelId="{F2394C43-1539-4839-A715-7C0CE7B84766}">
      <dgm:prSet/>
      <dgm:spPr/>
      <dgm:t>
        <a:bodyPr/>
        <a:lstStyle/>
        <a:p>
          <a:r>
            <a:rPr lang="en-US"/>
            <a:t>Can You Stop It From Discharging?</a:t>
          </a:r>
        </a:p>
      </dgm:t>
    </dgm:pt>
    <dgm:pt modelId="{2E16C086-E81E-405B-A1BE-4552AEA49A52}" type="parTrans" cxnId="{AB22C773-2E48-49BF-8C43-CE2D1F0322EE}">
      <dgm:prSet/>
      <dgm:spPr/>
      <dgm:t>
        <a:bodyPr/>
        <a:lstStyle/>
        <a:p>
          <a:endParaRPr lang="en-US"/>
        </a:p>
      </dgm:t>
    </dgm:pt>
    <dgm:pt modelId="{ABCAB72A-09AE-45D2-A7BB-96281CD894EC}" type="sibTrans" cxnId="{AB22C773-2E48-49BF-8C43-CE2D1F0322EE}">
      <dgm:prSet/>
      <dgm:spPr/>
      <dgm:t>
        <a:bodyPr/>
        <a:lstStyle/>
        <a:p>
          <a:endParaRPr lang="en-US"/>
        </a:p>
      </dgm:t>
    </dgm:pt>
    <dgm:pt modelId="{7CCF013F-771F-4821-A934-F166537304F1}" type="pres">
      <dgm:prSet presAssocID="{269AEA20-0C6E-4120-995A-FDAD8C8E1C2A}" presName="hierChild1" presStyleCnt="0">
        <dgm:presLayoutVars>
          <dgm:chPref val="1"/>
          <dgm:dir/>
          <dgm:animOne val="branch"/>
          <dgm:animLvl val="lvl"/>
          <dgm:resizeHandles/>
        </dgm:presLayoutVars>
      </dgm:prSet>
      <dgm:spPr/>
    </dgm:pt>
    <dgm:pt modelId="{80D8384D-76A7-4219-BE8E-4E0EF870C18A}" type="pres">
      <dgm:prSet presAssocID="{67316BF0-ADA1-41FE-A3E6-50FDF57A8CB5}" presName="hierRoot1" presStyleCnt="0"/>
      <dgm:spPr/>
    </dgm:pt>
    <dgm:pt modelId="{69573FF2-0B91-4236-B0F5-9D33D04BC4AA}" type="pres">
      <dgm:prSet presAssocID="{67316BF0-ADA1-41FE-A3E6-50FDF57A8CB5}" presName="composite" presStyleCnt="0"/>
      <dgm:spPr/>
    </dgm:pt>
    <dgm:pt modelId="{458CE890-33E8-4789-AE2F-126A7831192A}" type="pres">
      <dgm:prSet presAssocID="{67316BF0-ADA1-41FE-A3E6-50FDF57A8CB5}" presName="background" presStyleLbl="node0" presStyleIdx="0" presStyleCnt="2"/>
      <dgm:spPr/>
    </dgm:pt>
    <dgm:pt modelId="{F6070DA3-BDC7-47DA-9F75-50DAB7FB4C12}" type="pres">
      <dgm:prSet presAssocID="{67316BF0-ADA1-41FE-A3E6-50FDF57A8CB5}" presName="text" presStyleLbl="fgAcc0" presStyleIdx="0" presStyleCnt="2">
        <dgm:presLayoutVars>
          <dgm:chPref val="3"/>
        </dgm:presLayoutVars>
      </dgm:prSet>
      <dgm:spPr/>
    </dgm:pt>
    <dgm:pt modelId="{9167F650-2431-494B-82E0-3E58CE2423F8}" type="pres">
      <dgm:prSet presAssocID="{67316BF0-ADA1-41FE-A3E6-50FDF57A8CB5}" presName="hierChild2" presStyleCnt="0"/>
      <dgm:spPr/>
    </dgm:pt>
    <dgm:pt modelId="{5273B8FA-8125-4B99-8C8E-870F215859FE}" type="pres">
      <dgm:prSet presAssocID="{F2394C43-1539-4839-A715-7C0CE7B84766}" presName="hierRoot1" presStyleCnt="0"/>
      <dgm:spPr/>
    </dgm:pt>
    <dgm:pt modelId="{7AC5133D-70FD-4516-A703-1FAD41A4CFFF}" type="pres">
      <dgm:prSet presAssocID="{F2394C43-1539-4839-A715-7C0CE7B84766}" presName="composite" presStyleCnt="0"/>
      <dgm:spPr/>
    </dgm:pt>
    <dgm:pt modelId="{838A504A-1521-48C6-B432-CB33701876CA}" type="pres">
      <dgm:prSet presAssocID="{F2394C43-1539-4839-A715-7C0CE7B84766}" presName="background" presStyleLbl="node0" presStyleIdx="1" presStyleCnt="2"/>
      <dgm:spPr/>
    </dgm:pt>
    <dgm:pt modelId="{2066CD5D-0BBD-493B-8321-C446A53D323C}" type="pres">
      <dgm:prSet presAssocID="{F2394C43-1539-4839-A715-7C0CE7B84766}" presName="text" presStyleLbl="fgAcc0" presStyleIdx="1" presStyleCnt="2">
        <dgm:presLayoutVars>
          <dgm:chPref val="3"/>
        </dgm:presLayoutVars>
      </dgm:prSet>
      <dgm:spPr/>
    </dgm:pt>
    <dgm:pt modelId="{9C8571CF-C3AF-4AF0-833A-EEB90975BD16}" type="pres">
      <dgm:prSet presAssocID="{F2394C43-1539-4839-A715-7C0CE7B84766}" presName="hierChild2" presStyleCnt="0"/>
      <dgm:spPr/>
    </dgm:pt>
  </dgm:ptLst>
  <dgm:cxnLst>
    <dgm:cxn modelId="{85AA510B-B781-46A0-A71B-D68AE85037CB}" type="presOf" srcId="{F2394C43-1539-4839-A715-7C0CE7B84766}" destId="{2066CD5D-0BBD-493B-8321-C446A53D323C}" srcOrd="0" destOrd="0" presId="urn:microsoft.com/office/officeart/2005/8/layout/hierarchy1"/>
    <dgm:cxn modelId="{AB22C773-2E48-49BF-8C43-CE2D1F0322EE}" srcId="{269AEA20-0C6E-4120-995A-FDAD8C8E1C2A}" destId="{F2394C43-1539-4839-A715-7C0CE7B84766}" srcOrd="1" destOrd="0" parTransId="{2E16C086-E81E-405B-A1BE-4552AEA49A52}" sibTransId="{ABCAB72A-09AE-45D2-A7BB-96281CD894EC}"/>
    <dgm:cxn modelId="{CD1CB389-1DC3-4327-A1A1-5CF60ECAC1B6}" srcId="{269AEA20-0C6E-4120-995A-FDAD8C8E1C2A}" destId="{67316BF0-ADA1-41FE-A3E6-50FDF57A8CB5}" srcOrd="0" destOrd="0" parTransId="{F412E4F5-4716-4FFD-9043-8E6C8F2903D7}" sibTransId="{BB2FE8D1-794A-4735-9B04-B5119A44E11C}"/>
    <dgm:cxn modelId="{7BAD99CA-7A3F-413E-9615-834A8F547E82}" type="presOf" srcId="{269AEA20-0C6E-4120-995A-FDAD8C8E1C2A}" destId="{7CCF013F-771F-4821-A934-F166537304F1}" srcOrd="0" destOrd="0" presId="urn:microsoft.com/office/officeart/2005/8/layout/hierarchy1"/>
    <dgm:cxn modelId="{DF00DBED-F7BC-41E7-AB6C-8ACE3AAC1DF0}" type="presOf" srcId="{67316BF0-ADA1-41FE-A3E6-50FDF57A8CB5}" destId="{F6070DA3-BDC7-47DA-9F75-50DAB7FB4C12}" srcOrd="0" destOrd="0" presId="urn:microsoft.com/office/officeart/2005/8/layout/hierarchy1"/>
    <dgm:cxn modelId="{C7279BC2-DDDE-49ED-81C6-ADF16FDF77E6}" type="presParOf" srcId="{7CCF013F-771F-4821-A934-F166537304F1}" destId="{80D8384D-76A7-4219-BE8E-4E0EF870C18A}" srcOrd="0" destOrd="0" presId="urn:microsoft.com/office/officeart/2005/8/layout/hierarchy1"/>
    <dgm:cxn modelId="{65EFA13D-48D7-4475-8DD0-0E0B2D7DB80B}" type="presParOf" srcId="{80D8384D-76A7-4219-BE8E-4E0EF870C18A}" destId="{69573FF2-0B91-4236-B0F5-9D33D04BC4AA}" srcOrd="0" destOrd="0" presId="urn:microsoft.com/office/officeart/2005/8/layout/hierarchy1"/>
    <dgm:cxn modelId="{2727A0BE-8971-4C3E-B6B1-090C2F0120C5}" type="presParOf" srcId="{69573FF2-0B91-4236-B0F5-9D33D04BC4AA}" destId="{458CE890-33E8-4789-AE2F-126A7831192A}" srcOrd="0" destOrd="0" presId="urn:microsoft.com/office/officeart/2005/8/layout/hierarchy1"/>
    <dgm:cxn modelId="{9C070779-8963-4626-8097-5E2A2DF305CB}" type="presParOf" srcId="{69573FF2-0B91-4236-B0F5-9D33D04BC4AA}" destId="{F6070DA3-BDC7-47DA-9F75-50DAB7FB4C12}" srcOrd="1" destOrd="0" presId="urn:microsoft.com/office/officeart/2005/8/layout/hierarchy1"/>
    <dgm:cxn modelId="{4CD84842-4BA9-4EC1-94FE-BF77FCD30499}" type="presParOf" srcId="{80D8384D-76A7-4219-BE8E-4E0EF870C18A}" destId="{9167F650-2431-494B-82E0-3E58CE2423F8}" srcOrd="1" destOrd="0" presId="urn:microsoft.com/office/officeart/2005/8/layout/hierarchy1"/>
    <dgm:cxn modelId="{49C4DAF8-BAE1-4891-805B-0DDD5FC34DC2}" type="presParOf" srcId="{7CCF013F-771F-4821-A934-F166537304F1}" destId="{5273B8FA-8125-4B99-8C8E-870F215859FE}" srcOrd="1" destOrd="0" presId="urn:microsoft.com/office/officeart/2005/8/layout/hierarchy1"/>
    <dgm:cxn modelId="{8F55DFFC-7EAA-4842-95F6-950D4E34D4E3}" type="presParOf" srcId="{5273B8FA-8125-4B99-8C8E-870F215859FE}" destId="{7AC5133D-70FD-4516-A703-1FAD41A4CFFF}" srcOrd="0" destOrd="0" presId="urn:microsoft.com/office/officeart/2005/8/layout/hierarchy1"/>
    <dgm:cxn modelId="{A52FD669-A9DF-463A-8C61-DA821C05D27D}" type="presParOf" srcId="{7AC5133D-70FD-4516-A703-1FAD41A4CFFF}" destId="{838A504A-1521-48C6-B432-CB33701876CA}" srcOrd="0" destOrd="0" presId="urn:microsoft.com/office/officeart/2005/8/layout/hierarchy1"/>
    <dgm:cxn modelId="{535B95EF-CCAD-418F-95AD-D32CA71C067E}" type="presParOf" srcId="{7AC5133D-70FD-4516-A703-1FAD41A4CFFF}" destId="{2066CD5D-0BBD-493B-8321-C446A53D323C}" srcOrd="1" destOrd="0" presId="urn:microsoft.com/office/officeart/2005/8/layout/hierarchy1"/>
    <dgm:cxn modelId="{D356FC57-014E-4E6F-BC54-7585CB34F7D9}" type="presParOf" srcId="{5273B8FA-8125-4B99-8C8E-870F215859FE}" destId="{9C8571CF-C3AF-4AF0-833A-EEB90975BD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B1191-4BBD-49F3-AE02-F6283109CE4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8263609-1082-4405-ABB3-E9987B841F0C}">
      <dgm:prSet/>
      <dgm:spPr/>
      <dgm:t>
        <a:bodyPr/>
        <a:lstStyle/>
        <a:p>
          <a:r>
            <a:rPr lang="en-US" dirty="0"/>
            <a:t>I want to do this project because of my previous project. </a:t>
          </a:r>
        </a:p>
      </dgm:t>
    </dgm:pt>
    <dgm:pt modelId="{09C68192-CD17-4510-853A-2BA6C162D64A}" type="parTrans" cxnId="{E0DFB00B-775D-47E7-B936-F808266656BA}">
      <dgm:prSet/>
      <dgm:spPr/>
      <dgm:t>
        <a:bodyPr/>
        <a:lstStyle/>
        <a:p>
          <a:endParaRPr lang="en-US"/>
        </a:p>
      </dgm:t>
    </dgm:pt>
    <dgm:pt modelId="{19507D6F-7185-4B3C-9D25-9F84F1ACF3E6}" type="sibTrans" cxnId="{E0DFB00B-775D-47E7-B936-F808266656BA}">
      <dgm:prSet/>
      <dgm:spPr/>
      <dgm:t>
        <a:bodyPr/>
        <a:lstStyle/>
        <a:p>
          <a:endParaRPr lang="en-US"/>
        </a:p>
      </dgm:t>
    </dgm:pt>
    <dgm:pt modelId="{E9BCFB97-8B42-4BAC-B28B-DD34F0A0314F}">
      <dgm:prSet/>
      <dgm:spPr/>
      <dgm:t>
        <a:bodyPr/>
        <a:lstStyle/>
        <a:p>
          <a:r>
            <a:rPr lang="en-US" dirty="0"/>
            <a:t>I want to see if you can make the power of the cell larger and stop it from discharging so there is a steady production of electricity.</a:t>
          </a:r>
        </a:p>
      </dgm:t>
    </dgm:pt>
    <dgm:pt modelId="{1F9877A3-1470-459B-B32A-FACC13AC01F2}" type="parTrans" cxnId="{CBC864AB-011E-4634-BBFB-D1D4DA67B76A}">
      <dgm:prSet/>
      <dgm:spPr/>
      <dgm:t>
        <a:bodyPr/>
        <a:lstStyle/>
        <a:p>
          <a:endParaRPr lang="en-US"/>
        </a:p>
      </dgm:t>
    </dgm:pt>
    <dgm:pt modelId="{D26539F5-3C66-4740-8B20-4D12D21459E4}" type="sibTrans" cxnId="{CBC864AB-011E-4634-BBFB-D1D4DA67B76A}">
      <dgm:prSet/>
      <dgm:spPr/>
      <dgm:t>
        <a:bodyPr/>
        <a:lstStyle/>
        <a:p>
          <a:endParaRPr lang="en-US"/>
        </a:p>
      </dgm:t>
    </dgm:pt>
    <dgm:pt modelId="{0C24D0FD-3E29-4B58-AF4D-A07AAC57277D}">
      <dgm:prSet/>
      <dgm:spPr/>
      <dgm:t>
        <a:bodyPr/>
        <a:lstStyle/>
        <a:p>
          <a:r>
            <a:rPr lang="en-US"/>
            <a:t>If I can make this and it works, then this will be another way to produce electricity from hydrogen without the use of fossil fuel</a:t>
          </a:r>
        </a:p>
      </dgm:t>
    </dgm:pt>
    <dgm:pt modelId="{A1A8BA6C-429C-4557-B1A2-693D57BFC1D2}" type="parTrans" cxnId="{943F4CB7-ADA1-4D3C-BC56-DA4B2D60DC89}">
      <dgm:prSet/>
      <dgm:spPr/>
      <dgm:t>
        <a:bodyPr/>
        <a:lstStyle/>
        <a:p>
          <a:endParaRPr lang="en-US"/>
        </a:p>
      </dgm:t>
    </dgm:pt>
    <dgm:pt modelId="{7B0D954C-4A3C-4394-9CCA-C85C53602084}" type="sibTrans" cxnId="{943F4CB7-ADA1-4D3C-BC56-DA4B2D60DC89}">
      <dgm:prSet/>
      <dgm:spPr/>
      <dgm:t>
        <a:bodyPr/>
        <a:lstStyle/>
        <a:p>
          <a:endParaRPr lang="en-US"/>
        </a:p>
      </dgm:t>
    </dgm:pt>
    <dgm:pt modelId="{189805E4-64EE-4C38-AF7D-1E990B946D37}" type="pres">
      <dgm:prSet presAssocID="{6FFB1191-4BBD-49F3-AE02-F6283109CE4F}" presName="outerComposite" presStyleCnt="0">
        <dgm:presLayoutVars>
          <dgm:chMax val="5"/>
          <dgm:dir/>
          <dgm:resizeHandles val="exact"/>
        </dgm:presLayoutVars>
      </dgm:prSet>
      <dgm:spPr/>
    </dgm:pt>
    <dgm:pt modelId="{DB781E25-28F4-4E3F-AAF8-F384B19CC8BB}" type="pres">
      <dgm:prSet presAssocID="{6FFB1191-4BBD-49F3-AE02-F6283109CE4F}" presName="dummyMaxCanvas" presStyleCnt="0">
        <dgm:presLayoutVars/>
      </dgm:prSet>
      <dgm:spPr/>
    </dgm:pt>
    <dgm:pt modelId="{B1E379C9-4B74-4143-9062-C7DFADF5A8B8}" type="pres">
      <dgm:prSet presAssocID="{6FFB1191-4BBD-49F3-AE02-F6283109CE4F}" presName="ThreeNodes_1" presStyleLbl="node1" presStyleIdx="0" presStyleCnt="3">
        <dgm:presLayoutVars>
          <dgm:bulletEnabled val="1"/>
        </dgm:presLayoutVars>
      </dgm:prSet>
      <dgm:spPr/>
    </dgm:pt>
    <dgm:pt modelId="{B75CD00B-9B94-4292-9F04-042456F3EC8A}" type="pres">
      <dgm:prSet presAssocID="{6FFB1191-4BBD-49F3-AE02-F6283109CE4F}" presName="ThreeNodes_2" presStyleLbl="node1" presStyleIdx="1" presStyleCnt="3">
        <dgm:presLayoutVars>
          <dgm:bulletEnabled val="1"/>
        </dgm:presLayoutVars>
      </dgm:prSet>
      <dgm:spPr/>
    </dgm:pt>
    <dgm:pt modelId="{3693375B-3AFC-466E-92FD-E5D144F6EF66}" type="pres">
      <dgm:prSet presAssocID="{6FFB1191-4BBD-49F3-AE02-F6283109CE4F}" presName="ThreeNodes_3" presStyleLbl="node1" presStyleIdx="2" presStyleCnt="3">
        <dgm:presLayoutVars>
          <dgm:bulletEnabled val="1"/>
        </dgm:presLayoutVars>
      </dgm:prSet>
      <dgm:spPr/>
    </dgm:pt>
    <dgm:pt modelId="{1684A811-4D8C-4946-95FD-6FBEC3D7D316}" type="pres">
      <dgm:prSet presAssocID="{6FFB1191-4BBD-49F3-AE02-F6283109CE4F}" presName="ThreeConn_1-2" presStyleLbl="fgAccFollowNode1" presStyleIdx="0" presStyleCnt="2">
        <dgm:presLayoutVars>
          <dgm:bulletEnabled val="1"/>
        </dgm:presLayoutVars>
      </dgm:prSet>
      <dgm:spPr/>
    </dgm:pt>
    <dgm:pt modelId="{B1734223-9D8A-461E-B4D5-754B75FC22CE}" type="pres">
      <dgm:prSet presAssocID="{6FFB1191-4BBD-49F3-AE02-F6283109CE4F}" presName="ThreeConn_2-3" presStyleLbl="fgAccFollowNode1" presStyleIdx="1" presStyleCnt="2">
        <dgm:presLayoutVars>
          <dgm:bulletEnabled val="1"/>
        </dgm:presLayoutVars>
      </dgm:prSet>
      <dgm:spPr/>
    </dgm:pt>
    <dgm:pt modelId="{079F4124-921C-471B-B64D-68BBD547EBFB}" type="pres">
      <dgm:prSet presAssocID="{6FFB1191-4BBD-49F3-AE02-F6283109CE4F}" presName="ThreeNodes_1_text" presStyleLbl="node1" presStyleIdx="2" presStyleCnt="3">
        <dgm:presLayoutVars>
          <dgm:bulletEnabled val="1"/>
        </dgm:presLayoutVars>
      </dgm:prSet>
      <dgm:spPr/>
    </dgm:pt>
    <dgm:pt modelId="{4C28D8F0-386F-4FC5-A88E-EC3016EB202A}" type="pres">
      <dgm:prSet presAssocID="{6FFB1191-4BBD-49F3-AE02-F6283109CE4F}" presName="ThreeNodes_2_text" presStyleLbl="node1" presStyleIdx="2" presStyleCnt="3">
        <dgm:presLayoutVars>
          <dgm:bulletEnabled val="1"/>
        </dgm:presLayoutVars>
      </dgm:prSet>
      <dgm:spPr/>
    </dgm:pt>
    <dgm:pt modelId="{85EB4495-6900-4770-A8C2-6368F1CB6068}" type="pres">
      <dgm:prSet presAssocID="{6FFB1191-4BBD-49F3-AE02-F6283109CE4F}" presName="ThreeNodes_3_text" presStyleLbl="node1" presStyleIdx="2" presStyleCnt="3">
        <dgm:presLayoutVars>
          <dgm:bulletEnabled val="1"/>
        </dgm:presLayoutVars>
      </dgm:prSet>
      <dgm:spPr/>
    </dgm:pt>
  </dgm:ptLst>
  <dgm:cxnLst>
    <dgm:cxn modelId="{85A11E01-BB0B-4220-A706-A85A4CE0632D}" type="presOf" srcId="{19507D6F-7185-4B3C-9D25-9F84F1ACF3E6}" destId="{1684A811-4D8C-4946-95FD-6FBEC3D7D316}" srcOrd="0" destOrd="0" presId="urn:microsoft.com/office/officeart/2005/8/layout/vProcess5"/>
    <dgm:cxn modelId="{E0DFB00B-775D-47E7-B936-F808266656BA}" srcId="{6FFB1191-4BBD-49F3-AE02-F6283109CE4F}" destId="{18263609-1082-4405-ABB3-E9987B841F0C}" srcOrd="0" destOrd="0" parTransId="{09C68192-CD17-4510-853A-2BA6C162D64A}" sibTransId="{19507D6F-7185-4B3C-9D25-9F84F1ACF3E6}"/>
    <dgm:cxn modelId="{16A7001D-36DD-45ED-A1FD-5104D19B567D}" type="presOf" srcId="{E9BCFB97-8B42-4BAC-B28B-DD34F0A0314F}" destId="{4C28D8F0-386F-4FC5-A88E-EC3016EB202A}" srcOrd="1" destOrd="0" presId="urn:microsoft.com/office/officeart/2005/8/layout/vProcess5"/>
    <dgm:cxn modelId="{1308AD30-F872-4854-AE78-FB9EE5BA8E86}" type="presOf" srcId="{18263609-1082-4405-ABB3-E9987B841F0C}" destId="{B1E379C9-4B74-4143-9062-C7DFADF5A8B8}" srcOrd="0" destOrd="0" presId="urn:microsoft.com/office/officeart/2005/8/layout/vProcess5"/>
    <dgm:cxn modelId="{B936E756-89CB-44DE-A64E-040C20314FEB}" type="presOf" srcId="{0C24D0FD-3E29-4B58-AF4D-A07AAC57277D}" destId="{3693375B-3AFC-466E-92FD-E5D144F6EF66}" srcOrd="0" destOrd="0" presId="urn:microsoft.com/office/officeart/2005/8/layout/vProcess5"/>
    <dgm:cxn modelId="{BF82B37C-0475-41BA-9E8F-F5F96E12E6C9}" type="presOf" srcId="{D26539F5-3C66-4740-8B20-4D12D21459E4}" destId="{B1734223-9D8A-461E-B4D5-754B75FC22CE}" srcOrd="0" destOrd="0" presId="urn:microsoft.com/office/officeart/2005/8/layout/vProcess5"/>
    <dgm:cxn modelId="{66068780-5602-4D43-8DDC-29A026A5042E}" type="presOf" srcId="{E9BCFB97-8B42-4BAC-B28B-DD34F0A0314F}" destId="{B75CD00B-9B94-4292-9F04-042456F3EC8A}" srcOrd="0" destOrd="0" presId="urn:microsoft.com/office/officeart/2005/8/layout/vProcess5"/>
    <dgm:cxn modelId="{6187199A-A0F6-4866-9D6D-F1566C50CA7D}" type="presOf" srcId="{6FFB1191-4BBD-49F3-AE02-F6283109CE4F}" destId="{189805E4-64EE-4C38-AF7D-1E990B946D37}" srcOrd="0" destOrd="0" presId="urn:microsoft.com/office/officeart/2005/8/layout/vProcess5"/>
    <dgm:cxn modelId="{CBC864AB-011E-4634-BBFB-D1D4DA67B76A}" srcId="{6FFB1191-4BBD-49F3-AE02-F6283109CE4F}" destId="{E9BCFB97-8B42-4BAC-B28B-DD34F0A0314F}" srcOrd="1" destOrd="0" parTransId="{1F9877A3-1470-459B-B32A-FACC13AC01F2}" sibTransId="{D26539F5-3C66-4740-8B20-4D12D21459E4}"/>
    <dgm:cxn modelId="{943F4CB7-ADA1-4D3C-BC56-DA4B2D60DC89}" srcId="{6FFB1191-4BBD-49F3-AE02-F6283109CE4F}" destId="{0C24D0FD-3E29-4B58-AF4D-A07AAC57277D}" srcOrd="2" destOrd="0" parTransId="{A1A8BA6C-429C-4557-B1A2-693D57BFC1D2}" sibTransId="{7B0D954C-4A3C-4394-9CCA-C85C53602084}"/>
    <dgm:cxn modelId="{A7DC19C2-24C7-45D8-A026-4DA64EC27005}" type="presOf" srcId="{18263609-1082-4405-ABB3-E9987B841F0C}" destId="{079F4124-921C-471B-B64D-68BBD547EBFB}" srcOrd="1" destOrd="0" presId="urn:microsoft.com/office/officeart/2005/8/layout/vProcess5"/>
    <dgm:cxn modelId="{A50E5AF4-096D-4F7C-BDBE-7A5153826081}" type="presOf" srcId="{0C24D0FD-3E29-4B58-AF4D-A07AAC57277D}" destId="{85EB4495-6900-4770-A8C2-6368F1CB6068}" srcOrd="1" destOrd="0" presId="urn:microsoft.com/office/officeart/2005/8/layout/vProcess5"/>
    <dgm:cxn modelId="{E10FF203-B36C-4693-AF03-F8137395426F}" type="presParOf" srcId="{189805E4-64EE-4C38-AF7D-1E990B946D37}" destId="{DB781E25-28F4-4E3F-AAF8-F384B19CC8BB}" srcOrd="0" destOrd="0" presId="urn:microsoft.com/office/officeart/2005/8/layout/vProcess5"/>
    <dgm:cxn modelId="{EBA42D29-D9BB-420C-B3F9-46B116AD5D3D}" type="presParOf" srcId="{189805E4-64EE-4C38-AF7D-1E990B946D37}" destId="{B1E379C9-4B74-4143-9062-C7DFADF5A8B8}" srcOrd="1" destOrd="0" presId="urn:microsoft.com/office/officeart/2005/8/layout/vProcess5"/>
    <dgm:cxn modelId="{066BF73C-6BA0-4F52-83E0-516D9C141C10}" type="presParOf" srcId="{189805E4-64EE-4C38-AF7D-1E990B946D37}" destId="{B75CD00B-9B94-4292-9F04-042456F3EC8A}" srcOrd="2" destOrd="0" presId="urn:microsoft.com/office/officeart/2005/8/layout/vProcess5"/>
    <dgm:cxn modelId="{D4B1FDBE-52A4-4D13-918A-5AF770B3EF20}" type="presParOf" srcId="{189805E4-64EE-4C38-AF7D-1E990B946D37}" destId="{3693375B-3AFC-466E-92FD-E5D144F6EF66}" srcOrd="3" destOrd="0" presId="urn:microsoft.com/office/officeart/2005/8/layout/vProcess5"/>
    <dgm:cxn modelId="{79D51AA3-D1E6-4523-8C0A-35350B3E175B}" type="presParOf" srcId="{189805E4-64EE-4C38-AF7D-1E990B946D37}" destId="{1684A811-4D8C-4946-95FD-6FBEC3D7D316}" srcOrd="4" destOrd="0" presId="urn:microsoft.com/office/officeart/2005/8/layout/vProcess5"/>
    <dgm:cxn modelId="{A7E5D477-8682-4257-AE4F-E67DC59A6976}" type="presParOf" srcId="{189805E4-64EE-4C38-AF7D-1E990B946D37}" destId="{B1734223-9D8A-461E-B4D5-754B75FC22CE}" srcOrd="5" destOrd="0" presId="urn:microsoft.com/office/officeart/2005/8/layout/vProcess5"/>
    <dgm:cxn modelId="{BB08C1BD-B4C3-467A-B28A-66FF070CE851}" type="presParOf" srcId="{189805E4-64EE-4C38-AF7D-1E990B946D37}" destId="{079F4124-921C-471B-B64D-68BBD547EBFB}" srcOrd="6" destOrd="0" presId="urn:microsoft.com/office/officeart/2005/8/layout/vProcess5"/>
    <dgm:cxn modelId="{C93FBD96-666B-48C2-BA2B-73645A667E06}" type="presParOf" srcId="{189805E4-64EE-4C38-AF7D-1E990B946D37}" destId="{4C28D8F0-386F-4FC5-A88E-EC3016EB202A}" srcOrd="7" destOrd="0" presId="urn:microsoft.com/office/officeart/2005/8/layout/vProcess5"/>
    <dgm:cxn modelId="{53721C93-C6FD-4F1C-947C-87E599C613E7}" type="presParOf" srcId="{189805E4-64EE-4C38-AF7D-1E990B946D37}" destId="{85EB4495-6900-4770-A8C2-6368F1CB606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CD9AE-0FB5-4C08-9801-0C3D729CC25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DE47915-5B4F-4F73-B777-554DA9591B5A}">
      <dgm:prSet/>
      <dgm:spPr/>
      <dgm:t>
        <a:bodyPr/>
        <a:lstStyle/>
        <a:p>
          <a:r>
            <a:rPr lang="en-US"/>
            <a:t>Hydrogen is an essential element for life. It is present in water and in almost all the molecules in living things.</a:t>
          </a:r>
        </a:p>
      </dgm:t>
    </dgm:pt>
    <dgm:pt modelId="{DBCD264D-DAD2-4E28-9D9D-0C8DA72615FD}" type="parTrans" cxnId="{79095F51-D80F-4EA4-82DE-205A6C2756A4}">
      <dgm:prSet/>
      <dgm:spPr/>
      <dgm:t>
        <a:bodyPr/>
        <a:lstStyle/>
        <a:p>
          <a:endParaRPr lang="en-US"/>
        </a:p>
      </dgm:t>
    </dgm:pt>
    <dgm:pt modelId="{F8A0B921-11AF-432B-915D-8C33D1786F0D}" type="sibTrans" cxnId="{79095F51-D80F-4EA4-82DE-205A6C2756A4}">
      <dgm:prSet/>
      <dgm:spPr/>
      <dgm:t>
        <a:bodyPr/>
        <a:lstStyle/>
        <a:p>
          <a:endParaRPr lang="en-US"/>
        </a:p>
      </dgm:t>
    </dgm:pt>
    <dgm:pt modelId="{4BDE0C3A-2E0C-4215-BB34-EDF4B017A015}">
      <dgm:prSet/>
      <dgm:spPr/>
      <dgm:t>
        <a:bodyPr/>
        <a:lstStyle/>
        <a:p>
          <a:r>
            <a:rPr lang="en-US"/>
            <a:t>Hydrogen is easily the most abundant element in the universe. It is found in the sun and most of the stars, and the planet Jupiter is composed mostly of hydrogen.</a:t>
          </a:r>
        </a:p>
      </dgm:t>
    </dgm:pt>
    <dgm:pt modelId="{FB29BC5B-BB42-483D-8BD0-9C97DB75D966}" type="parTrans" cxnId="{E954913D-BF05-4207-9B90-8A93BF6E3A77}">
      <dgm:prSet/>
      <dgm:spPr/>
      <dgm:t>
        <a:bodyPr/>
        <a:lstStyle/>
        <a:p>
          <a:endParaRPr lang="en-US"/>
        </a:p>
      </dgm:t>
    </dgm:pt>
    <dgm:pt modelId="{98D264CB-3727-4A2A-A797-AB83599171B4}" type="sibTrans" cxnId="{E954913D-BF05-4207-9B90-8A93BF6E3A77}">
      <dgm:prSet/>
      <dgm:spPr/>
      <dgm:t>
        <a:bodyPr/>
        <a:lstStyle/>
        <a:p>
          <a:endParaRPr lang="en-US"/>
        </a:p>
      </dgm:t>
    </dgm:pt>
    <dgm:pt modelId="{C8E40970-7D76-400F-B44F-308D5DCBF5AB}">
      <dgm:prSet/>
      <dgm:spPr/>
      <dgm:t>
        <a:bodyPr/>
        <a:lstStyle/>
        <a:p>
          <a:r>
            <a:rPr lang="en-US"/>
            <a:t>On Earth, hydrogen is found in the greatest quantities as water. It is present as a gas in the atmosphere only in tiny amounts – less than 1 part per million by volume. </a:t>
          </a:r>
        </a:p>
      </dgm:t>
    </dgm:pt>
    <dgm:pt modelId="{9670C167-3075-4762-8785-B84C53143815}" type="parTrans" cxnId="{C8F33307-55C1-4AAA-8F77-D818D6215D5E}">
      <dgm:prSet/>
      <dgm:spPr/>
      <dgm:t>
        <a:bodyPr/>
        <a:lstStyle/>
        <a:p>
          <a:endParaRPr lang="en-US"/>
        </a:p>
      </dgm:t>
    </dgm:pt>
    <dgm:pt modelId="{02DA4DC3-2197-4D28-9886-793E95D16C1C}" type="sibTrans" cxnId="{C8F33307-55C1-4AAA-8F77-D818D6215D5E}">
      <dgm:prSet/>
      <dgm:spPr/>
      <dgm:t>
        <a:bodyPr/>
        <a:lstStyle/>
        <a:p>
          <a:endParaRPr lang="en-US"/>
        </a:p>
      </dgm:t>
    </dgm:pt>
    <dgm:pt modelId="{46B30FDD-F335-48BF-BC85-B581C1F8494E}">
      <dgm:prSet/>
      <dgm:spPr/>
      <dgm:t>
        <a:bodyPr/>
        <a:lstStyle/>
        <a:p>
          <a:r>
            <a:rPr lang="en-US" dirty="0"/>
            <a:t>Any hydrogen that does enter the atmosphere quickly escapes the Earth’s gravity into outer space.</a:t>
          </a:r>
        </a:p>
      </dgm:t>
    </dgm:pt>
    <dgm:pt modelId="{DFAF2C02-0B8E-4252-947F-344E20F48A9F}" type="parTrans" cxnId="{25DD5E10-C290-4C14-B543-615C27EB3AAC}">
      <dgm:prSet/>
      <dgm:spPr/>
      <dgm:t>
        <a:bodyPr/>
        <a:lstStyle/>
        <a:p>
          <a:endParaRPr lang="en-US"/>
        </a:p>
      </dgm:t>
    </dgm:pt>
    <dgm:pt modelId="{91308CAE-0CB7-45BE-9485-820A36FF80EB}" type="sibTrans" cxnId="{25DD5E10-C290-4C14-B543-615C27EB3AAC}">
      <dgm:prSet/>
      <dgm:spPr/>
      <dgm:t>
        <a:bodyPr/>
        <a:lstStyle/>
        <a:p>
          <a:endParaRPr lang="en-US"/>
        </a:p>
      </dgm:t>
    </dgm:pt>
    <dgm:pt modelId="{DD44EBC1-8543-4897-9746-3C01830D5607}" type="pres">
      <dgm:prSet presAssocID="{288CD9AE-0FB5-4C08-9801-0C3D729CC253}" presName="vert0" presStyleCnt="0">
        <dgm:presLayoutVars>
          <dgm:dir/>
          <dgm:animOne val="branch"/>
          <dgm:animLvl val="lvl"/>
        </dgm:presLayoutVars>
      </dgm:prSet>
      <dgm:spPr/>
    </dgm:pt>
    <dgm:pt modelId="{290DD84B-7E6D-44A2-8B89-22D0175F60B7}" type="pres">
      <dgm:prSet presAssocID="{7DE47915-5B4F-4F73-B777-554DA9591B5A}" presName="thickLine" presStyleLbl="alignNode1" presStyleIdx="0" presStyleCnt="4"/>
      <dgm:spPr/>
    </dgm:pt>
    <dgm:pt modelId="{48927CAE-20AF-45A0-9EDA-5C5F636D038C}" type="pres">
      <dgm:prSet presAssocID="{7DE47915-5B4F-4F73-B777-554DA9591B5A}" presName="horz1" presStyleCnt="0"/>
      <dgm:spPr/>
    </dgm:pt>
    <dgm:pt modelId="{CF540E6F-EFF7-496A-A2FE-E90280215DA8}" type="pres">
      <dgm:prSet presAssocID="{7DE47915-5B4F-4F73-B777-554DA9591B5A}" presName="tx1" presStyleLbl="revTx" presStyleIdx="0" presStyleCnt="4"/>
      <dgm:spPr/>
    </dgm:pt>
    <dgm:pt modelId="{8D4A9ED1-2A87-4DFD-ACCB-40B16AD1059A}" type="pres">
      <dgm:prSet presAssocID="{7DE47915-5B4F-4F73-B777-554DA9591B5A}" presName="vert1" presStyleCnt="0"/>
      <dgm:spPr/>
    </dgm:pt>
    <dgm:pt modelId="{05C38C69-0234-4B2B-A584-759770985EEA}" type="pres">
      <dgm:prSet presAssocID="{4BDE0C3A-2E0C-4215-BB34-EDF4B017A015}" presName="thickLine" presStyleLbl="alignNode1" presStyleIdx="1" presStyleCnt="4"/>
      <dgm:spPr/>
    </dgm:pt>
    <dgm:pt modelId="{AA243A3C-9845-42CD-99D3-448E1D5CA26E}" type="pres">
      <dgm:prSet presAssocID="{4BDE0C3A-2E0C-4215-BB34-EDF4B017A015}" presName="horz1" presStyleCnt="0"/>
      <dgm:spPr/>
    </dgm:pt>
    <dgm:pt modelId="{8946BD96-C4AD-412D-803E-330F5B8F380A}" type="pres">
      <dgm:prSet presAssocID="{4BDE0C3A-2E0C-4215-BB34-EDF4B017A015}" presName="tx1" presStyleLbl="revTx" presStyleIdx="1" presStyleCnt="4"/>
      <dgm:spPr/>
    </dgm:pt>
    <dgm:pt modelId="{6B6FA80B-748D-4385-90A0-A9176085618D}" type="pres">
      <dgm:prSet presAssocID="{4BDE0C3A-2E0C-4215-BB34-EDF4B017A015}" presName="vert1" presStyleCnt="0"/>
      <dgm:spPr/>
    </dgm:pt>
    <dgm:pt modelId="{323EA39F-112A-40C7-80BF-FC7EEC8E20BD}" type="pres">
      <dgm:prSet presAssocID="{C8E40970-7D76-400F-B44F-308D5DCBF5AB}" presName="thickLine" presStyleLbl="alignNode1" presStyleIdx="2" presStyleCnt="4"/>
      <dgm:spPr/>
    </dgm:pt>
    <dgm:pt modelId="{247FAE88-C901-45CE-AC81-79BF54334795}" type="pres">
      <dgm:prSet presAssocID="{C8E40970-7D76-400F-B44F-308D5DCBF5AB}" presName="horz1" presStyleCnt="0"/>
      <dgm:spPr/>
    </dgm:pt>
    <dgm:pt modelId="{628F8AAE-36FB-4EC0-B92A-37DB0FCD3A37}" type="pres">
      <dgm:prSet presAssocID="{C8E40970-7D76-400F-B44F-308D5DCBF5AB}" presName="tx1" presStyleLbl="revTx" presStyleIdx="2" presStyleCnt="4"/>
      <dgm:spPr/>
    </dgm:pt>
    <dgm:pt modelId="{B640FA2D-F323-4AAE-A51B-37851464570B}" type="pres">
      <dgm:prSet presAssocID="{C8E40970-7D76-400F-B44F-308D5DCBF5AB}" presName="vert1" presStyleCnt="0"/>
      <dgm:spPr/>
    </dgm:pt>
    <dgm:pt modelId="{DBAC6CAB-6BB7-40A0-AC6C-5DA0EE70063F}" type="pres">
      <dgm:prSet presAssocID="{46B30FDD-F335-48BF-BC85-B581C1F8494E}" presName="thickLine" presStyleLbl="alignNode1" presStyleIdx="3" presStyleCnt="4"/>
      <dgm:spPr/>
    </dgm:pt>
    <dgm:pt modelId="{5F91320B-496A-4753-A19B-6365E250CD1C}" type="pres">
      <dgm:prSet presAssocID="{46B30FDD-F335-48BF-BC85-B581C1F8494E}" presName="horz1" presStyleCnt="0"/>
      <dgm:spPr/>
    </dgm:pt>
    <dgm:pt modelId="{7D3CD985-A649-400F-9E52-84C6D0E8DF8C}" type="pres">
      <dgm:prSet presAssocID="{46B30FDD-F335-48BF-BC85-B581C1F8494E}" presName="tx1" presStyleLbl="revTx" presStyleIdx="3" presStyleCnt="4"/>
      <dgm:spPr/>
    </dgm:pt>
    <dgm:pt modelId="{76A86846-2768-4654-972D-61DA38F1B961}" type="pres">
      <dgm:prSet presAssocID="{46B30FDD-F335-48BF-BC85-B581C1F8494E}" presName="vert1" presStyleCnt="0"/>
      <dgm:spPr/>
    </dgm:pt>
  </dgm:ptLst>
  <dgm:cxnLst>
    <dgm:cxn modelId="{C8F33307-55C1-4AAA-8F77-D818D6215D5E}" srcId="{288CD9AE-0FB5-4C08-9801-0C3D729CC253}" destId="{C8E40970-7D76-400F-B44F-308D5DCBF5AB}" srcOrd="2" destOrd="0" parTransId="{9670C167-3075-4762-8785-B84C53143815}" sibTransId="{02DA4DC3-2197-4D28-9886-793E95D16C1C}"/>
    <dgm:cxn modelId="{25DD5E10-C290-4C14-B543-615C27EB3AAC}" srcId="{288CD9AE-0FB5-4C08-9801-0C3D729CC253}" destId="{46B30FDD-F335-48BF-BC85-B581C1F8494E}" srcOrd="3" destOrd="0" parTransId="{DFAF2C02-0B8E-4252-947F-344E20F48A9F}" sibTransId="{91308CAE-0CB7-45BE-9485-820A36FF80EB}"/>
    <dgm:cxn modelId="{C279952E-B8A5-497A-9C44-961B966D2205}" type="presOf" srcId="{288CD9AE-0FB5-4C08-9801-0C3D729CC253}" destId="{DD44EBC1-8543-4897-9746-3C01830D5607}" srcOrd="0" destOrd="0" presId="urn:microsoft.com/office/officeart/2008/layout/LinedList"/>
    <dgm:cxn modelId="{E954913D-BF05-4207-9B90-8A93BF6E3A77}" srcId="{288CD9AE-0FB5-4C08-9801-0C3D729CC253}" destId="{4BDE0C3A-2E0C-4215-BB34-EDF4B017A015}" srcOrd="1" destOrd="0" parTransId="{FB29BC5B-BB42-483D-8BD0-9C97DB75D966}" sibTransId="{98D264CB-3727-4A2A-A797-AB83599171B4}"/>
    <dgm:cxn modelId="{E6B23641-F93B-4289-9362-2A78D015D9DD}" type="presOf" srcId="{7DE47915-5B4F-4F73-B777-554DA9591B5A}" destId="{CF540E6F-EFF7-496A-A2FE-E90280215DA8}" srcOrd="0" destOrd="0" presId="urn:microsoft.com/office/officeart/2008/layout/LinedList"/>
    <dgm:cxn modelId="{79095F51-D80F-4EA4-82DE-205A6C2756A4}" srcId="{288CD9AE-0FB5-4C08-9801-0C3D729CC253}" destId="{7DE47915-5B4F-4F73-B777-554DA9591B5A}" srcOrd="0" destOrd="0" parTransId="{DBCD264D-DAD2-4E28-9D9D-0C8DA72615FD}" sibTransId="{F8A0B921-11AF-432B-915D-8C33D1786F0D}"/>
    <dgm:cxn modelId="{9FFBB181-8805-4A9B-A509-AC2F730CB6F3}" type="presOf" srcId="{C8E40970-7D76-400F-B44F-308D5DCBF5AB}" destId="{628F8AAE-36FB-4EC0-B92A-37DB0FCD3A37}" srcOrd="0" destOrd="0" presId="urn:microsoft.com/office/officeart/2008/layout/LinedList"/>
    <dgm:cxn modelId="{7AB6C1E2-A62C-4F14-9E08-8447F4EB350D}" type="presOf" srcId="{4BDE0C3A-2E0C-4215-BB34-EDF4B017A015}" destId="{8946BD96-C4AD-412D-803E-330F5B8F380A}" srcOrd="0" destOrd="0" presId="urn:microsoft.com/office/officeart/2008/layout/LinedList"/>
    <dgm:cxn modelId="{AFA030EE-AACE-49BD-BFAD-7BDAF052EA88}" type="presOf" srcId="{46B30FDD-F335-48BF-BC85-B581C1F8494E}" destId="{7D3CD985-A649-400F-9E52-84C6D0E8DF8C}" srcOrd="0" destOrd="0" presId="urn:microsoft.com/office/officeart/2008/layout/LinedList"/>
    <dgm:cxn modelId="{4EF795A2-18F8-45C9-8DD7-343C378C3874}" type="presParOf" srcId="{DD44EBC1-8543-4897-9746-3C01830D5607}" destId="{290DD84B-7E6D-44A2-8B89-22D0175F60B7}" srcOrd="0" destOrd="0" presId="urn:microsoft.com/office/officeart/2008/layout/LinedList"/>
    <dgm:cxn modelId="{16135657-8DD0-463E-B27B-FB7E41A606C8}" type="presParOf" srcId="{DD44EBC1-8543-4897-9746-3C01830D5607}" destId="{48927CAE-20AF-45A0-9EDA-5C5F636D038C}" srcOrd="1" destOrd="0" presId="urn:microsoft.com/office/officeart/2008/layout/LinedList"/>
    <dgm:cxn modelId="{149C27B2-7EBD-48A9-9109-F58A17891F2F}" type="presParOf" srcId="{48927CAE-20AF-45A0-9EDA-5C5F636D038C}" destId="{CF540E6F-EFF7-496A-A2FE-E90280215DA8}" srcOrd="0" destOrd="0" presId="urn:microsoft.com/office/officeart/2008/layout/LinedList"/>
    <dgm:cxn modelId="{E684AC4C-44D0-4E5E-A92F-EE79EA59E919}" type="presParOf" srcId="{48927CAE-20AF-45A0-9EDA-5C5F636D038C}" destId="{8D4A9ED1-2A87-4DFD-ACCB-40B16AD1059A}" srcOrd="1" destOrd="0" presId="urn:microsoft.com/office/officeart/2008/layout/LinedList"/>
    <dgm:cxn modelId="{8A813824-3DA9-47C1-8A34-CE778ABB2D98}" type="presParOf" srcId="{DD44EBC1-8543-4897-9746-3C01830D5607}" destId="{05C38C69-0234-4B2B-A584-759770985EEA}" srcOrd="2" destOrd="0" presId="urn:microsoft.com/office/officeart/2008/layout/LinedList"/>
    <dgm:cxn modelId="{E3904F51-157E-48FC-8F9B-47E58A672904}" type="presParOf" srcId="{DD44EBC1-8543-4897-9746-3C01830D5607}" destId="{AA243A3C-9845-42CD-99D3-448E1D5CA26E}" srcOrd="3" destOrd="0" presId="urn:microsoft.com/office/officeart/2008/layout/LinedList"/>
    <dgm:cxn modelId="{2963F6E7-40B7-44E7-BC6D-32B9E7E5F1A6}" type="presParOf" srcId="{AA243A3C-9845-42CD-99D3-448E1D5CA26E}" destId="{8946BD96-C4AD-412D-803E-330F5B8F380A}" srcOrd="0" destOrd="0" presId="urn:microsoft.com/office/officeart/2008/layout/LinedList"/>
    <dgm:cxn modelId="{601B6B9A-FB6F-4942-B167-1AB859A4F0A0}" type="presParOf" srcId="{AA243A3C-9845-42CD-99D3-448E1D5CA26E}" destId="{6B6FA80B-748D-4385-90A0-A9176085618D}" srcOrd="1" destOrd="0" presId="urn:microsoft.com/office/officeart/2008/layout/LinedList"/>
    <dgm:cxn modelId="{6E7E80E6-834A-424D-AF05-454B34C1E378}" type="presParOf" srcId="{DD44EBC1-8543-4897-9746-3C01830D5607}" destId="{323EA39F-112A-40C7-80BF-FC7EEC8E20BD}" srcOrd="4" destOrd="0" presId="urn:microsoft.com/office/officeart/2008/layout/LinedList"/>
    <dgm:cxn modelId="{3776DE9C-EC5F-44DA-B951-6636C7F52DD0}" type="presParOf" srcId="{DD44EBC1-8543-4897-9746-3C01830D5607}" destId="{247FAE88-C901-45CE-AC81-79BF54334795}" srcOrd="5" destOrd="0" presId="urn:microsoft.com/office/officeart/2008/layout/LinedList"/>
    <dgm:cxn modelId="{55C0F926-5CDC-4681-8DBD-CB0C60B80F29}" type="presParOf" srcId="{247FAE88-C901-45CE-AC81-79BF54334795}" destId="{628F8AAE-36FB-4EC0-B92A-37DB0FCD3A37}" srcOrd="0" destOrd="0" presId="urn:microsoft.com/office/officeart/2008/layout/LinedList"/>
    <dgm:cxn modelId="{C6C51D34-D9F2-4BF5-839A-64D41B23911E}" type="presParOf" srcId="{247FAE88-C901-45CE-AC81-79BF54334795}" destId="{B640FA2D-F323-4AAE-A51B-37851464570B}" srcOrd="1" destOrd="0" presId="urn:microsoft.com/office/officeart/2008/layout/LinedList"/>
    <dgm:cxn modelId="{BE7B245C-41AB-4B9F-92D4-DC65D7AEFE66}" type="presParOf" srcId="{DD44EBC1-8543-4897-9746-3C01830D5607}" destId="{DBAC6CAB-6BB7-40A0-AC6C-5DA0EE70063F}" srcOrd="6" destOrd="0" presId="urn:microsoft.com/office/officeart/2008/layout/LinedList"/>
    <dgm:cxn modelId="{DAE4FEC3-D2AF-4D64-AB72-ECC99B45F314}" type="presParOf" srcId="{DD44EBC1-8543-4897-9746-3C01830D5607}" destId="{5F91320B-496A-4753-A19B-6365E250CD1C}" srcOrd="7" destOrd="0" presId="urn:microsoft.com/office/officeart/2008/layout/LinedList"/>
    <dgm:cxn modelId="{669346C3-CA98-49C7-BA20-E6D08605193E}" type="presParOf" srcId="{5F91320B-496A-4753-A19B-6365E250CD1C}" destId="{7D3CD985-A649-400F-9E52-84C6D0E8DF8C}" srcOrd="0" destOrd="0" presId="urn:microsoft.com/office/officeart/2008/layout/LinedList"/>
    <dgm:cxn modelId="{CEEE1088-2E64-4340-83F0-0EB633338A06}" type="presParOf" srcId="{5F91320B-496A-4753-A19B-6365E250CD1C}" destId="{76A86846-2768-4654-972D-61DA38F1B96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51C883-06DB-4DF3-8201-E2E7785E907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A0DB91A-4788-4A63-8AA6-951386F622A2}">
      <dgm:prSet/>
      <dgm:spPr/>
      <dgm:t>
        <a:bodyPr/>
        <a:lstStyle/>
        <a:p>
          <a:r>
            <a:rPr lang="en-US"/>
            <a:t>Electrolysis: An electric current splits water into hydrogen and oxygen using a cathode, anode, electrolytes(salt) and catalyst(graphite).</a:t>
          </a:r>
        </a:p>
      </dgm:t>
    </dgm:pt>
    <dgm:pt modelId="{440687DD-7E9B-489E-BA6B-C1D6A6C9A52F}" type="parTrans" cxnId="{23FB5D42-8387-4CFE-BA0D-F577443DC8F0}">
      <dgm:prSet/>
      <dgm:spPr/>
      <dgm:t>
        <a:bodyPr/>
        <a:lstStyle/>
        <a:p>
          <a:endParaRPr lang="en-US"/>
        </a:p>
      </dgm:t>
    </dgm:pt>
    <dgm:pt modelId="{631C62B0-9B03-4B20-885C-EEF96B59E44D}" type="sibTrans" cxnId="{23FB5D42-8387-4CFE-BA0D-F577443DC8F0}">
      <dgm:prSet/>
      <dgm:spPr/>
      <dgm:t>
        <a:bodyPr/>
        <a:lstStyle/>
        <a:p>
          <a:endParaRPr lang="en-US"/>
        </a:p>
      </dgm:t>
    </dgm:pt>
    <dgm:pt modelId="{8D58A3A2-45AA-4F67-A77E-34E363B7256C}">
      <dgm:prSet/>
      <dgm:spPr/>
      <dgm:t>
        <a:bodyPr/>
        <a:lstStyle/>
        <a:p>
          <a:r>
            <a:rPr lang="en-US"/>
            <a:t>Natural Gas Reforming/Gasification: Synthesis gas, a mixture of hydrogen, carbon monoxide, and a small amount of carbon dioxide, is created by reacting natural gas with high-temperature steam.</a:t>
          </a:r>
        </a:p>
      </dgm:t>
    </dgm:pt>
    <dgm:pt modelId="{2BE18FC5-8074-45B6-AED1-AFA4BE721E58}" type="parTrans" cxnId="{0701927A-C524-4FFA-9FF3-65EB53CD1B3B}">
      <dgm:prSet/>
      <dgm:spPr/>
      <dgm:t>
        <a:bodyPr/>
        <a:lstStyle/>
        <a:p>
          <a:endParaRPr lang="en-US"/>
        </a:p>
      </dgm:t>
    </dgm:pt>
    <dgm:pt modelId="{8ACAAA28-BAED-40B1-8B2B-5FCB2798004A}" type="sibTrans" cxnId="{0701927A-C524-4FFA-9FF3-65EB53CD1B3B}">
      <dgm:prSet/>
      <dgm:spPr/>
      <dgm:t>
        <a:bodyPr/>
        <a:lstStyle/>
        <a:p>
          <a:endParaRPr lang="en-US"/>
        </a:p>
      </dgm:t>
    </dgm:pt>
    <dgm:pt modelId="{38EFA997-D942-4519-8BEB-8C1C15F8C4AF}" type="pres">
      <dgm:prSet presAssocID="{0451C883-06DB-4DF3-8201-E2E7785E907A}" presName="root" presStyleCnt="0">
        <dgm:presLayoutVars>
          <dgm:dir/>
          <dgm:resizeHandles val="exact"/>
        </dgm:presLayoutVars>
      </dgm:prSet>
      <dgm:spPr/>
    </dgm:pt>
    <dgm:pt modelId="{9211E3DB-EFAA-4A41-A35D-DAE4751FE315}" type="pres">
      <dgm:prSet presAssocID="{0A0DB91A-4788-4A63-8AA6-951386F622A2}" presName="compNode" presStyleCnt="0"/>
      <dgm:spPr/>
    </dgm:pt>
    <dgm:pt modelId="{950411A5-C018-483B-A84F-EBBE6AAE454D}" type="pres">
      <dgm:prSet presAssocID="{0A0DB91A-4788-4A63-8AA6-951386F622A2}" presName="bgRect" presStyleLbl="bgShp" presStyleIdx="0" presStyleCnt="2"/>
      <dgm:spPr/>
    </dgm:pt>
    <dgm:pt modelId="{0F32AB8F-365B-4805-8724-3632C8E5D137}" type="pres">
      <dgm:prSet presAssocID="{0A0DB91A-4788-4A63-8AA6-951386F622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F2A68041-9CA8-413A-80FB-BE9DCFDE0FE7}" type="pres">
      <dgm:prSet presAssocID="{0A0DB91A-4788-4A63-8AA6-951386F622A2}" presName="spaceRect" presStyleCnt="0"/>
      <dgm:spPr/>
    </dgm:pt>
    <dgm:pt modelId="{AD6BCFBA-9032-4827-9303-A0187B9C5BBE}" type="pres">
      <dgm:prSet presAssocID="{0A0DB91A-4788-4A63-8AA6-951386F622A2}" presName="parTx" presStyleLbl="revTx" presStyleIdx="0" presStyleCnt="2">
        <dgm:presLayoutVars>
          <dgm:chMax val="0"/>
          <dgm:chPref val="0"/>
        </dgm:presLayoutVars>
      </dgm:prSet>
      <dgm:spPr/>
    </dgm:pt>
    <dgm:pt modelId="{70DF574B-5F24-4FDA-9440-15838153C7A2}" type="pres">
      <dgm:prSet presAssocID="{631C62B0-9B03-4B20-885C-EEF96B59E44D}" presName="sibTrans" presStyleCnt="0"/>
      <dgm:spPr/>
    </dgm:pt>
    <dgm:pt modelId="{9D3AC9C0-015D-4271-B9DB-6332B271ABD5}" type="pres">
      <dgm:prSet presAssocID="{8D58A3A2-45AA-4F67-A77E-34E363B7256C}" presName="compNode" presStyleCnt="0"/>
      <dgm:spPr/>
    </dgm:pt>
    <dgm:pt modelId="{09D50CD5-DDB8-4155-8763-302C688BEAA7}" type="pres">
      <dgm:prSet presAssocID="{8D58A3A2-45AA-4F67-A77E-34E363B7256C}" presName="bgRect" presStyleLbl="bgShp" presStyleIdx="1" presStyleCnt="2"/>
      <dgm:spPr/>
    </dgm:pt>
    <dgm:pt modelId="{986F58DB-F0EF-45C1-88E9-4C6D44804FA9}" type="pres">
      <dgm:prSet presAssocID="{8D58A3A2-45AA-4F67-A77E-34E363B725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4FF0C44F-7041-42DD-949C-2D40AB1E755B}" type="pres">
      <dgm:prSet presAssocID="{8D58A3A2-45AA-4F67-A77E-34E363B7256C}" presName="spaceRect" presStyleCnt="0"/>
      <dgm:spPr/>
    </dgm:pt>
    <dgm:pt modelId="{39383BD0-6C45-4D6A-A8A4-847B676F4340}" type="pres">
      <dgm:prSet presAssocID="{8D58A3A2-45AA-4F67-A77E-34E363B7256C}" presName="parTx" presStyleLbl="revTx" presStyleIdx="1" presStyleCnt="2">
        <dgm:presLayoutVars>
          <dgm:chMax val="0"/>
          <dgm:chPref val="0"/>
        </dgm:presLayoutVars>
      </dgm:prSet>
      <dgm:spPr/>
    </dgm:pt>
  </dgm:ptLst>
  <dgm:cxnLst>
    <dgm:cxn modelId="{2B100000-DDC3-432C-BE25-CF60FD5047FA}" type="presOf" srcId="{0451C883-06DB-4DF3-8201-E2E7785E907A}" destId="{38EFA997-D942-4519-8BEB-8C1C15F8C4AF}" srcOrd="0" destOrd="0" presId="urn:microsoft.com/office/officeart/2018/2/layout/IconVerticalSolidList"/>
    <dgm:cxn modelId="{473A7009-A016-446F-BAAF-3F4F67E4FA8A}" type="presOf" srcId="{0A0DB91A-4788-4A63-8AA6-951386F622A2}" destId="{AD6BCFBA-9032-4827-9303-A0187B9C5BBE}" srcOrd="0" destOrd="0" presId="urn:microsoft.com/office/officeart/2018/2/layout/IconVerticalSolidList"/>
    <dgm:cxn modelId="{23FB5D42-8387-4CFE-BA0D-F577443DC8F0}" srcId="{0451C883-06DB-4DF3-8201-E2E7785E907A}" destId="{0A0DB91A-4788-4A63-8AA6-951386F622A2}" srcOrd="0" destOrd="0" parTransId="{440687DD-7E9B-489E-BA6B-C1D6A6C9A52F}" sibTransId="{631C62B0-9B03-4B20-885C-EEF96B59E44D}"/>
    <dgm:cxn modelId="{0701927A-C524-4FFA-9FF3-65EB53CD1B3B}" srcId="{0451C883-06DB-4DF3-8201-E2E7785E907A}" destId="{8D58A3A2-45AA-4F67-A77E-34E363B7256C}" srcOrd="1" destOrd="0" parTransId="{2BE18FC5-8074-45B6-AED1-AFA4BE721E58}" sibTransId="{8ACAAA28-BAED-40B1-8B2B-5FCB2798004A}"/>
    <dgm:cxn modelId="{E1C47B9A-F91D-43CF-8C2F-3ED09B153330}" type="presOf" srcId="{8D58A3A2-45AA-4F67-A77E-34E363B7256C}" destId="{39383BD0-6C45-4D6A-A8A4-847B676F4340}" srcOrd="0" destOrd="0" presId="urn:microsoft.com/office/officeart/2018/2/layout/IconVerticalSolidList"/>
    <dgm:cxn modelId="{4E0C9D52-F36B-4BF6-B0C2-91E99B2D55F4}" type="presParOf" srcId="{38EFA997-D942-4519-8BEB-8C1C15F8C4AF}" destId="{9211E3DB-EFAA-4A41-A35D-DAE4751FE315}" srcOrd="0" destOrd="0" presId="urn:microsoft.com/office/officeart/2018/2/layout/IconVerticalSolidList"/>
    <dgm:cxn modelId="{15F943F3-1E14-46FC-8411-AD2D07978558}" type="presParOf" srcId="{9211E3DB-EFAA-4A41-A35D-DAE4751FE315}" destId="{950411A5-C018-483B-A84F-EBBE6AAE454D}" srcOrd="0" destOrd="0" presId="urn:microsoft.com/office/officeart/2018/2/layout/IconVerticalSolidList"/>
    <dgm:cxn modelId="{54980607-1B09-41C4-AC8C-4BCF4F118499}" type="presParOf" srcId="{9211E3DB-EFAA-4A41-A35D-DAE4751FE315}" destId="{0F32AB8F-365B-4805-8724-3632C8E5D137}" srcOrd="1" destOrd="0" presId="urn:microsoft.com/office/officeart/2018/2/layout/IconVerticalSolidList"/>
    <dgm:cxn modelId="{3938DB9E-C40E-4A04-9DFE-C00E9B1FFE54}" type="presParOf" srcId="{9211E3DB-EFAA-4A41-A35D-DAE4751FE315}" destId="{F2A68041-9CA8-413A-80FB-BE9DCFDE0FE7}" srcOrd="2" destOrd="0" presId="urn:microsoft.com/office/officeart/2018/2/layout/IconVerticalSolidList"/>
    <dgm:cxn modelId="{B6F381FC-9018-4F06-A5F2-6408C098CA20}" type="presParOf" srcId="{9211E3DB-EFAA-4A41-A35D-DAE4751FE315}" destId="{AD6BCFBA-9032-4827-9303-A0187B9C5BBE}" srcOrd="3" destOrd="0" presId="urn:microsoft.com/office/officeart/2018/2/layout/IconVerticalSolidList"/>
    <dgm:cxn modelId="{9A1C33A1-3764-408A-9213-E950567B38AE}" type="presParOf" srcId="{38EFA997-D942-4519-8BEB-8C1C15F8C4AF}" destId="{70DF574B-5F24-4FDA-9440-15838153C7A2}" srcOrd="1" destOrd="0" presId="urn:microsoft.com/office/officeart/2018/2/layout/IconVerticalSolidList"/>
    <dgm:cxn modelId="{91226294-3C95-4C7B-ADF2-2D8AD50D535A}" type="presParOf" srcId="{38EFA997-D942-4519-8BEB-8C1C15F8C4AF}" destId="{9D3AC9C0-015D-4271-B9DB-6332B271ABD5}" srcOrd="2" destOrd="0" presId="urn:microsoft.com/office/officeart/2018/2/layout/IconVerticalSolidList"/>
    <dgm:cxn modelId="{5262142A-596F-4B8B-8177-B2D7F395514D}" type="presParOf" srcId="{9D3AC9C0-015D-4271-B9DB-6332B271ABD5}" destId="{09D50CD5-DDB8-4155-8763-302C688BEAA7}" srcOrd="0" destOrd="0" presId="urn:microsoft.com/office/officeart/2018/2/layout/IconVerticalSolidList"/>
    <dgm:cxn modelId="{D8D5DCF6-3A3C-4282-8A35-3C717BD60AF6}" type="presParOf" srcId="{9D3AC9C0-015D-4271-B9DB-6332B271ABD5}" destId="{986F58DB-F0EF-45C1-88E9-4C6D44804FA9}" srcOrd="1" destOrd="0" presId="urn:microsoft.com/office/officeart/2018/2/layout/IconVerticalSolidList"/>
    <dgm:cxn modelId="{D477A507-FE9B-4FED-9775-5F1719AFE195}" type="presParOf" srcId="{9D3AC9C0-015D-4271-B9DB-6332B271ABD5}" destId="{4FF0C44F-7041-42DD-949C-2D40AB1E755B}" srcOrd="2" destOrd="0" presId="urn:microsoft.com/office/officeart/2018/2/layout/IconVerticalSolidList"/>
    <dgm:cxn modelId="{C9C257C1-A2D8-4AF6-B6D0-59FF24D51C2B}" type="presParOf" srcId="{9D3AC9C0-015D-4271-B9DB-6332B271ABD5}" destId="{39383BD0-6C45-4D6A-A8A4-847B676F43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1DC3DE-20B4-44F1-B974-AE0BD26CD3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165865-E69C-4566-8965-60E0B7C0EA1D}">
      <dgm:prSet/>
      <dgm:spPr/>
      <dgm:t>
        <a:bodyPr/>
        <a:lstStyle/>
        <a:p>
          <a:r>
            <a:rPr lang="en-US"/>
            <a:t>Fuel cells work like batteries, but they do not run down or need recharging.</a:t>
          </a:r>
        </a:p>
      </dgm:t>
    </dgm:pt>
    <dgm:pt modelId="{9D190FD1-40EF-4183-86FC-001A99E3DB4A}" type="parTrans" cxnId="{79592437-5068-4EA0-9CA9-37D7AAAFC0B7}">
      <dgm:prSet/>
      <dgm:spPr/>
      <dgm:t>
        <a:bodyPr/>
        <a:lstStyle/>
        <a:p>
          <a:endParaRPr lang="en-US"/>
        </a:p>
      </dgm:t>
    </dgm:pt>
    <dgm:pt modelId="{A4FA8C4C-FF84-44C8-98D8-1F50AEAF1DEC}" type="sibTrans" cxnId="{79592437-5068-4EA0-9CA9-37D7AAAFC0B7}">
      <dgm:prSet/>
      <dgm:spPr/>
      <dgm:t>
        <a:bodyPr/>
        <a:lstStyle/>
        <a:p>
          <a:endParaRPr lang="en-US"/>
        </a:p>
      </dgm:t>
    </dgm:pt>
    <dgm:pt modelId="{4024CDA0-38B8-4255-BEB4-CEEA29DE51DB}">
      <dgm:prSet/>
      <dgm:spPr/>
      <dgm:t>
        <a:bodyPr/>
        <a:lstStyle/>
        <a:p>
          <a:r>
            <a:rPr lang="en-US"/>
            <a:t>In a hydrogen fuel cell, a catalyst at the anode separates hydrogen molecules into protons and electrons, which take different paths to the cathode. </a:t>
          </a:r>
        </a:p>
      </dgm:t>
    </dgm:pt>
    <dgm:pt modelId="{B5FB4E0B-07A6-4438-807E-6C7C32074085}" type="parTrans" cxnId="{CEA0FA0D-DEF1-4E36-AED4-9340A8BCAB02}">
      <dgm:prSet/>
      <dgm:spPr/>
      <dgm:t>
        <a:bodyPr/>
        <a:lstStyle/>
        <a:p>
          <a:endParaRPr lang="en-US"/>
        </a:p>
      </dgm:t>
    </dgm:pt>
    <dgm:pt modelId="{0CA90DD3-5FF6-4EAA-8828-FB9EE342F961}" type="sibTrans" cxnId="{CEA0FA0D-DEF1-4E36-AED4-9340A8BCAB02}">
      <dgm:prSet/>
      <dgm:spPr/>
      <dgm:t>
        <a:bodyPr/>
        <a:lstStyle/>
        <a:p>
          <a:endParaRPr lang="en-US"/>
        </a:p>
      </dgm:t>
    </dgm:pt>
    <dgm:pt modelId="{71411D63-9A5E-4AB4-BE50-3B7253160AD0}">
      <dgm:prSet/>
      <dgm:spPr/>
      <dgm:t>
        <a:bodyPr/>
        <a:lstStyle/>
        <a:p>
          <a:r>
            <a:rPr lang="en-US"/>
            <a:t>The electrons go through an external circuit, creating a flow of electricity.</a:t>
          </a:r>
        </a:p>
      </dgm:t>
    </dgm:pt>
    <dgm:pt modelId="{14A16F9A-F407-4137-B481-4D1ABFB5CEA0}" type="parTrans" cxnId="{7E8E3A8B-C2C8-4976-A212-BB273E89E495}">
      <dgm:prSet/>
      <dgm:spPr/>
      <dgm:t>
        <a:bodyPr/>
        <a:lstStyle/>
        <a:p>
          <a:endParaRPr lang="en-US"/>
        </a:p>
      </dgm:t>
    </dgm:pt>
    <dgm:pt modelId="{0BBA3BC6-5F23-4DED-9C14-4FFB14A80425}" type="sibTrans" cxnId="{7E8E3A8B-C2C8-4976-A212-BB273E89E495}">
      <dgm:prSet/>
      <dgm:spPr/>
      <dgm:t>
        <a:bodyPr/>
        <a:lstStyle/>
        <a:p>
          <a:endParaRPr lang="en-US"/>
        </a:p>
      </dgm:t>
    </dgm:pt>
    <dgm:pt modelId="{A276C149-41EE-4335-8FAA-9DDEF34E3DC5}" type="pres">
      <dgm:prSet presAssocID="{D21DC3DE-20B4-44F1-B974-AE0BD26CD3F8}" presName="root" presStyleCnt="0">
        <dgm:presLayoutVars>
          <dgm:dir/>
          <dgm:resizeHandles val="exact"/>
        </dgm:presLayoutVars>
      </dgm:prSet>
      <dgm:spPr/>
    </dgm:pt>
    <dgm:pt modelId="{86A064E6-DD75-4EF3-AE14-EE206C027800}" type="pres">
      <dgm:prSet presAssocID="{A5165865-E69C-4566-8965-60E0B7C0EA1D}" presName="compNode" presStyleCnt="0"/>
      <dgm:spPr/>
    </dgm:pt>
    <dgm:pt modelId="{EF309F2C-7067-44EA-AAAD-C67D4FBB81DB}" type="pres">
      <dgm:prSet presAssocID="{A5165865-E69C-4566-8965-60E0B7C0EA1D}" presName="bgRect" presStyleLbl="bgShp" presStyleIdx="0" presStyleCnt="3"/>
      <dgm:spPr/>
    </dgm:pt>
    <dgm:pt modelId="{083F6CF5-1DD5-462F-89D6-5C683FA3A10D}" type="pres">
      <dgm:prSet presAssocID="{A5165865-E69C-4566-8965-60E0B7C0EA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ll Battery"/>
        </a:ext>
      </dgm:extLst>
    </dgm:pt>
    <dgm:pt modelId="{B1CFCFCC-207A-4BEC-B396-619492FA4FCA}" type="pres">
      <dgm:prSet presAssocID="{A5165865-E69C-4566-8965-60E0B7C0EA1D}" presName="spaceRect" presStyleCnt="0"/>
      <dgm:spPr/>
    </dgm:pt>
    <dgm:pt modelId="{BD536C19-4212-4F0D-A301-EA4BE89E06BC}" type="pres">
      <dgm:prSet presAssocID="{A5165865-E69C-4566-8965-60E0B7C0EA1D}" presName="parTx" presStyleLbl="revTx" presStyleIdx="0" presStyleCnt="3">
        <dgm:presLayoutVars>
          <dgm:chMax val="0"/>
          <dgm:chPref val="0"/>
        </dgm:presLayoutVars>
      </dgm:prSet>
      <dgm:spPr/>
    </dgm:pt>
    <dgm:pt modelId="{4E37CCFD-805C-4289-A808-432E341CDE7B}" type="pres">
      <dgm:prSet presAssocID="{A4FA8C4C-FF84-44C8-98D8-1F50AEAF1DEC}" presName="sibTrans" presStyleCnt="0"/>
      <dgm:spPr/>
    </dgm:pt>
    <dgm:pt modelId="{57381958-87F6-426C-82C2-51386E61D187}" type="pres">
      <dgm:prSet presAssocID="{4024CDA0-38B8-4255-BEB4-CEEA29DE51DB}" presName="compNode" presStyleCnt="0"/>
      <dgm:spPr/>
    </dgm:pt>
    <dgm:pt modelId="{989A41F9-394A-4A77-9051-FF1E985431D2}" type="pres">
      <dgm:prSet presAssocID="{4024CDA0-38B8-4255-BEB4-CEEA29DE51DB}" presName="bgRect" presStyleLbl="bgShp" presStyleIdx="1" presStyleCnt="3"/>
      <dgm:spPr/>
    </dgm:pt>
    <dgm:pt modelId="{201ACD40-D8DB-437E-9C19-8212B77E3A4E}" type="pres">
      <dgm:prSet presAssocID="{4024CDA0-38B8-4255-BEB4-CEEA29DE51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AB51F28B-E4BC-467D-8A5D-3066829034D3}" type="pres">
      <dgm:prSet presAssocID="{4024CDA0-38B8-4255-BEB4-CEEA29DE51DB}" presName="spaceRect" presStyleCnt="0"/>
      <dgm:spPr/>
    </dgm:pt>
    <dgm:pt modelId="{44A7E3AA-0C94-483B-925D-D3C71139561C}" type="pres">
      <dgm:prSet presAssocID="{4024CDA0-38B8-4255-BEB4-CEEA29DE51DB}" presName="parTx" presStyleLbl="revTx" presStyleIdx="1" presStyleCnt="3">
        <dgm:presLayoutVars>
          <dgm:chMax val="0"/>
          <dgm:chPref val="0"/>
        </dgm:presLayoutVars>
      </dgm:prSet>
      <dgm:spPr/>
    </dgm:pt>
    <dgm:pt modelId="{7AB9427E-EC73-48F4-96DE-C791125B64E0}" type="pres">
      <dgm:prSet presAssocID="{0CA90DD3-5FF6-4EAA-8828-FB9EE342F961}" presName="sibTrans" presStyleCnt="0"/>
      <dgm:spPr/>
    </dgm:pt>
    <dgm:pt modelId="{D09FAC75-5251-466C-AFA5-72FD4516B094}" type="pres">
      <dgm:prSet presAssocID="{71411D63-9A5E-4AB4-BE50-3B7253160AD0}" presName="compNode" presStyleCnt="0"/>
      <dgm:spPr/>
    </dgm:pt>
    <dgm:pt modelId="{C601C618-6311-425E-821C-9A0F5BD7E8B2}" type="pres">
      <dgm:prSet presAssocID="{71411D63-9A5E-4AB4-BE50-3B7253160AD0}" presName="bgRect" presStyleLbl="bgShp" presStyleIdx="2" presStyleCnt="3"/>
      <dgm:spPr/>
    </dgm:pt>
    <dgm:pt modelId="{AA3F610D-6516-4929-8944-88F6218187E0}" type="pres">
      <dgm:prSet presAssocID="{71411D63-9A5E-4AB4-BE50-3B7253160A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02A66839-D677-4895-A209-3DB0893BA693}" type="pres">
      <dgm:prSet presAssocID="{71411D63-9A5E-4AB4-BE50-3B7253160AD0}" presName="spaceRect" presStyleCnt="0"/>
      <dgm:spPr/>
    </dgm:pt>
    <dgm:pt modelId="{CF1FB6B0-645B-4501-AF76-596E1CF370D8}" type="pres">
      <dgm:prSet presAssocID="{71411D63-9A5E-4AB4-BE50-3B7253160AD0}" presName="parTx" presStyleLbl="revTx" presStyleIdx="2" presStyleCnt="3">
        <dgm:presLayoutVars>
          <dgm:chMax val="0"/>
          <dgm:chPref val="0"/>
        </dgm:presLayoutVars>
      </dgm:prSet>
      <dgm:spPr/>
    </dgm:pt>
  </dgm:ptLst>
  <dgm:cxnLst>
    <dgm:cxn modelId="{CEA0FA0D-DEF1-4E36-AED4-9340A8BCAB02}" srcId="{D21DC3DE-20B4-44F1-B974-AE0BD26CD3F8}" destId="{4024CDA0-38B8-4255-BEB4-CEEA29DE51DB}" srcOrd="1" destOrd="0" parTransId="{B5FB4E0B-07A6-4438-807E-6C7C32074085}" sibTransId="{0CA90DD3-5FF6-4EAA-8828-FB9EE342F961}"/>
    <dgm:cxn modelId="{79592437-5068-4EA0-9CA9-37D7AAAFC0B7}" srcId="{D21DC3DE-20B4-44F1-B974-AE0BD26CD3F8}" destId="{A5165865-E69C-4566-8965-60E0B7C0EA1D}" srcOrd="0" destOrd="0" parTransId="{9D190FD1-40EF-4183-86FC-001A99E3DB4A}" sibTransId="{A4FA8C4C-FF84-44C8-98D8-1F50AEAF1DEC}"/>
    <dgm:cxn modelId="{64F93F45-7E16-4CCE-968F-DF5BBC35EABA}" type="presOf" srcId="{A5165865-E69C-4566-8965-60E0B7C0EA1D}" destId="{BD536C19-4212-4F0D-A301-EA4BE89E06BC}" srcOrd="0" destOrd="0" presId="urn:microsoft.com/office/officeart/2018/2/layout/IconVerticalSolidList"/>
    <dgm:cxn modelId="{B837E780-811B-4C7F-A2CA-63B452D48046}" type="presOf" srcId="{4024CDA0-38B8-4255-BEB4-CEEA29DE51DB}" destId="{44A7E3AA-0C94-483B-925D-D3C71139561C}" srcOrd="0" destOrd="0" presId="urn:microsoft.com/office/officeart/2018/2/layout/IconVerticalSolidList"/>
    <dgm:cxn modelId="{87752C81-6841-48E4-B200-13CA433B692F}" type="presOf" srcId="{71411D63-9A5E-4AB4-BE50-3B7253160AD0}" destId="{CF1FB6B0-645B-4501-AF76-596E1CF370D8}" srcOrd="0" destOrd="0" presId="urn:microsoft.com/office/officeart/2018/2/layout/IconVerticalSolidList"/>
    <dgm:cxn modelId="{7E8E3A8B-C2C8-4976-A212-BB273E89E495}" srcId="{D21DC3DE-20B4-44F1-B974-AE0BD26CD3F8}" destId="{71411D63-9A5E-4AB4-BE50-3B7253160AD0}" srcOrd="2" destOrd="0" parTransId="{14A16F9A-F407-4137-B481-4D1ABFB5CEA0}" sibTransId="{0BBA3BC6-5F23-4DED-9C14-4FFB14A80425}"/>
    <dgm:cxn modelId="{35AC2AD8-12F6-43B0-938A-AA0186DC371A}" type="presOf" srcId="{D21DC3DE-20B4-44F1-B974-AE0BD26CD3F8}" destId="{A276C149-41EE-4335-8FAA-9DDEF34E3DC5}" srcOrd="0" destOrd="0" presId="urn:microsoft.com/office/officeart/2018/2/layout/IconVerticalSolidList"/>
    <dgm:cxn modelId="{5B8181EA-57F4-4C2C-B3C9-0767671B6C59}" type="presParOf" srcId="{A276C149-41EE-4335-8FAA-9DDEF34E3DC5}" destId="{86A064E6-DD75-4EF3-AE14-EE206C027800}" srcOrd="0" destOrd="0" presId="urn:microsoft.com/office/officeart/2018/2/layout/IconVerticalSolidList"/>
    <dgm:cxn modelId="{23513FF9-3C06-499F-860E-1463DB7935E8}" type="presParOf" srcId="{86A064E6-DD75-4EF3-AE14-EE206C027800}" destId="{EF309F2C-7067-44EA-AAAD-C67D4FBB81DB}" srcOrd="0" destOrd="0" presId="urn:microsoft.com/office/officeart/2018/2/layout/IconVerticalSolidList"/>
    <dgm:cxn modelId="{51A41884-E852-4F9F-94D0-21432B26414D}" type="presParOf" srcId="{86A064E6-DD75-4EF3-AE14-EE206C027800}" destId="{083F6CF5-1DD5-462F-89D6-5C683FA3A10D}" srcOrd="1" destOrd="0" presId="urn:microsoft.com/office/officeart/2018/2/layout/IconVerticalSolidList"/>
    <dgm:cxn modelId="{CD53FC22-6760-4931-A4E7-365642A1E063}" type="presParOf" srcId="{86A064E6-DD75-4EF3-AE14-EE206C027800}" destId="{B1CFCFCC-207A-4BEC-B396-619492FA4FCA}" srcOrd="2" destOrd="0" presId="urn:microsoft.com/office/officeart/2018/2/layout/IconVerticalSolidList"/>
    <dgm:cxn modelId="{4055E12E-7828-4381-9A8A-1E4B73448657}" type="presParOf" srcId="{86A064E6-DD75-4EF3-AE14-EE206C027800}" destId="{BD536C19-4212-4F0D-A301-EA4BE89E06BC}" srcOrd="3" destOrd="0" presId="urn:microsoft.com/office/officeart/2018/2/layout/IconVerticalSolidList"/>
    <dgm:cxn modelId="{7704BAD6-602B-4653-98A4-A70C1EA3DB47}" type="presParOf" srcId="{A276C149-41EE-4335-8FAA-9DDEF34E3DC5}" destId="{4E37CCFD-805C-4289-A808-432E341CDE7B}" srcOrd="1" destOrd="0" presId="urn:microsoft.com/office/officeart/2018/2/layout/IconVerticalSolidList"/>
    <dgm:cxn modelId="{DC927BA2-AFBD-4299-83F3-04B1712F7E82}" type="presParOf" srcId="{A276C149-41EE-4335-8FAA-9DDEF34E3DC5}" destId="{57381958-87F6-426C-82C2-51386E61D187}" srcOrd="2" destOrd="0" presId="urn:microsoft.com/office/officeart/2018/2/layout/IconVerticalSolidList"/>
    <dgm:cxn modelId="{A847EE71-00DE-4639-8426-484D7090E30F}" type="presParOf" srcId="{57381958-87F6-426C-82C2-51386E61D187}" destId="{989A41F9-394A-4A77-9051-FF1E985431D2}" srcOrd="0" destOrd="0" presId="urn:microsoft.com/office/officeart/2018/2/layout/IconVerticalSolidList"/>
    <dgm:cxn modelId="{E1CF7E8C-5BF6-4E9B-836E-0C012DABF1E2}" type="presParOf" srcId="{57381958-87F6-426C-82C2-51386E61D187}" destId="{201ACD40-D8DB-437E-9C19-8212B77E3A4E}" srcOrd="1" destOrd="0" presId="urn:microsoft.com/office/officeart/2018/2/layout/IconVerticalSolidList"/>
    <dgm:cxn modelId="{056D13F7-AD16-4520-82E5-82230CD8A015}" type="presParOf" srcId="{57381958-87F6-426C-82C2-51386E61D187}" destId="{AB51F28B-E4BC-467D-8A5D-3066829034D3}" srcOrd="2" destOrd="0" presId="urn:microsoft.com/office/officeart/2018/2/layout/IconVerticalSolidList"/>
    <dgm:cxn modelId="{A505CEDC-D265-4490-850B-B5B45147CF75}" type="presParOf" srcId="{57381958-87F6-426C-82C2-51386E61D187}" destId="{44A7E3AA-0C94-483B-925D-D3C71139561C}" srcOrd="3" destOrd="0" presId="urn:microsoft.com/office/officeart/2018/2/layout/IconVerticalSolidList"/>
    <dgm:cxn modelId="{686D1E35-C4BE-4236-B24A-663520BC1D3E}" type="presParOf" srcId="{A276C149-41EE-4335-8FAA-9DDEF34E3DC5}" destId="{7AB9427E-EC73-48F4-96DE-C791125B64E0}" srcOrd="3" destOrd="0" presId="urn:microsoft.com/office/officeart/2018/2/layout/IconVerticalSolidList"/>
    <dgm:cxn modelId="{DF04FD6B-2F1C-4BCF-9C12-31B3BB6668FF}" type="presParOf" srcId="{A276C149-41EE-4335-8FAA-9DDEF34E3DC5}" destId="{D09FAC75-5251-466C-AFA5-72FD4516B094}" srcOrd="4" destOrd="0" presId="urn:microsoft.com/office/officeart/2018/2/layout/IconVerticalSolidList"/>
    <dgm:cxn modelId="{DE9B7244-7EB6-4D8A-A101-6D7133AA35CA}" type="presParOf" srcId="{D09FAC75-5251-466C-AFA5-72FD4516B094}" destId="{C601C618-6311-425E-821C-9A0F5BD7E8B2}" srcOrd="0" destOrd="0" presId="urn:microsoft.com/office/officeart/2018/2/layout/IconVerticalSolidList"/>
    <dgm:cxn modelId="{6C1D770F-ED5B-4A8C-B689-C3CF570C0B6B}" type="presParOf" srcId="{D09FAC75-5251-466C-AFA5-72FD4516B094}" destId="{AA3F610D-6516-4929-8944-88F6218187E0}" srcOrd="1" destOrd="0" presId="urn:microsoft.com/office/officeart/2018/2/layout/IconVerticalSolidList"/>
    <dgm:cxn modelId="{608ECD1C-585F-44FF-BECC-D3185BC03499}" type="presParOf" srcId="{D09FAC75-5251-466C-AFA5-72FD4516B094}" destId="{02A66839-D677-4895-A209-3DB0893BA693}" srcOrd="2" destOrd="0" presId="urn:microsoft.com/office/officeart/2018/2/layout/IconVerticalSolidList"/>
    <dgm:cxn modelId="{4DFE9F8C-0229-453E-AB54-F9C935C75CD0}" type="presParOf" srcId="{D09FAC75-5251-466C-AFA5-72FD4516B094}" destId="{CF1FB6B0-645B-4501-AF76-596E1CF370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FB7A2C-B315-4B46-9DC7-EF843786E5B5}"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en-US"/>
        </a:p>
      </dgm:t>
    </dgm:pt>
    <dgm:pt modelId="{D3457773-EB9B-4D29-9B49-01028FB595F4}">
      <dgm:prSet/>
      <dgm:spPr/>
      <dgm:t>
        <a:bodyPr/>
        <a:lstStyle/>
        <a:p>
          <a:r>
            <a:rPr lang="en-US"/>
            <a:t>Make a beaker by cutting the plastic bottle</a:t>
          </a:r>
        </a:p>
      </dgm:t>
    </dgm:pt>
    <dgm:pt modelId="{4E3F32D5-1688-4B35-A91E-EFC239207DE2}" type="parTrans" cxnId="{171787F5-7E6D-40DC-B3E3-D6791FD1DAC4}">
      <dgm:prSet/>
      <dgm:spPr/>
      <dgm:t>
        <a:bodyPr/>
        <a:lstStyle/>
        <a:p>
          <a:endParaRPr lang="en-US"/>
        </a:p>
      </dgm:t>
    </dgm:pt>
    <dgm:pt modelId="{34C0AC4C-6F8E-4F7E-8719-C6D1408D5894}" type="sibTrans" cxnId="{171787F5-7E6D-40DC-B3E3-D6791FD1DAC4}">
      <dgm:prSet/>
      <dgm:spPr/>
      <dgm:t>
        <a:bodyPr/>
        <a:lstStyle/>
        <a:p>
          <a:endParaRPr lang="en-US"/>
        </a:p>
      </dgm:t>
    </dgm:pt>
    <dgm:pt modelId="{AD297C97-CFA6-4E49-A048-394A1D937B40}">
      <dgm:prSet/>
      <dgm:spPr/>
      <dgm:t>
        <a:bodyPr/>
        <a:lstStyle/>
        <a:p>
          <a:r>
            <a:rPr lang="en-US"/>
            <a:t>Sharpen both ends of 2 pencils using a cutter</a:t>
          </a:r>
        </a:p>
      </dgm:t>
    </dgm:pt>
    <dgm:pt modelId="{4A55ED4F-7D6F-427D-BF67-5F14BE869902}" type="parTrans" cxnId="{DD14D8C6-F3C7-4738-AA8C-B1D7A86D4A00}">
      <dgm:prSet/>
      <dgm:spPr/>
      <dgm:t>
        <a:bodyPr/>
        <a:lstStyle/>
        <a:p>
          <a:endParaRPr lang="en-US"/>
        </a:p>
      </dgm:t>
    </dgm:pt>
    <dgm:pt modelId="{BC80C10E-FAB8-48D6-9995-3A3A7741E431}" type="sibTrans" cxnId="{DD14D8C6-F3C7-4738-AA8C-B1D7A86D4A00}">
      <dgm:prSet/>
      <dgm:spPr/>
      <dgm:t>
        <a:bodyPr/>
        <a:lstStyle/>
        <a:p>
          <a:endParaRPr lang="en-US"/>
        </a:p>
      </dgm:t>
    </dgm:pt>
    <dgm:pt modelId="{07C8E675-BC1D-40C0-A1BF-BD3BF70232A4}">
      <dgm:prSet/>
      <dgm:spPr/>
      <dgm:t>
        <a:bodyPr/>
        <a:lstStyle/>
        <a:p>
          <a:r>
            <a:rPr lang="en-US"/>
            <a:t>Join the 2 pencils using the scotch tape</a:t>
          </a:r>
        </a:p>
      </dgm:t>
    </dgm:pt>
    <dgm:pt modelId="{D516C300-72A6-425D-A14F-7129521A22BF}" type="parTrans" cxnId="{18687792-5063-4D4D-A7E3-6E387A07EEC4}">
      <dgm:prSet/>
      <dgm:spPr/>
      <dgm:t>
        <a:bodyPr/>
        <a:lstStyle/>
        <a:p>
          <a:endParaRPr lang="en-US"/>
        </a:p>
      </dgm:t>
    </dgm:pt>
    <dgm:pt modelId="{10E30069-AD87-4F75-AB48-091A4696F3CB}" type="sibTrans" cxnId="{18687792-5063-4D4D-A7E3-6E387A07EEC4}">
      <dgm:prSet/>
      <dgm:spPr/>
      <dgm:t>
        <a:bodyPr/>
        <a:lstStyle/>
        <a:p>
          <a:endParaRPr lang="en-US"/>
        </a:p>
      </dgm:t>
    </dgm:pt>
    <dgm:pt modelId="{5B7011F9-B739-4CC8-8E3B-BBEB115CB1B6}">
      <dgm:prSet/>
      <dgm:spPr/>
      <dgm:t>
        <a:bodyPr/>
        <a:lstStyle/>
        <a:p>
          <a:r>
            <a:rPr lang="en-US"/>
            <a:t>Fill half of the beaker with water, add ⅛ of a cup of salt and stir well</a:t>
          </a:r>
        </a:p>
      </dgm:t>
    </dgm:pt>
    <dgm:pt modelId="{55E1CF6A-A4E0-4D7A-95C5-1AE73342968C}" type="parTrans" cxnId="{B29E250C-B76F-450C-8E5C-5BE997CD4C2D}">
      <dgm:prSet/>
      <dgm:spPr/>
      <dgm:t>
        <a:bodyPr/>
        <a:lstStyle/>
        <a:p>
          <a:endParaRPr lang="en-US"/>
        </a:p>
      </dgm:t>
    </dgm:pt>
    <dgm:pt modelId="{CD53CE74-3DAE-4A26-86D6-E42070B97EEF}" type="sibTrans" cxnId="{B29E250C-B76F-450C-8E5C-5BE997CD4C2D}">
      <dgm:prSet/>
      <dgm:spPr/>
      <dgm:t>
        <a:bodyPr/>
        <a:lstStyle/>
        <a:p>
          <a:endParaRPr lang="en-US"/>
        </a:p>
      </dgm:t>
    </dgm:pt>
    <dgm:pt modelId="{AFD73296-F62C-4D5B-BFE7-1C97A9672EEB}">
      <dgm:prSet/>
      <dgm:spPr/>
      <dgm:t>
        <a:bodyPr/>
        <a:lstStyle/>
        <a:p>
          <a:r>
            <a:rPr lang="en-US"/>
            <a:t>Put pencils in salt solution</a:t>
          </a:r>
        </a:p>
      </dgm:t>
    </dgm:pt>
    <dgm:pt modelId="{0439E40B-4AFF-4C23-978B-ADFD269139F9}" type="parTrans" cxnId="{F62BD7A4-9D12-4900-BCD2-6D1EF802EC3E}">
      <dgm:prSet/>
      <dgm:spPr/>
      <dgm:t>
        <a:bodyPr/>
        <a:lstStyle/>
        <a:p>
          <a:endParaRPr lang="en-US"/>
        </a:p>
      </dgm:t>
    </dgm:pt>
    <dgm:pt modelId="{3A8E0CF3-8D13-49C4-9B53-C7CC4CCCBDFC}" type="sibTrans" cxnId="{F62BD7A4-9D12-4900-BCD2-6D1EF802EC3E}">
      <dgm:prSet/>
      <dgm:spPr/>
      <dgm:t>
        <a:bodyPr/>
        <a:lstStyle/>
        <a:p>
          <a:endParaRPr lang="en-US"/>
        </a:p>
      </dgm:t>
    </dgm:pt>
    <dgm:pt modelId="{74BD3B40-2964-4179-98B1-C5383D06BDD6}">
      <dgm:prSet/>
      <dgm:spPr/>
      <dgm:t>
        <a:bodyPr/>
        <a:lstStyle/>
        <a:p>
          <a:r>
            <a:rPr lang="en-US"/>
            <a:t>Connect a pencil lead to the negative terminal of the battery with black connecting wire</a:t>
          </a:r>
        </a:p>
      </dgm:t>
    </dgm:pt>
    <dgm:pt modelId="{06EB1524-B996-4289-9BAB-F03B8D8C53D5}" type="parTrans" cxnId="{AAFB8FE3-B375-4453-9337-FB21B86A2B32}">
      <dgm:prSet/>
      <dgm:spPr/>
      <dgm:t>
        <a:bodyPr/>
        <a:lstStyle/>
        <a:p>
          <a:endParaRPr lang="en-US"/>
        </a:p>
      </dgm:t>
    </dgm:pt>
    <dgm:pt modelId="{DF852157-36CF-493D-994B-C4285652705F}" type="sibTrans" cxnId="{AAFB8FE3-B375-4453-9337-FB21B86A2B32}">
      <dgm:prSet/>
      <dgm:spPr/>
      <dgm:t>
        <a:bodyPr/>
        <a:lstStyle/>
        <a:p>
          <a:endParaRPr lang="en-US"/>
        </a:p>
      </dgm:t>
    </dgm:pt>
    <dgm:pt modelId="{0A692A7E-3788-4ECE-BC1D-522C3D3F7717}">
      <dgm:prSet/>
      <dgm:spPr/>
      <dgm:t>
        <a:bodyPr/>
        <a:lstStyle/>
        <a:p>
          <a:r>
            <a:rPr lang="en-US"/>
            <a:t>Connect the other pencil lead to the positive terminal of the battery with the read connecting wire</a:t>
          </a:r>
        </a:p>
      </dgm:t>
    </dgm:pt>
    <dgm:pt modelId="{28CA4B4B-2AB7-47FA-A18E-DDC88AC0BDCB}" type="parTrans" cxnId="{EAA2973A-6079-4F87-A3D2-C979CD527ADD}">
      <dgm:prSet/>
      <dgm:spPr/>
      <dgm:t>
        <a:bodyPr/>
        <a:lstStyle/>
        <a:p>
          <a:endParaRPr lang="en-US"/>
        </a:p>
      </dgm:t>
    </dgm:pt>
    <dgm:pt modelId="{EDB2AF0A-5151-4C67-A65C-A0D4672A27A1}" type="sibTrans" cxnId="{EAA2973A-6079-4F87-A3D2-C979CD527ADD}">
      <dgm:prSet/>
      <dgm:spPr/>
      <dgm:t>
        <a:bodyPr/>
        <a:lstStyle/>
        <a:p>
          <a:endParaRPr lang="en-US"/>
        </a:p>
      </dgm:t>
    </dgm:pt>
    <dgm:pt modelId="{7444852D-FF8D-4CE1-9AAF-A42F70F325AD}">
      <dgm:prSet/>
      <dgm:spPr/>
      <dgm:t>
        <a:bodyPr/>
        <a:lstStyle/>
        <a:p>
          <a:r>
            <a:rPr lang="en-US"/>
            <a:t>Leave it for 2 to 3 minutes</a:t>
          </a:r>
        </a:p>
      </dgm:t>
    </dgm:pt>
    <dgm:pt modelId="{F009FDE9-6867-4646-9DCB-E31D1E7F2B6C}" type="parTrans" cxnId="{2A3CC8E0-17AC-43EF-AB71-CCE752C6372D}">
      <dgm:prSet/>
      <dgm:spPr/>
      <dgm:t>
        <a:bodyPr/>
        <a:lstStyle/>
        <a:p>
          <a:endParaRPr lang="en-US"/>
        </a:p>
      </dgm:t>
    </dgm:pt>
    <dgm:pt modelId="{E6461E7F-EA8E-42B2-B65F-1CAF622A2EE1}" type="sibTrans" cxnId="{2A3CC8E0-17AC-43EF-AB71-CCE752C6372D}">
      <dgm:prSet/>
      <dgm:spPr/>
      <dgm:t>
        <a:bodyPr/>
        <a:lstStyle/>
        <a:p>
          <a:endParaRPr lang="en-US"/>
        </a:p>
      </dgm:t>
    </dgm:pt>
    <dgm:pt modelId="{A7CFEC37-FF75-4FA7-B8D7-46D42FC8122F}">
      <dgm:prSet/>
      <dgm:spPr/>
      <dgm:t>
        <a:bodyPr/>
        <a:lstStyle/>
        <a:p>
          <a:r>
            <a:rPr lang="en-US" dirty="0"/>
            <a:t>When you smell the hydrogen, ( it smell really weird)take out the pencils and measure the voltage. Do this 3 times</a:t>
          </a:r>
        </a:p>
      </dgm:t>
    </dgm:pt>
    <dgm:pt modelId="{9BBFF869-20F8-4E5B-9504-75DB6884B7D2}" type="parTrans" cxnId="{F89A908D-5656-4655-912B-7302170141F6}">
      <dgm:prSet/>
      <dgm:spPr/>
      <dgm:t>
        <a:bodyPr/>
        <a:lstStyle/>
        <a:p>
          <a:endParaRPr lang="en-US"/>
        </a:p>
      </dgm:t>
    </dgm:pt>
    <dgm:pt modelId="{B0ACCAB2-E455-48BB-A853-24CBC4E2F48B}" type="sibTrans" cxnId="{F89A908D-5656-4655-912B-7302170141F6}">
      <dgm:prSet/>
      <dgm:spPr/>
      <dgm:t>
        <a:bodyPr/>
        <a:lstStyle/>
        <a:p>
          <a:endParaRPr lang="en-US"/>
        </a:p>
      </dgm:t>
    </dgm:pt>
    <dgm:pt modelId="{9519B6BC-750F-472B-9AC4-3848DA5F7CEC}">
      <dgm:prSet/>
      <dgm:spPr/>
      <dgm:t>
        <a:bodyPr/>
        <a:lstStyle/>
        <a:p>
          <a:r>
            <a:rPr lang="en-CA"/>
            <a:t>Get 2 more balck wires and two more red wires. </a:t>
          </a:r>
          <a:endParaRPr lang="en-US"/>
        </a:p>
      </dgm:t>
    </dgm:pt>
    <dgm:pt modelId="{94F8812E-F8AF-49E4-B80C-A249F74569FD}" type="parTrans" cxnId="{89D64E22-F944-4975-837F-92CAF77C60B0}">
      <dgm:prSet/>
      <dgm:spPr/>
      <dgm:t>
        <a:bodyPr/>
        <a:lstStyle/>
        <a:p>
          <a:endParaRPr lang="en-US"/>
        </a:p>
      </dgm:t>
    </dgm:pt>
    <dgm:pt modelId="{E2B08F30-3DB1-422D-8A3E-24DC9B906410}" type="sibTrans" cxnId="{89D64E22-F944-4975-837F-92CAF77C60B0}">
      <dgm:prSet/>
      <dgm:spPr/>
      <dgm:t>
        <a:bodyPr/>
        <a:lstStyle/>
        <a:p>
          <a:endParaRPr lang="en-US"/>
        </a:p>
      </dgm:t>
    </dgm:pt>
    <dgm:pt modelId="{F5E04BDA-C73C-4340-B4B1-01FF3EE137CF}">
      <dgm:prSet/>
      <dgm:spPr/>
      <dgm:t>
        <a:bodyPr/>
        <a:lstStyle/>
        <a:p>
          <a:r>
            <a:rPr lang="en-CA"/>
            <a:t>Connect the 3 individual fuel cells together black to black to black, red to red to red</a:t>
          </a:r>
          <a:endParaRPr lang="en-US"/>
        </a:p>
      </dgm:t>
    </dgm:pt>
    <dgm:pt modelId="{88EAB88D-4908-4AE6-A840-E9F460099EA2}" type="parTrans" cxnId="{668685AF-4923-4374-895B-5D78736C7CAC}">
      <dgm:prSet/>
      <dgm:spPr/>
      <dgm:t>
        <a:bodyPr/>
        <a:lstStyle/>
        <a:p>
          <a:endParaRPr lang="en-US"/>
        </a:p>
      </dgm:t>
    </dgm:pt>
    <dgm:pt modelId="{6E2195E6-9365-495D-BCCF-626CDC2438EB}" type="sibTrans" cxnId="{668685AF-4923-4374-895B-5D78736C7CAC}">
      <dgm:prSet/>
      <dgm:spPr/>
      <dgm:t>
        <a:bodyPr/>
        <a:lstStyle/>
        <a:p>
          <a:endParaRPr lang="en-US"/>
        </a:p>
      </dgm:t>
    </dgm:pt>
    <dgm:pt modelId="{ECF71475-D768-4183-A308-1A1C63DC806E}">
      <dgm:prSet/>
      <dgm:spPr/>
      <dgm:t>
        <a:bodyPr/>
        <a:lstStyle/>
        <a:p>
          <a:r>
            <a:rPr lang="en-CA"/>
            <a:t>Observe</a:t>
          </a:r>
          <a:endParaRPr lang="en-US"/>
        </a:p>
      </dgm:t>
    </dgm:pt>
    <dgm:pt modelId="{65DA36F8-09C6-4B31-9217-A424C8C15F1E}" type="parTrans" cxnId="{8D58FE2A-5A63-4184-8B77-E21C9CB8D4FE}">
      <dgm:prSet/>
      <dgm:spPr/>
      <dgm:t>
        <a:bodyPr/>
        <a:lstStyle/>
        <a:p>
          <a:endParaRPr lang="en-US"/>
        </a:p>
      </dgm:t>
    </dgm:pt>
    <dgm:pt modelId="{1A9D6F2F-B1C9-4A50-A2BD-99FD474E66D0}" type="sibTrans" cxnId="{8D58FE2A-5A63-4184-8B77-E21C9CB8D4FE}">
      <dgm:prSet/>
      <dgm:spPr/>
      <dgm:t>
        <a:bodyPr/>
        <a:lstStyle/>
        <a:p>
          <a:endParaRPr lang="en-US"/>
        </a:p>
      </dgm:t>
    </dgm:pt>
    <dgm:pt modelId="{99EC2FFF-FCF6-40D9-9B37-7DD42238F628}" type="pres">
      <dgm:prSet presAssocID="{DEFB7A2C-B315-4B46-9DC7-EF843786E5B5}" presName="Name0" presStyleCnt="0">
        <dgm:presLayoutVars>
          <dgm:dir/>
          <dgm:resizeHandles val="exact"/>
        </dgm:presLayoutVars>
      </dgm:prSet>
      <dgm:spPr/>
    </dgm:pt>
    <dgm:pt modelId="{2B9BC7FB-D425-4C05-B50E-51280ADDA3A0}" type="pres">
      <dgm:prSet presAssocID="{D3457773-EB9B-4D29-9B49-01028FB595F4}" presName="node" presStyleLbl="node1" presStyleIdx="0" presStyleCnt="12">
        <dgm:presLayoutVars>
          <dgm:bulletEnabled val="1"/>
        </dgm:presLayoutVars>
      </dgm:prSet>
      <dgm:spPr/>
    </dgm:pt>
    <dgm:pt modelId="{1743CE08-A29B-484C-A4C1-BEF17B839403}" type="pres">
      <dgm:prSet presAssocID="{34C0AC4C-6F8E-4F7E-8719-C6D1408D5894}" presName="sibTrans" presStyleLbl="sibTrans1D1" presStyleIdx="0" presStyleCnt="11"/>
      <dgm:spPr/>
    </dgm:pt>
    <dgm:pt modelId="{CF0ADCF7-56C9-4C70-9CE5-50AE19E1B6CB}" type="pres">
      <dgm:prSet presAssocID="{34C0AC4C-6F8E-4F7E-8719-C6D1408D5894}" presName="connectorText" presStyleLbl="sibTrans1D1" presStyleIdx="0" presStyleCnt="11"/>
      <dgm:spPr/>
    </dgm:pt>
    <dgm:pt modelId="{460D0573-13FD-4DF0-8CE6-F65C9849CB50}" type="pres">
      <dgm:prSet presAssocID="{AD297C97-CFA6-4E49-A048-394A1D937B40}" presName="node" presStyleLbl="node1" presStyleIdx="1" presStyleCnt="12">
        <dgm:presLayoutVars>
          <dgm:bulletEnabled val="1"/>
        </dgm:presLayoutVars>
      </dgm:prSet>
      <dgm:spPr/>
    </dgm:pt>
    <dgm:pt modelId="{012160FC-8434-41EE-B237-2F4A64767B7B}" type="pres">
      <dgm:prSet presAssocID="{BC80C10E-FAB8-48D6-9995-3A3A7741E431}" presName="sibTrans" presStyleLbl="sibTrans1D1" presStyleIdx="1" presStyleCnt="11"/>
      <dgm:spPr/>
    </dgm:pt>
    <dgm:pt modelId="{3C685EE1-02D4-424E-B87D-9D4AD6A3DDBA}" type="pres">
      <dgm:prSet presAssocID="{BC80C10E-FAB8-48D6-9995-3A3A7741E431}" presName="connectorText" presStyleLbl="sibTrans1D1" presStyleIdx="1" presStyleCnt="11"/>
      <dgm:spPr/>
    </dgm:pt>
    <dgm:pt modelId="{6F2071AE-8133-4FEB-8B10-72D69C4C7DCD}" type="pres">
      <dgm:prSet presAssocID="{07C8E675-BC1D-40C0-A1BF-BD3BF70232A4}" presName="node" presStyleLbl="node1" presStyleIdx="2" presStyleCnt="12">
        <dgm:presLayoutVars>
          <dgm:bulletEnabled val="1"/>
        </dgm:presLayoutVars>
      </dgm:prSet>
      <dgm:spPr/>
    </dgm:pt>
    <dgm:pt modelId="{13664A24-4F87-4FBA-8BC7-3C83536B1C6E}" type="pres">
      <dgm:prSet presAssocID="{10E30069-AD87-4F75-AB48-091A4696F3CB}" presName="sibTrans" presStyleLbl="sibTrans1D1" presStyleIdx="2" presStyleCnt="11"/>
      <dgm:spPr/>
    </dgm:pt>
    <dgm:pt modelId="{EEF6CC74-09C3-41EA-9CAD-9C1C9802569A}" type="pres">
      <dgm:prSet presAssocID="{10E30069-AD87-4F75-AB48-091A4696F3CB}" presName="connectorText" presStyleLbl="sibTrans1D1" presStyleIdx="2" presStyleCnt="11"/>
      <dgm:spPr/>
    </dgm:pt>
    <dgm:pt modelId="{19DABA28-0B22-4527-951D-1B57A1072B6F}" type="pres">
      <dgm:prSet presAssocID="{5B7011F9-B739-4CC8-8E3B-BBEB115CB1B6}" presName="node" presStyleLbl="node1" presStyleIdx="3" presStyleCnt="12">
        <dgm:presLayoutVars>
          <dgm:bulletEnabled val="1"/>
        </dgm:presLayoutVars>
      </dgm:prSet>
      <dgm:spPr/>
    </dgm:pt>
    <dgm:pt modelId="{26802699-D92C-4F57-8018-4FB7030AA8A1}" type="pres">
      <dgm:prSet presAssocID="{CD53CE74-3DAE-4A26-86D6-E42070B97EEF}" presName="sibTrans" presStyleLbl="sibTrans1D1" presStyleIdx="3" presStyleCnt="11"/>
      <dgm:spPr/>
    </dgm:pt>
    <dgm:pt modelId="{4F687F52-E37A-4C0F-8838-9A65D46439B8}" type="pres">
      <dgm:prSet presAssocID="{CD53CE74-3DAE-4A26-86D6-E42070B97EEF}" presName="connectorText" presStyleLbl="sibTrans1D1" presStyleIdx="3" presStyleCnt="11"/>
      <dgm:spPr/>
    </dgm:pt>
    <dgm:pt modelId="{46561CD5-C820-4D23-B115-AC0419245BA1}" type="pres">
      <dgm:prSet presAssocID="{AFD73296-F62C-4D5B-BFE7-1C97A9672EEB}" presName="node" presStyleLbl="node1" presStyleIdx="4" presStyleCnt="12">
        <dgm:presLayoutVars>
          <dgm:bulletEnabled val="1"/>
        </dgm:presLayoutVars>
      </dgm:prSet>
      <dgm:spPr/>
    </dgm:pt>
    <dgm:pt modelId="{B11E0456-1851-4F4B-891B-26C56A11C8CC}" type="pres">
      <dgm:prSet presAssocID="{3A8E0CF3-8D13-49C4-9B53-C7CC4CCCBDFC}" presName="sibTrans" presStyleLbl="sibTrans1D1" presStyleIdx="4" presStyleCnt="11"/>
      <dgm:spPr/>
    </dgm:pt>
    <dgm:pt modelId="{76AC8E31-01D2-43CE-9584-6CC0B8DF64E0}" type="pres">
      <dgm:prSet presAssocID="{3A8E0CF3-8D13-49C4-9B53-C7CC4CCCBDFC}" presName="connectorText" presStyleLbl="sibTrans1D1" presStyleIdx="4" presStyleCnt="11"/>
      <dgm:spPr/>
    </dgm:pt>
    <dgm:pt modelId="{928AFDF1-0121-467E-9C3F-0C609E595CFE}" type="pres">
      <dgm:prSet presAssocID="{74BD3B40-2964-4179-98B1-C5383D06BDD6}" presName="node" presStyleLbl="node1" presStyleIdx="5" presStyleCnt="12">
        <dgm:presLayoutVars>
          <dgm:bulletEnabled val="1"/>
        </dgm:presLayoutVars>
      </dgm:prSet>
      <dgm:spPr/>
    </dgm:pt>
    <dgm:pt modelId="{A5C64C31-967B-4BD5-A26F-0CF7887DD489}" type="pres">
      <dgm:prSet presAssocID="{DF852157-36CF-493D-994B-C4285652705F}" presName="sibTrans" presStyleLbl="sibTrans1D1" presStyleIdx="5" presStyleCnt="11"/>
      <dgm:spPr/>
    </dgm:pt>
    <dgm:pt modelId="{74086607-1213-487C-B135-591E7133CA9E}" type="pres">
      <dgm:prSet presAssocID="{DF852157-36CF-493D-994B-C4285652705F}" presName="connectorText" presStyleLbl="sibTrans1D1" presStyleIdx="5" presStyleCnt="11"/>
      <dgm:spPr/>
    </dgm:pt>
    <dgm:pt modelId="{B4DA438F-BAC6-45A9-992B-433F1CB8E083}" type="pres">
      <dgm:prSet presAssocID="{0A692A7E-3788-4ECE-BC1D-522C3D3F7717}" presName="node" presStyleLbl="node1" presStyleIdx="6" presStyleCnt="12">
        <dgm:presLayoutVars>
          <dgm:bulletEnabled val="1"/>
        </dgm:presLayoutVars>
      </dgm:prSet>
      <dgm:spPr/>
    </dgm:pt>
    <dgm:pt modelId="{6FCC783F-AAE4-4BB1-B819-02273175A431}" type="pres">
      <dgm:prSet presAssocID="{EDB2AF0A-5151-4C67-A65C-A0D4672A27A1}" presName="sibTrans" presStyleLbl="sibTrans1D1" presStyleIdx="6" presStyleCnt="11"/>
      <dgm:spPr/>
    </dgm:pt>
    <dgm:pt modelId="{B9E3C162-5A4D-4167-B280-1CF3C3DB1ADA}" type="pres">
      <dgm:prSet presAssocID="{EDB2AF0A-5151-4C67-A65C-A0D4672A27A1}" presName="connectorText" presStyleLbl="sibTrans1D1" presStyleIdx="6" presStyleCnt="11"/>
      <dgm:spPr/>
    </dgm:pt>
    <dgm:pt modelId="{F93D2749-AAA2-4821-A3A5-1F029F30017E}" type="pres">
      <dgm:prSet presAssocID="{7444852D-FF8D-4CE1-9AAF-A42F70F325AD}" presName="node" presStyleLbl="node1" presStyleIdx="7" presStyleCnt="12">
        <dgm:presLayoutVars>
          <dgm:bulletEnabled val="1"/>
        </dgm:presLayoutVars>
      </dgm:prSet>
      <dgm:spPr/>
    </dgm:pt>
    <dgm:pt modelId="{781221EB-47B8-47F2-A2C9-CCDDA1B3A9E5}" type="pres">
      <dgm:prSet presAssocID="{E6461E7F-EA8E-42B2-B65F-1CAF622A2EE1}" presName="sibTrans" presStyleLbl="sibTrans1D1" presStyleIdx="7" presStyleCnt="11"/>
      <dgm:spPr/>
    </dgm:pt>
    <dgm:pt modelId="{06FF7DD2-5F83-4AF3-B1F0-4B6FA86B1221}" type="pres">
      <dgm:prSet presAssocID="{E6461E7F-EA8E-42B2-B65F-1CAF622A2EE1}" presName="connectorText" presStyleLbl="sibTrans1D1" presStyleIdx="7" presStyleCnt="11"/>
      <dgm:spPr/>
    </dgm:pt>
    <dgm:pt modelId="{7AB92441-73A7-47C6-B4D5-1753E7572A38}" type="pres">
      <dgm:prSet presAssocID="{A7CFEC37-FF75-4FA7-B8D7-46D42FC8122F}" presName="node" presStyleLbl="node1" presStyleIdx="8" presStyleCnt="12">
        <dgm:presLayoutVars>
          <dgm:bulletEnabled val="1"/>
        </dgm:presLayoutVars>
      </dgm:prSet>
      <dgm:spPr/>
    </dgm:pt>
    <dgm:pt modelId="{C652F758-114C-4464-8AC7-B2A1CBAAC5C2}" type="pres">
      <dgm:prSet presAssocID="{B0ACCAB2-E455-48BB-A853-24CBC4E2F48B}" presName="sibTrans" presStyleLbl="sibTrans1D1" presStyleIdx="8" presStyleCnt="11"/>
      <dgm:spPr/>
    </dgm:pt>
    <dgm:pt modelId="{F3796666-FE4B-40AC-8877-64A70B61DE6D}" type="pres">
      <dgm:prSet presAssocID="{B0ACCAB2-E455-48BB-A853-24CBC4E2F48B}" presName="connectorText" presStyleLbl="sibTrans1D1" presStyleIdx="8" presStyleCnt="11"/>
      <dgm:spPr/>
    </dgm:pt>
    <dgm:pt modelId="{B33D3AB5-9D49-4843-AB71-A4A5C086A9FE}" type="pres">
      <dgm:prSet presAssocID="{9519B6BC-750F-472B-9AC4-3848DA5F7CEC}" presName="node" presStyleLbl="node1" presStyleIdx="9" presStyleCnt="12">
        <dgm:presLayoutVars>
          <dgm:bulletEnabled val="1"/>
        </dgm:presLayoutVars>
      </dgm:prSet>
      <dgm:spPr/>
    </dgm:pt>
    <dgm:pt modelId="{C96FF3E5-ED7C-4EAA-AF48-C9EABD883E1A}" type="pres">
      <dgm:prSet presAssocID="{E2B08F30-3DB1-422D-8A3E-24DC9B906410}" presName="sibTrans" presStyleLbl="sibTrans1D1" presStyleIdx="9" presStyleCnt="11"/>
      <dgm:spPr/>
    </dgm:pt>
    <dgm:pt modelId="{29D02EA2-DF21-47A2-BBB2-5CB10C031678}" type="pres">
      <dgm:prSet presAssocID="{E2B08F30-3DB1-422D-8A3E-24DC9B906410}" presName="connectorText" presStyleLbl="sibTrans1D1" presStyleIdx="9" presStyleCnt="11"/>
      <dgm:spPr/>
    </dgm:pt>
    <dgm:pt modelId="{261FF0B6-8581-4DFB-BB5E-BCCB4F745891}" type="pres">
      <dgm:prSet presAssocID="{F5E04BDA-C73C-4340-B4B1-01FF3EE137CF}" presName="node" presStyleLbl="node1" presStyleIdx="10" presStyleCnt="12">
        <dgm:presLayoutVars>
          <dgm:bulletEnabled val="1"/>
        </dgm:presLayoutVars>
      </dgm:prSet>
      <dgm:spPr/>
    </dgm:pt>
    <dgm:pt modelId="{00406FA8-3F11-4C48-85F7-642984966C87}" type="pres">
      <dgm:prSet presAssocID="{6E2195E6-9365-495D-BCCF-626CDC2438EB}" presName="sibTrans" presStyleLbl="sibTrans1D1" presStyleIdx="10" presStyleCnt="11"/>
      <dgm:spPr/>
    </dgm:pt>
    <dgm:pt modelId="{9CC95AF5-9D12-44E2-B37A-5B8B6A8BD76F}" type="pres">
      <dgm:prSet presAssocID="{6E2195E6-9365-495D-BCCF-626CDC2438EB}" presName="connectorText" presStyleLbl="sibTrans1D1" presStyleIdx="10" presStyleCnt="11"/>
      <dgm:spPr/>
    </dgm:pt>
    <dgm:pt modelId="{05234217-AA4F-4240-9B1B-4D1C6BE97201}" type="pres">
      <dgm:prSet presAssocID="{ECF71475-D768-4183-A308-1A1C63DC806E}" presName="node" presStyleLbl="node1" presStyleIdx="11" presStyleCnt="12">
        <dgm:presLayoutVars>
          <dgm:bulletEnabled val="1"/>
        </dgm:presLayoutVars>
      </dgm:prSet>
      <dgm:spPr/>
    </dgm:pt>
  </dgm:ptLst>
  <dgm:cxnLst>
    <dgm:cxn modelId="{B29E250C-B76F-450C-8E5C-5BE997CD4C2D}" srcId="{DEFB7A2C-B315-4B46-9DC7-EF843786E5B5}" destId="{5B7011F9-B739-4CC8-8E3B-BBEB115CB1B6}" srcOrd="3" destOrd="0" parTransId="{55E1CF6A-A4E0-4D7A-95C5-1AE73342968C}" sibTransId="{CD53CE74-3DAE-4A26-86D6-E42070B97EEF}"/>
    <dgm:cxn modelId="{D7AAB912-A29D-4453-B71E-85699B298DE7}" type="presOf" srcId="{6E2195E6-9365-495D-BCCF-626CDC2438EB}" destId="{9CC95AF5-9D12-44E2-B37A-5B8B6A8BD76F}" srcOrd="1" destOrd="0" presId="urn:microsoft.com/office/officeart/2005/8/layout/bProcess3"/>
    <dgm:cxn modelId="{89D64E22-F944-4975-837F-92CAF77C60B0}" srcId="{DEFB7A2C-B315-4B46-9DC7-EF843786E5B5}" destId="{9519B6BC-750F-472B-9AC4-3848DA5F7CEC}" srcOrd="9" destOrd="0" parTransId="{94F8812E-F8AF-49E4-B80C-A249F74569FD}" sibTransId="{E2B08F30-3DB1-422D-8A3E-24DC9B906410}"/>
    <dgm:cxn modelId="{F4AB5428-4E50-450A-B969-1B14D20FAA56}" type="presOf" srcId="{34C0AC4C-6F8E-4F7E-8719-C6D1408D5894}" destId="{CF0ADCF7-56C9-4C70-9CE5-50AE19E1B6CB}" srcOrd="1" destOrd="0" presId="urn:microsoft.com/office/officeart/2005/8/layout/bProcess3"/>
    <dgm:cxn modelId="{8D58FE2A-5A63-4184-8B77-E21C9CB8D4FE}" srcId="{DEFB7A2C-B315-4B46-9DC7-EF843786E5B5}" destId="{ECF71475-D768-4183-A308-1A1C63DC806E}" srcOrd="11" destOrd="0" parTransId="{65DA36F8-09C6-4B31-9217-A424C8C15F1E}" sibTransId="{1A9D6F2F-B1C9-4A50-A2BD-99FD474E66D0}"/>
    <dgm:cxn modelId="{028E3230-C87E-49F9-B315-C623A5BFE9AF}" type="presOf" srcId="{B0ACCAB2-E455-48BB-A853-24CBC4E2F48B}" destId="{C652F758-114C-4464-8AC7-B2A1CBAAC5C2}" srcOrd="0" destOrd="0" presId="urn:microsoft.com/office/officeart/2005/8/layout/bProcess3"/>
    <dgm:cxn modelId="{DAFBBC30-A70C-441E-B810-1B65FF59518B}" type="presOf" srcId="{B0ACCAB2-E455-48BB-A853-24CBC4E2F48B}" destId="{F3796666-FE4B-40AC-8877-64A70B61DE6D}" srcOrd="1" destOrd="0" presId="urn:microsoft.com/office/officeart/2005/8/layout/bProcess3"/>
    <dgm:cxn modelId="{C2697931-17AB-4743-B9C8-2909F7B5DA7A}" type="presOf" srcId="{E2B08F30-3DB1-422D-8A3E-24DC9B906410}" destId="{C96FF3E5-ED7C-4EAA-AF48-C9EABD883E1A}" srcOrd="0" destOrd="0" presId="urn:microsoft.com/office/officeart/2005/8/layout/bProcess3"/>
    <dgm:cxn modelId="{BE530733-6DFC-4C90-871F-84572239443E}" type="presOf" srcId="{DF852157-36CF-493D-994B-C4285652705F}" destId="{A5C64C31-967B-4BD5-A26F-0CF7887DD489}" srcOrd="0" destOrd="0" presId="urn:microsoft.com/office/officeart/2005/8/layout/bProcess3"/>
    <dgm:cxn modelId="{04B89C38-E2C1-45B9-88DD-F4C6F0348696}" type="presOf" srcId="{E6461E7F-EA8E-42B2-B65F-1CAF622A2EE1}" destId="{781221EB-47B8-47F2-A2C9-CCDDA1B3A9E5}" srcOrd="0" destOrd="0" presId="urn:microsoft.com/office/officeart/2005/8/layout/bProcess3"/>
    <dgm:cxn modelId="{EAA2973A-6079-4F87-A3D2-C979CD527ADD}" srcId="{DEFB7A2C-B315-4B46-9DC7-EF843786E5B5}" destId="{0A692A7E-3788-4ECE-BC1D-522C3D3F7717}" srcOrd="6" destOrd="0" parTransId="{28CA4B4B-2AB7-47FA-A18E-DDC88AC0BDCB}" sibTransId="{EDB2AF0A-5151-4C67-A65C-A0D4672A27A1}"/>
    <dgm:cxn modelId="{AA9A0641-E398-4434-B1C3-24EEEDA366E9}" type="presOf" srcId="{10E30069-AD87-4F75-AB48-091A4696F3CB}" destId="{13664A24-4F87-4FBA-8BC7-3C83536B1C6E}" srcOrd="0" destOrd="0" presId="urn:microsoft.com/office/officeart/2005/8/layout/bProcess3"/>
    <dgm:cxn modelId="{5011CD42-1258-45E8-AF2F-C498907231A3}" type="presOf" srcId="{AD297C97-CFA6-4E49-A048-394A1D937B40}" destId="{460D0573-13FD-4DF0-8CE6-F65C9849CB50}" srcOrd="0" destOrd="0" presId="urn:microsoft.com/office/officeart/2005/8/layout/bProcess3"/>
    <dgm:cxn modelId="{263C6664-72B5-4D0D-BD2E-6CC189470115}" type="presOf" srcId="{D3457773-EB9B-4D29-9B49-01028FB595F4}" destId="{2B9BC7FB-D425-4C05-B50E-51280ADDA3A0}" srcOrd="0" destOrd="0" presId="urn:microsoft.com/office/officeart/2005/8/layout/bProcess3"/>
    <dgm:cxn modelId="{64E2DA65-8B5E-4D78-98D3-4F28AAA81CDF}" type="presOf" srcId="{E6461E7F-EA8E-42B2-B65F-1CAF622A2EE1}" destId="{06FF7DD2-5F83-4AF3-B1F0-4B6FA86B1221}" srcOrd="1" destOrd="0" presId="urn:microsoft.com/office/officeart/2005/8/layout/bProcess3"/>
    <dgm:cxn modelId="{0546FF49-A895-4BBC-B124-D4352372829D}" type="presOf" srcId="{6E2195E6-9365-495D-BCCF-626CDC2438EB}" destId="{00406FA8-3F11-4C48-85F7-642984966C87}" srcOrd="0" destOrd="0" presId="urn:microsoft.com/office/officeart/2005/8/layout/bProcess3"/>
    <dgm:cxn modelId="{5F1B814B-B665-4E0E-8076-4B2BB95A116C}" type="presOf" srcId="{BC80C10E-FAB8-48D6-9995-3A3A7741E431}" destId="{012160FC-8434-41EE-B237-2F4A64767B7B}" srcOrd="0" destOrd="0" presId="urn:microsoft.com/office/officeart/2005/8/layout/bProcess3"/>
    <dgm:cxn modelId="{62D7136C-2174-4677-AE06-7808F691F1F5}" type="presOf" srcId="{CD53CE74-3DAE-4A26-86D6-E42070B97EEF}" destId="{4F687F52-E37A-4C0F-8838-9A65D46439B8}" srcOrd="1" destOrd="0" presId="urn:microsoft.com/office/officeart/2005/8/layout/bProcess3"/>
    <dgm:cxn modelId="{E057806E-1ACD-48E9-A801-E6C1F08D11E0}" type="presOf" srcId="{7444852D-FF8D-4CE1-9AAF-A42F70F325AD}" destId="{F93D2749-AAA2-4821-A3A5-1F029F30017E}" srcOrd="0" destOrd="0" presId="urn:microsoft.com/office/officeart/2005/8/layout/bProcess3"/>
    <dgm:cxn modelId="{3902AC4E-931B-4512-B105-51785EE9663A}" type="presOf" srcId="{E2B08F30-3DB1-422D-8A3E-24DC9B906410}" destId="{29D02EA2-DF21-47A2-BBB2-5CB10C031678}" srcOrd="1" destOrd="0" presId="urn:microsoft.com/office/officeart/2005/8/layout/bProcess3"/>
    <dgm:cxn modelId="{DFC8334F-48A9-4FFF-A9D4-D61389B75D87}" type="presOf" srcId="{5B7011F9-B739-4CC8-8E3B-BBEB115CB1B6}" destId="{19DABA28-0B22-4527-951D-1B57A1072B6F}" srcOrd="0" destOrd="0" presId="urn:microsoft.com/office/officeart/2005/8/layout/bProcess3"/>
    <dgm:cxn modelId="{23124A52-D53C-4F5D-A7D9-4268F666879C}" type="presOf" srcId="{AFD73296-F62C-4D5B-BFE7-1C97A9672EEB}" destId="{46561CD5-C820-4D23-B115-AC0419245BA1}" srcOrd="0" destOrd="0" presId="urn:microsoft.com/office/officeart/2005/8/layout/bProcess3"/>
    <dgm:cxn modelId="{3A624558-41A6-428D-B290-106A3AB4741A}" type="presOf" srcId="{9519B6BC-750F-472B-9AC4-3848DA5F7CEC}" destId="{B33D3AB5-9D49-4843-AB71-A4A5C086A9FE}" srcOrd="0" destOrd="0" presId="urn:microsoft.com/office/officeart/2005/8/layout/bProcess3"/>
    <dgm:cxn modelId="{0799E75A-2055-431A-A1A5-FB39E11C0B0B}" type="presOf" srcId="{0A692A7E-3788-4ECE-BC1D-522C3D3F7717}" destId="{B4DA438F-BAC6-45A9-992B-433F1CB8E083}" srcOrd="0" destOrd="0" presId="urn:microsoft.com/office/officeart/2005/8/layout/bProcess3"/>
    <dgm:cxn modelId="{BC14FF7D-2275-4D7A-A2CC-8DAB69570284}" type="presOf" srcId="{DEFB7A2C-B315-4B46-9DC7-EF843786E5B5}" destId="{99EC2FFF-FCF6-40D9-9B37-7DD42238F628}" srcOrd="0" destOrd="0" presId="urn:microsoft.com/office/officeart/2005/8/layout/bProcess3"/>
    <dgm:cxn modelId="{F0CA6A7E-7912-4266-9B66-9369B9BC1CE1}" type="presOf" srcId="{07C8E675-BC1D-40C0-A1BF-BD3BF70232A4}" destId="{6F2071AE-8133-4FEB-8B10-72D69C4C7DCD}" srcOrd="0" destOrd="0" presId="urn:microsoft.com/office/officeart/2005/8/layout/bProcess3"/>
    <dgm:cxn modelId="{9E29D387-3CAF-4E52-97B9-AC483F71E5DD}" type="presOf" srcId="{10E30069-AD87-4F75-AB48-091A4696F3CB}" destId="{EEF6CC74-09C3-41EA-9CAD-9C1C9802569A}" srcOrd="1" destOrd="0" presId="urn:microsoft.com/office/officeart/2005/8/layout/bProcess3"/>
    <dgm:cxn modelId="{F89A908D-5656-4655-912B-7302170141F6}" srcId="{DEFB7A2C-B315-4B46-9DC7-EF843786E5B5}" destId="{A7CFEC37-FF75-4FA7-B8D7-46D42FC8122F}" srcOrd="8" destOrd="0" parTransId="{9BBFF869-20F8-4E5B-9504-75DB6884B7D2}" sibTransId="{B0ACCAB2-E455-48BB-A853-24CBC4E2F48B}"/>
    <dgm:cxn modelId="{18687792-5063-4D4D-A7E3-6E387A07EEC4}" srcId="{DEFB7A2C-B315-4B46-9DC7-EF843786E5B5}" destId="{07C8E675-BC1D-40C0-A1BF-BD3BF70232A4}" srcOrd="2" destOrd="0" parTransId="{D516C300-72A6-425D-A14F-7129521A22BF}" sibTransId="{10E30069-AD87-4F75-AB48-091A4696F3CB}"/>
    <dgm:cxn modelId="{4C4ABE97-6D31-4F31-83A9-F6AB95875F83}" type="presOf" srcId="{EDB2AF0A-5151-4C67-A65C-A0D4672A27A1}" destId="{6FCC783F-AAE4-4BB1-B819-02273175A431}" srcOrd="0" destOrd="0" presId="urn:microsoft.com/office/officeart/2005/8/layout/bProcess3"/>
    <dgm:cxn modelId="{F62BD7A4-9D12-4900-BCD2-6D1EF802EC3E}" srcId="{DEFB7A2C-B315-4B46-9DC7-EF843786E5B5}" destId="{AFD73296-F62C-4D5B-BFE7-1C97A9672EEB}" srcOrd="4" destOrd="0" parTransId="{0439E40B-4AFF-4C23-978B-ADFD269139F9}" sibTransId="{3A8E0CF3-8D13-49C4-9B53-C7CC4CCCBDFC}"/>
    <dgm:cxn modelId="{7946D8A9-C466-4B15-8DE9-7DC81A2AF172}" type="presOf" srcId="{74BD3B40-2964-4179-98B1-C5383D06BDD6}" destId="{928AFDF1-0121-467E-9C3F-0C609E595CFE}" srcOrd="0" destOrd="0" presId="urn:microsoft.com/office/officeart/2005/8/layout/bProcess3"/>
    <dgm:cxn modelId="{668685AF-4923-4374-895B-5D78736C7CAC}" srcId="{DEFB7A2C-B315-4B46-9DC7-EF843786E5B5}" destId="{F5E04BDA-C73C-4340-B4B1-01FF3EE137CF}" srcOrd="10" destOrd="0" parTransId="{88EAB88D-4908-4AE6-A840-E9F460099EA2}" sibTransId="{6E2195E6-9365-495D-BCCF-626CDC2438EB}"/>
    <dgm:cxn modelId="{097024B2-6E82-4F47-A958-FED02A1376B6}" type="presOf" srcId="{EDB2AF0A-5151-4C67-A65C-A0D4672A27A1}" destId="{B9E3C162-5A4D-4167-B280-1CF3C3DB1ADA}" srcOrd="1" destOrd="0" presId="urn:microsoft.com/office/officeart/2005/8/layout/bProcess3"/>
    <dgm:cxn modelId="{4913BDB2-43E2-4160-A254-C1D7731DA931}" type="presOf" srcId="{3A8E0CF3-8D13-49C4-9B53-C7CC4CCCBDFC}" destId="{76AC8E31-01D2-43CE-9584-6CC0B8DF64E0}" srcOrd="1" destOrd="0" presId="urn:microsoft.com/office/officeart/2005/8/layout/bProcess3"/>
    <dgm:cxn modelId="{9F63F1BE-208D-486A-901C-45DCDD75D1C8}" type="presOf" srcId="{ECF71475-D768-4183-A308-1A1C63DC806E}" destId="{05234217-AA4F-4240-9B1B-4D1C6BE97201}" srcOrd="0" destOrd="0" presId="urn:microsoft.com/office/officeart/2005/8/layout/bProcess3"/>
    <dgm:cxn modelId="{DD14D8C6-F3C7-4738-AA8C-B1D7A86D4A00}" srcId="{DEFB7A2C-B315-4B46-9DC7-EF843786E5B5}" destId="{AD297C97-CFA6-4E49-A048-394A1D937B40}" srcOrd="1" destOrd="0" parTransId="{4A55ED4F-7D6F-427D-BF67-5F14BE869902}" sibTransId="{BC80C10E-FAB8-48D6-9995-3A3A7741E431}"/>
    <dgm:cxn modelId="{885128C7-123A-42EE-AD6F-3551C30F48C9}" type="presOf" srcId="{34C0AC4C-6F8E-4F7E-8719-C6D1408D5894}" destId="{1743CE08-A29B-484C-A4C1-BEF17B839403}" srcOrd="0" destOrd="0" presId="urn:microsoft.com/office/officeart/2005/8/layout/bProcess3"/>
    <dgm:cxn modelId="{92302BCD-7C8D-4CE2-8448-76131EC2C2B5}" type="presOf" srcId="{A7CFEC37-FF75-4FA7-B8D7-46D42FC8122F}" destId="{7AB92441-73A7-47C6-B4D5-1753E7572A38}" srcOrd="0" destOrd="0" presId="urn:microsoft.com/office/officeart/2005/8/layout/bProcess3"/>
    <dgm:cxn modelId="{D2B23BD6-4AC9-4143-A011-10C58EBC5BF6}" type="presOf" srcId="{DF852157-36CF-493D-994B-C4285652705F}" destId="{74086607-1213-487C-B135-591E7133CA9E}" srcOrd="1" destOrd="0" presId="urn:microsoft.com/office/officeart/2005/8/layout/bProcess3"/>
    <dgm:cxn modelId="{4C80CADF-4A05-49F8-AA24-9FF7D93DB291}" type="presOf" srcId="{BC80C10E-FAB8-48D6-9995-3A3A7741E431}" destId="{3C685EE1-02D4-424E-B87D-9D4AD6A3DDBA}" srcOrd="1" destOrd="0" presId="urn:microsoft.com/office/officeart/2005/8/layout/bProcess3"/>
    <dgm:cxn modelId="{2A3CC8E0-17AC-43EF-AB71-CCE752C6372D}" srcId="{DEFB7A2C-B315-4B46-9DC7-EF843786E5B5}" destId="{7444852D-FF8D-4CE1-9AAF-A42F70F325AD}" srcOrd="7" destOrd="0" parTransId="{F009FDE9-6867-4646-9DCB-E31D1E7F2B6C}" sibTransId="{E6461E7F-EA8E-42B2-B65F-1CAF622A2EE1}"/>
    <dgm:cxn modelId="{AAFB8FE3-B375-4453-9337-FB21B86A2B32}" srcId="{DEFB7A2C-B315-4B46-9DC7-EF843786E5B5}" destId="{74BD3B40-2964-4179-98B1-C5383D06BDD6}" srcOrd="5" destOrd="0" parTransId="{06EB1524-B996-4289-9BAB-F03B8D8C53D5}" sibTransId="{DF852157-36CF-493D-994B-C4285652705F}"/>
    <dgm:cxn modelId="{07EAA9E7-A530-4FFA-8C83-F696BF6F6A72}" type="presOf" srcId="{3A8E0CF3-8D13-49C4-9B53-C7CC4CCCBDFC}" destId="{B11E0456-1851-4F4B-891B-26C56A11C8CC}" srcOrd="0" destOrd="0" presId="urn:microsoft.com/office/officeart/2005/8/layout/bProcess3"/>
    <dgm:cxn modelId="{2346CFE9-EBD9-4464-9173-4A09D6724BF7}" type="presOf" srcId="{CD53CE74-3DAE-4A26-86D6-E42070B97EEF}" destId="{26802699-D92C-4F57-8018-4FB7030AA8A1}" srcOrd="0" destOrd="0" presId="urn:microsoft.com/office/officeart/2005/8/layout/bProcess3"/>
    <dgm:cxn modelId="{B8571DED-3FB6-4B9E-BF7A-80A5C61D9364}" type="presOf" srcId="{F5E04BDA-C73C-4340-B4B1-01FF3EE137CF}" destId="{261FF0B6-8581-4DFB-BB5E-BCCB4F745891}" srcOrd="0" destOrd="0" presId="urn:microsoft.com/office/officeart/2005/8/layout/bProcess3"/>
    <dgm:cxn modelId="{171787F5-7E6D-40DC-B3E3-D6791FD1DAC4}" srcId="{DEFB7A2C-B315-4B46-9DC7-EF843786E5B5}" destId="{D3457773-EB9B-4D29-9B49-01028FB595F4}" srcOrd="0" destOrd="0" parTransId="{4E3F32D5-1688-4B35-A91E-EFC239207DE2}" sibTransId="{34C0AC4C-6F8E-4F7E-8719-C6D1408D5894}"/>
    <dgm:cxn modelId="{A4D67648-F91A-4DBF-A7A8-CF5A613F15AD}" type="presParOf" srcId="{99EC2FFF-FCF6-40D9-9B37-7DD42238F628}" destId="{2B9BC7FB-D425-4C05-B50E-51280ADDA3A0}" srcOrd="0" destOrd="0" presId="urn:microsoft.com/office/officeart/2005/8/layout/bProcess3"/>
    <dgm:cxn modelId="{3BC9F70B-F424-437D-97FD-229D133173EB}" type="presParOf" srcId="{99EC2FFF-FCF6-40D9-9B37-7DD42238F628}" destId="{1743CE08-A29B-484C-A4C1-BEF17B839403}" srcOrd="1" destOrd="0" presId="urn:microsoft.com/office/officeart/2005/8/layout/bProcess3"/>
    <dgm:cxn modelId="{FDC4DC72-41F4-4814-8677-C937981A01EE}" type="presParOf" srcId="{1743CE08-A29B-484C-A4C1-BEF17B839403}" destId="{CF0ADCF7-56C9-4C70-9CE5-50AE19E1B6CB}" srcOrd="0" destOrd="0" presId="urn:microsoft.com/office/officeart/2005/8/layout/bProcess3"/>
    <dgm:cxn modelId="{0005BAA6-3251-4442-93D3-C0C101B79891}" type="presParOf" srcId="{99EC2FFF-FCF6-40D9-9B37-7DD42238F628}" destId="{460D0573-13FD-4DF0-8CE6-F65C9849CB50}" srcOrd="2" destOrd="0" presId="urn:microsoft.com/office/officeart/2005/8/layout/bProcess3"/>
    <dgm:cxn modelId="{F7F4D8AB-C155-49C6-A25C-EFAD366CCB64}" type="presParOf" srcId="{99EC2FFF-FCF6-40D9-9B37-7DD42238F628}" destId="{012160FC-8434-41EE-B237-2F4A64767B7B}" srcOrd="3" destOrd="0" presId="urn:microsoft.com/office/officeart/2005/8/layout/bProcess3"/>
    <dgm:cxn modelId="{6CB30BFD-7B82-4AD3-9CEB-8F919D65ED6C}" type="presParOf" srcId="{012160FC-8434-41EE-B237-2F4A64767B7B}" destId="{3C685EE1-02D4-424E-B87D-9D4AD6A3DDBA}" srcOrd="0" destOrd="0" presId="urn:microsoft.com/office/officeart/2005/8/layout/bProcess3"/>
    <dgm:cxn modelId="{C3AAB031-5F56-4189-A473-2BDE7D837F25}" type="presParOf" srcId="{99EC2FFF-FCF6-40D9-9B37-7DD42238F628}" destId="{6F2071AE-8133-4FEB-8B10-72D69C4C7DCD}" srcOrd="4" destOrd="0" presId="urn:microsoft.com/office/officeart/2005/8/layout/bProcess3"/>
    <dgm:cxn modelId="{289B69AB-65EB-49F9-8A67-0A8454FEE3F4}" type="presParOf" srcId="{99EC2FFF-FCF6-40D9-9B37-7DD42238F628}" destId="{13664A24-4F87-4FBA-8BC7-3C83536B1C6E}" srcOrd="5" destOrd="0" presId="urn:microsoft.com/office/officeart/2005/8/layout/bProcess3"/>
    <dgm:cxn modelId="{4838BCCC-79D8-4212-9D34-9797DA6C8077}" type="presParOf" srcId="{13664A24-4F87-4FBA-8BC7-3C83536B1C6E}" destId="{EEF6CC74-09C3-41EA-9CAD-9C1C9802569A}" srcOrd="0" destOrd="0" presId="urn:microsoft.com/office/officeart/2005/8/layout/bProcess3"/>
    <dgm:cxn modelId="{6813412B-3D32-4525-B2F7-BF7C09EC97AA}" type="presParOf" srcId="{99EC2FFF-FCF6-40D9-9B37-7DD42238F628}" destId="{19DABA28-0B22-4527-951D-1B57A1072B6F}" srcOrd="6" destOrd="0" presId="urn:microsoft.com/office/officeart/2005/8/layout/bProcess3"/>
    <dgm:cxn modelId="{75DAEFA4-7AB2-4064-AFFD-294DD3CE41E7}" type="presParOf" srcId="{99EC2FFF-FCF6-40D9-9B37-7DD42238F628}" destId="{26802699-D92C-4F57-8018-4FB7030AA8A1}" srcOrd="7" destOrd="0" presId="urn:microsoft.com/office/officeart/2005/8/layout/bProcess3"/>
    <dgm:cxn modelId="{27D2C91E-B173-4A08-88E2-785D1EFFD3D6}" type="presParOf" srcId="{26802699-D92C-4F57-8018-4FB7030AA8A1}" destId="{4F687F52-E37A-4C0F-8838-9A65D46439B8}" srcOrd="0" destOrd="0" presId="urn:microsoft.com/office/officeart/2005/8/layout/bProcess3"/>
    <dgm:cxn modelId="{3915A499-3E6F-462D-A7EF-145A5FA6F4FA}" type="presParOf" srcId="{99EC2FFF-FCF6-40D9-9B37-7DD42238F628}" destId="{46561CD5-C820-4D23-B115-AC0419245BA1}" srcOrd="8" destOrd="0" presId="urn:microsoft.com/office/officeart/2005/8/layout/bProcess3"/>
    <dgm:cxn modelId="{BA937440-B988-41FD-9359-46AD7BEFB04D}" type="presParOf" srcId="{99EC2FFF-FCF6-40D9-9B37-7DD42238F628}" destId="{B11E0456-1851-4F4B-891B-26C56A11C8CC}" srcOrd="9" destOrd="0" presId="urn:microsoft.com/office/officeart/2005/8/layout/bProcess3"/>
    <dgm:cxn modelId="{3E3E9588-4F69-4AB9-AAB4-DD19008C2481}" type="presParOf" srcId="{B11E0456-1851-4F4B-891B-26C56A11C8CC}" destId="{76AC8E31-01D2-43CE-9584-6CC0B8DF64E0}" srcOrd="0" destOrd="0" presId="urn:microsoft.com/office/officeart/2005/8/layout/bProcess3"/>
    <dgm:cxn modelId="{0A53208B-FD4A-435B-B742-D2439CAE5676}" type="presParOf" srcId="{99EC2FFF-FCF6-40D9-9B37-7DD42238F628}" destId="{928AFDF1-0121-467E-9C3F-0C609E595CFE}" srcOrd="10" destOrd="0" presId="urn:microsoft.com/office/officeart/2005/8/layout/bProcess3"/>
    <dgm:cxn modelId="{1ED84A43-ADEA-4268-BC3D-F7C5D501E1CA}" type="presParOf" srcId="{99EC2FFF-FCF6-40D9-9B37-7DD42238F628}" destId="{A5C64C31-967B-4BD5-A26F-0CF7887DD489}" srcOrd="11" destOrd="0" presId="urn:microsoft.com/office/officeart/2005/8/layout/bProcess3"/>
    <dgm:cxn modelId="{B7BBA88E-EF6B-4A82-BDD1-718627EE7740}" type="presParOf" srcId="{A5C64C31-967B-4BD5-A26F-0CF7887DD489}" destId="{74086607-1213-487C-B135-591E7133CA9E}" srcOrd="0" destOrd="0" presId="urn:microsoft.com/office/officeart/2005/8/layout/bProcess3"/>
    <dgm:cxn modelId="{64DC9911-7C6B-4E2F-8467-1CEF1FD6B730}" type="presParOf" srcId="{99EC2FFF-FCF6-40D9-9B37-7DD42238F628}" destId="{B4DA438F-BAC6-45A9-992B-433F1CB8E083}" srcOrd="12" destOrd="0" presId="urn:microsoft.com/office/officeart/2005/8/layout/bProcess3"/>
    <dgm:cxn modelId="{3E15849C-5E6B-48FE-8428-8AA534AC1747}" type="presParOf" srcId="{99EC2FFF-FCF6-40D9-9B37-7DD42238F628}" destId="{6FCC783F-AAE4-4BB1-B819-02273175A431}" srcOrd="13" destOrd="0" presId="urn:microsoft.com/office/officeart/2005/8/layout/bProcess3"/>
    <dgm:cxn modelId="{DB900EC9-B0D6-4FDB-826A-53D381DB8BE6}" type="presParOf" srcId="{6FCC783F-AAE4-4BB1-B819-02273175A431}" destId="{B9E3C162-5A4D-4167-B280-1CF3C3DB1ADA}" srcOrd="0" destOrd="0" presId="urn:microsoft.com/office/officeart/2005/8/layout/bProcess3"/>
    <dgm:cxn modelId="{EA218E38-D0F2-47E2-938C-EFAE359F7BA9}" type="presParOf" srcId="{99EC2FFF-FCF6-40D9-9B37-7DD42238F628}" destId="{F93D2749-AAA2-4821-A3A5-1F029F30017E}" srcOrd="14" destOrd="0" presId="urn:microsoft.com/office/officeart/2005/8/layout/bProcess3"/>
    <dgm:cxn modelId="{4E7C173E-F1D7-4A25-B3F3-6E997E03B773}" type="presParOf" srcId="{99EC2FFF-FCF6-40D9-9B37-7DD42238F628}" destId="{781221EB-47B8-47F2-A2C9-CCDDA1B3A9E5}" srcOrd="15" destOrd="0" presId="urn:microsoft.com/office/officeart/2005/8/layout/bProcess3"/>
    <dgm:cxn modelId="{2B586FBC-9D69-411D-B215-B748FD0A0C8E}" type="presParOf" srcId="{781221EB-47B8-47F2-A2C9-CCDDA1B3A9E5}" destId="{06FF7DD2-5F83-4AF3-B1F0-4B6FA86B1221}" srcOrd="0" destOrd="0" presId="urn:microsoft.com/office/officeart/2005/8/layout/bProcess3"/>
    <dgm:cxn modelId="{87522281-29A7-4CD2-8F00-957ACE28EBB8}" type="presParOf" srcId="{99EC2FFF-FCF6-40D9-9B37-7DD42238F628}" destId="{7AB92441-73A7-47C6-B4D5-1753E7572A38}" srcOrd="16" destOrd="0" presId="urn:microsoft.com/office/officeart/2005/8/layout/bProcess3"/>
    <dgm:cxn modelId="{1B167091-2B40-4999-8F34-DA8C8ADE0A6B}" type="presParOf" srcId="{99EC2FFF-FCF6-40D9-9B37-7DD42238F628}" destId="{C652F758-114C-4464-8AC7-B2A1CBAAC5C2}" srcOrd="17" destOrd="0" presId="urn:microsoft.com/office/officeart/2005/8/layout/bProcess3"/>
    <dgm:cxn modelId="{C3088E3D-FA30-4272-BC06-BE759AD06762}" type="presParOf" srcId="{C652F758-114C-4464-8AC7-B2A1CBAAC5C2}" destId="{F3796666-FE4B-40AC-8877-64A70B61DE6D}" srcOrd="0" destOrd="0" presId="urn:microsoft.com/office/officeart/2005/8/layout/bProcess3"/>
    <dgm:cxn modelId="{D0B3AF77-F0A0-4892-8E72-89CC49A66672}" type="presParOf" srcId="{99EC2FFF-FCF6-40D9-9B37-7DD42238F628}" destId="{B33D3AB5-9D49-4843-AB71-A4A5C086A9FE}" srcOrd="18" destOrd="0" presId="urn:microsoft.com/office/officeart/2005/8/layout/bProcess3"/>
    <dgm:cxn modelId="{510A1CB3-94B3-49D5-8B88-6F75EE82113E}" type="presParOf" srcId="{99EC2FFF-FCF6-40D9-9B37-7DD42238F628}" destId="{C96FF3E5-ED7C-4EAA-AF48-C9EABD883E1A}" srcOrd="19" destOrd="0" presId="urn:microsoft.com/office/officeart/2005/8/layout/bProcess3"/>
    <dgm:cxn modelId="{E75DDE19-D46A-4371-98AB-DA59954741F2}" type="presParOf" srcId="{C96FF3E5-ED7C-4EAA-AF48-C9EABD883E1A}" destId="{29D02EA2-DF21-47A2-BBB2-5CB10C031678}" srcOrd="0" destOrd="0" presId="urn:microsoft.com/office/officeart/2005/8/layout/bProcess3"/>
    <dgm:cxn modelId="{F821737B-9471-4B7B-AB65-57BCC8905664}" type="presParOf" srcId="{99EC2FFF-FCF6-40D9-9B37-7DD42238F628}" destId="{261FF0B6-8581-4DFB-BB5E-BCCB4F745891}" srcOrd="20" destOrd="0" presId="urn:microsoft.com/office/officeart/2005/8/layout/bProcess3"/>
    <dgm:cxn modelId="{3A30E5EB-93E3-473C-8313-E3F5934EE26A}" type="presParOf" srcId="{99EC2FFF-FCF6-40D9-9B37-7DD42238F628}" destId="{00406FA8-3F11-4C48-85F7-642984966C87}" srcOrd="21" destOrd="0" presId="urn:microsoft.com/office/officeart/2005/8/layout/bProcess3"/>
    <dgm:cxn modelId="{751C26FB-DBDA-4D95-8C27-F2A4FB0231C4}" type="presParOf" srcId="{00406FA8-3F11-4C48-85F7-642984966C87}" destId="{9CC95AF5-9D12-44E2-B37A-5B8B6A8BD76F}" srcOrd="0" destOrd="0" presId="urn:microsoft.com/office/officeart/2005/8/layout/bProcess3"/>
    <dgm:cxn modelId="{AB157D88-5A80-4464-BFB5-50199801A230}" type="presParOf" srcId="{99EC2FFF-FCF6-40D9-9B37-7DD42238F628}" destId="{05234217-AA4F-4240-9B1B-4D1C6BE97201}" srcOrd="2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C7C243-FDB3-4AC6-8236-F2718BB7B32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EBD5A7-26A3-40DF-8E20-1120E14EA1E5}">
      <dgm:prSet/>
      <dgm:spPr/>
      <dgm:t>
        <a:bodyPr/>
        <a:lstStyle/>
        <a:p>
          <a:pPr>
            <a:lnSpc>
              <a:spcPct val="100000"/>
            </a:lnSpc>
          </a:pPr>
          <a:r>
            <a:rPr lang="en-US"/>
            <a:t>You can increase the voltage of the fuel cell by expanding its surface area</a:t>
          </a:r>
        </a:p>
      </dgm:t>
    </dgm:pt>
    <dgm:pt modelId="{FBE2279F-128E-46CE-B4AD-DD648A103B09}" type="parTrans" cxnId="{E88FC8F6-74FC-4C0C-8642-6152DBC3DD8B}">
      <dgm:prSet/>
      <dgm:spPr/>
      <dgm:t>
        <a:bodyPr/>
        <a:lstStyle/>
        <a:p>
          <a:endParaRPr lang="en-US"/>
        </a:p>
      </dgm:t>
    </dgm:pt>
    <dgm:pt modelId="{E2080A6F-AE6E-47AA-9BE3-EA9D9C3ADB2D}" type="sibTrans" cxnId="{E88FC8F6-74FC-4C0C-8642-6152DBC3DD8B}">
      <dgm:prSet/>
      <dgm:spPr/>
      <dgm:t>
        <a:bodyPr/>
        <a:lstStyle/>
        <a:p>
          <a:pPr>
            <a:lnSpc>
              <a:spcPct val="100000"/>
            </a:lnSpc>
          </a:pPr>
          <a:endParaRPr lang="en-US"/>
        </a:p>
      </dgm:t>
    </dgm:pt>
    <dgm:pt modelId="{B822D694-EF44-4838-A50A-D77D0589A4F8}">
      <dgm:prSet/>
      <dgm:spPr/>
      <dgm:t>
        <a:bodyPr/>
        <a:lstStyle/>
        <a:p>
          <a:pPr>
            <a:lnSpc>
              <a:spcPct val="100000"/>
            </a:lnSpc>
          </a:pPr>
          <a:r>
            <a:rPr lang="en-US"/>
            <a:t>Adding more water and salt- This does not increase the amperage so much, but it increases it a little bit</a:t>
          </a:r>
        </a:p>
      </dgm:t>
    </dgm:pt>
    <dgm:pt modelId="{E756F1F2-4615-48B1-9811-881D6D670FC8}" type="parTrans" cxnId="{7DE13FD3-6BFB-4285-AF8A-0755AA4E9C09}">
      <dgm:prSet/>
      <dgm:spPr/>
      <dgm:t>
        <a:bodyPr/>
        <a:lstStyle/>
        <a:p>
          <a:endParaRPr lang="en-US"/>
        </a:p>
      </dgm:t>
    </dgm:pt>
    <dgm:pt modelId="{C9D19D49-CAFF-4D0A-AA46-30E4E55436C2}" type="sibTrans" cxnId="{7DE13FD3-6BFB-4285-AF8A-0755AA4E9C09}">
      <dgm:prSet/>
      <dgm:spPr/>
      <dgm:t>
        <a:bodyPr/>
        <a:lstStyle/>
        <a:p>
          <a:pPr>
            <a:lnSpc>
              <a:spcPct val="100000"/>
            </a:lnSpc>
          </a:pPr>
          <a:endParaRPr lang="en-US"/>
        </a:p>
      </dgm:t>
    </dgm:pt>
    <dgm:pt modelId="{4CE4943A-D0DA-45EC-82B9-41A140AA2CBD}">
      <dgm:prSet/>
      <dgm:spPr/>
      <dgm:t>
        <a:bodyPr/>
        <a:lstStyle/>
        <a:p>
          <a:pPr>
            <a:lnSpc>
              <a:spcPct val="100000"/>
            </a:lnSpc>
          </a:pPr>
          <a:r>
            <a:rPr lang="en-US"/>
            <a:t>Increase the number of cells. </a:t>
          </a:r>
        </a:p>
      </dgm:t>
    </dgm:pt>
    <dgm:pt modelId="{F6A48FDC-CB1B-4CAC-998A-3BA4F6E0A554}" type="parTrans" cxnId="{6414C5AA-FED1-445B-A76A-D4325D87A99A}">
      <dgm:prSet/>
      <dgm:spPr/>
      <dgm:t>
        <a:bodyPr/>
        <a:lstStyle/>
        <a:p>
          <a:endParaRPr lang="en-US"/>
        </a:p>
      </dgm:t>
    </dgm:pt>
    <dgm:pt modelId="{26B5A9C5-DA30-46CC-9021-0FB5EA453D37}" type="sibTrans" cxnId="{6414C5AA-FED1-445B-A76A-D4325D87A99A}">
      <dgm:prSet/>
      <dgm:spPr/>
      <dgm:t>
        <a:bodyPr/>
        <a:lstStyle/>
        <a:p>
          <a:pPr>
            <a:lnSpc>
              <a:spcPct val="100000"/>
            </a:lnSpc>
          </a:pPr>
          <a:endParaRPr lang="en-US"/>
        </a:p>
      </dgm:t>
    </dgm:pt>
    <dgm:pt modelId="{F20834BE-4EBB-40EA-ACA4-C0AF2D203504}">
      <dgm:prSet/>
      <dgm:spPr/>
      <dgm:t>
        <a:bodyPr/>
        <a:lstStyle/>
        <a:p>
          <a:pPr>
            <a:lnSpc>
              <a:spcPct val="100000"/>
            </a:lnSpc>
          </a:pPr>
          <a:r>
            <a:rPr lang="en-US"/>
            <a:t>Series connection had more power than parallel connection</a:t>
          </a:r>
        </a:p>
      </dgm:t>
    </dgm:pt>
    <dgm:pt modelId="{2E6143B1-46B6-49BD-8D64-D41B2D67BECB}" type="parTrans" cxnId="{EA554FC6-4942-436C-A7EC-11BFB5BCD194}">
      <dgm:prSet/>
      <dgm:spPr/>
      <dgm:t>
        <a:bodyPr/>
        <a:lstStyle/>
        <a:p>
          <a:endParaRPr lang="en-US"/>
        </a:p>
      </dgm:t>
    </dgm:pt>
    <dgm:pt modelId="{663707A9-1A51-47BC-A802-82F9A78E4938}" type="sibTrans" cxnId="{EA554FC6-4942-436C-A7EC-11BFB5BCD194}">
      <dgm:prSet/>
      <dgm:spPr/>
      <dgm:t>
        <a:bodyPr/>
        <a:lstStyle/>
        <a:p>
          <a:pPr>
            <a:lnSpc>
              <a:spcPct val="100000"/>
            </a:lnSpc>
          </a:pPr>
          <a:endParaRPr lang="en-US"/>
        </a:p>
      </dgm:t>
    </dgm:pt>
    <dgm:pt modelId="{D05F3D2F-C7EC-4906-8B1B-6310A923B1DC}">
      <dgm:prSet/>
      <dgm:spPr/>
      <dgm:t>
        <a:bodyPr/>
        <a:lstStyle/>
        <a:p>
          <a:pPr>
            <a:lnSpc>
              <a:spcPct val="100000"/>
            </a:lnSpc>
          </a:pPr>
          <a:r>
            <a:rPr lang="en-CA"/>
            <a:t>Measure the voltage immediately</a:t>
          </a:r>
          <a:endParaRPr lang="en-US"/>
        </a:p>
      </dgm:t>
    </dgm:pt>
    <dgm:pt modelId="{B0C4F04E-50B0-43ED-8C75-AE71789470CD}" type="parTrans" cxnId="{FFEF7556-2B18-4852-A2D1-05F23280ECBB}">
      <dgm:prSet/>
      <dgm:spPr/>
      <dgm:t>
        <a:bodyPr/>
        <a:lstStyle/>
        <a:p>
          <a:endParaRPr lang="en-US"/>
        </a:p>
      </dgm:t>
    </dgm:pt>
    <dgm:pt modelId="{7C869535-0F0D-4859-AEC6-020431E31116}" type="sibTrans" cxnId="{FFEF7556-2B18-4852-A2D1-05F23280ECBB}">
      <dgm:prSet/>
      <dgm:spPr/>
      <dgm:t>
        <a:bodyPr/>
        <a:lstStyle/>
        <a:p>
          <a:pPr>
            <a:lnSpc>
              <a:spcPct val="100000"/>
            </a:lnSpc>
          </a:pPr>
          <a:endParaRPr lang="en-US"/>
        </a:p>
      </dgm:t>
    </dgm:pt>
    <dgm:pt modelId="{E4EB4850-61CE-41FC-B93F-F292232E4FF1}">
      <dgm:prSet/>
      <dgm:spPr/>
      <dgm:t>
        <a:bodyPr/>
        <a:lstStyle/>
        <a:p>
          <a:pPr>
            <a:lnSpc>
              <a:spcPct val="100000"/>
            </a:lnSpc>
          </a:pPr>
          <a:r>
            <a:rPr lang="en-CA"/>
            <a:t>Use something besides plastic to stop a short circuit</a:t>
          </a:r>
          <a:endParaRPr lang="en-US"/>
        </a:p>
      </dgm:t>
    </dgm:pt>
    <dgm:pt modelId="{68EB872F-EFA4-4FF9-A46C-343D99ACD6DA}" type="parTrans" cxnId="{10237882-7CE5-4634-B8D3-646A1E1CD1A8}">
      <dgm:prSet/>
      <dgm:spPr/>
      <dgm:t>
        <a:bodyPr/>
        <a:lstStyle/>
        <a:p>
          <a:endParaRPr lang="en-US"/>
        </a:p>
      </dgm:t>
    </dgm:pt>
    <dgm:pt modelId="{4B9D2F03-3B34-4021-A814-F7BAB205155D}" type="sibTrans" cxnId="{10237882-7CE5-4634-B8D3-646A1E1CD1A8}">
      <dgm:prSet/>
      <dgm:spPr/>
      <dgm:t>
        <a:bodyPr/>
        <a:lstStyle/>
        <a:p>
          <a:endParaRPr lang="en-US"/>
        </a:p>
      </dgm:t>
    </dgm:pt>
    <dgm:pt modelId="{9CCDD73F-0035-4F8C-9912-652617B8A26E}" type="pres">
      <dgm:prSet presAssocID="{2BC7C243-FDB3-4AC6-8236-F2718BB7B32D}" presName="root" presStyleCnt="0">
        <dgm:presLayoutVars>
          <dgm:dir/>
          <dgm:resizeHandles val="exact"/>
        </dgm:presLayoutVars>
      </dgm:prSet>
      <dgm:spPr/>
    </dgm:pt>
    <dgm:pt modelId="{1518A993-5E29-401D-B3F9-9A51D3BA1DB0}" type="pres">
      <dgm:prSet presAssocID="{2BC7C243-FDB3-4AC6-8236-F2718BB7B32D}" presName="container" presStyleCnt="0">
        <dgm:presLayoutVars>
          <dgm:dir/>
          <dgm:resizeHandles val="exact"/>
        </dgm:presLayoutVars>
      </dgm:prSet>
      <dgm:spPr/>
    </dgm:pt>
    <dgm:pt modelId="{234ED245-EB09-4D29-81B2-2748D3008B86}" type="pres">
      <dgm:prSet presAssocID="{ABEBD5A7-26A3-40DF-8E20-1120E14EA1E5}" presName="compNode" presStyleCnt="0"/>
      <dgm:spPr/>
    </dgm:pt>
    <dgm:pt modelId="{78AD3215-B596-48B1-AF48-FC99D51D8BAA}" type="pres">
      <dgm:prSet presAssocID="{ABEBD5A7-26A3-40DF-8E20-1120E14EA1E5}" presName="iconBgRect" presStyleLbl="bgShp" presStyleIdx="0" presStyleCnt="6"/>
      <dgm:spPr/>
    </dgm:pt>
    <dgm:pt modelId="{8FD63C28-36F1-4EDD-88DC-721C6364C07E}" type="pres">
      <dgm:prSet presAssocID="{ABEBD5A7-26A3-40DF-8E20-1120E14EA1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33570BB-E162-41C5-94DF-697FDA620E46}" type="pres">
      <dgm:prSet presAssocID="{ABEBD5A7-26A3-40DF-8E20-1120E14EA1E5}" presName="spaceRect" presStyleCnt="0"/>
      <dgm:spPr/>
    </dgm:pt>
    <dgm:pt modelId="{D0FC5215-1C7A-4B56-B9D3-AEC92A56F7ED}" type="pres">
      <dgm:prSet presAssocID="{ABEBD5A7-26A3-40DF-8E20-1120E14EA1E5}" presName="textRect" presStyleLbl="revTx" presStyleIdx="0" presStyleCnt="6">
        <dgm:presLayoutVars>
          <dgm:chMax val="1"/>
          <dgm:chPref val="1"/>
        </dgm:presLayoutVars>
      </dgm:prSet>
      <dgm:spPr/>
    </dgm:pt>
    <dgm:pt modelId="{57F93F2A-7E16-4CC3-8DAA-6CAC0B944923}" type="pres">
      <dgm:prSet presAssocID="{E2080A6F-AE6E-47AA-9BE3-EA9D9C3ADB2D}" presName="sibTrans" presStyleLbl="sibTrans2D1" presStyleIdx="0" presStyleCnt="0"/>
      <dgm:spPr/>
    </dgm:pt>
    <dgm:pt modelId="{2C924F26-09A2-4578-86B4-2790DFE469EC}" type="pres">
      <dgm:prSet presAssocID="{B822D694-EF44-4838-A50A-D77D0589A4F8}" presName="compNode" presStyleCnt="0"/>
      <dgm:spPr/>
    </dgm:pt>
    <dgm:pt modelId="{CE371E48-97DB-48B3-8230-A7063787CDBA}" type="pres">
      <dgm:prSet presAssocID="{B822D694-EF44-4838-A50A-D77D0589A4F8}" presName="iconBgRect" presStyleLbl="bgShp" presStyleIdx="1" presStyleCnt="6"/>
      <dgm:spPr/>
    </dgm:pt>
    <dgm:pt modelId="{6CC5F456-36CF-42C5-A5C2-5BC1075A2A5B}" type="pres">
      <dgm:prSet presAssocID="{B822D694-EF44-4838-A50A-D77D0589A4F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AB054217-1C1E-46C9-AFF0-57758972B25C}" type="pres">
      <dgm:prSet presAssocID="{B822D694-EF44-4838-A50A-D77D0589A4F8}" presName="spaceRect" presStyleCnt="0"/>
      <dgm:spPr/>
    </dgm:pt>
    <dgm:pt modelId="{8E5D5F70-BFD7-42A2-A838-DF35FB8EC797}" type="pres">
      <dgm:prSet presAssocID="{B822D694-EF44-4838-A50A-D77D0589A4F8}" presName="textRect" presStyleLbl="revTx" presStyleIdx="1" presStyleCnt="6">
        <dgm:presLayoutVars>
          <dgm:chMax val="1"/>
          <dgm:chPref val="1"/>
        </dgm:presLayoutVars>
      </dgm:prSet>
      <dgm:spPr/>
    </dgm:pt>
    <dgm:pt modelId="{EBA382D3-45F5-4051-ABBF-0B6E342157FD}" type="pres">
      <dgm:prSet presAssocID="{C9D19D49-CAFF-4D0A-AA46-30E4E55436C2}" presName="sibTrans" presStyleLbl="sibTrans2D1" presStyleIdx="0" presStyleCnt="0"/>
      <dgm:spPr/>
    </dgm:pt>
    <dgm:pt modelId="{C6347574-253D-4DE4-ADD1-060F614E53CB}" type="pres">
      <dgm:prSet presAssocID="{4CE4943A-D0DA-45EC-82B9-41A140AA2CBD}" presName="compNode" presStyleCnt="0"/>
      <dgm:spPr/>
    </dgm:pt>
    <dgm:pt modelId="{8A095924-D91D-4FEA-8AB6-7B9114F0F59A}" type="pres">
      <dgm:prSet presAssocID="{4CE4943A-D0DA-45EC-82B9-41A140AA2CBD}" presName="iconBgRect" presStyleLbl="bgShp" presStyleIdx="2" presStyleCnt="6"/>
      <dgm:spPr/>
    </dgm:pt>
    <dgm:pt modelId="{6ED1B674-FAC3-4084-A13D-014E6CB6BA32}" type="pres">
      <dgm:prSet presAssocID="{4CE4943A-D0DA-45EC-82B9-41A140AA2CB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DC2950C2-A950-43B3-8FF7-0748B575BC6D}" type="pres">
      <dgm:prSet presAssocID="{4CE4943A-D0DA-45EC-82B9-41A140AA2CBD}" presName="spaceRect" presStyleCnt="0"/>
      <dgm:spPr/>
    </dgm:pt>
    <dgm:pt modelId="{72C6900D-9B99-4D64-AA2B-804C2AE6DCD2}" type="pres">
      <dgm:prSet presAssocID="{4CE4943A-D0DA-45EC-82B9-41A140AA2CBD}" presName="textRect" presStyleLbl="revTx" presStyleIdx="2" presStyleCnt="6">
        <dgm:presLayoutVars>
          <dgm:chMax val="1"/>
          <dgm:chPref val="1"/>
        </dgm:presLayoutVars>
      </dgm:prSet>
      <dgm:spPr/>
    </dgm:pt>
    <dgm:pt modelId="{1BAD3EEC-3D62-4BF6-BE0D-EC4F0212A4CD}" type="pres">
      <dgm:prSet presAssocID="{26B5A9C5-DA30-46CC-9021-0FB5EA453D37}" presName="sibTrans" presStyleLbl="sibTrans2D1" presStyleIdx="0" presStyleCnt="0"/>
      <dgm:spPr/>
    </dgm:pt>
    <dgm:pt modelId="{BE837DE1-E9C8-4C5D-9657-EB1DE851F18A}" type="pres">
      <dgm:prSet presAssocID="{F20834BE-4EBB-40EA-ACA4-C0AF2D203504}" presName="compNode" presStyleCnt="0"/>
      <dgm:spPr/>
    </dgm:pt>
    <dgm:pt modelId="{CF383050-11FF-42E5-938A-047BAC0D4AF0}" type="pres">
      <dgm:prSet presAssocID="{F20834BE-4EBB-40EA-ACA4-C0AF2D203504}" presName="iconBgRect" presStyleLbl="bgShp" presStyleIdx="3" presStyleCnt="6"/>
      <dgm:spPr/>
    </dgm:pt>
    <dgm:pt modelId="{75A994F6-EA3E-422A-BFE3-EC6C3636383D}" type="pres">
      <dgm:prSet presAssocID="{F20834BE-4EBB-40EA-ACA4-C0AF2D20350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Fi"/>
        </a:ext>
      </dgm:extLst>
    </dgm:pt>
    <dgm:pt modelId="{D1B6A2DF-61AA-4B4E-B3B7-5DF8E2D2EBC9}" type="pres">
      <dgm:prSet presAssocID="{F20834BE-4EBB-40EA-ACA4-C0AF2D203504}" presName="spaceRect" presStyleCnt="0"/>
      <dgm:spPr/>
    </dgm:pt>
    <dgm:pt modelId="{5E40534E-E971-4C5D-8368-6D17A604EE36}" type="pres">
      <dgm:prSet presAssocID="{F20834BE-4EBB-40EA-ACA4-C0AF2D203504}" presName="textRect" presStyleLbl="revTx" presStyleIdx="3" presStyleCnt="6">
        <dgm:presLayoutVars>
          <dgm:chMax val="1"/>
          <dgm:chPref val="1"/>
        </dgm:presLayoutVars>
      </dgm:prSet>
      <dgm:spPr/>
    </dgm:pt>
    <dgm:pt modelId="{D2AA75C3-E26C-44E3-8B95-659D35D6411E}" type="pres">
      <dgm:prSet presAssocID="{663707A9-1A51-47BC-A802-82F9A78E4938}" presName="sibTrans" presStyleLbl="sibTrans2D1" presStyleIdx="0" presStyleCnt="0"/>
      <dgm:spPr/>
    </dgm:pt>
    <dgm:pt modelId="{9A0B15F1-3C35-417F-8295-3CBF0738FFA8}" type="pres">
      <dgm:prSet presAssocID="{D05F3D2F-C7EC-4906-8B1B-6310A923B1DC}" presName="compNode" presStyleCnt="0"/>
      <dgm:spPr/>
    </dgm:pt>
    <dgm:pt modelId="{77508F08-C5EC-4BCE-BBEB-7594183A753E}" type="pres">
      <dgm:prSet presAssocID="{D05F3D2F-C7EC-4906-8B1B-6310A923B1DC}" presName="iconBgRect" presStyleLbl="bgShp" presStyleIdx="4" presStyleCnt="6"/>
      <dgm:spPr/>
    </dgm:pt>
    <dgm:pt modelId="{164C9C29-EF35-458A-A382-CBB19068D8C3}" type="pres">
      <dgm:prSet presAssocID="{D05F3D2F-C7EC-4906-8B1B-6310A923B1D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gh Voltage"/>
        </a:ext>
      </dgm:extLst>
    </dgm:pt>
    <dgm:pt modelId="{682481C2-FE37-4ABD-96BA-161A902986A7}" type="pres">
      <dgm:prSet presAssocID="{D05F3D2F-C7EC-4906-8B1B-6310A923B1DC}" presName="spaceRect" presStyleCnt="0"/>
      <dgm:spPr/>
    </dgm:pt>
    <dgm:pt modelId="{8F334673-913D-45D9-93BB-98F548B36663}" type="pres">
      <dgm:prSet presAssocID="{D05F3D2F-C7EC-4906-8B1B-6310A923B1DC}" presName="textRect" presStyleLbl="revTx" presStyleIdx="4" presStyleCnt="6">
        <dgm:presLayoutVars>
          <dgm:chMax val="1"/>
          <dgm:chPref val="1"/>
        </dgm:presLayoutVars>
      </dgm:prSet>
      <dgm:spPr/>
    </dgm:pt>
    <dgm:pt modelId="{9993CE67-E529-4EE1-959F-F8E45D99BF5E}" type="pres">
      <dgm:prSet presAssocID="{7C869535-0F0D-4859-AEC6-020431E31116}" presName="sibTrans" presStyleLbl="sibTrans2D1" presStyleIdx="0" presStyleCnt="0"/>
      <dgm:spPr/>
    </dgm:pt>
    <dgm:pt modelId="{649D1768-ABF1-452E-88C9-A3C9613EDC3B}" type="pres">
      <dgm:prSet presAssocID="{E4EB4850-61CE-41FC-B93F-F292232E4FF1}" presName="compNode" presStyleCnt="0"/>
      <dgm:spPr/>
    </dgm:pt>
    <dgm:pt modelId="{3BE3D71D-2BCD-4414-986B-6893A0E9E9E2}" type="pres">
      <dgm:prSet presAssocID="{E4EB4850-61CE-41FC-B93F-F292232E4FF1}" presName="iconBgRect" presStyleLbl="bgShp" presStyleIdx="5" presStyleCnt="6"/>
      <dgm:spPr/>
    </dgm:pt>
    <dgm:pt modelId="{97111E53-CE03-4FB4-85C3-DC1C499EC99B}" type="pres">
      <dgm:prSet presAssocID="{E4EB4850-61CE-41FC-B93F-F292232E4F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 sign"/>
        </a:ext>
      </dgm:extLst>
    </dgm:pt>
    <dgm:pt modelId="{FBB58028-400C-45F0-A08C-7B2EC88CFC75}" type="pres">
      <dgm:prSet presAssocID="{E4EB4850-61CE-41FC-B93F-F292232E4FF1}" presName="spaceRect" presStyleCnt="0"/>
      <dgm:spPr/>
    </dgm:pt>
    <dgm:pt modelId="{C8697051-33C2-40FF-9C43-43B1E38EACE2}" type="pres">
      <dgm:prSet presAssocID="{E4EB4850-61CE-41FC-B93F-F292232E4FF1}" presName="textRect" presStyleLbl="revTx" presStyleIdx="5" presStyleCnt="6">
        <dgm:presLayoutVars>
          <dgm:chMax val="1"/>
          <dgm:chPref val="1"/>
        </dgm:presLayoutVars>
      </dgm:prSet>
      <dgm:spPr/>
    </dgm:pt>
  </dgm:ptLst>
  <dgm:cxnLst>
    <dgm:cxn modelId="{A5AA3C00-D678-4336-935A-1CB0965A3B7E}" type="presOf" srcId="{663707A9-1A51-47BC-A802-82F9A78E4938}" destId="{D2AA75C3-E26C-44E3-8B95-659D35D6411E}" srcOrd="0" destOrd="0" presId="urn:microsoft.com/office/officeart/2018/2/layout/IconCircleList"/>
    <dgm:cxn modelId="{C8BE7409-3F12-419F-A6DD-3815256E887E}" type="presOf" srcId="{4CE4943A-D0DA-45EC-82B9-41A140AA2CBD}" destId="{72C6900D-9B99-4D64-AA2B-804C2AE6DCD2}" srcOrd="0" destOrd="0" presId="urn:microsoft.com/office/officeart/2018/2/layout/IconCircleList"/>
    <dgm:cxn modelId="{4C7C8847-C361-48D6-B0E2-D2C953513AC3}" type="presOf" srcId="{C9D19D49-CAFF-4D0A-AA46-30E4E55436C2}" destId="{EBA382D3-45F5-4051-ABBF-0B6E342157FD}" srcOrd="0" destOrd="0" presId="urn:microsoft.com/office/officeart/2018/2/layout/IconCircleList"/>
    <dgm:cxn modelId="{FFEF7556-2B18-4852-A2D1-05F23280ECBB}" srcId="{2BC7C243-FDB3-4AC6-8236-F2718BB7B32D}" destId="{D05F3D2F-C7EC-4906-8B1B-6310A923B1DC}" srcOrd="4" destOrd="0" parTransId="{B0C4F04E-50B0-43ED-8C75-AE71789470CD}" sibTransId="{7C869535-0F0D-4859-AEC6-020431E31116}"/>
    <dgm:cxn modelId="{91FEAF7A-3935-4552-B12B-1141BEB42C9E}" type="presOf" srcId="{7C869535-0F0D-4859-AEC6-020431E31116}" destId="{9993CE67-E529-4EE1-959F-F8E45D99BF5E}" srcOrd="0" destOrd="0" presId="urn:microsoft.com/office/officeart/2018/2/layout/IconCircleList"/>
    <dgm:cxn modelId="{10237882-7CE5-4634-B8D3-646A1E1CD1A8}" srcId="{2BC7C243-FDB3-4AC6-8236-F2718BB7B32D}" destId="{E4EB4850-61CE-41FC-B93F-F292232E4FF1}" srcOrd="5" destOrd="0" parTransId="{68EB872F-EFA4-4FF9-A46C-343D99ACD6DA}" sibTransId="{4B9D2F03-3B34-4021-A814-F7BAB205155D}"/>
    <dgm:cxn modelId="{42CBA783-2743-477E-BA22-7DEB744697FD}" type="presOf" srcId="{26B5A9C5-DA30-46CC-9021-0FB5EA453D37}" destId="{1BAD3EEC-3D62-4BF6-BE0D-EC4F0212A4CD}" srcOrd="0" destOrd="0" presId="urn:microsoft.com/office/officeart/2018/2/layout/IconCircleList"/>
    <dgm:cxn modelId="{74B74597-9DB2-4626-9BD3-CCDED4EA7390}" type="presOf" srcId="{2BC7C243-FDB3-4AC6-8236-F2718BB7B32D}" destId="{9CCDD73F-0035-4F8C-9912-652617B8A26E}" srcOrd="0" destOrd="0" presId="urn:microsoft.com/office/officeart/2018/2/layout/IconCircleList"/>
    <dgm:cxn modelId="{DF738DA2-D7D5-41B0-AFA6-88BE78BA0405}" type="presOf" srcId="{D05F3D2F-C7EC-4906-8B1B-6310A923B1DC}" destId="{8F334673-913D-45D9-93BB-98F548B36663}" srcOrd="0" destOrd="0" presId="urn:microsoft.com/office/officeart/2018/2/layout/IconCircleList"/>
    <dgm:cxn modelId="{6414C5AA-FED1-445B-A76A-D4325D87A99A}" srcId="{2BC7C243-FDB3-4AC6-8236-F2718BB7B32D}" destId="{4CE4943A-D0DA-45EC-82B9-41A140AA2CBD}" srcOrd="2" destOrd="0" parTransId="{F6A48FDC-CB1B-4CAC-998A-3BA4F6E0A554}" sibTransId="{26B5A9C5-DA30-46CC-9021-0FB5EA453D37}"/>
    <dgm:cxn modelId="{EA554FC6-4942-436C-A7EC-11BFB5BCD194}" srcId="{2BC7C243-FDB3-4AC6-8236-F2718BB7B32D}" destId="{F20834BE-4EBB-40EA-ACA4-C0AF2D203504}" srcOrd="3" destOrd="0" parTransId="{2E6143B1-46B6-49BD-8D64-D41B2D67BECB}" sibTransId="{663707A9-1A51-47BC-A802-82F9A78E4938}"/>
    <dgm:cxn modelId="{7DE13FD3-6BFB-4285-AF8A-0755AA4E9C09}" srcId="{2BC7C243-FDB3-4AC6-8236-F2718BB7B32D}" destId="{B822D694-EF44-4838-A50A-D77D0589A4F8}" srcOrd="1" destOrd="0" parTransId="{E756F1F2-4615-48B1-9811-881D6D670FC8}" sibTransId="{C9D19D49-CAFF-4D0A-AA46-30E4E55436C2}"/>
    <dgm:cxn modelId="{F238EFD4-688B-4B9A-A578-ECD6F3267CE3}" type="presOf" srcId="{B822D694-EF44-4838-A50A-D77D0589A4F8}" destId="{8E5D5F70-BFD7-42A2-A838-DF35FB8EC797}" srcOrd="0" destOrd="0" presId="urn:microsoft.com/office/officeart/2018/2/layout/IconCircleList"/>
    <dgm:cxn modelId="{036F57D5-476B-47B7-8A2A-6808AD85A683}" type="presOf" srcId="{F20834BE-4EBB-40EA-ACA4-C0AF2D203504}" destId="{5E40534E-E971-4C5D-8368-6D17A604EE36}" srcOrd="0" destOrd="0" presId="urn:microsoft.com/office/officeart/2018/2/layout/IconCircleList"/>
    <dgm:cxn modelId="{F43654F0-59A3-4FD6-890B-5595336FD003}" type="presOf" srcId="{E4EB4850-61CE-41FC-B93F-F292232E4FF1}" destId="{C8697051-33C2-40FF-9C43-43B1E38EACE2}" srcOrd="0" destOrd="0" presId="urn:microsoft.com/office/officeart/2018/2/layout/IconCircleList"/>
    <dgm:cxn modelId="{23F9A3F1-2087-4F16-8675-8322925C14F6}" type="presOf" srcId="{ABEBD5A7-26A3-40DF-8E20-1120E14EA1E5}" destId="{D0FC5215-1C7A-4B56-B9D3-AEC92A56F7ED}" srcOrd="0" destOrd="0" presId="urn:microsoft.com/office/officeart/2018/2/layout/IconCircleList"/>
    <dgm:cxn modelId="{E88FC8F6-74FC-4C0C-8642-6152DBC3DD8B}" srcId="{2BC7C243-FDB3-4AC6-8236-F2718BB7B32D}" destId="{ABEBD5A7-26A3-40DF-8E20-1120E14EA1E5}" srcOrd="0" destOrd="0" parTransId="{FBE2279F-128E-46CE-B4AD-DD648A103B09}" sibTransId="{E2080A6F-AE6E-47AA-9BE3-EA9D9C3ADB2D}"/>
    <dgm:cxn modelId="{0938C8F9-8C0F-4A08-AD14-D53A5E299F0F}" type="presOf" srcId="{E2080A6F-AE6E-47AA-9BE3-EA9D9C3ADB2D}" destId="{57F93F2A-7E16-4CC3-8DAA-6CAC0B944923}" srcOrd="0" destOrd="0" presId="urn:microsoft.com/office/officeart/2018/2/layout/IconCircleList"/>
    <dgm:cxn modelId="{88DA9473-FF42-4423-89A5-9B01DA57B73C}" type="presParOf" srcId="{9CCDD73F-0035-4F8C-9912-652617B8A26E}" destId="{1518A993-5E29-401D-B3F9-9A51D3BA1DB0}" srcOrd="0" destOrd="0" presId="urn:microsoft.com/office/officeart/2018/2/layout/IconCircleList"/>
    <dgm:cxn modelId="{6DD71A51-5D37-43B3-959E-6A676030A970}" type="presParOf" srcId="{1518A993-5E29-401D-B3F9-9A51D3BA1DB0}" destId="{234ED245-EB09-4D29-81B2-2748D3008B86}" srcOrd="0" destOrd="0" presId="urn:microsoft.com/office/officeart/2018/2/layout/IconCircleList"/>
    <dgm:cxn modelId="{7798842E-DD8A-4E7A-992D-9359083771AB}" type="presParOf" srcId="{234ED245-EB09-4D29-81B2-2748D3008B86}" destId="{78AD3215-B596-48B1-AF48-FC99D51D8BAA}" srcOrd="0" destOrd="0" presId="urn:microsoft.com/office/officeart/2018/2/layout/IconCircleList"/>
    <dgm:cxn modelId="{82B1A765-D9C7-48C1-B58B-4003754BC7B4}" type="presParOf" srcId="{234ED245-EB09-4D29-81B2-2748D3008B86}" destId="{8FD63C28-36F1-4EDD-88DC-721C6364C07E}" srcOrd="1" destOrd="0" presId="urn:microsoft.com/office/officeart/2018/2/layout/IconCircleList"/>
    <dgm:cxn modelId="{060A3CF7-4EE5-4515-B13E-939C0DA88FC7}" type="presParOf" srcId="{234ED245-EB09-4D29-81B2-2748D3008B86}" destId="{433570BB-E162-41C5-94DF-697FDA620E46}" srcOrd="2" destOrd="0" presId="urn:microsoft.com/office/officeart/2018/2/layout/IconCircleList"/>
    <dgm:cxn modelId="{3672DE46-FB86-4F64-9A76-2DA9F8E3628E}" type="presParOf" srcId="{234ED245-EB09-4D29-81B2-2748D3008B86}" destId="{D0FC5215-1C7A-4B56-B9D3-AEC92A56F7ED}" srcOrd="3" destOrd="0" presId="urn:microsoft.com/office/officeart/2018/2/layout/IconCircleList"/>
    <dgm:cxn modelId="{8E197F16-9236-4458-B931-130CF8F91741}" type="presParOf" srcId="{1518A993-5E29-401D-B3F9-9A51D3BA1DB0}" destId="{57F93F2A-7E16-4CC3-8DAA-6CAC0B944923}" srcOrd="1" destOrd="0" presId="urn:microsoft.com/office/officeart/2018/2/layout/IconCircleList"/>
    <dgm:cxn modelId="{61017869-E97F-4795-8557-D40F0A74E2F9}" type="presParOf" srcId="{1518A993-5E29-401D-B3F9-9A51D3BA1DB0}" destId="{2C924F26-09A2-4578-86B4-2790DFE469EC}" srcOrd="2" destOrd="0" presId="urn:microsoft.com/office/officeart/2018/2/layout/IconCircleList"/>
    <dgm:cxn modelId="{7A942F81-CA4E-41B3-A000-D9B46E9450B4}" type="presParOf" srcId="{2C924F26-09A2-4578-86B4-2790DFE469EC}" destId="{CE371E48-97DB-48B3-8230-A7063787CDBA}" srcOrd="0" destOrd="0" presId="urn:microsoft.com/office/officeart/2018/2/layout/IconCircleList"/>
    <dgm:cxn modelId="{AD4CAE73-4045-441A-9C4C-E0425D38CC53}" type="presParOf" srcId="{2C924F26-09A2-4578-86B4-2790DFE469EC}" destId="{6CC5F456-36CF-42C5-A5C2-5BC1075A2A5B}" srcOrd="1" destOrd="0" presId="urn:microsoft.com/office/officeart/2018/2/layout/IconCircleList"/>
    <dgm:cxn modelId="{88A84F3A-90CB-4FF2-A216-04F64FB8A14E}" type="presParOf" srcId="{2C924F26-09A2-4578-86B4-2790DFE469EC}" destId="{AB054217-1C1E-46C9-AFF0-57758972B25C}" srcOrd="2" destOrd="0" presId="urn:microsoft.com/office/officeart/2018/2/layout/IconCircleList"/>
    <dgm:cxn modelId="{A5ACD63E-9D26-4BC4-8485-F2ADE764AB0D}" type="presParOf" srcId="{2C924F26-09A2-4578-86B4-2790DFE469EC}" destId="{8E5D5F70-BFD7-42A2-A838-DF35FB8EC797}" srcOrd="3" destOrd="0" presId="urn:microsoft.com/office/officeart/2018/2/layout/IconCircleList"/>
    <dgm:cxn modelId="{44305371-53C2-4984-9FDE-5CCB41D54007}" type="presParOf" srcId="{1518A993-5E29-401D-B3F9-9A51D3BA1DB0}" destId="{EBA382D3-45F5-4051-ABBF-0B6E342157FD}" srcOrd="3" destOrd="0" presId="urn:microsoft.com/office/officeart/2018/2/layout/IconCircleList"/>
    <dgm:cxn modelId="{ED1C39C0-5312-4D6E-830C-8C3423321CD4}" type="presParOf" srcId="{1518A993-5E29-401D-B3F9-9A51D3BA1DB0}" destId="{C6347574-253D-4DE4-ADD1-060F614E53CB}" srcOrd="4" destOrd="0" presId="urn:microsoft.com/office/officeart/2018/2/layout/IconCircleList"/>
    <dgm:cxn modelId="{F3286315-6B31-454E-B749-18FF97A16D41}" type="presParOf" srcId="{C6347574-253D-4DE4-ADD1-060F614E53CB}" destId="{8A095924-D91D-4FEA-8AB6-7B9114F0F59A}" srcOrd="0" destOrd="0" presId="urn:microsoft.com/office/officeart/2018/2/layout/IconCircleList"/>
    <dgm:cxn modelId="{0F15C592-4809-4834-B167-68AB0E39A54F}" type="presParOf" srcId="{C6347574-253D-4DE4-ADD1-060F614E53CB}" destId="{6ED1B674-FAC3-4084-A13D-014E6CB6BA32}" srcOrd="1" destOrd="0" presId="urn:microsoft.com/office/officeart/2018/2/layout/IconCircleList"/>
    <dgm:cxn modelId="{600C88E2-40C7-40AA-88E4-D1501BECA6CA}" type="presParOf" srcId="{C6347574-253D-4DE4-ADD1-060F614E53CB}" destId="{DC2950C2-A950-43B3-8FF7-0748B575BC6D}" srcOrd="2" destOrd="0" presId="urn:microsoft.com/office/officeart/2018/2/layout/IconCircleList"/>
    <dgm:cxn modelId="{6784B054-85EC-4FE4-9FA9-D8C2BFC9BF9A}" type="presParOf" srcId="{C6347574-253D-4DE4-ADD1-060F614E53CB}" destId="{72C6900D-9B99-4D64-AA2B-804C2AE6DCD2}" srcOrd="3" destOrd="0" presId="urn:microsoft.com/office/officeart/2018/2/layout/IconCircleList"/>
    <dgm:cxn modelId="{7F68EC22-E3FE-4D49-B0CC-ACD3EFDD99B0}" type="presParOf" srcId="{1518A993-5E29-401D-B3F9-9A51D3BA1DB0}" destId="{1BAD3EEC-3D62-4BF6-BE0D-EC4F0212A4CD}" srcOrd="5" destOrd="0" presId="urn:microsoft.com/office/officeart/2018/2/layout/IconCircleList"/>
    <dgm:cxn modelId="{4161335D-8499-4F8C-A7EB-8778112586E9}" type="presParOf" srcId="{1518A993-5E29-401D-B3F9-9A51D3BA1DB0}" destId="{BE837DE1-E9C8-4C5D-9657-EB1DE851F18A}" srcOrd="6" destOrd="0" presId="urn:microsoft.com/office/officeart/2018/2/layout/IconCircleList"/>
    <dgm:cxn modelId="{48DCC82C-06A8-4508-9FC0-7F3343CA5361}" type="presParOf" srcId="{BE837DE1-E9C8-4C5D-9657-EB1DE851F18A}" destId="{CF383050-11FF-42E5-938A-047BAC0D4AF0}" srcOrd="0" destOrd="0" presId="urn:microsoft.com/office/officeart/2018/2/layout/IconCircleList"/>
    <dgm:cxn modelId="{56B8F345-1455-4251-B0AB-D6ED351CCA6E}" type="presParOf" srcId="{BE837DE1-E9C8-4C5D-9657-EB1DE851F18A}" destId="{75A994F6-EA3E-422A-BFE3-EC6C3636383D}" srcOrd="1" destOrd="0" presId="urn:microsoft.com/office/officeart/2018/2/layout/IconCircleList"/>
    <dgm:cxn modelId="{C8E72C15-193A-449E-9048-71E7C91215A5}" type="presParOf" srcId="{BE837DE1-E9C8-4C5D-9657-EB1DE851F18A}" destId="{D1B6A2DF-61AA-4B4E-B3B7-5DF8E2D2EBC9}" srcOrd="2" destOrd="0" presId="urn:microsoft.com/office/officeart/2018/2/layout/IconCircleList"/>
    <dgm:cxn modelId="{F71DB096-F5F7-47DB-BDBF-785ED576298F}" type="presParOf" srcId="{BE837DE1-E9C8-4C5D-9657-EB1DE851F18A}" destId="{5E40534E-E971-4C5D-8368-6D17A604EE36}" srcOrd="3" destOrd="0" presId="urn:microsoft.com/office/officeart/2018/2/layout/IconCircleList"/>
    <dgm:cxn modelId="{A037B5E6-5131-4EB9-AD3F-9373DF12EC59}" type="presParOf" srcId="{1518A993-5E29-401D-B3F9-9A51D3BA1DB0}" destId="{D2AA75C3-E26C-44E3-8B95-659D35D6411E}" srcOrd="7" destOrd="0" presId="urn:microsoft.com/office/officeart/2018/2/layout/IconCircleList"/>
    <dgm:cxn modelId="{3F2F0C47-4CCF-4383-B3B2-2450D9C24073}" type="presParOf" srcId="{1518A993-5E29-401D-B3F9-9A51D3BA1DB0}" destId="{9A0B15F1-3C35-417F-8295-3CBF0738FFA8}" srcOrd="8" destOrd="0" presId="urn:microsoft.com/office/officeart/2018/2/layout/IconCircleList"/>
    <dgm:cxn modelId="{627923B5-E506-465F-AA3F-4E7EF12CDCF7}" type="presParOf" srcId="{9A0B15F1-3C35-417F-8295-3CBF0738FFA8}" destId="{77508F08-C5EC-4BCE-BBEB-7594183A753E}" srcOrd="0" destOrd="0" presId="urn:microsoft.com/office/officeart/2018/2/layout/IconCircleList"/>
    <dgm:cxn modelId="{BF5CDE5B-AD33-4E41-BD58-B2F66E0588DA}" type="presParOf" srcId="{9A0B15F1-3C35-417F-8295-3CBF0738FFA8}" destId="{164C9C29-EF35-458A-A382-CBB19068D8C3}" srcOrd="1" destOrd="0" presId="urn:microsoft.com/office/officeart/2018/2/layout/IconCircleList"/>
    <dgm:cxn modelId="{BFA97E55-B5B5-4D3C-BBAA-7A1D5C04B4BD}" type="presParOf" srcId="{9A0B15F1-3C35-417F-8295-3CBF0738FFA8}" destId="{682481C2-FE37-4ABD-96BA-161A902986A7}" srcOrd="2" destOrd="0" presId="urn:microsoft.com/office/officeart/2018/2/layout/IconCircleList"/>
    <dgm:cxn modelId="{CF3AE347-F448-4775-9B55-6DA2F73C1C38}" type="presParOf" srcId="{9A0B15F1-3C35-417F-8295-3CBF0738FFA8}" destId="{8F334673-913D-45D9-93BB-98F548B36663}" srcOrd="3" destOrd="0" presId="urn:microsoft.com/office/officeart/2018/2/layout/IconCircleList"/>
    <dgm:cxn modelId="{93D5D446-F3B9-4614-BA8D-5C4D81EE6C66}" type="presParOf" srcId="{1518A993-5E29-401D-B3F9-9A51D3BA1DB0}" destId="{9993CE67-E529-4EE1-959F-F8E45D99BF5E}" srcOrd="9" destOrd="0" presId="urn:microsoft.com/office/officeart/2018/2/layout/IconCircleList"/>
    <dgm:cxn modelId="{B44119C7-1B2F-4D85-AD4A-1679F8C68128}" type="presParOf" srcId="{1518A993-5E29-401D-B3F9-9A51D3BA1DB0}" destId="{649D1768-ABF1-452E-88C9-A3C9613EDC3B}" srcOrd="10" destOrd="0" presId="urn:microsoft.com/office/officeart/2018/2/layout/IconCircleList"/>
    <dgm:cxn modelId="{5B051561-4ADB-4E2B-9E1B-ADDF36A7215C}" type="presParOf" srcId="{649D1768-ABF1-452E-88C9-A3C9613EDC3B}" destId="{3BE3D71D-2BCD-4414-986B-6893A0E9E9E2}" srcOrd="0" destOrd="0" presId="urn:microsoft.com/office/officeart/2018/2/layout/IconCircleList"/>
    <dgm:cxn modelId="{FD39FBD7-B269-4F69-9CDF-5F304332586F}" type="presParOf" srcId="{649D1768-ABF1-452E-88C9-A3C9613EDC3B}" destId="{97111E53-CE03-4FB4-85C3-DC1C499EC99B}" srcOrd="1" destOrd="0" presId="urn:microsoft.com/office/officeart/2018/2/layout/IconCircleList"/>
    <dgm:cxn modelId="{CEF353A6-9A68-4B81-A6BD-649EBAD3F1C1}" type="presParOf" srcId="{649D1768-ABF1-452E-88C9-A3C9613EDC3B}" destId="{FBB58028-400C-45F0-A08C-7B2EC88CFC75}" srcOrd="2" destOrd="0" presId="urn:microsoft.com/office/officeart/2018/2/layout/IconCircleList"/>
    <dgm:cxn modelId="{74067D6D-0895-486E-B4C1-9F4C7C48F177}" type="presParOf" srcId="{649D1768-ABF1-452E-88C9-A3C9613EDC3B}" destId="{C8697051-33C2-40FF-9C43-43B1E38EACE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89D488-EFBA-4D1E-A2E4-54733B3A54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A82F831-AB05-4BF3-A929-2D357C24CE44}">
      <dgm:prSet/>
      <dgm:spPr/>
      <dgm:t>
        <a:bodyPr/>
        <a:lstStyle/>
        <a:p>
          <a:r>
            <a:rPr lang="en-US" dirty="0"/>
            <a:t>What other fuel cells can I make?</a:t>
          </a:r>
        </a:p>
      </dgm:t>
    </dgm:pt>
    <dgm:pt modelId="{C3F7258B-04C3-49F8-8150-A7E3D887D032}" type="parTrans" cxnId="{CAB12808-2680-4116-BCC2-3E6F21A45CBC}">
      <dgm:prSet/>
      <dgm:spPr/>
      <dgm:t>
        <a:bodyPr/>
        <a:lstStyle/>
        <a:p>
          <a:endParaRPr lang="en-US"/>
        </a:p>
      </dgm:t>
    </dgm:pt>
    <dgm:pt modelId="{E0E724D0-0E0C-4BA3-9CFE-6834D69C8821}" type="sibTrans" cxnId="{CAB12808-2680-4116-BCC2-3E6F21A45CBC}">
      <dgm:prSet/>
      <dgm:spPr/>
      <dgm:t>
        <a:bodyPr/>
        <a:lstStyle/>
        <a:p>
          <a:endParaRPr lang="en-US"/>
        </a:p>
      </dgm:t>
    </dgm:pt>
    <dgm:pt modelId="{EB6064DC-B3C4-455D-B47C-CA9C2797EBEF}">
      <dgm:prSet/>
      <dgm:spPr/>
      <dgm:t>
        <a:bodyPr/>
        <a:lstStyle/>
        <a:p>
          <a:r>
            <a:rPr lang="en-US"/>
            <a:t>Why do bubbles form in the water?</a:t>
          </a:r>
        </a:p>
      </dgm:t>
    </dgm:pt>
    <dgm:pt modelId="{CDDA5FBA-E4D2-4A89-9DDB-EB80F037C345}" type="parTrans" cxnId="{E8D42041-38B8-4749-9802-E37FB57A3282}">
      <dgm:prSet/>
      <dgm:spPr/>
      <dgm:t>
        <a:bodyPr/>
        <a:lstStyle/>
        <a:p>
          <a:endParaRPr lang="en-US"/>
        </a:p>
      </dgm:t>
    </dgm:pt>
    <dgm:pt modelId="{B0935DF0-BBEA-466F-86D0-C4F547362887}" type="sibTrans" cxnId="{E8D42041-38B8-4749-9802-E37FB57A3282}">
      <dgm:prSet/>
      <dgm:spPr/>
      <dgm:t>
        <a:bodyPr/>
        <a:lstStyle/>
        <a:p>
          <a:endParaRPr lang="en-US"/>
        </a:p>
      </dgm:t>
    </dgm:pt>
    <dgm:pt modelId="{57293C5F-A2BE-4BC0-B427-00D7B6F3B9E3}">
      <dgm:prSet/>
      <dgm:spPr/>
      <dgm:t>
        <a:bodyPr/>
        <a:lstStyle/>
        <a:p>
          <a:r>
            <a:rPr lang="en-US"/>
            <a:t>Why does graphite work as a catalyst?</a:t>
          </a:r>
        </a:p>
      </dgm:t>
    </dgm:pt>
    <dgm:pt modelId="{50D330C6-EAE7-4FC0-8BA9-93BFF25BABD6}" type="parTrans" cxnId="{018312A8-6340-42E8-A205-924785ED675E}">
      <dgm:prSet/>
      <dgm:spPr/>
      <dgm:t>
        <a:bodyPr/>
        <a:lstStyle/>
        <a:p>
          <a:endParaRPr lang="en-US"/>
        </a:p>
      </dgm:t>
    </dgm:pt>
    <dgm:pt modelId="{84FF557A-2C89-41F1-ADDD-78489928FAF0}" type="sibTrans" cxnId="{018312A8-6340-42E8-A205-924785ED675E}">
      <dgm:prSet/>
      <dgm:spPr/>
      <dgm:t>
        <a:bodyPr/>
        <a:lstStyle/>
        <a:p>
          <a:endParaRPr lang="en-US"/>
        </a:p>
      </dgm:t>
    </dgm:pt>
    <dgm:pt modelId="{9FE9B0D5-BCB6-42EB-A320-2BB62BCC9FB4}">
      <dgm:prSet/>
      <dgm:spPr/>
      <dgm:t>
        <a:bodyPr/>
        <a:lstStyle/>
        <a:p>
          <a:r>
            <a:rPr lang="en-US"/>
            <a:t>Can I make my fuel cell smaller and have a compact cell</a:t>
          </a:r>
        </a:p>
      </dgm:t>
    </dgm:pt>
    <dgm:pt modelId="{31DFB2D6-DBC4-47B4-BF7F-039B1221AF10}" type="parTrans" cxnId="{50B0ECC4-7DE7-4C22-8D80-B784745CCEAA}">
      <dgm:prSet/>
      <dgm:spPr/>
      <dgm:t>
        <a:bodyPr/>
        <a:lstStyle/>
        <a:p>
          <a:endParaRPr lang="en-US"/>
        </a:p>
      </dgm:t>
    </dgm:pt>
    <dgm:pt modelId="{7432EB2B-BAA1-4666-A8B4-223DE47F8E81}" type="sibTrans" cxnId="{50B0ECC4-7DE7-4C22-8D80-B784745CCEAA}">
      <dgm:prSet/>
      <dgm:spPr/>
      <dgm:t>
        <a:bodyPr/>
        <a:lstStyle/>
        <a:p>
          <a:endParaRPr lang="en-US"/>
        </a:p>
      </dgm:t>
    </dgm:pt>
    <dgm:pt modelId="{5629C416-7F5C-4D52-9A72-654E54BDF484}">
      <dgm:prSet/>
      <dgm:spPr/>
      <dgm:t>
        <a:bodyPr/>
        <a:lstStyle/>
        <a:p>
          <a:r>
            <a:rPr lang="en-US"/>
            <a:t>How do I use solar energy to separate the hydrogen from water instead of using battery?</a:t>
          </a:r>
        </a:p>
      </dgm:t>
    </dgm:pt>
    <dgm:pt modelId="{3C3505F2-3024-48CD-857E-DC8A8E3DA1C1}" type="parTrans" cxnId="{5C05D74F-F1F2-4266-899F-44BEA07287FB}">
      <dgm:prSet/>
      <dgm:spPr/>
      <dgm:t>
        <a:bodyPr/>
        <a:lstStyle/>
        <a:p>
          <a:endParaRPr lang="en-US"/>
        </a:p>
      </dgm:t>
    </dgm:pt>
    <dgm:pt modelId="{AE738ED2-7C52-4BF6-88BA-3A2F98304239}" type="sibTrans" cxnId="{5C05D74F-F1F2-4266-899F-44BEA07287FB}">
      <dgm:prSet/>
      <dgm:spPr/>
      <dgm:t>
        <a:bodyPr/>
        <a:lstStyle/>
        <a:p>
          <a:endParaRPr lang="en-US"/>
        </a:p>
      </dgm:t>
    </dgm:pt>
    <dgm:pt modelId="{6174CE32-C406-40DC-9F2C-532F3BD20183}" type="pres">
      <dgm:prSet presAssocID="{E489D488-EFBA-4D1E-A2E4-54733B3A5426}" presName="vert0" presStyleCnt="0">
        <dgm:presLayoutVars>
          <dgm:dir/>
          <dgm:animOne val="branch"/>
          <dgm:animLvl val="lvl"/>
        </dgm:presLayoutVars>
      </dgm:prSet>
      <dgm:spPr/>
    </dgm:pt>
    <dgm:pt modelId="{11436802-4D7E-4BB7-9D53-16BE71246DB5}" type="pres">
      <dgm:prSet presAssocID="{8A82F831-AB05-4BF3-A929-2D357C24CE44}" presName="thickLine" presStyleLbl="alignNode1" presStyleIdx="0" presStyleCnt="5"/>
      <dgm:spPr/>
    </dgm:pt>
    <dgm:pt modelId="{24D9C2C3-D133-4D11-9A13-0F0EDB347D05}" type="pres">
      <dgm:prSet presAssocID="{8A82F831-AB05-4BF3-A929-2D357C24CE44}" presName="horz1" presStyleCnt="0"/>
      <dgm:spPr/>
    </dgm:pt>
    <dgm:pt modelId="{C8118210-16B4-4216-B785-7C6535600068}" type="pres">
      <dgm:prSet presAssocID="{8A82F831-AB05-4BF3-A929-2D357C24CE44}" presName="tx1" presStyleLbl="revTx" presStyleIdx="0" presStyleCnt="5"/>
      <dgm:spPr/>
    </dgm:pt>
    <dgm:pt modelId="{79C8F898-1D5E-48BB-949E-9D751E8434FC}" type="pres">
      <dgm:prSet presAssocID="{8A82F831-AB05-4BF3-A929-2D357C24CE44}" presName="vert1" presStyleCnt="0"/>
      <dgm:spPr/>
    </dgm:pt>
    <dgm:pt modelId="{DA00831E-D3DE-4753-9FAC-77D49FD6907C}" type="pres">
      <dgm:prSet presAssocID="{EB6064DC-B3C4-455D-B47C-CA9C2797EBEF}" presName="thickLine" presStyleLbl="alignNode1" presStyleIdx="1" presStyleCnt="5"/>
      <dgm:spPr/>
    </dgm:pt>
    <dgm:pt modelId="{25386C7F-5D77-42E7-9484-7ED6C1D4788E}" type="pres">
      <dgm:prSet presAssocID="{EB6064DC-B3C4-455D-B47C-CA9C2797EBEF}" presName="horz1" presStyleCnt="0"/>
      <dgm:spPr/>
    </dgm:pt>
    <dgm:pt modelId="{ECA34CCD-259B-4242-A0F4-C89E206024B2}" type="pres">
      <dgm:prSet presAssocID="{EB6064DC-B3C4-455D-B47C-CA9C2797EBEF}" presName="tx1" presStyleLbl="revTx" presStyleIdx="1" presStyleCnt="5"/>
      <dgm:spPr/>
    </dgm:pt>
    <dgm:pt modelId="{7D3E9320-BA55-4142-AA59-1882B8258743}" type="pres">
      <dgm:prSet presAssocID="{EB6064DC-B3C4-455D-B47C-CA9C2797EBEF}" presName="vert1" presStyleCnt="0"/>
      <dgm:spPr/>
    </dgm:pt>
    <dgm:pt modelId="{6046B4B3-F9D7-4045-B789-E5FFF1ADDD73}" type="pres">
      <dgm:prSet presAssocID="{57293C5F-A2BE-4BC0-B427-00D7B6F3B9E3}" presName="thickLine" presStyleLbl="alignNode1" presStyleIdx="2" presStyleCnt="5"/>
      <dgm:spPr/>
    </dgm:pt>
    <dgm:pt modelId="{AC65BBD9-CAA1-4242-A856-1DC46A0EEFB8}" type="pres">
      <dgm:prSet presAssocID="{57293C5F-A2BE-4BC0-B427-00D7B6F3B9E3}" presName="horz1" presStyleCnt="0"/>
      <dgm:spPr/>
    </dgm:pt>
    <dgm:pt modelId="{C2A3B295-3198-4045-90E7-B4987C24229D}" type="pres">
      <dgm:prSet presAssocID="{57293C5F-A2BE-4BC0-B427-00D7B6F3B9E3}" presName="tx1" presStyleLbl="revTx" presStyleIdx="2" presStyleCnt="5"/>
      <dgm:spPr/>
    </dgm:pt>
    <dgm:pt modelId="{83A80CC5-C0D1-455B-9E83-A4FD94A92541}" type="pres">
      <dgm:prSet presAssocID="{57293C5F-A2BE-4BC0-B427-00D7B6F3B9E3}" presName="vert1" presStyleCnt="0"/>
      <dgm:spPr/>
    </dgm:pt>
    <dgm:pt modelId="{EB474500-BF91-43C9-9D97-127FF986E804}" type="pres">
      <dgm:prSet presAssocID="{9FE9B0D5-BCB6-42EB-A320-2BB62BCC9FB4}" presName="thickLine" presStyleLbl="alignNode1" presStyleIdx="3" presStyleCnt="5"/>
      <dgm:spPr/>
    </dgm:pt>
    <dgm:pt modelId="{FF40EB60-407B-4481-9529-4D11BFE5C97F}" type="pres">
      <dgm:prSet presAssocID="{9FE9B0D5-BCB6-42EB-A320-2BB62BCC9FB4}" presName="horz1" presStyleCnt="0"/>
      <dgm:spPr/>
    </dgm:pt>
    <dgm:pt modelId="{5BD1613D-98AC-49B5-A561-DAE7ED900377}" type="pres">
      <dgm:prSet presAssocID="{9FE9B0D5-BCB6-42EB-A320-2BB62BCC9FB4}" presName="tx1" presStyleLbl="revTx" presStyleIdx="3" presStyleCnt="5"/>
      <dgm:spPr/>
    </dgm:pt>
    <dgm:pt modelId="{814B3708-C5F1-488C-AEC1-93234B656DD9}" type="pres">
      <dgm:prSet presAssocID="{9FE9B0D5-BCB6-42EB-A320-2BB62BCC9FB4}" presName="vert1" presStyleCnt="0"/>
      <dgm:spPr/>
    </dgm:pt>
    <dgm:pt modelId="{7457B638-477A-4210-B65C-7962F3064E47}" type="pres">
      <dgm:prSet presAssocID="{5629C416-7F5C-4D52-9A72-654E54BDF484}" presName="thickLine" presStyleLbl="alignNode1" presStyleIdx="4" presStyleCnt="5"/>
      <dgm:spPr/>
    </dgm:pt>
    <dgm:pt modelId="{C9D476CC-7487-4F98-9098-5E4010106FA3}" type="pres">
      <dgm:prSet presAssocID="{5629C416-7F5C-4D52-9A72-654E54BDF484}" presName="horz1" presStyleCnt="0"/>
      <dgm:spPr/>
    </dgm:pt>
    <dgm:pt modelId="{14EA8DA7-CAB3-4DBD-9639-103C8B720BEF}" type="pres">
      <dgm:prSet presAssocID="{5629C416-7F5C-4D52-9A72-654E54BDF484}" presName="tx1" presStyleLbl="revTx" presStyleIdx="4" presStyleCnt="5"/>
      <dgm:spPr/>
    </dgm:pt>
    <dgm:pt modelId="{DB3E52F2-01C4-4D02-BD81-701CFED3AB73}" type="pres">
      <dgm:prSet presAssocID="{5629C416-7F5C-4D52-9A72-654E54BDF484}" presName="vert1" presStyleCnt="0"/>
      <dgm:spPr/>
    </dgm:pt>
  </dgm:ptLst>
  <dgm:cxnLst>
    <dgm:cxn modelId="{A379F405-D917-43B2-A8A1-BE89822F8577}" type="presOf" srcId="{9FE9B0D5-BCB6-42EB-A320-2BB62BCC9FB4}" destId="{5BD1613D-98AC-49B5-A561-DAE7ED900377}" srcOrd="0" destOrd="0" presId="urn:microsoft.com/office/officeart/2008/layout/LinedList"/>
    <dgm:cxn modelId="{CAB12808-2680-4116-BCC2-3E6F21A45CBC}" srcId="{E489D488-EFBA-4D1E-A2E4-54733B3A5426}" destId="{8A82F831-AB05-4BF3-A929-2D357C24CE44}" srcOrd="0" destOrd="0" parTransId="{C3F7258B-04C3-49F8-8150-A7E3D887D032}" sibTransId="{E0E724D0-0E0C-4BA3-9CFE-6834D69C8821}"/>
    <dgm:cxn modelId="{E8D42041-38B8-4749-9802-E37FB57A3282}" srcId="{E489D488-EFBA-4D1E-A2E4-54733B3A5426}" destId="{EB6064DC-B3C4-455D-B47C-CA9C2797EBEF}" srcOrd="1" destOrd="0" parTransId="{CDDA5FBA-E4D2-4A89-9DDB-EB80F037C345}" sibTransId="{B0935DF0-BBEA-466F-86D0-C4F547362887}"/>
    <dgm:cxn modelId="{0D4D9D64-5D8D-44E2-A11B-5F740FCD5077}" type="presOf" srcId="{5629C416-7F5C-4D52-9A72-654E54BDF484}" destId="{14EA8DA7-CAB3-4DBD-9639-103C8B720BEF}" srcOrd="0" destOrd="0" presId="urn:microsoft.com/office/officeart/2008/layout/LinedList"/>
    <dgm:cxn modelId="{5C05D74F-F1F2-4266-899F-44BEA07287FB}" srcId="{E489D488-EFBA-4D1E-A2E4-54733B3A5426}" destId="{5629C416-7F5C-4D52-9A72-654E54BDF484}" srcOrd="4" destOrd="0" parTransId="{3C3505F2-3024-48CD-857E-DC8A8E3DA1C1}" sibTransId="{AE738ED2-7C52-4BF6-88BA-3A2F98304239}"/>
    <dgm:cxn modelId="{26FD8B57-17C9-4A69-95EF-232B802C2CCD}" type="presOf" srcId="{57293C5F-A2BE-4BC0-B427-00D7B6F3B9E3}" destId="{C2A3B295-3198-4045-90E7-B4987C24229D}" srcOrd="0" destOrd="0" presId="urn:microsoft.com/office/officeart/2008/layout/LinedList"/>
    <dgm:cxn modelId="{CD700A94-6EEE-4646-9BE0-33FE6710EA43}" type="presOf" srcId="{E489D488-EFBA-4D1E-A2E4-54733B3A5426}" destId="{6174CE32-C406-40DC-9F2C-532F3BD20183}" srcOrd="0" destOrd="0" presId="urn:microsoft.com/office/officeart/2008/layout/LinedList"/>
    <dgm:cxn modelId="{018312A8-6340-42E8-A205-924785ED675E}" srcId="{E489D488-EFBA-4D1E-A2E4-54733B3A5426}" destId="{57293C5F-A2BE-4BC0-B427-00D7B6F3B9E3}" srcOrd="2" destOrd="0" parTransId="{50D330C6-EAE7-4FC0-8BA9-93BFF25BABD6}" sibTransId="{84FF557A-2C89-41F1-ADDD-78489928FAF0}"/>
    <dgm:cxn modelId="{67648EA9-7B55-471C-A38A-3BAC0425165D}" type="presOf" srcId="{EB6064DC-B3C4-455D-B47C-CA9C2797EBEF}" destId="{ECA34CCD-259B-4242-A0F4-C89E206024B2}" srcOrd="0" destOrd="0" presId="urn:microsoft.com/office/officeart/2008/layout/LinedList"/>
    <dgm:cxn modelId="{50B0ECC4-7DE7-4C22-8D80-B784745CCEAA}" srcId="{E489D488-EFBA-4D1E-A2E4-54733B3A5426}" destId="{9FE9B0D5-BCB6-42EB-A320-2BB62BCC9FB4}" srcOrd="3" destOrd="0" parTransId="{31DFB2D6-DBC4-47B4-BF7F-039B1221AF10}" sibTransId="{7432EB2B-BAA1-4666-A8B4-223DE47F8E81}"/>
    <dgm:cxn modelId="{5C3B5CC8-8345-4901-93B0-1BE79D574632}" type="presOf" srcId="{8A82F831-AB05-4BF3-A929-2D357C24CE44}" destId="{C8118210-16B4-4216-B785-7C6535600068}" srcOrd="0" destOrd="0" presId="urn:microsoft.com/office/officeart/2008/layout/LinedList"/>
    <dgm:cxn modelId="{AC60C574-6664-4D9F-870A-46563285EE0A}" type="presParOf" srcId="{6174CE32-C406-40DC-9F2C-532F3BD20183}" destId="{11436802-4D7E-4BB7-9D53-16BE71246DB5}" srcOrd="0" destOrd="0" presId="urn:microsoft.com/office/officeart/2008/layout/LinedList"/>
    <dgm:cxn modelId="{48946734-77F1-4575-BA99-D49DF63A2BEC}" type="presParOf" srcId="{6174CE32-C406-40DC-9F2C-532F3BD20183}" destId="{24D9C2C3-D133-4D11-9A13-0F0EDB347D05}" srcOrd="1" destOrd="0" presId="urn:microsoft.com/office/officeart/2008/layout/LinedList"/>
    <dgm:cxn modelId="{34CE89E3-005B-4819-A60C-E78D302186B9}" type="presParOf" srcId="{24D9C2C3-D133-4D11-9A13-0F0EDB347D05}" destId="{C8118210-16B4-4216-B785-7C6535600068}" srcOrd="0" destOrd="0" presId="urn:microsoft.com/office/officeart/2008/layout/LinedList"/>
    <dgm:cxn modelId="{82AB8F9E-D8C8-4FC0-AEA6-E32BA593AD2B}" type="presParOf" srcId="{24D9C2C3-D133-4D11-9A13-0F0EDB347D05}" destId="{79C8F898-1D5E-48BB-949E-9D751E8434FC}" srcOrd="1" destOrd="0" presId="urn:microsoft.com/office/officeart/2008/layout/LinedList"/>
    <dgm:cxn modelId="{2239DE4A-9E24-45B1-B411-7B598A9EA45B}" type="presParOf" srcId="{6174CE32-C406-40DC-9F2C-532F3BD20183}" destId="{DA00831E-D3DE-4753-9FAC-77D49FD6907C}" srcOrd="2" destOrd="0" presId="urn:microsoft.com/office/officeart/2008/layout/LinedList"/>
    <dgm:cxn modelId="{65B8796F-57D3-42EC-BD07-A2594380EBF1}" type="presParOf" srcId="{6174CE32-C406-40DC-9F2C-532F3BD20183}" destId="{25386C7F-5D77-42E7-9484-7ED6C1D4788E}" srcOrd="3" destOrd="0" presId="urn:microsoft.com/office/officeart/2008/layout/LinedList"/>
    <dgm:cxn modelId="{621BDDC9-1968-42B7-8636-8F2EBA5F0B38}" type="presParOf" srcId="{25386C7F-5D77-42E7-9484-7ED6C1D4788E}" destId="{ECA34CCD-259B-4242-A0F4-C89E206024B2}" srcOrd="0" destOrd="0" presId="urn:microsoft.com/office/officeart/2008/layout/LinedList"/>
    <dgm:cxn modelId="{BE177908-2F20-4B82-B58F-262B3DA780A3}" type="presParOf" srcId="{25386C7F-5D77-42E7-9484-7ED6C1D4788E}" destId="{7D3E9320-BA55-4142-AA59-1882B8258743}" srcOrd="1" destOrd="0" presId="urn:microsoft.com/office/officeart/2008/layout/LinedList"/>
    <dgm:cxn modelId="{77382AAA-8F0E-4004-B898-C8ACE592C7D3}" type="presParOf" srcId="{6174CE32-C406-40DC-9F2C-532F3BD20183}" destId="{6046B4B3-F9D7-4045-B789-E5FFF1ADDD73}" srcOrd="4" destOrd="0" presId="urn:microsoft.com/office/officeart/2008/layout/LinedList"/>
    <dgm:cxn modelId="{9008E256-4854-4943-9758-69C6FF3323AB}" type="presParOf" srcId="{6174CE32-C406-40DC-9F2C-532F3BD20183}" destId="{AC65BBD9-CAA1-4242-A856-1DC46A0EEFB8}" srcOrd="5" destOrd="0" presId="urn:microsoft.com/office/officeart/2008/layout/LinedList"/>
    <dgm:cxn modelId="{092F0731-A914-434A-9C52-EFEC5E6AEFAF}" type="presParOf" srcId="{AC65BBD9-CAA1-4242-A856-1DC46A0EEFB8}" destId="{C2A3B295-3198-4045-90E7-B4987C24229D}" srcOrd="0" destOrd="0" presId="urn:microsoft.com/office/officeart/2008/layout/LinedList"/>
    <dgm:cxn modelId="{7EA1D36D-CE84-4117-8FE5-CC5425A7CFA9}" type="presParOf" srcId="{AC65BBD9-CAA1-4242-A856-1DC46A0EEFB8}" destId="{83A80CC5-C0D1-455B-9E83-A4FD94A92541}" srcOrd="1" destOrd="0" presId="urn:microsoft.com/office/officeart/2008/layout/LinedList"/>
    <dgm:cxn modelId="{B9A924D3-59CA-4250-ADC3-F90FFADCB1F7}" type="presParOf" srcId="{6174CE32-C406-40DC-9F2C-532F3BD20183}" destId="{EB474500-BF91-43C9-9D97-127FF986E804}" srcOrd="6" destOrd="0" presId="urn:microsoft.com/office/officeart/2008/layout/LinedList"/>
    <dgm:cxn modelId="{2465B65F-80D7-4E7A-8BAD-78B4A829328C}" type="presParOf" srcId="{6174CE32-C406-40DC-9F2C-532F3BD20183}" destId="{FF40EB60-407B-4481-9529-4D11BFE5C97F}" srcOrd="7" destOrd="0" presId="urn:microsoft.com/office/officeart/2008/layout/LinedList"/>
    <dgm:cxn modelId="{DC28C8DE-7F26-41F4-9B49-A795C8C4E1EA}" type="presParOf" srcId="{FF40EB60-407B-4481-9529-4D11BFE5C97F}" destId="{5BD1613D-98AC-49B5-A561-DAE7ED900377}" srcOrd="0" destOrd="0" presId="urn:microsoft.com/office/officeart/2008/layout/LinedList"/>
    <dgm:cxn modelId="{1709082E-3C32-443C-B046-5A1F87410D00}" type="presParOf" srcId="{FF40EB60-407B-4481-9529-4D11BFE5C97F}" destId="{814B3708-C5F1-488C-AEC1-93234B656DD9}" srcOrd="1" destOrd="0" presId="urn:microsoft.com/office/officeart/2008/layout/LinedList"/>
    <dgm:cxn modelId="{F47D8FBD-7100-4BBD-AC48-D908F5A23E22}" type="presParOf" srcId="{6174CE32-C406-40DC-9F2C-532F3BD20183}" destId="{7457B638-477A-4210-B65C-7962F3064E47}" srcOrd="8" destOrd="0" presId="urn:microsoft.com/office/officeart/2008/layout/LinedList"/>
    <dgm:cxn modelId="{BB131EF3-3170-4205-B77C-71B55CE0A839}" type="presParOf" srcId="{6174CE32-C406-40DC-9F2C-532F3BD20183}" destId="{C9D476CC-7487-4F98-9098-5E4010106FA3}" srcOrd="9" destOrd="0" presId="urn:microsoft.com/office/officeart/2008/layout/LinedList"/>
    <dgm:cxn modelId="{EFB23B91-2185-425A-82D2-1B36FA850BC0}" type="presParOf" srcId="{C9D476CC-7487-4F98-9098-5E4010106FA3}" destId="{14EA8DA7-CAB3-4DBD-9639-103C8B720BEF}" srcOrd="0" destOrd="0" presId="urn:microsoft.com/office/officeart/2008/layout/LinedList"/>
    <dgm:cxn modelId="{35AC5CA1-C695-4B66-A14C-710D572EBCF9}" type="presParOf" srcId="{C9D476CC-7487-4F98-9098-5E4010106FA3}" destId="{DB3E52F2-01C4-4D02-BD81-701CFED3AB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39073D-B332-4D9C-8C37-FDB5B8702C8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A6E24BE-A02C-4221-8109-323DF1926E93}">
      <dgm:prSet/>
      <dgm:spPr/>
      <dgm:t>
        <a:bodyPr/>
        <a:lstStyle/>
        <a:p>
          <a:r>
            <a:rPr lang="en-US"/>
            <a:t>My project has a lot of real-life application. Hyrogen can be used as a fuel. It can be used in vehicles and power plant </a:t>
          </a:r>
        </a:p>
      </dgm:t>
    </dgm:pt>
    <dgm:pt modelId="{694DAAC3-EA01-4367-8EDD-28207D90F84B}" type="parTrans" cxnId="{C1892CDB-BACF-44C3-8326-4C561CA732BE}">
      <dgm:prSet/>
      <dgm:spPr/>
      <dgm:t>
        <a:bodyPr/>
        <a:lstStyle/>
        <a:p>
          <a:endParaRPr lang="en-US"/>
        </a:p>
      </dgm:t>
    </dgm:pt>
    <dgm:pt modelId="{EFAF4035-08FE-4C16-9AAF-C0B6CD85E4CF}" type="sibTrans" cxnId="{C1892CDB-BACF-44C3-8326-4C561CA732BE}">
      <dgm:prSet/>
      <dgm:spPr/>
      <dgm:t>
        <a:bodyPr/>
        <a:lstStyle/>
        <a:p>
          <a:endParaRPr lang="en-US"/>
        </a:p>
      </dgm:t>
    </dgm:pt>
    <dgm:pt modelId="{819BA375-8F33-47E1-890E-62D739F58010}">
      <dgm:prSet/>
      <dgm:spPr/>
      <dgm:t>
        <a:bodyPr/>
        <a:lstStyle/>
        <a:p>
          <a:r>
            <a:rPr lang="en-US"/>
            <a:t>The hydrogen fuel cell will help technology prosper and stop the effect of Global climate change. </a:t>
          </a:r>
        </a:p>
      </dgm:t>
    </dgm:pt>
    <dgm:pt modelId="{E4144418-7D6D-49F3-83BD-116009175CC8}" type="parTrans" cxnId="{90125967-BB6B-4582-B275-BA97CDBEF631}">
      <dgm:prSet/>
      <dgm:spPr/>
      <dgm:t>
        <a:bodyPr/>
        <a:lstStyle/>
        <a:p>
          <a:endParaRPr lang="en-US"/>
        </a:p>
      </dgm:t>
    </dgm:pt>
    <dgm:pt modelId="{DD339D0A-37E9-4A77-A577-BBF073873C96}" type="sibTrans" cxnId="{90125967-BB6B-4582-B275-BA97CDBEF631}">
      <dgm:prSet/>
      <dgm:spPr/>
      <dgm:t>
        <a:bodyPr/>
        <a:lstStyle/>
        <a:p>
          <a:endParaRPr lang="en-US"/>
        </a:p>
      </dgm:t>
    </dgm:pt>
    <dgm:pt modelId="{843DEE44-F19D-4B65-8E88-3F874D841ABF}">
      <dgm:prSet/>
      <dgm:spPr/>
      <dgm:t>
        <a:bodyPr/>
        <a:lstStyle/>
        <a:p>
          <a:r>
            <a:rPr lang="en-US"/>
            <a:t>Hydrogen is a clean fuel that, when consumed in a fuel cell, produces only water. </a:t>
          </a:r>
        </a:p>
      </dgm:t>
    </dgm:pt>
    <dgm:pt modelId="{64D80B14-99BD-4F3D-9C2C-ADD982448107}" type="parTrans" cxnId="{B1436591-DF3C-448C-81BB-A2325A84F334}">
      <dgm:prSet/>
      <dgm:spPr/>
      <dgm:t>
        <a:bodyPr/>
        <a:lstStyle/>
        <a:p>
          <a:endParaRPr lang="en-US"/>
        </a:p>
      </dgm:t>
    </dgm:pt>
    <dgm:pt modelId="{8159AF07-BC7D-4E9D-8F7F-CAD5F38B564C}" type="sibTrans" cxnId="{B1436591-DF3C-448C-81BB-A2325A84F334}">
      <dgm:prSet/>
      <dgm:spPr/>
      <dgm:t>
        <a:bodyPr/>
        <a:lstStyle/>
        <a:p>
          <a:endParaRPr lang="en-US"/>
        </a:p>
      </dgm:t>
    </dgm:pt>
    <dgm:pt modelId="{65454619-B058-46EE-A8FA-3D2622AFCC34}">
      <dgm:prSet/>
      <dgm:spPr/>
      <dgm:t>
        <a:bodyPr/>
        <a:lstStyle/>
        <a:p>
          <a:r>
            <a:rPr lang="en-US"/>
            <a:t>Hydrogen can be produced from a variety of resources, such as natural gas, nuclear power, biomass, and renewable power like solar and wind.</a:t>
          </a:r>
        </a:p>
      </dgm:t>
    </dgm:pt>
    <dgm:pt modelId="{B5146A9A-FC60-40C4-BEF1-CAEB4C17EE1B}" type="parTrans" cxnId="{8BB021CB-666C-4EFD-BD31-25230062FAC1}">
      <dgm:prSet/>
      <dgm:spPr/>
      <dgm:t>
        <a:bodyPr/>
        <a:lstStyle/>
        <a:p>
          <a:endParaRPr lang="en-US"/>
        </a:p>
      </dgm:t>
    </dgm:pt>
    <dgm:pt modelId="{0F9ACF2D-A6C3-418C-904D-BA59ADC10A13}" type="sibTrans" cxnId="{8BB021CB-666C-4EFD-BD31-25230062FAC1}">
      <dgm:prSet/>
      <dgm:spPr/>
      <dgm:t>
        <a:bodyPr/>
        <a:lstStyle/>
        <a:p>
          <a:endParaRPr lang="en-US"/>
        </a:p>
      </dgm:t>
    </dgm:pt>
    <dgm:pt modelId="{B9163742-5D36-4943-9141-37096396CB60}">
      <dgm:prSet/>
      <dgm:spPr/>
      <dgm:t>
        <a:bodyPr/>
        <a:lstStyle/>
        <a:p>
          <a:r>
            <a:rPr lang="en-US"/>
            <a:t>Today, 95% of the hydrogen produced in the United States is made by natural gas reforming in large central plants.</a:t>
          </a:r>
        </a:p>
      </dgm:t>
    </dgm:pt>
    <dgm:pt modelId="{6EC2034A-FB2B-4A94-8A08-4E0AE4486B18}" type="parTrans" cxnId="{F2B3E1AC-C202-449C-AE4B-0EA250F885DE}">
      <dgm:prSet/>
      <dgm:spPr/>
      <dgm:t>
        <a:bodyPr/>
        <a:lstStyle/>
        <a:p>
          <a:endParaRPr lang="en-US"/>
        </a:p>
      </dgm:t>
    </dgm:pt>
    <dgm:pt modelId="{B8373FBB-4715-42FF-9959-CFAC9789B318}" type="sibTrans" cxnId="{F2B3E1AC-C202-449C-AE4B-0EA250F885DE}">
      <dgm:prSet/>
      <dgm:spPr/>
      <dgm:t>
        <a:bodyPr/>
        <a:lstStyle/>
        <a:p>
          <a:endParaRPr lang="en-US"/>
        </a:p>
      </dgm:t>
    </dgm:pt>
    <dgm:pt modelId="{24C2A2BC-58A5-40C8-951E-6D9D9D29F18E}" type="pres">
      <dgm:prSet presAssocID="{9B39073D-B332-4D9C-8C37-FDB5B8702C83}" presName="diagram" presStyleCnt="0">
        <dgm:presLayoutVars>
          <dgm:dir/>
          <dgm:resizeHandles val="exact"/>
        </dgm:presLayoutVars>
      </dgm:prSet>
      <dgm:spPr/>
    </dgm:pt>
    <dgm:pt modelId="{5020959E-7A05-47FF-A44C-E1E3B190398D}" type="pres">
      <dgm:prSet presAssocID="{1A6E24BE-A02C-4221-8109-323DF1926E93}" presName="node" presStyleLbl="node1" presStyleIdx="0" presStyleCnt="5">
        <dgm:presLayoutVars>
          <dgm:bulletEnabled val="1"/>
        </dgm:presLayoutVars>
      </dgm:prSet>
      <dgm:spPr/>
    </dgm:pt>
    <dgm:pt modelId="{EFE138BC-8DFD-470E-8B4F-81032B24A288}" type="pres">
      <dgm:prSet presAssocID="{EFAF4035-08FE-4C16-9AAF-C0B6CD85E4CF}" presName="sibTrans" presStyleCnt="0"/>
      <dgm:spPr/>
    </dgm:pt>
    <dgm:pt modelId="{F3F9BE97-5BD2-4658-A6AC-987BEBFF5B3C}" type="pres">
      <dgm:prSet presAssocID="{819BA375-8F33-47E1-890E-62D739F58010}" presName="node" presStyleLbl="node1" presStyleIdx="1" presStyleCnt="5">
        <dgm:presLayoutVars>
          <dgm:bulletEnabled val="1"/>
        </dgm:presLayoutVars>
      </dgm:prSet>
      <dgm:spPr/>
    </dgm:pt>
    <dgm:pt modelId="{99FA39F2-648E-4193-A77A-4FF879C54F71}" type="pres">
      <dgm:prSet presAssocID="{DD339D0A-37E9-4A77-A577-BBF073873C96}" presName="sibTrans" presStyleCnt="0"/>
      <dgm:spPr/>
    </dgm:pt>
    <dgm:pt modelId="{66AD22A4-FE04-458F-AE9A-724BB64CB2F0}" type="pres">
      <dgm:prSet presAssocID="{843DEE44-F19D-4B65-8E88-3F874D841ABF}" presName="node" presStyleLbl="node1" presStyleIdx="2" presStyleCnt="5">
        <dgm:presLayoutVars>
          <dgm:bulletEnabled val="1"/>
        </dgm:presLayoutVars>
      </dgm:prSet>
      <dgm:spPr/>
    </dgm:pt>
    <dgm:pt modelId="{4B4941E1-E0D6-40EB-A517-0E235C959999}" type="pres">
      <dgm:prSet presAssocID="{8159AF07-BC7D-4E9D-8F7F-CAD5F38B564C}" presName="sibTrans" presStyleCnt="0"/>
      <dgm:spPr/>
    </dgm:pt>
    <dgm:pt modelId="{95287EF4-52ED-415C-B525-0EC32FEAD546}" type="pres">
      <dgm:prSet presAssocID="{65454619-B058-46EE-A8FA-3D2622AFCC34}" presName="node" presStyleLbl="node1" presStyleIdx="3" presStyleCnt="5">
        <dgm:presLayoutVars>
          <dgm:bulletEnabled val="1"/>
        </dgm:presLayoutVars>
      </dgm:prSet>
      <dgm:spPr/>
    </dgm:pt>
    <dgm:pt modelId="{A43AE523-1AA2-4E5E-B913-DD8789DDA67C}" type="pres">
      <dgm:prSet presAssocID="{0F9ACF2D-A6C3-418C-904D-BA59ADC10A13}" presName="sibTrans" presStyleCnt="0"/>
      <dgm:spPr/>
    </dgm:pt>
    <dgm:pt modelId="{B236F53D-F609-41DD-99D3-4263855EC913}" type="pres">
      <dgm:prSet presAssocID="{B9163742-5D36-4943-9141-37096396CB60}" presName="node" presStyleLbl="node1" presStyleIdx="4" presStyleCnt="5">
        <dgm:presLayoutVars>
          <dgm:bulletEnabled val="1"/>
        </dgm:presLayoutVars>
      </dgm:prSet>
      <dgm:spPr/>
    </dgm:pt>
  </dgm:ptLst>
  <dgm:cxnLst>
    <dgm:cxn modelId="{DA877536-2327-4E68-BC46-B2DB5804ECB0}" type="presOf" srcId="{65454619-B058-46EE-A8FA-3D2622AFCC34}" destId="{95287EF4-52ED-415C-B525-0EC32FEAD546}" srcOrd="0" destOrd="0" presId="urn:microsoft.com/office/officeart/2005/8/layout/default"/>
    <dgm:cxn modelId="{90125967-BB6B-4582-B275-BA97CDBEF631}" srcId="{9B39073D-B332-4D9C-8C37-FDB5B8702C83}" destId="{819BA375-8F33-47E1-890E-62D739F58010}" srcOrd="1" destOrd="0" parTransId="{E4144418-7D6D-49F3-83BD-116009175CC8}" sibTransId="{DD339D0A-37E9-4A77-A577-BBF073873C96}"/>
    <dgm:cxn modelId="{D2D99D4D-D349-4566-8F01-14F5E861BB74}" type="presOf" srcId="{843DEE44-F19D-4B65-8E88-3F874D841ABF}" destId="{66AD22A4-FE04-458F-AE9A-724BB64CB2F0}" srcOrd="0" destOrd="0" presId="urn:microsoft.com/office/officeart/2005/8/layout/default"/>
    <dgm:cxn modelId="{C0971578-8A3E-492D-BD62-2D0BC4A914FB}" type="presOf" srcId="{1A6E24BE-A02C-4221-8109-323DF1926E93}" destId="{5020959E-7A05-47FF-A44C-E1E3B190398D}" srcOrd="0" destOrd="0" presId="urn:microsoft.com/office/officeart/2005/8/layout/default"/>
    <dgm:cxn modelId="{09EF3188-8DB6-4874-8428-C92B17F6196D}" type="presOf" srcId="{9B39073D-B332-4D9C-8C37-FDB5B8702C83}" destId="{24C2A2BC-58A5-40C8-951E-6D9D9D29F18E}" srcOrd="0" destOrd="0" presId="urn:microsoft.com/office/officeart/2005/8/layout/default"/>
    <dgm:cxn modelId="{B1436591-DF3C-448C-81BB-A2325A84F334}" srcId="{9B39073D-B332-4D9C-8C37-FDB5B8702C83}" destId="{843DEE44-F19D-4B65-8E88-3F874D841ABF}" srcOrd="2" destOrd="0" parTransId="{64D80B14-99BD-4F3D-9C2C-ADD982448107}" sibTransId="{8159AF07-BC7D-4E9D-8F7F-CAD5F38B564C}"/>
    <dgm:cxn modelId="{F2B3E1AC-C202-449C-AE4B-0EA250F885DE}" srcId="{9B39073D-B332-4D9C-8C37-FDB5B8702C83}" destId="{B9163742-5D36-4943-9141-37096396CB60}" srcOrd="4" destOrd="0" parTransId="{6EC2034A-FB2B-4A94-8A08-4E0AE4486B18}" sibTransId="{B8373FBB-4715-42FF-9959-CFAC9789B318}"/>
    <dgm:cxn modelId="{796956BB-A1DE-4EF8-B480-FD9DB9B02E05}" type="presOf" srcId="{B9163742-5D36-4943-9141-37096396CB60}" destId="{B236F53D-F609-41DD-99D3-4263855EC913}" srcOrd="0" destOrd="0" presId="urn:microsoft.com/office/officeart/2005/8/layout/default"/>
    <dgm:cxn modelId="{8BB021CB-666C-4EFD-BD31-25230062FAC1}" srcId="{9B39073D-B332-4D9C-8C37-FDB5B8702C83}" destId="{65454619-B058-46EE-A8FA-3D2622AFCC34}" srcOrd="3" destOrd="0" parTransId="{B5146A9A-FC60-40C4-BEF1-CAEB4C17EE1B}" sibTransId="{0F9ACF2D-A6C3-418C-904D-BA59ADC10A13}"/>
    <dgm:cxn modelId="{50B01CD7-B73F-4672-B734-DE63A91AB49C}" type="presOf" srcId="{819BA375-8F33-47E1-890E-62D739F58010}" destId="{F3F9BE97-5BD2-4658-A6AC-987BEBFF5B3C}" srcOrd="0" destOrd="0" presId="urn:microsoft.com/office/officeart/2005/8/layout/default"/>
    <dgm:cxn modelId="{C1892CDB-BACF-44C3-8326-4C561CA732BE}" srcId="{9B39073D-B332-4D9C-8C37-FDB5B8702C83}" destId="{1A6E24BE-A02C-4221-8109-323DF1926E93}" srcOrd="0" destOrd="0" parTransId="{694DAAC3-EA01-4367-8EDD-28207D90F84B}" sibTransId="{EFAF4035-08FE-4C16-9AAF-C0B6CD85E4CF}"/>
    <dgm:cxn modelId="{FE45485C-E266-419A-8ABC-E6D690845D8E}" type="presParOf" srcId="{24C2A2BC-58A5-40C8-951E-6D9D9D29F18E}" destId="{5020959E-7A05-47FF-A44C-E1E3B190398D}" srcOrd="0" destOrd="0" presId="urn:microsoft.com/office/officeart/2005/8/layout/default"/>
    <dgm:cxn modelId="{C3746251-3514-478A-9534-A573B384CBA4}" type="presParOf" srcId="{24C2A2BC-58A5-40C8-951E-6D9D9D29F18E}" destId="{EFE138BC-8DFD-470E-8B4F-81032B24A288}" srcOrd="1" destOrd="0" presId="urn:microsoft.com/office/officeart/2005/8/layout/default"/>
    <dgm:cxn modelId="{B02D2023-5E4C-42EE-8375-A4083878982D}" type="presParOf" srcId="{24C2A2BC-58A5-40C8-951E-6D9D9D29F18E}" destId="{F3F9BE97-5BD2-4658-A6AC-987BEBFF5B3C}" srcOrd="2" destOrd="0" presId="urn:microsoft.com/office/officeart/2005/8/layout/default"/>
    <dgm:cxn modelId="{7C53BA03-82D6-4B86-AD2E-561687B43EDC}" type="presParOf" srcId="{24C2A2BC-58A5-40C8-951E-6D9D9D29F18E}" destId="{99FA39F2-648E-4193-A77A-4FF879C54F71}" srcOrd="3" destOrd="0" presId="urn:microsoft.com/office/officeart/2005/8/layout/default"/>
    <dgm:cxn modelId="{665D2256-D734-48F1-BF45-2A2E6A2F900E}" type="presParOf" srcId="{24C2A2BC-58A5-40C8-951E-6D9D9D29F18E}" destId="{66AD22A4-FE04-458F-AE9A-724BB64CB2F0}" srcOrd="4" destOrd="0" presId="urn:microsoft.com/office/officeart/2005/8/layout/default"/>
    <dgm:cxn modelId="{467AD909-D614-4417-BC90-EA9E0CFFAC1C}" type="presParOf" srcId="{24C2A2BC-58A5-40C8-951E-6D9D9D29F18E}" destId="{4B4941E1-E0D6-40EB-A517-0E235C959999}" srcOrd="5" destOrd="0" presId="urn:microsoft.com/office/officeart/2005/8/layout/default"/>
    <dgm:cxn modelId="{154B8A8A-6652-4B9B-B56F-3616E83446AE}" type="presParOf" srcId="{24C2A2BC-58A5-40C8-951E-6D9D9D29F18E}" destId="{95287EF4-52ED-415C-B525-0EC32FEAD546}" srcOrd="6" destOrd="0" presId="urn:microsoft.com/office/officeart/2005/8/layout/default"/>
    <dgm:cxn modelId="{6F05A5DF-3F93-4AF4-9CD0-96BD7B187268}" type="presParOf" srcId="{24C2A2BC-58A5-40C8-951E-6D9D9D29F18E}" destId="{A43AE523-1AA2-4E5E-B913-DD8789DDA67C}" srcOrd="7" destOrd="0" presId="urn:microsoft.com/office/officeart/2005/8/layout/default"/>
    <dgm:cxn modelId="{98297331-B40C-4D54-8E04-A04D63BBC623}" type="presParOf" srcId="{24C2A2BC-58A5-40C8-951E-6D9D9D29F18E}" destId="{B236F53D-F609-41DD-99D3-4263855EC91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E890-33E8-4789-AE2F-126A7831192A}">
      <dsp:nvSpPr>
        <dsp:cNvPr id="0" name=""/>
        <dsp:cNvSpPr/>
      </dsp:nvSpPr>
      <dsp:spPr>
        <a:xfrm>
          <a:off x="920" y="222943"/>
          <a:ext cx="3232267" cy="20524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70DA3-BDC7-47DA-9F75-50DAB7FB4C12}">
      <dsp:nvSpPr>
        <dsp:cNvPr id="0" name=""/>
        <dsp:cNvSpPr/>
      </dsp:nvSpPr>
      <dsp:spPr>
        <a:xfrm>
          <a:off x="360061" y="564126"/>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Can You Make A Hydrogen Parallel/Series Cell?</a:t>
          </a:r>
          <a:endParaRPr lang="en-US" sz="3000" kern="1200" dirty="0"/>
        </a:p>
      </dsp:txBody>
      <dsp:txXfrm>
        <a:off x="420176" y="624241"/>
        <a:ext cx="3112037" cy="1932260"/>
      </dsp:txXfrm>
    </dsp:sp>
    <dsp:sp modelId="{838A504A-1521-48C6-B432-CB33701876CA}">
      <dsp:nvSpPr>
        <dsp:cNvPr id="0" name=""/>
        <dsp:cNvSpPr/>
      </dsp:nvSpPr>
      <dsp:spPr>
        <a:xfrm>
          <a:off x="3951470" y="222943"/>
          <a:ext cx="3232267" cy="20524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6CD5D-0BBD-493B-8321-C446A53D323C}">
      <dsp:nvSpPr>
        <dsp:cNvPr id="0" name=""/>
        <dsp:cNvSpPr/>
      </dsp:nvSpPr>
      <dsp:spPr>
        <a:xfrm>
          <a:off x="4310611" y="564126"/>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Can You Stop It From Discharging?</a:t>
          </a:r>
        </a:p>
      </dsp:txBody>
      <dsp:txXfrm>
        <a:off x="4370726" y="624241"/>
        <a:ext cx="3112037" cy="193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79C9-4B74-4143-9062-C7DFADF5A8B8}">
      <dsp:nvSpPr>
        <dsp:cNvPr id="0" name=""/>
        <dsp:cNvSpPr/>
      </dsp:nvSpPr>
      <dsp:spPr>
        <a:xfrm>
          <a:off x="0" y="0"/>
          <a:ext cx="3268572" cy="8257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 want to do this project because of my previous project. </a:t>
          </a:r>
        </a:p>
      </dsp:txBody>
      <dsp:txXfrm>
        <a:off x="24187" y="24187"/>
        <a:ext cx="2377478" cy="777416"/>
      </dsp:txXfrm>
    </dsp:sp>
    <dsp:sp modelId="{B75CD00B-9B94-4292-9F04-042456F3EC8A}">
      <dsp:nvSpPr>
        <dsp:cNvPr id="0" name=""/>
        <dsp:cNvSpPr/>
      </dsp:nvSpPr>
      <dsp:spPr>
        <a:xfrm>
          <a:off x="288403" y="963422"/>
          <a:ext cx="3268572" cy="8257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 want to see if you can make the power of the cell larger and stop it from discharging so there is a steady production of electricity.</a:t>
          </a:r>
        </a:p>
      </dsp:txBody>
      <dsp:txXfrm>
        <a:off x="312590" y="987609"/>
        <a:ext cx="2395030" cy="777416"/>
      </dsp:txXfrm>
    </dsp:sp>
    <dsp:sp modelId="{3693375B-3AFC-466E-92FD-E5D144F6EF66}">
      <dsp:nvSpPr>
        <dsp:cNvPr id="0" name=""/>
        <dsp:cNvSpPr/>
      </dsp:nvSpPr>
      <dsp:spPr>
        <a:xfrm>
          <a:off x="576806" y="1926844"/>
          <a:ext cx="3268572" cy="8257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If I can make this and it works, then this will be another way to produce electricity from hydrogen without the use of fossil fuel</a:t>
          </a:r>
        </a:p>
      </dsp:txBody>
      <dsp:txXfrm>
        <a:off x="600993" y="1951031"/>
        <a:ext cx="2395030" cy="777416"/>
      </dsp:txXfrm>
    </dsp:sp>
    <dsp:sp modelId="{1684A811-4D8C-4946-95FD-6FBEC3D7D316}">
      <dsp:nvSpPr>
        <dsp:cNvPr id="0" name=""/>
        <dsp:cNvSpPr/>
      </dsp:nvSpPr>
      <dsp:spPr>
        <a:xfrm>
          <a:off x="2731808" y="626224"/>
          <a:ext cx="536763" cy="53676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852580" y="626224"/>
        <a:ext cx="295219" cy="403914"/>
      </dsp:txXfrm>
    </dsp:sp>
    <dsp:sp modelId="{B1734223-9D8A-461E-B4D5-754B75FC22CE}">
      <dsp:nvSpPr>
        <dsp:cNvPr id="0" name=""/>
        <dsp:cNvSpPr/>
      </dsp:nvSpPr>
      <dsp:spPr>
        <a:xfrm>
          <a:off x="3020211" y="1584141"/>
          <a:ext cx="536763" cy="53676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40983" y="1584141"/>
        <a:ext cx="295219" cy="403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D84B-7E6D-44A2-8B89-22D0175F60B7}">
      <dsp:nvSpPr>
        <dsp:cNvPr id="0" name=""/>
        <dsp:cNvSpPr/>
      </dsp:nvSpPr>
      <dsp:spPr>
        <a:xfrm>
          <a:off x="0" y="0"/>
          <a:ext cx="477610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40E6F-EFF7-496A-A2FE-E90280215DA8}">
      <dsp:nvSpPr>
        <dsp:cNvPr id="0" name=""/>
        <dsp:cNvSpPr/>
      </dsp:nvSpPr>
      <dsp:spPr>
        <a:xfrm>
          <a:off x="0" y="0"/>
          <a:ext cx="4776107" cy="68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Hydrogen is an essential element for life. It is present in water and in almost all the molecules in living things.</a:t>
          </a:r>
        </a:p>
      </dsp:txBody>
      <dsp:txXfrm>
        <a:off x="0" y="0"/>
        <a:ext cx="4776107" cy="688158"/>
      </dsp:txXfrm>
    </dsp:sp>
    <dsp:sp modelId="{05C38C69-0234-4B2B-A584-759770985EEA}">
      <dsp:nvSpPr>
        <dsp:cNvPr id="0" name=""/>
        <dsp:cNvSpPr/>
      </dsp:nvSpPr>
      <dsp:spPr>
        <a:xfrm>
          <a:off x="0" y="688158"/>
          <a:ext cx="477610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6BD96-C4AD-412D-803E-330F5B8F380A}">
      <dsp:nvSpPr>
        <dsp:cNvPr id="0" name=""/>
        <dsp:cNvSpPr/>
      </dsp:nvSpPr>
      <dsp:spPr>
        <a:xfrm>
          <a:off x="0" y="688158"/>
          <a:ext cx="4776107" cy="68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Hydrogen is easily the most abundant element in the universe. It is found in the sun and most of the stars, and the planet Jupiter is composed mostly of hydrogen.</a:t>
          </a:r>
        </a:p>
      </dsp:txBody>
      <dsp:txXfrm>
        <a:off x="0" y="688158"/>
        <a:ext cx="4776107" cy="688158"/>
      </dsp:txXfrm>
    </dsp:sp>
    <dsp:sp modelId="{323EA39F-112A-40C7-80BF-FC7EEC8E20BD}">
      <dsp:nvSpPr>
        <dsp:cNvPr id="0" name=""/>
        <dsp:cNvSpPr/>
      </dsp:nvSpPr>
      <dsp:spPr>
        <a:xfrm>
          <a:off x="0" y="1376317"/>
          <a:ext cx="477610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F8AAE-36FB-4EC0-B92A-37DB0FCD3A37}">
      <dsp:nvSpPr>
        <dsp:cNvPr id="0" name=""/>
        <dsp:cNvSpPr/>
      </dsp:nvSpPr>
      <dsp:spPr>
        <a:xfrm>
          <a:off x="0" y="1376317"/>
          <a:ext cx="4776107" cy="68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On Earth, hydrogen is found in the greatest quantities as water. It is present as a gas in the atmosphere only in tiny amounts – less than 1 part per million by volume. </a:t>
          </a:r>
        </a:p>
      </dsp:txBody>
      <dsp:txXfrm>
        <a:off x="0" y="1376317"/>
        <a:ext cx="4776107" cy="688158"/>
      </dsp:txXfrm>
    </dsp:sp>
    <dsp:sp modelId="{DBAC6CAB-6BB7-40A0-AC6C-5DA0EE70063F}">
      <dsp:nvSpPr>
        <dsp:cNvPr id="0" name=""/>
        <dsp:cNvSpPr/>
      </dsp:nvSpPr>
      <dsp:spPr>
        <a:xfrm>
          <a:off x="0" y="2064476"/>
          <a:ext cx="477610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CD985-A649-400F-9E52-84C6D0E8DF8C}">
      <dsp:nvSpPr>
        <dsp:cNvPr id="0" name=""/>
        <dsp:cNvSpPr/>
      </dsp:nvSpPr>
      <dsp:spPr>
        <a:xfrm>
          <a:off x="0" y="2064476"/>
          <a:ext cx="4776107" cy="68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Any hydrogen that does enter the atmosphere quickly escapes the Earth’s gravity into outer space.</a:t>
          </a:r>
        </a:p>
      </dsp:txBody>
      <dsp:txXfrm>
        <a:off x="0" y="2064476"/>
        <a:ext cx="4776107" cy="688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411A5-C018-483B-A84F-EBBE6AAE454D}">
      <dsp:nvSpPr>
        <dsp:cNvPr id="0" name=""/>
        <dsp:cNvSpPr/>
      </dsp:nvSpPr>
      <dsp:spPr>
        <a:xfrm>
          <a:off x="0" y="615642"/>
          <a:ext cx="5182791" cy="11365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2AB8F-365B-4805-8724-3632C8E5D137}">
      <dsp:nvSpPr>
        <dsp:cNvPr id="0" name=""/>
        <dsp:cNvSpPr/>
      </dsp:nvSpPr>
      <dsp:spPr>
        <a:xfrm>
          <a:off x="343812" y="871370"/>
          <a:ext cx="625113" cy="625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6BCFBA-9032-4827-9303-A0187B9C5BBE}">
      <dsp:nvSpPr>
        <dsp:cNvPr id="0" name=""/>
        <dsp:cNvSpPr/>
      </dsp:nvSpPr>
      <dsp:spPr>
        <a:xfrm>
          <a:off x="1312739" y="615642"/>
          <a:ext cx="3870051" cy="113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87" tIns="120287" rIns="120287" bIns="120287" numCol="1" spcCol="1270" anchor="ctr" anchorCtr="0">
          <a:noAutofit/>
        </a:bodyPr>
        <a:lstStyle/>
        <a:p>
          <a:pPr marL="0" lvl="0" indent="0" algn="l" defTabSz="622300">
            <a:lnSpc>
              <a:spcPct val="90000"/>
            </a:lnSpc>
            <a:spcBef>
              <a:spcPct val="0"/>
            </a:spcBef>
            <a:spcAft>
              <a:spcPct val="35000"/>
            </a:spcAft>
            <a:buNone/>
          </a:pPr>
          <a:r>
            <a:rPr lang="en-US" sz="1400" kern="1200"/>
            <a:t>Electrolysis: An electric current splits water into hydrogen and oxygen using a cathode, anode, electrolytes(salt) and catalyst(graphite).</a:t>
          </a:r>
        </a:p>
      </dsp:txBody>
      <dsp:txXfrm>
        <a:off x="1312739" y="615642"/>
        <a:ext cx="3870051" cy="1136570"/>
      </dsp:txXfrm>
    </dsp:sp>
    <dsp:sp modelId="{09D50CD5-DDB8-4155-8763-302C688BEAA7}">
      <dsp:nvSpPr>
        <dsp:cNvPr id="0" name=""/>
        <dsp:cNvSpPr/>
      </dsp:nvSpPr>
      <dsp:spPr>
        <a:xfrm>
          <a:off x="0" y="2036355"/>
          <a:ext cx="5182791" cy="11365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F58DB-F0EF-45C1-88E9-4C6D44804FA9}">
      <dsp:nvSpPr>
        <dsp:cNvPr id="0" name=""/>
        <dsp:cNvSpPr/>
      </dsp:nvSpPr>
      <dsp:spPr>
        <a:xfrm>
          <a:off x="343812" y="2292084"/>
          <a:ext cx="625113" cy="6251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83BD0-6C45-4D6A-A8A4-847B676F4340}">
      <dsp:nvSpPr>
        <dsp:cNvPr id="0" name=""/>
        <dsp:cNvSpPr/>
      </dsp:nvSpPr>
      <dsp:spPr>
        <a:xfrm>
          <a:off x="1312739" y="2036355"/>
          <a:ext cx="3870051" cy="113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87" tIns="120287" rIns="120287" bIns="120287" numCol="1" spcCol="1270" anchor="ctr" anchorCtr="0">
          <a:noAutofit/>
        </a:bodyPr>
        <a:lstStyle/>
        <a:p>
          <a:pPr marL="0" lvl="0" indent="0" algn="l" defTabSz="622300">
            <a:lnSpc>
              <a:spcPct val="90000"/>
            </a:lnSpc>
            <a:spcBef>
              <a:spcPct val="0"/>
            </a:spcBef>
            <a:spcAft>
              <a:spcPct val="35000"/>
            </a:spcAft>
            <a:buNone/>
          </a:pPr>
          <a:r>
            <a:rPr lang="en-US" sz="1400" kern="1200"/>
            <a:t>Natural Gas Reforming/Gasification: Synthesis gas, a mixture of hydrogen, carbon monoxide, and a small amount of carbon dioxide, is created by reacting natural gas with high-temperature steam.</a:t>
          </a:r>
        </a:p>
      </dsp:txBody>
      <dsp:txXfrm>
        <a:off x="1312739" y="2036355"/>
        <a:ext cx="3870051" cy="113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09F2C-7067-44EA-AAAD-C67D4FBB81DB}">
      <dsp:nvSpPr>
        <dsp:cNvPr id="0" name=""/>
        <dsp:cNvSpPr/>
      </dsp:nvSpPr>
      <dsp:spPr>
        <a:xfrm>
          <a:off x="0" y="517"/>
          <a:ext cx="5098256" cy="12103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F6CF5-1DD5-462F-89D6-5C683FA3A10D}">
      <dsp:nvSpPr>
        <dsp:cNvPr id="0" name=""/>
        <dsp:cNvSpPr/>
      </dsp:nvSpPr>
      <dsp:spPr>
        <a:xfrm>
          <a:off x="366145" y="272857"/>
          <a:ext cx="665719" cy="665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536C19-4212-4F0D-A301-EA4BE89E06BC}">
      <dsp:nvSpPr>
        <dsp:cNvPr id="0" name=""/>
        <dsp:cNvSpPr/>
      </dsp:nvSpPr>
      <dsp:spPr>
        <a:xfrm>
          <a:off x="1398011" y="517"/>
          <a:ext cx="3700244" cy="121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101" tIns="128101" rIns="128101" bIns="128101" numCol="1" spcCol="1270" anchor="ctr" anchorCtr="0">
          <a:noAutofit/>
        </a:bodyPr>
        <a:lstStyle/>
        <a:p>
          <a:pPr marL="0" lvl="0" indent="0" algn="l" defTabSz="711200">
            <a:lnSpc>
              <a:spcPct val="90000"/>
            </a:lnSpc>
            <a:spcBef>
              <a:spcPct val="0"/>
            </a:spcBef>
            <a:spcAft>
              <a:spcPct val="35000"/>
            </a:spcAft>
            <a:buNone/>
          </a:pPr>
          <a:r>
            <a:rPr lang="en-US" sz="1600" kern="1200"/>
            <a:t>Fuel cells work like batteries, but they do not run down or need recharging.</a:t>
          </a:r>
        </a:p>
      </dsp:txBody>
      <dsp:txXfrm>
        <a:off x="1398011" y="517"/>
        <a:ext cx="3700244" cy="1210399"/>
      </dsp:txXfrm>
    </dsp:sp>
    <dsp:sp modelId="{989A41F9-394A-4A77-9051-FF1E985431D2}">
      <dsp:nvSpPr>
        <dsp:cNvPr id="0" name=""/>
        <dsp:cNvSpPr/>
      </dsp:nvSpPr>
      <dsp:spPr>
        <a:xfrm>
          <a:off x="0" y="1513517"/>
          <a:ext cx="5098256" cy="12103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ACD40-D8DB-437E-9C19-8212B77E3A4E}">
      <dsp:nvSpPr>
        <dsp:cNvPr id="0" name=""/>
        <dsp:cNvSpPr/>
      </dsp:nvSpPr>
      <dsp:spPr>
        <a:xfrm>
          <a:off x="366145" y="1785857"/>
          <a:ext cx="665719" cy="665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A7E3AA-0C94-483B-925D-D3C71139561C}">
      <dsp:nvSpPr>
        <dsp:cNvPr id="0" name=""/>
        <dsp:cNvSpPr/>
      </dsp:nvSpPr>
      <dsp:spPr>
        <a:xfrm>
          <a:off x="1398011" y="1513517"/>
          <a:ext cx="3700244" cy="121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101" tIns="128101" rIns="128101" bIns="128101" numCol="1" spcCol="1270" anchor="ctr" anchorCtr="0">
          <a:noAutofit/>
        </a:bodyPr>
        <a:lstStyle/>
        <a:p>
          <a:pPr marL="0" lvl="0" indent="0" algn="l" defTabSz="711200">
            <a:lnSpc>
              <a:spcPct val="90000"/>
            </a:lnSpc>
            <a:spcBef>
              <a:spcPct val="0"/>
            </a:spcBef>
            <a:spcAft>
              <a:spcPct val="35000"/>
            </a:spcAft>
            <a:buNone/>
          </a:pPr>
          <a:r>
            <a:rPr lang="en-US" sz="1600" kern="1200"/>
            <a:t>In a hydrogen fuel cell, a catalyst at the anode separates hydrogen molecules into protons and electrons, which take different paths to the cathode. </a:t>
          </a:r>
        </a:p>
      </dsp:txBody>
      <dsp:txXfrm>
        <a:off x="1398011" y="1513517"/>
        <a:ext cx="3700244" cy="1210399"/>
      </dsp:txXfrm>
    </dsp:sp>
    <dsp:sp modelId="{C601C618-6311-425E-821C-9A0F5BD7E8B2}">
      <dsp:nvSpPr>
        <dsp:cNvPr id="0" name=""/>
        <dsp:cNvSpPr/>
      </dsp:nvSpPr>
      <dsp:spPr>
        <a:xfrm>
          <a:off x="0" y="3026516"/>
          <a:ext cx="5098256" cy="12103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F610D-6516-4929-8944-88F6218187E0}">
      <dsp:nvSpPr>
        <dsp:cNvPr id="0" name=""/>
        <dsp:cNvSpPr/>
      </dsp:nvSpPr>
      <dsp:spPr>
        <a:xfrm>
          <a:off x="366145" y="3298856"/>
          <a:ext cx="665719" cy="665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1FB6B0-645B-4501-AF76-596E1CF370D8}">
      <dsp:nvSpPr>
        <dsp:cNvPr id="0" name=""/>
        <dsp:cNvSpPr/>
      </dsp:nvSpPr>
      <dsp:spPr>
        <a:xfrm>
          <a:off x="1398011" y="3026516"/>
          <a:ext cx="3700244" cy="121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101" tIns="128101" rIns="128101" bIns="128101" numCol="1" spcCol="1270" anchor="ctr" anchorCtr="0">
          <a:noAutofit/>
        </a:bodyPr>
        <a:lstStyle/>
        <a:p>
          <a:pPr marL="0" lvl="0" indent="0" algn="l" defTabSz="711200">
            <a:lnSpc>
              <a:spcPct val="90000"/>
            </a:lnSpc>
            <a:spcBef>
              <a:spcPct val="0"/>
            </a:spcBef>
            <a:spcAft>
              <a:spcPct val="35000"/>
            </a:spcAft>
            <a:buNone/>
          </a:pPr>
          <a:r>
            <a:rPr lang="en-US" sz="1600" kern="1200"/>
            <a:t>The electrons go through an external circuit, creating a flow of electricity.</a:t>
          </a:r>
        </a:p>
      </dsp:txBody>
      <dsp:txXfrm>
        <a:off x="1398011" y="3026516"/>
        <a:ext cx="3700244" cy="1210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CE08-A29B-484C-A4C1-BEF17B839403}">
      <dsp:nvSpPr>
        <dsp:cNvPr id="0" name=""/>
        <dsp:cNvSpPr/>
      </dsp:nvSpPr>
      <dsp:spPr>
        <a:xfrm>
          <a:off x="1630658" y="297930"/>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0046" y="342337"/>
        <a:ext cx="13125" cy="2625"/>
      </dsp:txXfrm>
    </dsp:sp>
    <dsp:sp modelId="{2B9BC7FB-D425-4C05-B50E-51280ADDA3A0}">
      <dsp:nvSpPr>
        <dsp:cNvPr id="0" name=""/>
        <dsp:cNvSpPr/>
      </dsp:nvSpPr>
      <dsp:spPr>
        <a:xfrm>
          <a:off x="491148" y="1257"/>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Make a beaker by cutting the plastic bottle</a:t>
          </a:r>
        </a:p>
      </dsp:txBody>
      <dsp:txXfrm>
        <a:off x="491148" y="1257"/>
        <a:ext cx="1141310" cy="684786"/>
      </dsp:txXfrm>
    </dsp:sp>
    <dsp:sp modelId="{012160FC-8434-41EE-B237-2F4A64767B7B}">
      <dsp:nvSpPr>
        <dsp:cNvPr id="0" name=""/>
        <dsp:cNvSpPr/>
      </dsp:nvSpPr>
      <dsp:spPr>
        <a:xfrm>
          <a:off x="3034470" y="297930"/>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3858" y="342337"/>
        <a:ext cx="13125" cy="2625"/>
      </dsp:txXfrm>
    </dsp:sp>
    <dsp:sp modelId="{460D0573-13FD-4DF0-8CE6-F65C9849CB50}">
      <dsp:nvSpPr>
        <dsp:cNvPr id="0" name=""/>
        <dsp:cNvSpPr/>
      </dsp:nvSpPr>
      <dsp:spPr>
        <a:xfrm>
          <a:off x="1894959" y="1257"/>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Sharpen both ends of 2 pencils using a cutter</a:t>
          </a:r>
        </a:p>
      </dsp:txBody>
      <dsp:txXfrm>
        <a:off x="1894959" y="1257"/>
        <a:ext cx="1141310" cy="684786"/>
      </dsp:txXfrm>
    </dsp:sp>
    <dsp:sp modelId="{13664A24-4F87-4FBA-8BC7-3C83536B1C6E}">
      <dsp:nvSpPr>
        <dsp:cNvPr id="0" name=""/>
        <dsp:cNvSpPr/>
      </dsp:nvSpPr>
      <dsp:spPr>
        <a:xfrm>
          <a:off x="1061803" y="684243"/>
          <a:ext cx="2807622" cy="231901"/>
        </a:xfrm>
        <a:custGeom>
          <a:avLst/>
          <a:gdLst/>
          <a:ahLst/>
          <a:cxnLst/>
          <a:rect l="0" t="0" r="0" b="0"/>
          <a:pathLst>
            <a:path>
              <a:moveTo>
                <a:pt x="2807622" y="0"/>
              </a:moveTo>
              <a:lnTo>
                <a:pt x="2807622" y="133050"/>
              </a:lnTo>
              <a:lnTo>
                <a:pt x="0" y="133050"/>
              </a:lnTo>
              <a:lnTo>
                <a:pt x="0" y="23190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118" y="798881"/>
        <a:ext cx="140993" cy="2625"/>
      </dsp:txXfrm>
    </dsp:sp>
    <dsp:sp modelId="{6F2071AE-8133-4FEB-8B10-72D69C4C7DCD}">
      <dsp:nvSpPr>
        <dsp:cNvPr id="0" name=""/>
        <dsp:cNvSpPr/>
      </dsp:nvSpPr>
      <dsp:spPr>
        <a:xfrm>
          <a:off x="3298771" y="1257"/>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Join the 2 pencils using the scotch tape</a:t>
          </a:r>
        </a:p>
      </dsp:txBody>
      <dsp:txXfrm>
        <a:off x="3298771" y="1257"/>
        <a:ext cx="1141310" cy="684786"/>
      </dsp:txXfrm>
    </dsp:sp>
    <dsp:sp modelId="{26802699-D92C-4F57-8018-4FB7030AA8A1}">
      <dsp:nvSpPr>
        <dsp:cNvPr id="0" name=""/>
        <dsp:cNvSpPr/>
      </dsp:nvSpPr>
      <dsp:spPr>
        <a:xfrm>
          <a:off x="1630658" y="1245217"/>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0046" y="1289625"/>
        <a:ext cx="13125" cy="2625"/>
      </dsp:txXfrm>
    </dsp:sp>
    <dsp:sp modelId="{19DABA28-0B22-4527-951D-1B57A1072B6F}">
      <dsp:nvSpPr>
        <dsp:cNvPr id="0" name=""/>
        <dsp:cNvSpPr/>
      </dsp:nvSpPr>
      <dsp:spPr>
        <a:xfrm>
          <a:off x="491148" y="948544"/>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Fill half of the beaker with water, add ⅛ of a cup of salt and stir well</a:t>
          </a:r>
        </a:p>
      </dsp:txBody>
      <dsp:txXfrm>
        <a:off x="491148" y="948544"/>
        <a:ext cx="1141310" cy="684786"/>
      </dsp:txXfrm>
    </dsp:sp>
    <dsp:sp modelId="{B11E0456-1851-4F4B-891B-26C56A11C8CC}">
      <dsp:nvSpPr>
        <dsp:cNvPr id="0" name=""/>
        <dsp:cNvSpPr/>
      </dsp:nvSpPr>
      <dsp:spPr>
        <a:xfrm>
          <a:off x="3034470" y="1245217"/>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3858" y="1289625"/>
        <a:ext cx="13125" cy="2625"/>
      </dsp:txXfrm>
    </dsp:sp>
    <dsp:sp modelId="{46561CD5-C820-4D23-B115-AC0419245BA1}">
      <dsp:nvSpPr>
        <dsp:cNvPr id="0" name=""/>
        <dsp:cNvSpPr/>
      </dsp:nvSpPr>
      <dsp:spPr>
        <a:xfrm>
          <a:off x="1894959" y="948544"/>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Put pencils in salt solution</a:t>
          </a:r>
        </a:p>
      </dsp:txBody>
      <dsp:txXfrm>
        <a:off x="1894959" y="948544"/>
        <a:ext cx="1141310" cy="684786"/>
      </dsp:txXfrm>
    </dsp:sp>
    <dsp:sp modelId="{A5C64C31-967B-4BD5-A26F-0CF7887DD489}">
      <dsp:nvSpPr>
        <dsp:cNvPr id="0" name=""/>
        <dsp:cNvSpPr/>
      </dsp:nvSpPr>
      <dsp:spPr>
        <a:xfrm>
          <a:off x="1061803" y="1631530"/>
          <a:ext cx="2807622" cy="231901"/>
        </a:xfrm>
        <a:custGeom>
          <a:avLst/>
          <a:gdLst/>
          <a:ahLst/>
          <a:cxnLst/>
          <a:rect l="0" t="0" r="0" b="0"/>
          <a:pathLst>
            <a:path>
              <a:moveTo>
                <a:pt x="2807622" y="0"/>
              </a:moveTo>
              <a:lnTo>
                <a:pt x="2807622" y="133050"/>
              </a:lnTo>
              <a:lnTo>
                <a:pt x="0" y="133050"/>
              </a:lnTo>
              <a:lnTo>
                <a:pt x="0" y="23190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118" y="1746168"/>
        <a:ext cx="140993" cy="2625"/>
      </dsp:txXfrm>
    </dsp:sp>
    <dsp:sp modelId="{928AFDF1-0121-467E-9C3F-0C609E595CFE}">
      <dsp:nvSpPr>
        <dsp:cNvPr id="0" name=""/>
        <dsp:cNvSpPr/>
      </dsp:nvSpPr>
      <dsp:spPr>
        <a:xfrm>
          <a:off x="3298771" y="948544"/>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Connect a pencil lead to the negative terminal of the battery with black connecting wire</a:t>
          </a:r>
        </a:p>
      </dsp:txBody>
      <dsp:txXfrm>
        <a:off x="3298771" y="948544"/>
        <a:ext cx="1141310" cy="684786"/>
      </dsp:txXfrm>
    </dsp:sp>
    <dsp:sp modelId="{6FCC783F-AAE4-4BB1-B819-02273175A431}">
      <dsp:nvSpPr>
        <dsp:cNvPr id="0" name=""/>
        <dsp:cNvSpPr/>
      </dsp:nvSpPr>
      <dsp:spPr>
        <a:xfrm>
          <a:off x="1630658" y="2192505"/>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0046" y="2236912"/>
        <a:ext cx="13125" cy="2625"/>
      </dsp:txXfrm>
    </dsp:sp>
    <dsp:sp modelId="{B4DA438F-BAC6-45A9-992B-433F1CB8E083}">
      <dsp:nvSpPr>
        <dsp:cNvPr id="0" name=""/>
        <dsp:cNvSpPr/>
      </dsp:nvSpPr>
      <dsp:spPr>
        <a:xfrm>
          <a:off x="491148" y="1895832"/>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Connect the other pencil lead to the positive terminal of the battery with the read connecting wire</a:t>
          </a:r>
        </a:p>
      </dsp:txBody>
      <dsp:txXfrm>
        <a:off x="491148" y="1895832"/>
        <a:ext cx="1141310" cy="684786"/>
      </dsp:txXfrm>
    </dsp:sp>
    <dsp:sp modelId="{781221EB-47B8-47F2-A2C9-CCDDA1B3A9E5}">
      <dsp:nvSpPr>
        <dsp:cNvPr id="0" name=""/>
        <dsp:cNvSpPr/>
      </dsp:nvSpPr>
      <dsp:spPr>
        <a:xfrm>
          <a:off x="3034470" y="2192505"/>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3858" y="2236912"/>
        <a:ext cx="13125" cy="2625"/>
      </dsp:txXfrm>
    </dsp:sp>
    <dsp:sp modelId="{F93D2749-AAA2-4821-A3A5-1F029F30017E}">
      <dsp:nvSpPr>
        <dsp:cNvPr id="0" name=""/>
        <dsp:cNvSpPr/>
      </dsp:nvSpPr>
      <dsp:spPr>
        <a:xfrm>
          <a:off x="1894959" y="1895832"/>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Leave it for 2 to 3 minutes</a:t>
          </a:r>
        </a:p>
      </dsp:txBody>
      <dsp:txXfrm>
        <a:off x="1894959" y="1895832"/>
        <a:ext cx="1141310" cy="684786"/>
      </dsp:txXfrm>
    </dsp:sp>
    <dsp:sp modelId="{C652F758-114C-4464-8AC7-B2A1CBAAC5C2}">
      <dsp:nvSpPr>
        <dsp:cNvPr id="0" name=""/>
        <dsp:cNvSpPr/>
      </dsp:nvSpPr>
      <dsp:spPr>
        <a:xfrm>
          <a:off x="1061803" y="2578818"/>
          <a:ext cx="2807622" cy="231901"/>
        </a:xfrm>
        <a:custGeom>
          <a:avLst/>
          <a:gdLst/>
          <a:ahLst/>
          <a:cxnLst/>
          <a:rect l="0" t="0" r="0" b="0"/>
          <a:pathLst>
            <a:path>
              <a:moveTo>
                <a:pt x="2807622" y="0"/>
              </a:moveTo>
              <a:lnTo>
                <a:pt x="2807622" y="133050"/>
              </a:lnTo>
              <a:lnTo>
                <a:pt x="0" y="133050"/>
              </a:lnTo>
              <a:lnTo>
                <a:pt x="0" y="23190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118" y="2693456"/>
        <a:ext cx="140993" cy="2625"/>
      </dsp:txXfrm>
    </dsp:sp>
    <dsp:sp modelId="{7AB92441-73A7-47C6-B4D5-1753E7572A38}">
      <dsp:nvSpPr>
        <dsp:cNvPr id="0" name=""/>
        <dsp:cNvSpPr/>
      </dsp:nvSpPr>
      <dsp:spPr>
        <a:xfrm>
          <a:off x="3298771" y="1895832"/>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dirty="0"/>
            <a:t>When you smell the hydrogen, ( it smell really weird)take out the pencils and measure the voltage. Do this 3 times</a:t>
          </a:r>
        </a:p>
      </dsp:txBody>
      <dsp:txXfrm>
        <a:off x="3298771" y="1895832"/>
        <a:ext cx="1141310" cy="684786"/>
      </dsp:txXfrm>
    </dsp:sp>
    <dsp:sp modelId="{C96FF3E5-ED7C-4EAA-AF48-C9EABD883E1A}">
      <dsp:nvSpPr>
        <dsp:cNvPr id="0" name=""/>
        <dsp:cNvSpPr/>
      </dsp:nvSpPr>
      <dsp:spPr>
        <a:xfrm>
          <a:off x="1630658" y="3139792"/>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0046" y="3184200"/>
        <a:ext cx="13125" cy="2625"/>
      </dsp:txXfrm>
    </dsp:sp>
    <dsp:sp modelId="{B33D3AB5-9D49-4843-AB71-A4A5C086A9FE}">
      <dsp:nvSpPr>
        <dsp:cNvPr id="0" name=""/>
        <dsp:cNvSpPr/>
      </dsp:nvSpPr>
      <dsp:spPr>
        <a:xfrm>
          <a:off x="491148" y="2843119"/>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CA" sz="800" kern="1200"/>
            <a:t>Get 2 more balck wires and two more red wires. </a:t>
          </a:r>
          <a:endParaRPr lang="en-US" sz="800" kern="1200"/>
        </a:p>
      </dsp:txBody>
      <dsp:txXfrm>
        <a:off x="491148" y="2843119"/>
        <a:ext cx="1141310" cy="684786"/>
      </dsp:txXfrm>
    </dsp:sp>
    <dsp:sp modelId="{00406FA8-3F11-4C48-85F7-642984966C87}">
      <dsp:nvSpPr>
        <dsp:cNvPr id="0" name=""/>
        <dsp:cNvSpPr/>
      </dsp:nvSpPr>
      <dsp:spPr>
        <a:xfrm>
          <a:off x="3034470" y="3139792"/>
          <a:ext cx="231901" cy="91440"/>
        </a:xfrm>
        <a:custGeom>
          <a:avLst/>
          <a:gdLst/>
          <a:ahLst/>
          <a:cxnLst/>
          <a:rect l="0" t="0" r="0" b="0"/>
          <a:pathLst>
            <a:path>
              <a:moveTo>
                <a:pt x="0" y="45720"/>
              </a:moveTo>
              <a:lnTo>
                <a:pt x="23190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3858" y="3184200"/>
        <a:ext cx="13125" cy="2625"/>
      </dsp:txXfrm>
    </dsp:sp>
    <dsp:sp modelId="{261FF0B6-8581-4DFB-BB5E-BCCB4F745891}">
      <dsp:nvSpPr>
        <dsp:cNvPr id="0" name=""/>
        <dsp:cNvSpPr/>
      </dsp:nvSpPr>
      <dsp:spPr>
        <a:xfrm>
          <a:off x="1894959" y="2843119"/>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CA" sz="800" kern="1200"/>
            <a:t>Connect the 3 individual fuel cells together black to black to black, red to red to red</a:t>
          </a:r>
          <a:endParaRPr lang="en-US" sz="800" kern="1200"/>
        </a:p>
      </dsp:txBody>
      <dsp:txXfrm>
        <a:off x="1894959" y="2843119"/>
        <a:ext cx="1141310" cy="684786"/>
      </dsp:txXfrm>
    </dsp:sp>
    <dsp:sp modelId="{05234217-AA4F-4240-9B1B-4D1C6BE97201}">
      <dsp:nvSpPr>
        <dsp:cNvPr id="0" name=""/>
        <dsp:cNvSpPr/>
      </dsp:nvSpPr>
      <dsp:spPr>
        <a:xfrm>
          <a:off x="3298771" y="2843119"/>
          <a:ext cx="1141310" cy="684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CA" sz="800" kern="1200"/>
            <a:t>Observe</a:t>
          </a:r>
          <a:endParaRPr lang="en-US" sz="800" kern="1200"/>
        </a:p>
      </dsp:txBody>
      <dsp:txXfrm>
        <a:off x="3298771" y="2843119"/>
        <a:ext cx="1141310" cy="684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3215-B596-48B1-AF48-FC99D51D8BAA}">
      <dsp:nvSpPr>
        <dsp:cNvPr id="0" name=""/>
        <dsp:cNvSpPr/>
      </dsp:nvSpPr>
      <dsp:spPr>
        <a:xfrm>
          <a:off x="11786" y="526509"/>
          <a:ext cx="651908" cy="6519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63C28-36F1-4EDD-88DC-721C6364C07E}">
      <dsp:nvSpPr>
        <dsp:cNvPr id="0" name=""/>
        <dsp:cNvSpPr/>
      </dsp:nvSpPr>
      <dsp:spPr>
        <a:xfrm>
          <a:off x="148687" y="663409"/>
          <a:ext cx="378106" cy="378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FC5215-1C7A-4B56-B9D3-AEC92A56F7ED}">
      <dsp:nvSpPr>
        <dsp:cNvPr id="0" name=""/>
        <dsp:cNvSpPr/>
      </dsp:nvSpPr>
      <dsp:spPr>
        <a:xfrm>
          <a:off x="803389" y="526509"/>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You can increase the voltage of the fuel cell by expanding its surface area</a:t>
          </a:r>
        </a:p>
      </dsp:txBody>
      <dsp:txXfrm>
        <a:off x="803389" y="526509"/>
        <a:ext cx="1536640" cy="651908"/>
      </dsp:txXfrm>
    </dsp:sp>
    <dsp:sp modelId="{CE371E48-97DB-48B3-8230-A7063787CDBA}">
      <dsp:nvSpPr>
        <dsp:cNvPr id="0" name=""/>
        <dsp:cNvSpPr/>
      </dsp:nvSpPr>
      <dsp:spPr>
        <a:xfrm>
          <a:off x="2607778" y="526509"/>
          <a:ext cx="651908" cy="65190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5F456-36CF-42C5-A5C2-5BC1075A2A5B}">
      <dsp:nvSpPr>
        <dsp:cNvPr id="0" name=""/>
        <dsp:cNvSpPr/>
      </dsp:nvSpPr>
      <dsp:spPr>
        <a:xfrm>
          <a:off x="2744678" y="663409"/>
          <a:ext cx="378106" cy="378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5D5F70-BFD7-42A2-A838-DF35FB8EC797}">
      <dsp:nvSpPr>
        <dsp:cNvPr id="0" name=""/>
        <dsp:cNvSpPr/>
      </dsp:nvSpPr>
      <dsp:spPr>
        <a:xfrm>
          <a:off x="3399381" y="526509"/>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Adding more water and salt- This does not increase the amperage so much, but it increases it a little bit</a:t>
          </a:r>
        </a:p>
      </dsp:txBody>
      <dsp:txXfrm>
        <a:off x="3399381" y="526509"/>
        <a:ext cx="1536640" cy="651908"/>
      </dsp:txXfrm>
    </dsp:sp>
    <dsp:sp modelId="{8A095924-D91D-4FEA-8AB6-7B9114F0F59A}">
      <dsp:nvSpPr>
        <dsp:cNvPr id="0" name=""/>
        <dsp:cNvSpPr/>
      </dsp:nvSpPr>
      <dsp:spPr>
        <a:xfrm>
          <a:off x="5203769" y="526509"/>
          <a:ext cx="651908" cy="65190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1B674-FAC3-4084-A13D-014E6CB6BA32}">
      <dsp:nvSpPr>
        <dsp:cNvPr id="0" name=""/>
        <dsp:cNvSpPr/>
      </dsp:nvSpPr>
      <dsp:spPr>
        <a:xfrm>
          <a:off x="5340670" y="663409"/>
          <a:ext cx="378106" cy="378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6900D-9B99-4D64-AA2B-804C2AE6DCD2}">
      <dsp:nvSpPr>
        <dsp:cNvPr id="0" name=""/>
        <dsp:cNvSpPr/>
      </dsp:nvSpPr>
      <dsp:spPr>
        <a:xfrm>
          <a:off x="5995372" y="526509"/>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Increase the number of cells. </a:t>
          </a:r>
        </a:p>
      </dsp:txBody>
      <dsp:txXfrm>
        <a:off x="5995372" y="526509"/>
        <a:ext cx="1536640" cy="651908"/>
      </dsp:txXfrm>
    </dsp:sp>
    <dsp:sp modelId="{CF383050-11FF-42E5-938A-047BAC0D4AF0}">
      <dsp:nvSpPr>
        <dsp:cNvPr id="0" name=""/>
        <dsp:cNvSpPr/>
      </dsp:nvSpPr>
      <dsp:spPr>
        <a:xfrm>
          <a:off x="11786" y="1661142"/>
          <a:ext cx="651908" cy="65190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994F6-EA3E-422A-BFE3-EC6C3636383D}">
      <dsp:nvSpPr>
        <dsp:cNvPr id="0" name=""/>
        <dsp:cNvSpPr/>
      </dsp:nvSpPr>
      <dsp:spPr>
        <a:xfrm>
          <a:off x="148687" y="1798043"/>
          <a:ext cx="378106" cy="3781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40534E-E971-4C5D-8368-6D17A604EE36}">
      <dsp:nvSpPr>
        <dsp:cNvPr id="0" name=""/>
        <dsp:cNvSpPr/>
      </dsp:nvSpPr>
      <dsp:spPr>
        <a:xfrm>
          <a:off x="803389" y="1661142"/>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Series connection had more power than parallel connection</a:t>
          </a:r>
        </a:p>
      </dsp:txBody>
      <dsp:txXfrm>
        <a:off x="803389" y="1661142"/>
        <a:ext cx="1536640" cy="651908"/>
      </dsp:txXfrm>
    </dsp:sp>
    <dsp:sp modelId="{77508F08-C5EC-4BCE-BBEB-7594183A753E}">
      <dsp:nvSpPr>
        <dsp:cNvPr id="0" name=""/>
        <dsp:cNvSpPr/>
      </dsp:nvSpPr>
      <dsp:spPr>
        <a:xfrm>
          <a:off x="2607778" y="1661142"/>
          <a:ext cx="651908" cy="65190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C9C29-EF35-458A-A382-CBB19068D8C3}">
      <dsp:nvSpPr>
        <dsp:cNvPr id="0" name=""/>
        <dsp:cNvSpPr/>
      </dsp:nvSpPr>
      <dsp:spPr>
        <a:xfrm>
          <a:off x="2744678" y="1798043"/>
          <a:ext cx="378106" cy="3781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334673-913D-45D9-93BB-98F548B36663}">
      <dsp:nvSpPr>
        <dsp:cNvPr id="0" name=""/>
        <dsp:cNvSpPr/>
      </dsp:nvSpPr>
      <dsp:spPr>
        <a:xfrm>
          <a:off x="3399381" y="1661142"/>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Measure the voltage immediately</a:t>
          </a:r>
          <a:endParaRPr lang="en-US" sz="1100" kern="1200"/>
        </a:p>
      </dsp:txBody>
      <dsp:txXfrm>
        <a:off x="3399381" y="1661142"/>
        <a:ext cx="1536640" cy="651908"/>
      </dsp:txXfrm>
    </dsp:sp>
    <dsp:sp modelId="{3BE3D71D-2BCD-4414-986B-6893A0E9E9E2}">
      <dsp:nvSpPr>
        <dsp:cNvPr id="0" name=""/>
        <dsp:cNvSpPr/>
      </dsp:nvSpPr>
      <dsp:spPr>
        <a:xfrm>
          <a:off x="5203769" y="1661142"/>
          <a:ext cx="651908" cy="6519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11E53-CE03-4FB4-85C3-DC1C499EC99B}">
      <dsp:nvSpPr>
        <dsp:cNvPr id="0" name=""/>
        <dsp:cNvSpPr/>
      </dsp:nvSpPr>
      <dsp:spPr>
        <a:xfrm>
          <a:off x="5340670" y="1798043"/>
          <a:ext cx="378106" cy="3781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697051-33C2-40FF-9C43-43B1E38EACE2}">
      <dsp:nvSpPr>
        <dsp:cNvPr id="0" name=""/>
        <dsp:cNvSpPr/>
      </dsp:nvSpPr>
      <dsp:spPr>
        <a:xfrm>
          <a:off x="5995372" y="1661142"/>
          <a:ext cx="1536640" cy="651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Use something besides plastic to stop a short circuit</a:t>
          </a:r>
          <a:endParaRPr lang="en-US" sz="1100" kern="1200"/>
        </a:p>
      </dsp:txBody>
      <dsp:txXfrm>
        <a:off x="5995372" y="1661142"/>
        <a:ext cx="1536640" cy="651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36802-4D7E-4BB7-9D53-16BE71246DB5}">
      <dsp:nvSpPr>
        <dsp:cNvPr id="0" name=""/>
        <dsp:cNvSpPr/>
      </dsp:nvSpPr>
      <dsp:spPr>
        <a:xfrm>
          <a:off x="0" y="497"/>
          <a:ext cx="56987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18210-16B4-4216-B785-7C6535600068}">
      <dsp:nvSpPr>
        <dsp:cNvPr id="0" name=""/>
        <dsp:cNvSpPr/>
      </dsp:nvSpPr>
      <dsp:spPr>
        <a:xfrm>
          <a:off x="0" y="497"/>
          <a:ext cx="5698730" cy="81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What other fuel cells can I make?</a:t>
          </a:r>
        </a:p>
      </dsp:txBody>
      <dsp:txXfrm>
        <a:off x="0" y="497"/>
        <a:ext cx="5698730" cy="815547"/>
      </dsp:txXfrm>
    </dsp:sp>
    <dsp:sp modelId="{DA00831E-D3DE-4753-9FAC-77D49FD6907C}">
      <dsp:nvSpPr>
        <dsp:cNvPr id="0" name=""/>
        <dsp:cNvSpPr/>
      </dsp:nvSpPr>
      <dsp:spPr>
        <a:xfrm>
          <a:off x="0" y="816044"/>
          <a:ext cx="56987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34CCD-259B-4242-A0F4-C89E206024B2}">
      <dsp:nvSpPr>
        <dsp:cNvPr id="0" name=""/>
        <dsp:cNvSpPr/>
      </dsp:nvSpPr>
      <dsp:spPr>
        <a:xfrm>
          <a:off x="0" y="816044"/>
          <a:ext cx="5698730" cy="81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Why do bubbles form in the water?</a:t>
          </a:r>
        </a:p>
      </dsp:txBody>
      <dsp:txXfrm>
        <a:off x="0" y="816044"/>
        <a:ext cx="5698730" cy="815547"/>
      </dsp:txXfrm>
    </dsp:sp>
    <dsp:sp modelId="{6046B4B3-F9D7-4045-B789-E5FFF1ADDD73}">
      <dsp:nvSpPr>
        <dsp:cNvPr id="0" name=""/>
        <dsp:cNvSpPr/>
      </dsp:nvSpPr>
      <dsp:spPr>
        <a:xfrm>
          <a:off x="0" y="1631591"/>
          <a:ext cx="56987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3B295-3198-4045-90E7-B4987C24229D}">
      <dsp:nvSpPr>
        <dsp:cNvPr id="0" name=""/>
        <dsp:cNvSpPr/>
      </dsp:nvSpPr>
      <dsp:spPr>
        <a:xfrm>
          <a:off x="0" y="1631591"/>
          <a:ext cx="5698730" cy="81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Why does graphite work as a catalyst?</a:t>
          </a:r>
        </a:p>
      </dsp:txBody>
      <dsp:txXfrm>
        <a:off x="0" y="1631591"/>
        <a:ext cx="5698730" cy="815547"/>
      </dsp:txXfrm>
    </dsp:sp>
    <dsp:sp modelId="{EB474500-BF91-43C9-9D97-127FF986E804}">
      <dsp:nvSpPr>
        <dsp:cNvPr id="0" name=""/>
        <dsp:cNvSpPr/>
      </dsp:nvSpPr>
      <dsp:spPr>
        <a:xfrm>
          <a:off x="0" y="2447139"/>
          <a:ext cx="56987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1613D-98AC-49B5-A561-DAE7ED900377}">
      <dsp:nvSpPr>
        <dsp:cNvPr id="0" name=""/>
        <dsp:cNvSpPr/>
      </dsp:nvSpPr>
      <dsp:spPr>
        <a:xfrm>
          <a:off x="0" y="2447139"/>
          <a:ext cx="5698730" cy="81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Can I make my fuel cell smaller and have a compact cell</a:t>
          </a:r>
        </a:p>
      </dsp:txBody>
      <dsp:txXfrm>
        <a:off x="0" y="2447139"/>
        <a:ext cx="5698730" cy="815547"/>
      </dsp:txXfrm>
    </dsp:sp>
    <dsp:sp modelId="{7457B638-477A-4210-B65C-7962F3064E47}">
      <dsp:nvSpPr>
        <dsp:cNvPr id="0" name=""/>
        <dsp:cNvSpPr/>
      </dsp:nvSpPr>
      <dsp:spPr>
        <a:xfrm>
          <a:off x="0" y="3262686"/>
          <a:ext cx="569873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A8DA7-CAB3-4DBD-9639-103C8B720BEF}">
      <dsp:nvSpPr>
        <dsp:cNvPr id="0" name=""/>
        <dsp:cNvSpPr/>
      </dsp:nvSpPr>
      <dsp:spPr>
        <a:xfrm>
          <a:off x="0" y="3262686"/>
          <a:ext cx="5698730" cy="81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How do I use solar energy to separate the hydrogen from water instead of using battery?</a:t>
          </a:r>
        </a:p>
      </dsp:txBody>
      <dsp:txXfrm>
        <a:off x="0" y="3262686"/>
        <a:ext cx="5698730" cy="8155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0959E-7A05-47FF-A44C-E1E3B190398D}">
      <dsp:nvSpPr>
        <dsp:cNvPr id="0" name=""/>
        <dsp:cNvSpPr/>
      </dsp:nvSpPr>
      <dsp:spPr>
        <a:xfrm>
          <a:off x="282892" y="2370"/>
          <a:ext cx="2180629" cy="130837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My project has a lot of real-life application. Hyrogen can be used as a fuel. It can be used in vehicles and power plant </a:t>
          </a:r>
        </a:p>
      </dsp:txBody>
      <dsp:txXfrm>
        <a:off x="282892" y="2370"/>
        <a:ext cx="2180629" cy="1308377"/>
      </dsp:txXfrm>
    </dsp:sp>
    <dsp:sp modelId="{F3F9BE97-5BD2-4658-A6AC-987BEBFF5B3C}">
      <dsp:nvSpPr>
        <dsp:cNvPr id="0" name=""/>
        <dsp:cNvSpPr/>
      </dsp:nvSpPr>
      <dsp:spPr>
        <a:xfrm>
          <a:off x="2681585" y="2370"/>
          <a:ext cx="2180629" cy="1308377"/>
        </a:xfrm>
        <a:prstGeom prst="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hydrogen fuel cell will help technology prosper and stop the effect of Global climate change. </a:t>
          </a:r>
        </a:p>
      </dsp:txBody>
      <dsp:txXfrm>
        <a:off x="2681585" y="2370"/>
        <a:ext cx="2180629" cy="1308377"/>
      </dsp:txXfrm>
    </dsp:sp>
    <dsp:sp modelId="{66AD22A4-FE04-458F-AE9A-724BB64CB2F0}">
      <dsp:nvSpPr>
        <dsp:cNvPr id="0" name=""/>
        <dsp:cNvSpPr/>
      </dsp:nvSpPr>
      <dsp:spPr>
        <a:xfrm>
          <a:off x="5080277" y="2370"/>
          <a:ext cx="2180629" cy="1308377"/>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Hydrogen is a clean fuel that, when consumed in a fuel cell, produces only water. </a:t>
          </a:r>
        </a:p>
      </dsp:txBody>
      <dsp:txXfrm>
        <a:off x="5080277" y="2370"/>
        <a:ext cx="2180629" cy="1308377"/>
      </dsp:txXfrm>
    </dsp:sp>
    <dsp:sp modelId="{95287EF4-52ED-415C-B525-0EC32FEAD546}">
      <dsp:nvSpPr>
        <dsp:cNvPr id="0" name=""/>
        <dsp:cNvSpPr/>
      </dsp:nvSpPr>
      <dsp:spPr>
        <a:xfrm>
          <a:off x="1482238" y="1528811"/>
          <a:ext cx="2180629" cy="1308377"/>
        </a:xfrm>
        <a:prstGeom prst="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Hydrogen can be produced from a variety of resources, such as natural gas, nuclear power, biomass, and renewable power like solar and wind.</a:t>
          </a:r>
        </a:p>
      </dsp:txBody>
      <dsp:txXfrm>
        <a:off x="1482238" y="1528811"/>
        <a:ext cx="2180629" cy="1308377"/>
      </dsp:txXfrm>
    </dsp:sp>
    <dsp:sp modelId="{B236F53D-F609-41DD-99D3-4263855EC913}">
      <dsp:nvSpPr>
        <dsp:cNvPr id="0" name=""/>
        <dsp:cNvSpPr/>
      </dsp:nvSpPr>
      <dsp:spPr>
        <a:xfrm>
          <a:off x="3880931" y="1528811"/>
          <a:ext cx="2180629" cy="1308377"/>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Today, 95% of the hydrogen produced in the United States is made by natural gas reforming in large central plants.</a:t>
          </a:r>
        </a:p>
      </dsp:txBody>
      <dsp:txXfrm>
        <a:off x="3880931" y="1528811"/>
        <a:ext cx="2180629" cy="1308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9d07eba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9d07eb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9d07eba1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9d07eba1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9d07eba1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9d07eba1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f299e9f1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f299e9f1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9200263e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9200263e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9200263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9200263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ad0fff9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ad0fff9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63784c7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63784c7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ad0fff9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ad0fff9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66df008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b66df008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1666d28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1666d28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66df0083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66df0083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3e70e11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b3e70e11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3e70e11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b3e70e11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85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3e70e11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b3e70e11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93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3e70e11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b3e70e11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5c0ba13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5c0ba13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1666d285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1666d285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1666d285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1666d285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9200263e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9200263e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162cf23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162cf23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66df0083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66df0083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96c5e50a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96c5e50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63f5bc569755f9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63f5bc569755f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631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55018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78462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0487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
        <p:cNvGrpSpPr/>
        <p:nvPr/>
      </p:nvGrpSpPr>
      <p:grpSpPr>
        <a:xfrm>
          <a:off x="0" y="0"/>
          <a:ext cx="0" cy="0"/>
          <a:chOff x="0" y="0"/>
          <a:chExt cx="0" cy="0"/>
        </a:xfrm>
      </p:grpSpPr>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923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01795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44352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10395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57154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52017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7162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3/19/2021</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74565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26074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3/19/2021</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132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2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862"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004868" y="0"/>
            <a:ext cx="514379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Google Shape;134;p13"/>
          <p:cNvSpPr txBox="1">
            <a:spLocks noGrp="1"/>
          </p:cNvSpPr>
          <p:nvPr>
            <p:ph type="ctrTitle"/>
          </p:nvPr>
        </p:nvSpPr>
        <p:spPr>
          <a:xfrm>
            <a:off x="4471008" y="569214"/>
            <a:ext cx="4156798" cy="2674620"/>
          </a:xfrm>
          <a:prstGeom prst="rect">
            <a:avLst/>
          </a:prstGeom>
        </p:spPr>
        <p:txBody>
          <a:bodyPr spcFirstLastPara="1" lIns="91425" tIns="91425" rIns="91425" bIns="91425" anchorCtr="0">
            <a:normAutofit fontScale="90000"/>
          </a:bodyPr>
          <a:lstStyle/>
          <a:p>
            <a:pPr marL="0" lvl="0" indent="0" rtl="0">
              <a:spcBef>
                <a:spcPts val="0"/>
              </a:spcBef>
              <a:spcAft>
                <a:spcPts val="0"/>
              </a:spcAft>
              <a:buNone/>
            </a:pPr>
            <a:r>
              <a:rPr lang="en-CA">
                <a:solidFill>
                  <a:srgbClr val="FFFFFF"/>
                </a:solidFill>
                <a:latin typeface="Permanent Marker"/>
                <a:ea typeface="Permanent Marker"/>
                <a:cs typeface="Permanent Marker"/>
                <a:sym typeface="Permanent Marker"/>
              </a:rPr>
              <a:t>The effects of the multicell</a:t>
            </a:r>
          </a:p>
        </p:txBody>
      </p:sp>
      <p:sp>
        <p:nvSpPr>
          <p:cNvPr id="135" name="Google Shape;135;p13"/>
          <p:cNvSpPr txBox="1">
            <a:spLocks noGrp="1"/>
          </p:cNvSpPr>
          <p:nvPr>
            <p:ph type="subTitle" idx="1"/>
          </p:nvPr>
        </p:nvSpPr>
        <p:spPr>
          <a:xfrm>
            <a:off x="4471007" y="3341715"/>
            <a:ext cx="4156799" cy="857250"/>
          </a:xfrm>
          <a:prstGeom prst="rect">
            <a:avLst/>
          </a:prstGeom>
        </p:spPr>
        <p:txBody>
          <a:bodyPr spcFirstLastPara="1" lIns="91425" tIns="91425" rIns="91425" bIns="91425" anchorCtr="0">
            <a:normAutofit/>
          </a:bodyPr>
          <a:lstStyle/>
          <a:p>
            <a:pPr marL="0" lvl="0" indent="0" rtl="0">
              <a:spcBef>
                <a:spcPts val="0"/>
              </a:spcBef>
              <a:spcAft>
                <a:spcPts val="600"/>
              </a:spcAft>
              <a:buNone/>
            </a:pPr>
            <a:r>
              <a:rPr lang="en-US" b="1">
                <a:solidFill>
                  <a:schemeClr val="bg2"/>
                </a:solidFill>
                <a:latin typeface="Comfortaa"/>
                <a:ea typeface="Comfortaa"/>
                <a:cs typeface="Comfortaa"/>
                <a:sym typeface="Comfortaa"/>
              </a:rPr>
              <a:t>By: Kenneth Onekpe</a:t>
            </a:r>
          </a:p>
        </p:txBody>
      </p:sp>
      <p:pic>
        <p:nvPicPr>
          <p:cNvPr id="137" name="Google Shape;137;p13"/>
          <p:cNvPicPr preferRelativeResize="0"/>
          <p:nvPr/>
        </p:nvPicPr>
        <p:blipFill>
          <a:blip r:embed="rId3"/>
          <a:stretch>
            <a:fillRect/>
          </a:stretch>
        </p:blipFill>
        <p:spPr>
          <a:xfrm>
            <a:off x="955503" y="465541"/>
            <a:ext cx="2045885" cy="2045885"/>
          </a:xfrm>
          <a:prstGeom prst="rect">
            <a:avLst/>
          </a:prstGeom>
          <a:noFill/>
        </p:spPr>
      </p:pic>
      <p:pic>
        <p:nvPicPr>
          <p:cNvPr id="136" name="Google Shape;136;p13"/>
          <p:cNvPicPr preferRelativeResize="0"/>
          <p:nvPr/>
        </p:nvPicPr>
        <p:blipFill>
          <a:blip r:embed="rId4"/>
          <a:stretch>
            <a:fillRect/>
          </a:stretch>
        </p:blipFill>
        <p:spPr>
          <a:xfrm>
            <a:off x="547131" y="2632076"/>
            <a:ext cx="2862629" cy="2025310"/>
          </a:xfrm>
          <a:prstGeom prst="rect">
            <a:avLst/>
          </a:prstGeom>
          <a:noFill/>
        </p:spPr>
      </p:pic>
      <p:cxnSp>
        <p:nvCxnSpPr>
          <p:cNvPr id="100" name="Straight Connector 99">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1007" y="3257550"/>
            <a:ext cx="3901962"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72" name="Rectangle 71">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Google Shape;193;p22"/>
          <p:cNvSpPr txBox="1">
            <a:spLocks noGrp="1"/>
          </p:cNvSpPr>
          <p:nvPr>
            <p:ph type="title"/>
          </p:nvPr>
        </p:nvSpPr>
        <p:spPr>
          <a:xfrm>
            <a:off x="369277" y="387626"/>
            <a:ext cx="2313633" cy="4329630"/>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3200" spc="-50" dirty="0">
                <a:solidFill>
                  <a:srgbClr val="FFFFFF"/>
                </a:solidFill>
              </a:rPr>
              <a:t>How does the hydrogen fuel cell work?</a:t>
            </a:r>
          </a:p>
        </p:txBody>
      </p:sp>
      <p:sp>
        <p:nvSpPr>
          <p:cNvPr id="82" name="Rectangle 8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6" name="Google Shape;194;p22">
            <a:extLst>
              <a:ext uri="{FF2B5EF4-FFF2-40B4-BE49-F238E27FC236}">
                <a16:creationId xmlns:a16="http://schemas.microsoft.com/office/drawing/2014/main" id="{CF7E9231-8648-44A6-BA0F-12254FC8674C}"/>
              </a:ext>
            </a:extLst>
          </p:cNvPr>
          <p:cNvGraphicFramePr/>
          <p:nvPr>
            <p:extLst>
              <p:ext uri="{D42A27DB-BD31-4B8C-83A1-F6EECF244321}">
                <p14:modId xmlns:p14="http://schemas.microsoft.com/office/powerpoint/2010/main" val="2316904245"/>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208" name="Rectangle 20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Rectangle 20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2" name="Straight Connector 2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4" name="Rectangle 213">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23"/>
          <p:cNvSpPr txBox="1">
            <a:spLocks noGrp="1"/>
          </p:cNvSpPr>
          <p:nvPr>
            <p:ph type="title"/>
          </p:nvPr>
        </p:nvSpPr>
        <p:spPr>
          <a:xfrm>
            <a:off x="5047500" y="479322"/>
            <a:ext cx="3609804" cy="2764512"/>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6200" b="1" spc="-50">
                <a:solidFill>
                  <a:schemeClr val="tx1">
                    <a:lumMod val="85000"/>
                    <a:lumOff val="15000"/>
                  </a:schemeClr>
                </a:solidFill>
              </a:rPr>
              <a:t>Electrolysis of Water</a:t>
            </a:r>
          </a:p>
        </p:txBody>
      </p:sp>
      <p:pic>
        <p:nvPicPr>
          <p:cNvPr id="200" name="Google Shape;200;p23" descr="Electrolysis Diagram - Buy this stock vector and explore similar vectors at  Adobe Stock | Adobe Stock"/>
          <p:cNvPicPr preferRelativeResize="0"/>
          <p:nvPr/>
        </p:nvPicPr>
        <p:blipFill>
          <a:blip r:embed="rId3"/>
          <a:stretch>
            <a:fillRect/>
          </a:stretch>
        </p:blipFill>
        <p:spPr>
          <a:xfrm>
            <a:off x="475499" y="726527"/>
            <a:ext cx="4096501" cy="3297683"/>
          </a:xfrm>
          <a:prstGeom prst="rect">
            <a:avLst/>
          </a:prstGeom>
          <a:noFill/>
        </p:spPr>
      </p:pic>
      <p:cxnSp>
        <p:nvCxnSpPr>
          <p:cNvPr id="216" name="Straight Connector 215">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89" y="325755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Rectangle 219">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Google Shape;203;p23"/>
          <p:cNvSpPr txBox="1"/>
          <p:nvPr/>
        </p:nvSpPr>
        <p:spPr>
          <a:xfrm>
            <a:off x="6934550" y="2452350"/>
            <a:ext cx="18300" cy="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p:nvSpPr>
          <p:cNvPr id="86" name="Rectangle 8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Google Shape;209;p24" descr="AleaSoft - fuel cell stack"/>
          <p:cNvPicPr preferRelativeResize="0"/>
          <p:nvPr/>
        </p:nvPicPr>
        <p:blipFill>
          <a:blip r:embed="rId3"/>
          <a:stretch>
            <a:fillRect/>
          </a:stretch>
        </p:blipFill>
        <p:spPr>
          <a:xfrm>
            <a:off x="712335" y="679449"/>
            <a:ext cx="7743332" cy="37797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sp>
        <p:nvSpPr>
          <p:cNvPr id="160" name="Rectangle 159">
            <a:extLst>
              <a:ext uri="{FF2B5EF4-FFF2-40B4-BE49-F238E27FC236}">
                <a16:creationId xmlns:a16="http://schemas.microsoft.com/office/drawing/2014/main" id="{841A8DFB-611A-4AAF-9195-84B09E4F7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Rectangle 161">
            <a:extLst>
              <a:ext uri="{FF2B5EF4-FFF2-40B4-BE49-F238E27FC236}">
                <a16:creationId xmlns:a16="http://schemas.microsoft.com/office/drawing/2014/main" id="{6A3951CE-6985-48B0-8C07-92C55A1A1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4" name="Straight Connector 163">
            <a:extLst>
              <a:ext uri="{FF2B5EF4-FFF2-40B4-BE49-F238E27FC236}">
                <a16:creationId xmlns:a16="http://schemas.microsoft.com/office/drawing/2014/main" id="{A97EF53E-8C19-478C-B271-F78844347C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6" name="Rectangle 165">
            <a:extLst>
              <a:ext uri="{FF2B5EF4-FFF2-40B4-BE49-F238E27FC236}">
                <a16:creationId xmlns:a16="http://schemas.microsoft.com/office/drawing/2014/main" id="{E7F82259-6DC6-40BE-84AB-3D4BDA537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45"/>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p25"/>
          <p:cNvSpPr txBox="1">
            <a:spLocks noGrp="1"/>
          </p:cNvSpPr>
          <p:nvPr>
            <p:ph type="title"/>
          </p:nvPr>
        </p:nvSpPr>
        <p:spPr>
          <a:xfrm>
            <a:off x="621468" y="476209"/>
            <a:ext cx="3615962"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b="1" spc="-50" dirty="0"/>
              <a:t>Types of Fuel Cells</a:t>
            </a:r>
          </a:p>
        </p:txBody>
      </p:sp>
      <p:cxnSp>
        <p:nvCxnSpPr>
          <p:cNvPr id="168" name="Straight Connector 167">
            <a:extLst>
              <a:ext uri="{FF2B5EF4-FFF2-40B4-BE49-F238E27FC236}">
                <a16:creationId xmlns:a16="http://schemas.microsoft.com/office/drawing/2014/main" id="{D8969DA3-1975-44C7-B7ED-053710F94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803" y="1564277"/>
            <a:ext cx="30861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5" name="Google Shape;215;p25"/>
          <p:cNvSpPr txBox="1">
            <a:spLocks noGrp="1"/>
          </p:cNvSpPr>
          <p:nvPr>
            <p:ph type="body" idx="1"/>
          </p:nvPr>
        </p:nvSpPr>
        <p:spPr>
          <a:xfrm>
            <a:off x="621468" y="1649185"/>
            <a:ext cx="3615962" cy="2752635"/>
          </a:xfrm>
          <a:prstGeom prst="rect">
            <a:avLst/>
          </a:prstGeom>
        </p:spPr>
        <p:txBody>
          <a:bodyPr spcFirstLastPara="1" vert="horz" lIns="0" tIns="45720" rIns="0" bIns="45720" rtlCol="0" anchorCtr="0">
            <a:normAutofit/>
          </a:bodyPr>
          <a:lstStyle/>
          <a:p>
            <a:pPr marL="457200" lvl="0" indent="-311150" defTabSz="914400">
              <a:spcBef>
                <a:spcPts val="0"/>
              </a:spcBef>
              <a:spcAft>
                <a:spcPts val="0"/>
              </a:spcAft>
              <a:buSzPts val="1300"/>
              <a:buFont typeface="Calibri" panose="020F0502020204030204" pitchFamily="34" charset="0"/>
              <a:buChar char="●"/>
            </a:pPr>
            <a:r>
              <a:rPr lang="en-US" sz="2000" dirty="0"/>
              <a:t>Polymer electrolyte membrane fuel cells</a:t>
            </a:r>
          </a:p>
          <a:p>
            <a:pPr marL="457200" lvl="0" indent="-311150" defTabSz="914400">
              <a:spcBef>
                <a:spcPts val="0"/>
              </a:spcBef>
              <a:spcAft>
                <a:spcPts val="0"/>
              </a:spcAft>
              <a:buSzPts val="1300"/>
              <a:buFont typeface="Calibri" panose="020F0502020204030204" pitchFamily="34" charset="0"/>
              <a:buChar char="●"/>
            </a:pPr>
            <a:r>
              <a:rPr lang="en-US" sz="2000" dirty="0"/>
              <a:t>Direct methanol fuel cells, </a:t>
            </a:r>
          </a:p>
          <a:p>
            <a:pPr marL="457200" lvl="0" indent="-311150" defTabSz="914400">
              <a:spcBef>
                <a:spcPts val="0"/>
              </a:spcBef>
              <a:spcAft>
                <a:spcPts val="0"/>
              </a:spcAft>
              <a:buSzPts val="1300"/>
              <a:buFont typeface="Calibri" panose="020F0502020204030204" pitchFamily="34" charset="0"/>
              <a:buChar char="●"/>
            </a:pPr>
            <a:r>
              <a:rPr lang="en-US" sz="2000" dirty="0"/>
              <a:t>Alkaline fuel cells, </a:t>
            </a:r>
          </a:p>
          <a:p>
            <a:pPr marL="457200" lvl="0" indent="-311150" defTabSz="914400">
              <a:spcBef>
                <a:spcPts val="0"/>
              </a:spcBef>
              <a:spcAft>
                <a:spcPts val="0"/>
              </a:spcAft>
              <a:buSzPts val="1300"/>
              <a:buFont typeface="Calibri" panose="020F0502020204030204" pitchFamily="34" charset="0"/>
              <a:buChar char="●"/>
            </a:pPr>
            <a:r>
              <a:rPr lang="en-US" sz="2000" dirty="0"/>
              <a:t>Phosphoric acid fuel cells, </a:t>
            </a:r>
          </a:p>
          <a:p>
            <a:pPr marL="457200" lvl="0" indent="-311150" defTabSz="914400">
              <a:spcBef>
                <a:spcPts val="0"/>
              </a:spcBef>
              <a:spcAft>
                <a:spcPts val="0"/>
              </a:spcAft>
              <a:buSzPts val="1300"/>
              <a:buFont typeface="Calibri" panose="020F0502020204030204" pitchFamily="34" charset="0"/>
              <a:buChar char="●"/>
            </a:pPr>
            <a:r>
              <a:rPr lang="en-US" sz="2000" dirty="0"/>
              <a:t>Molten carbonate fuel cells, </a:t>
            </a:r>
          </a:p>
          <a:p>
            <a:pPr marL="457200" lvl="0" indent="-311150" defTabSz="914400">
              <a:spcBef>
                <a:spcPts val="0"/>
              </a:spcBef>
              <a:spcAft>
                <a:spcPts val="0"/>
              </a:spcAft>
              <a:buSzPts val="1300"/>
              <a:buFont typeface="Calibri" panose="020F0502020204030204" pitchFamily="34" charset="0"/>
              <a:buChar char="●"/>
            </a:pPr>
            <a:r>
              <a:rPr lang="en-US" sz="2000" dirty="0"/>
              <a:t>Solid oxide fuel cells</a:t>
            </a:r>
          </a:p>
          <a:p>
            <a:pPr marL="0" lvl="0" indent="0" defTabSz="914400">
              <a:spcBef>
                <a:spcPts val="1200"/>
              </a:spcBef>
              <a:spcAft>
                <a:spcPts val="1200"/>
              </a:spcAft>
              <a:buFont typeface="Calibri" panose="020F0502020204030204" pitchFamily="34" charset="0"/>
              <a:buNone/>
            </a:pPr>
            <a:r>
              <a:rPr lang="en-US" sz="2000" dirty="0"/>
              <a:t> </a:t>
            </a:r>
          </a:p>
        </p:txBody>
      </p:sp>
      <p:sp>
        <p:nvSpPr>
          <p:cNvPr id="170" name="Rectangle 169">
            <a:extLst>
              <a:ext uri="{FF2B5EF4-FFF2-40B4-BE49-F238E27FC236}">
                <a16:creationId xmlns:a16="http://schemas.microsoft.com/office/drawing/2014/main" id="{35490A1A-AA28-463A-AA3C-C84B88ED5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3268" y="518754"/>
            <a:ext cx="1977057" cy="183830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Google Shape;217;p25"/>
          <p:cNvPicPr preferRelativeResize="0"/>
          <p:nvPr/>
        </p:nvPicPr>
        <p:blipFill>
          <a:blip r:embed="rId3"/>
          <a:stretch>
            <a:fillRect/>
          </a:stretch>
        </p:blipFill>
        <p:spPr>
          <a:xfrm>
            <a:off x="4870101" y="659289"/>
            <a:ext cx="1409612" cy="1579398"/>
          </a:xfrm>
          <a:prstGeom prst="rect">
            <a:avLst/>
          </a:prstGeom>
          <a:noFill/>
        </p:spPr>
      </p:pic>
      <p:sp>
        <p:nvSpPr>
          <p:cNvPr id="172" name="Rectangle 171">
            <a:extLst>
              <a:ext uri="{FF2B5EF4-FFF2-40B4-BE49-F238E27FC236}">
                <a16:creationId xmlns:a16="http://schemas.microsoft.com/office/drawing/2014/main" id="{9CBAC0BF-B249-46F8-B6CE-50488DCA1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1138" y="518754"/>
            <a:ext cx="1983447" cy="1838309"/>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6" name="Google Shape;216;p25"/>
          <p:cNvPicPr preferRelativeResize="0"/>
          <p:nvPr/>
        </p:nvPicPr>
        <p:blipFill>
          <a:blip r:embed="rId4"/>
          <a:stretch>
            <a:fillRect/>
          </a:stretch>
        </p:blipFill>
        <p:spPr>
          <a:xfrm>
            <a:off x="7091907" y="654375"/>
            <a:ext cx="1161909" cy="1616320"/>
          </a:xfrm>
          <a:prstGeom prst="rect">
            <a:avLst/>
          </a:prstGeom>
          <a:noFill/>
        </p:spPr>
      </p:pic>
      <p:sp>
        <p:nvSpPr>
          <p:cNvPr id="174" name="Rectangle 173">
            <a:extLst>
              <a:ext uri="{FF2B5EF4-FFF2-40B4-BE49-F238E27FC236}">
                <a16:creationId xmlns:a16="http://schemas.microsoft.com/office/drawing/2014/main" id="{983DEAAD-C42F-417F-96C1-36AC52AA5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3268" y="2509158"/>
            <a:ext cx="1973263" cy="186137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8" name="Google Shape;218;p25"/>
          <p:cNvPicPr preferRelativeResize="0"/>
          <p:nvPr/>
        </p:nvPicPr>
        <p:blipFill>
          <a:blip r:embed="rId5"/>
          <a:stretch>
            <a:fillRect/>
          </a:stretch>
        </p:blipFill>
        <p:spPr>
          <a:xfrm>
            <a:off x="4894758" y="2649797"/>
            <a:ext cx="1363492" cy="1589070"/>
          </a:xfrm>
          <a:prstGeom prst="rect">
            <a:avLst/>
          </a:prstGeom>
          <a:noFill/>
        </p:spPr>
      </p:pic>
      <p:sp>
        <p:nvSpPr>
          <p:cNvPr id="176" name="Rectangle 175">
            <a:extLst>
              <a:ext uri="{FF2B5EF4-FFF2-40B4-BE49-F238E27FC236}">
                <a16:creationId xmlns:a16="http://schemas.microsoft.com/office/drawing/2014/main" id="{69259C9E-EB60-4136-BFB3-C6AA8EABC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1138" y="2502530"/>
            <a:ext cx="1983447" cy="186800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9" name="Google Shape;219;p25"/>
          <p:cNvPicPr preferRelativeResize="0"/>
          <p:nvPr/>
        </p:nvPicPr>
        <p:blipFill>
          <a:blip r:embed="rId6"/>
          <a:stretch>
            <a:fillRect/>
          </a:stretch>
        </p:blipFill>
        <p:spPr>
          <a:xfrm>
            <a:off x="6795399" y="2762994"/>
            <a:ext cx="1748526" cy="1376964"/>
          </a:xfrm>
          <a:prstGeom prst="rect">
            <a:avLst/>
          </a:prstGeom>
          <a:noFill/>
        </p:spPr>
      </p:pic>
      <p:sp>
        <p:nvSpPr>
          <p:cNvPr id="178" name="Rectangle 177">
            <a:extLst>
              <a:ext uri="{FF2B5EF4-FFF2-40B4-BE49-F238E27FC236}">
                <a16:creationId xmlns:a16="http://schemas.microsoft.com/office/drawing/2014/main" id="{C44B207C-AE62-4FA8-B469-5E0EDADF8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Rectangle 179">
            <a:extLst>
              <a:ext uri="{FF2B5EF4-FFF2-40B4-BE49-F238E27FC236}">
                <a16:creationId xmlns:a16="http://schemas.microsoft.com/office/drawing/2014/main" id="{BE1354F6-7F92-40AE-A769-AC17DBD95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3"/>
        <p:cNvGrpSpPr/>
        <p:nvPr/>
      </p:nvGrpSpPr>
      <p:grpSpPr>
        <a:xfrm>
          <a:off x="0" y="0"/>
          <a:ext cx="0" cy="0"/>
          <a:chOff x="0" y="0"/>
          <a:chExt cx="0" cy="0"/>
        </a:xfrm>
      </p:grpSpPr>
      <p:sp>
        <p:nvSpPr>
          <p:cNvPr id="101" name="Rectangle 100">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 name="Straight Connector 104">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7" name="Rectangle 10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Google Shape;224;p26"/>
          <p:cNvSpPr txBox="1">
            <a:spLocks noGrp="1"/>
          </p:cNvSpPr>
          <p:nvPr>
            <p:ph type="title"/>
          </p:nvPr>
        </p:nvSpPr>
        <p:spPr>
          <a:xfrm>
            <a:off x="3915696" y="723900"/>
            <a:ext cx="4499251" cy="36957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7400" spc="-50">
                <a:solidFill>
                  <a:schemeClr val="tx2"/>
                </a:solidFill>
              </a:rPr>
              <a:t>Hypothesis</a:t>
            </a:r>
          </a:p>
        </p:txBody>
      </p:sp>
      <p:sp>
        <p:nvSpPr>
          <p:cNvPr id="109" name="Rectangle 108">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Rectangle 110">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
        <p:cNvGrpSpPr/>
        <p:nvPr/>
      </p:nvGrpSpPr>
      <p:grpSpPr>
        <a:xfrm>
          <a:off x="0" y="0"/>
          <a:ext cx="0" cy="0"/>
          <a:chOff x="0" y="0"/>
          <a:chExt cx="0" cy="0"/>
        </a:xfrm>
      </p:grpSpPr>
      <p:sp>
        <p:nvSpPr>
          <p:cNvPr id="172" name="Rectangle 17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Rectangle 17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6" name="Straight Connector 17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31" name="Picture 230" descr="Electronics protoboard">
            <a:extLst>
              <a:ext uri="{FF2B5EF4-FFF2-40B4-BE49-F238E27FC236}">
                <a16:creationId xmlns:a16="http://schemas.microsoft.com/office/drawing/2014/main" id="{37C4DDDB-A5DD-4675-AE0F-4EDE91A63423}"/>
              </a:ext>
            </a:extLst>
          </p:cNvPr>
          <p:cNvPicPr>
            <a:picLocks noChangeAspect="1"/>
          </p:cNvPicPr>
          <p:nvPr/>
        </p:nvPicPr>
        <p:blipFill rotWithShape="1">
          <a:blip r:embed="rId3"/>
          <a:srcRect r="26447"/>
          <a:stretch/>
        </p:blipFill>
        <p:spPr>
          <a:xfrm>
            <a:off x="12" y="10"/>
            <a:ext cx="5667666" cy="5143490"/>
          </a:xfrm>
          <a:prstGeom prst="rect">
            <a:avLst/>
          </a:prstGeom>
        </p:spPr>
      </p:pic>
      <p:sp>
        <p:nvSpPr>
          <p:cNvPr id="178" name="Rectangle 177">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Google Shape;229;p27"/>
          <p:cNvSpPr txBox="1">
            <a:spLocks noGrp="1"/>
          </p:cNvSpPr>
          <p:nvPr>
            <p:ph type="body" idx="4294967295"/>
          </p:nvPr>
        </p:nvSpPr>
        <p:spPr>
          <a:xfrm>
            <a:off x="6125672" y="299251"/>
            <a:ext cx="2744435" cy="4149061"/>
          </a:xfrm>
          <a:prstGeom prst="rect">
            <a:avLst/>
          </a:prstGeom>
        </p:spPr>
        <p:txBody>
          <a:bodyPr spcFirstLastPara="1" vert="horz" lIns="91440" tIns="45720" rIns="91440" bIns="45720" rtlCol="0" anchorCtr="0">
            <a:noAutofit/>
          </a:bodyPr>
          <a:lstStyle/>
          <a:p>
            <a:pPr marL="0" lvl="0" indent="0" defTabSz="914400">
              <a:spcBef>
                <a:spcPts val="1200"/>
              </a:spcBef>
              <a:spcAft>
                <a:spcPts val="200"/>
              </a:spcAft>
              <a:buNone/>
            </a:pPr>
            <a:r>
              <a:rPr lang="en-US" sz="2800" b="1" spc="200" dirty="0">
                <a:solidFill>
                  <a:srgbClr val="FFFFFF"/>
                </a:solidFill>
                <a:latin typeface="+mj-lt"/>
              </a:rPr>
              <a:t>If you add more fuel cells to a circuit, then the voltage would be higher</a:t>
            </a:r>
          </a:p>
        </p:txBody>
      </p:sp>
      <p:sp>
        <p:nvSpPr>
          <p:cNvPr id="180" name="Rectangle 179">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3"/>
        <p:cNvGrpSpPr/>
        <p:nvPr/>
      </p:nvGrpSpPr>
      <p:grpSpPr>
        <a:xfrm>
          <a:off x="0" y="0"/>
          <a:ext cx="0" cy="0"/>
          <a:chOff x="0" y="0"/>
          <a:chExt cx="0" cy="0"/>
        </a:xfrm>
      </p:grpSpPr>
      <p:sp>
        <p:nvSpPr>
          <p:cNvPr id="238" name="Rectangle 11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Rectangle 11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0" name="Straight Connector 11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1" name="Rectangle 1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Google Shape;234;p28"/>
          <p:cNvSpPr txBox="1">
            <a:spLocks noGrp="1"/>
          </p:cNvSpPr>
          <p:nvPr>
            <p:ph type="title"/>
          </p:nvPr>
        </p:nvSpPr>
        <p:spPr>
          <a:xfrm>
            <a:off x="5894613" y="476209"/>
            <a:ext cx="2767693"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a:t>Materials</a:t>
            </a:r>
          </a:p>
        </p:txBody>
      </p:sp>
      <p:pic>
        <p:nvPicPr>
          <p:cNvPr id="236" name="Google Shape;236;p28"/>
          <p:cNvPicPr preferRelativeResize="0"/>
          <p:nvPr/>
        </p:nvPicPr>
        <p:blipFill>
          <a:blip r:embed="rId3"/>
          <a:stretch>
            <a:fillRect/>
          </a:stretch>
        </p:blipFill>
        <p:spPr>
          <a:xfrm>
            <a:off x="475499" y="529581"/>
            <a:ext cx="5182351" cy="3886763"/>
          </a:xfrm>
          <a:prstGeom prst="rect">
            <a:avLst/>
          </a:prstGeom>
          <a:noFill/>
        </p:spPr>
      </p:pic>
      <p:cxnSp>
        <p:nvCxnSpPr>
          <p:cNvPr id="242" name="Straight Connector 12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1564277"/>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35" name="Google Shape;235;p28"/>
          <p:cNvSpPr txBox="1">
            <a:spLocks noGrp="1"/>
          </p:cNvSpPr>
          <p:nvPr>
            <p:ph type="body" idx="1"/>
          </p:nvPr>
        </p:nvSpPr>
        <p:spPr>
          <a:xfrm>
            <a:off x="5894613" y="1649185"/>
            <a:ext cx="2767693" cy="2752635"/>
          </a:xfrm>
          <a:prstGeom prst="rect">
            <a:avLst/>
          </a:prstGeom>
        </p:spPr>
        <p:txBody>
          <a:bodyPr spcFirstLastPara="1" vert="horz" lIns="0" tIns="45720" rIns="0" bIns="45720" rtlCol="0" anchorCtr="0">
            <a:normAutofit/>
          </a:bodyPr>
          <a:lstStyle/>
          <a:p>
            <a:pPr marL="0" lvl="0" indent="0" defTabSz="914400">
              <a:spcBef>
                <a:spcPts val="0"/>
              </a:spcBef>
              <a:spcAft>
                <a:spcPts val="600"/>
              </a:spcAft>
              <a:buFont typeface="Calibri" panose="020F0502020204030204" pitchFamily="34" charset="0"/>
              <a:buNone/>
            </a:pPr>
            <a:r>
              <a:rPr lang="en-US" sz="800" dirty="0">
                <a:sym typeface="Comfortaa"/>
              </a:rPr>
              <a:t>You will need:</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An empty plastic bottle</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Cutter</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Scissors</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 3 150ml of Water</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  3 ⅛ Table salt</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6 lead pencils</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Scotch tape</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3 9V battery</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10 battery clips</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Multimeter</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Red and Black wire</a:t>
            </a:r>
          </a:p>
          <a:p>
            <a:pPr marL="457200" lvl="0" indent="-323850" defTabSz="914400">
              <a:spcBef>
                <a:spcPts val="0"/>
              </a:spcBef>
              <a:spcAft>
                <a:spcPts val="600"/>
              </a:spcAft>
              <a:buSzPts val="1500"/>
              <a:buFont typeface="Calibri" panose="020F0502020204030204" pitchFamily="34" charset="0"/>
              <a:buChar char="●"/>
            </a:pPr>
            <a:r>
              <a:rPr lang="en-US" sz="800" dirty="0">
                <a:sym typeface="Comfortaa"/>
              </a:rPr>
              <a:t>Aluminum Wire</a:t>
            </a:r>
          </a:p>
          <a:p>
            <a:pPr marL="0" lvl="0" indent="0" defTabSz="914400">
              <a:spcBef>
                <a:spcPts val="0"/>
              </a:spcBef>
              <a:spcAft>
                <a:spcPts val="600"/>
              </a:spcAft>
              <a:buFont typeface="Calibri" panose="020F0502020204030204" pitchFamily="34" charset="0"/>
              <a:buNone/>
            </a:pPr>
            <a:endParaRPr lang="en-US" sz="800" dirty="0">
              <a:highlight>
                <a:srgbClr val="FFFFFF"/>
              </a:highlight>
              <a:sym typeface="Comfortaa"/>
            </a:endParaRPr>
          </a:p>
          <a:p>
            <a:pPr marL="457200" lvl="0" indent="0" defTabSz="914400">
              <a:spcBef>
                <a:spcPts val="0"/>
              </a:spcBef>
              <a:spcAft>
                <a:spcPts val="600"/>
              </a:spcAft>
              <a:buFont typeface="Calibri" panose="020F0502020204030204" pitchFamily="34" charset="0"/>
              <a:buNone/>
            </a:pPr>
            <a:endParaRPr lang="en-US" sz="800" dirty="0">
              <a:sym typeface="Comfortaa"/>
            </a:endParaRPr>
          </a:p>
          <a:p>
            <a:pPr marL="0" lvl="0" indent="0" defTabSz="914400">
              <a:spcBef>
                <a:spcPts val="0"/>
              </a:spcBef>
              <a:spcAft>
                <a:spcPts val="600"/>
              </a:spcAft>
              <a:buFont typeface="Calibri" panose="020F0502020204030204" pitchFamily="34" charset="0"/>
              <a:buNone/>
            </a:pPr>
            <a:endParaRPr lang="en-US" sz="800" dirty="0">
              <a:highlight>
                <a:srgbClr val="FFFFFF"/>
              </a:highlight>
              <a:sym typeface="Comfortaa"/>
            </a:endParaRPr>
          </a:p>
          <a:p>
            <a:pPr marL="457200" lvl="0" indent="0" defTabSz="914400">
              <a:spcBef>
                <a:spcPts val="0"/>
              </a:spcBef>
              <a:spcAft>
                <a:spcPts val="600"/>
              </a:spcAft>
              <a:buFont typeface="Calibri" panose="020F0502020204030204" pitchFamily="34" charset="0"/>
              <a:buNone/>
            </a:pPr>
            <a:endParaRPr lang="en-US" sz="800" dirty="0">
              <a:highlight>
                <a:srgbClr val="FFFFFF"/>
              </a:highlight>
              <a:sym typeface="Comfortaa"/>
            </a:endParaRPr>
          </a:p>
          <a:p>
            <a:pPr marL="457200" lvl="0" indent="0" defTabSz="914400">
              <a:spcBef>
                <a:spcPts val="0"/>
              </a:spcBef>
              <a:spcAft>
                <a:spcPts val="600"/>
              </a:spcAft>
              <a:buFont typeface="Calibri" panose="020F0502020204030204" pitchFamily="34" charset="0"/>
              <a:buNone/>
            </a:pPr>
            <a:endParaRPr lang="en-US" sz="800" dirty="0">
              <a:highlight>
                <a:srgbClr val="FFFFFF"/>
              </a:highlight>
              <a:sym typeface="Comfortaa"/>
            </a:endParaRPr>
          </a:p>
        </p:txBody>
      </p:sp>
      <p:sp>
        <p:nvSpPr>
          <p:cNvPr id="243" name="Rectangle 1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sp>
        <p:nvSpPr>
          <p:cNvPr id="278" name="Rectangle 11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Rectangle 12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0" name="Straight Connector 12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1" name="Rectangle 12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p29"/>
          <p:cNvSpPr txBox="1">
            <a:spLocks noGrp="1"/>
          </p:cNvSpPr>
          <p:nvPr>
            <p:ph type="title"/>
          </p:nvPr>
        </p:nvSpPr>
        <p:spPr>
          <a:xfrm>
            <a:off x="3691320" y="360122"/>
            <a:ext cx="4931229" cy="512535"/>
          </a:xfrm>
          <a:prstGeom prst="rect">
            <a:avLst/>
          </a:prstGeom>
        </p:spPr>
        <p:txBody>
          <a:bodyPr spcFirstLastPara="1" vert="horz" lIns="91440" tIns="45720" rIns="91440" bIns="45720" rtlCol="0" anchor="b" anchorCtr="0">
            <a:normAutofit fontScale="90000"/>
          </a:bodyPr>
          <a:lstStyle/>
          <a:p>
            <a:pPr lvl="0" indent="0" defTabSz="914400">
              <a:spcBef>
                <a:spcPct val="0"/>
              </a:spcBef>
              <a:spcAft>
                <a:spcPts val="0"/>
              </a:spcAft>
            </a:pPr>
            <a:r>
              <a:rPr lang="en-US" sz="4800" b="1" kern="1200" spc="-50" baseline="0">
                <a:solidFill>
                  <a:schemeClr val="tx1">
                    <a:lumMod val="75000"/>
                    <a:lumOff val="25000"/>
                  </a:schemeClr>
                </a:solidFill>
                <a:latin typeface="+mj-lt"/>
                <a:ea typeface="+mj-ea"/>
                <a:cs typeface="+mj-cs"/>
              </a:rPr>
              <a:t>Procedure</a:t>
            </a:r>
            <a:endParaRPr lang="en-US" sz="4800" b="1" kern="1200" spc="-50" baseline="0" dirty="0">
              <a:solidFill>
                <a:schemeClr val="tx1">
                  <a:lumMod val="75000"/>
                  <a:lumOff val="25000"/>
                </a:schemeClr>
              </a:solidFill>
              <a:latin typeface="+mj-lt"/>
              <a:ea typeface="+mj-ea"/>
              <a:cs typeface="+mj-cs"/>
            </a:endParaRPr>
          </a:p>
        </p:txBody>
      </p:sp>
      <p:pic>
        <p:nvPicPr>
          <p:cNvPr id="243" name="Google Shape;243;p29"/>
          <p:cNvPicPr preferRelativeResize="0"/>
          <p:nvPr/>
        </p:nvPicPr>
        <p:blipFill rotWithShape="1">
          <a:blip r:embed="rId3"/>
          <a:srcRect r="385" b="-3"/>
          <a:stretch/>
        </p:blipFill>
        <p:spPr>
          <a:xfrm rot="5400000">
            <a:off x="-16910" y="972469"/>
            <a:ext cx="3985805" cy="3000986"/>
          </a:xfrm>
          <a:prstGeom prst="rect">
            <a:avLst/>
          </a:prstGeom>
          <a:noFill/>
        </p:spPr>
      </p:pic>
      <p:cxnSp>
        <p:nvCxnSpPr>
          <p:cNvPr id="282" name="Straight Connector 12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83" name="Rectangle 12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Rectangle 13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61" name="Google Shape;242;p29">
            <a:extLst>
              <a:ext uri="{FF2B5EF4-FFF2-40B4-BE49-F238E27FC236}">
                <a16:creationId xmlns:a16="http://schemas.microsoft.com/office/drawing/2014/main" id="{EC7B6444-6349-41F1-A32D-388102B789DF}"/>
              </a:ext>
            </a:extLst>
          </p:cNvPr>
          <p:cNvGraphicFramePr/>
          <p:nvPr>
            <p:extLst>
              <p:ext uri="{D42A27DB-BD31-4B8C-83A1-F6EECF244321}">
                <p14:modId xmlns:p14="http://schemas.microsoft.com/office/powerpoint/2010/main" val="947348550"/>
              </p:ext>
            </p:extLst>
          </p:nvPr>
        </p:nvGraphicFramePr>
        <p:xfrm>
          <a:off x="3731076" y="872657"/>
          <a:ext cx="4931230" cy="3529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3"/>
        <p:cNvGrpSpPr/>
        <p:nvPr/>
      </p:nvGrpSpPr>
      <p:grpSpPr>
        <a:xfrm>
          <a:off x="0" y="0"/>
          <a:ext cx="0" cy="0"/>
          <a:chOff x="0" y="0"/>
          <a:chExt cx="0" cy="0"/>
        </a:xfrm>
      </p:grpSpPr>
      <p:sp>
        <p:nvSpPr>
          <p:cNvPr id="264" name="Rectangle 13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Rectangle 13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6" name="Straight Connector 13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7" name="Rectangle 13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Google Shape;254;p31"/>
          <p:cNvSpPr txBox="1">
            <a:spLocks noGrp="1"/>
          </p:cNvSpPr>
          <p:nvPr>
            <p:ph type="title"/>
          </p:nvPr>
        </p:nvSpPr>
        <p:spPr>
          <a:xfrm>
            <a:off x="3731078" y="476209"/>
            <a:ext cx="493122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b="1" kern="1200" spc="-50" baseline="0" dirty="0">
                <a:solidFill>
                  <a:schemeClr val="tx1">
                    <a:lumMod val="75000"/>
                    <a:lumOff val="25000"/>
                  </a:schemeClr>
                </a:solidFill>
                <a:latin typeface="+mj-lt"/>
                <a:ea typeface="+mj-ea"/>
                <a:cs typeface="+mj-cs"/>
              </a:rPr>
              <a:t>Observation and Data Analysis</a:t>
            </a:r>
          </a:p>
        </p:txBody>
      </p:sp>
      <p:pic>
        <p:nvPicPr>
          <p:cNvPr id="256" name="Google Shape;256;p31"/>
          <p:cNvPicPr preferRelativeResize="0"/>
          <p:nvPr/>
        </p:nvPicPr>
        <p:blipFill rotWithShape="1">
          <a:blip r:embed="rId3"/>
          <a:srcRect r="385" b="-3"/>
          <a:stretch/>
        </p:blipFill>
        <p:spPr>
          <a:xfrm rot="5400000">
            <a:off x="-16910" y="972469"/>
            <a:ext cx="3985805" cy="3000986"/>
          </a:xfrm>
          <a:prstGeom prst="rect">
            <a:avLst/>
          </a:prstGeom>
          <a:noFill/>
        </p:spPr>
      </p:pic>
      <p:cxnSp>
        <p:nvCxnSpPr>
          <p:cNvPr id="268" name="Straight Connector 14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9" name="Google Shape;255;p31"/>
          <p:cNvSpPr txBox="1">
            <a:spLocks noGrp="1"/>
          </p:cNvSpPr>
          <p:nvPr>
            <p:ph type="body" idx="1"/>
          </p:nvPr>
        </p:nvSpPr>
        <p:spPr>
          <a:xfrm>
            <a:off x="3731076" y="1649185"/>
            <a:ext cx="4931230" cy="2752635"/>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dirty="0"/>
              <a:t>For my quantitative data I will be observing the voltage and the amps of the water so I can know the power. With this data I will find out if hydrogen multicell actually provides more power than a normal cell . </a:t>
            </a:r>
          </a:p>
          <a:p>
            <a:pPr marL="0" lvl="0" indent="0" defTabSz="914400">
              <a:spcBef>
                <a:spcPts val="0"/>
              </a:spcBef>
              <a:spcAft>
                <a:spcPts val="0"/>
              </a:spcAft>
              <a:buFont typeface="Calibri" panose="020F0502020204030204" pitchFamily="34" charset="0"/>
              <a:buNone/>
            </a:pPr>
            <a:endParaRPr lang="en-US" dirty="0"/>
          </a:p>
          <a:p>
            <a:pPr marL="0" lvl="0" indent="0" defTabSz="914400">
              <a:spcBef>
                <a:spcPts val="0"/>
              </a:spcBef>
              <a:spcAft>
                <a:spcPts val="0"/>
              </a:spcAft>
              <a:buFont typeface="Calibri" panose="020F0502020204030204" pitchFamily="34" charset="0"/>
              <a:buNone/>
            </a:pPr>
            <a:r>
              <a:rPr lang="en-US" dirty="0"/>
              <a:t>For my qualitative data I will observe what is happening in the water if the water is bubbling. I will observe the voltage and amps of the water by using a multimeter.</a:t>
            </a:r>
          </a:p>
          <a:p>
            <a:pPr marL="0" lvl="0" indent="0" defTabSz="914400">
              <a:spcBef>
                <a:spcPts val="1200"/>
              </a:spcBef>
              <a:spcAft>
                <a:spcPts val="0"/>
              </a:spcAft>
              <a:buFont typeface="Calibri" panose="020F0502020204030204" pitchFamily="34" charset="0"/>
              <a:buNone/>
            </a:pPr>
            <a:endParaRPr lang="en-US" dirty="0"/>
          </a:p>
          <a:p>
            <a:pPr marL="0" lvl="0" indent="0" defTabSz="914400">
              <a:spcBef>
                <a:spcPts val="1200"/>
              </a:spcBef>
              <a:spcAft>
                <a:spcPts val="0"/>
              </a:spcAft>
              <a:buFont typeface="Calibri" panose="020F0502020204030204" pitchFamily="34" charset="0"/>
              <a:buNone/>
            </a:pPr>
            <a:endParaRPr lang="en-US" dirty="0"/>
          </a:p>
          <a:p>
            <a:pPr marL="0" lvl="0" indent="0" defTabSz="914400">
              <a:spcBef>
                <a:spcPts val="1200"/>
              </a:spcBef>
              <a:spcAft>
                <a:spcPts val="1200"/>
              </a:spcAft>
              <a:buFont typeface="Calibri" panose="020F0502020204030204" pitchFamily="34" charset="0"/>
              <a:buNone/>
            </a:pPr>
            <a:endParaRPr lang="en-US" dirty="0"/>
          </a:p>
        </p:txBody>
      </p:sp>
      <p:sp>
        <p:nvSpPr>
          <p:cNvPr id="270" name="Rectangle 14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p:nvPr/>
        </p:nvSpPr>
        <p:spPr>
          <a:xfrm>
            <a:off x="1457738" y="445092"/>
            <a:ext cx="5996057" cy="55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highlight>
                  <a:srgbClr val="FFFFFF"/>
                </a:highlight>
                <a:latin typeface="Calibri"/>
                <a:ea typeface="Calibri"/>
                <a:cs typeface="Calibri"/>
                <a:sym typeface="Calibri"/>
              </a:rPr>
              <a:t>Results-Average of 6 trials</a:t>
            </a:r>
          </a:p>
        </p:txBody>
      </p:sp>
      <p:graphicFrame>
        <p:nvGraphicFramePr>
          <p:cNvPr id="262" name="Google Shape;262;p32"/>
          <p:cNvGraphicFramePr/>
          <p:nvPr>
            <p:extLst>
              <p:ext uri="{D42A27DB-BD31-4B8C-83A1-F6EECF244321}">
                <p14:modId xmlns:p14="http://schemas.microsoft.com/office/powerpoint/2010/main" val="1087695251"/>
              </p:ext>
            </p:extLst>
          </p:nvPr>
        </p:nvGraphicFramePr>
        <p:xfrm>
          <a:off x="1400313" y="1466573"/>
          <a:ext cx="6839595" cy="3012661"/>
        </p:xfrm>
        <a:graphic>
          <a:graphicData uri="http://schemas.openxmlformats.org/drawingml/2006/table">
            <a:tbl>
              <a:tblPr firstRow="1" lastRow="1" lastCol="1">
                <a:tableStyleId>{BC89EF96-8CEA-46FF-86C4-4CE0E7609802}</a:tableStyleId>
              </a:tblPr>
              <a:tblGrid>
                <a:gridCol w="1367919">
                  <a:extLst>
                    <a:ext uri="{9D8B030D-6E8A-4147-A177-3AD203B41FA5}">
                      <a16:colId xmlns:a16="http://schemas.microsoft.com/office/drawing/2014/main" val="20000"/>
                    </a:ext>
                  </a:extLst>
                </a:gridCol>
                <a:gridCol w="1367919">
                  <a:extLst>
                    <a:ext uri="{9D8B030D-6E8A-4147-A177-3AD203B41FA5}">
                      <a16:colId xmlns:a16="http://schemas.microsoft.com/office/drawing/2014/main" val="20001"/>
                    </a:ext>
                  </a:extLst>
                </a:gridCol>
                <a:gridCol w="1367919">
                  <a:extLst>
                    <a:ext uri="{9D8B030D-6E8A-4147-A177-3AD203B41FA5}">
                      <a16:colId xmlns:a16="http://schemas.microsoft.com/office/drawing/2014/main" val="20002"/>
                    </a:ext>
                  </a:extLst>
                </a:gridCol>
                <a:gridCol w="1367919">
                  <a:extLst>
                    <a:ext uri="{9D8B030D-6E8A-4147-A177-3AD203B41FA5}">
                      <a16:colId xmlns:a16="http://schemas.microsoft.com/office/drawing/2014/main" val="20003"/>
                    </a:ext>
                  </a:extLst>
                </a:gridCol>
                <a:gridCol w="1367919">
                  <a:extLst>
                    <a:ext uri="{9D8B030D-6E8A-4147-A177-3AD203B41FA5}">
                      <a16:colId xmlns:a16="http://schemas.microsoft.com/office/drawing/2014/main" val="20004"/>
                    </a:ext>
                  </a:extLst>
                </a:gridCol>
              </a:tblGrid>
              <a:tr h="816817">
                <a:tc>
                  <a:txBody>
                    <a:bodyPr/>
                    <a:lstStyle/>
                    <a:p>
                      <a:pPr marL="0" lvl="0" indent="0" algn="l" rtl="0">
                        <a:spcBef>
                          <a:spcPts val="0"/>
                        </a:spcBef>
                        <a:spcAft>
                          <a:spcPts val="0"/>
                        </a:spcAft>
                        <a:buNone/>
                      </a:pPr>
                      <a:r>
                        <a:rPr lang="en" dirty="0">
                          <a:highlight>
                            <a:srgbClr val="FFFFFF"/>
                          </a:highlight>
                          <a:sym typeface="Comfortaa"/>
                        </a:rPr>
                        <a:t>Measured Voltage</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dirty="0">
                          <a:highlight>
                            <a:srgbClr val="FFFFFF"/>
                          </a:highlight>
                          <a:sym typeface="Comfortaa"/>
                        </a:rPr>
                        <a:t>Current(amp)</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dirty="0">
                          <a:highlight>
                            <a:srgbClr val="FFFFFF"/>
                          </a:highlight>
                          <a:sym typeface="Comfortaa"/>
                        </a:rPr>
                        <a:t>Resistance </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dirty="0">
                          <a:highlight>
                            <a:srgbClr val="FFFFFF"/>
                          </a:highlight>
                          <a:sym typeface="Comfortaa"/>
                        </a:rPr>
                        <a:t>Calculated Voltage</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dirty="0">
                          <a:highlight>
                            <a:srgbClr val="FFFFFF"/>
                          </a:highlight>
                          <a:sym typeface="Comfortaa"/>
                        </a:rPr>
                        <a:t>Power (W)</a:t>
                      </a:r>
                      <a:endParaRPr dirty="0">
                        <a:highlight>
                          <a:srgbClr val="FFFFFF"/>
                        </a:highlight>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0"/>
                  </a:ext>
                </a:extLst>
              </a:tr>
              <a:tr h="548961">
                <a:tc>
                  <a:txBody>
                    <a:bodyPr/>
                    <a:lstStyle/>
                    <a:p>
                      <a:pPr marL="0" lvl="0" indent="0" algn="r" rtl="0">
                        <a:lnSpc>
                          <a:spcPct val="115000"/>
                        </a:lnSpc>
                        <a:spcBef>
                          <a:spcPts val="0"/>
                        </a:spcBef>
                        <a:spcAft>
                          <a:spcPts val="0"/>
                        </a:spcAft>
                        <a:buNone/>
                      </a:pPr>
                      <a:r>
                        <a:rPr lang="en">
                          <a:highlight>
                            <a:srgbClr val="FFFFFF"/>
                          </a:highlight>
                          <a:sym typeface="Comfortaa"/>
                        </a:rPr>
                        <a:t>6.51</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dirty="0">
                          <a:highlight>
                            <a:srgbClr val="FFFFFF"/>
                          </a:highlight>
                          <a:sym typeface="Comfortaa"/>
                        </a:rPr>
                        <a:t>0.33</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dirty="0">
                          <a:highlight>
                            <a:srgbClr val="FFFFFF"/>
                          </a:highlight>
                          <a:sym typeface="Comfortaa"/>
                        </a:rPr>
                        <a:t>17.91</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dirty="0">
                          <a:highlight>
                            <a:srgbClr val="FFFFFF"/>
                          </a:highlight>
                          <a:sym typeface="Comfortaa"/>
                        </a:rPr>
                        <a:t>5.9103</a:t>
                      </a:r>
                      <a:endParaRPr dirty="0">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dirty="0">
                          <a:highlight>
                            <a:srgbClr val="FFFFFF"/>
                          </a:highlight>
                          <a:sym typeface="Comfortaa"/>
                        </a:rPr>
                        <a:t>2.1483</a:t>
                      </a:r>
                      <a:endParaRPr dirty="0">
                        <a:highlight>
                          <a:srgbClr val="FFFFFF"/>
                        </a:highlight>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1"/>
                  </a:ext>
                </a:extLst>
              </a:tr>
              <a:tr h="548961">
                <a:tc>
                  <a:txBody>
                    <a:bodyPr/>
                    <a:lstStyle/>
                    <a:p>
                      <a:pPr marL="0" lvl="0" indent="0" algn="r" rtl="0">
                        <a:lnSpc>
                          <a:spcPct val="115000"/>
                        </a:lnSpc>
                        <a:spcBef>
                          <a:spcPts val="0"/>
                        </a:spcBef>
                        <a:spcAft>
                          <a:spcPts val="0"/>
                        </a:spcAft>
                        <a:buNone/>
                      </a:pPr>
                      <a:r>
                        <a:rPr lang="en">
                          <a:highlight>
                            <a:srgbClr val="FFFFFF"/>
                          </a:highlight>
                          <a:sym typeface="Comfortaa"/>
                        </a:rPr>
                        <a:t>6.72</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0.33</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17.91</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5.9103</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2.2176</a:t>
                      </a:r>
                      <a:endParaRPr>
                        <a:highlight>
                          <a:srgbClr val="FFFFFF"/>
                        </a:highlight>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2"/>
                  </a:ext>
                </a:extLst>
              </a:tr>
              <a:tr h="548961">
                <a:tc>
                  <a:txBody>
                    <a:bodyPr/>
                    <a:lstStyle/>
                    <a:p>
                      <a:pPr marL="0" lvl="0" indent="0" algn="r" rtl="0">
                        <a:lnSpc>
                          <a:spcPct val="115000"/>
                        </a:lnSpc>
                        <a:spcBef>
                          <a:spcPts val="0"/>
                        </a:spcBef>
                        <a:spcAft>
                          <a:spcPts val="0"/>
                        </a:spcAft>
                        <a:buNone/>
                      </a:pPr>
                      <a:r>
                        <a:rPr lang="en">
                          <a:highlight>
                            <a:srgbClr val="FFFFFF"/>
                          </a:highlight>
                          <a:sym typeface="Comfortaa"/>
                        </a:rPr>
                        <a:t>6.62</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0.33</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17.91</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5.9103</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2.1846</a:t>
                      </a:r>
                      <a:endParaRPr>
                        <a:highlight>
                          <a:srgbClr val="FFFFFF"/>
                        </a:highlight>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3"/>
                  </a:ext>
                </a:extLst>
              </a:tr>
              <a:tr h="548961">
                <a:tc>
                  <a:txBody>
                    <a:bodyPr/>
                    <a:lstStyle/>
                    <a:p>
                      <a:pPr marL="0" lvl="0" indent="0" algn="r" rtl="0">
                        <a:lnSpc>
                          <a:spcPct val="115000"/>
                        </a:lnSpc>
                        <a:spcBef>
                          <a:spcPts val="0"/>
                        </a:spcBef>
                        <a:spcAft>
                          <a:spcPts val="0"/>
                        </a:spcAft>
                        <a:buNone/>
                      </a:pPr>
                      <a:r>
                        <a:rPr lang="en">
                          <a:highlight>
                            <a:srgbClr val="FFFFFF"/>
                          </a:highlight>
                          <a:sym typeface="Comfortaa"/>
                        </a:rPr>
                        <a:t>19.85</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a:highlight>
                            <a:srgbClr val="FFFFFF"/>
                          </a:highlight>
                          <a:sym typeface="Comfortaa"/>
                        </a:rPr>
                        <a:t>0.33</a:t>
                      </a: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highlight>
                          <a:srgbClr val="FFFFFF"/>
                        </a:highlight>
                        <a:latin typeface="Comfortaa"/>
                        <a:ea typeface="Comfortaa"/>
                        <a:cs typeface="Comfortaa"/>
                        <a:sym typeface="Comfortaa"/>
                      </a:endParaRPr>
                    </a:p>
                  </a:txBody>
                  <a:tcPr marL="91425" marR="91425" marT="91425" marB="91425"/>
                </a:tc>
                <a:tc>
                  <a:txBody>
                    <a:bodyPr/>
                    <a:lstStyle/>
                    <a:p>
                      <a:pPr marL="0" lvl="0" indent="0" algn="r" rtl="0">
                        <a:lnSpc>
                          <a:spcPct val="115000"/>
                        </a:lnSpc>
                        <a:spcBef>
                          <a:spcPts val="0"/>
                        </a:spcBef>
                        <a:spcAft>
                          <a:spcPts val="0"/>
                        </a:spcAft>
                        <a:buNone/>
                      </a:pPr>
                      <a:r>
                        <a:rPr lang="en" dirty="0">
                          <a:highlight>
                            <a:srgbClr val="FFFFFF"/>
                          </a:highlight>
                          <a:sym typeface="Comfortaa"/>
                        </a:rPr>
                        <a:t>6.5505</a:t>
                      </a:r>
                      <a:endParaRPr dirty="0">
                        <a:highlight>
                          <a:srgbClr val="FFFFFF"/>
                        </a:highlight>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155" name="Rectangle 93">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95">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7" name="Straight Connector 97">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2" name="Google Shape;142;p14"/>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b="1" spc="-50" dirty="0">
                <a:sym typeface="Comfortaa"/>
              </a:rPr>
              <a:t>Scientific Question</a:t>
            </a:r>
          </a:p>
        </p:txBody>
      </p:sp>
      <p:graphicFrame>
        <p:nvGraphicFramePr>
          <p:cNvPr id="145" name="Google Shape;143;p14">
            <a:extLst>
              <a:ext uri="{FF2B5EF4-FFF2-40B4-BE49-F238E27FC236}">
                <a16:creationId xmlns:a16="http://schemas.microsoft.com/office/drawing/2014/main" id="{978E76D3-79AC-4E14-B9F9-3603456F631C}"/>
              </a:ext>
            </a:extLst>
          </p:cNvPr>
          <p:cNvGraphicFramePr/>
          <p:nvPr>
            <p:extLst>
              <p:ext uri="{D42A27DB-BD31-4B8C-83A1-F6EECF244321}">
                <p14:modId xmlns:p14="http://schemas.microsoft.com/office/powerpoint/2010/main" val="3637305863"/>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2285723" y="516150"/>
            <a:ext cx="4472885" cy="52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t>Results</a:t>
            </a:r>
            <a:endParaRPr lang="en-US" sz="3600" b="1" dirty="0"/>
          </a:p>
        </p:txBody>
      </p:sp>
      <p:pic>
        <p:nvPicPr>
          <p:cNvPr id="268" name="Google Shape;268;p33"/>
          <p:cNvPicPr preferRelativeResize="0"/>
          <p:nvPr/>
        </p:nvPicPr>
        <p:blipFill>
          <a:blip r:embed="rId3">
            <a:alphaModFix/>
          </a:blip>
          <a:stretch>
            <a:fillRect/>
          </a:stretch>
        </p:blipFill>
        <p:spPr>
          <a:xfrm>
            <a:off x="620920" y="1091096"/>
            <a:ext cx="8260521" cy="3661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p:nvSpPr>
          <p:cNvPr id="281" name="Rectangle 9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Rectangle 9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3" name="Straight Connector 9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4" name="Rectangle 9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5" name="Rectangle 9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Google Shape;278;p35"/>
          <p:cNvSpPr txBox="1">
            <a:spLocks noGrp="1"/>
          </p:cNvSpPr>
          <p:nvPr>
            <p:ph type="title"/>
          </p:nvPr>
        </p:nvSpPr>
        <p:spPr>
          <a:xfrm>
            <a:off x="369277" y="454422"/>
            <a:ext cx="2466257" cy="423465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pPr>
            <a:r>
              <a:rPr lang="en-US" sz="4000" b="1" spc="-50" dirty="0">
                <a:solidFill>
                  <a:srgbClr val="FFFFFF"/>
                </a:solidFill>
              </a:rPr>
              <a:t>Results </a:t>
            </a:r>
            <a:br>
              <a:rPr lang="en-US" sz="4000" b="1" spc="-50" dirty="0">
                <a:solidFill>
                  <a:srgbClr val="FFFFFF"/>
                </a:solidFill>
              </a:rPr>
            </a:br>
            <a:r>
              <a:rPr lang="en-US" sz="4000" b="1" spc="-50" dirty="0">
                <a:solidFill>
                  <a:srgbClr val="FFFFFF"/>
                </a:solidFill>
              </a:rPr>
              <a:t>and conclusions</a:t>
            </a:r>
          </a:p>
        </p:txBody>
      </p:sp>
      <p:sp>
        <p:nvSpPr>
          <p:cNvPr id="102" name="Rectangle 10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Google Shape;279;p35"/>
          <p:cNvSpPr txBox="1">
            <a:spLocks noGrp="1"/>
          </p:cNvSpPr>
          <p:nvPr>
            <p:ph type="body" idx="1"/>
          </p:nvPr>
        </p:nvSpPr>
        <p:spPr>
          <a:xfrm>
            <a:off x="3556512" y="172278"/>
            <a:ext cx="5388705" cy="4516800"/>
          </a:xfrm>
          <a:prstGeom prst="rect">
            <a:avLst/>
          </a:prstGeom>
        </p:spPr>
        <p:txBody>
          <a:bodyPr spcFirstLastPara="1" vert="horz" lIns="0" tIns="45720" rIns="0" bIns="45720" rtlCol="0" anchor="ctr" anchorCtr="0">
            <a:normAutofit/>
          </a:bodyPr>
          <a:lstStyle/>
          <a:p>
            <a:pPr marL="0" lvl="0" indent="0" defTabSz="914400">
              <a:spcBef>
                <a:spcPts val="0"/>
              </a:spcBef>
              <a:spcAft>
                <a:spcPts val="0"/>
              </a:spcAft>
              <a:buFont typeface="Calibri" panose="020F0502020204030204" pitchFamily="34" charset="0"/>
              <a:buNone/>
            </a:pPr>
            <a:r>
              <a:rPr lang="en-US" sz="1600" dirty="0"/>
              <a:t>With this experiment I can conclude that you can make a hydrogen multicell and it will work. But I also learned from this project that the hydrogen fuel cell does not discharge. It just needs a constant supply of hydrogen which you cannot get naturally. So you have to continually use the battery to work the fuel cell and provide power. </a:t>
            </a:r>
          </a:p>
          <a:p>
            <a:pPr marL="0" lvl="0" indent="0" defTabSz="914400">
              <a:spcBef>
                <a:spcPts val="0"/>
              </a:spcBef>
              <a:spcAft>
                <a:spcPts val="0"/>
              </a:spcAft>
              <a:buFont typeface="Calibri" panose="020F0502020204030204" pitchFamily="34" charset="0"/>
              <a:buNone/>
            </a:pPr>
            <a:endParaRPr lang="en-US" sz="1600" dirty="0"/>
          </a:p>
          <a:p>
            <a:pPr marL="0" lvl="0" indent="0" defTabSz="914400">
              <a:spcBef>
                <a:spcPts val="0"/>
              </a:spcBef>
              <a:spcAft>
                <a:spcPts val="0"/>
              </a:spcAft>
              <a:buFont typeface="Calibri" panose="020F0502020204030204" pitchFamily="34" charset="0"/>
              <a:buNone/>
            </a:pPr>
            <a:r>
              <a:rPr lang="en-US" sz="1600" dirty="0"/>
              <a:t>Now, you may be wondering, won’t the power just be from the battery? Actually no. If you measured the battery’s voltage beforehand it won’t be the same, It would be a lot less than what is being produced. </a:t>
            </a:r>
          </a:p>
          <a:p>
            <a:pPr marL="0" lvl="0" indent="0" defTabSz="914400">
              <a:spcBef>
                <a:spcPts val="0"/>
              </a:spcBef>
              <a:spcAft>
                <a:spcPts val="0"/>
              </a:spcAft>
              <a:buFont typeface="Calibri" panose="020F0502020204030204" pitchFamily="34" charset="0"/>
              <a:buNone/>
            </a:pPr>
            <a:endParaRPr lang="en-US" sz="1600" dirty="0"/>
          </a:p>
          <a:p>
            <a:pPr marL="0" lvl="0" indent="0" defTabSz="914400">
              <a:spcBef>
                <a:spcPts val="0"/>
              </a:spcBef>
              <a:spcAft>
                <a:spcPts val="0"/>
              </a:spcAft>
              <a:buFont typeface="Calibri" panose="020F0502020204030204" pitchFamily="34" charset="0"/>
              <a:buNone/>
            </a:pPr>
            <a:r>
              <a:rPr lang="en-US" sz="1600" dirty="0"/>
              <a:t>Also, as my voltage is high, why is the current low? That is because there is a lot of electrical components involved in the circuit. So, cutting the resistance by half and leaving the voltage unchanged will double the amperage across the circuit. This just means removing the number of electrical components. </a:t>
            </a:r>
          </a:p>
          <a:p>
            <a:pPr marL="0" lvl="0" indent="0" defTabSz="914400">
              <a:spcBef>
                <a:spcPts val="0"/>
              </a:spcBef>
              <a:spcAft>
                <a:spcPts val="0"/>
              </a:spcAft>
              <a:buFont typeface="Calibri" panose="020F0502020204030204" pitchFamily="34" charset="0"/>
              <a:buNone/>
            </a:pPr>
            <a:endParaRPr lang="en-US" sz="1300" dirty="0"/>
          </a:p>
          <a:p>
            <a:pPr marL="0" indent="0" algn="ctr" defTabSz="914400">
              <a:buNone/>
            </a:pPr>
            <a:r>
              <a:rPr lang="en-US" sz="2800" b="1" dirty="0"/>
              <a:t>More cells = More power.</a:t>
            </a:r>
          </a:p>
          <a:p>
            <a:pPr marL="0" lvl="0" indent="0" defTabSz="914400">
              <a:spcBef>
                <a:spcPts val="0"/>
              </a:spcBef>
              <a:spcAft>
                <a:spcPts val="0"/>
              </a:spcAft>
              <a:buFont typeface="Calibri" panose="020F0502020204030204" pitchFamily="34" charset="0"/>
              <a:buNone/>
            </a:pPr>
            <a:endParaRPr lang="en-US" sz="1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p:nvSpPr>
          <p:cNvPr id="163" name="Rectangle 16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7" name="Straight Connector 16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8" name="Google Shape;278;p35"/>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b="1" spc="-50"/>
              <a:t>Improvement</a:t>
            </a:r>
          </a:p>
        </p:txBody>
      </p:sp>
      <p:graphicFrame>
        <p:nvGraphicFramePr>
          <p:cNvPr id="287" name="Google Shape;279;p35">
            <a:extLst>
              <a:ext uri="{FF2B5EF4-FFF2-40B4-BE49-F238E27FC236}">
                <a16:creationId xmlns:a16="http://schemas.microsoft.com/office/drawing/2014/main" id="{B4EDB63D-20BF-438C-A5BD-FAC91D37FA98}"/>
              </a:ext>
            </a:extLst>
          </p:cNvPr>
          <p:cNvGraphicFramePr/>
          <p:nvPr>
            <p:extLst>
              <p:ext uri="{D42A27DB-BD31-4B8C-83A1-F6EECF244321}">
                <p14:modId xmlns:p14="http://schemas.microsoft.com/office/powerpoint/2010/main" val="3459379723"/>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34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p:nvSpPr>
          <p:cNvPr id="281" name="Rectangle 9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Rectangle 9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3" name="Straight Connector 9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4" name="Rectangle 9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5" name="Rectangle 9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Google Shape;278;p35"/>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pPr>
            <a:r>
              <a:rPr lang="en-US" sz="4000" b="1" spc="-50" dirty="0">
                <a:solidFill>
                  <a:srgbClr val="FFFFFF"/>
                </a:solidFill>
              </a:rPr>
              <a:t>Extension and Questions</a:t>
            </a:r>
          </a:p>
        </p:txBody>
      </p:sp>
      <p:sp>
        <p:nvSpPr>
          <p:cNvPr id="102" name="Rectangle 10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87" name="Google Shape;279;p35">
            <a:extLst>
              <a:ext uri="{FF2B5EF4-FFF2-40B4-BE49-F238E27FC236}">
                <a16:creationId xmlns:a16="http://schemas.microsoft.com/office/drawing/2014/main" id="{0D184BD3-BE9D-41D8-AD67-6A5C81F6CA7C}"/>
              </a:ext>
            </a:extLst>
          </p:cNvPr>
          <p:cNvGraphicFramePr/>
          <p:nvPr>
            <p:extLst>
              <p:ext uri="{D42A27DB-BD31-4B8C-83A1-F6EECF244321}">
                <p14:modId xmlns:p14="http://schemas.microsoft.com/office/powerpoint/2010/main" val="2396252412"/>
              </p:ext>
            </p:extLst>
          </p:nvPr>
        </p:nvGraphicFramePr>
        <p:xfrm>
          <a:off x="3259532" y="758312"/>
          <a:ext cx="5698730" cy="4078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78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9"/>
        <p:cNvGrpSpPr/>
        <p:nvPr/>
      </p:nvGrpSpPr>
      <p:grpSpPr>
        <a:xfrm>
          <a:off x="0" y="0"/>
          <a:ext cx="0" cy="0"/>
          <a:chOff x="0" y="0"/>
          <a:chExt cx="0" cy="0"/>
        </a:xfrm>
      </p:grpSpPr>
      <p:sp>
        <p:nvSpPr>
          <p:cNvPr id="121" name="Rectangle 12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5" name="Straight Connector 12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0" name="Google Shape;290;p37"/>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b="1" spc="-50"/>
              <a:t>Real world applications</a:t>
            </a:r>
          </a:p>
        </p:txBody>
      </p:sp>
      <p:graphicFrame>
        <p:nvGraphicFramePr>
          <p:cNvPr id="293" name="Google Shape;291;p37">
            <a:extLst>
              <a:ext uri="{FF2B5EF4-FFF2-40B4-BE49-F238E27FC236}">
                <a16:creationId xmlns:a16="http://schemas.microsoft.com/office/drawing/2014/main" id="{5F12D349-E37B-47F0-8959-88F22DCBFFAA}"/>
              </a:ext>
            </a:extLst>
          </p:cNvPr>
          <p:cNvGraphicFramePr/>
          <p:nvPr>
            <p:extLst>
              <p:ext uri="{D42A27DB-BD31-4B8C-83A1-F6EECF244321}">
                <p14:modId xmlns:p14="http://schemas.microsoft.com/office/powerpoint/2010/main" val="3932093280"/>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5"/>
        <p:cNvGrpSpPr/>
        <p:nvPr/>
      </p:nvGrpSpPr>
      <p:grpSpPr>
        <a:xfrm>
          <a:off x="0" y="0"/>
          <a:ext cx="0" cy="0"/>
          <a:chOff x="0" y="0"/>
          <a:chExt cx="0" cy="0"/>
        </a:xfrm>
      </p:grpSpPr>
      <p:sp>
        <p:nvSpPr>
          <p:cNvPr id="192" name="Rectangle 19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4" name="Straight Connector 19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5" name="Rectangle 19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Google Shape;296;p38"/>
          <p:cNvSpPr txBox="1">
            <a:spLocks noGrp="1"/>
          </p:cNvSpPr>
          <p:nvPr>
            <p:ph type="title"/>
          </p:nvPr>
        </p:nvSpPr>
        <p:spPr>
          <a:xfrm>
            <a:off x="3915696" y="723900"/>
            <a:ext cx="4499251" cy="36957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8000" spc="-50">
                <a:solidFill>
                  <a:schemeClr val="tx2"/>
                </a:solidFill>
              </a:rPr>
              <a:t>The End </a:t>
            </a:r>
          </a:p>
        </p:txBody>
      </p:sp>
      <p:sp>
        <p:nvSpPr>
          <p:cNvPr id="196" name="Rectangle 19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Rectangle 19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241" name="Rectangle 21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Rectangle 22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3" name="Straight Connector 22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4" name="Rectangle 2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5"/>
          <p:cNvSpPr txBox="1">
            <a:spLocks noGrp="1"/>
          </p:cNvSpPr>
          <p:nvPr>
            <p:ph type="title"/>
          </p:nvPr>
        </p:nvSpPr>
        <p:spPr>
          <a:xfrm>
            <a:off x="4808763" y="476209"/>
            <a:ext cx="384537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400" b="1" spc="-50"/>
              <a:t>Project Purpose</a:t>
            </a:r>
          </a:p>
        </p:txBody>
      </p:sp>
      <p:pic>
        <p:nvPicPr>
          <p:cNvPr id="3" name="Picture 2" descr="A picture containing person&#10;&#10;Description automatically generated">
            <a:extLst>
              <a:ext uri="{FF2B5EF4-FFF2-40B4-BE49-F238E27FC236}">
                <a16:creationId xmlns:a16="http://schemas.microsoft.com/office/drawing/2014/main" id="{78AB49F5-1E8C-4E05-AF6B-8980AD61EA34}"/>
              </a:ext>
            </a:extLst>
          </p:cNvPr>
          <p:cNvPicPr>
            <a:picLocks noChangeAspect="1"/>
          </p:cNvPicPr>
          <p:nvPr/>
        </p:nvPicPr>
        <p:blipFill>
          <a:blip r:embed="rId3"/>
          <a:stretch>
            <a:fillRect/>
          </a:stretch>
        </p:blipFill>
        <p:spPr>
          <a:xfrm>
            <a:off x="558849" y="483829"/>
            <a:ext cx="3935810" cy="3935810"/>
          </a:xfrm>
          <a:prstGeom prst="rect">
            <a:avLst/>
          </a:prstGeom>
        </p:spPr>
      </p:pic>
      <p:cxnSp>
        <p:nvCxnSpPr>
          <p:cNvPr id="245" name="Straight Connector 2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1564641"/>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6" name="Rectangle 2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Rectangle 2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8" name="Google Shape;149;p15">
            <a:extLst>
              <a:ext uri="{FF2B5EF4-FFF2-40B4-BE49-F238E27FC236}">
                <a16:creationId xmlns:a16="http://schemas.microsoft.com/office/drawing/2014/main" id="{CE4023D2-9AA5-418F-8530-487F119ADC5C}"/>
              </a:ext>
            </a:extLst>
          </p:cNvPr>
          <p:cNvGraphicFramePr/>
          <p:nvPr>
            <p:extLst>
              <p:ext uri="{D42A27DB-BD31-4B8C-83A1-F6EECF244321}">
                <p14:modId xmlns:p14="http://schemas.microsoft.com/office/powerpoint/2010/main" val="2213154037"/>
              </p:ext>
            </p:extLst>
          </p:nvPr>
        </p:nvGraphicFramePr>
        <p:xfrm>
          <a:off x="4808763" y="1649185"/>
          <a:ext cx="3845379" cy="2752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97" name="Rectangle 9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 name="Straight Connector 10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Google Shape;154;p16"/>
          <p:cNvSpPr txBox="1">
            <a:spLocks noGrp="1"/>
          </p:cNvSpPr>
          <p:nvPr>
            <p:ph type="title"/>
          </p:nvPr>
        </p:nvSpPr>
        <p:spPr>
          <a:xfrm>
            <a:off x="3731078" y="476209"/>
            <a:ext cx="493122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kern="1200" spc="-50" baseline="0" dirty="0">
                <a:solidFill>
                  <a:schemeClr val="tx1">
                    <a:lumMod val="75000"/>
                    <a:lumOff val="25000"/>
                  </a:schemeClr>
                </a:solidFill>
                <a:latin typeface="+mj-lt"/>
                <a:ea typeface="+mj-ea"/>
                <a:cs typeface="+mj-cs"/>
              </a:rPr>
              <a:t>Variables</a:t>
            </a:r>
          </a:p>
        </p:txBody>
      </p:sp>
      <p:pic>
        <p:nvPicPr>
          <p:cNvPr id="156" name="Google Shape;156;p16"/>
          <p:cNvPicPr preferRelativeResize="0"/>
          <p:nvPr/>
        </p:nvPicPr>
        <p:blipFill rotWithShape="1">
          <a:blip r:embed="rId3"/>
          <a:srcRect t="388" r="-3" b="-3"/>
          <a:stretch/>
        </p:blipFill>
        <p:spPr>
          <a:xfrm>
            <a:off x="475499" y="480060"/>
            <a:ext cx="3000986" cy="3985805"/>
          </a:xfrm>
          <a:prstGeom prst="rect">
            <a:avLst/>
          </a:prstGeom>
          <a:noFill/>
        </p:spPr>
      </p:pic>
      <p:cxnSp>
        <p:nvCxnSpPr>
          <p:cNvPr id="105" name="Straight Connector 10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5" name="Google Shape;155;p16"/>
          <p:cNvSpPr txBox="1">
            <a:spLocks noGrp="1"/>
          </p:cNvSpPr>
          <p:nvPr>
            <p:ph type="body" idx="1"/>
          </p:nvPr>
        </p:nvSpPr>
        <p:spPr>
          <a:xfrm>
            <a:off x="3731076" y="1649185"/>
            <a:ext cx="4931230" cy="2752635"/>
          </a:xfrm>
          <a:prstGeom prst="rect">
            <a:avLst/>
          </a:prstGeom>
        </p:spPr>
        <p:txBody>
          <a:bodyPr spcFirstLastPara="1" vert="horz" lIns="0" tIns="45720" rIns="0" bIns="45720" rtlCol="0" anchorCtr="0">
            <a:normAutofit/>
          </a:bodyPr>
          <a:lstStyle/>
          <a:p>
            <a:pPr marL="457200" lvl="0" indent="-311150" defTabSz="914400">
              <a:spcBef>
                <a:spcPts val="0"/>
              </a:spcBef>
              <a:spcAft>
                <a:spcPts val="0"/>
              </a:spcAft>
              <a:buSzPts val="1300"/>
              <a:buFont typeface="Calibri" panose="020F0502020204030204" pitchFamily="34" charset="0"/>
              <a:buChar char="●"/>
            </a:pPr>
            <a:r>
              <a:rPr lang="en-US" dirty="0"/>
              <a:t>In this experiment the </a:t>
            </a:r>
            <a:r>
              <a:rPr lang="en-US" b="1" dirty="0"/>
              <a:t>manipulated</a:t>
            </a:r>
            <a:r>
              <a:rPr lang="en-US" dirty="0"/>
              <a:t> variable will be the amount of fuel cells taking power from the battery.</a:t>
            </a:r>
          </a:p>
          <a:p>
            <a:pPr marL="457200" lvl="0" indent="-311150" defTabSz="914400">
              <a:spcBef>
                <a:spcPts val="0"/>
              </a:spcBef>
              <a:spcAft>
                <a:spcPts val="0"/>
              </a:spcAft>
              <a:buSzPts val="1300"/>
              <a:buFont typeface="Calibri" panose="020F0502020204030204" pitchFamily="34" charset="0"/>
              <a:buChar char="●"/>
            </a:pPr>
            <a:r>
              <a:rPr lang="en-US" dirty="0"/>
              <a:t> The </a:t>
            </a:r>
            <a:r>
              <a:rPr lang="en-US" b="1" dirty="0"/>
              <a:t>responding</a:t>
            </a:r>
            <a:r>
              <a:rPr lang="en-US" dirty="0"/>
              <a:t> variable will be the current voltage and power measured</a:t>
            </a:r>
          </a:p>
          <a:p>
            <a:pPr marL="457200" lvl="0" indent="-311150" defTabSz="914400">
              <a:spcBef>
                <a:spcPts val="0"/>
              </a:spcBef>
              <a:spcAft>
                <a:spcPts val="0"/>
              </a:spcAft>
              <a:buSzPts val="1300"/>
              <a:buFont typeface="Calibri" panose="020F0502020204030204" pitchFamily="34" charset="0"/>
              <a:buChar char="●"/>
            </a:pPr>
            <a:r>
              <a:rPr lang="en-US" dirty="0"/>
              <a:t> There will be many </a:t>
            </a:r>
            <a:r>
              <a:rPr lang="en-US" b="1" dirty="0"/>
              <a:t>controlled</a:t>
            </a:r>
            <a:r>
              <a:rPr lang="en-US" dirty="0"/>
              <a:t> variables. Some of them include: The same type of water and salt, the same type wire, the same battery ,the same multimeter ,the same aluminum wire ,the same surface and the same house, the same materials .</a:t>
            </a:r>
          </a:p>
          <a:p>
            <a:pPr marL="0" lvl="0" indent="0" defTabSz="914400">
              <a:spcBef>
                <a:spcPts val="1200"/>
              </a:spcBef>
              <a:spcAft>
                <a:spcPts val="1200"/>
              </a:spcAft>
              <a:buFont typeface="Calibri" panose="020F0502020204030204" pitchFamily="34" charset="0"/>
              <a:buNone/>
            </a:pPr>
            <a:endParaRPr lang="en-US" dirty="0"/>
          </a:p>
        </p:txBody>
      </p:sp>
      <p:sp>
        <p:nvSpPr>
          <p:cNvPr id="107" name="Rectangle 10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Rectangle 10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p:nvSpPr>
          <p:cNvPr id="102" name="Rectangle 10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6" name="Straight Connector 10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8" name="Rectangle 10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17"/>
          <p:cNvSpPr txBox="1">
            <a:spLocks noGrp="1"/>
          </p:cNvSpPr>
          <p:nvPr>
            <p:ph type="title"/>
          </p:nvPr>
        </p:nvSpPr>
        <p:spPr>
          <a:xfrm>
            <a:off x="3915696" y="723900"/>
            <a:ext cx="4499251" cy="36957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6800" spc="-50">
                <a:solidFill>
                  <a:schemeClr val="tx2"/>
                </a:solidFill>
              </a:rPr>
              <a:t>Background Research</a:t>
            </a:r>
          </a:p>
        </p:txBody>
      </p:sp>
      <p:sp>
        <p:nvSpPr>
          <p:cNvPr id="110" name="Rectangle 10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246" name="Rectangle 223">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Rectangle 225">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8" name="Straight Connector 227">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6" name="Google Shape;166;p18"/>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b="1" spc="-50"/>
              <a:t>Background Research </a:t>
            </a:r>
            <a:r>
              <a:rPr lang="en-US" sz="4800" b="1" spc="-50">
                <a:sym typeface="Comfortaa"/>
              </a:rPr>
              <a:t>Water</a:t>
            </a:r>
          </a:p>
        </p:txBody>
      </p:sp>
      <p:pic>
        <p:nvPicPr>
          <p:cNvPr id="169" name="Google Shape;169;p18"/>
          <p:cNvPicPr preferRelativeResize="0"/>
          <p:nvPr/>
        </p:nvPicPr>
        <p:blipFill rotWithShape="1">
          <a:blip r:embed="rId3"/>
          <a:srcRect l="18718" r="26518" b="-2"/>
          <a:stretch/>
        </p:blipFill>
        <p:spPr>
          <a:xfrm>
            <a:off x="887262" y="1437238"/>
            <a:ext cx="1782044" cy="2603259"/>
          </a:xfrm>
          <a:prstGeom prst="rect">
            <a:avLst/>
          </a:prstGeom>
          <a:noFill/>
        </p:spPr>
      </p:pic>
      <p:pic>
        <p:nvPicPr>
          <p:cNvPr id="168" name="Google Shape;168;p18"/>
          <p:cNvPicPr preferRelativeResize="0"/>
          <p:nvPr/>
        </p:nvPicPr>
        <p:blipFill rotWithShape="1">
          <a:blip r:embed="rId4"/>
          <a:srcRect l="23810" r="36316" b="2"/>
          <a:stretch/>
        </p:blipFill>
        <p:spPr>
          <a:xfrm>
            <a:off x="2789956" y="1437238"/>
            <a:ext cx="1782043" cy="2603259"/>
          </a:xfrm>
          <a:prstGeom prst="rect">
            <a:avLst/>
          </a:prstGeom>
          <a:noFill/>
        </p:spPr>
      </p:pic>
      <p:sp>
        <p:nvSpPr>
          <p:cNvPr id="167" name="Google Shape;167;p18"/>
          <p:cNvSpPr txBox="1">
            <a:spLocks noGrp="1"/>
          </p:cNvSpPr>
          <p:nvPr>
            <p:ph type="body" idx="1"/>
          </p:nvPr>
        </p:nvSpPr>
        <p:spPr>
          <a:xfrm>
            <a:off x="4763729" y="1384300"/>
            <a:ext cx="3603031" cy="3017520"/>
          </a:xfrm>
          <a:prstGeom prst="rect">
            <a:avLst/>
          </a:prstGeom>
        </p:spPr>
        <p:txBody>
          <a:bodyPr spcFirstLastPara="1" vert="horz" lIns="0" tIns="45720" rIns="0" bIns="45720" rtlCol="0" anchorCtr="0">
            <a:normAutofit/>
          </a:bodyPr>
          <a:lstStyle/>
          <a:p>
            <a:pPr marL="0" lvl="0" indent="0" defTabSz="914400">
              <a:spcBef>
                <a:spcPts val="0"/>
              </a:spcBef>
              <a:spcAft>
                <a:spcPts val="1200"/>
              </a:spcAft>
              <a:buFont typeface="Calibri" panose="020F0502020204030204" pitchFamily="34" charset="0"/>
              <a:buNone/>
            </a:pPr>
            <a:r>
              <a:rPr lang="en-US"/>
              <a:t>The type of water being used greatly affects the results of this experiment. Salt affects the conductivity of water, so there will be a difference in the conductivity between saltwater and freshwater. </a:t>
            </a:r>
          </a:p>
          <a:p>
            <a:pPr marL="0" lvl="0" indent="0" defTabSz="914400">
              <a:spcBef>
                <a:spcPts val="0"/>
              </a:spcBef>
              <a:spcAft>
                <a:spcPts val="1200"/>
              </a:spcAft>
              <a:buFont typeface="Calibri" panose="020F0502020204030204" pitchFamily="34" charset="0"/>
              <a:buNone/>
            </a:pPr>
            <a:r>
              <a:rPr lang="en-US"/>
              <a:t>When salt goes into water, the particles break into tiny electrically charged particles called ions. Ions increase the water’s ability to conduct electricity. </a:t>
            </a:r>
          </a:p>
          <a:p>
            <a:pPr marL="0" lvl="0" indent="0" defTabSz="914400">
              <a:spcBef>
                <a:spcPts val="0"/>
              </a:spcBef>
              <a:spcAft>
                <a:spcPts val="1200"/>
              </a:spcAft>
              <a:buFont typeface="Calibri" panose="020F0502020204030204" pitchFamily="34" charset="0"/>
              <a:buNone/>
            </a:pPr>
            <a:r>
              <a:rPr lang="en-US"/>
              <a:t>Saltwater is about a million times more conductive than normal water. For my experiment I will be using saltwater.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sp>
        <p:nvSpPr>
          <p:cNvPr id="321" name="Rectangle 19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2" name="Rectangle 19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3" name="Straight Connector 19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6" name="Rectangle 20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 name="Rectangle 20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Google Shape;174;p19"/>
          <p:cNvSpPr txBox="1">
            <a:spLocks noGrp="1"/>
          </p:cNvSpPr>
          <p:nvPr>
            <p:ph type="title"/>
          </p:nvPr>
        </p:nvSpPr>
        <p:spPr>
          <a:xfrm>
            <a:off x="3886200" y="476209"/>
            <a:ext cx="4776107"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b="1" kern="1200" spc="-50" baseline="0" dirty="0">
                <a:solidFill>
                  <a:schemeClr val="tx1">
                    <a:lumMod val="75000"/>
                    <a:lumOff val="25000"/>
                  </a:schemeClr>
                </a:solidFill>
                <a:latin typeface="+mj-lt"/>
                <a:ea typeface="+mj-ea"/>
                <a:cs typeface="+mj-cs"/>
              </a:rPr>
              <a:t>Background Research Hydrogen</a:t>
            </a:r>
          </a:p>
        </p:txBody>
      </p:sp>
      <p:pic>
        <p:nvPicPr>
          <p:cNvPr id="176" name="Google Shape;176;p19" descr="Icon&#10;&#10;Description automatically generated"/>
          <p:cNvPicPr preferRelativeResize="0"/>
          <p:nvPr/>
        </p:nvPicPr>
        <p:blipFill rotWithShape="1">
          <a:blip r:embed="rId3"/>
          <a:srcRect l="16127" r="16124" b="-4"/>
          <a:stretch/>
        </p:blipFill>
        <p:spPr>
          <a:xfrm>
            <a:off x="20" y="-9096"/>
            <a:ext cx="3490702" cy="5152595"/>
          </a:xfrm>
          <a:prstGeom prst="rect">
            <a:avLst/>
          </a:prstGeom>
          <a:noFill/>
        </p:spPr>
      </p:pic>
      <p:cxnSp>
        <p:nvCxnSpPr>
          <p:cNvPr id="328" name="Straight Connector 20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9" name="Google Shape;175;p19">
            <a:extLst>
              <a:ext uri="{FF2B5EF4-FFF2-40B4-BE49-F238E27FC236}">
                <a16:creationId xmlns:a16="http://schemas.microsoft.com/office/drawing/2014/main" id="{327421CF-2571-4077-9A0C-CE791F88E010}"/>
              </a:ext>
            </a:extLst>
          </p:cNvPr>
          <p:cNvGraphicFramePr/>
          <p:nvPr>
            <p:extLst>
              <p:ext uri="{D42A27DB-BD31-4B8C-83A1-F6EECF244321}">
                <p14:modId xmlns:p14="http://schemas.microsoft.com/office/powerpoint/2010/main" val="1973290329"/>
              </p:ext>
            </p:extLst>
          </p:nvPr>
        </p:nvGraphicFramePr>
        <p:xfrm>
          <a:off x="3886200" y="1649185"/>
          <a:ext cx="4776107" cy="2752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89" name="Rectangle 8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3" name="Straight Connector 9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81;p20"/>
          <p:cNvSpPr txBox="1">
            <a:spLocks noGrp="1"/>
          </p:cNvSpPr>
          <p:nvPr>
            <p:ph type="title"/>
          </p:nvPr>
        </p:nvSpPr>
        <p:spPr>
          <a:xfrm>
            <a:off x="3731078" y="476209"/>
            <a:ext cx="493122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b="1" kern="1200" spc="-50" baseline="0" dirty="0">
                <a:solidFill>
                  <a:schemeClr val="tx1">
                    <a:lumMod val="75000"/>
                    <a:lumOff val="25000"/>
                  </a:schemeClr>
                </a:solidFill>
                <a:latin typeface="+mj-lt"/>
                <a:ea typeface="+mj-ea"/>
                <a:cs typeface="+mj-cs"/>
              </a:rPr>
              <a:t>Background Research</a:t>
            </a:r>
          </a:p>
          <a:p>
            <a:pPr lvl="0" indent="0" defTabSz="914400">
              <a:spcBef>
                <a:spcPct val="0"/>
              </a:spcBef>
              <a:spcAft>
                <a:spcPts val="0"/>
              </a:spcAft>
            </a:pPr>
            <a:r>
              <a:rPr lang="en-US" sz="3700" b="1" kern="1200" spc="-50" baseline="0" dirty="0">
                <a:solidFill>
                  <a:schemeClr val="tx1">
                    <a:lumMod val="75000"/>
                    <a:lumOff val="25000"/>
                  </a:schemeClr>
                </a:solidFill>
                <a:latin typeface="+mj-lt"/>
                <a:ea typeface="+mj-ea"/>
                <a:cs typeface="+mj-cs"/>
              </a:rPr>
              <a:t>The Multicell</a:t>
            </a:r>
          </a:p>
        </p:txBody>
      </p:sp>
      <p:pic>
        <p:nvPicPr>
          <p:cNvPr id="1026" name="Picture 2" descr="Exploded view of PEM fuel cell stack. | Download Scientific Diagram">
            <a:extLst>
              <a:ext uri="{FF2B5EF4-FFF2-40B4-BE49-F238E27FC236}">
                <a16:creationId xmlns:a16="http://schemas.microsoft.com/office/drawing/2014/main" id="{7840CD5F-4A95-4FBC-8C13-B75B8CB30E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77" r="36395" b="2"/>
          <a:stretch/>
        </p:blipFill>
        <p:spPr bwMode="auto">
          <a:xfrm>
            <a:off x="475499" y="480060"/>
            <a:ext cx="3000986" cy="3985805"/>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Connector 9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2" name="Google Shape;182;p20"/>
          <p:cNvSpPr txBox="1">
            <a:spLocks noGrp="1"/>
          </p:cNvSpPr>
          <p:nvPr>
            <p:ph type="body" idx="1"/>
          </p:nvPr>
        </p:nvSpPr>
        <p:spPr>
          <a:xfrm>
            <a:off x="3731076" y="1649185"/>
            <a:ext cx="4931230" cy="2752635"/>
          </a:xfrm>
          <a:prstGeom prst="rect">
            <a:avLst/>
          </a:prstGeom>
        </p:spPr>
        <p:txBody>
          <a:bodyPr spcFirstLastPara="1" vert="horz" lIns="0" tIns="45720" rIns="0" bIns="45720" rtlCol="0" anchorCtr="0">
            <a:normAutofit/>
          </a:bodyPr>
          <a:lstStyle/>
          <a:p>
            <a:pPr marL="0" lvl="0" indent="0" defTabSz="914400">
              <a:spcBef>
                <a:spcPts val="0"/>
              </a:spcBef>
              <a:spcAft>
                <a:spcPts val="1200"/>
              </a:spcAft>
              <a:buFont typeface="Calibri" panose="020F0502020204030204" pitchFamily="34" charset="0"/>
              <a:buNone/>
            </a:pPr>
            <a:r>
              <a:rPr lang="en-US" dirty="0"/>
              <a:t>A hydrogen fuel cell is an improvement to modern technology</a:t>
            </a:r>
          </a:p>
          <a:p>
            <a:pPr marL="0" lvl="0" indent="0" defTabSz="914400">
              <a:spcBef>
                <a:spcPts val="0"/>
              </a:spcBef>
              <a:spcAft>
                <a:spcPts val="1200"/>
              </a:spcAft>
              <a:buFont typeface="Calibri" panose="020F0502020204030204" pitchFamily="34" charset="0"/>
              <a:buNone/>
            </a:pPr>
            <a:r>
              <a:rPr lang="en-US" dirty="0"/>
              <a:t>Single fuel cell does not hold a lot of power needed, only around 2 volts. When you connect a motor or light bulb, it only produces 0.6-0.8 volts! Not a lot. </a:t>
            </a:r>
          </a:p>
          <a:p>
            <a:pPr marL="0" lvl="0" indent="0" defTabSz="914400">
              <a:spcBef>
                <a:spcPts val="0"/>
              </a:spcBef>
              <a:spcAft>
                <a:spcPts val="1200"/>
              </a:spcAft>
              <a:buFont typeface="Calibri" panose="020F0502020204030204" pitchFamily="34" charset="0"/>
              <a:buNone/>
            </a:pPr>
            <a:r>
              <a:rPr lang="en-US" dirty="0"/>
              <a:t>Fuel cell stack produce more energy. </a:t>
            </a:r>
          </a:p>
          <a:p>
            <a:pPr marL="0" lvl="0" indent="0" defTabSz="914400">
              <a:spcBef>
                <a:spcPts val="0"/>
              </a:spcBef>
              <a:spcAft>
                <a:spcPts val="1200"/>
              </a:spcAft>
              <a:buFont typeface="Calibri" panose="020F0502020204030204" pitchFamily="34" charset="0"/>
              <a:buNone/>
            </a:pPr>
            <a:r>
              <a:rPr lang="en-US" dirty="0"/>
              <a:t>The battery is used to separate the hydrogen from the oxygen. You just cannot just find hydrogen because it is a light gas most of it is in the atmosphere. </a:t>
            </a:r>
          </a:p>
        </p:txBody>
      </p:sp>
      <p:sp>
        <p:nvSpPr>
          <p:cNvPr id="99" name="Rectangle 9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p:nvSpPr>
          <p:cNvPr id="194" name="Rectangle 193">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Rectangle 195">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8" name="Straight Connector 197">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0" name="Rectangle 19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Google Shape;187;p21"/>
          <p:cNvSpPr txBox="1">
            <a:spLocks noGrp="1"/>
          </p:cNvSpPr>
          <p:nvPr>
            <p:ph type="title"/>
          </p:nvPr>
        </p:nvSpPr>
        <p:spPr>
          <a:xfrm>
            <a:off x="6132909" y="476209"/>
            <a:ext cx="2529396" cy="3791928"/>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4800" b="1" spc="-50"/>
              <a:t>Ways to make hydrogen</a:t>
            </a:r>
          </a:p>
        </p:txBody>
      </p:sp>
      <p:cxnSp>
        <p:nvCxnSpPr>
          <p:cNvPr id="202" name="Straight Connector 20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343473"/>
            <a:ext cx="0" cy="20574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Rectangle 20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0" name="Google Shape;188;p21">
            <a:extLst>
              <a:ext uri="{FF2B5EF4-FFF2-40B4-BE49-F238E27FC236}">
                <a16:creationId xmlns:a16="http://schemas.microsoft.com/office/drawing/2014/main" id="{6B9B8071-7E8C-42A2-A501-BE6C73C19052}"/>
              </a:ext>
            </a:extLst>
          </p:cNvPr>
          <p:cNvGraphicFramePr/>
          <p:nvPr>
            <p:extLst>
              <p:ext uri="{D42A27DB-BD31-4B8C-83A1-F6EECF244321}">
                <p14:modId xmlns:p14="http://schemas.microsoft.com/office/powerpoint/2010/main" val="2184170078"/>
              </p:ext>
            </p:extLst>
          </p:nvPr>
        </p:nvGraphicFramePr>
        <p:xfrm>
          <a:off x="475059" y="479822"/>
          <a:ext cx="5182791" cy="378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100</TotalTime>
  <Words>1361</Words>
  <Application>Microsoft Office PowerPoint</Application>
  <PresentationFormat>On-screen Show (16:9)</PresentationFormat>
  <Paragraphs>135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Comfortaa</vt:lpstr>
      <vt:lpstr>Calibri</vt:lpstr>
      <vt:lpstr>Calibri Light</vt:lpstr>
      <vt:lpstr>Permanent Marker</vt:lpstr>
      <vt:lpstr>Retrospect</vt:lpstr>
      <vt:lpstr>The effects of the multicell</vt:lpstr>
      <vt:lpstr>Scientific Question</vt:lpstr>
      <vt:lpstr>Project Purpose</vt:lpstr>
      <vt:lpstr>Variables</vt:lpstr>
      <vt:lpstr>Background Research</vt:lpstr>
      <vt:lpstr>Background Research Water</vt:lpstr>
      <vt:lpstr>Background Research Hydrogen</vt:lpstr>
      <vt:lpstr>Background Research The Multicell</vt:lpstr>
      <vt:lpstr>Ways to make hydrogen</vt:lpstr>
      <vt:lpstr>How does the hydrogen fuel cell work?</vt:lpstr>
      <vt:lpstr>Electrolysis of Water</vt:lpstr>
      <vt:lpstr>PowerPoint Presentation</vt:lpstr>
      <vt:lpstr>Types of Fuel Cells</vt:lpstr>
      <vt:lpstr>Hypothesis</vt:lpstr>
      <vt:lpstr>PowerPoint Presentation</vt:lpstr>
      <vt:lpstr>Materials</vt:lpstr>
      <vt:lpstr>Procedure</vt:lpstr>
      <vt:lpstr>Observation and Data Analysis</vt:lpstr>
      <vt:lpstr>PowerPoint Presentation</vt:lpstr>
      <vt:lpstr>Results</vt:lpstr>
      <vt:lpstr>Results  and conclusions</vt:lpstr>
      <vt:lpstr>Improvement</vt:lpstr>
      <vt:lpstr>Extension and Questions</vt:lpstr>
      <vt:lpstr>Real world applications</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the multicell</dc:title>
  <dc:creator>Kenneth Onekpe</dc:creator>
  <cp:lastModifiedBy>Kenneth Onekpe</cp:lastModifiedBy>
  <cp:revision>13</cp:revision>
  <dcterms:modified xsi:type="dcterms:W3CDTF">2021-03-19T12:52:06Z</dcterms:modified>
</cp:coreProperties>
</file>