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embeddedFontLst>
    <p:embeddedFont>
      <p:font typeface="Nunito"/>
      <p:regular r:id="rId14"/>
      <p:bold r:id="rId15"/>
      <p:italic r:id="rId16"/>
      <p:boldItalic r:id="rId17"/>
    </p:embeddedFont>
    <p:embeddedFont>
      <p:font typeface="Maven Pro"/>
      <p:regular r:id="rId18"/>
      <p:bold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Nunito-bold.fntdata"/><Relationship Id="rId14" Type="http://schemas.openxmlformats.org/officeDocument/2006/relationships/font" Target="fonts/Nunito-regular.fntdata"/><Relationship Id="rId17" Type="http://schemas.openxmlformats.org/officeDocument/2006/relationships/font" Target="fonts/Nunito-boldItalic.fntdata"/><Relationship Id="rId16" Type="http://schemas.openxmlformats.org/officeDocument/2006/relationships/font" Target="fonts/Nunito-italic.fntdata"/><Relationship Id="rId5" Type="http://schemas.openxmlformats.org/officeDocument/2006/relationships/notesMaster" Target="notesMasters/notesMaster1.xml"/><Relationship Id="rId19" Type="http://schemas.openxmlformats.org/officeDocument/2006/relationships/font" Target="fonts/MavenPro-bold.fntdata"/><Relationship Id="rId6" Type="http://schemas.openxmlformats.org/officeDocument/2006/relationships/slide" Target="slides/slide1.xml"/><Relationship Id="rId18" Type="http://schemas.openxmlformats.org/officeDocument/2006/relationships/font" Target="fonts/MavenPro-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272" name="Google Shape;27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6" name="Shape 276"/>
        <p:cNvGrpSpPr/>
        <p:nvPr/>
      </p:nvGrpSpPr>
      <p:grpSpPr>
        <a:xfrm>
          <a:off x="0" y="0"/>
          <a:ext cx="0" cy="0"/>
          <a:chOff x="0" y="0"/>
          <a:chExt cx="0" cy="0"/>
        </a:xfrm>
      </p:grpSpPr>
      <p:sp>
        <p:nvSpPr>
          <p:cNvPr id="277" name="Google Shape;277;g3cc7c07a957_0_3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8" name="Google Shape;278;g3cc7c07a957_0_3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g3cc7c07a957_0_3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4" name="Google Shape;284;g3cc7c07a957_0_3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g3cc7c07a957_0_3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2" name="Google Shape;292;g3cc7c07a957_0_3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9" name="Shape 299"/>
        <p:cNvGrpSpPr/>
        <p:nvPr/>
      </p:nvGrpSpPr>
      <p:grpSpPr>
        <a:xfrm>
          <a:off x="0" y="0"/>
          <a:ext cx="0" cy="0"/>
          <a:chOff x="0" y="0"/>
          <a:chExt cx="0" cy="0"/>
        </a:xfrm>
      </p:grpSpPr>
      <p:sp>
        <p:nvSpPr>
          <p:cNvPr id="300" name="Google Shape;300;g3cc7c07a957_1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1" name="Google Shape;301;g3cc7c07a957_1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8" name="Shape 308"/>
        <p:cNvGrpSpPr/>
        <p:nvPr/>
      </p:nvGrpSpPr>
      <p:grpSpPr>
        <a:xfrm>
          <a:off x="0" y="0"/>
          <a:ext cx="0" cy="0"/>
          <a:chOff x="0" y="0"/>
          <a:chExt cx="0" cy="0"/>
        </a:xfrm>
      </p:grpSpPr>
      <p:sp>
        <p:nvSpPr>
          <p:cNvPr id="309" name="Google Shape;309;g3cc7c07a957_1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0" name="Google Shape;310;g3cc7c07a957_1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7" name="Shape 317"/>
        <p:cNvGrpSpPr/>
        <p:nvPr/>
      </p:nvGrpSpPr>
      <p:grpSpPr>
        <a:xfrm>
          <a:off x="0" y="0"/>
          <a:ext cx="0" cy="0"/>
          <a:chOff x="0" y="0"/>
          <a:chExt cx="0" cy="0"/>
        </a:xfrm>
      </p:grpSpPr>
      <p:sp>
        <p:nvSpPr>
          <p:cNvPr id="318" name="Google Shape;318;g3cc7c07a957_1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9" name="Google Shape;319;g3cc7c07a957_1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3" name="Shape 323"/>
        <p:cNvGrpSpPr/>
        <p:nvPr/>
      </p:nvGrpSpPr>
      <p:grpSpPr>
        <a:xfrm>
          <a:off x="0" y="0"/>
          <a:ext cx="0" cy="0"/>
          <a:chOff x="0" y="0"/>
          <a:chExt cx="0" cy="0"/>
        </a:xfrm>
      </p:grpSpPr>
      <p:sp>
        <p:nvSpPr>
          <p:cNvPr id="324" name="Google Shape;324;g3cc7c07a957_1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5" name="Google Shape;325;g3cc7c07a957_1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3"/>
        </a:solidFill>
      </p:bgPr>
    </p:bg>
    <p:spTree>
      <p:nvGrpSpPr>
        <p:cNvPr id="9" name="Shape 9"/>
        <p:cNvGrpSpPr/>
        <p:nvPr/>
      </p:nvGrpSpPr>
      <p:grpSpPr>
        <a:xfrm>
          <a:off x="0" y="0"/>
          <a:ext cx="0" cy="0"/>
          <a:chOff x="0" y="0"/>
          <a:chExt cx="0" cy="0"/>
        </a:xfrm>
      </p:grpSpPr>
      <p:grpSp>
        <p:nvGrpSpPr>
          <p:cNvPr id="10" name="Google Shape;10;p2"/>
          <p:cNvGrpSpPr/>
          <p:nvPr/>
        </p:nvGrpSpPr>
        <p:grpSpPr>
          <a:xfrm>
            <a:off x="7343003" y="3409675"/>
            <a:ext cx="1691422" cy="1732548"/>
            <a:chOff x="7343003" y="3409675"/>
            <a:chExt cx="1691422" cy="1732548"/>
          </a:xfrm>
        </p:grpSpPr>
        <p:grpSp>
          <p:nvGrpSpPr>
            <p:cNvPr id="11" name="Google Shape;11;p2"/>
            <p:cNvGrpSpPr/>
            <p:nvPr/>
          </p:nvGrpSpPr>
          <p:grpSpPr>
            <a:xfrm>
              <a:off x="7343003" y="4453711"/>
              <a:ext cx="316800" cy="688513"/>
              <a:chOff x="7343003" y="4453711"/>
              <a:chExt cx="316800" cy="688513"/>
            </a:xfrm>
          </p:grpSpPr>
          <p:sp>
            <p:nvSpPr>
              <p:cNvPr id="12" name="Google Shape;12;p2"/>
              <p:cNvSpPr/>
              <p:nvPr/>
            </p:nvSpPr>
            <p:spPr>
              <a:xfrm>
                <a:off x="7343003"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7343003"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 name="Google Shape;14;p2"/>
            <p:cNvGrpSpPr/>
            <p:nvPr/>
          </p:nvGrpSpPr>
          <p:grpSpPr>
            <a:xfrm>
              <a:off x="7801210" y="4105700"/>
              <a:ext cx="316800" cy="1036523"/>
              <a:chOff x="7801210" y="4105700"/>
              <a:chExt cx="316800" cy="1036523"/>
            </a:xfrm>
          </p:grpSpPr>
          <p:sp>
            <p:nvSpPr>
              <p:cNvPr id="15" name="Google Shape;15;p2"/>
              <p:cNvSpPr/>
              <p:nvPr/>
            </p:nvSpPr>
            <p:spPr>
              <a:xfrm>
                <a:off x="7801210"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7801210" y="4105700"/>
                <a:ext cx="316800" cy="1036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7801210"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8259418" y="3757688"/>
              <a:ext cx="316800" cy="1384535"/>
              <a:chOff x="8259418" y="3757688"/>
              <a:chExt cx="316800" cy="1384535"/>
            </a:xfrm>
          </p:grpSpPr>
          <p:sp>
            <p:nvSpPr>
              <p:cNvPr id="19" name="Google Shape;19;p2"/>
              <p:cNvSpPr/>
              <p:nvPr/>
            </p:nvSpPr>
            <p:spPr>
              <a:xfrm>
                <a:off x="8259418"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8259418" y="3757688"/>
                <a:ext cx="316800" cy="1384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8259418" y="4105700"/>
                <a:ext cx="316800" cy="1036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2"/>
              <p:cNvSpPr/>
              <p:nvPr/>
            </p:nvSpPr>
            <p:spPr>
              <a:xfrm>
                <a:off x="8259418"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 name="Google Shape;23;p2"/>
            <p:cNvGrpSpPr/>
            <p:nvPr/>
          </p:nvGrpSpPr>
          <p:grpSpPr>
            <a:xfrm>
              <a:off x="8717625" y="3409675"/>
              <a:ext cx="316800" cy="1732548"/>
              <a:chOff x="8717625" y="3409675"/>
              <a:chExt cx="316800" cy="1732548"/>
            </a:xfrm>
          </p:grpSpPr>
          <p:sp>
            <p:nvSpPr>
              <p:cNvPr id="24" name="Google Shape;24;p2"/>
              <p:cNvSpPr/>
              <p:nvPr/>
            </p:nvSpPr>
            <p:spPr>
              <a:xfrm>
                <a:off x="8717625"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8717625" y="3757688"/>
                <a:ext cx="316800" cy="1384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2"/>
              <p:cNvSpPr/>
              <p:nvPr/>
            </p:nvSpPr>
            <p:spPr>
              <a:xfrm>
                <a:off x="8717625" y="4105700"/>
                <a:ext cx="316800" cy="1036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2"/>
              <p:cNvSpPr/>
              <p:nvPr/>
            </p:nvSpPr>
            <p:spPr>
              <a:xfrm>
                <a:off x="8717625" y="3409675"/>
                <a:ext cx="316800" cy="1732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8717625"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29" name="Google Shape;29;p2"/>
          <p:cNvGrpSpPr/>
          <p:nvPr/>
        </p:nvGrpSpPr>
        <p:grpSpPr>
          <a:xfrm>
            <a:off x="5043503" y="0"/>
            <a:ext cx="3814072" cy="3839102"/>
            <a:chOff x="5043503" y="0"/>
            <a:chExt cx="3814072" cy="3839102"/>
          </a:xfrm>
        </p:grpSpPr>
        <p:sp>
          <p:nvSpPr>
            <p:cNvPr id="30" name="Google Shape;30;p2"/>
            <p:cNvSpPr/>
            <p:nvPr/>
          </p:nvSpPr>
          <p:spPr>
            <a:xfrm>
              <a:off x="8460975" y="1817775"/>
              <a:ext cx="396600" cy="3966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2"/>
            <p:cNvSpPr/>
            <p:nvPr/>
          </p:nvSpPr>
          <p:spPr>
            <a:xfrm rot="-9830444">
              <a:off x="6469759" y="3480728"/>
              <a:ext cx="320148" cy="320148"/>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2" name="Google Shape;32;p2"/>
            <p:cNvGrpSpPr/>
            <p:nvPr/>
          </p:nvGrpSpPr>
          <p:grpSpPr>
            <a:xfrm>
              <a:off x="7647812" y="2704283"/>
              <a:ext cx="635219" cy="635219"/>
              <a:chOff x="6725724" y="2701260"/>
              <a:chExt cx="1208101" cy="1208100"/>
            </a:xfrm>
          </p:grpSpPr>
          <p:sp>
            <p:nvSpPr>
              <p:cNvPr id="33" name="Google Shape;33;p2"/>
              <p:cNvSpPr/>
              <p:nvPr/>
            </p:nvSpPr>
            <p:spPr>
              <a:xfrm rot="5400000">
                <a:off x="6725725" y="2701260"/>
                <a:ext cx="1208100" cy="12081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2"/>
              <p:cNvSpPr/>
              <p:nvPr/>
            </p:nvSpPr>
            <p:spPr>
              <a:xfrm rot="5400000">
                <a:off x="6725724" y="2701260"/>
                <a:ext cx="1208100" cy="1208100"/>
              </a:xfrm>
              <a:prstGeom prst="pie">
                <a:avLst>
                  <a:gd fmla="val 8244818" name="adj1"/>
                  <a:gd fmla="val 16246175"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2"/>
              <p:cNvSpPr/>
              <p:nvPr/>
            </p:nvSpPr>
            <p:spPr>
              <a:xfrm rot="5400000">
                <a:off x="6954988" y="2930398"/>
                <a:ext cx="749700" cy="7497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6" name="Google Shape;36;p2"/>
            <p:cNvSpPr/>
            <p:nvPr/>
          </p:nvSpPr>
          <p:spPr>
            <a:xfrm>
              <a:off x="8460975" y="1817775"/>
              <a:ext cx="396600" cy="396600"/>
            </a:xfrm>
            <a:prstGeom prst="pie">
              <a:avLst>
                <a:gd fmla="val 19376841"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7" name="Google Shape;37;p2"/>
            <p:cNvGrpSpPr/>
            <p:nvPr/>
          </p:nvGrpSpPr>
          <p:grpSpPr>
            <a:xfrm>
              <a:off x="7952720" y="179238"/>
              <a:ext cx="873165" cy="873003"/>
              <a:chOff x="7754428" y="208725"/>
              <a:chExt cx="541800" cy="541800"/>
            </a:xfrm>
          </p:grpSpPr>
          <p:sp>
            <p:nvSpPr>
              <p:cNvPr id="38" name="Google Shape;38;p2"/>
              <p:cNvSpPr/>
              <p:nvPr/>
            </p:nvSpPr>
            <p:spPr>
              <a:xfrm rot="-8647347">
                <a:off x="7831319" y="285616"/>
                <a:ext cx="388018" cy="388018"/>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2"/>
              <p:cNvSpPr/>
              <p:nvPr/>
            </p:nvSpPr>
            <p:spPr>
              <a:xfrm rot="-8647347">
                <a:off x="7831319" y="285616"/>
                <a:ext cx="388018" cy="388018"/>
              </a:xfrm>
              <a:prstGeom prst="pie">
                <a:avLst>
                  <a:gd fmla="val 19376841" name="adj1"/>
                  <a:gd fmla="val 12313574"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0" name="Google Shape;40;p2"/>
            <p:cNvSpPr/>
            <p:nvPr/>
          </p:nvSpPr>
          <p:spPr>
            <a:xfrm>
              <a:off x="5399840" y="356365"/>
              <a:ext cx="2577000" cy="25770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2"/>
            <p:cNvSpPr/>
            <p:nvPr/>
          </p:nvSpPr>
          <p:spPr>
            <a:xfrm rot="2043858">
              <a:off x="5503813" y="460310"/>
              <a:ext cx="2369480" cy="236948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2"/>
            <p:cNvSpPr/>
            <p:nvPr/>
          </p:nvSpPr>
          <p:spPr>
            <a:xfrm>
              <a:off x="5399795" y="360281"/>
              <a:ext cx="2577000" cy="2577000"/>
            </a:xfrm>
            <a:prstGeom prst="pie">
              <a:avLst>
                <a:gd fmla="val 8801158"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 name="Google Shape;43;p2"/>
            <p:cNvSpPr/>
            <p:nvPr/>
          </p:nvSpPr>
          <p:spPr>
            <a:xfrm rot="2044777">
              <a:off x="5911449" y="867729"/>
              <a:ext cx="1554223" cy="1554223"/>
            </a:xfrm>
            <a:prstGeom prst="ellips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2"/>
            <p:cNvSpPr/>
            <p:nvPr/>
          </p:nvSpPr>
          <p:spPr>
            <a:xfrm>
              <a:off x="5399795" y="356358"/>
              <a:ext cx="2577000" cy="2577000"/>
            </a:xfrm>
            <a:prstGeom prst="pie">
              <a:avLst>
                <a:gd fmla="val 12554101"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2"/>
            <p:cNvSpPr/>
            <p:nvPr/>
          </p:nvSpPr>
          <p:spPr>
            <a:xfrm rot="-9830444">
              <a:off x="6469759" y="3480727"/>
              <a:ext cx="320148" cy="320148"/>
            </a:xfrm>
            <a:prstGeom prst="pie">
              <a:avLst>
                <a:gd fmla="val 19376841"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6" name="Google Shape;46;p2"/>
          <p:cNvSpPr txBox="1"/>
          <p:nvPr>
            <p:ph type="ctrTitle"/>
          </p:nvPr>
        </p:nvSpPr>
        <p:spPr>
          <a:xfrm>
            <a:off x="824000" y="1613813"/>
            <a:ext cx="4255500" cy="18729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47" name="Google Shape;47;p2"/>
          <p:cNvSpPr txBox="1"/>
          <p:nvPr>
            <p:ph idx="1" type="subTitle"/>
          </p:nvPr>
        </p:nvSpPr>
        <p:spPr>
          <a:xfrm>
            <a:off x="824000" y="3596300"/>
            <a:ext cx="4255500" cy="6954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48" name="Google Shape;48;p2"/>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38" name="Shape 138"/>
        <p:cNvGrpSpPr/>
        <p:nvPr/>
      </p:nvGrpSpPr>
      <p:grpSpPr>
        <a:xfrm>
          <a:off x="0" y="0"/>
          <a:ext cx="0" cy="0"/>
          <a:chOff x="0" y="0"/>
          <a:chExt cx="0" cy="0"/>
        </a:xfrm>
      </p:grpSpPr>
      <p:grpSp>
        <p:nvGrpSpPr>
          <p:cNvPr id="139" name="Google Shape;139;p11"/>
          <p:cNvGrpSpPr/>
          <p:nvPr/>
        </p:nvGrpSpPr>
        <p:grpSpPr>
          <a:xfrm>
            <a:off x="52" y="4099200"/>
            <a:ext cx="9144036" cy="1044300"/>
            <a:chOff x="52" y="4099200"/>
            <a:chExt cx="9144036" cy="1044300"/>
          </a:xfrm>
        </p:grpSpPr>
        <p:grpSp>
          <p:nvGrpSpPr>
            <p:cNvPr id="140" name="Google Shape;140;p11"/>
            <p:cNvGrpSpPr/>
            <p:nvPr/>
          </p:nvGrpSpPr>
          <p:grpSpPr>
            <a:xfrm>
              <a:off x="52" y="4309200"/>
              <a:ext cx="231622" cy="834300"/>
              <a:chOff x="2688737" y="4301380"/>
              <a:chExt cx="231900" cy="834300"/>
            </a:xfrm>
          </p:grpSpPr>
          <p:sp>
            <p:nvSpPr>
              <p:cNvPr id="141" name="Google Shape;141;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11"/>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5" name="Google Shape;145;p11"/>
            <p:cNvGrpSpPr/>
            <p:nvPr/>
          </p:nvGrpSpPr>
          <p:grpSpPr>
            <a:xfrm>
              <a:off x="371406" y="4099200"/>
              <a:ext cx="231622" cy="1044300"/>
              <a:chOff x="2688737" y="4091380"/>
              <a:chExt cx="231900" cy="1044300"/>
            </a:xfrm>
          </p:grpSpPr>
          <p:sp>
            <p:nvSpPr>
              <p:cNvPr id="146" name="Google Shape;146;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11"/>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11"/>
              <p:cNvSpPr/>
              <p:nvPr/>
            </p:nvSpPr>
            <p:spPr>
              <a:xfrm flipH="1">
                <a:off x="2688737" y="4091380"/>
                <a:ext cx="2319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1" name="Google Shape;151;p11"/>
            <p:cNvGrpSpPr/>
            <p:nvPr/>
          </p:nvGrpSpPr>
          <p:grpSpPr>
            <a:xfrm>
              <a:off x="742761" y="4309200"/>
              <a:ext cx="231622" cy="834300"/>
              <a:chOff x="2688737" y="4301380"/>
              <a:chExt cx="231900" cy="834300"/>
            </a:xfrm>
          </p:grpSpPr>
          <p:sp>
            <p:nvSpPr>
              <p:cNvPr id="152" name="Google Shape;152;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11"/>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6" name="Google Shape;156;p11"/>
            <p:cNvGrpSpPr/>
            <p:nvPr/>
          </p:nvGrpSpPr>
          <p:grpSpPr>
            <a:xfrm>
              <a:off x="1114115" y="4518900"/>
              <a:ext cx="231622" cy="624600"/>
              <a:chOff x="2688737" y="4511080"/>
              <a:chExt cx="231900" cy="624600"/>
            </a:xfrm>
          </p:grpSpPr>
          <p:sp>
            <p:nvSpPr>
              <p:cNvPr id="157" name="Google Shape;157;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0" name="Google Shape;160;p11"/>
            <p:cNvGrpSpPr/>
            <p:nvPr/>
          </p:nvGrpSpPr>
          <p:grpSpPr>
            <a:xfrm>
              <a:off x="1856753" y="4099200"/>
              <a:ext cx="231600" cy="1044300"/>
              <a:chOff x="1856753" y="4099200"/>
              <a:chExt cx="231600" cy="1044300"/>
            </a:xfrm>
          </p:grpSpPr>
          <p:sp>
            <p:nvSpPr>
              <p:cNvPr id="161" name="Google Shape;161;p11"/>
              <p:cNvSpPr/>
              <p:nvPr/>
            </p:nvSpPr>
            <p:spPr>
              <a:xfrm flipH="1">
                <a:off x="1856753"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1"/>
              <p:cNvSpPr/>
              <p:nvPr/>
            </p:nvSpPr>
            <p:spPr>
              <a:xfrm flipH="1">
                <a:off x="1856753"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11"/>
              <p:cNvSpPr/>
              <p:nvPr/>
            </p:nvSpPr>
            <p:spPr>
              <a:xfrm flipH="1">
                <a:off x="1856753"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1"/>
              <p:cNvSpPr/>
              <p:nvPr/>
            </p:nvSpPr>
            <p:spPr>
              <a:xfrm flipH="1">
                <a:off x="1856753"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11"/>
              <p:cNvSpPr/>
              <p:nvPr/>
            </p:nvSpPr>
            <p:spPr>
              <a:xfrm flipH="1">
                <a:off x="1856753"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6" name="Google Shape;166;p11"/>
            <p:cNvGrpSpPr/>
            <p:nvPr/>
          </p:nvGrpSpPr>
          <p:grpSpPr>
            <a:xfrm>
              <a:off x="2228107" y="4309200"/>
              <a:ext cx="231600" cy="834300"/>
              <a:chOff x="2228107" y="4309200"/>
              <a:chExt cx="231600" cy="834300"/>
            </a:xfrm>
          </p:grpSpPr>
          <p:sp>
            <p:nvSpPr>
              <p:cNvPr id="167" name="Google Shape;167;p11"/>
              <p:cNvSpPr/>
              <p:nvPr/>
            </p:nvSpPr>
            <p:spPr>
              <a:xfrm flipH="1">
                <a:off x="2228107"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11"/>
              <p:cNvSpPr/>
              <p:nvPr/>
            </p:nvSpPr>
            <p:spPr>
              <a:xfrm flipH="1">
                <a:off x="2228107"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11"/>
              <p:cNvSpPr/>
              <p:nvPr/>
            </p:nvSpPr>
            <p:spPr>
              <a:xfrm flipH="1">
                <a:off x="2228107"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11"/>
              <p:cNvSpPr/>
              <p:nvPr/>
            </p:nvSpPr>
            <p:spPr>
              <a:xfrm flipH="1">
                <a:off x="2228107"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71" name="Google Shape;171;p11"/>
            <p:cNvGrpSpPr/>
            <p:nvPr/>
          </p:nvGrpSpPr>
          <p:grpSpPr>
            <a:xfrm>
              <a:off x="2599462" y="4518900"/>
              <a:ext cx="231600" cy="624600"/>
              <a:chOff x="2599462" y="4518900"/>
              <a:chExt cx="231600" cy="624600"/>
            </a:xfrm>
          </p:grpSpPr>
          <p:sp>
            <p:nvSpPr>
              <p:cNvPr id="172" name="Google Shape;172;p11"/>
              <p:cNvSpPr/>
              <p:nvPr/>
            </p:nvSpPr>
            <p:spPr>
              <a:xfrm flipH="1">
                <a:off x="2599462"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11"/>
              <p:cNvSpPr/>
              <p:nvPr/>
            </p:nvSpPr>
            <p:spPr>
              <a:xfrm flipH="1">
                <a:off x="2599462"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11"/>
              <p:cNvSpPr/>
              <p:nvPr/>
            </p:nvSpPr>
            <p:spPr>
              <a:xfrm flipH="1">
                <a:off x="2599462"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75" name="Google Shape;175;p11"/>
            <p:cNvGrpSpPr/>
            <p:nvPr/>
          </p:nvGrpSpPr>
          <p:grpSpPr>
            <a:xfrm>
              <a:off x="3342171" y="4099200"/>
              <a:ext cx="231600" cy="1044300"/>
              <a:chOff x="3342171" y="4099200"/>
              <a:chExt cx="231600" cy="1044300"/>
            </a:xfrm>
          </p:grpSpPr>
          <p:sp>
            <p:nvSpPr>
              <p:cNvPr id="176" name="Google Shape;176;p11"/>
              <p:cNvSpPr/>
              <p:nvPr/>
            </p:nvSpPr>
            <p:spPr>
              <a:xfrm flipH="1">
                <a:off x="3342171"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11"/>
              <p:cNvSpPr/>
              <p:nvPr/>
            </p:nvSpPr>
            <p:spPr>
              <a:xfrm flipH="1">
                <a:off x="3342171"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11"/>
              <p:cNvSpPr/>
              <p:nvPr/>
            </p:nvSpPr>
            <p:spPr>
              <a:xfrm flipH="1">
                <a:off x="3342171"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11"/>
              <p:cNvSpPr/>
              <p:nvPr/>
            </p:nvSpPr>
            <p:spPr>
              <a:xfrm flipH="1">
                <a:off x="3342171"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11"/>
              <p:cNvSpPr/>
              <p:nvPr/>
            </p:nvSpPr>
            <p:spPr>
              <a:xfrm flipH="1">
                <a:off x="3342171"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1" name="Google Shape;181;p11"/>
            <p:cNvGrpSpPr/>
            <p:nvPr/>
          </p:nvGrpSpPr>
          <p:grpSpPr>
            <a:xfrm>
              <a:off x="3713525" y="4309200"/>
              <a:ext cx="231600" cy="834300"/>
              <a:chOff x="3713525" y="4309200"/>
              <a:chExt cx="231600" cy="834300"/>
            </a:xfrm>
          </p:grpSpPr>
          <p:sp>
            <p:nvSpPr>
              <p:cNvPr id="182" name="Google Shape;182;p11"/>
              <p:cNvSpPr/>
              <p:nvPr/>
            </p:nvSpPr>
            <p:spPr>
              <a:xfrm flipH="1">
                <a:off x="3713525"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11"/>
              <p:cNvSpPr/>
              <p:nvPr/>
            </p:nvSpPr>
            <p:spPr>
              <a:xfrm flipH="1">
                <a:off x="3713525"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11"/>
              <p:cNvSpPr/>
              <p:nvPr/>
            </p:nvSpPr>
            <p:spPr>
              <a:xfrm flipH="1">
                <a:off x="3713525"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11"/>
              <p:cNvSpPr/>
              <p:nvPr/>
            </p:nvSpPr>
            <p:spPr>
              <a:xfrm flipH="1">
                <a:off x="3713525"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6" name="Google Shape;186;p11"/>
            <p:cNvGrpSpPr/>
            <p:nvPr/>
          </p:nvGrpSpPr>
          <p:grpSpPr>
            <a:xfrm>
              <a:off x="1485398" y="4309200"/>
              <a:ext cx="231600" cy="834300"/>
              <a:chOff x="1485398" y="4309200"/>
              <a:chExt cx="231600" cy="834300"/>
            </a:xfrm>
          </p:grpSpPr>
          <p:sp>
            <p:nvSpPr>
              <p:cNvPr id="187" name="Google Shape;187;p11"/>
              <p:cNvSpPr/>
              <p:nvPr/>
            </p:nvSpPr>
            <p:spPr>
              <a:xfrm flipH="1">
                <a:off x="1485398"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11"/>
              <p:cNvSpPr/>
              <p:nvPr/>
            </p:nvSpPr>
            <p:spPr>
              <a:xfrm flipH="1">
                <a:off x="1485398"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11"/>
              <p:cNvSpPr/>
              <p:nvPr/>
            </p:nvSpPr>
            <p:spPr>
              <a:xfrm flipH="1">
                <a:off x="1485398"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11"/>
              <p:cNvSpPr/>
              <p:nvPr/>
            </p:nvSpPr>
            <p:spPr>
              <a:xfrm flipH="1">
                <a:off x="1485398"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1" name="Google Shape;191;p11"/>
            <p:cNvGrpSpPr/>
            <p:nvPr/>
          </p:nvGrpSpPr>
          <p:grpSpPr>
            <a:xfrm>
              <a:off x="4084879" y="4518900"/>
              <a:ext cx="231600" cy="624600"/>
              <a:chOff x="4084879" y="4518900"/>
              <a:chExt cx="231600" cy="624600"/>
            </a:xfrm>
          </p:grpSpPr>
          <p:sp>
            <p:nvSpPr>
              <p:cNvPr id="192" name="Google Shape;192;p11"/>
              <p:cNvSpPr/>
              <p:nvPr/>
            </p:nvSpPr>
            <p:spPr>
              <a:xfrm flipH="1">
                <a:off x="4084879"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11"/>
              <p:cNvSpPr/>
              <p:nvPr/>
            </p:nvSpPr>
            <p:spPr>
              <a:xfrm flipH="1">
                <a:off x="4084879"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p11"/>
              <p:cNvSpPr/>
              <p:nvPr/>
            </p:nvSpPr>
            <p:spPr>
              <a:xfrm flipH="1">
                <a:off x="4084879"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5" name="Google Shape;195;p11"/>
            <p:cNvGrpSpPr/>
            <p:nvPr/>
          </p:nvGrpSpPr>
          <p:grpSpPr>
            <a:xfrm>
              <a:off x="2970816" y="4309200"/>
              <a:ext cx="231600" cy="834300"/>
              <a:chOff x="2970816" y="4309200"/>
              <a:chExt cx="231600" cy="834300"/>
            </a:xfrm>
          </p:grpSpPr>
          <p:sp>
            <p:nvSpPr>
              <p:cNvPr id="196" name="Google Shape;196;p11"/>
              <p:cNvSpPr/>
              <p:nvPr/>
            </p:nvSpPr>
            <p:spPr>
              <a:xfrm flipH="1">
                <a:off x="2970816"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11"/>
              <p:cNvSpPr/>
              <p:nvPr/>
            </p:nvSpPr>
            <p:spPr>
              <a:xfrm flipH="1">
                <a:off x="2970816"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11"/>
              <p:cNvSpPr/>
              <p:nvPr/>
            </p:nvSpPr>
            <p:spPr>
              <a:xfrm flipH="1">
                <a:off x="2970816"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1"/>
              <p:cNvSpPr/>
              <p:nvPr/>
            </p:nvSpPr>
            <p:spPr>
              <a:xfrm flipH="1">
                <a:off x="2970816"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0" name="Google Shape;200;p11"/>
            <p:cNvGrpSpPr/>
            <p:nvPr/>
          </p:nvGrpSpPr>
          <p:grpSpPr>
            <a:xfrm>
              <a:off x="4456234" y="4309200"/>
              <a:ext cx="231600" cy="834300"/>
              <a:chOff x="4456234" y="4309200"/>
              <a:chExt cx="231600" cy="834300"/>
            </a:xfrm>
          </p:grpSpPr>
          <p:sp>
            <p:nvSpPr>
              <p:cNvPr id="201" name="Google Shape;201;p11"/>
              <p:cNvSpPr/>
              <p:nvPr/>
            </p:nvSpPr>
            <p:spPr>
              <a:xfrm flipH="1">
                <a:off x="4456234"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11"/>
              <p:cNvSpPr/>
              <p:nvPr/>
            </p:nvSpPr>
            <p:spPr>
              <a:xfrm flipH="1">
                <a:off x="4456234"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11"/>
              <p:cNvSpPr/>
              <p:nvPr/>
            </p:nvSpPr>
            <p:spPr>
              <a:xfrm flipH="1">
                <a:off x="4456234"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11"/>
              <p:cNvSpPr/>
              <p:nvPr/>
            </p:nvSpPr>
            <p:spPr>
              <a:xfrm flipH="1">
                <a:off x="4456234"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5" name="Google Shape;205;p11"/>
            <p:cNvGrpSpPr/>
            <p:nvPr/>
          </p:nvGrpSpPr>
          <p:grpSpPr>
            <a:xfrm>
              <a:off x="4827588" y="4099200"/>
              <a:ext cx="231600" cy="1044300"/>
              <a:chOff x="4827588" y="4099200"/>
              <a:chExt cx="231600" cy="1044300"/>
            </a:xfrm>
          </p:grpSpPr>
          <p:sp>
            <p:nvSpPr>
              <p:cNvPr id="206" name="Google Shape;206;p11"/>
              <p:cNvSpPr/>
              <p:nvPr/>
            </p:nvSpPr>
            <p:spPr>
              <a:xfrm flipH="1">
                <a:off x="4827588"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11"/>
              <p:cNvSpPr/>
              <p:nvPr/>
            </p:nvSpPr>
            <p:spPr>
              <a:xfrm flipH="1">
                <a:off x="4827588"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11"/>
              <p:cNvSpPr/>
              <p:nvPr/>
            </p:nvSpPr>
            <p:spPr>
              <a:xfrm flipH="1">
                <a:off x="4827588"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11"/>
              <p:cNvSpPr/>
              <p:nvPr/>
            </p:nvSpPr>
            <p:spPr>
              <a:xfrm flipH="1">
                <a:off x="4827588"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11"/>
              <p:cNvSpPr/>
              <p:nvPr/>
            </p:nvSpPr>
            <p:spPr>
              <a:xfrm flipH="1">
                <a:off x="4827588"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11" name="Google Shape;211;p11"/>
            <p:cNvGrpSpPr/>
            <p:nvPr/>
          </p:nvGrpSpPr>
          <p:grpSpPr>
            <a:xfrm>
              <a:off x="5198943" y="4309200"/>
              <a:ext cx="231600" cy="834300"/>
              <a:chOff x="5198943" y="4309200"/>
              <a:chExt cx="231600" cy="834300"/>
            </a:xfrm>
          </p:grpSpPr>
          <p:sp>
            <p:nvSpPr>
              <p:cNvPr id="212" name="Google Shape;212;p11"/>
              <p:cNvSpPr/>
              <p:nvPr/>
            </p:nvSpPr>
            <p:spPr>
              <a:xfrm flipH="1">
                <a:off x="5198943"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11"/>
              <p:cNvSpPr/>
              <p:nvPr/>
            </p:nvSpPr>
            <p:spPr>
              <a:xfrm flipH="1">
                <a:off x="5198943"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11"/>
              <p:cNvSpPr/>
              <p:nvPr/>
            </p:nvSpPr>
            <p:spPr>
              <a:xfrm flipH="1">
                <a:off x="5198943"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p11"/>
              <p:cNvSpPr/>
              <p:nvPr/>
            </p:nvSpPr>
            <p:spPr>
              <a:xfrm flipH="1">
                <a:off x="5198943"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16" name="Google Shape;216;p11"/>
            <p:cNvGrpSpPr/>
            <p:nvPr/>
          </p:nvGrpSpPr>
          <p:grpSpPr>
            <a:xfrm>
              <a:off x="5570297" y="4518900"/>
              <a:ext cx="231600" cy="624600"/>
              <a:chOff x="5570297" y="4518900"/>
              <a:chExt cx="231600" cy="624600"/>
            </a:xfrm>
          </p:grpSpPr>
          <p:sp>
            <p:nvSpPr>
              <p:cNvPr id="217" name="Google Shape;217;p11"/>
              <p:cNvSpPr/>
              <p:nvPr/>
            </p:nvSpPr>
            <p:spPr>
              <a:xfrm flipH="1">
                <a:off x="5570297"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11"/>
              <p:cNvSpPr/>
              <p:nvPr/>
            </p:nvSpPr>
            <p:spPr>
              <a:xfrm flipH="1">
                <a:off x="5570297"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11"/>
              <p:cNvSpPr/>
              <p:nvPr/>
            </p:nvSpPr>
            <p:spPr>
              <a:xfrm flipH="1">
                <a:off x="5570297"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0" name="Google Shape;220;p11"/>
            <p:cNvGrpSpPr/>
            <p:nvPr/>
          </p:nvGrpSpPr>
          <p:grpSpPr>
            <a:xfrm>
              <a:off x="5941652" y="4309200"/>
              <a:ext cx="231600" cy="834300"/>
              <a:chOff x="5941652" y="4309200"/>
              <a:chExt cx="231600" cy="834300"/>
            </a:xfrm>
          </p:grpSpPr>
          <p:sp>
            <p:nvSpPr>
              <p:cNvPr id="221" name="Google Shape;221;p11"/>
              <p:cNvSpPr/>
              <p:nvPr/>
            </p:nvSpPr>
            <p:spPr>
              <a:xfrm flipH="1">
                <a:off x="5941652"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11"/>
              <p:cNvSpPr/>
              <p:nvPr/>
            </p:nvSpPr>
            <p:spPr>
              <a:xfrm flipH="1">
                <a:off x="5941652"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11"/>
              <p:cNvSpPr/>
              <p:nvPr/>
            </p:nvSpPr>
            <p:spPr>
              <a:xfrm flipH="1">
                <a:off x="5941652"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11"/>
              <p:cNvSpPr/>
              <p:nvPr/>
            </p:nvSpPr>
            <p:spPr>
              <a:xfrm flipH="1">
                <a:off x="5941652"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5" name="Google Shape;225;p11"/>
            <p:cNvGrpSpPr/>
            <p:nvPr/>
          </p:nvGrpSpPr>
          <p:grpSpPr>
            <a:xfrm>
              <a:off x="6313006" y="4099200"/>
              <a:ext cx="231600" cy="1044300"/>
              <a:chOff x="6313006" y="4099200"/>
              <a:chExt cx="231600" cy="1044300"/>
            </a:xfrm>
          </p:grpSpPr>
          <p:sp>
            <p:nvSpPr>
              <p:cNvPr id="226" name="Google Shape;226;p11"/>
              <p:cNvSpPr/>
              <p:nvPr/>
            </p:nvSpPr>
            <p:spPr>
              <a:xfrm flipH="1">
                <a:off x="6313006"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11"/>
              <p:cNvSpPr/>
              <p:nvPr/>
            </p:nvSpPr>
            <p:spPr>
              <a:xfrm flipH="1">
                <a:off x="6313006"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11"/>
              <p:cNvSpPr/>
              <p:nvPr/>
            </p:nvSpPr>
            <p:spPr>
              <a:xfrm flipH="1">
                <a:off x="6313006"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 name="Google Shape;229;p11"/>
              <p:cNvSpPr/>
              <p:nvPr/>
            </p:nvSpPr>
            <p:spPr>
              <a:xfrm flipH="1">
                <a:off x="6313006"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11"/>
              <p:cNvSpPr/>
              <p:nvPr/>
            </p:nvSpPr>
            <p:spPr>
              <a:xfrm flipH="1">
                <a:off x="6313006"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1" name="Google Shape;231;p11"/>
            <p:cNvGrpSpPr/>
            <p:nvPr/>
          </p:nvGrpSpPr>
          <p:grpSpPr>
            <a:xfrm>
              <a:off x="6684361" y="4309200"/>
              <a:ext cx="231600" cy="834300"/>
              <a:chOff x="6684361" y="4309200"/>
              <a:chExt cx="231600" cy="834300"/>
            </a:xfrm>
          </p:grpSpPr>
          <p:sp>
            <p:nvSpPr>
              <p:cNvPr id="232" name="Google Shape;232;p11"/>
              <p:cNvSpPr/>
              <p:nvPr/>
            </p:nvSpPr>
            <p:spPr>
              <a:xfrm flipH="1">
                <a:off x="6684361"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11"/>
              <p:cNvSpPr/>
              <p:nvPr/>
            </p:nvSpPr>
            <p:spPr>
              <a:xfrm flipH="1">
                <a:off x="6684361"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11"/>
              <p:cNvSpPr/>
              <p:nvPr/>
            </p:nvSpPr>
            <p:spPr>
              <a:xfrm flipH="1">
                <a:off x="6684361"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 name="Google Shape;235;p11"/>
              <p:cNvSpPr/>
              <p:nvPr/>
            </p:nvSpPr>
            <p:spPr>
              <a:xfrm flipH="1">
                <a:off x="6684361"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6" name="Google Shape;236;p11"/>
            <p:cNvGrpSpPr/>
            <p:nvPr/>
          </p:nvGrpSpPr>
          <p:grpSpPr>
            <a:xfrm>
              <a:off x="7055715" y="4518900"/>
              <a:ext cx="231600" cy="624600"/>
              <a:chOff x="7055715" y="4518900"/>
              <a:chExt cx="231600" cy="624600"/>
            </a:xfrm>
          </p:grpSpPr>
          <p:sp>
            <p:nvSpPr>
              <p:cNvPr id="237" name="Google Shape;237;p11"/>
              <p:cNvSpPr/>
              <p:nvPr/>
            </p:nvSpPr>
            <p:spPr>
              <a:xfrm flipH="1">
                <a:off x="7055715"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11"/>
              <p:cNvSpPr/>
              <p:nvPr/>
            </p:nvSpPr>
            <p:spPr>
              <a:xfrm flipH="1">
                <a:off x="7055715"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11"/>
              <p:cNvSpPr/>
              <p:nvPr/>
            </p:nvSpPr>
            <p:spPr>
              <a:xfrm flipH="1">
                <a:off x="7055715"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40" name="Google Shape;240;p11"/>
            <p:cNvGrpSpPr/>
            <p:nvPr/>
          </p:nvGrpSpPr>
          <p:grpSpPr>
            <a:xfrm>
              <a:off x="7798424" y="4099200"/>
              <a:ext cx="231600" cy="1044300"/>
              <a:chOff x="7798424" y="4099200"/>
              <a:chExt cx="231600" cy="1044300"/>
            </a:xfrm>
          </p:grpSpPr>
          <p:sp>
            <p:nvSpPr>
              <p:cNvPr id="241" name="Google Shape;241;p11"/>
              <p:cNvSpPr/>
              <p:nvPr/>
            </p:nvSpPr>
            <p:spPr>
              <a:xfrm flipH="1">
                <a:off x="7798424"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11"/>
              <p:cNvSpPr/>
              <p:nvPr/>
            </p:nvSpPr>
            <p:spPr>
              <a:xfrm flipH="1">
                <a:off x="7798424"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11"/>
              <p:cNvSpPr/>
              <p:nvPr/>
            </p:nvSpPr>
            <p:spPr>
              <a:xfrm flipH="1">
                <a:off x="7798424"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11"/>
              <p:cNvSpPr/>
              <p:nvPr/>
            </p:nvSpPr>
            <p:spPr>
              <a:xfrm flipH="1">
                <a:off x="7798424"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11"/>
              <p:cNvSpPr/>
              <p:nvPr/>
            </p:nvSpPr>
            <p:spPr>
              <a:xfrm flipH="1">
                <a:off x="7798424"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46" name="Google Shape;246;p11"/>
            <p:cNvGrpSpPr/>
            <p:nvPr/>
          </p:nvGrpSpPr>
          <p:grpSpPr>
            <a:xfrm>
              <a:off x="8169779" y="4309200"/>
              <a:ext cx="231600" cy="834300"/>
              <a:chOff x="8169779" y="4309200"/>
              <a:chExt cx="231600" cy="834300"/>
            </a:xfrm>
          </p:grpSpPr>
          <p:sp>
            <p:nvSpPr>
              <p:cNvPr id="247" name="Google Shape;247;p11"/>
              <p:cNvSpPr/>
              <p:nvPr/>
            </p:nvSpPr>
            <p:spPr>
              <a:xfrm flipH="1">
                <a:off x="8169779"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11"/>
              <p:cNvSpPr/>
              <p:nvPr/>
            </p:nvSpPr>
            <p:spPr>
              <a:xfrm flipH="1">
                <a:off x="8169779"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 name="Google Shape;249;p11"/>
              <p:cNvSpPr/>
              <p:nvPr/>
            </p:nvSpPr>
            <p:spPr>
              <a:xfrm flipH="1">
                <a:off x="8169779"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11"/>
              <p:cNvSpPr/>
              <p:nvPr/>
            </p:nvSpPr>
            <p:spPr>
              <a:xfrm flipH="1">
                <a:off x="8169779"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51" name="Google Shape;251;p11"/>
            <p:cNvGrpSpPr/>
            <p:nvPr/>
          </p:nvGrpSpPr>
          <p:grpSpPr>
            <a:xfrm>
              <a:off x="7427070" y="4309200"/>
              <a:ext cx="231600" cy="834300"/>
              <a:chOff x="7427070" y="4309200"/>
              <a:chExt cx="231600" cy="834300"/>
            </a:xfrm>
          </p:grpSpPr>
          <p:sp>
            <p:nvSpPr>
              <p:cNvPr id="252" name="Google Shape;252;p11"/>
              <p:cNvSpPr/>
              <p:nvPr/>
            </p:nvSpPr>
            <p:spPr>
              <a:xfrm flipH="1">
                <a:off x="7427070"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11"/>
              <p:cNvSpPr/>
              <p:nvPr/>
            </p:nvSpPr>
            <p:spPr>
              <a:xfrm flipH="1">
                <a:off x="7427070"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 name="Google Shape;254;p11"/>
              <p:cNvSpPr/>
              <p:nvPr/>
            </p:nvSpPr>
            <p:spPr>
              <a:xfrm flipH="1">
                <a:off x="7427070"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 name="Google Shape;255;p11"/>
              <p:cNvSpPr/>
              <p:nvPr/>
            </p:nvSpPr>
            <p:spPr>
              <a:xfrm flipH="1">
                <a:off x="7427070"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56" name="Google Shape;256;p11"/>
            <p:cNvGrpSpPr/>
            <p:nvPr/>
          </p:nvGrpSpPr>
          <p:grpSpPr>
            <a:xfrm>
              <a:off x="8541133" y="4518900"/>
              <a:ext cx="231600" cy="624600"/>
              <a:chOff x="8541133" y="4518900"/>
              <a:chExt cx="231600" cy="624600"/>
            </a:xfrm>
          </p:grpSpPr>
          <p:sp>
            <p:nvSpPr>
              <p:cNvPr id="257" name="Google Shape;257;p11"/>
              <p:cNvSpPr/>
              <p:nvPr/>
            </p:nvSpPr>
            <p:spPr>
              <a:xfrm flipH="1">
                <a:off x="8541133"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 name="Google Shape;258;p11"/>
              <p:cNvSpPr/>
              <p:nvPr/>
            </p:nvSpPr>
            <p:spPr>
              <a:xfrm flipH="1">
                <a:off x="8541133"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 name="Google Shape;259;p11"/>
              <p:cNvSpPr/>
              <p:nvPr/>
            </p:nvSpPr>
            <p:spPr>
              <a:xfrm flipH="1">
                <a:off x="8541133"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0" name="Google Shape;260;p11"/>
            <p:cNvGrpSpPr/>
            <p:nvPr/>
          </p:nvGrpSpPr>
          <p:grpSpPr>
            <a:xfrm>
              <a:off x="8912488" y="4309200"/>
              <a:ext cx="231600" cy="834300"/>
              <a:chOff x="8912488" y="4309200"/>
              <a:chExt cx="231600" cy="834300"/>
            </a:xfrm>
          </p:grpSpPr>
          <p:sp>
            <p:nvSpPr>
              <p:cNvPr id="261" name="Google Shape;261;p11"/>
              <p:cNvSpPr/>
              <p:nvPr/>
            </p:nvSpPr>
            <p:spPr>
              <a:xfrm flipH="1">
                <a:off x="8912488"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 name="Google Shape;262;p11"/>
              <p:cNvSpPr/>
              <p:nvPr/>
            </p:nvSpPr>
            <p:spPr>
              <a:xfrm flipH="1">
                <a:off x="8912488"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 name="Google Shape;263;p11"/>
              <p:cNvSpPr/>
              <p:nvPr/>
            </p:nvSpPr>
            <p:spPr>
              <a:xfrm flipH="1">
                <a:off x="8912488"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11"/>
              <p:cNvSpPr/>
              <p:nvPr/>
            </p:nvSpPr>
            <p:spPr>
              <a:xfrm flipH="1">
                <a:off x="8912488"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
        <p:nvSpPr>
          <p:cNvPr id="265" name="Google Shape;265;p11"/>
          <p:cNvSpPr txBox="1"/>
          <p:nvPr>
            <p:ph hasCustomPrompt="1" type="title"/>
          </p:nvPr>
        </p:nvSpPr>
        <p:spPr>
          <a:xfrm>
            <a:off x="1388625" y="772725"/>
            <a:ext cx="6366900" cy="18633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1"/>
              </a:buClr>
              <a:buSzPts val="8000"/>
              <a:buNone/>
              <a:defRPr sz="8000">
                <a:solidFill>
                  <a:schemeClr val="lt1"/>
                </a:solidFill>
              </a:defRPr>
            </a:lvl1pPr>
            <a:lvl2pPr lvl="1" algn="ctr">
              <a:spcBef>
                <a:spcPts val="0"/>
              </a:spcBef>
              <a:spcAft>
                <a:spcPts val="0"/>
              </a:spcAft>
              <a:buClr>
                <a:schemeClr val="lt1"/>
              </a:buClr>
              <a:buSzPts val="8000"/>
              <a:buNone/>
              <a:defRPr sz="8000">
                <a:solidFill>
                  <a:schemeClr val="lt1"/>
                </a:solidFill>
              </a:defRPr>
            </a:lvl2pPr>
            <a:lvl3pPr lvl="2" algn="ctr">
              <a:spcBef>
                <a:spcPts val="0"/>
              </a:spcBef>
              <a:spcAft>
                <a:spcPts val="0"/>
              </a:spcAft>
              <a:buClr>
                <a:schemeClr val="lt1"/>
              </a:buClr>
              <a:buSzPts val="8000"/>
              <a:buNone/>
              <a:defRPr sz="8000">
                <a:solidFill>
                  <a:schemeClr val="lt1"/>
                </a:solidFill>
              </a:defRPr>
            </a:lvl3pPr>
            <a:lvl4pPr lvl="3" algn="ctr">
              <a:spcBef>
                <a:spcPts val="0"/>
              </a:spcBef>
              <a:spcAft>
                <a:spcPts val="0"/>
              </a:spcAft>
              <a:buClr>
                <a:schemeClr val="lt1"/>
              </a:buClr>
              <a:buSzPts val="8000"/>
              <a:buNone/>
              <a:defRPr sz="8000">
                <a:solidFill>
                  <a:schemeClr val="lt1"/>
                </a:solidFill>
              </a:defRPr>
            </a:lvl4pPr>
            <a:lvl5pPr lvl="4" algn="ctr">
              <a:spcBef>
                <a:spcPts val="0"/>
              </a:spcBef>
              <a:spcAft>
                <a:spcPts val="0"/>
              </a:spcAft>
              <a:buClr>
                <a:schemeClr val="lt1"/>
              </a:buClr>
              <a:buSzPts val="8000"/>
              <a:buNone/>
              <a:defRPr sz="8000">
                <a:solidFill>
                  <a:schemeClr val="lt1"/>
                </a:solidFill>
              </a:defRPr>
            </a:lvl5pPr>
            <a:lvl6pPr lvl="5" algn="ctr">
              <a:spcBef>
                <a:spcPts val="0"/>
              </a:spcBef>
              <a:spcAft>
                <a:spcPts val="0"/>
              </a:spcAft>
              <a:buClr>
                <a:schemeClr val="lt1"/>
              </a:buClr>
              <a:buSzPts val="8000"/>
              <a:buNone/>
              <a:defRPr sz="8000">
                <a:solidFill>
                  <a:schemeClr val="lt1"/>
                </a:solidFill>
              </a:defRPr>
            </a:lvl6pPr>
            <a:lvl7pPr lvl="6" algn="ctr">
              <a:spcBef>
                <a:spcPts val="0"/>
              </a:spcBef>
              <a:spcAft>
                <a:spcPts val="0"/>
              </a:spcAft>
              <a:buClr>
                <a:schemeClr val="lt1"/>
              </a:buClr>
              <a:buSzPts val="8000"/>
              <a:buNone/>
              <a:defRPr sz="8000">
                <a:solidFill>
                  <a:schemeClr val="lt1"/>
                </a:solidFill>
              </a:defRPr>
            </a:lvl7pPr>
            <a:lvl8pPr lvl="7" algn="ctr">
              <a:spcBef>
                <a:spcPts val="0"/>
              </a:spcBef>
              <a:spcAft>
                <a:spcPts val="0"/>
              </a:spcAft>
              <a:buClr>
                <a:schemeClr val="lt1"/>
              </a:buClr>
              <a:buSzPts val="8000"/>
              <a:buNone/>
              <a:defRPr sz="8000">
                <a:solidFill>
                  <a:schemeClr val="lt1"/>
                </a:solidFill>
              </a:defRPr>
            </a:lvl8pPr>
            <a:lvl9pPr lvl="8" algn="ctr">
              <a:spcBef>
                <a:spcPts val="0"/>
              </a:spcBef>
              <a:spcAft>
                <a:spcPts val="0"/>
              </a:spcAft>
              <a:buClr>
                <a:schemeClr val="lt1"/>
              </a:buClr>
              <a:buSzPts val="8000"/>
              <a:buNone/>
              <a:defRPr sz="8000">
                <a:solidFill>
                  <a:schemeClr val="lt1"/>
                </a:solidFill>
              </a:defRPr>
            </a:lvl9pPr>
          </a:lstStyle>
          <a:p>
            <a:r>
              <a:t>xx%</a:t>
            </a:r>
          </a:p>
        </p:txBody>
      </p:sp>
      <p:sp>
        <p:nvSpPr>
          <p:cNvPr id="266" name="Google Shape;266;p11"/>
          <p:cNvSpPr txBox="1"/>
          <p:nvPr>
            <p:ph idx="1" type="body"/>
          </p:nvPr>
        </p:nvSpPr>
        <p:spPr>
          <a:xfrm>
            <a:off x="1388625" y="2712300"/>
            <a:ext cx="6366900" cy="1111200"/>
          </a:xfrm>
          <a:prstGeom prst="rect">
            <a:avLst/>
          </a:prstGeom>
        </p:spPr>
        <p:txBody>
          <a:bodyPr anchorCtr="0" anchor="t" bIns="91425" lIns="91425" spcFirstLastPara="1" rIns="91425" wrap="square" tIns="91425">
            <a:normAutofit/>
          </a:bodyPr>
          <a:lstStyle>
            <a:lvl1pPr indent="-311150" lvl="0" marL="457200" algn="ctr">
              <a:spcBef>
                <a:spcPts val="0"/>
              </a:spcBef>
              <a:spcAft>
                <a:spcPts val="0"/>
              </a:spcAft>
              <a:buClr>
                <a:schemeClr val="lt1"/>
              </a:buClr>
              <a:buSzPts val="1300"/>
              <a:buChar char="●"/>
              <a:defRPr>
                <a:solidFill>
                  <a:schemeClr val="lt1"/>
                </a:solidFill>
              </a:defRPr>
            </a:lvl1pPr>
            <a:lvl2pPr indent="-298450" lvl="1" marL="914400" algn="ctr">
              <a:spcBef>
                <a:spcPts val="0"/>
              </a:spcBef>
              <a:spcAft>
                <a:spcPts val="0"/>
              </a:spcAft>
              <a:buClr>
                <a:schemeClr val="lt1"/>
              </a:buClr>
              <a:buSzPts val="1100"/>
              <a:buChar char="○"/>
              <a:defRPr>
                <a:solidFill>
                  <a:schemeClr val="lt1"/>
                </a:solidFill>
              </a:defRPr>
            </a:lvl2pPr>
            <a:lvl3pPr indent="-298450" lvl="2" marL="1371600" algn="ctr">
              <a:spcBef>
                <a:spcPts val="0"/>
              </a:spcBef>
              <a:spcAft>
                <a:spcPts val="0"/>
              </a:spcAft>
              <a:buClr>
                <a:schemeClr val="lt1"/>
              </a:buClr>
              <a:buSzPts val="1100"/>
              <a:buChar char="■"/>
              <a:defRPr>
                <a:solidFill>
                  <a:schemeClr val="lt1"/>
                </a:solidFill>
              </a:defRPr>
            </a:lvl3pPr>
            <a:lvl4pPr indent="-298450" lvl="3" marL="1828800" algn="ctr">
              <a:spcBef>
                <a:spcPts val="0"/>
              </a:spcBef>
              <a:spcAft>
                <a:spcPts val="0"/>
              </a:spcAft>
              <a:buClr>
                <a:schemeClr val="lt1"/>
              </a:buClr>
              <a:buSzPts val="1100"/>
              <a:buChar char="●"/>
              <a:defRPr>
                <a:solidFill>
                  <a:schemeClr val="lt1"/>
                </a:solidFill>
              </a:defRPr>
            </a:lvl4pPr>
            <a:lvl5pPr indent="-298450" lvl="4" marL="2286000" algn="ctr">
              <a:spcBef>
                <a:spcPts val="0"/>
              </a:spcBef>
              <a:spcAft>
                <a:spcPts val="0"/>
              </a:spcAft>
              <a:buClr>
                <a:schemeClr val="lt1"/>
              </a:buClr>
              <a:buSzPts val="1100"/>
              <a:buChar char="○"/>
              <a:defRPr>
                <a:solidFill>
                  <a:schemeClr val="lt1"/>
                </a:solidFill>
              </a:defRPr>
            </a:lvl5pPr>
            <a:lvl6pPr indent="-298450" lvl="5" marL="2743200" algn="ctr">
              <a:spcBef>
                <a:spcPts val="0"/>
              </a:spcBef>
              <a:spcAft>
                <a:spcPts val="0"/>
              </a:spcAft>
              <a:buClr>
                <a:schemeClr val="lt1"/>
              </a:buClr>
              <a:buSzPts val="1100"/>
              <a:buChar char="■"/>
              <a:defRPr>
                <a:solidFill>
                  <a:schemeClr val="lt1"/>
                </a:solidFill>
              </a:defRPr>
            </a:lvl6pPr>
            <a:lvl7pPr indent="-298450" lvl="6" marL="3200400" algn="ctr">
              <a:spcBef>
                <a:spcPts val="0"/>
              </a:spcBef>
              <a:spcAft>
                <a:spcPts val="0"/>
              </a:spcAft>
              <a:buClr>
                <a:schemeClr val="lt1"/>
              </a:buClr>
              <a:buSzPts val="1100"/>
              <a:buChar char="●"/>
              <a:defRPr>
                <a:solidFill>
                  <a:schemeClr val="lt1"/>
                </a:solidFill>
              </a:defRPr>
            </a:lvl7pPr>
            <a:lvl8pPr indent="-298450" lvl="7" marL="3657600" algn="ctr">
              <a:spcBef>
                <a:spcPts val="0"/>
              </a:spcBef>
              <a:spcAft>
                <a:spcPts val="0"/>
              </a:spcAft>
              <a:buClr>
                <a:schemeClr val="lt1"/>
              </a:buClr>
              <a:buSzPts val="1100"/>
              <a:buChar char="○"/>
              <a:defRPr>
                <a:solidFill>
                  <a:schemeClr val="lt1"/>
                </a:solidFill>
              </a:defRPr>
            </a:lvl8pPr>
            <a:lvl9pPr indent="-298450" lvl="8" marL="4114800" algn="ctr">
              <a:spcBef>
                <a:spcPts val="0"/>
              </a:spcBef>
              <a:spcAft>
                <a:spcPts val="0"/>
              </a:spcAft>
              <a:buClr>
                <a:schemeClr val="lt1"/>
              </a:buClr>
              <a:buSzPts val="1100"/>
              <a:buChar char="■"/>
              <a:defRPr>
                <a:solidFill>
                  <a:schemeClr val="lt1"/>
                </a:solidFill>
              </a:defRPr>
            </a:lvl9pPr>
          </a:lstStyle>
          <a:p/>
        </p:txBody>
      </p:sp>
      <p:sp>
        <p:nvSpPr>
          <p:cNvPr id="267" name="Google Shape;267;p11"/>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68" name="Shape 268"/>
        <p:cNvGrpSpPr/>
        <p:nvPr/>
      </p:nvGrpSpPr>
      <p:grpSpPr>
        <a:xfrm>
          <a:off x="0" y="0"/>
          <a:ext cx="0" cy="0"/>
          <a:chOff x="0" y="0"/>
          <a:chExt cx="0" cy="0"/>
        </a:xfrm>
      </p:grpSpPr>
      <p:sp>
        <p:nvSpPr>
          <p:cNvPr id="269" name="Google Shape;269;p12"/>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49" name="Shape 49"/>
        <p:cNvGrpSpPr/>
        <p:nvPr/>
      </p:nvGrpSpPr>
      <p:grpSpPr>
        <a:xfrm>
          <a:off x="0" y="0"/>
          <a:ext cx="0" cy="0"/>
          <a:chOff x="0" y="0"/>
          <a:chExt cx="0" cy="0"/>
        </a:xfrm>
      </p:grpSpPr>
      <p:grpSp>
        <p:nvGrpSpPr>
          <p:cNvPr id="50" name="Google Shape;50;p3"/>
          <p:cNvGrpSpPr/>
          <p:nvPr/>
        </p:nvGrpSpPr>
        <p:grpSpPr>
          <a:xfrm>
            <a:off x="146769" y="3406"/>
            <a:ext cx="1233215" cy="1384535"/>
            <a:chOff x="146769" y="3406"/>
            <a:chExt cx="1233215" cy="1384535"/>
          </a:xfrm>
        </p:grpSpPr>
        <p:grpSp>
          <p:nvGrpSpPr>
            <p:cNvPr id="51" name="Google Shape;51;p3"/>
            <p:cNvGrpSpPr/>
            <p:nvPr/>
          </p:nvGrpSpPr>
          <p:grpSpPr>
            <a:xfrm>
              <a:off x="1063183" y="3406"/>
              <a:ext cx="316800" cy="688513"/>
              <a:chOff x="1063183" y="3406"/>
              <a:chExt cx="316800" cy="688513"/>
            </a:xfrm>
          </p:grpSpPr>
          <p:sp>
            <p:nvSpPr>
              <p:cNvPr id="52" name="Google Shape;52;p3"/>
              <p:cNvSpPr/>
              <p:nvPr/>
            </p:nvSpPr>
            <p:spPr>
              <a:xfrm rot="10800000">
                <a:off x="1063183" y="3419"/>
                <a:ext cx="316800" cy="688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3"/>
              <p:cNvSpPr/>
              <p:nvPr/>
            </p:nvSpPr>
            <p:spPr>
              <a:xfrm rot="10800000">
                <a:off x="1063183" y="3406"/>
                <a:ext cx="316800" cy="340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54" name="Google Shape;54;p3"/>
            <p:cNvGrpSpPr/>
            <p:nvPr/>
          </p:nvGrpSpPr>
          <p:grpSpPr>
            <a:xfrm>
              <a:off x="604976" y="3406"/>
              <a:ext cx="316800" cy="1036524"/>
              <a:chOff x="604976" y="3406"/>
              <a:chExt cx="316800" cy="1036524"/>
            </a:xfrm>
          </p:grpSpPr>
          <p:sp>
            <p:nvSpPr>
              <p:cNvPr id="55" name="Google Shape;55;p3"/>
              <p:cNvSpPr/>
              <p:nvPr/>
            </p:nvSpPr>
            <p:spPr>
              <a:xfrm rot="10800000">
                <a:off x="604976" y="3419"/>
                <a:ext cx="316800" cy="688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3"/>
              <p:cNvSpPr/>
              <p:nvPr/>
            </p:nvSpPr>
            <p:spPr>
              <a:xfrm rot="10800000">
                <a:off x="604976" y="3430"/>
                <a:ext cx="316800" cy="1036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3"/>
              <p:cNvSpPr/>
              <p:nvPr/>
            </p:nvSpPr>
            <p:spPr>
              <a:xfrm rot="10800000">
                <a:off x="604976" y="3406"/>
                <a:ext cx="316800" cy="340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58" name="Google Shape;58;p3"/>
            <p:cNvGrpSpPr/>
            <p:nvPr/>
          </p:nvGrpSpPr>
          <p:grpSpPr>
            <a:xfrm>
              <a:off x="146769" y="3406"/>
              <a:ext cx="316800" cy="1384535"/>
              <a:chOff x="146769" y="3406"/>
              <a:chExt cx="316800" cy="1384535"/>
            </a:xfrm>
          </p:grpSpPr>
          <p:sp>
            <p:nvSpPr>
              <p:cNvPr id="59" name="Google Shape;59;p3"/>
              <p:cNvSpPr/>
              <p:nvPr/>
            </p:nvSpPr>
            <p:spPr>
              <a:xfrm rot="10800000">
                <a:off x="146769" y="3419"/>
                <a:ext cx="316800" cy="688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3"/>
              <p:cNvSpPr/>
              <p:nvPr/>
            </p:nvSpPr>
            <p:spPr>
              <a:xfrm rot="10800000">
                <a:off x="146769" y="3441"/>
                <a:ext cx="316800" cy="1384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3"/>
              <p:cNvSpPr/>
              <p:nvPr/>
            </p:nvSpPr>
            <p:spPr>
              <a:xfrm rot="10800000">
                <a:off x="146769" y="3430"/>
                <a:ext cx="316800" cy="1036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3"/>
              <p:cNvSpPr/>
              <p:nvPr/>
            </p:nvSpPr>
            <p:spPr>
              <a:xfrm rot="10800000">
                <a:off x="146769" y="3406"/>
                <a:ext cx="316800" cy="340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63" name="Google Shape;63;p3"/>
          <p:cNvGrpSpPr/>
          <p:nvPr/>
        </p:nvGrpSpPr>
        <p:grpSpPr>
          <a:xfrm>
            <a:off x="6775084" y="2904008"/>
            <a:ext cx="2186148" cy="2239500"/>
            <a:chOff x="6775084" y="2904008"/>
            <a:chExt cx="2186148" cy="2239500"/>
          </a:xfrm>
        </p:grpSpPr>
        <p:grpSp>
          <p:nvGrpSpPr>
            <p:cNvPr id="64" name="Google Shape;64;p3"/>
            <p:cNvGrpSpPr/>
            <p:nvPr/>
          </p:nvGrpSpPr>
          <p:grpSpPr>
            <a:xfrm>
              <a:off x="6775084" y="4253708"/>
              <a:ext cx="409500" cy="889800"/>
              <a:chOff x="6775084" y="4253708"/>
              <a:chExt cx="409500" cy="889800"/>
            </a:xfrm>
          </p:grpSpPr>
          <p:sp>
            <p:nvSpPr>
              <p:cNvPr id="65" name="Google Shape;65;p3"/>
              <p:cNvSpPr/>
              <p:nvPr/>
            </p:nvSpPr>
            <p:spPr>
              <a:xfrm>
                <a:off x="6775084"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3"/>
              <p:cNvSpPr/>
              <p:nvPr/>
            </p:nvSpPr>
            <p:spPr>
              <a:xfrm>
                <a:off x="6775084"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67" name="Google Shape;67;p3"/>
            <p:cNvGrpSpPr/>
            <p:nvPr/>
          </p:nvGrpSpPr>
          <p:grpSpPr>
            <a:xfrm>
              <a:off x="7367299" y="3804008"/>
              <a:ext cx="409500" cy="1339500"/>
              <a:chOff x="7367299" y="3804008"/>
              <a:chExt cx="409500" cy="1339500"/>
            </a:xfrm>
          </p:grpSpPr>
          <p:sp>
            <p:nvSpPr>
              <p:cNvPr id="68" name="Google Shape;68;p3"/>
              <p:cNvSpPr/>
              <p:nvPr/>
            </p:nvSpPr>
            <p:spPr>
              <a:xfrm>
                <a:off x="7367299"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3"/>
              <p:cNvSpPr/>
              <p:nvPr/>
            </p:nvSpPr>
            <p:spPr>
              <a:xfrm>
                <a:off x="7367299" y="3804008"/>
                <a:ext cx="409500" cy="13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3"/>
              <p:cNvSpPr/>
              <p:nvPr/>
            </p:nvSpPr>
            <p:spPr>
              <a:xfrm>
                <a:off x="7367299"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71" name="Google Shape;71;p3"/>
            <p:cNvGrpSpPr/>
            <p:nvPr/>
          </p:nvGrpSpPr>
          <p:grpSpPr>
            <a:xfrm>
              <a:off x="7959516" y="3354008"/>
              <a:ext cx="409500" cy="1789500"/>
              <a:chOff x="7959516" y="3354008"/>
              <a:chExt cx="409500" cy="1789500"/>
            </a:xfrm>
          </p:grpSpPr>
          <p:sp>
            <p:nvSpPr>
              <p:cNvPr id="72" name="Google Shape;72;p3"/>
              <p:cNvSpPr/>
              <p:nvPr/>
            </p:nvSpPr>
            <p:spPr>
              <a:xfrm>
                <a:off x="7959516"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3"/>
              <p:cNvSpPr/>
              <p:nvPr/>
            </p:nvSpPr>
            <p:spPr>
              <a:xfrm>
                <a:off x="7959516" y="3354008"/>
                <a:ext cx="409500" cy="178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3"/>
              <p:cNvSpPr/>
              <p:nvPr/>
            </p:nvSpPr>
            <p:spPr>
              <a:xfrm>
                <a:off x="7959516" y="3804008"/>
                <a:ext cx="409500" cy="13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3"/>
              <p:cNvSpPr/>
              <p:nvPr/>
            </p:nvSpPr>
            <p:spPr>
              <a:xfrm>
                <a:off x="7959516"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76" name="Google Shape;76;p3"/>
            <p:cNvGrpSpPr/>
            <p:nvPr/>
          </p:nvGrpSpPr>
          <p:grpSpPr>
            <a:xfrm>
              <a:off x="8551731" y="2904008"/>
              <a:ext cx="409500" cy="2239500"/>
              <a:chOff x="8551731" y="2904008"/>
              <a:chExt cx="409500" cy="2239500"/>
            </a:xfrm>
          </p:grpSpPr>
          <p:sp>
            <p:nvSpPr>
              <p:cNvPr id="77" name="Google Shape;77;p3"/>
              <p:cNvSpPr/>
              <p:nvPr/>
            </p:nvSpPr>
            <p:spPr>
              <a:xfrm>
                <a:off x="8551731"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3"/>
              <p:cNvSpPr/>
              <p:nvPr/>
            </p:nvSpPr>
            <p:spPr>
              <a:xfrm>
                <a:off x="8551731" y="3354008"/>
                <a:ext cx="409500" cy="178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3"/>
              <p:cNvSpPr/>
              <p:nvPr/>
            </p:nvSpPr>
            <p:spPr>
              <a:xfrm>
                <a:off x="8551731" y="3804008"/>
                <a:ext cx="409500" cy="13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3"/>
              <p:cNvSpPr/>
              <p:nvPr/>
            </p:nvSpPr>
            <p:spPr>
              <a:xfrm>
                <a:off x="8551731" y="2904008"/>
                <a:ext cx="409500" cy="22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3"/>
              <p:cNvSpPr/>
              <p:nvPr/>
            </p:nvSpPr>
            <p:spPr>
              <a:xfrm>
                <a:off x="8551731"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
        <p:nvSpPr>
          <p:cNvPr id="82" name="Google Shape;82;p3"/>
          <p:cNvSpPr txBox="1"/>
          <p:nvPr>
            <p:ph type="title"/>
          </p:nvPr>
        </p:nvSpPr>
        <p:spPr>
          <a:xfrm>
            <a:off x="824000" y="1613825"/>
            <a:ext cx="5857800" cy="18729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83" name="Google Shape;83;p3"/>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solidFill>
          <a:schemeClr val="accent3"/>
        </a:solidFill>
      </p:bgPr>
    </p:bg>
    <p:spTree>
      <p:nvGrpSpPr>
        <p:cNvPr id="84" name="Shape 84"/>
        <p:cNvGrpSpPr/>
        <p:nvPr/>
      </p:nvGrpSpPr>
      <p:grpSpPr>
        <a:xfrm>
          <a:off x="0" y="0"/>
          <a:ext cx="0" cy="0"/>
          <a:chOff x="0" y="0"/>
          <a:chExt cx="0" cy="0"/>
        </a:xfrm>
      </p:grpSpPr>
      <p:grpSp>
        <p:nvGrpSpPr>
          <p:cNvPr id="85" name="Google Shape;85;p4"/>
          <p:cNvGrpSpPr/>
          <p:nvPr/>
        </p:nvGrpSpPr>
        <p:grpSpPr>
          <a:xfrm>
            <a:off x="625966" y="299376"/>
            <a:ext cx="999312" cy="999312"/>
            <a:chOff x="348199" y="179450"/>
            <a:chExt cx="1116300" cy="1116300"/>
          </a:xfrm>
        </p:grpSpPr>
        <p:sp>
          <p:nvSpPr>
            <p:cNvPr id="86" name="Google Shape;86;p4"/>
            <p:cNvSpPr/>
            <p:nvPr/>
          </p:nvSpPr>
          <p:spPr>
            <a:xfrm rot="-5400000">
              <a:off x="574557" y="405788"/>
              <a:ext cx="663600" cy="663600"/>
            </a:xfrm>
            <a:prstGeom prst="pie">
              <a:avLst>
                <a:gd fmla="val 10792838" name="adj1"/>
                <a:gd fmla="val 16200000" name="adj2"/>
              </a:avLst>
            </a:prstGeom>
            <a:gradFill>
              <a:gsLst>
                <a:gs pos="0">
                  <a:schemeClr val="accent1">
                    <a:alpha val="12549"/>
                  </a:schemeClr>
                </a:gs>
                <a:gs pos="100000">
                  <a:schemeClr val="lt2">
                    <a:alpha val="12549"/>
                  </a:schemeClr>
                </a:gs>
              </a:gsLst>
              <a:path path="circle">
                <a:fillToRect b="100%" l="100%" r="0%" t="0%"/>
              </a:path>
              <a:tileRect b="0%" l="0%" r="-100%" t="-10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4"/>
            <p:cNvSpPr/>
            <p:nvPr/>
          </p:nvSpPr>
          <p:spPr>
            <a:xfrm rot="-5400000">
              <a:off x="348199" y="179450"/>
              <a:ext cx="1116300" cy="1116300"/>
            </a:xfrm>
            <a:prstGeom prst="pie">
              <a:avLst>
                <a:gd fmla="val 10792838" name="adj1"/>
                <a:gd fmla="val 16200000" name="adj2"/>
              </a:avLst>
            </a:prstGeom>
            <a:gradFill>
              <a:gsLst>
                <a:gs pos="0">
                  <a:schemeClr val="accent1">
                    <a:alpha val="12549"/>
                  </a:schemeClr>
                </a:gs>
                <a:gs pos="100000">
                  <a:schemeClr val="lt2">
                    <a:alpha val="12549"/>
                  </a:schemeClr>
                </a:gs>
              </a:gsLst>
              <a:path path="circle">
                <a:fillToRect b="100%" l="100%" r="0%" t="0%"/>
              </a:path>
              <a:tileRect b="0%" l="0%" r="-100%" t="-10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8" name="Google Shape;88;p4"/>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89" name="Google Shape;89;p4"/>
          <p:cNvSpPr txBox="1"/>
          <p:nvPr>
            <p:ph idx="1" type="body"/>
          </p:nvPr>
        </p:nvSpPr>
        <p:spPr>
          <a:xfrm>
            <a:off x="1303800" y="1990050"/>
            <a:ext cx="7030500" cy="2541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0" name="Google Shape;90;p4"/>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91" name="Shape 91"/>
        <p:cNvGrpSpPr/>
        <p:nvPr/>
      </p:nvGrpSpPr>
      <p:grpSpPr>
        <a:xfrm>
          <a:off x="0" y="0"/>
          <a:ext cx="0" cy="0"/>
          <a:chOff x="0" y="0"/>
          <a:chExt cx="0" cy="0"/>
        </a:xfrm>
      </p:grpSpPr>
      <p:grpSp>
        <p:nvGrpSpPr>
          <p:cNvPr id="92" name="Google Shape;92;p5"/>
          <p:cNvGrpSpPr/>
          <p:nvPr/>
        </p:nvGrpSpPr>
        <p:grpSpPr>
          <a:xfrm>
            <a:off x="625966" y="299376"/>
            <a:ext cx="999312" cy="999312"/>
            <a:chOff x="348199" y="179450"/>
            <a:chExt cx="1116300" cy="1116300"/>
          </a:xfrm>
        </p:grpSpPr>
        <p:sp>
          <p:nvSpPr>
            <p:cNvPr id="93" name="Google Shape;93;p5"/>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5"/>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5" name="Google Shape;95;p5"/>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6" name="Google Shape;96;p5"/>
          <p:cNvSpPr txBox="1"/>
          <p:nvPr>
            <p:ph idx="1" type="body"/>
          </p:nvPr>
        </p:nvSpPr>
        <p:spPr>
          <a:xfrm>
            <a:off x="1303800" y="1990050"/>
            <a:ext cx="3430500" cy="2541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7" name="Google Shape;97;p5"/>
          <p:cNvSpPr txBox="1"/>
          <p:nvPr>
            <p:ph idx="2" type="body"/>
          </p:nvPr>
        </p:nvSpPr>
        <p:spPr>
          <a:xfrm>
            <a:off x="4903650" y="1990050"/>
            <a:ext cx="3430500" cy="2541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8" name="Google Shape;98;p5"/>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chemeClr val="accent3"/>
        </a:solidFill>
      </p:bgPr>
    </p:bg>
    <p:spTree>
      <p:nvGrpSpPr>
        <p:cNvPr id="99" name="Shape 99"/>
        <p:cNvGrpSpPr/>
        <p:nvPr/>
      </p:nvGrpSpPr>
      <p:grpSpPr>
        <a:xfrm>
          <a:off x="0" y="0"/>
          <a:ext cx="0" cy="0"/>
          <a:chOff x="0" y="0"/>
          <a:chExt cx="0" cy="0"/>
        </a:xfrm>
      </p:grpSpPr>
      <p:sp>
        <p:nvSpPr>
          <p:cNvPr id="100" name="Google Shape;100;p6"/>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01" name="Google Shape;101;p6"/>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102" name="Shape 102"/>
        <p:cNvGrpSpPr/>
        <p:nvPr/>
      </p:nvGrpSpPr>
      <p:grpSpPr>
        <a:xfrm>
          <a:off x="0" y="0"/>
          <a:ext cx="0" cy="0"/>
          <a:chOff x="0" y="0"/>
          <a:chExt cx="0" cy="0"/>
        </a:xfrm>
      </p:grpSpPr>
      <p:grpSp>
        <p:nvGrpSpPr>
          <p:cNvPr id="103" name="Google Shape;103;p7"/>
          <p:cNvGrpSpPr/>
          <p:nvPr/>
        </p:nvGrpSpPr>
        <p:grpSpPr>
          <a:xfrm>
            <a:off x="625966" y="299376"/>
            <a:ext cx="999312" cy="999312"/>
            <a:chOff x="348199" y="179450"/>
            <a:chExt cx="1116300" cy="1116300"/>
          </a:xfrm>
        </p:grpSpPr>
        <p:sp>
          <p:nvSpPr>
            <p:cNvPr id="104" name="Google Shape;104;p7"/>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7"/>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6" name="Google Shape;106;p7"/>
          <p:cNvSpPr txBox="1"/>
          <p:nvPr>
            <p:ph type="title"/>
          </p:nvPr>
        </p:nvSpPr>
        <p:spPr>
          <a:xfrm>
            <a:off x="1303800" y="598575"/>
            <a:ext cx="3312000" cy="15900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07" name="Google Shape;107;p7"/>
          <p:cNvSpPr txBox="1"/>
          <p:nvPr>
            <p:ph idx="1" type="body"/>
          </p:nvPr>
        </p:nvSpPr>
        <p:spPr>
          <a:xfrm>
            <a:off x="1303800" y="2309675"/>
            <a:ext cx="3312000" cy="22218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08" name="Google Shape;108;p7"/>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dk1"/>
        </a:solidFill>
      </p:bgPr>
    </p:bg>
    <p:spTree>
      <p:nvGrpSpPr>
        <p:cNvPr id="109" name="Shape 109"/>
        <p:cNvGrpSpPr/>
        <p:nvPr/>
      </p:nvGrpSpPr>
      <p:grpSpPr>
        <a:xfrm>
          <a:off x="0" y="0"/>
          <a:ext cx="0" cy="0"/>
          <a:chOff x="0" y="0"/>
          <a:chExt cx="0" cy="0"/>
        </a:xfrm>
      </p:grpSpPr>
      <p:grpSp>
        <p:nvGrpSpPr>
          <p:cNvPr id="110" name="Google Shape;110;p8"/>
          <p:cNvGrpSpPr/>
          <p:nvPr/>
        </p:nvGrpSpPr>
        <p:grpSpPr>
          <a:xfrm>
            <a:off x="6866714" y="1306"/>
            <a:ext cx="2267451" cy="2601690"/>
            <a:chOff x="6790514" y="1306"/>
            <a:chExt cx="2267451" cy="2601690"/>
          </a:xfrm>
        </p:grpSpPr>
        <p:grpSp>
          <p:nvGrpSpPr>
            <p:cNvPr id="111" name="Google Shape;111;p8"/>
            <p:cNvGrpSpPr/>
            <p:nvPr/>
          </p:nvGrpSpPr>
          <p:grpSpPr>
            <a:xfrm>
              <a:off x="7067465" y="1306"/>
              <a:ext cx="1990500" cy="1990200"/>
              <a:chOff x="7067465" y="1306"/>
              <a:chExt cx="1990500" cy="1990200"/>
            </a:xfrm>
          </p:grpSpPr>
          <p:sp>
            <p:nvSpPr>
              <p:cNvPr id="112" name="Google Shape;112;p8"/>
              <p:cNvSpPr/>
              <p:nvPr/>
            </p:nvSpPr>
            <p:spPr>
              <a:xfrm rot="-8648551">
                <a:off x="7594313" y="527721"/>
                <a:ext cx="937226" cy="937226"/>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8"/>
              <p:cNvSpPr/>
              <p:nvPr/>
            </p:nvSpPr>
            <p:spPr>
              <a:xfrm rot="-8648551">
                <a:off x="7594313" y="527721"/>
                <a:ext cx="937226" cy="937226"/>
              </a:xfrm>
              <a:prstGeom prst="pie">
                <a:avLst>
                  <a:gd fmla="val 19376841" name="adj1"/>
                  <a:gd fmla="val 12313574"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8"/>
              <p:cNvSpPr/>
              <p:nvPr/>
            </p:nvSpPr>
            <p:spPr>
              <a:xfrm rot="-8649154">
                <a:off x="7349891" y="283705"/>
                <a:ext cx="1425647" cy="1425404"/>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5" name="Google Shape;115;p8"/>
            <p:cNvGrpSpPr/>
            <p:nvPr/>
          </p:nvGrpSpPr>
          <p:grpSpPr>
            <a:xfrm>
              <a:off x="8207126" y="1807996"/>
              <a:ext cx="795000" cy="795000"/>
              <a:chOff x="8207126" y="1807996"/>
              <a:chExt cx="795000" cy="795000"/>
            </a:xfrm>
          </p:grpSpPr>
          <p:sp>
            <p:nvSpPr>
              <p:cNvPr id="116" name="Google Shape;116;p8"/>
              <p:cNvSpPr/>
              <p:nvPr/>
            </p:nvSpPr>
            <p:spPr>
              <a:xfrm rot="2152054">
                <a:off x="8319942" y="1920813"/>
                <a:ext cx="569367" cy="569367"/>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8"/>
              <p:cNvSpPr/>
              <p:nvPr/>
            </p:nvSpPr>
            <p:spPr>
              <a:xfrm rot="2150259">
                <a:off x="8408218" y="2008610"/>
                <a:ext cx="393004" cy="393004"/>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8"/>
              <p:cNvSpPr/>
              <p:nvPr/>
            </p:nvSpPr>
            <p:spPr>
              <a:xfrm rot="2150259">
                <a:off x="8408218" y="2008610"/>
                <a:ext cx="393004" cy="393004"/>
              </a:xfrm>
              <a:prstGeom prst="pie">
                <a:avLst>
                  <a:gd fmla="val 5699893" name="adj1"/>
                  <a:gd fmla="val 12313574"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9" name="Google Shape;119;p8"/>
            <p:cNvGrpSpPr/>
            <p:nvPr/>
          </p:nvGrpSpPr>
          <p:grpSpPr>
            <a:xfrm>
              <a:off x="6790514" y="118857"/>
              <a:ext cx="548700" cy="548700"/>
              <a:chOff x="6790514" y="118857"/>
              <a:chExt cx="548700" cy="548700"/>
            </a:xfrm>
          </p:grpSpPr>
          <p:sp>
            <p:nvSpPr>
              <p:cNvPr id="120" name="Google Shape;120;p8"/>
              <p:cNvSpPr/>
              <p:nvPr/>
            </p:nvSpPr>
            <p:spPr>
              <a:xfrm rot="2150259">
                <a:off x="6868362" y="196705"/>
                <a:ext cx="393004" cy="393004"/>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8"/>
              <p:cNvSpPr/>
              <p:nvPr/>
            </p:nvSpPr>
            <p:spPr>
              <a:xfrm rot="2150259">
                <a:off x="6868362" y="196705"/>
                <a:ext cx="393004" cy="393004"/>
              </a:xfrm>
              <a:prstGeom prst="pie">
                <a:avLst>
                  <a:gd fmla="val 5699893" name="adj1"/>
                  <a:gd fmla="val 12313574"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
        <p:nvSpPr>
          <p:cNvPr id="122" name="Google Shape;122;p8"/>
          <p:cNvSpPr txBox="1"/>
          <p:nvPr>
            <p:ph type="title"/>
          </p:nvPr>
        </p:nvSpPr>
        <p:spPr>
          <a:xfrm>
            <a:off x="824000" y="763600"/>
            <a:ext cx="5857800" cy="35733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123" name="Google Shape;123;p8"/>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124" name="Shape 124"/>
        <p:cNvGrpSpPr/>
        <p:nvPr/>
      </p:nvGrpSpPr>
      <p:grpSpPr>
        <a:xfrm>
          <a:off x="0" y="0"/>
          <a:ext cx="0" cy="0"/>
          <a:chOff x="0" y="0"/>
          <a:chExt cx="0" cy="0"/>
        </a:xfrm>
      </p:grpSpPr>
      <p:grpSp>
        <p:nvGrpSpPr>
          <p:cNvPr id="125" name="Google Shape;125;p9"/>
          <p:cNvGrpSpPr/>
          <p:nvPr/>
        </p:nvGrpSpPr>
        <p:grpSpPr>
          <a:xfrm>
            <a:off x="625966" y="299376"/>
            <a:ext cx="999312" cy="999312"/>
            <a:chOff x="348199" y="179450"/>
            <a:chExt cx="1116300" cy="1116300"/>
          </a:xfrm>
        </p:grpSpPr>
        <p:sp>
          <p:nvSpPr>
            <p:cNvPr id="126" name="Google Shape;126;p9"/>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9"/>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8" name="Google Shape;128;p9"/>
          <p:cNvSpPr txBox="1"/>
          <p:nvPr>
            <p:ph type="title"/>
          </p:nvPr>
        </p:nvSpPr>
        <p:spPr>
          <a:xfrm>
            <a:off x="1303800" y="598575"/>
            <a:ext cx="3430500" cy="19902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29" name="Google Shape;129;p9"/>
          <p:cNvSpPr txBox="1"/>
          <p:nvPr>
            <p:ph idx="1" type="subTitle"/>
          </p:nvPr>
        </p:nvSpPr>
        <p:spPr>
          <a:xfrm>
            <a:off x="1303800" y="2743203"/>
            <a:ext cx="3430500" cy="7260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130" name="Google Shape;130;p9"/>
          <p:cNvSpPr txBox="1"/>
          <p:nvPr>
            <p:ph idx="2" type="body"/>
          </p:nvPr>
        </p:nvSpPr>
        <p:spPr>
          <a:xfrm>
            <a:off x="4903700" y="661000"/>
            <a:ext cx="3430500" cy="38706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31" name="Google Shape;131;p9"/>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132" name="Shape 132"/>
        <p:cNvGrpSpPr/>
        <p:nvPr/>
      </p:nvGrpSpPr>
      <p:grpSpPr>
        <a:xfrm>
          <a:off x="0" y="0"/>
          <a:ext cx="0" cy="0"/>
          <a:chOff x="0" y="0"/>
          <a:chExt cx="0" cy="0"/>
        </a:xfrm>
      </p:grpSpPr>
      <p:grpSp>
        <p:nvGrpSpPr>
          <p:cNvPr id="133" name="Google Shape;133;p10"/>
          <p:cNvGrpSpPr/>
          <p:nvPr/>
        </p:nvGrpSpPr>
        <p:grpSpPr>
          <a:xfrm>
            <a:off x="713373" y="3847119"/>
            <a:ext cx="825392" cy="825392"/>
            <a:chOff x="348199" y="179450"/>
            <a:chExt cx="1116300" cy="1116300"/>
          </a:xfrm>
        </p:grpSpPr>
        <p:sp>
          <p:nvSpPr>
            <p:cNvPr id="134" name="Google Shape;134;p10"/>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10"/>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36" name="Google Shape;136;p10"/>
          <p:cNvSpPr txBox="1"/>
          <p:nvPr>
            <p:ph idx="1" type="body"/>
          </p:nvPr>
        </p:nvSpPr>
        <p:spPr>
          <a:xfrm>
            <a:off x="1303800" y="4138975"/>
            <a:ext cx="5843100" cy="534900"/>
          </a:xfrm>
          <a:prstGeom prst="rect">
            <a:avLst/>
          </a:prstGeom>
        </p:spPr>
        <p:txBody>
          <a:bodyPr anchorCtr="0" anchor="t"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37" name="Google Shape;137;p10"/>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momentum">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1pPr>
            <a:lvl2pPr lvl="1">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2pPr>
            <a:lvl3pPr lvl="2">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3pPr>
            <a:lvl4pPr lvl="3">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4pPr>
            <a:lvl5pPr lvl="4">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5pPr>
            <a:lvl6pPr lvl="5">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6pPr>
            <a:lvl7pPr lvl="6">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7pPr>
            <a:lvl8pPr lvl="7">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8pPr>
            <a:lvl9pPr lvl="8">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Nunito"/>
              <a:buChar char="●"/>
              <a:defRPr sz="1300">
                <a:solidFill>
                  <a:schemeClr val="dk2"/>
                </a:solidFill>
                <a:latin typeface="Nunito"/>
                <a:ea typeface="Nunito"/>
                <a:cs typeface="Nunito"/>
                <a:sym typeface="Nunito"/>
              </a:defRPr>
            </a:lvl1pPr>
            <a:lvl2pPr indent="-298450" lvl="1" marL="9144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2pPr>
            <a:lvl3pPr indent="-298450" lvl="2" marL="13716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3pPr>
            <a:lvl4pPr indent="-298450" lvl="3" marL="18288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4pPr>
            <a:lvl5pPr indent="-298450" lvl="4" marL="22860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5pPr>
            <a:lvl6pPr indent="-298450" lvl="5" marL="27432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6pPr>
            <a:lvl7pPr indent="-298450" lvl="6" marL="32004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7pPr>
            <a:lvl8pPr indent="-298450" lvl="7" marL="36576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8pPr>
            <a:lvl9pPr indent="-298450" lvl="8" marL="41148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9pPr>
          </a:lstStyle>
          <a:p/>
        </p:txBody>
      </p:sp>
      <p:sp>
        <p:nvSpPr>
          <p:cNvPr id="8" name="Google Shape;8;p1"/>
          <p:cNvSpPr txBox="1"/>
          <p:nvPr>
            <p:ph idx="12" type="sldNum"/>
          </p:nvPr>
        </p:nvSpPr>
        <p:spPr>
          <a:xfrm>
            <a:off x="8451046" y="4736976"/>
            <a:ext cx="548700" cy="393600"/>
          </a:xfrm>
          <a:prstGeom prst="rect">
            <a:avLst/>
          </a:prstGeom>
          <a:noFill/>
          <a:ln>
            <a:noFill/>
          </a:ln>
        </p:spPr>
        <p:txBody>
          <a:bodyPr anchorCtr="0" anchor="ctr" bIns="91425" lIns="91425" spcFirstLastPara="1" rIns="91425" wrap="square" tIns="91425">
            <a:normAutofit/>
          </a:bodyPr>
          <a:lstStyle>
            <a:lvl1pPr lvl="0" algn="r">
              <a:buNone/>
              <a:defRPr sz="900">
                <a:solidFill>
                  <a:schemeClr val="dk2"/>
                </a:solidFill>
                <a:latin typeface="Nunito"/>
                <a:ea typeface="Nunito"/>
                <a:cs typeface="Nunito"/>
                <a:sym typeface="Nunito"/>
              </a:defRPr>
            </a:lvl1pPr>
            <a:lvl2pPr lvl="1" algn="r">
              <a:buNone/>
              <a:defRPr sz="900">
                <a:solidFill>
                  <a:schemeClr val="dk2"/>
                </a:solidFill>
                <a:latin typeface="Nunito"/>
                <a:ea typeface="Nunito"/>
                <a:cs typeface="Nunito"/>
                <a:sym typeface="Nunito"/>
              </a:defRPr>
            </a:lvl2pPr>
            <a:lvl3pPr lvl="2" algn="r">
              <a:buNone/>
              <a:defRPr sz="900">
                <a:solidFill>
                  <a:schemeClr val="dk2"/>
                </a:solidFill>
                <a:latin typeface="Nunito"/>
                <a:ea typeface="Nunito"/>
                <a:cs typeface="Nunito"/>
                <a:sym typeface="Nunito"/>
              </a:defRPr>
            </a:lvl3pPr>
            <a:lvl4pPr lvl="3" algn="r">
              <a:buNone/>
              <a:defRPr sz="900">
                <a:solidFill>
                  <a:schemeClr val="dk2"/>
                </a:solidFill>
                <a:latin typeface="Nunito"/>
                <a:ea typeface="Nunito"/>
                <a:cs typeface="Nunito"/>
                <a:sym typeface="Nunito"/>
              </a:defRPr>
            </a:lvl4pPr>
            <a:lvl5pPr lvl="4" algn="r">
              <a:buNone/>
              <a:defRPr sz="900">
                <a:solidFill>
                  <a:schemeClr val="dk2"/>
                </a:solidFill>
                <a:latin typeface="Nunito"/>
                <a:ea typeface="Nunito"/>
                <a:cs typeface="Nunito"/>
                <a:sym typeface="Nunito"/>
              </a:defRPr>
            </a:lvl5pPr>
            <a:lvl6pPr lvl="5" algn="r">
              <a:buNone/>
              <a:defRPr sz="900">
                <a:solidFill>
                  <a:schemeClr val="dk2"/>
                </a:solidFill>
                <a:latin typeface="Nunito"/>
                <a:ea typeface="Nunito"/>
                <a:cs typeface="Nunito"/>
                <a:sym typeface="Nunito"/>
              </a:defRPr>
            </a:lvl6pPr>
            <a:lvl7pPr lvl="6" algn="r">
              <a:buNone/>
              <a:defRPr sz="900">
                <a:solidFill>
                  <a:schemeClr val="dk2"/>
                </a:solidFill>
                <a:latin typeface="Nunito"/>
                <a:ea typeface="Nunito"/>
                <a:cs typeface="Nunito"/>
                <a:sym typeface="Nunito"/>
              </a:defRPr>
            </a:lvl7pPr>
            <a:lvl8pPr lvl="7" algn="r">
              <a:buNone/>
              <a:defRPr sz="900">
                <a:solidFill>
                  <a:schemeClr val="dk2"/>
                </a:solidFill>
                <a:latin typeface="Nunito"/>
                <a:ea typeface="Nunito"/>
                <a:cs typeface="Nunito"/>
                <a:sym typeface="Nunito"/>
              </a:defRPr>
            </a:lvl8pPr>
            <a:lvl9pPr lvl="8" algn="r">
              <a:buNone/>
              <a:defRPr sz="9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3.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4.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2.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drive.google.com/file/d/1Xqu22fPtoPm1X9BVm-_8s4RfyoEoRqqZ/view?usp=sharing"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3" name="Shape 273"/>
        <p:cNvGrpSpPr/>
        <p:nvPr/>
      </p:nvGrpSpPr>
      <p:grpSpPr>
        <a:xfrm>
          <a:off x="0" y="0"/>
          <a:ext cx="0" cy="0"/>
          <a:chOff x="0" y="0"/>
          <a:chExt cx="0" cy="0"/>
        </a:xfrm>
      </p:grpSpPr>
      <p:sp>
        <p:nvSpPr>
          <p:cNvPr id="274" name="Google Shape;274;p13"/>
          <p:cNvSpPr txBox="1"/>
          <p:nvPr>
            <p:ph type="ctrTitle"/>
          </p:nvPr>
        </p:nvSpPr>
        <p:spPr>
          <a:xfrm>
            <a:off x="824000" y="1613813"/>
            <a:ext cx="4255500" cy="1872900"/>
          </a:xfrm>
          <a:prstGeom prst="rect">
            <a:avLst/>
          </a:prstGeom>
        </p:spPr>
        <p:txBody>
          <a:bodyPr anchorCtr="0" anchor="ctr" bIns="91425" lIns="91425" spcFirstLastPara="1" rIns="91425" wrap="square" tIns="91425">
            <a:normAutofit fontScale="90000"/>
          </a:bodyPr>
          <a:lstStyle/>
          <a:p>
            <a:pPr indent="0" lvl="0" marL="0" rtl="0" algn="l">
              <a:spcBef>
                <a:spcPts val="0"/>
              </a:spcBef>
              <a:spcAft>
                <a:spcPts val="0"/>
              </a:spcAft>
              <a:buNone/>
            </a:pPr>
            <a:r>
              <a:rPr lang="en"/>
              <a:t>Testing the for the best algorithm for teaching Artificial Intelligence</a:t>
            </a:r>
            <a:endParaRPr/>
          </a:p>
        </p:txBody>
      </p:sp>
      <p:sp>
        <p:nvSpPr>
          <p:cNvPr id="275" name="Google Shape;275;p13"/>
          <p:cNvSpPr txBox="1"/>
          <p:nvPr>
            <p:ph idx="1" type="subTitle"/>
          </p:nvPr>
        </p:nvSpPr>
        <p:spPr>
          <a:xfrm>
            <a:off x="824000" y="3596300"/>
            <a:ext cx="4255500" cy="695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By Viacheslav, 6-23 in Tom Baines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9" name="Shape 279"/>
        <p:cNvGrpSpPr/>
        <p:nvPr/>
      </p:nvGrpSpPr>
      <p:grpSpPr>
        <a:xfrm>
          <a:off x="0" y="0"/>
          <a:ext cx="0" cy="0"/>
          <a:chOff x="0" y="0"/>
          <a:chExt cx="0" cy="0"/>
        </a:xfrm>
      </p:grpSpPr>
      <p:sp>
        <p:nvSpPr>
          <p:cNvPr id="280" name="Google Shape;280;p14"/>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What even is my project</a:t>
            </a:r>
            <a:endParaRPr/>
          </a:p>
        </p:txBody>
      </p:sp>
      <p:sp>
        <p:nvSpPr>
          <p:cNvPr id="281" name="Google Shape;281;p14"/>
          <p:cNvSpPr txBox="1"/>
          <p:nvPr>
            <p:ph idx="1" type="body"/>
          </p:nvPr>
        </p:nvSpPr>
        <p:spPr>
          <a:xfrm>
            <a:off x="1303800" y="1990050"/>
            <a:ext cx="7030500" cy="25416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solidFill>
                  <a:schemeClr val="lt1"/>
                </a:solidFill>
              </a:rPr>
              <a:t>Basically, it is like a child, a teacher shows it a handwritten number, the child guesses,and the teacher says how wrong they are, and repeats, eventually the child learns how to distinguish numbers, and that is it, the child, is the ai, and the teacher, is the loss function, and the child learns because of 2 other functions, that help it improve, and the incredible part, it is just math, and mostly simple, if you can understand every function, you can grab a pencil and a piece of paper, and calculate it!</a:t>
            </a:r>
            <a:endParaRPr>
              <a:solidFill>
                <a:schemeClr val="l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5" name="Shape 285"/>
        <p:cNvGrpSpPr/>
        <p:nvPr/>
      </p:nvGrpSpPr>
      <p:grpSpPr>
        <a:xfrm>
          <a:off x="0" y="0"/>
          <a:ext cx="0" cy="0"/>
          <a:chOff x="0" y="0"/>
          <a:chExt cx="0" cy="0"/>
        </a:xfrm>
      </p:grpSpPr>
      <p:sp>
        <p:nvSpPr>
          <p:cNvPr id="286" name="Google Shape;286;p15"/>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How does it work</a:t>
            </a:r>
            <a:endParaRPr/>
          </a:p>
        </p:txBody>
      </p:sp>
      <p:sp>
        <p:nvSpPr>
          <p:cNvPr id="287" name="Google Shape;287;p15"/>
          <p:cNvSpPr txBox="1"/>
          <p:nvPr>
            <p:ph idx="1" type="body"/>
          </p:nvPr>
        </p:nvSpPr>
        <p:spPr>
          <a:xfrm>
            <a:off x="1303800" y="1990050"/>
            <a:ext cx="7030500" cy="25416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solidFill>
                  <a:schemeClr val="lt1"/>
                </a:solidFill>
              </a:rPr>
              <a:t>I’ll quickly and simply explain how my homemade AI works, and it is the same for every other AI. so first, i take a 28x28 image, and turn it into 784 inputs, which then go through weights, they just multiply, then goes through 16 biases, which sum up all of their inputs into them, and add some bias, which then goes through an activation function, and goes through another sets of weights, 16 biases, set of weights, 10 biases, which are the outputs, then we take each of the 10 outputs and compare them to the target, by </a:t>
            </a:r>
            <a:r>
              <a:rPr lang="en">
                <a:solidFill>
                  <a:schemeClr val="lt1"/>
                </a:solidFill>
              </a:rPr>
              <a:t>feeding</a:t>
            </a:r>
            <a:r>
              <a:rPr lang="en">
                <a:solidFill>
                  <a:schemeClr val="lt1"/>
                </a:solidFill>
              </a:rPr>
              <a:t> through a loss function, after that, the math just </a:t>
            </a:r>
            <a:r>
              <a:rPr lang="en">
                <a:solidFill>
                  <a:schemeClr val="lt1"/>
                </a:solidFill>
              </a:rPr>
              <a:t>explodes in complexity, I took many days to understand the last part. Note that, three are different activation functions and loss functions, and that you can make a network with 50 layers, and a 1000 inputs and 100 biases, it will work anyway.</a:t>
            </a:r>
            <a:endParaRPr>
              <a:solidFill>
                <a:schemeClr val="lt1"/>
              </a:solidFill>
            </a:endParaRPr>
          </a:p>
        </p:txBody>
      </p:sp>
      <p:pic>
        <p:nvPicPr>
          <p:cNvPr descr="File:Neural network explain.png - Wikimedia Commons" id="288" name="Google Shape;288;p15"/>
          <p:cNvPicPr preferRelativeResize="0"/>
          <p:nvPr/>
        </p:nvPicPr>
        <p:blipFill>
          <a:blip r:embed="rId3">
            <a:alphaModFix/>
          </a:blip>
          <a:stretch>
            <a:fillRect/>
          </a:stretch>
        </p:blipFill>
        <p:spPr>
          <a:xfrm>
            <a:off x="4572000" y="144100"/>
            <a:ext cx="3392451" cy="1908250"/>
          </a:xfrm>
          <a:prstGeom prst="rect">
            <a:avLst/>
          </a:prstGeom>
          <a:noFill/>
          <a:ln>
            <a:noFill/>
          </a:ln>
        </p:spPr>
      </p:pic>
      <p:sp>
        <p:nvSpPr>
          <p:cNvPr id="289" name="Google Shape;289;p15"/>
          <p:cNvSpPr txBox="1"/>
          <p:nvPr/>
        </p:nvSpPr>
        <p:spPr>
          <a:xfrm>
            <a:off x="7964450" y="144100"/>
            <a:ext cx="1179600" cy="178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300">
                <a:solidFill>
                  <a:schemeClr val="lt1"/>
                </a:solidFill>
                <a:latin typeface="Nunito"/>
                <a:ea typeface="Nunito"/>
                <a:cs typeface="Nunito"/>
                <a:sym typeface="Nunito"/>
              </a:rPr>
              <a:t>This is how it looks, the lines are the </a:t>
            </a:r>
            <a:r>
              <a:rPr lang="en" sz="1300">
                <a:solidFill>
                  <a:schemeClr val="lt1"/>
                </a:solidFill>
                <a:latin typeface="Nunito"/>
                <a:ea typeface="Nunito"/>
                <a:cs typeface="Nunito"/>
                <a:sym typeface="Nunito"/>
              </a:rPr>
              <a:t>weights</a:t>
            </a:r>
            <a:r>
              <a:rPr lang="en" sz="1300">
                <a:solidFill>
                  <a:schemeClr val="lt1"/>
                </a:solidFill>
                <a:latin typeface="Nunito"/>
                <a:ea typeface="Nunito"/>
                <a:cs typeface="Nunito"/>
                <a:sym typeface="Nunito"/>
              </a:rPr>
              <a:t>, and </a:t>
            </a:r>
            <a:r>
              <a:rPr lang="en" sz="1300">
                <a:solidFill>
                  <a:schemeClr val="lt1"/>
                </a:solidFill>
                <a:latin typeface="Nunito"/>
                <a:ea typeface="Nunito"/>
                <a:cs typeface="Nunito"/>
                <a:sym typeface="Nunito"/>
              </a:rPr>
              <a:t>circles</a:t>
            </a:r>
            <a:r>
              <a:rPr lang="en" sz="1300">
                <a:solidFill>
                  <a:schemeClr val="lt1"/>
                </a:solidFill>
                <a:latin typeface="Nunito"/>
                <a:ea typeface="Nunito"/>
                <a:cs typeface="Nunito"/>
                <a:sym typeface="Nunito"/>
              </a:rPr>
              <a:t> are biases, but the inputs </a:t>
            </a:r>
            <a:r>
              <a:rPr lang="en" sz="1300">
                <a:solidFill>
                  <a:schemeClr val="lt1"/>
                </a:solidFill>
                <a:latin typeface="Nunito"/>
                <a:ea typeface="Nunito"/>
                <a:cs typeface="Nunito"/>
                <a:sym typeface="Nunito"/>
              </a:rPr>
              <a:t>aren't</a:t>
            </a:r>
            <a:r>
              <a:rPr lang="en" sz="1300">
                <a:solidFill>
                  <a:schemeClr val="lt1"/>
                </a:solidFill>
                <a:latin typeface="Nunito"/>
                <a:ea typeface="Nunito"/>
                <a:cs typeface="Nunito"/>
                <a:sym typeface="Nunito"/>
              </a:rPr>
              <a:t> biases</a:t>
            </a:r>
            <a:endParaRPr sz="1300">
              <a:solidFill>
                <a:schemeClr val="lt1"/>
              </a:solidFill>
              <a:latin typeface="Nunito"/>
              <a:ea typeface="Nunito"/>
              <a:cs typeface="Nunito"/>
              <a:sym typeface="Nuni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3" name="Shape 293"/>
        <p:cNvGrpSpPr/>
        <p:nvPr/>
      </p:nvGrpSpPr>
      <p:grpSpPr>
        <a:xfrm>
          <a:off x="0" y="0"/>
          <a:ext cx="0" cy="0"/>
          <a:chOff x="0" y="0"/>
          <a:chExt cx="0" cy="0"/>
        </a:xfrm>
      </p:grpSpPr>
      <p:sp>
        <p:nvSpPr>
          <p:cNvPr id="294" name="Google Shape;294;p16"/>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Results</a:t>
            </a:r>
            <a:endParaRPr/>
          </a:p>
        </p:txBody>
      </p:sp>
      <p:pic>
        <p:nvPicPr>
          <p:cNvPr id="295" name="Google Shape;295;p16" title="Figure_1.png"/>
          <p:cNvPicPr preferRelativeResize="0"/>
          <p:nvPr/>
        </p:nvPicPr>
        <p:blipFill>
          <a:blip r:embed="rId3">
            <a:alphaModFix/>
          </a:blip>
          <a:stretch>
            <a:fillRect/>
          </a:stretch>
        </p:blipFill>
        <p:spPr>
          <a:xfrm>
            <a:off x="152400" y="1750275"/>
            <a:ext cx="4321101" cy="3240826"/>
          </a:xfrm>
          <a:prstGeom prst="rect">
            <a:avLst/>
          </a:prstGeom>
          <a:noFill/>
          <a:ln>
            <a:noFill/>
          </a:ln>
        </p:spPr>
      </p:pic>
      <p:sp>
        <p:nvSpPr>
          <p:cNvPr id="296" name="Google Shape;296;p16"/>
          <p:cNvSpPr txBox="1"/>
          <p:nvPr/>
        </p:nvSpPr>
        <p:spPr>
          <a:xfrm>
            <a:off x="3075250" y="1856725"/>
            <a:ext cx="1398300" cy="361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150">
                <a:solidFill>
                  <a:schemeClr val="dk2"/>
                </a:solidFill>
                <a:latin typeface="Nunito"/>
                <a:ea typeface="Nunito"/>
                <a:cs typeface="Nunito"/>
                <a:sym typeface="Nunito"/>
              </a:rPr>
              <a:t>of ReLU with MSE</a:t>
            </a:r>
            <a:endParaRPr sz="1150">
              <a:solidFill>
                <a:schemeClr val="dk2"/>
              </a:solidFill>
              <a:latin typeface="Nunito"/>
              <a:ea typeface="Nunito"/>
              <a:cs typeface="Nunito"/>
              <a:sym typeface="Nunito"/>
            </a:endParaRPr>
          </a:p>
        </p:txBody>
      </p:sp>
      <p:pic>
        <p:nvPicPr>
          <p:cNvPr id="297" name="Google Shape;297;p16" title="Figure_2.png"/>
          <p:cNvPicPr preferRelativeResize="0"/>
          <p:nvPr/>
        </p:nvPicPr>
        <p:blipFill>
          <a:blip r:embed="rId4">
            <a:alphaModFix/>
          </a:blip>
          <a:stretch>
            <a:fillRect/>
          </a:stretch>
        </p:blipFill>
        <p:spPr>
          <a:xfrm>
            <a:off x="4625950" y="1750275"/>
            <a:ext cx="4321101" cy="3240826"/>
          </a:xfrm>
          <a:prstGeom prst="rect">
            <a:avLst/>
          </a:prstGeom>
          <a:noFill/>
          <a:ln>
            <a:noFill/>
          </a:ln>
        </p:spPr>
      </p:pic>
      <p:sp>
        <p:nvSpPr>
          <p:cNvPr id="298" name="Google Shape;298;p16"/>
          <p:cNvSpPr txBox="1"/>
          <p:nvPr/>
        </p:nvSpPr>
        <p:spPr>
          <a:xfrm>
            <a:off x="7585950" y="1856725"/>
            <a:ext cx="1361100" cy="323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900">
                <a:solidFill>
                  <a:schemeClr val="dk2"/>
                </a:solidFill>
                <a:latin typeface="Nunito"/>
                <a:ea typeface="Nunito"/>
                <a:cs typeface="Nunito"/>
                <a:sym typeface="Nunito"/>
              </a:rPr>
              <a:t>Of  Sigmoid with MSE</a:t>
            </a:r>
            <a:endParaRPr sz="900">
              <a:solidFill>
                <a:schemeClr val="dk2"/>
              </a:solidFill>
              <a:latin typeface="Nunito"/>
              <a:ea typeface="Nunito"/>
              <a:cs typeface="Nunito"/>
              <a:sym typeface="Nunit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2" name="Shape 302"/>
        <p:cNvGrpSpPr/>
        <p:nvPr/>
      </p:nvGrpSpPr>
      <p:grpSpPr>
        <a:xfrm>
          <a:off x="0" y="0"/>
          <a:ext cx="0" cy="0"/>
          <a:chOff x="0" y="0"/>
          <a:chExt cx="0" cy="0"/>
        </a:xfrm>
      </p:grpSpPr>
      <p:sp>
        <p:nvSpPr>
          <p:cNvPr id="303" name="Google Shape;303;p17"/>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Results</a:t>
            </a:r>
            <a:endParaRPr/>
          </a:p>
        </p:txBody>
      </p:sp>
      <p:pic>
        <p:nvPicPr>
          <p:cNvPr id="304" name="Google Shape;304;p17" title="Figure_3.png"/>
          <p:cNvPicPr preferRelativeResize="0"/>
          <p:nvPr/>
        </p:nvPicPr>
        <p:blipFill>
          <a:blip r:embed="rId3">
            <a:alphaModFix/>
          </a:blip>
          <a:stretch>
            <a:fillRect/>
          </a:stretch>
        </p:blipFill>
        <p:spPr>
          <a:xfrm>
            <a:off x="152400" y="1750275"/>
            <a:ext cx="4321101" cy="3240826"/>
          </a:xfrm>
          <a:prstGeom prst="rect">
            <a:avLst/>
          </a:prstGeom>
          <a:noFill/>
          <a:ln>
            <a:noFill/>
          </a:ln>
        </p:spPr>
      </p:pic>
      <p:pic>
        <p:nvPicPr>
          <p:cNvPr id="305" name="Google Shape;305;p17" title="Figure_4.png"/>
          <p:cNvPicPr preferRelativeResize="0"/>
          <p:nvPr/>
        </p:nvPicPr>
        <p:blipFill>
          <a:blip r:embed="rId4">
            <a:alphaModFix/>
          </a:blip>
          <a:stretch>
            <a:fillRect/>
          </a:stretch>
        </p:blipFill>
        <p:spPr>
          <a:xfrm>
            <a:off x="4625901" y="1750275"/>
            <a:ext cx="4321101" cy="3240826"/>
          </a:xfrm>
          <a:prstGeom prst="rect">
            <a:avLst/>
          </a:prstGeom>
          <a:noFill/>
          <a:ln>
            <a:noFill/>
          </a:ln>
        </p:spPr>
      </p:pic>
      <p:sp>
        <p:nvSpPr>
          <p:cNvPr id="306" name="Google Shape;306;p17"/>
          <p:cNvSpPr txBox="1"/>
          <p:nvPr/>
        </p:nvSpPr>
        <p:spPr>
          <a:xfrm>
            <a:off x="2991900" y="1865725"/>
            <a:ext cx="1346100" cy="361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150">
                <a:solidFill>
                  <a:schemeClr val="dk2"/>
                </a:solidFill>
                <a:latin typeface="Nunito"/>
                <a:ea typeface="Nunito"/>
                <a:cs typeface="Nunito"/>
                <a:sym typeface="Nunito"/>
              </a:rPr>
              <a:t>o</a:t>
            </a:r>
            <a:r>
              <a:rPr lang="en" sz="1150">
                <a:solidFill>
                  <a:schemeClr val="dk2"/>
                </a:solidFill>
                <a:latin typeface="Nunito"/>
                <a:ea typeface="Nunito"/>
                <a:cs typeface="Nunito"/>
                <a:sym typeface="Nunito"/>
              </a:rPr>
              <a:t>f tahn with MSE</a:t>
            </a:r>
            <a:endParaRPr sz="1150">
              <a:solidFill>
                <a:schemeClr val="dk2"/>
              </a:solidFill>
              <a:latin typeface="Nunito"/>
              <a:ea typeface="Nunito"/>
              <a:cs typeface="Nunito"/>
              <a:sym typeface="Nunito"/>
            </a:endParaRPr>
          </a:p>
        </p:txBody>
      </p:sp>
      <p:sp>
        <p:nvSpPr>
          <p:cNvPr id="307" name="Google Shape;307;p17"/>
          <p:cNvSpPr txBox="1"/>
          <p:nvPr/>
        </p:nvSpPr>
        <p:spPr>
          <a:xfrm>
            <a:off x="7522725" y="1854175"/>
            <a:ext cx="1525800" cy="361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150">
                <a:solidFill>
                  <a:schemeClr val="dk2"/>
                </a:solidFill>
                <a:latin typeface="Nunito"/>
                <a:ea typeface="Nunito"/>
                <a:cs typeface="Nunito"/>
                <a:sym typeface="Nunito"/>
              </a:rPr>
              <a:t>o</a:t>
            </a:r>
            <a:r>
              <a:rPr lang="en" sz="1150">
                <a:solidFill>
                  <a:schemeClr val="dk2"/>
                </a:solidFill>
                <a:latin typeface="Nunito"/>
                <a:ea typeface="Nunito"/>
                <a:cs typeface="Nunito"/>
                <a:sym typeface="Nunito"/>
              </a:rPr>
              <a:t>f ReLu with MAE</a:t>
            </a:r>
            <a:endParaRPr sz="1150">
              <a:solidFill>
                <a:schemeClr val="dk2"/>
              </a:solidFill>
              <a:latin typeface="Nunito"/>
              <a:ea typeface="Nunito"/>
              <a:cs typeface="Nunito"/>
              <a:sym typeface="Nunito"/>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1" name="Shape 311"/>
        <p:cNvGrpSpPr/>
        <p:nvPr/>
      </p:nvGrpSpPr>
      <p:grpSpPr>
        <a:xfrm>
          <a:off x="0" y="0"/>
          <a:ext cx="0" cy="0"/>
          <a:chOff x="0" y="0"/>
          <a:chExt cx="0" cy="0"/>
        </a:xfrm>
      </p:grpSpPr>
      <p:sp>
        <p:nvSpPr>
          <p:cNvPr id="312" name="Google Shape;312;p18"/>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Results</a:t>
            </a:r>
            <a:endParaRPr/>
          </a:p>
        </p:txBody>
      </p:sp>
      <p:pic>
        <p:nvPicPr>
          <p:cNvPr id="313" name="Google Shape;313;p18" title="Figure_5.png"/>
          <p:cNvPicPr preferRelativeResize="0"/>
          <p:nvPr/>
        </p:nvPicPr>
        <p:blipFill>
          <a:blip r:embed="rId3">
            <a:alphaModFix/>
          </a:blip>
          <a:stretch>
            <a:fillRect/>
          </a:stretch>
        </p:blipFill>
        <p:spPr>
          <a:xfrm>
            <a:off x="152400" y="1750275"/>
            <a:ext cx="4321101" cy="3240826"/>
          </a:xfrm>
          <a:prstGeom prst="rect">
            <a:avLst/>
          </a:prstGeom>
          <a:noFill/>
          <a:ln>
            <a:noFill/>
          </a:ln>
        </p:spPr>
      </p:pic>
      <p:pic>
        <p:nvPicPr>
          <p:cNvPr id="314" name="Google Shape;314;p18" title="Figure_6.png"/>
          <p:cNvPicPr preferRelativeResize="0"/>
          <p:nvPr/>
        </p:nvPicPr>
        <p:blipFill>
          <a:blip r:embed="rId4">
            <a:alphaModFix/>
          </a:blip>
          <a:stretch>
            <a:fillRect/>
          </a:stretch>
        </p:blipFill>
        <p:spPr>
          <a:xfrm>
            <a:off x="4625901" y="1750275"/>
            <a:ext cx="4321101" cy="3240826"/>
          </a:xfrm>
          <a:prstGeom prst="rect">
            <a:avLst/>
          </a:prstGeom>
          <a:noFill/>
          <a:ln>
            <a:noFill/>
          </a:ln>
        </p:spPr>
      </p:pic>
      <p:sp>
        <p:nvSpPr>
          <p:cNvPr id="315" name="Google Shape;315;p18"/>
          <p:cNvSpPr txBox="1"/>
          <p:nvPr/>
        </p:nvSpPr>
        <p:spPr>
          <a:xfrm>
            <a:off x="2993950" y="1901925"/>
            <a:ext cx="1353000" cy="323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900">
                <a:solidFill>
                  <a:schemeClr val="dk2"/>
                </a:solidFill>
                <a:latin typeface="Nunito"/>
                <a:ea typeface="Nunito"/>
                <a:cs typeface="Nunito"/>
                <a:sym typeface="Nunito"/>
              </a:rPr>
              <a:t>o</a:t>
            </a:r>
            <a:r>
              <a:rPr lang="en" sz="900">
                <a:solidFill>
                  <a:schemeClr val="dk2"/>
                </a:solidFill>
                <a:latin typeface="Nunito"/>
                <a:ea typeface="Nunito"/>
                <a:cs typeface="Nunito"/>
                <a:sym typeface="Nunito"/>
              </a:rPr>
              <a:t>f Sigmoid with MAE</a:t>
            </a:r>
            <a:endParaRPr sz="900">
              <a:solidFill>
                <a:schemeClr val="dk2"/>
              </a:solidFill>
              <a:latin typeface="Nunito"/>
              <a:ea typeface="Nunito"/>
              <a:cs typeface="Nunito"/>
              <a:sym typeface="Nunito"/>
            </a:endParaRPr>
          </a:p>
        </p:txBody>
      </p:sp>
      <p:sp>
        <p:nvSpPr>
          <p:cNvPr id="316" name="Google Shape;316;p18"/>
          <p:cNvSpPr txBox="1"/>
          <p:nvPr/>
        </p:nvSpPr>
        <p:spPr>
          <a:xfrm>
            <a:off x="7428425" y="1863225"/>
            <a:ext cx="1410000" cy="361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150">
                <a:solidFill>
                  <a:schemeClr val="dk2"/>
                </a:solidFill>
                <a:latin typeface="Nunito"/>
                <a:ea typeface="Nunito"/>
                <a:cs typeface="Nunito"/>
                <a:sym typeface="Nunito"/>
              </a:rPr>
              <a:t>o</a:t>
            </a:r>
            <a:r>
              <a:rPr lang="en" sz="1150">
                <a:solidFill>
                  <a:schemeClr val="dk2"/>
                </a:solidFill>
                <a:latin typeface="Nunito"/>
                <a:ea typeface="Nunito"/>
                <a:cs typeface="Nunito"/>
                <a:sym typeface="Nunito"/>
              </a:rPr>
              <a:t>f tahn with MAE</a:t>
            </a:r>
            <a:endParaRPr sz="1150">
              <a:solidFill>
                <a:schemeClr val="dk2"/>
              </a:solidFill>
              <a:latin typeface="Nunito"/>
              <a:ea typeface="Nunito"/>
              <a:cs typeface="Nunito"/>
              <a:sym typeface="Nunito"/>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0" name="Shape 320"/>
        <p:cNvGrpSpPr/>
        <p:nvPr/>
      </p:nvGrpSpPr>
      <p:grpSpPr>
        <a:xfrm>
          <a:off x="0" y="0"/>
          <a:ext cx="0" cy="0"/>
          <a:chOff x="0" y="0"/>
          <a:chExt cx="0" cy="0"/>
        </a:xfrm>
      </p:grpSpPr>
      <p:sp>
        <p:nvSpPr>
          <p:cNvPr id="321" name="Google Shape;321;p19"/>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The code</a:t>
            </a:r>
            <a:endParaRPr/>
          </a:p>
        </p:txBody>
      </p:sp>
      <p:sp>
        <p:nvSpPr>
          <p:cNvPr id="322" name="Google Shape;322;p19"/>
          <p:cNvSpPr txBox="1"/>
          <p:nvPr>
            <p:ph idx="1" type="body"/>
          </p:nvPr>
        </p:nvSpPr>
        <p:spPr>
          <a:xfrm>
            <a:off x="1303800" y="1990050"/>
            <a:ext cx="7030500" cy="2541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solidFill>
                  <a:schemeClr val="lt1"/>
                </a:solidFill>
              </a:rPr>
              <a:t>For anyone who wants to extend one this, here is the whole code, i only used 3 </a:t>
            </a:r>
            <a:r>
              <a:rPr lang="en">
                <a:solidFill>
                  <a:schemeClr val="lt1"/>
                </a:solidFill>
              </a:rPr>
              <a:t>libraries</a:t>
            </a:r>
            <a:r>
              <a:rPr lang="en">
                <a:solidFill>
                  <a:schemeClr val="lt1"/>
                </a:solidFill>
              </a:rPr>
              <a:t>, so to replicate this, you have to install python and run in your command line “pip install tensorflow”, “pip install numpy” and “pip install matplotlib”, anyway, here is the link to the code</a:t>
            </a:r>
            <a:endParaRPr>
              <a:solidFill>
                <a:schemeClr val="lt1"/>
              </a:solidFill>
            </a:endParaRPr>
          </a:p>
          <a:p>
            <a:pPr indent="0" lvl="0" marL="0" rtl="0" algn="l">
              <a:spcBef>
                <a:spcPts val="1200"/>
              </a:spcBef>
              <a:spcAft>
                <a:spcPts val="1200"/>
              </a:spcAft>
              <a:buNone/>
            </a:pPr>
            <a:r>
              <a:rPr lang="en" u="sng">
                <a:solidFill>
                  <a:schemeClr val="hlink"/>
                </a:solidFill>
                <a:hlinkClick r:id="rId3"/>
              </a:rPr>
              <a:t>https://drive.google.com/file/d/1Xqu22fPtoPm1X9BVm-_8s4RfyoEoRqqZ/view?usp=sharing</a:t>
            </a:r>
            <a:r>
              <a:rPr lang="en">
                <a:solidFill>
                  <a:schemeClr val="lt1"/>
                </a:solidFill>
              </a:rPr>
              <a:t> </a:t>
            </a:r>
            <a:endParaRPr>
              <a:solidFill>
                <a:schemeClr val="lt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sp>
        <p:nvSpPr>
          <p:cNvPr id="327" name="Google Shape;327;p20"/>
          <p:cNvSpPr txBox="1"/>
          <p:nvPr>
            <p:ph type="title"/>
          </p:nvPr>
        </p:nvSpPr>
        <p:spPr>
          <a:xfrm>
            <a:off x="1388625" y="772725"/>
            <a:ext cx="6366900" cy="18633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en"/>
              <a:t>Thank You For Listening!</a:t>
            </a:r>
            <a:endParaRPr/>
          </a:p>
        </p:txBody>
      </p:sp>
      <p:sp>
        <p:nvSpPr>
          <p:cNvPr id="328" name="Google Shape;328;p20"/>
          <p:cNvSpPr txBox="1"/>
          <p:nvPr>
            <p:ph idx="1" type="body"/>
          </p:nvPr>
        </p:nvSpPr>
        <p:spPr>
          <a:xfrm>
            <a:off x="1388625" y="2712300"/>
            <a:ext cx="6366900" cy="1111200"/>
          </a:xfrm>
          <a:prstGeom prst="rect">
            <a:avLst/>
          </a:prstGeom>
        </p:spPr>
        <p:txBody>
          <a:bodyPr anchorCtr="0" anchor="t" bIns="91425" lIns="91425" spcFirstLastPara="1" rIns="91425" wrap="square" tIns="91425">
            <a:normAutofit/>
          </a:bodyPr>
          <a:lstStyle/>
          <a:p>
            <a:pPr indent="0" lvl="0" marL="0" rtl="0" algn="ctr">
              <a:spcBef>
                <a:spcPts val="0"/>
              </a:spcBef>
              <a:spcAft>
                <a:spcPts val="1200"/>
              </a:spcAft>
              <a:buNone/>
            </a:pPr>
            <a:r>
              <a:rPr lang="en"/>
              <a:t>I </a:t>
            </a:r>
            <a:r>
              <a:rPr lang="en"/>
              <a:t>appreciate</a:t>
            </a:r>
            <a:r>
              <a:rPr lang="en"/>
              <a:t> your attention, and I am </a:t>
            </a:r>
            <a:r>
              <a:rPr lang="en"/>
              <a:t>grateful</a:t>
            </a:r>
            <a:r>
              <a:rPr lang="en"/>
              <a:t> for the chance to participate in this science fair!</a:t>
            </a:r>
            <a:endParaRPr/>
          </a:p>
        </p:txBody>
      </p:sp>
    </p:spTree>
  </p:cSld>
  <p:clrMapOvr>
    <a:masterClrMapping/>
  </p:clrMapOvr>
</p:sld>
</file>

<file path=ppt/theme/theme1.xml><?xml version="1.0" encoding="utf-8"?>
<a:theme xmlns:a="http://schemas.openxmlformats.org/drawingml/2006/main" xmlns:r="http://schemas.openxmlformats.org/officeDocument/2006/relationships" name="Momentum">
  <a:themeElements>
    <a:clrScheme name="Momentum">
      <a:dk1>
        <a:srgbClr val="C0791B"/>
      </a:dk1>
      <a:lt1>
        <a:srgbClr val="FFFFFF"/>
      </a:lt1>
      <a:dk2>
        <a:srgbClr val="424242"/>
      </a:dk2>
      <a:lt2>
        <a:srgbClr val="8DD8D3"/>
      </a:lt2>
      <a:accent1>
        <a:srgbClr val="0B6374"/>
      </a:accent1>
      <a:accent2>
        <a:srgbClr val="FD5B58"/>
      </a:accent2>
      <a:accent3>
        <a:srgbClr val="599191"/>
      </a:accent3>
      <a:accent4>
        <a:srgbClr val="D7E6A3"/>
      </a:accent4>
      <a:accent5>
        <a:srgbClr val="27278B"/>
      </a:accent5>
      <a:accent6>
        <a:srgbClr val="D558AB"/>
      </a:accent6>
      <a:hlink>
        <a:srgbClr val="27278B"/>
      </a:hlink>
      <a:folHlink>
        <a:srgbClr val="2727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