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0" r:id="rId3"/>
    <p:sldId id="287" r:id="rId4"/>
    <p:sldId id="306" r:id="rId5"/>
    <p:sldId id="297" r:id="rId6"/>
    <p:sldId id="296" r:id="rId7"/>
    <p:sldId id="301" r:id="rId8"/>
    <p:sldId id="305" r:id="rId9"/>
    <p:sldId id="307" r:id="rId10"/>
    <p:sldId id="310" r:id="rId11"/>
    <p:sldId id="303" r:id="rId12"/>
    <p:sldId id="294" r:id="rId13"/>
    <p:sldId id="309"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84193C-6B28-411A-A3CA-16B6CB69CF2E}" v="1344" dt="2026-03-01T03:24:37.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78" d="100"/>
          <a:sy n="78" d="100"/>
        </p:scale>
        <p:origin x="86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raj Bhattacharya" userId="4438a0f16c628328" providerId="LiveId" clId="{3F1C1A2E-382A-4130-A1FD-403F60DD77E5}"/>
    <pc:docChg chg="undo redo custSel addSld delSld modSld sldOrd">
      <pc:chgData name="Samraj Bhattacharya" userId="4438a0f16c628328" providerId="LiveId" clId="{3F1C1A2E-382A-4130-A1FD-403F60DD77E5}" dt="2026-03-01T03:25:17.068" v="27750" actId="113"/>
      <pc:docMkLst>
        <pc:docMk/>
      </pc:docMkLst>
      <pc:sldChg chg="addSp delSp modSp mod modTransition setBg addAnim delAnim modAnim">
        <pc:chgData name="Samraj Bhattacharya" userId="4438a0f16c628328" providerId="LiveId" clId="{3F1C1A2E-382A-4130-A1FD-403F60DD77E5}" dt="2026-02-21T22:24:26.694" v="25852"/>
        <pc:sldMkLst>
          <pc:docMk/>
          <pc:sldMk cId="3891262088" sldId="256"/>
        </pc:sldMkLst>
        <pc:spChg chg="mod">
          <ac:chgData name="Samraj Bhattacharya" userId="4438a0f16c628328" providerId="LiveId" clId="{3F1C1A2E-382A-4130-A1FD-403F60DD77E5}" dt="2026-02-16T19:04:25.165" v="19410" actId="20577"/>
          <ac:spMkLst>
            <pc:docMk/>
            <pc:sldMk cId="3891262088" sldId="256"/>
            <ac:spMk id="2" creationId="{251C0C76-48C6-C264-E429-23233E2D648C}"/>
          </ac:spMkLst>
        </pc:spChg>
        <pc:spChg chg="mod">
          <ac:chgData name="Samraj Bhattacharya" userId="4438a0f16c628328" providerId="LiveId" clId="{3F1C1A2E-382A-4130-A1FD-403F60DD77E5}" dt="2026-02-16T19:04:09.698" v="19407" actId="6549"/>
          <ac:spMkLst>
            <pc:docMk/>
            <pc:sldMk cId="3891262088" sldId="256"/>
            <ac:spMk id="3" creationId="{E192C0B9-6188-17DE-D94E-2333ED04B633}"/>
          </ac:spMkLst>
        </pc:spChg>
      </pc:sldChg>
      <pc:sldChg chg="add del">
        <pc:chgData name="Samraj Bhattacharya" userId="4438a0f16c628328" providerId="LiveId" clId="{3F1C1A2E-382A-4130-A1FD-403F60DD77E5}" dt="2026-02-09T01:34:38.427" v="15237" actId="47"/>
        <pc:sldMkLst>
          <pc:docMk/>
          <pc:sldMk cId="4205838182" sldId="279"/>
        </pc:sldMkLst>
      </pc:sldChg>
      <pc:sldChg chg="addSp delSp modSp new mod ord setBg">
        <pc:chgData name="Samraj Bhattacharya" userId="4438a0f16c628328" providerId="LiveId" clId="{3F1C1A2E-382A-4130-A1FD-403F60DD77E5}" dt="2026-03-01T02:59:55.295" v="27680" actId="255"/>
        <pc:sldMkLst>
          <pc:docMk/>
          <pc:sldMk cId="1699135279" sldId="287"/>
        </pc:sldMkLst>
        <pc:spChg chg="mod">
          <ac:chgData name="Samraj Bhattacharya" userId="4438a0f16c628328" providerId="LiveId" clId="{3F1C1A2E-382A-4130-A1FD-403F60DD77E5}" dt="2026-02-21T18:37:31.483" v="24802" actId="1076"/>
          <ac:spMkLst>
            <pc:docMk/>
            <pc:sldMk cId="1699135279" sldId="287"/>
            <ac:spMk id="2" creationId="{3E81D97A-3AB0-2D1C-8214-973957080479}"/>
          </ac:spMkLst>
        </pc:spChg>
        <pc:spChg chg="mod ord">
          <ac:chgData name="Samraj Bhattacharya" userId="4438a0f16c628328" providerId="LiveId" clId="{3F1C1A2E-382A-4130-A1FD-403F60DD77E5}" dt="2026-03-01T02:59:55.295" v="27680" actId="255"/>
          <ac:spMkLst>
            <pc:docMk/>
            <pc:sldMk cId="1699135279" sldId="287"/>
            <ac:spMk id="3" creationId="{BAF55216-13AB-145F-E8CC-4C83B8B7B24B}"/>
          </ac:spMkLst>
        </pc:spChg>
        <pc:spChg chg="add del">
          <ac:chgData name="Samraj Bhattacharya" userId="4438a0f16c628328" providerId="LiveId" clId="{3F1C1A2E-382A-4130-A1FD-403F60DD77E5}" dt="2026-02-13T17:53:24.513" v="17146" actId="26606"/>
          <ac:spMkLst>
            <pc:docMk/>
            <pc:sldMk cId="1699135279" sldId="287"/>
            <ac:spMk id="28" creationId="{D1D34770-47A8-402C-AF23-2B653F2D88C1}"/>
          </ac:spMkLst>
        </pc:spChg>
      </pc:sldChg>
      <pc:sldChg chg="addSp delSp modSp new mod ord setBg">
        <pc:chgData name="Samraj Bhattacharya" userId="4438a0f16c628328" providerId="LiveId" clId="{3F1C1A2E-382A-4130-A1FD-403F60DD77E5}" dt="2026-02-23T02:53:12.160" v="27494" actId="20577"/>
        <pc:sldMkLst>
          <pc:docMk/>
          <pc:sldMk cId="792876483" sldId="290"/>
        </pc:sldMkLst>
        <pc:spChg chg="mod">
          <ac:chgData name="Samraj Bhattacharya" userId="4438a0f16c628328" providerId="LiveId" clId="{3F1C1A2E-382A-4130-A1FD-403F60DD77E5}" dt="2026-02-16T19:03:39.422" v="19403" actId="1076"/>
          <ac:spMkLst>
            <pc:docMk/>
            <pc:sldMk cId="792876483" sldId="290"/>
            <ac:spMk id="2" creationId="{510382E8-672F-42C4-5AE9-DF056E5126AF}"/>
          </ac:spMkLst>
        </pc:spChg>
        <pc:spChg chg="mod">
          <ac:chgData name="Samraj Bhattacharya" userId="4438a0f16c628328" providerId="LiveId" clId="{3F1C1A2E-382A-4130-A1FD-403F60DD77E5}" dt="2026-02-23T02:53:12.160" v="27494" actId="20577"/>
          <ac:spMkLst>
            <pc:docMk/>
            <pc:sldMk cId="792876483" sldId="290"/>
            <ac:spMk id="3" creationId="{898A8F70-A479-70F5-A00F-0A19AA31C2EE}"/>
          </ac:spMkLst>
        </pc:spChg>
        <pc:spChg chg="add">
          <ac:chgData name="Samraj Bhattacharya" userId="4438a0f16c628328" providerId="LiveId" clId="{3F1C1A2E-382A-4130-A1FD-403F60DD77E5}" dt="2026-02-13T17:52:58.793" v="17140" actId="26606"/>
          <ac:spMkLst>
            <pc:docMk/>
            <pc:sldMk cId="792876483" sldId="290"/>
            <ac:spMk id="33" creationId="{081EA652-8C6A-4E69-BEB9-170809474553}"/>
          </ac:spMkLst>
        </pc:spChg>
        <pc:spChg chg="add">
          <ac:chgData name="Samraj Bhattacharya" userId="4438a0f16c628328" providerId="LiveId" clId="{3F1C1A2E-382A-4130-A1FD-403F60DD77E5}" dt="2026-02-13T17:52:58.793" v="17140" actId="26606"/>
          <ac:spMkLst>
            <pc:docMk/>
            <pc:sldMk cId="792876483" sldId="290"/>
            <ac:spMk id="34" creationId="{5298780A-33B9-4EA2-8F67-DE68AD62841B}"/>
          </ac:spMkLst>
        </pc:spChg>
        <pc:spChg chg="add">
          <ac:chgData name="Samraj Bhattacharya" userId="4438a0f16c628328" providerId="LiveId" clId="{3F1C1A2E-382A-4130-A1FD-403F60DD77E5}" dt="2026-02-13T17:52:58.793" v="17140" actId="26606"/>
          <ac:spMkLst>
            <pc:docMk/>
            <pc:sldMk cId="792876483" sldId="290"/>
            <ac:spMk id="35" creationId="{7F488E8B-4E1E-4402-8935-D4E6C02615C7}"/>
          </ac:spMkLst>
        </pc:spChg>
      </pc:sldChg>
      <pc:sldChg chg="addSp modSp new mod ord setBg modShow">
        <pc:chgData name="Samraj Bhattacharya" userId="4438a0f16c628328" providerId="LiveId" clId="{3F1C1A2E-382A-4130-A1FD-403F60DD77E5}" dt="2026-02-17T04:31:41.895" v="24675" actId="1076"/>
        <pc:sldMkLst>
          <pc:docMk/>
          <pc:sldMk cId="3058565423" sldId="294"/>
        </pc:sldMkLst>
        <pc:spChg chg="mod">
          <ac:chgData name="Samraj Bhattacharya" userId="4438a0f16c628328" providerId="LiveId" clId="{3F1C1A2E-382A-4130-A1FD-403F60DD77E5}" dt="2026-02-17T04:31:41.895" v="24675" actId="1076"/>
          <ac:spMkLst>
            <pc:docMk/>
            <pc:sldMk cId="3058565423" sldId="294"/>
            <ac:spMk id="2" creationId="{396D77DD-C458-25AD-7D80-83CFCBB21DFA}"/>
          </ac:spMkLst>
        </pc:spChg>
        <pc:spChg chg="mod">
          <ac:chgData name="Samraj Bhattacharya" userId="4438a0f16c628328" providerId="LiveId" clId="{3F1C1A2E-382A-4130-A1FD-403F60DD77E5}" dt="2026-02-17T03:28:53.265" v="22678" actId="20577"/>
          <ac:spMkLst>
            <pc:docMk/>
            <pc:sldMk cId="3058565423" sldId="294"/>
            <ac:spMk id="3" creationId="{BE093D54-B12B-65D0-A841-7CB061369D4D}"/>
          </ac:spMkLst>
        </pc:spChg>
        <pc:spChg chg="add">
          <ac:chgData name="Samraj Bhattacharya" userId="4438a0f16c628328" providerId="LiveId" clId="{3F1C1A2E-382A-4130-A1FD-403F60DD77E5}" dt="2026-02-13T22:30:23.562" v="17568" actId="26606"/>
          <ac:spMkLst>
            <pc:docMk/>
            <pc:sldMk cId="3058565423" sldId="294"/>
            <ac:spMk id="10" creationId="{9D25F302-27C5-414F-97F8-6EA0A6C028BA}"/>
          </ac:spMkLst>
        </pc:spChg>
        <pc:spChg chg="add">
          <ac:chgData name="Samraj Bhattacharya" userId="4438a0f16c628328" providerId="LiveId" clId="{3F1C1A2E-382A-4130-A1FD-403F60DD77E5}" dt="2026-02-13T22:30:23.562" v="17568" actId="26606"/>
          <ac:spMkLst>
            <pc:docMk/>
            <pc:sldMk cId="3058565423" sldId="294"/>
            <ac:spMk id="12" creationId="{830A36F8-48C2-4842-A87B-8CE8DF4E7FD2}"/>
          </ac:spMkLst>
        </pc:spChg>
        <pc:spChg chg="add">
          <ac:chgData name="Samraj Bhattacharya" userId="4438a0f16c628328" providerId="LiveId" clId="{3F1C1A2E-382A-4130-A1FD-403F60DD77E5}" dt="2026-02-13T22:30:23.562" v="17568" actId="26606"/>
          <ac:spMkLst>
            <pc:docMk/>
            <pc:sldMk cId="3058565423" sldId="294"/>
            <ac:spMk id="14" creationId="{8F451A30-466B-4996-9BA5-CD6ABCC6D558}"/>
          </ac:spMkLst>
        </pc:spChg>
        <pc:picChg chg="add">
          <ac:chgData name="Samraj Bhattacharya" userId="4438a0f16c628328" providerId="LiveId" clId="{3F1C1A2E-382A-4130-A1FD-403F60DD77E5}" dt="2026-02-13T22:30:23.562" v="17568" actId="26606"/>
          <ac:picMkLst>
            <pc:docMk/>
            <pc:sldMk cId="3058565423" sldId="294"/>
            <ac:picMk id="7" creationId="{B58B8406-13A1-6AE8-4BC3-4F9771F3BE70}"/>
          </ac:picMkLst>
        </pc:picChg>
      </pc:sldChg>
      <pc:sldChg chg="addSp modSp add mod">
        <pc:chgData name="Samraj Bhattacharya" userId="4438a0f16c628328" providerId="LiveId" clId="{3F1C1A2E-382A-4130-A1FD-403F60DD77E5}" dt="2026-02-21T21:38:03.254" v="25384" actId="20577"/>
        <pc:sldMkLst>
          <pc:docMk/>
          <pc:sldMk cId="3694138518" sldId="296"/>
        </pc:sldMkLst>
        <pc:spChg chg="mod">
          <ac:chgData name="Samraj Bhattacharya" userId="4438a0f16c628328" providerId="LiveId" clId="{3F1C1A2E-382A-4130-A1FD-403F60DD77E5}" dt="2026-02-16T19:13:43.273" v="19500" actId="404"/>
          <ac:spMkLst>
            <pc:docMk/>
            <pc:sldMk cId="3694138518" sldId="296"/>
            <ac:spMk id="2" creationId="{24B632BE-BB7C-AE25-19DB-3BDAF7368E3F}"/>
          </ac:spMkLst>
        </pc:spChg>
        <pc:spChg chg="mod">
          <ac:chgData name="Samraj Bhattacharya" userId="4438a0f16c628328" providerId="LiveId" clId="{3F1C1A2E-382A-4130-A1FD-403F60DD77E5}" dt="2026-02-16T19:11:48.919" v="19472" actId="108"/>
          <ac:spMkLst>
            <pc:docMk/>
            <pc:sldMk cId="3694138518" sldId="296"/>
            <ac:spMk id="3" creationId="{A9009EF3-A77E-14FF-A649-DB88E1C1A9D7}"/>
          </ac:spMkLst>
        </pc:spChg>
        <pc:spChg chg="add mod">
          <ac:chgData name="Samraj Bhattacharya" userId="4438a0f16c628328" providerId="LiveId" clId="{3F1C1A2E-382A-4130-A1FD-403F60DD77E5}" dt="2026-02-21T21:38:03.254" v="25384" actId="20577"/>
          <ac:spMkLst>
            <pc:docMk/>
            <pc:sldMk cId="3694138518" sldId="296"/>
            <ac:spMk id="4" creationId="{5FFA9A9A-4A8C-0CEB-35E2-A18AB96C3CC7}"/>
          </ac:spMkLst>
        </pc:spChg>
      </pc:sldChg>
      <pc:sldChg chg="addSp modSp add mod ord">
        <pc:chgData name="Samraj Bhattacharya" userId="4438a0f16c628328" providerId="LiveId" clId="{3F1C1A2E-382A-4130-A1FD-403F60DD77E5}" dt="2026-02-28T17:45:02.876" v="27523" actId="313"/>
        <pc:sldMkLst>
          <pc:docMk/>
          <pc:sldMk cId="941012331" sldId="297"/>
        </pc:sldMkLst>
        <pc:spChg chg="mod">
          <ac:chgData name="Samraj Bhattacharya" userId="4438a0f16c628328" providerId="LiveId" clId="{3F1C1A2E-382A-4130-A1FD-403F60DD77E5}" dt="2026-02-16T19:29:49.513" v="19816" actId="1076"/>
          <ac:spMkLst>
            <pc:docMk/>
            <pc:sldMk cId="941012331" sldId="297"/>
            <ac:spMk id="2" creationId="{4BF62F82-71B3-33B2-BECC-EBD2E40654DB}"/>
          </ac:spMkLst>
        </pc:spChg>
        <pc:spChg chg="mod">
          <ac:chgData name="Samraj Bhattacharya" userId="4438a0f16c628328" providerId="LiveId" clId="{3F1C1A2E-382A-4130-A1FD-403F60DD77E5}" dt="2026-02-21T22:13:52.432" v="25478" actId="404"/>
          <ac:spMkLst>
            <pc:docMk/>
            <pc:sldMk cId="941012331" sldId="297"/>
            <ac:spMk id="3" creationId="{3EB3728D-60F9-7A70-3C6C-E5585E1DC307}"/>
          </ac:spMkLst>
        </pc:spChg>
        <pc:spChg chg="mod">
          <ac:chgData name="Samraj Bhattacharya" userId="4438a0f16c628328" providerId="LiveId" clId="{3F1C1A2E-382A-4130-A1FD-403F60DD77E5}" dt="2026-02-21T22:13:57.877" v="25479" actId="404"/>
          <ac:spMkLst>
            <pc:docMk/>
            <pc:sldMk cId="941012331" sldId="297"/>
            <ac:spMk id="4" creationId="{089EB856-C263-702C-C29B-8F680F639BBF}"/>
          </ac:spMkLst>
        </pc:spChg>
        <pc:spChg chg="add mod">
          <ac:chgData name="Samraj Bhattacharya" userId="4438a0f16c628328" providerId="LiveId" clId="{3F1C1A2E-382A-4130-A1FD-403F60DD77E5}" dt="2026-02-28T17:45:02.876" v="27523" actId="313"/>
          <ac:spMkLst>
            <pc:docMk/>
            <pc:sldMk cId="941012331" sldId="297"/>
            <ac:spMk id="5" creationId="{BBD512EE-02CC-9881-A41F-50A30DA76458}"/>
          </ac:spMkLst>
        </pc:spChg>
      </pc:sldChg>
      <pc:sldChg chg="addSp delSp modSp new mod setBg">
        <pc:chgData name="Samraj Bhattacharya" userId="4438a0f16c628328" providerId="LiveId" clId="{3F1C1A2E-382A-4130-A1FD-403F60DD77E5}" dt="2026-02-21T19:05:13.004" v="25162" actId="1076"/>
        <pc:sldMkLst>
          <pc:docMk/>
          <pc:sldMk cId="1984243027" sldId="301"/>
        </pc:sldMkLst>
        <pc:spChg chg="add mod">
          <ac:chgData name="Samraj Bhattacharya" userId="4438a0f16c628328" providerId="LiveId" clId="{3F1C1A2E-382A-4130-A1FD-403F60DD77E5}" dt="2026-02-21T19:05:13.004" v="25162" actId="1076"/>
          <ac:spMkLst>
            <pc:docMk/>
            <pc:sldMk cId="1984243027" sldId="301"/>
            <ac:spMk id="2" creationId="{77D9554A-A155-DC6A-AE64-C1D742DC60B5}"/>
          </ac:spMkLst>
        </pc:spChg>
        <pc:spChg chg="add mod">
          <ac:chgData name="Samraj Bhattacharya" userId="4438a0f16c628328" providerId="LiveId" clId="{3F1C1A2E-382A-4130-A1FD-403F60DD77E5}" dt="2026-02-21T19:04:17.772" v="25045" actId="1076"/>
          <ac:spMkLst>
            <pc:docMk/>
            <pc:sldMk cId="1984243027" sldId="301"/>
            <ac:spMk id="11" creationId="{750E6BFC-DBE4-F611-88C3-F379A795851E}"/>
          </ac:spMkLst>
        </pc:spChg>
        <pc:spChg chg="add mod">
          <ac:chgData name="Samraj Bhattacharya" userId="4438a0f16c628328" providerId="LiveId" clId="{3F1C1A2E-382A-4130-A1FD-403F60DD77E5}" dt="2026-02-17T01:49:25.589" v="22487" actId="20577"/>
          <ac:spMkLst>
            <pc:docMk/>
            <pc:sldMk cId="1984243027" sldId="301"/>
            <ac:spMk id="28" creationId="{8D9B3D1F-EFE1-FAA5-8B1C-0C384E22D543}"/>
          </ac:spMkLst>
        </pc:spChg>
        <pc:picChg chg="add mod">
          <ac:chgData name="Samraj Bhattacharya" userId="4438a0f16c628328" providerId="LiveId" clId="{3F1C1A2E-382A-4130-A1FD-403F60DD77E5}" dt="2026-02-21T19:04:26.265" v="25049" actId="1076"/>
          <ac:picMkLst>
            <pc:docMk/>
            <pc:sldMk cId="1984243027" sldId="301"/>
            <ac:picMk id="25" creationId="{88CE0EA4-C65A-1183-2D6B-B02D467E4476}"/>
          </ac:picMkLst>
        </pc:picChg>
      </pc:sldChg>
      <pc:sldChg chg="addSp delSp modSp add del mod">
        <pc:chgData name="Samraj Bhattacharya" userId="4438a0f16c628328" providerId="LiveId" clId="{3F1C1A2E-382A-4130-A1FD-403F60DD77E5}" dt="2026-03-01T03:22:27.873" v="27683" actId="47"/>
        <pc:sldMkLst>
          <pc:docMk/>
          <pc:sldMk cId="3584798550" sldId="302"/>
        </pc:sldMkLst>
        <pc:spChg chg="mod">
          <ac:chgData name="Samraj Bhattacharya" userId="4438a0f16c628328" providerId="LiveId" clId="{3F1C1A2E-382A-4130-A1FD-403F60DD77E5}" dt="2026-02-28T17:48:15.349" v="27658" actId="14100"/>
          <ac:spMkLst>
            <pc:docMk/>
            <pc:sldMk cId="3584798550" sldId="302"/>
            <ac:spMk id="3" creationId="{D961B7CB-D165-7AE3-C88E-BAC3C57F366F}"/>
          </ac:spMkLst>
        </pc:spChg>
      </pc:sldChg>
      <pc:sldChg chg="addSp delSp modSp add mod">
        <pc:chgData name="Samraj Bhattacharya" userId="4438a0f16c628328" providerId="LiveId" clId="{3F1C1A2E-382A-4130-A1FD-403F60DD77E5}" dt="2026-02-23T03:31:00.871" v="27501" actId="478"/>
        <pc:sldMkLst>
          <pc:docMk/>
          <pc:sldMk cId="494166264" sldId="303"/>
        </pc:sldMkLst>
        <pc:spChg chg="mod">
          <ac:chgData name="Samraj Bhattacharya" userId="4438a0f16c628328" providerId="LiveId" clId="{3F1C1A2E-382A-4130-A1FD-403F60DD77E5}" dt="2026-02-22T02:08:41.631" v="26874"/>
          <ac:spMkLst>
            <pc:docMk/>
            <pc:sldMk cId="494166264" sldId="303"/>
            <ac:spMk id="2" creationId="{6A129B20-C96B-6278-467E-D5FC87FCED88}"/>
          </ac:spMkLst>
        </pc:spChg>
        <pc:spChg chg="add mod topLvl">
          <ac:chgData name="Samraj Bhattacharya" userId="4438a0f16c628328" providerId="LiveId" clId="{3F1C1A2E-382A-4130-A1FD-403F60DD77E5}" dt="2026-02-23T03:30:58.704" v="27500"/>
          <ac:spMkLst>
            <pc:docMk/>
            <pc:sldMk cId="494166264" sldId="303"/>
            <ac:spMk id="7" creationId="{9029CF01-36CC-B558-18ED-3C436BD4804C}"/>
          </ac:spMkLst>
        </pc:spChg>
      </pc:sldChg>
      <pc:sldChg chg="addSp delSp modSp add del mod ord setBg">
        <pc:chgData name="Samraj Bhattacharya" userId="4438a0f16c628328" providerId="LiveId" clId="{3F1C1A2E-382A-4130-A1FD-403F60DD77E5}" dt="2026-02-27T17:45:47.120" v="27503"/>
        <pc:sldMkLst>
          <pc:docMk/>
          <pc:sldMk cId="3907743555" sldId="305"/>
        </pc:sldMkLst>
        <pc:spChg chg="add mod">
          <ac:chgData name="Samraj Bhattacharya" userId="4438a0f16c628328" providerId="LiveId" clId="{3F1C1A2E-382A-4130-A1FD-403F60DD77E5}" dt="2026-02-21T21:40:47.555" v="25424" actId="1076"/>
          <ac:spMkLst>
            <pc:docMk/>
            <pc:sldMk cId="3907743555" sldId="305"/>
            <ac:spMk id="2" creationId="{3B55BF0D-0357-D5F1-3F2C-B9F20E7FABB9}"/>
          </ac:spMkLst>
        </pc:spChg>
        <pc:spChg chg="mod">
          <ac:chgData name="Samraj Bhattacharya" userId="4438a0f16c628328" providerId="LiveId" clId="{3F1C1A2E-382A-4130-A1FD-403F60DD77E5}" dt="2026-02-21T21:39:21.216" v="25399" actId="26606"/>
          <ac:spMkLst>
            <pc:docMk/>
            <pc:sldMk cId="3907743555" sldId="305"/>
            <ac:spMk id="28" creationId="{36941D76-6B01-BD57-65D1-8D6284A07E85}"/>
          </ac:spMkLst>
        </pc:spChg>
        <pc:spChg chg="add">
          <ac:chgData name="Samraj Bhattacharya" userId="4438a0f16c628328" providerId="LiveId" clId="{3F1C1A2E-382A-4130-A1FD-403F60DD77E5}" dt="2026-02-21T21:39:21.216" v="25399" actId="26606"/>
          <ac:spMkLst>
            <pc:docMk/>
            <pc:sldMk cId="3907743555" sldId="305"/>
            <ac:spMk id="58" creationId="{149FB5C3-7336-4FE0-A30C-CC0A3646D499}"/>
          </ac:spMkLst>
        </pc:spChg>
        <pc:spChg chg="add">
          <ac:chgData name="Samraj Bhattacharya" userId="4438a0f16c628328" providerId="LiveId" clId="{3F1C1A2E-382A-4130-A1FD-403F60DD77E5}" dt="2026-02-21T21:39:21.216" v="25399" actId="26606"/>
          <ac:spMkLst>
            <pc:docMk/>
            <pc:sldMk cId="3907743555" sldId="305"/>
            <ac:spMk id="61" creationId="{0DA909B4-15FF-46A6-8A7F-7AEF977FE9ED}"/>
          </ac:spMkLst>
        </pc:spChg>
        <pc:spChg chg="add">
          <ac:chgData name="Samraj Bhattacharya" userId="4438a0f16c628328" providerId="LiveId" clId="{3F1C1A2E-382A-4130-A1FD-403F60DD77E5}" dt="2026-02-21T21:39:21.216" v="25399" actId="26606"/>
          <ac:spMkLst>
            <pc:docMk/>
            <pc:sldMk cId="3907743555" sldId="305"/>
            <ac:spMk id="62" creationId="{1382A32C-5B0C-4B1C-A074-76C6DBCC9F87}"/>
          </ac:spMkLst>
        </pc:spChg>
        <pc:grpChg chg="add">
          <ac:chgData name="Samraj Bhattacharya" userId="4438a0f16c628328" providerId="LiveId" clId="{3F1C1A2E-382A-4130-A1FD-403F60DD77E5}" dt="2026-02-21T21:39:21.216" v="25399" actId="26606"/>
          <ac:grpSpMkLst>
            <pc:docMk/>
            <pc:sldMk cId="3907743555" sldId="305"/>
            <ac:grpSpMk id="59" creationId="{19A6B5CE-CB1D-48EE-8B43-E952235C8371}"/>
          </ac:grpSpMkLst>
        </pc:grpChg>
        <pc:picChg chg="mod ord">
          <ac:chgData name="Samraj Bhattacharya" userId="4438a0f16c628328" providerId="LiveId" clId="{3F1C1A2E-382A-4130-A1FD-403F60DD77E5}" dt="2026-02-21T21:41:41.859" v="25436" actId="1076"/>
          <ac:picMkLst>
            <pc:docMk/>
            <pc:sldMk cId="3907743555" sldId="305"/>
            <ac:picMk id="27" creationId="{336D485C-AE42-B4B9-3290-4F1C3A8C7AFE}"/>
          </ac:picMkLst>
        </pc:picChg>
        <pc:picChg chg="mod ord">
          <ac:chgData name="Samraj Bhattacharya" userId="4438a0f16c628328" providerId="LiveId" clId="{3F1C1A2E-382A-4130-A1FD-403F60DD77E5}" dt="2026-02-21T21:42:01.685" v="25440" actId="14100"/>
          <ac:picMkLst>
            <pc:docMk/>
            <pc:sldMk cId="3907743555" sldId="305"/>
            <ac:picMk id="30" creationId="{AF788D4D-7B28-0545-6FEE-CFC4D6316131}"/>
          </ac:picMkLst>
        </pc:picChg>
      </pc:sldChg>
      <pc:sldChg chg="addSp delSp modSp new mod setBg">
        <pc:chgData name="Samraj Bhattacharya" userId="4438a0f16c628328" providerId="LiveId" clId="{3F1C1A2E-382A-4130-A1FD-403F60DD77E5}" dt="2026-02-21T22:34:11.387" v="25987" actId="26606"/>
        <pc:sldMkLst>
          <pc:docMk/>
          <pc:sldMk cId="3708388089" sldId="306"/>
        </pc:sldMkLst>
        <pc:spChg chg="mod">
          <ac:chgData name="Samraj Bhattacharya" userId="4438a0f16c628328" providerId="LiveId" clId="{3F1C1A2E-382A-4130-A1FD-403F60DD77E5}" dt="2026-02-21T22:34:11.387" v="25987" actId="26606"/>
          <ac:spMkLst>
            <pc:docMk/>
            <pc:sldMk cId="3708388089" sldId="306"/>
            <ac:spMk id="2" creationId="{5670758F-58FA-06C1-B825-3EA780463E8E}"/>
          </ac:spMkLst>
        </pc:spChg>
        <pc:spChg chg="add del">
          <ac:chgData name="Samraj Bhattacharya" userId="4438a0f16c628328" providerId="LiveId" clId="{3F1C1A2E-382A-4130-A1FD-403F60DD77E5}" dt="2026-02-21T22:34:11.387" v="25987" actId="26606"/>
          <ac:spMkLst>
            <pc:docMk/>
            <pc:sldMk cId="3708388089" sldId="306"/>
            <ac:spMk id="9" creationId="{665DBBEF-238B-476B-96AB-8AAC3224ECEA}"/>
          </ac:spMkLst>
        </pc:spChg>
        <pc:spChg chg="add del">
          <ac:chgData name="Samraj Bhattacharya" userId="4438a0f16c628328" providerId="LiveId" clId="{3F1C1A2E-382A-4130-A1FD-403F60DD77E5}" dt="2026-02-21T22:34:11.387" v="25987" actId="26606"/>
          <ac:spMkLst>
            <pc:docMk/>
            <pc:sldMk cId="3708388089" sldId="306"/>
            <ac:spMk id="11" creationId="{3FCFB1DE-0B7E-48CC-BA90-B2AB0889F9D6}"/>
          </ac:spMkLst>
        </pc:spChg>
        <pc:picChg chg="add mod ord">
          <ac:chgData name="Samraj Bhattacharya" userId="4438a0f16c628328" providerId="LiveId" clId="{3F1C1A2E-382A-4130-A1FD-403F60DD77E5}" dt="2026-02-21T22:34:11.387" v="25987" actId="26606"/>
          <ac:picMkLst>
            <pc:docMk/>
            <pc:sldMk cId="3708388089" sldId="306"/>
            <ac:picMk id="4" creationId="{21B220F5-F758-8BE2-8CBE-461454D7C9AB}"/>
          </ac:picMkLst>
        </pc:picChg>
      </pc:sldChg>
      <pc:sldChg chg="modSp add mod ord">
        <pc:chgData name="Samraj Bhattacharya" userId="4438a0f16c628328" providerId="LiveId" clId="{3F1C1A2E-382A-4130-A1FD-403F60DD77E5}" dt="2026-02-28T17:48:08.489" v="27657" actId="14100"/>
        <pc:sldMkLst>
          <pc:docMk/>
          <pc:sldMk cId="1136764722" sldId="307"/>
        </pc:sldMkLst>
        <pc:spChg chg="mod">
          <ac:chgData name="Samraj Bhattacharya" userId="4438a0f16c628328" providerId="LiveId" clId="{3F1C1A2E-382A-4130-A1FD-403F60DD77E5}" dt="2026-02-28T17:48:08.489" v="27657" actId="14100"/>
          <ac:spMkLst>
            <pc:docMk/>
            <pc:sldMk cId="1136764722" sldId="307"/>
            <ac:spMk id="3" creationId="{84F85780-3AD3-5DC8-DE6B-9AD7C8DCBD21}"/>
          </ac:spMkLst>
        </pc:spChg>
      </pc:sldChg>
      <pc:sldChg chg="addSp delSp modSp add mod">
        <pc:chgData name="Samraj Bhattacharya" userId="4438a0f16c628328" providerId="LiveId" clId="{3F1C1A2E-382A-4130-A1FD-403F60DD77E5}" dt="2026-02-22T03:09:03.246" v="27484" actId="1076"/>
        <pc:sldMkLst>
          <pc:docMk/>
          <pc:sldMk cId="318593605" sldId="309"/>
        </pc:sldMkLst>
        <pc:spChg chg="add mod">
          <ac:chgData name="Samraj Bhattacharya" userId="4438a0f16c628328" providerId="LiveId" clId="{3F1C1A2E-382A-4130-A1FD-403F60DD77E5}" dt="2026-02-22T02:16:47.776" v="27474"/>
          <ac:spMkLst>
            <pc:docMk/>
            <pc:sldMk cId="318593605" sldId="309"/>
            <ac:spMk id="9" creationId="{B6CDF779-0327-569A-E9D2-0CD57943282A}"/>
          </ac:spMkLst>
        </pc:spChg>
        <pc:spChg chg="add mod">
          <ac:chgData name="Samraj Bhattacharya" userId="4438a0f16c628328" providerId="LiveId" clId="{3F1C1A2E-382A-4130-A1FD-403F60DD77E5}" dt="2026-02-22T03:09:03.246" v="27484" actId="1076"/>
          <ac:spMkLst>
            <pc:docMk/>
            <pc:sldMk cId="318593605" sldId="309"/>
            <ac:spMk id="11" creationId="{21768E98-E8C1-77B4-C008-D0491FF71E11}"/>
          </ac:spMkLst>
        </pc:spChg>
      </pc:sldChg>
      <pc:sldChg chg="delSp modSp add mod setBg delDesignElem">
        <pc:chgData name="Samraj Bhattacharya" userId="4438a0f16c628328" providerId="LiveId" clId="{3F1C1A2E-382A-4130-A1FD-403F60DD77E5}" dt="2026-03-01T03:25:17.068" v="27750" actId="113"/>
        <pc:sldMkLst>
          <pc:docMk/>
          <pc:sldMk cId="1629302827" sldId="310"/>
        </pc:sldMkLst>
        <pc:spChg chg="mod">
          <ac:chgData name="Samraj Bhattacharya" userId="4438a0f16c628328" providerId="LiveId" clId="{3F1C1A2E-382A-4130-A1FD-403F60DD77E5}" dt="2026-03-01T03:24:55.265" v="27726" actId="1076"/>
          <ac:spMkLst>
            <pc:docMk/>
            <pc:sldMk cId="1629302827" sldId="310"/>
            <ac:spMk id="2" creationId="{C4C79A13-DCAD-90B1-8C72-D1629CFF2678}"/>
          </ac:spMkLst>
        </pc:spChg>
        <pc:spChg chg="mod">
          <ac:chgData name="Samraj Bhattacharya" userId="4438a0f16c628328" providerId="LiveId" clId="{3F1C1A2E-382A-4130-A1FD-403F60DD77E5}" dt="2026-03-01T03:25:17.068" v="27750" actId="113"/>
          <ac:spMkLst>
            <pc:docMk/>
            <pc:sldMk cId="1629302827" sldId="310"/>
            <ac:spMk id="3" creationId="{2250E89A-94CC-DF4C-481C-C7440C5F8FA5}"/>
          </ac:spMkLst>
        </pc:spChg>
        <pc:spChg chg="del">
          <ac:chgData name="Samraj Bhattacharya" userId="4438a0f16c628328" providerId="LiveId" clId="{3F1C1A2E-382A-4130-A1FD-403F60DD77E5}" dt="2026-03-01T03:22:26.192" v="27682"/>
          <ac:spMkLst>
            <pc:docMk/>
            <pc:sldMk cId="1629302827" sldId="310"/>
            <ac:spMk id="33" creationId="{1504B48F-1C86-B92E-4848-DFFE206ECDD5}"/>
          </ac:spMkLst>
        </pc:spChg>
        <pc:spChg chg="del">
          <ac:chgData name="Samraj Bhattacharya" userId="4438a0f16c628328" providerId="LiveId" clId="{3F1C1A2E-382A-4130-A1FD-403F60DD77E5}" dt="2026-03-01T03:22:26.192" v="27682"/>
          <ac:spMkLst>
            <pc:docMk/>
            <pc:sldMk cId="1629302827" sldId="310"/>
            <ac:spMk id="34" creationId="{6CBCDE74-6887-523D-A2A6-EFB3774329FE}"/>
          </ac:spMkLst>
        </pc:spChg>
        <pc:spChg chg="del">
          <ac:chgData name="Samraj Bhattacharya" userId="4438a0f16c628328" providerId="LiveId" clId="{3F1C1A2E-382A-4130-A1FD-403F60DD77E5}" dt="2026-03-01T03:22:26.192" v="27682"/>
          <ac:spMkLst>
            <pc:docMk/>
            <pc:sldMk cId="1629302827" sldId="310"/>
            <ac:spMk id="35" creationId="{EC828B50-9C75-B673-8802-702328B77F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0B436-D2D2-40F7-8359-822406315B9B}" type="datetimeFigureOut">
              <a:rPr lang="en-GB" smtClean="0"/>
              <a:t>28/02/2026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DEC14-3ECF-4E67-BE78-D016DE0E430E}" type="slidenum">
              <a:rPr lang="en-GB" smtClean="0"/>
              <a:t>‹#›</a:t>
            </a:fld>
            <a:endParaRPr lang="en-GB" dirty="0"/>
          </a:p>
        </p:txBody>
      </p:sp>
    </p:spTree>
    <p:extLst>
      <p:ext uri="{BB962C8B-B14F-4D97-AF65-F5344CB8AC3E}">
        <p14:creationId xmlns:p14="http://schemas.microsoft.com/office/powerpoint/2010/main" val="328266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FDEC14-3ECF-4E67-BE78-D016DE0E430E}" type="slidenum">
              <a:rPr lang="en-GB" smtClean="0"/>
              <a:t>3</a:t>
            </a:fld>
            <a:endParaRPr lang="en-GB" dirty="0"/>
          </a:p>
        </p:txBody>
      </p:sp>
    </p:spTree>
    <p:extLst>
      <p:ext uri="{BB962C8B-B14F-4D97-AF65-F5344CB8AC3E}">
        <p14:creationId xmlns:p14="http://schemas.microsoft.com/office/powerpoint/2010/main" val="294505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FDEC14-3ECF-4E67-BE78-D016DE0E430E}" type="slidenum">
              <a:rPr lang="en-GB" smtClean="0"/>
              <a:t>12</a:t>
            </a:fld>
            <a:endParaRPr lang="en-GB" dirty="0"/>
          </a:p>
        </p:txBody>
      </p:sp>
    </p:spTree>
    <p:extLst>
      <p:ext uri="{BB962C8B-B14F-4D97-AF65-F5344CB8AC3E}">
        <p14:creationId xmlns:p14="http://schemas.microsoft.com/office/powerpoint/2010/main" val="277148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EECE9-9D1A-B650-A789-7EE9291E8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ECC97-615D-C284-2CFA-AA6DAD950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14708-AC4E-9FB5-F552-0BD6538406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DD5558-A02B-7132-E07E-BCFA37E865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DEC14-3ECF-4E67-BE78-D016DE0E430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964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165A-590A-DFE3-6F5D-BF92819F72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0F46B7-CCD7-0D96-2F64-1D1F0CD2C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F6F98C-BAF5-D5B4-1885-81AE3419C69D}"/>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5" name="Footer Placeholder 4">
            <a:extLst>
              <a:ext uri="{FF2B5EF4-FFF2-40B4-BE49-F238E27FC236}">
                <a16:creationId xmlns:a16="http://schemas.microsoft.com/office/drawing/2014/main" id="{78A9C960-0219-4C7A-EE01-09EA21CBAE9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D3A369-5DDB-BE80-6E7C-E3C60ABD64A1}"/>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109766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9F0A-46F4-9F2B-57C4-902CC340CD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15B9D0-44F5-D0FB-E5AD-426C00E29C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B858D4-D20D-B438-C505-A69FE506B990}"/>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5" name="Footer Placeholder 4">
            <a:extLst>
              <a:ext uri="{FF2B5EF4-FFF2-40B4-BE49-F238E27FC236}">
                <a16:creationId xmlns:a16="http://schemas.microsoft.com/office/drawing/2014/main" id="{95959215-D5BE-CFB8-D04A-A629D86291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31F02E-601B-AB2F-4F39-BFD18BA12290}"/>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2117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9FE006-2B02-1EBA-C933-DF8D0B12D3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45777A-B53A-AD3C-68DC-FEE2F3B9BE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4696DC-F450-A1A3-88C3-09CE1620193D}"/>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5" name="Footer Placeholder 4">
            <a:extLst>
              <a:ext uri="{FF2B5EF4-FFF2-40B4-BE49-F238E27FC236}">
                <a16:creationId xmlns:a16="http://schemas.microsoft.com/office/drawing/2014/main" id="{001B5C25-E795-99DD-EDD1-A9DD839CFD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5B05CE6-BA18-63C4-ACD1-9445ADBD1F9A}"/>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310140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D8C8-16D1-3E79-731E-40F34EC600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27485F-B3B6-8279-3542-991BB8BAE5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EA046A-8063-4DCD-D7FF-6D84D8D4E48B}"/>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5" name="Footer Placeholder 4">
            <a:extLst>
              <a:ext uri="{FF2B5EF4-FFF2-40B4-BE49-F238E27FC236}">
                <a16:creationId xmlns:a16="http://schemas.microsoft.com/office/drawing/2014/main" id="{55D1383D-FBA9-DAEF-E5B2-5B540EF1CA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E23419-7CAA-31F6-BC81-F71DB5D35465}"/>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178530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E222-6F32-8CF4-42DA-A12DD3CE9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6041D6-27D8-51C1-1055-64BDC94F01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1C54E7-30BE-C349-2455-54F480726F2A}"/>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5" name="Footer Placeholder 4">
            <a:extLst>
              <a:ext uri="{FF2B5EF4-FFF2-40B4-BE49-F238E27FC236}">
                <a16:creationId xmlns:a16="http://schemas.microsoft.com/office/drawing/2014/main" id="{21CCEF81-0086-FF17-B4FD-75846F49D28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46C9719-81F5-38E3-DF01-E55286E6CBD1}"/>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186692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8EA7-27E4-C002-5ED1-F8470FEA5D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433511-3ED1-30D0-0B7F-33B6C25C20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E4EC07-DE39-78BC-E6DA-49DF58A59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FE99D7-AD2C-8328-B700-E52CBDAE6931}"/>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6" name="Footer Placeholder 5">
            <a:extLst>
              <a:ext uri="{FF2B5EF4-FFF2-40B4-BE49-F238E27FC236}">
                <a16:creationId xmlns:a16="http://schemas.microsoft.com/office/drawing/2014/main" id="{85CCC198-26BC-C757-960B-8CE06E3702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40F440F-97B6-4974-1B7A-31898E399AD1}"/>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54204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F6D1-431B-9B50-B0C2-36A30922FA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AE7EB8-1C77-5AB8-797B-C5A784712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4193E-7B3D-5BD7-2AA0-1256C7CFC1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917D0D-C905-207F-329F-72AE014B3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2BEA5-320F-F698-FE6B-8D33A7DC7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7BA874-D16C-B36E-0575-950F514B4003}"/>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8" name="Footer Placeholder 7">
            <a:extLst>
              <a:ext uri="{FF2B5EF4-FFF2-40B4-BE49-F238E27FC236}">
                <a16:creationId xmlns:a16="http://schemas.microsoft.com/office/drawing/2014/main" id="{5C82500A-980B-7DD4-4872-432E2145FE4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CD984E6-69A1-AF91-B910-C53A438AAC0C}"/>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95345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6195-9211-D4CC-AB2B-874E436625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1C04B8-75FC-3061-F3A5-E3600C06C57D}"/>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4" name="Footer Placeholder 3">
            <a:extLst>
              <a:ext uri="{FF2B5EF4-FFF2-40B4-BE49-F238E27FC236}">
                <a16:creationId xmlns:a16="http://schemas.microsoft.com/office/drawing/2014/main" id="{8CBBF2D3-3775-2AA0-77B6-7A4F71E5044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61C2B0B-3A3D-65A3-D130-6B70077FC71D}"/>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364209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25D1A-B19F-3917-2B5C-0642ACF7B294}"/>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3" name="Footer Placeholder 2">
            <a:extLst>
              <a:ext uri="{FF2B5EF4-FFF2-40B4-BE49-F238E27FC236}">
                <a16:creationId xmlns:a16="http://schemas.microsoft.com/office/drawing/2014/main" id="{C2270FDF-FB2E-57DB-BBC5-0644C491E02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4E34659-651C-C8C0-2F6B-27FC209C0127}"/>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153072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7173-2A0D-2732-6608-635A951D2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6031A8-BD80-ED53-1DC7-C0668D860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7A6558-F994-5DA9-C41A-6ED4C3733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EABBB-F554-3CFD-3F4A-011654508FC7}"/>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6" name="Footer Placeholder 5">
            <a:extLst>
              <a:ext uri="{FF2B5EF4-FFF2-40B4-BE49-F238E27FC236}">
                <a16:creationId xmlns:a16="http://schemas.microsoft.com/office/drawing/2014/main" id="{CB675169-61D6-D9F3-4963-2C1A492196B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971B541-BCC2-E9D0-5CE2-9F0163D131AF}"/>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212585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8E8F-8D05-9F60-3D96-FAFBB8ECD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2E1E65-E28C-F4BC-7840-135FAD15B7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47C6CF7-81D9-5C52-9BD4-B89396EB6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F6F98-3E2B-097F-686A-3011F9BB867F}"/>
              </a:ext>
            </a:extLst>
          </p:cNvPr>
          <p:cNvSpPr>
            <a:spLocks noGrp="1"/>
          </p:cNvSpPr>
          <p:nvPr>
            <p:ph type="dt" sz="half" idx="10"/>
          </p:nvPr>
        </p:nvSpPr>
        <p:spPr/>
        <p:txBody>
          <a:bodyPr/>
          <a:lstStyle/>
          <a:p>
            <a:fld id="{6CA89D69-C27E-4C9D-B290-B8461C56DEBA}" type="datetimeFigureOut">
              <a:rPr lang="en-GB" smtClean="0"/>
              <a:t>28/02/2026</a:t>
            </a:fld>
            <a:endParaRPr lang="en-GB" dirty="0"/>
          </a:p>
        </p:txBody>
      </p:sp>
      <p:sp>
        <p:nvSpPr>
          <p:cNvPr id="6" name="Footer Placeholder 5">
            <a:extLst>
              <a:ext uri="{FF2B5EF4-FFF2-40B4-BE49-F238E27FC236}">
                <a16:creationId xmlns:a16="http://schemas.microsoft.com/office/drawing/2014/main" id="{EF1298ED-E41C-0087-184E-4CD50201246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D87439-DBB5-7F3A-62E2-0CB35E8D3002}"/>
              </a:ext>
            </a:extLst>
          </p:cNvPr>
          <p:cNvSpPr>
            <a:spLocks noGrp="1"/>
          </p:cNvSpPr>
          <p:nvPr>
            <p:ph type="sldNum" sz="quarter" idx="12"/>
          </p:nvPr>
        </p:nvSpPr>
        <p:spPr/>
        <p:txBody>
          <a:bodyPr/>
          <a:lstStyle/>
          <a:p>
            <a:fld id="{B5741363-B3D3-4739-8E94-981DA622B0C4}" type="slidenum">
              <a:rPr lang="en-GB" smtClean="0"/>
              <a:t>‹#›</a:t>
            </a:fld>
            <a:endParaRPr lang="en-GB" dirty="0"/>
          </a:p>
        </p:txBody>
      </p:sp>
    </p:spTree>
    <p:extLst>
      <p:ext uri="{BB962C8B-B14F-4D97-AF65-F5344CB8AC3E}">
        <p14:creationId xmlns:p14="http://schemas.microsoft.com/office/powerpoint/2010/main" val="386194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CD29E-A493-1F14-BEE5-356922D2A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6B1F6C-C4CE-BAEB-2C55-18B2CDCCE0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B46B53-630B-4EBB-EE57-B92B63A31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A89D69-C27E-4C9D-B290-B8461C56DEBA}" type="datetimeFigureOut">
              <a:rPr lang="en-GB" smtClean="0"/>
              <a:t>28/02/2026</a:t>
            </a:fld>
            <a:endParaRPr lang="en-GB" dirty="0"/>
          </a:p>
        </p:txBody>
      </p:sp>
      <p:sp>
        <p:nvSpPr>
          <p:cNvPr id="5" name="Footer Placeholder 4">
            <a:extLst>
              <a:ext uri="{FF2B5EF4-FFF2-40B4-BE49-F238E27FC236}">
                <a16:creationId xmlns:a16="http://schemas.microsoft.com/office/drawing/2014/main" id="{8C51086B-0F17-DF77-0D2B-27A53F044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F12CE3CA-2300-AF70-16F8-1A5853DE6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741363-B3D3-4739-8E94-981DA622B0C4}" type="slidenum">
              <a:rPr lang="en-GB" smtClean="0"/>
              <a:t>‹#›</a:t>
            </a:fld>
            <a:endParaRPr lang="en-GB" dirty="0"/>
          </a:p>
        </p:txBody>
      </p:sp>
    </p:spTree>
    <p:extLst>
      <p:ext uri="{BB962C8B-B14F-4D97-AF65-F5344CB8AC3E}">
        <p14:creationId xmlns:p14="http://schemas.microsoft.com/office/powerpoint/2010/main" val="10609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1C0C76-48C6-C264-E429-23233E2D648C}"/>
              </a:ext>
            </a:extLst>
          </p:cNvPr>
          <p:cNvSpPr>
            <a:spLocks noGrp="1"/>
          </p:cNvSpPr>
          <p:nvPr>
            <p:ph type="ctrTitle"/>
          </p:nvPr>
        </p:nvSpPr>
        <p:spPr>
          <a:xfrm>
            <a:off x="605787" y="730250"/>
            <a:ext cx="6469626" cy="3165045"/>
          </a:xfrm>
        </p:spPr>
        <p:txBody>
          <a:bodyPr anchor="b">
            <a:normAutofit/>
          </a:bodyPr>
          <a:lstStyle/>
          <a:p>
            <a:pPr algn="l"/>
            <a:r>
              <a:rPr lang="en-US" sz="4400" b="1" dirty="0">
                <a:latin typeface="Garamond" panose="02020404030301010803" pitchFamily="18" charset="0"/>
              </a:rPr>
              <a:t>Heart in Motion: How to Exercise Efficiently and Recover Properly</a:t>
            </a:r>
            <a:endParaRPr lang="en-GB" sz="4400" b="1" dirty="0">
              <a:latin typeface="Garamond" panose="02020404030301010803" pitchFamily="18" charset="0"/>
            </a:endParaRPr>
          </a:p>
        </p:txBody>
      </p:sp>
      <p:sp>
        <p:nvSpPr>
          <p:cNvPr id="3" name="Subtitle 2">
            <a:extLst>
              <a:ext uri="{FF2B5EF4-FFF2-40B4-BE49-F238E27FC236}">
                <a16:creationId xmlns:a16="http://schemas.microsoft.com/office/drawing/2014/main" id="{E192C0B9-6188-17DE-D94E-2333ED04B633}"/>
              </a:ext>
            </a:extLst>
          </p:cNvPr>
          <p:cNvSpPr>
            <a:spLocks noGrp="1"/>
          </p:cNvSpPr>
          <p:nvPr>
            <p:ph type="subTitle" idx="1"/>
          </p:nvPr>
        </p:nvSpPr>
        <p:spPr>
          <a:xfrm>
            <a:off x="605787" y="4064060"/>
            <a:ext cx="4978399" cy="2058657"/>
          </a:xfrm>
        </p:spPr>
        <p:txBody>
          <a:bodyPr>
            <a:normAutofit/>
          </a:bodyPr>
          <a:lstStyle/>
          <a:p>
            <a:pPr algn="l"/>
            <a:r>
              <a:rPr lang="en-GB" sz="1800" dirty="0"/>
              <a:t>Made by:</a:t>
            </a:r>
          </a:p>
          <a:p>
            <a:pPr algn="l"/>
            <a:r>
              <a:rPr lang="en-GB" sz="1800" dirty="0"/>
              <a:t>Samraj Bhattacharya</a:t>
            </a:r>
          </a:p>
        </p:txBody>
      </p:sp>
      <p:pic>
        <p:nvPicPr>
          <p:cNvPr id="9" name="Graphic 8" descr="Heart">
            <a:extLst>
              <a:ext uri="{FF2B5EF4-FFF2-40B4-BE49-F238E27FC236}">
                <a16:creationId xmlns:a16="http://schemas.microsoft.com/office/drawing/2014/main" id="{09478B5F-911A-4AC1-AD10-B58EBCA88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3891262088"/>
      </p:ext>
    </p:extLst>
  </p:cSld>
  <p:clrMapOvr>
    <a:masterClrMapping/>
  </p:clrMapOvr>
  <mc:AlternateContent xmlns:mc="http://schemas.openxmlformats.org/markup-compatibility/2006" xmlns:p14="http://schemas.microsoft.com/office/powerpoint/2010/main">
    <mc:Choice Requires="p14">
      <p:transition spd="slow" p14:dur="2000" advTm="2597"/>
    </mc:Choice>
    <mc:Fallback xmlns="">
      <p:transition spd="slow" advTm="2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nodeType="withEffect">
                                  <p:stCondLst>
                                    <p:cond delay="500"/>
                                  </p:stCondLst>
                                  <p:iterate>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8A7FF-882E-069A-0E85-9C067EA2D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79A13-DCAD-90B1-8C72-D1629CFF2678}"/>
              </a:ext>
            </a:extLst>
          </p:cNvPr>
          <p:cNvSpPr>
            <a:spLocks noGrp="1"/>
          </p:cNvSpPr>
          <p:nvPr>
            <p:ph type="title"/>
          </p:nvPr>
        </p:nvSpPr>
        <p:spPr>
          <a:xfrm>
            <a:off x="3011700" y="261928"/>
            <a:ext cx="6168600" cy="918934"/>
          </a:xfrm>
        </p:spPr>
        <p:txBody>
          <a:bodyPr anchor="ctr">
            <a:noAutofit/>
          </a:bodyPr>
          <a:lstStyle/>
          <a:p>
            <a:r>
              <a:rPr lang="en-GB" sz="4000" dirty="0"/>
              <a:t>What caused these results</a:t>
            </a:r>
            <a:endParaRPr lang="en-GB" sz="4000" dirty="0">
              <a:latin typeface="Arial Nova" panose="020B0504020202020204" pitchFamily="34" charset="0"/>
            </a:endParaRPr>
          </a:p>
        </p:txBody>
      </p:sp>
      <p:sp>
        <p:nvSpPr>
          <p:cNvPr id="3" name="Content Placeholder 2">
            <a:extLst>
              <a:ext uri="{FF2B5EF4-FFF2-40B4-BE49-F238E27FC236}">
                <a16:creationId xmlns:a16="http://schemas.microsoft.com/office/drawing/2014/main" id="{2250E89A-94CC-DF4C-481C-C7440C5F8FA5}"/>
              </a:ext>
            </a:extLst>
          </p:cNvPr>
          <p:cNvSpPr>
            <a:spLocks noGrp="1"/>
          </p:cNvSpPr>
          <p:nvPr>
            <p:ph idx="1"/>
          </p:nvPr>
        </p:nvSpPr>
        <p:spPr>
          <a:xfrm>
            <a:off x="419209" y="1180862"/>
            <a:ext cx="11353582" cy="5287260"/>
          </a:xfrm>
        </p:spPr>
        <p:txBody>
          <a:bodyPr anchor="ctr">
            <a:noAutofit/>
          </a:bodyPr>
          <a:lstStyle/>
          <a:p>
            <a:pPr marL="0" indent="0">
              <a:buNone/>
            </a:pPr>
            <a:r>
              <a:rPr lang="en-US" sz="1600" dirty="0">
                <a:latin typeface="Arial Nova" panose="020B0504020202020204" pitchFamily="34" charset="0"/>
              </a:rPr>
              <a:t>According to developmental statistics (and trends found in my data):</a:t>
            </a:r>
            <a:endParaRPr lang="en-US" sz="1600" b="1" dirty="0">
              <a:latin typeface="Arial Nova" panose="020B0504020202020204" pitchFamily="34" charset="0"/>
            </a:endParaRPr>
          </a:p>
          <a:p>
            <a:r>
              <a:rPr lang="en-US" sz="1600" b="1" dirty="0">
                <a:latin typeface="Arial Nova" panose="020B0504020202020204" pitchFamily="34" charset="0"/>
              </a:rPr>
              <a:t>Fitness Level:</a:t>
            </a:r>
            <a:r>
              <a:rPr lang="en-US" sz="1600" dirty="0">
                <a:latin typeface="Arial Nova" panose="020B0504020202020204" pitchFamily="34" charset="0"/>
              </a:rPr>
              <a:t> Individuals with higher fitness levels tend to perform better in physical exercise and recover more quickly than those with lower fitness. This is because fitter people have stronger cardiovascular systems, more efficient oxygen transport, and greater muscular endurance, which reduces physiological strain and allows the body to return to resting conditions faster. Fitness reflects exercise capacity and systemic conditioning, not body fat, since muscles break down and strengthen with training.</a:t>
            </a:r>
          </a:p>
          <a:p>
            <a:r>
              <a:rPr lang="en-US" sz="1600" b="1" dirty="0">
                <a:latin typeface="Arial Nova" panose="020B0504020202020204" pitchFamily="34" charset="0"/>
              </a:rPr>
              <a:t>Sex:</a:t>
            </a:r>
            <a:r>
              <a:rPr lang="en-US" sz="1600" dirty="0">
                <a:latin typeface="Arial Nova" panose="020B0504020202020204" pitchFamily="34" charset="0"/>
              </a:rPr>
              <a:t> Males generally perform slightly better in strength-based activities and recover more slowly than females on average (Females recover faster), due to higher muscle mass, greater hemoglobin levels, and testosterone. However, females often exhibit strong endurance and recovery. My trends and these same statistics also say </a:t>
            </a:r>
            <a:r>
              <a:rPr lang="en-US" sz="1600" b="1" dirty="0">
                <a:latin typeface="Arial Nova" panose="020B0504020202020204" pitchFamily="34" charset="0"/>
              </a:rPr>
              <a:t>you can be a strong athlete regardless of gender</a:t>
            </a:r>
            <a:endParaRPr lang="en-US" sz="1600" dirty="0">
              <a:latin typeface="Arial Nova" panose="020B0504020202020204" pitchFamily="34" charset="0"/>
            </a:endParaRPr>
          </a:p>
          <a:p>
            <a:r>
              <a:rPr lang="en-US" sz="1600" b="1" dirty="0">
                <a:latin typeface="Arial Nova" panose="020B0504020202020204" pitchFamily="34" charset="0"/>
              </a:rPr>
              <a:t>Age:</a:t>
            </a:r>
            <a:r>
              <a:rPr lang="en-US" sz="1600" dirty="0">
                <a:latin typeface="Arial Nova" panose="020B0504020202020204" pitchFamily="34" charset="0"/>
              </a:rPr>
              <a:t> Age also significantly affects performance. Young adults (20–30) typically achieve peak exercise capacity with fully matured cardiovascular and respiratory systems. Adolescents often recover the fastest due to lower metabolic demand and rapid autonomic regulation, despite still-developing pulmonary and aerobic systems. Children, whose resting and exercise heart rates are elevated by ongoing growth, can recover moderately quickly, though lower stroke volume and cardiopulmonary efficiency make recovery less effective than in teens.</a:t>
            </a:r>
          </a:p>
          <a:p>
            <a:r>
              <a:rPr lang="en-US" sz="1600" b="1" dirty="0">
                <a:latin typeface="Arial Nova" panose="020B0504020202020204" pitchFamily="34" charset="0"/>
              </a:rPr>
              <a:t>When you tired:</a:t>
            </a:r>
            <a:r>
              <a:rPr lang="en-US" sz="1600" dirty="0">
                <a:latin typeface="Arial Nova" panose="020B0504020202020204" pitchFamily="34" charset="0"/>
              </a:rPr>
              <a:t> Focusing on one small, immediate goal like finishing the next 30 seconds or the next few reps—can make the effort feel manageable instead of overwhelming. Steady breathing and controlled pacing help you regain rhythm, which often gives you just enough energy to keep going. Reminding yourself why you’re training and picturing the payoff can give you a mental boost that carries you through the fatigue.</a:t>
            </a:r>
          </a:p>
          <a:p>
            <a:endParaRPr lang="en-US" sz="1600" dirty="0">
              <a:latin typeface="Arial Nova" panose="020B0504020202020204" pitchFamily="34" charset="0"/>
            </a:endParaRPr>
          </a:p>
        </p:txBody>
      </p:sp>
    </p:spTree>
    <p:extLst>
      <p:ext uri="{BB962C8B-B14F-4D97-AF65-F5344CB8AC3E}">
        <p14:creationId xmlns:p14="http://schemas.microsoft.com/office/powerpoint/2010/main" val="162930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F94441-00BF-A33B-A3E0-475D7D6101B7}"/>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23529A0-2B46-D2F4-01E7-32FE63B0D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4" name="Right Triangle 33">
            <a:extLst>
              <a:ext uri="{FF2B5EF4-FFF2-40B4-BE49-F238E27FC236}">
                <a16:creationId xmlns:a16="http://schemas.microsoft.com/office/drawing/2014/main" id="{B77FFEDB-8646-8CFB-5630-36E5A0AF8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5" name="Rectangle 34">
            <a:extLst>
              <a:ext uri="{FF2B5EF4-FFF2-40B4-BE49-F238E27FC236}">
                <a16:creationId xmlns:a16="http://schemas.microsoft.com/office/drawing/2014/main" id="{A17AFDE7-F111-F452-26A2-E754B8C36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A129B20-C96B-6278-467E-D5FC87FCED88}"/>
              </a:ext>
            </a:extLst>
          </p:cNvPr>
          <p:cNvSpPr>
            <a:spLocks noGrp="1"/>
          </p:cNvSpPr>
          <p:nvPr>
            <p:ph type="title"/>
          </p:nvPr>
        </p:nvSpPr>
        <p:spPr>
          <a:xfrm>
            <a:off x="786581" y="745433"/>
            <a:ext cx="8074815" cy="505987"/>
          </a:xfrm>
        </p:spPr>
        <p:txBody>
          <a:bodyPr anchor="ctr">
            <a:noAutofit/>
          </a:bodyPr>
          <a:lstStyle/>
          <a:p>
            <a:r>
              <a:rPr lang="en-GB" sz="3600" dirty="0">
                <a:latin typeface="Arial Nova" panose="020B0504020202020204" pitchFamily="34" charset="0"/>
              </a:rPr>
              <a:t>Planning your activity level</a:t>
            </a:r>
          </a:p>
        </p:txBody>
      </p:sp>
      <p:sp>
        <p:nvSpPr>
          <p:cNvPr id="7" name="TextBox 6">
            <a:extLst>
              <a:ext uri="{FF2B5EF4-FFF2-40B4-BE49-F238E27FC236}">
                <a16:creationId xmlns:a16="http://schemas.microsoft.com/office/drawing/2014/main" id="{9029CF01-36CC-B558-18ED-3C436BD4804C}"/>
              </a:ext>
            </a:extLst>
          </p:cNvPr>
          <p:cNvSpPr txBox="1"/>
          <p:nvPr/>
        </p:nvSpPr>
        <p:spPr>
          <a:xfrm>
            <a:off x="786581" y="1431669"/>
            <a:ext cx="10658167" cy="4278094"/>
          </a:xfrm>
          <a:prstGeom prst="rect">
            <a:avLst/>
          </a:prstGeom>
          <a:noFill/>
        </p:spPr>
        <p:txBody>
          <a:bodyPr wrap="square">
            <a:spAutoFit/>
          </a:bodyPr>
          <a:lstStyle/>
          <a:p>
            <a:pPr algn="just"/>
            <a:r>
              <a:rPr lang="en-US" sz="1600" b="1" dirty="0">
                <a:latin typeface="Arial Nova" panose="020B0504020202020204" pitchFamily="34" charset="0"/>
              </a:rPr>
              <a:t>By fitness: </a:t>
            </a:r>
          </a:p>
          <a:p>
            <a:pPr marL="285750" indent="-285750" algn="just">
              <a:buFont typeface="Arial" panose="020B0604020202020204" pitchFamily="34" charset="0"/>
              <a:buChar char="•"/>
            </a:pPr>
            <a:r>
              <a:rPr lang="en-US" sz="1600" dirty="0">
                <a:latin typeface="Arial Nova" panose="020B0504020202020204" pitchFamily="34" charset="0"/>
              </a:rPr>
              <a:t>People with low fitness should focus on less intense exercise and longer breaks, as intense heavy activity isn’t possible unless you are already active and used to it. </a:t>
            </a:r>
          </a:p>
          <a:p>
            <a:pPr marL="285750" indent="-285750" algn="just">
              <a:buFont typeface="Arial" panose="020B0604020202020204" pitchFamily="34" charset="0"/>
              <a:buChar char="•"/>
            </a:pPr>
            <a:r>
              <a:rPr lang="en-US" sz="1600" dirty="0">
                <a:latin typeface="Arial Nova" panose="020B0504020202020204" pitchFamily="34" charset="0"/>
              </a:rPr>
              <a:t>Start slow and work your way up, you should also eat healthy so that those foods can build up a healthy body.</a:t>
            </a:r>
          </a:p>
          <a:p>
            <a:pPr algn="just"/>
            <a:endParaRPr lang="en-US" sz="1600" b="1" dirty="0">
              <a:latin typeface="Arial Nova" panose="020B0504020202020204" pitchFamily="34" charset="0"/>
            </a:endParaRPr>
          </a:p>
          <a:p>
            <a:pPr algn="just"/>
            <a:r>
              <a:rPr lang="en-US" sz="1600" b="1" dirty="0">
                <a:latin typeface="Arial Nova" panose="020B0504020202020204" pitchFamily="34" charset="0"/>
              </a:rPr>
              <a:t>By Gender: </a:t>
            </a:r>
          </a:p>
          <a:p>
            <a:pPr marL="285750" indent="-285750" algn="just">
              <a:buFont typeface="Arial" panose="020B0604020202020204" pitchFamily="34" charset="0"/>
              <a:buChar char="•"/>
            </a:pPr>
            <a:r>
              <a:rPr lang="en-US" sz="1600" dirty="0">
                <a:latin typeface="Arial Nova" panose="020B0504020202020204" pitchFamily="34" charset="0"/>
              </a:rPr>
              <a:t>Males have greater muscle mass and short-term power than females. Males benefit from shorter, high intensity workouts with longer rest. </a:t>
            </a:r>
          </a:p>
          <a:p>
            <a:pPr marL="285750" indent="-285750" algn="just">
              <a:buFont typeface="Arial" panose="020B0604020202020204" pitchFamily="34" charset="0"/>
              <a:buChar char="•"/>
            </a:pPr>
            <a:r>
              <a:rPr lang="en-US" sz="1600" dirty="0">
                <a:latin typeface="Arial Nova" panose="020B0504020202020204" pitchFamily="34" charset="0"/>
              </a:rPr>
              <a:t>Females have greater endurance so they do better with longer duration, moderate intensity exercise and shorter breaks (Both men and women can be strong fit athletes)</a:t>
            </a:r>
          </a:p>
          <a:p>
            <a:pPr algn="just"/>
            <a:endParaRPr lang="en-US" sz="1600" dirty="0">
              <a:latin typeface="Arial Nova" panose="020B0504020202020204" pitchFamily="34" charset="0"/>
            </a:endParaRPr>
          </a:p>
          <a:p>
            <a:pPr algn="just"/>
            <a:r>
              <a:rPr lang="en-US" sz="1600" b="1" dirty="0">
                <a:latin typeface="Arial Nova" panose="020B0504020202020204" pitchFamily="34" charset="0"/>
              </a:rPr>
              <a:t>By Age and Body Size:</a:t>
            </a:r>
          </a:p>
          <a:p>
            <a:pPr marL="285750" indent="-285750" algn="just">
              <a:buFont typeface="Arial" panose="020B0604020202020204" pitchFamily="34" charset="0"/>
              <a:buChar char="•"/>
            </a:pPr>
            <a:r>
              <a:rPr lang="en-US" sz="1600" dirty="0">
                <a:latin typeface="Arial Nova" panose="020B0504020202020204" pitchFamily="34" charset="0"/>
              </a:rPr>
              <a:t>Children should have short bursts of safe, low intense activity and play and be given longer breaks. </a:t>
            </a:r>
          </a:p>
          <a:p>
            <a:pPr marL="285750" indent="-285750" algn="just">
              <a:buFont typeface="Arial" panose="020B0604020202020204" pitchFamily="34" charset="0"/>
              <a:buChar char="•"/>
            </a:pPr>
            <a:r>
              <a:rPr lang="en-US" sz="1600" dirty="0">
                <a:latin typeface="Arial Nova" panose="020B0504020202020204" pitchFamily="34" charset="0"/>
              </a:rPr>
              <a:t>Teens should be given longer, more moderate exercises with shorter breaks. </a:t>
            </a:r>
          </a:p>
          <a:p>
            <a:pPr marL="285750" indent="-285750" algn="just">
              <a:buFont typeface="Arial" panose="020B0604020202020204" pitchFamily="34" charset="0"/>
              <a:buChar char="•"/>
            </a:pPr>
            <a:r>
              <a:rPr lang="en-US" sz="1600" dirty="0">
                <a:latin typeface="Arial Nova" panose="020B0504020202020204" pitchFamily="34" charset="0"/>
              </a:rPr>
              <a:t>Young adults should be given the most intense exercise and shortest breaks as that is peak captivity </a:t>
            </a:r>
          </a:p>
          <a:p>
            <a:pPr marL="285750" indent="-285750" algn="just">
              <a:buFont typeface="Arial" panose="020B0604020202020204" pitchFamily="34" charset="0"/>
              <a:buChar char="•"/>
            </a:pPr>
            <a:r>
              <a:rPr lang="en-US" sz="1600" dirty="0">
                <a:latin typeface="Arial Nova" panose="020B0504020202020204" pitchFamily="34" charset="0"/>
              </a:rPr>
              <a:t>Older adults should be given less intense workouts and longer breaks. </a:t>
            </a:r>
          </a:p>
          <a:p>
            <a:pPr algn="just"/>
            <a:endParaRPr lang="en-US" sz="1600" dirty="0">
              <a:latin typeface="Arial Nova" panose="020B0504020202020204" pitchFamily="34" charset="0"/>
            </a:endParaRPr>
          </a:p>
        </p:txBody>
      </p:sp>
    </p:spTree>
    <p:extLst>
      <p:ext uri="{BB962C8B-B14F-4D97-AF65-F5344CB8AC3E}">
        <p14:creationId xmlns:p14="http://schemas.microsoft.com/office/powerpoint/2010/main" val="49416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6D77DD-C458-25AD-7D80-83CFCBB21DFA}"/>
              </a:ext>
            </a:extLst>
          </p:cNvPr>
          <p:cNvSpPr>
            <a:spLocks noGrp="1"/>
          </p:cNvSpPr>
          <p:nvPr>
            <p:ph type="title"/>
          </p:nvPr>
        </p:nvSpPr>
        <p:spPr>
          <a:xfrm>
            <a:off x="5215932" y="1180957"/>
            <a:ext cx="5852711" cy="1597228"/>
          </a:xfrm>
        </p:spPr>
        <p:txBody>
          <a:bodyPr vert="horz" lIns="91440" tIns="45720" rIns="91440" bIns="45720" rtlCol="0" anchor="ctr">
            <a:noAutofit/>
          </a:bodyPr>
          <a:lstStyle/>
          <a:p>
            <a:r>
              <a:rPr lang="en-GB" sz="3600" dirty="0">
                <a:latin typeface="Arial Nova" panose="020B0504020202020204" pitchFamily="34" charset="0"/>
              </a:rPr>
              <a:t>Life advice</a:t>
            </a:r>
          </a:p>
        </p:txBody>
      </p:sp>
      <p:pic>
        <p:nvPicPr>
          <p:cNvPr id="7" name="Graphic 6" descr="Hill scene">
            <a:extLst>
              <a:ext uri="{FF2B5EF4-FFF2-40B4-BE49-F238E27FC236}">
                <a16:creationId xmlns:a16="http://schemas.microsoft.com/office/drawing/2014/main" id="{B58B8406-13A1-6AE8-4BC3-4F9771F3BE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BE093D54-B12B-65D0-A841-7CB061369D4D}"/>
              </a:ext>
            </a:extLst>
          </p:cNvPr>
          <p:cNvSpPr>
            <a:spLocks noGrp="1"/>
          </p:cNvSpPr>
          <p:nvPr>
            <p:ph idx="1"/>
          </p:nvPr>
        </p:nvSpPr>
        <p:spPr>
          <a:xfrm>
            <a:off x="5123900" y="2604837"/>
            <a:ext cx="5984071" cy="2728198"/>
          </a:xfrm>
        </p:spPr>
        <p:txBody>
          <a:bodyPr anchor="t">
            <a:normAutofit/>
          </a:bodyPr>
          <a:lstStyle/>
          <a:p>
            <a:pPr marL="0" indent="0" algn="just">
              <a:buNone/>
            </a:pPr>
            <a:r>
              <a:rPr lang="en-US" sz="2000" i="1" dirty="0">
                <a:latin typeface="Arial Nova Light" panose="020B0304020202020204" pitchFamily="34" charset="0"/>
              </a:rPr>
              <a:t>True progress comes not from force alone, but from mindful effort, proper rest, and steady practice. </a:t>
            </a:r>
          </a:p>
          <a:p>
            <a:pPr marL="0" indent="0" algn="just">
              <a:buNone/>
            </a:pPr>
            <a:r>
              <a:rPr lang="en-US" sz="2000" i="1" dirty="0">
                <a:latin typeface="Arial Nova Light" panose="020B0304020202020204" pitchFamily="34" charset="0"/>
              </a:rPr>
              <a:t>By honoring your limits and caring for yourself, you can grow stronger, recover wisely, and be inspired to reach your goals.</a:t>
            </a:r>
          </a:p>
        </p:txBody>
      </p:sp>
    </p:spTree>
    <p:extLst>
      <p:ext uri="{BB962C8B-B14F-4D97-AF65-F5344CB8AC3E}">
        <p14:creationId xmlns:p14="http://schemas.microsoft.com/office/powerpoint/2010/main" val="305856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97A625-5702-90D3-C80C-0C9459CB89A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37EF16-F672-1A38-1B9C-3C5A9C19E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E63A89E7-81A2-28E3-3FAA-EDE5806F0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DD6A7176-C795-61EE-4F25-7E962B4E4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itle 1">
            <a:extLst>
              <a:ext uri="{FF2B5EF4-FFF2-40B4-BE49-F238E27FC236}">
                <a16:creationId xmlns:a16="http://schemas.microsoft.com/office/drawing/2014/main" id="{B6CDF779-0327-569A-E9D2-0CD57943282A}"/>
              </a:ext>
            </a:extLst>
          </p:cNvPr>
          <p:cNvSpPr>
            <a:spLocks noGrp="1"/>
          </p:cNvSpPr>
          <p:nvPr>
            <p:ph type="title"/>
          </p:nvPr>
        </p:nvSpPr>
        <p:spPr>
          <a:xfrm>
            <a:off x="838200" y="365125"/>
            <a:ext cx="10515600" cy="1325563"/>
          </a:xfrm>
        </p:spPr>
        <p:txBody>
          <a:bodyPr/>
          <a:lstStyle/>
          <a:p>
            <a:r>
              <a:rPr lang="en-GB" dirty="0"/>
              <a:t>Conclusion</a:t>
            </a:r>
          </a:p>
        </p:txBody>
      </p:sp>
      <p:sp>
        <p:nvSpPr>
          <p:cNvPr id="11" name="Content Placeholder 2">
            <a:extLst>
              <a:ext uri="{FF2B5EF4-FFF2-40B4-BE49-F238E27FC236}">
                <a16:creationId xmlns:a16="http://schemas.microsoft.com/office/drawing/2014/main" id="{21768E98-E8C1-77B4-C008-D0491FF71E11}"/>
              </a:ext>
            </a:extLst>
          </p:cNvPr>
          <p:cNvSpPr>
            <a:spLocks noGrp="1"/>
          </p:cNvSpPr>
          <p:nvPr>
            <p:ph idx="1"/>
          </p:nvPr>
        </p:nvSpPr>
        <p:spPr>
          <a:xfrm>
            <a:off x="749928" y="2171673"/>
            <a:ext cx="10515600" cy="2328387"/>
          </a:xfrm>
        </p:spPr>
        <p:txBody>
          <a:bodyPr>
            <a:normAutofit/>
          </a:bodyPr>
          <a:lstStyle/>
          <a:p>
            <a:r>
              <a:rPr lang="en-US" sz="2000" dirty="0"/>
              <a:t>My study showed the heart recovers faster in </a:t>
            </a:r>
            <a:r>
              <a:rPr lang="en-US" sz="2000" b="1" dirty="0"/>
              <a:t>fit, younger, and female</a:t>
            </a:r>
            <a:r>
              <a:rPr lang="en-US" sz="2000" dirty="0"/>
              <a:t> individuals, while </a:t>
            </a:r>
            <a:r>
              <a:rPr lang="en-US" sz="2000" b="1" dirty="0"/>
              <a:t>less fit, older, and some males</a:t>
            </a:r>
            <a:r>
              <a:rPr lang="en-US" sz="2000" dirty="0"/>
              <a:t> take longer to return to resting heart rate. </a:t>
            </a:r>
          </a:p>
          <a:p>
            <a:r>
              <a:rPr lang="en-US" sz="2000" dirty="0"/>
              <a:t>Understanding these factors helps you </a:t>
            </a:r>
            <a:r>
              <a:rPr lang="en-US" sz="2000" b="1" dirty="0"/>
              <a:t>exercise safely, work within your limits, and stay motivated</a:t>
            </a:r>
            <a:r>
              <a:rPr lang="en-US" sz="2000" dirty="0"/>
              <a:t>, so you can enjoy long-term, consistent progress. By respecting your limits and persisting, you can build fitness, strengthen your heart, and achieve your goals without overexertion.</a:t>
            </a:r>
            <a:endParaRPr lang="en-GB" sz="2000" dirty="0"/>
          </a:p>
        </p:txBody>
      </p:sp>
    </p:spTree>
    <p:extLst>
      <p:ext uri="{BB962C8B-B14F-4D97-AF65-F5344CB8AC3E}">
        <p14:creationId xmlns:p14="http://schemas.microsoft.com/office/powerpoint/2010/main" val="31859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Pen placed on top of a signature line">
            <a:extLst>
              <a:ext uri="{FF2B5EF4-FFF2-40B4-BE49-F238E27FC236}">
                <a16:creationId xmlns:a16="http://schemas.microsoft.com/office/drawing/2014/main" id="{69F16AE2-CEBA-D09E-81A8-364B5C64FE4A}"/>
              </a:ext>
            </a:extLst>
          </p:cNvPr>
          <p:cNvPicPr>
            <a:picLocks noChangeAspect="1"/>
          </p:cNvPicPr>
          <p:nvPr/>
        </p:nvPicPr>
        <p:blipFill>
          <a:blip r:embed="rId2"/>
          <a:srcRect l="15628" r="-1" b="-1"/>
          <a:stretch>
            <a:fillRect/>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B44EA7-BCFB-96BC-7C6B-C4FAD52E4CA3}"/>
              </a:ext>
            </a:extLst>
          </p:cNvPr>
          <p:cNvSpPr>
            <a:spLocks noGrp="1"/>
          </p:cNvSpPr>
          <p:nvPr>
            <p:ph type="title"/>
          </p:nvPr>
        </p:nvSpPr>
        <p:spPr>
          <a:xfrm>
            <a:off x="481029" y="771988"/>
            <a:ext cx="4996293" cy="1942544"/>
          </a:xfrm>
        </p:spPr>
        <p:txBody>
          <a:bodyPr vert="horz" lIns="91440" tIns="45720" rIns="91440" bIns="45720" rtlCol="0" anchor="b">
            <a:normAutofit fontScale="90000"/>
          </a:bodyPr>
          <a:lstStyle/>
          <a:p>
            <a:br>
              <a:rPr lang="en-US" sz="4800" dirty="0">
                <a:solidFill>
                  <a:schemeClr val="bg1"/>
                </a:solidFill>
              </a:rPr>
            </a:br>
            <a:r>
              <a:rPr lang="en-US" sz="4800" dirty="0">
                <a:solidFill>
                  <a:schemeClr val="bg1"/>
                </a:solidFill>
              </a:rPr>
              <a:t>Questions?</a:t>
            </a:r>
            <a:br>
              <a:rPr lang="en-US" sz="4800" dirty="0">
                <a:solidFill>
                  <a:schemeClr val="bg1"/>
                </a:solidFill>
              </a:rPr>
            </a:br>
            <a:endParaRPr lang="en-US" sz="4800" dirty="0">
              <a:solidFill>
                <a:schemeClr val="bg1"/>
              </a:solidFill>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8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Triangle 3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0382E8-672F-42C4-5AE9-DF056E5126AF}"/>
              </a:ext>
            </a:extLst>
          </p:cNvPr>
          <p:cNvSpPr>
            <a:spLocks noGrp="1"/>
          </p:cNvSpPr>
          <p:nvPr>
            <p:ph type="title"/>
          </p:nvPr>
        </p:nvSpPr>
        <p:spPr>
          <a:xfrm>
            <a:off x="947292" y="1220591"/>
            <a:ext cx="8074815" cy="505987"/>
          </a:xfrm>
        </p:spPr>
        <p:txBody>
          <a:bodyPr anchor="ctr">
            <a:normAutofit fontScale="90000"/>
          </a:bodyPr>
          <a:lstStyle/>
          <a:p>
            <a:r>
              <a:rPr lang="en-GB" sz="4800" dirty="0">
                <a:latin typeface="Arial Nova" panose="020B0504020202020204" pitchFamily="34" charset="0"/>
              </a:rPr>
              <a:t>Introduction</a:t>
            </a:r>
          </a:p>
        </p:txBody>
      </p:sp>
      <p:sp>
        <p:nvSpPr>
          <p:cNvPr id="3" name="Content Placeholder 2">
            <a:extLst>
              <a:ext uri="{FF2B5EF4-FFF2-40B4-BE49-F238E27FC236}">
                <a16:creationId xmlns:a16="http://schemas.microsoft.com/office/drawing/2014/main" id="{898A8F70-A479-70F5-A00F-0A19AA31C2EE}"/>
              </a:ext>
            </a:extLst>
          </p:cNvPr>
          <p:cNvSpPr>
            <a:spLocks noGrp="1"/>
          </p:cNvSpPr>
          <p:nvPr>
            <p:ph idx="1"/>
          </p:nvPr>
        </p:nvSpPr>
        <p:spPr>
          <a:xfrm>
            <a:off x="947292" y="2323894"/>
            <a:ext cx="8750709" cy="3145585"/>
          </a:xfrm>
        </p:spPr>
        <p:txBody>
          <a:bodyPr anchor="ctr">
            <a:noAutofit/>
          </a:bodyPr>
          <a:lstStyle/>
          <a:p>
            <a:pPr marL="0" indent="0" algn="just">
              <a:lnSpc>
                <a:spcPct val="100000"/>
              </a:lnSpc>
              <a:spcAft>
                <a:spcPts val="600"/>
              </a:spcAft>
              <a:buNone/>
            </a:pPr>
            <a:r>
              <a:rPr lang="en-US" sz="2000" dirty="0">
                <a:latin typeface="Arial Nova" panose="020B0504020202020204" pitchFamily="34" charset="0"/>
              </a:rPr>
              <a:t>I am Samraj Bhattacharya, a student at Glamorgan School. I have direct experience playing sports, and I also care about maintaining fitness. </a:t>
            </a:r>
          </a:p>
          <a:p>
            <a:pPr marL="0" indent="0" algn="just">
              <a:lnSpc>
                <a:spcPct val="100000"/>
              </a:lnSpc>
              <a:spcAft>
                <a:spcPts val="600"/>
              </a:spcAft>
              <a:buNone/>
            </a:pPr>
            <a:r>
              <a:rPr lang="en-US" sz="2000" dirty="0">
                <a:latin typeface="Arial Nova" panose="020B0504020202020204" pitchFamily="34" charset="0"/>
              </a:rPr>
              <a:t>I wanted to learn how fast the heart slows down after exercise. So, I did a study to see how heart rate changes during and after exercise. I also looked at how this is different for people of different ages, genders, and fitness levels.</a:t>
            </a:r>
          </a:p>
          <a:p>
            <a:pPr marL="0" indent="0" algn="just">
              <a:lnSpc>
                <a:spcPct val="100000"/>
              </a:lnSpc>
              <a:spcAft>
                <a:spcPts val="600"/>
              </a:spcAft>
              <a:buNone/>
            </a:pPr>
            <a:r>
              <a:rPr lang="en-US" sz="2000" dirty="0">
                <a:latin typeface="Arial Nova" panose="020B0504020202020204" pitchFamily="34" charset="0"/>
              </a:rPr>
              <a:t>This study can help give simple ideas on how to plan breaks during exercise. When we understand our limits, we can work within them and stay motivated.</a:t>
            </a:r>
          </a:p>
        </p:txBody>
      </p:sp>
    </p:spTree>
    <p:extLst>
      <p:ext uri="{BB962C8B-B14F-4D97-AF65-F5344CB8AC3E}">
        <p14:creationId xmlns:p14="http://schemas.microsoft.com/office/powerpoint/2010/main" val="79287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81D97A-3AB0-2D1C-8214-973957080479}"/>
              </a:ext>
            </a:extLst>
          </p:cNvPr>
          <p:cNvSpPr>
            <a:spLocks noGrp="1"/>
          </p:cNvSpPr>
          <p:nvPr>
            <p:ph type="title"/>
          </p:nvPr>
        </p:nvSpPr>
        <p:spPr>
          <a:xfrm>
            <a:off x="1315997" y="0"/>
            <a:ext cx="9556955" cy="1147606"/>
          </a:xfrm>
        </p:spPr>
        <p:txBody>
          <a:bodyPr>
            <a:normAutofit/>
          </a:bodyPr>
          <a:lstStyle/>
          <a:p>
            <a:pPr algn="ctr"/>
            <a:r>
              <a:rPr lang="en-GB" sz="3200" dirty="0">
                <a:latin typeface="Arial Nova" panose="020B0504020202020204" pitchFamily="34" charset="0"/>
              </a:rPr>
              <a:t>About the heart, and why does it beat</a:t>
            </a:r>
          </a:p>
        </p:txBody>
      </p:sp>
      <p:sp>
        <p:nvSpPr>
          <p:cNvPr id="3" name="Content Placeholder 2">
            <a:extLst>
              <a:ext uri="{FF2B5EF4-FFF2-40B4-BE49-F238E27FC236}">
                <a16:creationId xmlns:a16="http://schemas.microsoft.com/office/drawing/2014/main" id="{BAF55216-13AB-145F-E8CC-4C83B8B7B24B}"/>
              </a:ext>
            </a:extLst>
          </p:cNvPr>
          <p:cNvSpPr>
            <a:spLocks noGrp="1"/>
          </p:cNvSpPr>
          <p:nvPr>
            <p:ph idx="1"/>
          </p:nvPr>
        </p:nvSpPr>
        <p:spPr>
          <a:xfrm>
            <a:off x="1" y="1086899"/>
            <a:ext cx="12192000" cy="5771102"/>
          </a:xfrm>
        </p:spPr>
        <p:txBody>
          <a:bodyPr>
            <a:noAutofit/>
          </a:bodyPr>
          <a:lstStyle/>
          <a:p>
            <a:pPr marL="0" indent="0" algn="just">
              <a:buNone/>
            </a:pPr>
            <a:r>
              <a:rPr lang="en-US" sz="1700" dirty="0">
                <a:latin typeface="Arial Nova" panose="020B0504020202020204" pitchFamily="34" charset="0"/>
              </a:rPr>
              <a:t>Our body uses oxygen to oxidize nutrients such as glucose, producing ATP that powers muscle contraction, neural activity, and organ function. To deliver oxygen and metabolic substrates efficiently, the cardiovascular system maintains a continuous, regulated flow of blood. The heart is a muscular pump with four chambers two atria and two ventricles that work in a precisely coordinated sequence.</a:t>
            </a:r>
          </a:p>
          <a:p>
            <a:pPr marL="0" indent="0" algn="just">
              <a:buNone/>
            </a:pPr>
            <a:r>
              <a:rPr lang="en-US" sz="1700" dirty="0">
                <a:latin typeface="Arial Nova" panose="020B0504020202020204" pitchFamily="34" charset="0"/>
              </a:rPr>
              <a:t>The heart is a muscular pump with four chambers two atria and two ventricles that work in a precisely coordinated sequence. : two upper ones called </a:t>
            </a:r>
            <a:r>
              <a:rPr lang="en-US" sz="1700" b="1" dirty="0">
                <a:latin typeface="Arial Nova" panose="020B0504020202020204" pitchFamily="34" charset="0"/>
              </a:rPr>
              <a:t>atria</a:t>
            </a:r>
            <a:r>
              <a:rPr lang="en-US" sz="1700" dirty="0">
                <a:latin typeface="Arial Nova" panose="020B0504020202020204" pitchFamily="34" charset="0"/>
              </a:rPr>
              <a:t> and two lower ones called </a:t>
            </a:r>
            <a:r>
              <a:rPr lang="en-US" sz="1700" b="1" dirty="0">
                <a:latin typeface="Arial Nova" panose="020B0504020202020204" pitchFamily="34" charset="0"/>
              </a:rPr>
              <a:t>ventricles</a:t>
            </a:r>
            <a:r>
              <a:rPr lang="en-US" sz="1700" dirty="0">
                <a:latin typeface="Arial Nova" panose="020B0504020202020204" pitchFamily="34" charset="0"/>
              </a:rPr>
              <a:t>. It </a:t>
            </a:r>
            <a:r>
              <a:rPr lang="en-US" sz="1700" b="1" dirty="0">
                <a:latin typeface="Arial Nova" panose="020B0504020202020204" pitchFamily="34" charset="0"/>
              </a:rPr>
              <a:t>pumps</a:t>
            </a:r>
            <a:r>
              <a:rPr lang="en-US" sz="1700" dirty="0">
                <a:latin typeface="Arial Nova" panose="020B0504020202020204" pitchFamily="34" charset="0"/>
              </a:rPr>
              <a:t> </a:t>
            </a:r>
            <a:r>
              <a:rPr lang="en-US" sz="1700" b="1" dirty="0">
                <a:latin typeface="Arial Nova" panose="020B0504020202020204" pitchFamily="34" charset="0"/>
              </a:rPr>
              <a:t>blood</a:t>
            </a:r>
            <a:r>
              <a:rPr lang="en-US" sz="1700" dirty="0">
                <a:latin typeface="Arial Nova" panose="020B0504020202020204" pitchFamily="34" charset="0"/>
              </a:rPr>
              <a:t> throughout the </a:t>
            </a:r>
            <a:r>
              <a:rPr lang="en-US" sz="1700" b="1" dirty="0">
                <a:latin typeface="Arial Nova" panose="020B0504020202020204" pitchFamily="34" charset="0"/>
              </a:rPr>
              <a:t>body</a:t>
            </a:r>
            <a:r>
              <a:rPr lang="en-US" sz="1700" dirty="0">
                <a:latin typeface="Arial Nova" panose="020B0504020202020204" pitchFamily="34" charset="0"/>
              </a:rPr>
              <a:t> to deliver </a:t>
            </a:r>
            <a:r>
              <a:rPr lang="en-US" sz="1700" b="1" dirty="0">
                <a:latin typeface="Arial Nova" panose="020B0504020202020204" pitchFamily="34" charset="0"/>
              </a:rPr>
              <a:t>oxygen</a:t>
            </a:r>
            <a:r>
              <a:rPr lang="en-US" sz="1700" dirty="0">
                <a:latin typeface="Arial Nova" panose="020B0504020202020204" pitchFamily="34" charset="0"/>
              </a:rPr>
              <a:t> and </a:t>
            </a:r>
            <a:r>
              <a:rPr lang="en-US" sz="1700" b="1" dirty="0">
                <a:latin typeface="Arial Nova" panose="020B0504020202020204" pitchFamily="34" charset="0"/>
              </a:rPr>
              <a:t>nutrients</a:t>
            </a:r>
            <a:r>
              <a:rPr lang="en-US" sz="1700" dirty="0">
                <a:latin typeface="Arial Nova" panose="020B0504020202020204" pitchFamily="34" charset="0"/>
              </a:rPr>
              <a:t> while removing </a:t>
            </a:r>
            <a:r>
              <a:rPr lang="en-US" sz="1700" b="1" dirty="0">
                <a:latin typeface="Arial Nova" panose="020B0504020202020204" pitchFamily="34" charset="0"/>
              </a:rPr>
              <a:t>wastes</a:t>
            </a:r>
            <a:r>
              <a:rPr lang="en-US" sz="1700" dirty="0">
                <a:latin typeface="Arial Nova" panose="020B0504020202020204" pitchFamily="34" charset="0"/>
              </a:rPr>
              <a:t> like </a:t>
            </a:r>
            <a:r>
              <a:rPr lang="en-US" sz="1700" b="1" dirty="0">
                <a:latin typeface="Arial Nova" panose="020B0504020202020204" pitchFamily="34" charset="0"/>
              </a:rPr>
              <a:t>carbon dioxide</a:t>
            </a:r>
            <a:r>
              <a:rPr lang="en-US" sz="1700" dirty="0">
                <a:latin typeface="Arial Nova" panose="020B0504020202020204" pitchFamily="34" charset="0"/>
              </a:rPr>
              <a:t>. </a:t>
            </a:r>
            <a:r>
              <a:rPr lang="en-US" sz="1700" b="1" dirty="0">
                <a:latin typeface="Arial Nova" panose="020B0504020202020204" pitchFamily="34" charset="0"/>
              </a:rPr>
              <a:t>Deoxygenated</a:t>
            </a:r>
            <a:r>
              <a:rPr lang="en-US" sz="1700" dirty="0">
                <a:latin typeface="Arial Nova" panose="020B0504020202020204" pitchFamily="34" charset="0"/>
              </a:rPr>
              <a:t> blood enters the </a:t>
            </a:r>
            <a:r>
              <a:rPr lang="en-US" sz="1700" b="1" dirty="0">
                <a:latin typeface="Arial Nova" panose="020B0504020202020204" pitchFamily="34" charset="0"/>
              </a:rPr>
              <a:t>right atrium</a:t>
            </a:r>
            <a:r>
              <a:rPr lang="en-US" sz="1700" dirty="0">
                <a:latin typeface="Arial Nova" panose="020B0504020202020204" pitchFamily="34" charset="0"/>
              </a:rPr>
              <a:t>, moves into the </a:t>
            </a:r>
            <a:r>
              <a:rPr lang="en-US" sz="1700" b="1" dirty="0">
                <a:latin typeface="Arial Nova" panose="020B0504020202020204" pitchFamily="34" charset="0"/>
              </a:rPr>
              <a:t>right ventricle</a:t>
            </a:r>
            <a:r>
              <a:rPr lang="en-US" sz="1700" dirty="0">
                <a:latin typeface="Arial Nova" panose="020B0504020202020204" pitchFamily="34" charset="0"/>
              </a:rPr>
              <a:t>, and is sent to the </a:t>
            </a:r>
            <a:r>
              <a:rPr lang="en-US" sz="1700" b="1" dirty="0">
                <a:latin typeface="Arial Nova" panose="020B0504020202020204" pitchFamily="34" charset="0"/>
              </a:rPr>
              <a:t>lungs</a:t>
            </a:r>
            <a:r>
              <a:rPr lang="en-US" sz="1700" dirty="0">
                <a:latin typeface="Arial Nova" panose="020B0504020202020204" pitchFamily="34" charset="0"/>
              </a:rPr>
              <a:t> to pick up </a:t>
            </a:r>
            <a:r>
              <a:rPr lang="en-US" sz="1700" b="1" dirty="0">
                <a:latin typeface="Arial Nova" panose="020B0504020202020204" pitchFamily="34" charset="0"/>
              </a:rPr>
              <a:t>oxygen</a:t>
            </a:r>
            <a:r>
              <a:rPr lang="en-US" sz="1700" dirty="0">
                <a:latin typeface="Arial Nova" panose="020B0504020202020204" pitchFamily="34" charset="0"/>
              </a:rPr>
              <a:t>. The </a:t>
            </a:r>
            <a:r>
              <a:rPr lang="en-US" sz="1700" b="1" dirty="0">
                <a:latin typeface="Arial Nova" panose="020B0504020202020204" pitchFamily="34" charset="0"/>
              </a:rPr>
              <a:t>Oxygenated blood</a:t>
            </a:r>
            <a:r>
              <a:rPr lang="en-US" sz="1700" dirty="0">
                <a:latin typeface="Arial Nova" panose="020B0504020202020204" pitchFamily="34" charset="0"/>
              </a:rPr>
              <a:t> returns to the </a:t>
            </a:r>
            <a:r>
              <a:rPr lang="en-US" sz="1700" b="1" dirty="0">
                <a:latin typeface="Arial Nova" panose="020B0504020202020204" pitchFamily="34" charset="0"/>
              </a:rPr>
              <a:t>left atrium</a:t>
            </a:r>
            <a:r>
              <a:rPr lang="en-US" sz="1700" dirty="0">
                <a:latin typeface="Arial Nova" panose="020B0504020202020204" pitchFamily="34" charset="0"/>
              </a:rPr>
              <a:t>, flows into the </a:t>
            </a:r>
            <a:r>
              <a:rPr lang="en-US" sz="1700" b="1" dirty="0">
                <a:latin typeface="Arial Nova" panose="020B0504020202020204" pitchFamily="34" charset="0"/>
              </a:rPr>
              <a:t>left ventricle</a:t>
            </a:r>
            <a:r>
              <a:rPr lang="en-US" sz="1700" dirty="0">
                <a:latin typeface="Arial Nova" panose="020B0504020202020204" pitchFamily="34" charset="0"/>
              </a:rPr>
              <a:t>, and is </a:t>
            </a:r>
            <a:r>
              <a:rPr lang="en-US" sz="1700" b="1" dirty="0">
                <a:latin typeface="Arial Nova" panose="020B0504020202020204" pitchFamily="34" charset="0"/>
              </a:rPr>
              <a:t>pumped</a:t>
            </a:r>
            <a:r>
              <a:rPr lang="en-US" sz="1700" dirty="0">
                <a:latin typeface="Arial Nova" panose="020B0504020202020204" pitchFamily="34" charset="0"/>
              </a:rPr>
              <a:t> out to the rest of the </a:t>
            </a:r>
            <a:r>
              <a:rPr lang="en-US" sz="1700" b="1" dirty="0">
                <a:latin typeface="Arial Nova" panose="020B0504020202020204" pitchFamily="34" charset="0"/>
              </a:rPr>
              <a:t>body</a:t>
            </a:r>
            <a:r>
              <a:rPr lang="en-US" sz="1700" dirty="0">
                <a:latin typeface="Arial Nova" panose="020B0504020202020204" pitchFamily="34" charset="0"/>
              </a:rPr>
              <a:t>. The </a:t>
            </a:r>
            <a:r>
              <a:rPr lang="en-US" sz="1700" b="1" dirty="0">
                <a:latin typeface="Arial Nova" panose="020B0504020202020204" pitchFamily="34" charset="0"/>
              </a:rPr>
              <a:t>heartbeat</a:t>
            </a:r>
            <a:r>
              <a:rPr lang="en-US" sz="1700" dirty="0">
                <a:latin typeface="Arial Nova" panose="020B0504020202020204" pitchFamily="34" charset="0"/>
              </a:rPr>
              <a:t> is controlled by </a:t>
            </a:r>
            <a:r>
              <a:rPr lang="en-US" sz="1700" b="1" dirty="0">
                <a:latin typeface="Arial Nova" panose="020B0504020202020204" pitchFamily="34" charset="0"/>
              </a:rPr>
              <a:t>electrical signals</a:t>
            </a:r>
            <a:r>
              <a:rPr lang="en-US" sz="1700" dirty="0">
                <a:latin typeface="Arial Nova" panose="020B0504020202020204" pitchFamily="34" charset="0"/>
              </a:rPr>
              <a:t> from the </a:t>
            </a:r>
            <a:r>
              <a:rPr lang="en-US" sz="1700" b="1" dirty="0">
                <a:latin typeface="Arial Nova" panose="020B0504020202020204" pitchFamily="34" charset="0"/>
              </a:rPr>
              <a:t>SA node</a:t>
            </a:r>
            <a:r>
              <a:rPr lang="en-US" sz="1700" dirty="0">
                <a:latin typeface="Arial Nova" panose="020B0504020202020204" pitchFamily="34" charset="0"/>
              </a:rPr>
              <a:t>, which pass through the </a:t>
            </a:r>
            <a:r>
              <a:rPr lang="en-US" sz="1700" b="1" dirty="0">
                <a:latin typeface="Arial Nova" panose="020B0504020202020204" pitchFamily="34" charset="0"/>
              </a:rPr>
              <a:t>AV node</a:t>
            </a:r>
            <a:r>
              <a:rPr lang="en-US" sz="1700" dirty="0">
                <a:latin typeface="Arial Nova" panose="020B0504020202020204" pitchFamily="34" charset="0"/>
              </a:rPr>
              <a:t> and the </a:t>
            </a:r>
            <a:r>
              <a:rPr lang="en-US" sz="1700" b="1" dirty="0">
                <a:latin typeface="Arial Nova" panose="020B0504020202020204" pitchFamily="34" charset="0"/>
              </a:rPr>
              <a:t>His-Purkinje system</a:t>
            </a:r>
            <a:r>
              <a:rPr lang="en-US" sz="1700" dirty="0">
                <a:latin typeface="Arial Nova" panose="020B0504020202020204" pitchFamily="34" charset="0"/>
              </a:rPr>
              <a:t>, making the </a:t>
            </a:r>
            <a:r>
              <a:rPr lang="en-US" sz="1700" b="1" dirty="0">
                <a:latin typeface="Arial Nova" panose="020B0504020202020204" pitchFamily="34" charset="0"/>
              </a:rPr>
              <a:t>ventricles</a:t>
            </a:r>
            <a:r>
              <a:rPr lang="en-US" sz="1700" dirty="0">
                <a:latin typeface="Arial Nova" panose="020B0504020202020204" pitchFamily="34" charset="0"/>
              </a:rPr>
              <a:t> </a:t>
            </a:r>
            <a:r>
              <a:rPr lang="en-US" sz="1700" b="1" dirty="0">
                <a:latin typeface="Arial Nova" panose="020B0504020202020204" pitchFamily="34" charset="0"/>
              </a:rPr>
              <a:t>contract</a:t>
            </a:r>
            <a:r>
              <a:rPr lang="en-US" sz="1700" dirty="0">
                <a:latin typeface="Arial Nova" panose="020B0504020202020204" pitchFamily="34" charset="0"/>
              </a:rPr>
              <a:t> together. The </a:t>
            </a:r>
            <a:r>
              <a:rPr lang="en-US" sz="1700" b="1" dirty="0">
                <a:latin typeface="Arial Nova" panose="020B0504020202020204" pitchFamily="34" charset="0"/>
              </a:rPr>
              <a:t>AV node</a:t>
            </a:r>
            <a:r>
              <a:rPr lang="en-US" sz="1700" dirty="0">
                <a:latin typeface="Arial Nova" panose="020B0504020202020204" pitchFamily="34" charset="0"/>
              </a:rPr>
              <a:t> delays the </a:t>
            </a:r>
            <a:r>
              <a:rPr lang="en-US" sz="1700" b="1" dirty="0">
                <a:latin typeface="Arial Nova" panose="020B0504020202020204" pitchFamily="34" charset="0"/>
              </a:rPr>
              <a:t>signal</a:t>
            </a:r>
            <a:r>
              <a:rPr lang="en-US" sz="1700" dirty="0">
                <a:latin typeface="Arial Nova" panose="020B0504020202020204" pitchFamily="34" charset="0"/>
              </a:rPr>
              <a:t> slightly to allow the </a:t>
            </a:r>
            <a:r>
              <a:rPr lang="en-US" sz="1700" b="1" dirty="0">
                <a:latin typeface="Arial Nova" panose="020B0504020202020204" pitchFamily="34" charset="0"/>
              </a:rPr>
              <a:t>atria</a:t>
            </a:r>
            <a:r>
              <a:rPr lang="en-US" sz="1700" dirty="0">
                <a:latin typeface="Arial Nova" panose="020B0504020202020204" pitchFamily="34" charset="0"/>
              </a:rPr>
              <a:t> to finish </a:t>
            </a:r>
            <a:r>
              <a:rPr lang="en-US" sz="1700" b="1" dirty="0">
                <a:latin typeface="Arial Nova" panose="020B0504020202020204" pitchFamily="34" charset="0"/>
              </a:rPr>
              <a:t>contracting</a:t>
            </a:r>
            <a:r>
              <a:rPr lang="en-US" sz="1700" dirty="0">
                <a:latin typeface="Arial Nova" panose="020B0504020202020204" pitchFamily="34" charset="0"/>
              </a:rPr>
              <a:t> before the </a:t>
            </a:r>
            <a:r>
              <a:rPr lang="en-US" sz="1700" b="1" dirty="0">
                <a:latin typeface="Arial Nova" panose="020B0504020202020204" pitchFamily="34" charset="0"/>
              </a:rPr>
              <a:t>ventricles</a:t>
            </a:r>
            <a:r>
              <a:rPr lang="en-US" sz="1700" dirty="0">
                <a:latin typeface="Arial Nova" panose="020B0504020202020204" pitchFamily="34" charset="0"/>
              </a:rPr>
              <a:t> </a:t>
            </a:r>
            <a:r>
              <a:rPr lang="en-US" sz="1700" b="1" dirty="0">
                <a:latin typeface="Arial Nova" panose="020B0504020202020204" pitchFamily="34" charset="0"/>
              </a:rPr>
              <a:t>contract</a:t>
            </a:r>
            <a:r>
              <a:rPr lang="en-US" sz="1700" dirty="0">
                <a:latin typeface="Arial Nova" panose="020B0504020202020204" pitchFamily="34" charset="0"/>
              </a:rPr>
              <a:t>. This </a:t>
            </a:r>
            <a:r>
              <a:rPr lang="en-US" sz="1700" b="1" dirty="0">
                <a:latin typeface="Arial Nova" panose="020B0504020202020204" pitchFamily="34" charset="0"/>
              </a:rPr>
              <a:t>coordination</a:t>
            </a:r>
            <a:r>
              <a:rPr lang="en-US" sz="1700" dirty="0">
                <a:latin typeface="Arial Nova" panose="020B0504020202020204" pitchFamily="34" charset="0"/>
              </a:rPr>
              <a:t> ensures </a:t>
            </a:r>
            <a:r>
              <a:rPr lang="en-US" sz="1700" b="1" dirty="0">
                <a:latin typeface="Arial Nova" panose="020B0504020202020204" pitchFamily="34" charset="0"/>
              </a:rPr>
              <a:t>blood</a:t>
            </a:r>
            <a:r>
              <a:rPr lang="en-US" sz="1700" dirty="0">
                <a:latin typeface="Arial Nova" panose="020B0504020202020204" pitchFamily="34" charset="0"/>
              </a:rPr>
              <a:t> flows efficiently through the </a:t>
            </a:r>
            <a:r>
              <a:rPr lang="en-US" sz="1700" b="1" dirty="0">
                <a:latin typeface="Arial Nova" panose="020B0504020202020204" pitchFamily="34" charset="0"/>
              </a:rPr>
              <a:t>heart</a:t>
            </a:r>
            <a:r>
              <a:rPr lang="en-US" sz="1700" dirty="0">
                <a:latin typeface="Arial Nova" panose="020B0504020202020204" pitchFamily="34" charset="0"/>
              </a:rPr>
              <a:t> and to the </a:t>
            </a:r>
            <a:r>
              <a:rPr lang="en-US" sz="1700" b="1" dirty="0">
                <a:latin typeface="Arial Nova" panose="020B0504020202020204" pitchFamily="34" charset="0"/>
              </a:rPr>
              <a:t>body</a:t>
            </a:r>
            <a:r>
              <a:rPr lang="en-US" sz="1700" dirty="0">
                <a:latin typeface="Arial Nova" panose="020B0504020202020204" pitchFamily="34" charset="0"/>
              </a:rPr>
              <a:t>. The </a:t>
            </a:r>
            <a:r>
              <a:rPr lang="en-US" sz="1700" b="1" dirty="0">
                <a:latin typeface="Arial Nova" panose="020B0504020202020204" pitchFamily="34" charset="0"/>
              </a:rPr>
              <a:t>Purkinje fibers</a:t>
            </a:r>
            <a:r>
              <a:rPr lang="en-US" sz="1700" dirty="0">
                <a:latin typeface="Arial Nova" panose="020B0504020202020204" pitchFamily="34" charset="0"/>
              </a:rPr>
              <a:t> rapidly carry </a:t>
            </a:r>
            <a:r>
              <a:rPr lang="en-US" sz="1700" b="1" dirty="0">
                <a:latin typeface="Arial Nova" panose="020B0504020202020204" pitchFamily="34" charset="0"/>
              </a:rPr>
              <a:t>electrical signals</a:t>
            </a:r>
            <a:r>
              <a:rPr lang="en-US" sz="1700" dirty="0">
                <a:latin typeface="Arial Nova" panose="020B0504020202020204" pitchFamily="34" charset="0"/>
              </a:rPr>
              <a:t> through the </a:t>
            </a:r>
            <a:r>
              <a:rPr lang="en-US" sz="1700" b="1" dirty="0">
                <a:latin typeface="Arial Nova" panose="020B0504020202020204" pitchFamily="34" charset="0"/>
              </a:rPr>
              <a:t>ventricles</a:t>
            </a:r>
            <a:r>
              <a:rPr lang="en-US" sz="1700" dirty="0">
                <a:latin typeface="Arial Nova" panose="020B0504020202020204" pitchFamily="34" charset="0"/>
              </a:rPr>
              <a:t>, making the </a:t>
            </a:r>
            <a:r>
              <a:rPr lang="en-US" sz="1700" b="1" dirty="0">
                <a:latin typeface="Arial Nova" panose="020B0504020202020204" pitchFamily="34" charset="0"/>
              </a:rPr>
              <a:t>muscle cells</a:t>
            </a:r>
            <a:r>
              <a:rPr lang="en-US" sz="1700" dirty="0">
                <a:latin typeface="Arial Nova" panose="020B0504020202020204" pitchFamily="34" charset="0"/>
              </a:rPr>
              <a:t> </a:t>
            </a:r>
            <a:r>
              <a:rPr lang="en-US" sz="1700" b="1" dirty="0">
                <a:latin typeface="Arial Nova" panose="020B0504020202020204" pitchFamily="34" charset="0"/>
              </a:rPr>
              <a:t>contract</a:t>
            </a:r>
            <a:r>
              <a:rPr lang="en-US" sz="1700" dirty="0">
                <a:latin typeface="Arial Nova" panose="020B0504020202020204" pitchFamily="34" charset="0"/>
              </a:rPr>
              <a:t> almost simultaneously. By distributing the </a:t>
            </a:r>
            <a:r>
              <a:rPr lang="en-US" sz="1700" b="1" dirty="0">
                <a:latin typeface="Arial Nova" panose="020B0504020202020204" pitchFamily="34" charset="0"/>
              </a:rPr>
              <a:t>signal</a:t>
            </a:r>
            <a:r>
              <a:rPr lang="en-US" sz="1700" dirty="0">
                <a:latin typeface="Arial Nova" panose="020B0504020202020204" pitchFamily="34" charset="0"/>
              </a:rPr>
              <a:t> quickly from the </a:t>
            </a:r>
            <a:r>
              <a:rPr lang="en-US" sz="1700" b="1" dirty="0">
                <a:latin typeface="Arial Nova" panose="020B0504020202020204" pitchFamily="34" charset="0"/>
              </a:rPr>
              <a:t>inner walls</a:t>
            </a:r>
            <a:r>
              <a:rPr lang="en-US" sz="1700" dirty="0">
                <a:latin typeface="Arial Nova" panose="020B0504020202020204" pitchFamily="34" charset="0"/>
              </a:rPr>
              <a:t> to the </a:t>
            </a:r>
            <a:r>
              <a:rPr lang="en-US" sz="1700" b="1" dirty="0">
                <a:latin typeface="Arial Nova" panose="020B0504020202020204" pitchFamily="34" charset="0"/>
              </a:rPr>
              <a:t>outer walls</a:t>
            </a:r>
            <a:r>
              <a:rPr lang="en-US" sz="1700" dirty="0">
                <a:latin typeface="Arial Nova" panose="020B0504020202020204" pitchFamily="34" charset="0"/>
              </a:rPr>
              <a:t>, they ensure the </a:t>
            </a:r>
            <a:r>
              <a:rPr lang="en-US" sz="1700" b="1" dirty="0">
                <a:latin typeface="Arial Nova" panose="020B0504020202020204" pitchFamily="34" charset="0"/>
              </a:rPr>
              <a:t>ventricles</a:t>
            </a:r>
            <a:r>
              <a:rPr lang="en-US" sz="1700" dirty="0">
                <a:latin typeface="Arial Nova" panose="020B0504020202020204" pitchFamily="34" charset="0"/>
              </a:rPr>
              <a:t> </a:t>
            </a:r>
            <a:r>
              <a:rPr lang="en-US" sz="1700" b="1" dirty="0">
                <a:latin typeface="Arial Nova" panose="020B0504020202020204" pitchFamily="34" charset="0"/>
              </a:rPr>
              <a:t>squeeze</a:t>
            </a:r>
            <a:r>
              <a:rPr lang="en-US" sz="1700" dirty="0">
                <a:latin typeface="Arial Nova" panose="020B0504020202020204" pitchFamily="34" charset="0"/>
              </a:rPr>
              <a:t> from the </a:t>
            </a:r>
            <a:r>
              <a:rPr lang="en-US" sz="1700" b="1" dirty="0">
                <a:latin typeface="Arial Nova" panose="020B0504020202020204" pitchFamily="34" charset="0"/>
              </a:rPr>
              <a:t>bottom up</a:t>
            </a:r>
            <a:r>
              <a:rPr lang="en-US" sz="1700" dirty="0">
                <a:latin typeface="Arial Nova" panose="020B0504020202020204" pitchFamily="34" charset="0"/>
              </a:rPr>
              <a:t>, efficiently </a:t>
            </a:r>
            <a:r>
              <a:rPr lang="en-US" sz="1700" b="1" dirty="0">
                <a:latin typeface="Arial Nova" panose="020B0504020202020204" pitchFamily="34" charset="0"/>
              </a:rPr>
              <a:t>pushing blood</a:t>
            </a:r>
            <a:r>
              <a:rPr lang="en-US" sz="1700" dirty="0">
                <a:latin typeface="Arial Nova" panose="020B0504020202020204" pitchFamily="34" charset="0"/>
              </a:rPr>
              <a:t> out of the </a:t>
            </a:r>
            <a:r>
              <a:rPr lang="en-US" sz="1700" b="1" dirty="0">
                <a:latin typeface="Arial Nova" panose="020B0504020202020204" pitchFamily="34" charset="0"/>
              </a:rPr>
              <a:t>heart</a:t>
            </a:r>
            <a:r>
              <a:rPr lang="en-US" sz="1700" dirty="0">
                <a:latin typeface="Arial Nova" panose="020B0504020202020204" pitchFamily="34" charset="0"/>
              </a:rPr>
              <a:t>.</a:t>
            </a:r>
          </a:p>
          <a:p>
            <a:pPr marL="0" indent="0" algn="just">
              <a:buNone/>
            </a:pPr>
            <a:r>
              <a:rPr lang="en-US" sz="1700" dirty="0">
                <a:latin typeface="Arial Nova" panose="020B0504020202020204" pitchFamily="34" charset="0"/>
              </a:rPr>
              <a:t>The heart beats faster or slower depending on how much oxygen the body needs. When we exercise, breathing gets faster and the heart pumps quicker to deliver more oxygen. When we rest, breathing and heart rate slow down because the body needs less oxygen. The more active we are, the more oxygen we need, and the faster the heart beats.</a:t>
            </a:r>
          </a:p>
          <a:p>
            <a:pPr marL="0" indent="0" algn="just">
              <a:buNone/>
            </a:pPr>
            <a:r>
              <a:rPr lang="en-US" sz="1700" b="1" u="sng" dirty="0">
                <a:latin typeface="Arial Nova" panose="020B0504020202020204" pitchFamily="34" charset="0"/>
              </a:rPr>
              <a:t>In short:</a:t>
            </a:r>
          </a:p>
          <a:p>
            <a:pPr algn="just">
              <a:lnSpc>
                <a:spcPct val="100000"/>
              </a:lnSpc>
              <a:spcBef>
                <a:spcPts val="0"/>
              </a:spcBef>
              <a:spcAft>
                <a:spcPts val="300"/>
              </a:spcAft>
            </a:pPr>
            <a:r>
              <a:rPr lang="en-US" sz="1700" dirty="0">
                <a:latin typeface="Arial Nova" panose="020B0504020202020204" pitchFamily="34" charset="0"/>
              </a:rPr>
              <a:t>The heart pumps blood to deliver oxygen needed for normal body functions.</a:t>
            </a:r>
          </a:p>
          <a:p>
            <a:pPr algn="just">
              <a:lnSpc>
                <a:spcPct val="100000"/>
              </a:lnSpc>
              <a:spcBef>
                <a:spcPts val="0"/>
              </a:spcBef>
              <a:spcAft>
                <a:spcPts val="300"/>
              </a:spcAft>
            </a:pPr>
            <a:r>
              <a:rPr lang="en-US" sz="1700" dirty="0">
                <a:latin typeface="Arial Nova" panose="020B0504020202020204" pitchFamily="34" charset="0"/>
              </a:rPr>
              <a:t>Oxygen needs change based on activity level.</a:t>
            </a:r>
          </a:p>
          <a:p>
            <a:pPr algn="just">
              <a:lnSpc>
                <a:spcPct val="100000"/>
              </a:lnSpc>
              <a:spcBef>
                <a:spcPts val="0"/>
              </a:spcBef>
              <a:spcAft>
                <a:spcPts val="300"/>
              </a:spcAft>
            </a:pPr>
            <a:r>
              <a:rPr lang="en-US" sz="1700" dirty="0">
                <a:latin typeface="Arial Nova" panose="020B0504020202020204" pitchFamily="34" charset="0"/>
              </a:rPr>
              <a:t>Different people need different amounts of oxygen depending on age, sex, and fitness level.</a:t>
            </a:r>
          </a:p>
        </p:txBody>
      </p:sp>
    </p:spTree>
    <p:extLst>
      <p:ext uri="{BB962C8B-B14F-4D97-AF65-F5344CB8AC3E}">
        <p14:creationId xmlns:p14="http://schemas.microsoft.com/office/powerpoint/2010/main" val="169913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70758F-58FA-06C1-B825-3EA780463E8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dirty="0">
                <a:solidFill>
                  <a:schemeClr val="tx1"/>
                </a:solidFill>
                <a:latin typeface="+mj-lt"/>
                <a:ea typeface="+mj-ea"/>
                <a:cs typeface="+mj-cs"/>
              </a:rPr>
              <a:t>Diagram of the heart and circulatory system</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1B220F5-F758-8BE2-8CBE-461454D7C9AB}"/>
              </a:ext>
            </a:extLst>
          </p:cNvPr>
          <p:cNvPicPr>
            <a:picLocks noChangeAspect="1"/>
          </p:cNvPicPr>
          <p:nvPr/>
        </p:nvPicPr>
        <p:blipFill>
          <a:blip r:embed="rId2"/>
          <a:srcRect l="2870" r="5147" b="8195"/>
          <a:stretch>
            <a:fillRect/>
          </a:stretch>
        </p:blipFill>
        <p:spPr>
          <a:xfrm>
            <a:off x="5074099" y="156585"/>
            <a:ext cx="6078724" cy="6471425"/>
          </a:xfrm>
          <a:prstGeom prst="rect">
            <a:avLst/>
          </a:prstGeom>
        </p:spPr>
      </p:pic>
    </p:spTree>
    <p:extLst>
      <p:ext uri="{BB962C8B-B14F-4D97-AF65-F5344CB8AC3E}">
        <p14:creationId xmlns:p14="http://schemas.microsoft.com/office/powerpoint/2010/main" val="370838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7606D8-4F0D-932F-E4E7-DF4C2D604D00}"/>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DA45336-39C7-7F07-F3D6-950E106D8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4" name="Right Triangle 33">
            <a:extLst>
              <a:ext uri="{FF2B5EF4-FFF2-40B4-BE49-F238E27FC236}">
                <a16:creationId xmlns:a16="http://schemas.microsoft.com/office/drawing/2014/main" id="{664F99BC-8752-B8AF-31F3-150966CD5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5" name="Rectangle 34">
            <a:extLst>
              <a:ext uri="{FF2B5EF4-FFF2-40B4-BE49-F238E27FC236}">
                <a16:creationId xmlns:a16="http://schemas.microsoft.com/office/drawing/2014/main" id="{BE5E3DE2-7515-33BC-10DA-5B05E0603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BF62F82-71B3-33B2-BECC-EBD2E40654DB}"/>
              </a:ext>
            </a:extLst>
          </p:cNvPr>
          <p:cNvSpPr>
            <a:spLocks noGrp="1"/>
          </p:cNvSpPr>
          <p:nvPr>
            <p:ph type="title"/>
          </p:nvPr>
        </p:nvSpPr>
        <p:spPr>
          <a:xfrm>
            <a:off x="786581" y="745433"/>
            <a:ext cx="8074815" cy="505987"/>
          </a:xfrm>
        </p:spPr>
        <p:txBody>
          <a:bodyPr anchor="ctr">
            <a:noAutofit/>
          </a:bodyPr>
          <a:lstStyle/>
          <a:p>
            <a:r>
              <a:rPr lang="en-GB" sz="3600" dirty="0">
                <a:latin typeface="Arial Nova" panose="020B0504020202020204" pitchFamily="34" charset="0"/>
              </a:rPr>
              <a:t>About my study</a:t>
            </a:r>
          </a:p>
        </p:txBody>
      </p:sp>
      <p:sp>
        <p:nvSpPr>
          <p:cNvPr id="3" name="Content Placeholder 2">
            <a:extLst>
              <a:ext uri="{FF2B5EF4-FFF2-40B4-BE49-F238E27FC236}">
                <a16:creationId xmlns:a16="http://schemas.microsoft.com/office/drawing/2014/main" id="{3EB3728D-60F9-7A70-3C6C-E5585E1DC307}"/>
              </a:ext>
            </a:extLst>
          </p:cNvPr>
          <p:cNvSpPr>
            <a:spLocks noGrp="1"/>
          </p:cNvSpPr>
          <p:nvPr>
            <p:ph idx="1"/>
          </p:nvPr>
        </p:nvSpPr>
        <p:spPr>
          <a:xfrm>
            <a:off x="786582" y="1453261"/>
            <a:ext cx="10146890" cy="3011868"/>
          </a:xfrm>
        </p:spPr>
        <p:txBody>
          <a:bodyPr anchor="ctr">
            <a:noAutofit/>
          </a:bodyPr>
          <a:lstStyle/>
          <a:p>
            <a:pPr marL="0" indent="0" algn="just">
              <a:lnSpc>
                <a:spcPct val="100000"/>
              </a:lnSpc>
              <a:spcBef>
                <a:spcPts val="0"/>
              </a:spcBef>
              <a:buNone/>
            </a:pPr>
            <a:r>
              <a:rPr lang="en-US" sz="1400" b="1" dirty="0">
                <a:latin typeface="Arial Nova" panose="020B0504020202020204" pitchFamily="34" charset="0"/>
              </a:rPr>
              <a:t>Equipment &amp; Subjects:</a:t>
            </a:r>
            <a:endParaRPr lang="en-US" sz="1400" dirty="0">
              <a:latin typeface="Arial Nova" panose="020B0504020202020204" pitchFamily="34" charset="0"/>
            </a:endParaRPr>
          </a:p>
          <a:p>
            <a:pPr algn="just">
              <a:lnSpc>
                <a:spcPct val="100000"/>
              </a:lnSpc>
              <a:spcBef>
                <a:spcPts val="0"/>
              </a:spcBef>
            </a:pPr>
            <a:r>
              <a:rPr lang="en-US" sz="1400" dirty="0">
                <a:latin typeface="Arial Nova" panose="020B0504020202020204" pitchFamily="34" charset="0"/>
              </a:rPr>
              <a:t>Heart rate monitor or smart watch</a:t>
            </a:r>
          </a:p>
          <a:p>
            <a:pPr algn="just">
              <a:lnSpc>
                <a:spcPct val="100000"/>
              </a:lnSpc>
              <a:spcBef>
                <a:spcPts val="0"/>
              </a:spcBef>
            </a:pPr>
            <a:r>
              <a:rPr lang="en-US" sz="1400" dirty="0">
                <a:latin typeface="Arial Nova" panose="020B0504020202020204" pitchFamily="34" charset="0"/>
              </a:rPr>
              <a:t>Stopwatch or timer</a:t>
            </a:r>
          </a:p>
          <a:p>
            <a:pPr algn="just">
              <a:lnSpc>
                <a:spcPct val="100000"/>
              </a:lnSpc>
              <a:spcBef>
                <a:spcPts val="0"/>
              </a:spcBef>
            </a:pPr>
            <a:r>
              <a:rPr lang="en-US" sz="1400" dirty="0">
                <a:latin typeface="Arial Nova" panose="020B0504020202020204" pitchFamily="34" charset="0"/>
              </a:rPr>
              <a:t>Exercise equipment (e.g., treadmill or stationary bike)</a:t>
            </a:r>
          </a:p>
          <a:p>
            <a:pPr algn="just">
              <a:lnSpc>
                <a:spcPct val="100000"/>
              </a:lnSpc>
              <a:spcBef>
                <a:spcPts val="0"/>
              </a:spcBef>
            </a:pPr>
            <a:r>
              <a:rPr lang="en-US" sz="1400" dirty="0">
                <a:latin typeface="Arial Nova" panose="020B0504020202020204" pitchFamily="34" charset="0"/>
              </a:rPr>
              <a:t>Volunteers from different age group and gender with various fitness levels</a:t>
            </a:r>
          </a:p>
          <a:p>
            <a:pPr marL="0" indent="0" algn="just">
              <a:lnSpc>
                <a:spcPct val="100000"/>
              </a:lnSpc>
              <a:spcBef>
                <a:spcPts val="0"/>
              </a:spcBef>
              <a:buNone/>
            </a:pPr>
            <a:endParaRPr lang="en-US" sz="1400" b="1" dirty="0">
              <a:latin typeface="Arial Nova" panose="020B0504020202020204" pitchFamily="34" charset="0"/>
            </a:endParaRPr>
          </a:p>
          <a:p>
            <a:pPr marL="0" indent="0" algn="just">
              <a:lnSpc>
                <a:spcPct val="100000"/>
              </a:lnSpc>
              <a:spcBef>
                <a:spcPts val="0"/>
              </a:spcBef>
              <a:buNone/>
            </a:pPr>
            <a:r>
              <a:rPr lang="en-US" sz="1400" b="1" dirty="0">
                <a:latin typeface="Arial Nova" panose="020B0504020202020204" pitchFamily="34" charset="0"/>
              </a:rPr>
              <a:t>Method:</a:t>
            </a:r>
            <a:endParaRPr lang="en-US" sz="1400" dirty="0">
              <a:latin typeface="Arial Nova" panose="020B0504020202020204" pitchFamily="34" charset="0"/>
            </a:endParaRPr>
          </a:p>
          <a:p>
            <a:pPr algn="just">
              <a:lnSpc>
                <a:spcPct val="100000"/>
              </a:lnSpc>
              <a:spcBef>
                <a:spcPts val="0"/>
              </a:spcBef>
            </a:pPr>
            <a:r>
              <a:rPr lang="en-US" sz="1400" b="1" dirty="0">
                <a:latin typeface="Arial Nova" panose="020B0504020202020204" pitchFamily="34" charset="0"/>
              </a:rPr>
              <a:t>Pre-Exercise Measurement</a:t>
            </a:r>
            <a:r>
              <a:rPr lang="en-US" sz="1400" dirty="0">
                <a:latin typeface="Arial Nova" panose="020B0504020202020204" pitchFamily="34" charset="0"/>
              </a:rPr>
              <a:t>: Measure and record the resting heart rate (HR) of each volunteer after they have been at rest for at least 30 minutes.</a:t>
            </a:r>
          </a:p>
          <a:p>
            <a:pPr algn="just">
              <a:lnSpc>
                <a:spcPct val="100000"/>
              </a:lnSpc>
              <a:spcBef>
                <a:spcPts val="0"/>
              </a:spcBef>
            </a:pPr>
            <a:r>
              <a:rPr lang="en-US" sz="1400" b="1" dirty="0">
                <a:latin typeface="Arial Nova" panose="020B0504020202020204" pitchFamily="34" charset="0"/>
              </a:rPr>
              <a:t>Exercise</a:t>
            </a:r>
            <a:r>
              <a:rPr lang="en-US" sz="1400" dirty="0">
                <a:latin typeface="Arial Nova" panose="020B0504020202020204" pitchFamily="34" charset="0"/>
              </a:rPr>
              <a:t>: Have each volunteer perform a 10-minute exercise at moderate intensity (e.g. Running on a treadmill at 5 MPH speed). Record the peak heart rate immediately after the exercise.</a:t>
            </a:r>
          </a:p>
          <a:p>
            <a:pPr algn="just">
              <a:lnSpc>
                <a:spcPct val="100000"/>
              </a:lnSpc>
              <a:spcBef>
                <a:spcPts val="0"/>
              </a:spcBef>
            </a:pPr>
            <a:r>
              <a:rPr lang="en-US" sz="1400" b="1" dirty="0">
                <a:latin typeface="Arial Nova" panose="020B0504020202020204" pitchFamily="34" charset="0"/>
              </a:rPr>
              <a:t>Post-Exercise Recovery</a:t>
            </a:r>
            <a:r>
              <a:rPr lang="en-US" sz="1400" dirty="0">
                <a:latin typeface="Arial Nova" panose="020B0504020202020204" pitchFamily="34" charset="0"/>
              </a:rPr>
              <a:t>: After exercise, monitor the volunteer’s heart rate every 3 minutes until it returns to the resting heart rate.</a:t>
            </a:r>
          </a:p>
        </p:txBody>
      </p:sp>
      <p:sp>
        <p:nvSpPr>
          <p:cNvPr id="4" name="TextBox 3">
            <a:extLst>
              <a:ext uri="{FF2B5EF4-FFF2-40B4-BE49-F238E27FC236}">
                <a16:creationId xmlns:a16="http://schemas.microsoft.com/office/drawing/2014/main" id="{089EB856-C263-702C-C29B-8F680F639BBF}"/>
              </a:ext>
            </a:extLst>
          </p:cNvPr>
          <p:cNvSpPr txBox="1"/>
          <p:nvPr/>
        </p:nvSpPr>
        <p:spPr>
          <a:xfrm>
            <a:off x="786581" y="4789128"/>
            <a:ext cx="9448800" cy="1169551"/>
          </a:xfrm>
          <a:prstGeom prst="rect">
            <a:avLst/>
          </a:prstGeom>
          <a:noFill/>
        </p:spPr>
        <p:txBody>
          <a:bodyPr wrap="square" rtlCol="0">
            <a:spAutoFit/>
          </a:bodyPr>
          <a:lstStyle/>
          <a:p>
            <a:pPr algn="just"/>
            <a:r>
              <a:rPr lang="en-US" sz="1400" b="1" dirty="0">
                <a:latin typeface="Arial Nova" panose="020B0504020202020204" pitchFamily="34" charset="0"/>
              </a:rPr>
              <a:t>Data Collection</a:t>
            </a:r>
            <a:r>
              <a:rPr lang="en-US" sz="1400" dirty="0">
                <a:latin typeface="Arial Nova" panose="020B0504020202020204" pitchFamily="34" charset="0"/>
              </a:rPr>
              <a:t>: For each volunteer, record: Resting HR, Exercise HR, Recovery time</a:t>
            </a:r>
          </a:p>
          <a:p>
            <a:pPr marL="285750" indent="-285750" algn="just">
              <a:lnSpc>
                <a:spcPct val="100000"/>
              </a:lnSpc>
              <a:spcBef>
                <a:spcPts val="0"/>
              </a:spcBef>
              <a:buFont typeface="Arial" panose="020B0604020202020204" pitchFamily="34" charset="0"/>
              <a:buChar char="•"/>
            </a:pPr>
            <a:r>
              <a:rPr lang="en-US" sz="1400" b="1" dirty="0">
                <a:latin typeface="Arial Nova" panose="020B0504020202020204" pitchFamily="34" charset="0"/>
              </a:rPr>
              <a:t>Recovery Time</a:t>
            </a:r>
            <a:r>
              <a:rPr lang="en-US" sz="1400" dirty="0">
                <a:latin typeface="Arial Nova" panose="020B0504020202020204" pitchFamily="34" charset="0"/>
              </a:rPr>
              <a:t>: Time taken for HR to return to resting levels.</a:t>
            </a:r>
          </a:p>
          <a:p>
            <a:pPr marL="285750" indent="-285750" algn="just">
              <a:lnSpc>
                <a:spcPct val="100000"/>
              </a:lnSpc>
              <a:spcBef>
                <a:spcPts val="0"/>
              </a:spcBef>
              <a:buFont typeface="Arial" panose="020B0604020202020204" pitchFamily="34" charset="0"/>
              <a:buChar char="•"/>
            </a:pPr>
            <a:r>
              <a:rPr lang="en-US" sz="1400" b="1" dirty="0">
                <a:latin typeface="Arial Nova" panose="020B0504020202020204" pitchFamily="34" charset="0"/>
              </a:rPr>
              <a:t>Heart Rate recovery (Drop rate) </a:t>
            </a:r>
            <a:r>
              <a:rPr lang="en-US" sz="1400" dirty="0">
                <a:latin typeface="Arial Nova" panose="020B0504020202020204" pitchFamily="34" charset="0"/>
              </a:rPr>
              <a:t>= (Peak HR – Resting HR) / (Recovery time)                                 </a:t>
            </a:r>
          </a:p>
          <a:p>
            <a:pPr marL="285750" indent="-285750" algn="just">
              <a:lnSpc>
                <a:spcPct val="100000"/>
              </a:lnSpc>
              <a:spcBef>
                <a:spcPts val="0"/>
              </a:spcBef>
              <a:buFont typeface="Arial" panose="020B0604020202020204" pitchFamily="34" charset="0"/>
              <a:buChar char="•"/>
            </a:pPr>
            <a:r>
              <a:rPr lang="en-US" sz="1400" b="1" dirty="0">
                <a:latin typeface="Arial Nova" panose="020B0504020202020204" pitchFamily="34" charset="0"/>
              </a:rPr>
              <a:t>Analysis: </a:t>
            </a:r>
            <a:r>
              <a:rPr lang="en-US" sz="1400" dirty="0">
                <a:latin typeface="Arial Nova" panose="020B0504020202020204" pitchFamily="34" charset="0"/>
              </a:rPr>
              <a:t>Analyze how different volunteers recover (i.e., faster or slower recovery times). </a:t>
            </a:r>
          </a:p>
          <a:p>
            <a:pPr algn="just">
              <a:lnSpc>
                <a:spcPct val="100000"/>
              </a:lnSpc>
              <a:spcBef>
                <a:spcPts val="0"/>
              </a:spcBef>
            </a:pPr>
            <a:r>
              <a:rPr lang="en-US" sz="1400" dirty="0">
                <a:latin typeface="Arial Nova" panose="020B0504020202020204" pitchFamily="34" charset="0"/>
              </a:rPr>
              <a:t>     Discuss the relationship between exercise intensity and recovery rate.</a:t>
            </a:r>
          </a:p>
        </p:txBody>
      </p:sp>
      <p:sp>
        <p:nvSpPr>
          <p:cNvPr id="5" name="Rectangle 1">
            <a:extLst>
              <a:ext uri="{FF2B5EF4-FFF2-40B4-BE49-F238E27FC236}">
                <a16:creationId xmlns:a16="http://schemas.microsoft.com/office/drawing/2014/main" id="{BBD512EE-02CC-9881-A41F-50A30DA76458}"/>
              </a:ext>
            </a:extLst>
          </p:cNvPr>
          <p:cNvSpPr txBox="1">
            <a:spLocks noChangeArrowheads="1"/>
          </p:cNvSpPr>
          <p:nvPr/>
        </p:nvSpPr>
        <p:spPr bwMode="auto">
          <a:xfrm>
            <a:off x="7082761" y="745433"/>
            <a:ext cx="446406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Char char="•"/>
            </a:pPr>
            <a:r>
              <a:rPr lang="en-US" altLang="en-US" sz="1400" b="1" dirty="0">
                <a:latin typeface="Arial" panose="020B0604020202020204" pitchFamily="34" charset="0"/>
              </a:rPr>
              <a:t>Independent Variable:</a:t>
            </a:r>
            <a:r>
              <a:rPr lang="en-US" altLang="en-US" sz="1400" dirty="0">
                <a:latin typeface="Arial" panose="020B0604020202020204" pitchFamily="34" charset="0"/>
              </a:rPr>
              <a:t> The type and intensity of exercise the volunteers do.</a:t>
            </a:r>
          </a:p>
          <a:p>
            <a:pPr marL="0" indent="0" eaLnBrk="0" fontAlgn="base" hangingPunct="0">
              <a:lnSpc>
                <a:spcPct val="100000"/>
              </a:lnSpc>
              <a:spcBef>
                <a:spcPct val="0"/>
              </a:spcBef>
              <a:spcAft>
                <a:spcPct val="0"/>
              </a:spcAft>
              <a:buFontTx/>
              <a:buChar char="•"/>
            </a:pPr>
            <a:r>
              <a:rPr lang="en-US" altLang="en-US" sz="1400" b="1" dirty="0">
                <a:latin typeface="Arial" panose="020B0604020202020204" pitchFamily="34" charset="0"/>
              </a:rPr>
              <a:t>Dependent Variable:</a:t>
            </a:r>
            <a:r>
              <a:rPr lang="en-US" altLang="en-US" sz="1400" dirty="0">
                <a:latin typeface="Arial" panose="020B0604020202020204" pitchFamily="34" charset="0"/>
              </a:rPr>
              <a:t> How long it takes for their heart rate to return to resting levels and the rate at which it drops after exercise.</a:t>
            </a:r>
          </a:p>
          <a:p>
            <a:pPr marL="0" indent="0" eaLnBrk="0" fontAlgn="base" hangingPunct="0">
              <a:lnSpc>
                <a:spcPct val="100000"/>
              </a:lnSpc>
              <a:spcBef>
                <a:spcPct val="0"/>
              </a:spcBef>
              <a:spcAft>
                <a:spcPct val="0"/>
              </a:spcAft>
              <a:buFontTx/>
              <a:buChar char="•"/>
            </a:pPr>
            <a:r>
              <a:rPr lang="en-US" altLang="en-US" sz="1400" b="1" dirty="0">
                <a:latin typeface="Arial" panose="020B0604020202020204" pitchFamily="34" charset="0"/>
              </a:rPr>
              <a:t>Controlled Variables:</a:t>
            </a:r>
            <a:r>
              <a:rPr lang="en-US" altLang="en-US" sz="1400" dirty="0">
                <a:latin typeface="Arial" panose="020B0604020202020204" pitchFamily="34" charset="0"/>
              </a:rPr>
              <a:t> The rest time before measuring heart rate, the equipment used to measure it, the exercise method, How we prepare (like environment, no caffeine etc.)</a:t>
            </a:r>
          </a:p>
        </p:txBody>
      </p:sp>
    </p:spTree>
    <p:extLst>
      <p:ext uri="{BB962C8B-B14F-4D97-AF65-F5344CB8AC3E}">
        <p14:creationId xmlns:p14="http://schemas.microsoft.com/office/powerpoint/2010/main" val="94101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C781F3-0EAD-7574-ADD5-CA7CABB95DB6}"/>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4932B93-14A0-3A53-111A-166FBB6E9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4" name="Right Triangle 33">
            <a:extLst>
              <a:ext uri="{FF2B5EF4-FFF2-40B4-BE49-F238E27FC236}">
                <a16:creationId xmlns:a16="http://schemas.microsoft.com/office/drawing/2014/main" id="{4809E74F-85A7-4F3C-1491-04DCF9CC5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5" name="Rectangle 34">
            <a:extLst>
              <a:ext uri="{FF2B5EF4-FFF2-40B4-BE49-F238E27FC236}">
                <a16:creationId xmlns:a16="http://schemas.microsoft.com/office/drawing/2014/main" id="{F9F65893-3D2E-C147-F2E6-AF3BC0C05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4B632BE-BB7C-AE25-19DB-3BDAF7368E3F}"/>
              </a:ext>
            </a:extLst>
          </p:cNvPr>
          <p:cNvSpPr>
            <a:spLocks noGrp="1"/>
          </p:cNvSpPr>
          <p:nvPr>
            <p:ph type="title"/>
          </p:nvPr>
        </p:nvSpPr>
        <p:spPr>
          <a:xfrm>
            <a:off x="947292" y="1220591"/>
            <a:ext cx="8074815" cy="505987"/>
          </a:xfrm>
        </p:spPr>
        <p:txBody>
          <a:bodyPr anchor="ctr">
            <a:noAutofit/>
          </a:bodyPr>
          <a:lstStyle/>
          <a:p>
            <a:r>
              <a:rPr lang="en-GB" sz="3600" dirty="0">
                <a:latin typeface="Arial Nova" panose="020B0504020202020204" pitchFamily="34" charset="0"/>
              </a:rPr>
              <a:t>Hypothesis</a:t>
            </a:r>
          </a:p>
        </p:txBody>
      </p:sp>
      <p:sp>
        <p:nvSpPr>
          <p:cNvPr id="3" name="Content Placeholder 2">
            <a:extLst>
              <a:ext uri="{FF2B5EF4-FFF2-40B4-BE49-F238E27FC236}">
                <a16:creationId xmlns:a16="http://schemas.microsoft.com/office/drawing/2014/main" id="{A9009EF3-A77E-14FF-A649-DB88E1C1A9D7}"/>
              </a:ext>
            </a:extLst>
          </p:cNvPr>
          <p:cNvSpPr>
            <a:spLocks noGrp="1"/>
          </p:cNvSpPr>
          <p:nvPr>
            <p:ph idx="1"/>
          </p:nvPr>
        </p:nvSpPr>
        <p:spPr>
          <a:xfrm>
            <a:off x="786581" y="1963255"/>
            <a:ext cx="9950245" cy="3011868"/>
          </a:xfrm>
        </p:spPr>
        <p:txBody>
          <a:bodyPr anchor="ctr">
            <a:noAutofit/>
          </a:bodyPr>
          <a:lstStyle/>
          <a:p>
            <a:pPr marL="342900" indent="-342900" algn="just">
              <a:lnSpc>
                <a:spcPct val="100000"/>
              </a:lnSpc>
              <a:spcAft>
                <a:spcPts val="600"/>
              </a:spcAft>
              <a:buFont typeface="Wingdings" panose="05000000000000000000" pitchFamily="2" charset="2"/>
              <a:buChar char="q"/>
            </a:pPr>
            <a:r>
              <a:rPr lang="en-US" sz="2000" dirty="0">
                <a:latin typeface="Arial Nova" panose="020B0504020202020204" pitchFamily="34" charset="0"/>
              </a:rPr>
              <a:t>I think people with lower fitness levels will take longer to recover because their bodies are not as used to exercise and may need more oxygen.</a:t>
            </a:r>
          </a:p>
          <a:p>
            <a:pPr marL="342900" indent="-342900" algn="just">
              <a:lnSpc>
                <a:spcPct val="100000"/>
              </a:lnSpc>
              <a:spcAft>
                <a:spcPts val="600"/>
              </a:spcAft>
              <a:buFont typeface="Wingdings" panose="05000000000000000000" pitchFamily="2" charset="2"/>
              <a:buChar char="q"/>
            </a:pPr>
            <a:r>
              <a:rPr lang="en-US" sz="2000" dirty="0">
                <a:latin typeface="Arial Nova" panose="020B0504020202020204" pitchFamily="34" charset="0"/>
              </a:rPr>
              <a:t>I think younger people will recover faster because their bodies are smaller and need less blood and oxygen.</a:t>
            </a:r>
          </a:p>
          <a:p>
            <a:pPr marL="342900" indent="-342900" algn="just">
              <a:lnSpc>
                <a:spcPct val="100000"/>
              </a:lnSpc>
              <a:spcAft>
                <a:spcPts val="600"/>
              </a:spcAft>
              <a:buFont typeface="Wingdings" panose="05000000000000000000" pitchFamily="2" charset="2"/>
              <a:buChar char="q"/>
            </a:pPr>
            <a:r>
              <a:rPr lang="en-US" sz="2000" dirty="0">
                <a:latin typeface="Arial Nova" panose="020B0504020202020204" pitchFamily="34" charset="0"/>
              </a:rPr>
              <a:t>Males might recover faster because they may be more hydrated, but they might also need more oxygen during exercise since they usually have more muscle mass.</a:t>
            </a:r>
          </a:p>
        </p:txBody>
      </p:sp>
      <p:sp>
        <p:nvSpPr>
          <p:cNvPr id="4" name="TextBox 3">
            <a:extLst>
              <a:ext uri="{FF2B5EF4-FFF2-40B4-BE49-F238E27FC236}">
                <a16:creationId xmlns:a16="http://schemas.microsoft.com/office/drawing/2014/main" id="{5FFA9A9A-4A8C-0CEB-35E2-A18AB96C3CC7}"/>
              </a:ext>
            </a:extLst>
          </p:cNvPr>
          <p:cNvSpPr txBox="1"/>
          <p:nvPr/>
        </p:nvSpPr>
        <p:spPr>
          <a:xfrm>
            <a:off x="786581" y="4703968"/>
            <a:ext cx="8731045" cy="1015663"/>
          </a:xfrm>
          <a:prstGeom prst="rect">
            <a:avLst/>
          </a:prstGeom>
          <a:noFill/>
        </p:spPr>
        <p:txBody>
          <a:bodyPr wrap="square" rtlCol="0">
            <a:spAutoFit/>
          </a:bodyPr>
          <a:lstStyle/>
          <a:p>
            <a:pPr marL="342900" indent="-342900" algn="just">
              <a:buFont typeface="Wingdings" panose="05000000000000000000" pitchFamily="2" charset="2"/>
              <a:buChar char="q"/>
            </a:pPr>
            <a:r>
              <a:rPr lang="en-US" sz="2000" dirty="0">
                <a:latin typeface="Arial Nova" panose="020B0504020202020204" pitchFamily="34" charset="0"/>
              </a:rPr>
              <a:t>I compared many different and similar pairs of people on the factors and all the variables, I also did some background research to support my ideas.</a:t>
            </a:r>
            <a:endParaRPr lang="en-GB" sz="2000" dirty="0">
              <a:latin typeface="Arial Nova" panose="020B0504020202020204" pitchFamily="34" charset="0"/>
            </a:endParaRPr>
          </a:p>
        </p:txBody>
      </p:sp>
    </p:spTree>
    <p:extLst>
      <p:ext uri="{BB962C8B-B14F-4D97-AF65-F5344CB8AC3E}">
        <p14:creationId xmlns:p14="http://schemas.microsoft.com/office/powerpoint/2010/main" val="369413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50E6BFC-DBE4-F611-88C3-F379A795851E}"/>
              </a:ext>
            </a:extLst>
          </p:cNvPr>
          <p:cNvSpPr txBox="1"/>
          <p:nvPr/>
        </p:nvSpPr>
        <p:spPr>
          <a:xfrm>
            <a:off x="1136998" y="4409131"/>
            <a:ext cx="9313287" cy="2126223"/>
          </a:xfrm>
          <a:prstGeom prst="rect">
            <a:avLst/>
          </a:prstGeom>
          <a:noFill/>
        </p:spPr>
        <p:txBody>
          <a:bodyPr wrap="square" rtlCol="0">
            <a:spAutoFit/>
          </a:bodyPr>
          <a:lstStyle/>
          <a:p>
            <a:pPr algn="just">
              <a:spcAft>
                <a:spcPts val="500"/>
              </a:spcAft>
            </a:pPr>
            <a:r>
              <a:rPr lang="en-US" sz="1600" b="1" u="sng" dirty="0">
                <a:latin typeface="Arial Nova" panose="020B0504020202020204" pitchFamily="34" charset="0"/>
              </a:rPr>
              <a:t>Observations</a:t>
            </a:r>
          </a:p>
          <a:p>
            <a:pPr marL="342900" indent="-342900" algn="just">
              <a:buFont typeface="Wingdings" panose="05000000000000000000" pitchFamily="2" charset="2"/>
              <a:buChar char="q"/>
            </a:pPr>
            <a:r>
              <a:rPr lang="en-US" sz="1600" b="1" dirty="0">
                <a:latin typeface="Arial Nova" panose="020B0504020202020204" pitchFamily="34" charset="0"/>
              </a:rPr>
              <a:t>Fit people</a:t>
            </a:r>
            <a:r>
              <a:rPr lang="en-US" sz="1600" dirty="0">
                <a:latin typeface="Arial Nova" panose="020B0504020202020204" pitchFamily="34" charset="0"/>
              </a:rPr>
              <a:t>, who lead an active &amp; healthy lifestyle have higher Heart Rate Recovery (HRR). This means their </a:t>
            </a:r>
            <a:r>
              <a:rPr lang="en-US" sz="1600" b="1" dirty="0">
                <a:latin typeface="Arial Nova" panose="020B0504020202020204" pitchFamily="34" charset="0"/>
              </a:rPr>
              <a:t>heart rate comes back to normal faster after exercising.</a:t>
            </a:r>
          </a:p>
          <a:p>
            <a:pPr marL="342900" indent="-342900" algn="just">
              <a:buFont typeface="Wingdings" panose="05000000000000000000" pitchFamily="2" charset="2"/>
              <a:buChar char="q"/>
            </a:pPr>
            <a:r>
              <a:rPr lang="en-US" sz="1600" b="1" dirty="0">
                <a:latin typeface="Arial Nova" panose="020B0504020202020204" pitchFamily="34" charset="0"/>
              </a:rPr>
              <a:t>Unfit people</a:t>
            </a:r>
            <a:r>
              <a:rPr lang="en-US" sz="1600" dirty="0">
                <a:latin typeface="Arial Nova" panose="020B0504020202020204" pitchFamily="34" charset="0"/>
              </a:rPr>
              <a:t>, who are overweight and/or lead a less active lifestyle, have lo HRR. </a:t>
            </a:r>
            <a:r>
              <a:rPr lang="en-US" sz="1600" b="1" dirty="0">
                <a:latin typeface="Arial Nova" panose="020B0504020202020204" pitchFamily="34" charset="0"/>
              </a:rPr>
              <a:t>This means their heart rate takes longer to come back to normal after exercising</a:t>
            </a:r>
            <a:r>
              <a:rPr lang="en-US" sz="1600" dirty="0">
                <a:latin typeface="Arial Nova" panose="020B0504020202020204" pitchFamily="34" charset="0"/>
              </a:rPr>
              <a:t>.</a:t>
            </a:r>
          </a:p>
          <a:p>
            <a:pPr marL="342900" indent="-342900" algn="just">
              <a:buFont typeface="Wingdings" panose="05000000000000000000" pitchFamily="2" charset="2"/>
              <a:buChar char="q"/>
            </a:pPr>
            <a:r>
              <a:rPr lang="en-US" sz="1600" b="1" dirty="0">
                <a:latin typeface="Arial Nova" panose="020B0504020202020204" pitchFamily="34" charset="0"/>
              </a:rPr>
              <a:t>Younger people tend to have higher HRR</a:t>
            </a:r>
            <a:r>
              <a:rPr lang="en-US" sz="1600" dirty="0">
                <a:latin typeface="Arial Nova" panose="020B0504020202020204" pitchFamily="34" charset="0"/>
              </a:rPr>
              <a:t>, though kids can sometimes show inconsistent HRR.</a:t>
            </a:r>
          </a:p>
          <a:p>
            <a:pPr marL="342900" indent="-342900" algn="just">
              <a:buFont typeface="Wingdings" panose="05000000000000000000" pitchFamily="2" charset="2"/>
              <a:buChar char="q"/>
            </a:pPr>
            <a:r>
              <a:rPr lang="en-US" sz="1600" dirty="0">
                <a:latin typeface="Arial Nova" panose="020B0504020202020204" pitchFamily="34" charset="0"/>
              </a:rPr>
              <a:t>Females have slightly higher HRR as compared to males. </a:t>
            </a:r>
          </a:p>
          <a:p>
            <a:pPr marL="342900" indent="-342900" algn="just">
              <a:buFont typeface="Wingdings" panose="05000000000000000000" pitchFamily="2" charset="2"/>
              <a:buChar char="q"/>
            </a:pPr>
            <a:r>
              <a:rPr lang="en-US" sz="1600" dirty="0">
                <a:latin typeface="Arial Nova" panose="020B0504020202020204" pitchFamily="34" charset="0"/>
              </a:rPr>
              <a:t>Fitness level was determined with endurance observations, weight and age.</a:t>
            </a:r>
            <a:endParaRPr lang="en-GB" sz="1600" dirty="0">
              <a:latin typeface="Arial Nova" panose="020B0504020202020204" pitchFamily="34" charset="0"/>
            </a:endParaRPr>
          </a:p>
        </p:txBody>
      </p:sp>
      <p:pic>
        <p:nvPicPr>
          <p:cNvPr id="25" name="Picture 24">
            <a:extLst>
              <a:ext uri="{FF2B5EF4-FFF2-40B4-BE49-F238E27FC236}">
                <a16:creationId xmlns:a16="http://schemas.microsoft.com/office/drawing/2014/main" id="{88CE0EA4-C65A-1183-2D6B-B02D467E4476}"/>
              </a:ext>
            </a:extLst>
          </p:cNvPr>
          <p:cNvPicPr>
            <a:picLocks noChangeAspect="1"/>
          </p:cNvPicPr>
          <p:nvPr/>
        </p:nvPicPr>
        <p:blipFill>
          <a:blip r:embed="rId2"/>
          <a:stretch>
            <a:fillRect/>
          </a:stretch>
        </p:blipFill>
        <p:spPr>
          <a:xfrm>
            <a:off x="3933855" y="575639"/>
            <a:ext cx="6822586" cy="3576114"/>
          </a:xfrm>
          <a:prstGeom prst="rect">
            <a:avLst/>
          </a:prstGeom>
        </p:spPr>
      </p:pic>
      <p:sp>
        <p:nvSpPr>
          <p:cNvPr id="28" name="Title 1">
            <a:extLst>
              <a:ext uri="{FF2B5EF4-FFF2-40B4-BE49-F238E27FC236}">
                <a16:creationId xmlns:a16="http://schemas.microsoft.com/office/drawing/2014/main" id="{8D9B3D1F-EFE1-FAA5-8B1C-0C384E22D543}"/>
              </a:ext>
            </a:extLst>
          </p:cNvPr>
          <p:cNvSpPr>
            <a:spLocks noGrp="1"/>
          </p:cNvSpPr>
          <p:nvPr>
            <p:ph type="title"/>
          </p:nvPr>
        </p:nvSpPr>
        <p:spPr>
          <a:xfrm>
            <a:off x="338475" y="322646"/>
            <a:ext cx="8074815" cy="505987"/>
          </a:xfrm>
        </p:spPr>
        <p:txBody>
          <a:bodyPr anchor="ctr">
            <a:noAutofit/>
          </a:bodyPr>
          <a:lstStyle/>
          <a:p>
            <a:r>
              <a:rPr lang="en-GB" sz="3600" dirty="0">
                <a:latin typeface="Arial Nova" panose="020B0504020202020204" pitchFamily="34" charset="0"/>
              </a:rPr>
              <a:t>Data Analysis</a:t>
            </a:r>
          </a:p>
        </p:txBody>
      </p:sp>
      <p:sp>
        <p:nvSpPr>
          <p:cNvPr id="2" name="TextBox 1">
            <a:extLst>
              <a:ext uri="{FF2B5EF4-FFF2-40B4-BE49-F238E27FC236}">
                <a16:creationId xmlns:a16="http://schemas.microsoft.com/office/drawing/2014/main" id="{77D9554A-A155-DC6A-AE64-C1D742DC60B5}"/>
              </a:ext>
            </a:extLst>
          </p:cNvPr>
          <p:cNvSpPr txBox="1"/>
          <p:nvPr/>
        </p:nvSpPr>
        <p:spPr>
          <a:xfrm>
            <a:off x="772368" y="1974102"/>
            <a:ext cx="2322524" cy="1477328"/>
          </a:xfrm>
          <a:prstGeom prst="rect">
            <a:avLst/>
          </a:prstGeom>
          <a:noFill/>
        </p:spPr>
        <p:txBody>
          <a:bodyPr wrap="square" rtlCol="0">
            <a:spAutoFit/>
          </a:bodyPr>
          <a:lstStyle/>
          <a:p>
            <a:r>
              <a:rPr lang="en-GB" dirty="0"/>
              <a:t>I made this chart of many average rates of all the subjects, Each subject did this a few times</a:t>
            </a:r>
          </a:p>
        </p:txBody>
      </p:sp>
    </p:spTree>
    <p:extLst>
      <p:ext uri="{BB962C8B-B14F-4D97-AF65-F5344CB8AC3E}">
        <p14:creationId xmlns:p14="http://schemas.microsoft.com/office/powerpoint/2010/main" val="198424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E60239-09EB-9ADC-349E-E173E6FE744C}"/>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8" name="Rectangle 3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Rectangle 6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36941D76-6B01-BD57-65D1-8D6284A07E85}"/>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2500" dirty="0"/>
              <a:t>Some charts I made based of the data</a:t>
            </a:r>
            <a:br>
              <a:rPr lang="en-US" sz="2500" dirty="0"/>
            </a:br>
            <a:r>
              <a:rPr lang="en-US" sz="2500" dirty="0"/>
              <a:t>for more insight</a:t>
            </a:r>
          </a:p>
        </p:txBody>
      </p:sp>
      <p:sp>
        <p:nvSpPr>
          <p:cNvPr id="62" name="Rectangle 6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B55BF0D-0357-D5F1-3F2C-B9F20E7FABB9}"/>
              </a:ext>
            </a:extLst>
          </p:cNvPr>
          <p:cNvSpPr txBox="1"/>
          <p:nvPr/>
        </p:nvSpPr>
        <p:spPr>
          <a:xfrm>
            <a:off x="6461622" y="1156369"/>
            <a:ext cx="5040285" cy="1491751"/>
          </a:xfrm>
          <a:prstGeom prst="rect">
            <a:avLst/>
          </a:prstGeom>
        </p:spPr>
        <p:txBody>
          <a:bodyPr vert="horz" lIns="91440" tIns="45720" rIns="91440" bIns="45720" rtlCol="0" anchor="ctr">
            <a:normAutofit/>
          </a:bodyPr>
          <a:lstStyle/>
          <a:p>
            <a:pPr>
              <a:lnSpc>
                <a:spcPct val="90000"/>
              </a:lnSpc>
              <a:spcAft>
                <a:spcPts val="600"/>
              </a:spcAft>
            </a:pPr>
            <a:r>
              <a:rPr lang="en-US" sz="2000" dirty="0"/>
              <a:t>Since my sample size wasn’t too big, I used controlled comparisons to eliminate differences in people and focused on manipulating one variable at a time.</a:t>
            </a:r>
          </a:p>
        </p:txBody>
      </p:sp>
      <p:pic>
        <p:nvPicPr>
          <p:cNvPr id="27" name="Picture 26">
            <a:extLst>
              <a:ext uri="{FF2B5EF4-FFF2-40B4-BE49-F238E27FC236}">
                <a16:creationId xmlns:a16="http://schemas.microsoft.com/office/drawing/2014/main" id="{336D485C-AE42-B4B9-3290-4F1C3A8C7AFE}"/>
              </a:ext>
            </a:extLst>
          </p:cNvPr>
          <p:cNvPicPr>
            <a:picLocks noChangeAspect="1"/>
          </p:cNvPicPr>
          <p:nvPr/>
        </p:nvPicPr>
        <p:blipFill>
          <a:blip r:embed="rId2"/>
          <a:stretch>
            <a:fillRect/>
          </a:stretch>
        </p:blipFill>
        <p:spPr>
          <a:xfrm>
            <a:off x="589424" y="3962539"/>
            <a:ext cx="3589541" cy="2157544"/>
          </a:xfrm>
          <a:prstGeom prst="rect">
            <a:avLst/>
          </a:prstGeom>
        </p:spPr>
      </p:pic>
      <p:pic>
        <p:nvPicPr>
          <p:cNvPr id="30" name="Picture 29">
            <a:extLst>
              <a:ext uri="{FF2B5EF4-FFF2-40B4-BE49-F238E27FC236}">
                <a16:creationId xmlns:a16="http://schemas.microsoft.com/office/drawing/2014/main" id="{AF788D4D-7B28-0545-6FEE-CFC4D6316131}"/>
              </a:ext>
            </a:extLst>
          </p:cNvPr>
          <p:cNvPicPr>
            <a:picLocks noChangeAspect="1"/>
          </p:cNvPicPr>
          <p:nvPr/>
        </p:nvPicPr>
        <p:blipFill>
          <a:blip r:embed="rId3"/>
          <a:stretch>
            <a:fillRect/>
          </a:stretch>
        </p:blipFill>
        <p:spPr>
          <a:xfrm>
            <a:off x="4178965" y="3738212"/>
            <a:ext cx="7522188" cy="2637651"/>
          </a:xfrm>
          <a:prstGeom prst="rect">
            <a:avLst/>
          </a:prstGeom>
        </p:spPr>
      </p:pic>
    </p:spTree>
    <p:extLst>
      <p:ext uri="{BB962C8B-B14F-4D97-AF65-F5344CB8AC3E}">
        <p14:creationId xmlns:p14="http://schemas.microsoft.com/office/powerpoint/2010/main" val="390774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94EEB5-9D67-0958-67C4-A28CE30BF608}"/>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8D83359-84B9-DDC5-089B-13AC8DC5E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4" name="Right Triangle 33">
            <a:extLst>
              <a:ext uri="{FF2B5EF4-FFF2-40B4-BE49-F238E27FC236}">
                <a16:creationId xmlns:a16="http://schemas.microsoft.com/office/drawing/2014/main" id="{E2902707-7738-5795-B07B-D59C30454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5" name="Rectangle 34">
            <a:extLst>
              <a:ext uri="{FF2B5EF4-FFF2-40B4-BE49-F238E27FC236}">
                <a16:creationId xmlns:a16="http://schemas.microsoft.com/office/drawing/2014/main" id="{A45944A6-8428-61E7-3C56-81133DAE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960C948-70E0-1813-9C94-45F2A58978F0}"/>
              </a:ext>
            </a:extLst>
          </p:cNvPr>
          <p:cNvSpPr>
            <a:spLocks noGrp="1"/>
          </p:cNvSpPr>
          <p:nvPr>
            <p:ph type="title"/>
          </p:nvPr>
        </p:nvSpPr>
        <p:spPr>
          <a:xfrm>
            <a:off x="1766301" y="755527"/>
            <a:ext cx="8074815" cy="1224044"/>
          </a:xfrm>
        </p:spPr>
        <p:txBody>
          <a:bodyPr anchor="ctr">
            <a:noAutofit/>
          </a:bodyPr>
          <a:lstStyle/>
          <a:p>
            <a:r>
              <a:rPr lang="en-GB" sz="3600" dirty="0">
                <a:latin typeface="Arial Nova" panose="020B0504020202020204" pitchFamily="34" charset="0"/>
              </a:rPr>
              <a:t>Corelating my study with factual data (Results)</a:t>
            </a:r>
          </a:p>
        </p:txBody>
      </p:sp>
      <p:sp>
        <p:nvSpPr>
          <p:cNvPr id="3" name="Content Placeholder 2">
            <a:extLst>
              <a:ext uri="{FF2B5EF4-FFF2-40B4-BE49-F238E27FC236}">
                <a16:creationId xmlns:a16="http://schemas.microsoft.com/office/drawing/2014/main" id="{84F85780-3AD3-5DC8-DE6B-9AD7C8DCBD21}"/>
              </a:ext>
            </a:extLst>
          </p:cNvPr>
          <p:cNvSpPr>
            <a:spLocks noGrp="1"/>
          </p:cNvSpPr>
          <p:nvPr>
            <p:ph idx="1"/>
          </p:nvPr>
        </p:nvSpPr>
        <p:spPr>
          <a:xfrm>
            <a:off x="641774" y="1979570"/>
            <a:ext cx="9336241" cy="4122903"/>
          </a:xfrm>
        </p:spPr>
        <p:txBody>
          <a:bodyPr anchor="ctr">
            <a:noAutofit/>
          </a:bodyPr>
          <a:lstStyle/>
          <a:p>
            <a:r>
              <a:rPr lang="en-US" sz="1800" dirty="0"/>
              <a:t>My hypothesis was mostly accurate. The data confirmed that fitter individuals recovered faster, younger participants generally had quicker recovery, but I was wrong about males recovering faster than females.</a:t>
            </a:r>
          </a:p>
          <a:p>
            <a:r>
              <a:rPr lang="en-US" sz="1800" dirty="0"/>
              <a:t>Fitness level strongly affects heart rate recovery. Fit individuals’ hearts return to resting rates much faster than unfit people, even older adults can recover quicker than younger, less fit individuals.</a:t>
            </a:r>
          </a:p>
          <a:p>
            <a:r>
              <a:rPr lang="en-US" sz="1800" dirty="0"/>
              <a:t>Gender also plays a role in recovery speed. Females tend to recover slightly faster than males, though young, fit males can still achieve very quick recovery despite needing more oxygen during exercise.</a:t>
            </a:r>
          </a:p>
          <a:p>
            <a:r>
              <a:rPr lang="en-US" sz="1800" dirty="0"/>
              <a:t>Very young children recover efficiently because their hearts and lungs respond quickly, though their naturally higher heart rates can make recovery take slightly longer in minutes. Older adults recover more slowly as heart and lung efficiency declines with age, so it takes longer for the body to return to baseline after exercise.</a:t>
            </a:r>
          </a:p>
          <a:p>
            <a:r>
              <a:rPr lang="en-GB" sz="1800" dirty="0">
                <a:latin typeface="Arial Nova" panose="020B0504020202020204" pitchFamily="34" charset="0"/>
              </a:rPr>
              <a:t>** Reference: 411 heart guide, by Marc Gillinov</a:t>
            </a:r>
          </a:p>
        </p:txBody>
      </p:sp>
    </p:spTree>
    <p:extLst>
      <p:ext uri="{BB962C8B-B14F-4D97-AF65-F5344CB8AC3E}">
        <p14:creationId xmlns:p14="http://schemas.microsoft.com/office/powerpoint/2010/main" val="1136764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1896</Words>
  <Application>Microsoft Office PowerPoint</Application>
  <PresentationFormat>Widescreen</PresentationFormat>
  <Paragraphs>86</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Arial Nova</vt:lpstr>
      <vt:lpstr>Arial Nova Light</vt:lpstr>
      <vt:lpstr>Calibri</vt:lpstr>
      <vt:lpstr>Garamond</vt:lpstr>
      <vt:lpstr>Wingdings</vt:lpstr>
      <vt:lpstr>Office Theme</vt:lpstr>
      <vt:lpstr>Heart in Motion: How to Exercise Efficiently and Recover Properly</vt:lpstr>
      <vt:lpstr>Introduction</vt:lpstr>
      <vt:lpstr>About the heart, and why does it beat</vt:lpstr>
      <vt:lpstr>Diagram of the heart and circulatory system</vt:lpstr>
      <vt:lpstr>About my study</vt:lpstr>
      <vt:lpstr>Hypothesis</vt:lpstr>
      <vt:lpstr>Data Analysis</vt:lpstr>
      <vt:lpstr>Some charts I made based of the data for more insight</vt:lpstr>
      <vt:lpstr>Corelating my study with factual data (Results)</vt:lpstr>
      <vt:lpstr>What caused these results</vt:lpstr>
      <vt:lpstr>Planning your activity level</vt:lpstr>
      <vt:lpstr>Life advice</vt:lpstr>
      <vt:lpstr>Conclusion</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Samraj Bhattacharya</dc:creator>
  <cp:lastModifiedBy>Samraj Bhattacharya</cp:lastModifiedBy>
  <cp:revision>1</cp:revision>
  <dcterms:created xsi:type="dcterms:W3CDTF">2025-12-12T20:43:12Z</dcterms:created>
  <dcterms:modified xsi:type="dcterms:W3CDTF">2026-03-01T03:25:20Z</dcterms:modified>
</cp:coreProperties>
</file>