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Bebas Neue"/>
      <p:regular r:id="rId27"/>
    </p:embeddedFont>
    <p:embeddedFont>
      <p:font typeface="Fira Sans Extra Condensed Medium"/>
      <p:regular r:id="rId28"/>
      <p:bold r:id="rId29"/>
      <p:italic r:id="rId30"/>
      <p:boldItalic r:id="rId31"/>
    </p:embeddedFont>
    <p:embeddedFont>
      <p:font typeface="Fira Sans Condensed Medium"/>
      <p:regular r:id="rId32"/>
      <p:bold r:id="rId33"/>
      <p:italic r:id="rId34"/>
      <p:boldItalic r:id="rId35"/>
    </p:embeddedFont>
    <p:embeddedFont>
      <p:font typeface="Voces"/>
      <p:regular r:id="rId36"/>
    </p:embeddedFont>
    <p:embeddedFont>
      <p:font typeface="Calistoga"/>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ren Burk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E8877D-57C3-40DD-A19B-A30373BCC2DA}">
  <a:tblStyle styleId="{E3E8877D-57C3-40DD-A19B-A30373BCC2D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FiraSansExtraCondensedMedium-boldItalic.fntdata"/><Relationship Id="rId30" Type="http://schemas.openxmlformats.org/officeDocument/2006/relationships/font" Target="fonts/FiraSansExtraCondensedMedium-italic.fntdata"/><Relationship Id="rId33" Type="http://schemas.openxmlformats.org/officeDocument/2006/relationships/font" Target="fonts/FiraSansCondensedMedium-bold.fntdata"/><Relationship Id="rId32" Type="http://schemas.openxmlformats.org/officeDocument/2006/relationships/font" Target="fonts/FiraSansCondensedMedium-regular.fntdata"/><Relationship Id="rId35" Type="http://schemas.openxmlformats.org/officeDocument/2006/relationships/font" Target="fonts/FiraSansCondensedMedium-boldItalic.fntdata"/><Relationship Id="rId34" Type="http://schemas.openxmlformats.org/officeDocument/2006/relationships/font" Target="fonts/FiraSansCondensedMedium-italic.fntdata"/><Relationship Id="rId37" Type="http://schemas.openxmlformats.org/officeDocument/2006/relationships/font" Target="fonts/Calistoga-regular.fntdata"/><Relationship Id="rId36" Type="http://schemas.openxmlformats.org/officeDocument/2006/relationships/font" Target="fonts/Voces-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FiraSansExtraCondensedMedium-regular.fntdata"/><Relationship Id="rId27" Type="http://schemas.openxmlformats.org/officeDocument/2006/relationships/font" Target="fonts/BebasNeue-regular.fntdata"/><Relationship Id="rId29" Type="http://schemas.openxmlformats.org/officeDocument/2006/relationships/font" Target="fonts/FiraSansExtraCondensedMedium-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19T00:36:39.876">
    <p:pos x="449" y="264"/>
    <p:text>Do you have pictures of your agar plates during the bacteria growth period? Did you do multiple trials for each location?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6" name="Shape 2506"/>
        <p:cNvGrpSpPr/>
        <p:nvPr/>
      </p:nvGrpSpPr>
      <p:grpSpPr>
        <a:xfrm>
          <a:off x="0" y="0"/>
          <a:ext cx="0" cy="0"/>
          <a:chOff x="0" y="0"/>
          <a:chExt cx="0" cy="0"/>
        </a:xfrm>
      </p:grpSpPr>
      <p:sp>
        <p:nvSpPr>
          <p:cNvPr id="2507" name="Google Shape;2507;gf28780cc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8" name="Google Shape;2508;gf28780cc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4" name="Shape 2584"/>
        <p:cNvGrpSpPr/>
        <p:nvPr/>
      </p:nvGrpSpPr>
      <p:grpSpPr>
        <a:xfrm>
          <a:off x="0" y="0"/>
          <a:ext cx="0" cy="0"/>
          <a:chOff x="0" y="0"/>
          <a:chExt cx="0" cy="0"/>
        </a:xfrm>
      </p:grpSpPr>
      <p:sp>
        <p:nvSpPr>
          <p:cNvPr id="2585" name="Google Shape;2585;g2a13f08938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6" name="Google Shape;2586;g2a13f08938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2" name="Shape 2592"/>
        <p:cNvGrpSpPr/>
        <p:nvPr/>
      </p:nvGrpSpPr>
      <p:grpSpPr>
        <a:xfrm>
          <a:off x="0" y="0"/>
          <a:ext cx="0" cy="0"/>
          <a:chOff x="0" y="0"/>
          <a:chExt cx="0" cy="0"/>
        </a:xfrm>
      </p:grpSpPr>
      <p:sp>
        <p:nvSpPr>
          <p:cNvPr id="2593" name="Google Shape;2593;g2a29a594e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4" name="Google Shape;2594;g2a29a594e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0" name="Shape 2600"/>
        <p:cNvGrpSpPr/>
        <p:nvPr/>
      </p:nvGrpSpPr>
      <p:grpSpPr>
        <a:xfrm>
          <a:off x="0" y="0"/>
          <a:ext cx="0" cy="0"/>
          <a:chOff x="0" y="0"/>
          <a:chExt cx="0" cy="0"/>
        </a:xfrm>
      </p:grpSpPr>
      <p:sp>
        <p:nvSpPr>
          <p:cNvPr id="2601" name="Google Shape;2601;g265c1f5a5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2" name="Google Shape;2602;g265c1f5a5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g265c1f5a58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1" name="Google Shape;2611;g265c1f5a5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g265c1f5a58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0" name="Google Shape;2620;g265c1f5a58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6" name="Shape 2626"/>
        <p:cNvGrpSpPr/>
        <p:nvPr/>
      </p:nvGrpSpPr>
      <p:grpSpPr>
        <a:xfrm>
          <a:off x="0" y="0"/>
          <a:ext cx="0" cy="0"/>
          <a:chOff x="0" y="0"/>
          <a:chExt cx="0" cy="0"/>
        </a:xfrm>
      </p:grpSpPr>
      <p:sp>
        <p:nvSpPr>
          <p:cNvPr id="2627" name="Google Shape;2627;g265c1f5a58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8" name="Google Shape;2628;g265c1f5a58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4" name="Shape 2634"/>
        <p:cNvGrpSpPr/>
        <p:nvPr/>
      </p:nvGrpSpPr>
      <p:grpSpPr>
        <a:xfrm>
          <a:off x="0" y="0"/>
          <a:ext cx="0" cy="0"/>
          <a:chOff x="0" y="0"/>
          <a:chExt cx="0" cy="0"/>
        </a:xfrm>
      </p:grpSpPr>
      <p:sp>
        <p:nvSpPr>
          <p:cNvPr id="2635" name="Google Shape;2635;g265c1f5a58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6" name="Google Shape;2636;g265c1f5a58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2" name="Shape 2642"/>
        <p:cNvGrpSpPr/>
        <p:nvPr/>
      </p:nvGrpSpPr>
      <p:grpSpPr>
        <a:xfrm>
          <a:off x="0" y="0"/>
          <a:ext cx="0" cy="0"/>
          <a:chOff x="0" y="0"/>
          <a:chExt cx="0" cy="0"/>
        </a:xfrm>
      </p:grpSpPr>
      <p:sp>
        <p:nvSpPr>
          <p:cNvPr id="2643" name="Google Shape;2643;g26b62cbf6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4" name="Google Shape;2644;g26b62cbf6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2b102b7a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2" name="Google Shape;2652;g2b102b7a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8" name="Shape 2658"/>
        <p:cNvGrpSpPr/>
        <p:nvPr/>
      </p:nvGrpSpPr>
      <p:grpSpPr>
        <a:xfrm>
          <a:off x="0" y="0"/>
          <a:ext cx="0" cy="0"/>
          <a:chOff x="0" y="0"/>
          <a:chExt cx="0" cy="0"/>
        </a:xfrm>
      </p:grpSpPr>
      <p:sp>
        <p:nvSpPr>
          <p:cNvPr id="2659" name="Google Shape;2659;g2bc022df5a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0" name="Google Shape;2660;g2bc022df5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8" name="Shape 2518"/>
        <p:cNvGrpSpPr/>
        <p:nvPr/>
      </p:nvGrpSpPr>
      <p:grpSpPr>
        <a:xfrm>
          <a:off x="0" y="0"/>
          <a:ext cx="0" cy="0"/>
          <a:chOff x="0" y="0"/>
          <a:chExt cx="0" cy="0"/>
        </a:xfrm>
      </p:grpSpPr>
      <p:sp>
        <p:nvSpPr>
          <p:cNvPr id="2519" name="Google Shape;2519;g1129499af1d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0" name="Google Shape;2520;g1129499af1d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6" name="Shape 2526"/>
        <p:cNvGrpSpPr/>
        <p:nvPr/>
      </p:nvGrpSpPr>
      <p:grpSpPr>
        <a:xfrm>
          <a:off x="0" y="0"/>
          <a:ext cx="0" cy="0"/>
          <a:chOff x="0" y="0"/>
          <a:chExt cx="0" cy="0"/>
        </a:xfrm>
      </p:grpSpPr>
      <p:sp>
        <p:nvSpPr>
          <p:cNvPr id="2527" name="Google Shape;2527;g2bc022df5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8" name="Google Shape;2528;g2bc022df5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5" name="Shape 2535"/>
        <p:cNvGrpSpPr/>
        <p:nvPr/>
      </p:nvGrpSpPr>
      <p:grpSpPr>
        <a:xfrm>
          <a:off x="0" y="0"/>
          <a:ext cx="0" cy="0"/>
          <a:chOff x="0" y="0"/>
          <a:chExt cx="0" cy="0"/>
        </a:xfrm>
      </p:grpSpPr>
      <p:sp>
        <p:nvSpPr>
          <p:cNvPr id="2536" name="Google Shape;2536;g2a13f08938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7" name="Google Shape;2537;g2a13f08938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3" name="Shape 2543"/>
        <p:cNvGrpSpPr/>
        <p:nvPr/>
      </p:nvGrpSpPr>
      <p:grpSpPr>
        <a:xfrm>
          <a:off x="0" y="0"/>
          <a:ext cx="0" cy="0"/>
          <a:chOff x="0" y="0"/>
          <a:chExt cx="0" cy="0"/>
        </a:xfrm>
      </p:grpSpPr>
      <p:sp>
        <p:nvSpPr>
          <p:cNvPr id="2544" name="Google Shape;2544;g2a13f08938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5" name="Google Shape;2545;g2a13f08938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1" name="Shape 2551"/>
        <p:cNvGrpSpPr/>
        <p:nvPr/>
      </p:nvGrpSpPr>
      <p:grpSpPr>
        <a:xfrm>
          <a:off x="0" y="0"/>
          <a:ext cx="0" cy="0"/>
          <a:chOff x="0" y="0"/>
          <a:chExt cx="0" cy="0"/>
        </a:xfrm>
      </p:grpSpPr>
      <p:sp>
        <p:nvSpPr>
          <p:cNvPr id="2552" name="Google Shape;2552;g2a13f08938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3" name="Google Shape;2553;g2a13f08938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9" name="Shape 2559"/>
        <p:cNvGrpSpPr/>
        <p:nvPr/>
      </p:nvGrpSpPr>
      <p:grpSpPr>
        <a:xfrm>
          <a:off x="0" y="0"/>
          <a:ext cx="0" cy="0"/>
          <a:chOff x="0" y="0"/>
          <a:chExt cx="0" cy="0"/>
        </a:xfrm>
      </p:grpSpPr>
      <p:sp>
        <p:nvSpPr>
          <p:cNvPr id="2560" name="Google Shape;2560;g2a13f08938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1" name="Google Shape;2561;g2a13f08938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7" name="Shape 2567"/>
        <p:cNvGrpSpPr/>
        <p:nvPr/>
      </p:nvGrpSpPr>
      <p:grpSpPr>
        <a:xfrm>
          <a:off x="0" y="0"/>
          <a:ext cx="0" cy="0"/>
          <a:chOff x="0" y="0"/>
          <a:chExt cx="0" cy="0"/>
        </a:xfrm>
      </p:grpSpPr>
      <p:sp>
        <p:nvSpPr>
          <p:cNvPr id="2568" name="Google Shape;2568;g2a13f08938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9" name="Google Shape;2569;g2a13f08938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6" name="Shape 2576"/>
        <p:cNvGrpSpPr/>
        <p:nvPr/>
      </p:nvGrpSpPr>
      <p:grpSpPr>
        <a:xfrm>
          <a:off x="0" y="0"/>
          <a:ext cx="0" cy="0"/>
          <a:chOff x="0" y="0"/>
          <a:chExt cx="0" cy="0"/>
        </a:xfrm>
      </p:grpSpPr>
      <p:sp>
        <p:nvSpPr>
          <p:cNvPr id="2577" name="Google Shape;2577;g2a13f08938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8" name="Google Shape;2578;g2a13f08938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8" name="Shape 8"/>
        <p:cNvGrpSpPr/>
        <p:nvPr/>
      </p:nvGrpSpPr>
      <p:grpSpPr>
        <a:xfrm>
          <a:off x="0" y="0"/>
          <a:ext cx="0" cy="0"/>
          <a:chOff x="0" y="0"/>
          <a:chExt cx="0" cy="0"/>
        </a:xfrm>
      </p:grpSpPr>
      <p:sp>
        <p:nvSpPr>
          <p:cNvPr id="9" name="Google Shape;9;p2"/>
          <p:cNvSpPr/>
          <p:nvPr/>
        </p:nvSpPr>
        <p:spPr>
          <a:xfrm>
            <a:off x="1895986" y="4021295"/>
            <a:ext cx="7282212" cy="156332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5216394">
            <a:off x="7760494" y="3184712"/>
            <a:ext cx="1854010" cy="932631"/>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897050" y="1201948"/>
            <a:ext cx="5349900" cy="19233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63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2101800" y="3331550"/>
            <a:ext cx="4940400" cy="457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75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rot="1261409">
            <a:off x="-215992" y="3242195"/>
            <a:ext cx="3158359" cy="1823059"/>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3113637">
            <a:off x="-437435" y="-125999"/>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flipH="1">
            <a:off x="1407484" y="24650"/>
            <a:ext cx="1386501" cy="673098"/>
            <a:chOff x="6262493" y="240300"/>
            <a:chExt cx="1386501" cy="673098"/>
          </a:xfrm>
        </p:grpSpPr>
        <p:sp>
          <p:nvSpPr>
            <p:cNvPr id="16" name="Google Shape;16;p2"/>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2"/>
          <p:cNvSpPr/>
          <p:nvPr/>
        </p:nvSpPr>
        <p:spPr>
          <a:xfrm flipH="1">
            <a:off x="-104526" y="-63248"/>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 name="Google Shape;29;p2"/>
          <p:cNvSpPr/>
          <p:nvPr/>
        </p:nvSpPr>
        <p:spPr>
          <a:xfrm rot="6741749">
            <a:off x="7918060" y="96680"/>
            <a:ext cx="1491548" cy="88562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654375" y="1486672"/>
            <a:ext cx="2413200" cy="24132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1208850" y="3315150"/>
            <a:ext cx="1015989" cy="1055050"/>
            <a:chOff x="1208850" y="3315150"/>
            <a:chExt cx="1015989" cy="1055050"/>
          </a:xfrm>
        </p:grpSpPr>
        <p:sp>
          <p:nvSpPr>
            <p:cNvPr id="32" name="Google Shape;32;p2"/>
            <p:cNvSpPr/>
            <p:nvPr/>
          </p:nvSpPr>
          <p:spPr>
            <a:xfrm>
              <a:off x="1878411" y="3315150"/>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881959" y="3554139"/>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653466" y="3392480"/>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621824" y="3791833"/>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423248" y="3652563"/>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447842" y="3851185"/>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208850" y="4042712"/>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154463" y="3607402"/>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947113" y="3820071"/>
              <a:ext cx="63281" cy="6424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158010" y="3846391"/>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1929518" y="3684732"/>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897876" y="4084085"/>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699299" y="3944815"/>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723893" y="4143437"/>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484901" y="4334964"/>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2"/>
          <p:cNvSpPr/>
          <p:nvPr/>
        </p:nvSpPr>
        <p:spPr>
          <a:xfrm rot="-168174">
            <a:off x="4363558" y="-69167"/>
            <a:ext cx="2347041" cy="34644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2"/>
          <p:cNvGrpSpPr/>
          <p:nvPr/>
        </p:nvGrpSpPr>
        <p:grpSpPr>
          <a:xfrm rot="-2005385">
            <a:off x="7522888" y="205445"/>
            <a:ext cx="647404" cy="667404"/>
            <a:chOff x="8430750" y="977888"/>
            <a:chExt cx="647424" cy="667425"/>
          </a:xfrm>
        </p:grpSpPr>
        <p:sp>
          <p:nvSpPr>
            <p:cNvPr id="49" name="Google Shape;49;p2"/>
            <p:cNvSpPr/>
            <p:nvPr/>
          </p:nvSpPr>
          <p:spPr>
            <a:xfrm>
              <a:off x="9016595" y="977888"/>
              <a:ext cx="52350" cy="41570"/>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8835170" y="1163966"/>
              <a:ext cx="55371" cy="5621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9019699" y="1186995"/>
              <a:ext cx="58475" cy="49288"/>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819775" y="1045549"/>
              <a:ext cx="52350" cy="38466"/>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792090" y="1394971"/>
              <a:ext cx="59146" cy="39640"/>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618341" y="1273113"/>
              <a:ext cx="46184" cy="3540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8639861" y="1446901"/>
              <a:ext cx="3104" cy="4656"/>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8430750" y="1614481"/>
              <a:ext cx="36914" cy="30831"/>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rot="7165379">
            <a:off x="4023606" y="-222934"/>
            <a:ext cx="745446" cy="1353354"/>
            <a:chOff x="4614150" y="3299838"/>
            <a:chExt cx="745375" cy="1353225"/>
          </a:xfrm>
        </p:grpSpPr>
        <p:sp>
          <p:nvSpPr>
            <p:cNvPr id="58" name="Google Shape;58;p2"/>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2"/>
        </a:solidFill>
      </p:bgPr>
    </p:bg>
    <p:spTree>
      <p:nvGrpSpPr>
        <p:cNvPr id="363" name="Shape 363"/>
        <p:cNvGrpSpPr/>
        <p:nvPr/>
      </p:nvGrpSpPr>
      <p:grpSpPr>
        <a:xfrm>
          <a:off x="0" y="0"/>
          <a:ext cx="0" cy="0"/>
          <a:chOff x="0" y="0"/>
          <a:chExt cx="0" cy="0"/>
        </a:xfrm>
      </p:grpSpPr>
      <p:sp>
        <p:nvSpPr>
          <p:cNvPr id="364" name="Google Shape;364;p11"/>
          <p:cNvSpPr txBox="1"/>
          <p:nvPr>
            <p:ph hasCustomPrompt="1" type="title"/>
          </p:nvPr>
        </p:nvSpPr>
        <p:spPr>
          <a:xfrm>
            <a:off x="837200" y="1029925"/>
            <a:ext cx="7469700" cy="1644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5" name="Google Shape;365;p11"/>
          <p:cNvSpPr txBox="1"/>
          <p:nvPr>
            <p:ph idx="1" type="subTitle"/>
          </p:nvPr>
        </p:nvSpPr>
        <p:spPr>
          <a:xfrm>
            <a:off x="1957400" y="2966150"/>
            <a:ext cx="4965900" cy="7644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solidFill>
                  <a:schemeClr val="lt2"/>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66" name="Google Shape;366;p11"/>
          <p:cNvSpPr/>
          <p:nvPr/>
        </p:nvSpPr>
        <p:spPr>
          <a:xfrm flipH="1">
            <a:off x="-304862" y="429820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67" name="Google Shape;367;p11"/>
          <p:cNvSpPr/>
          <p:nvPr/>
        </p:nvSpPr>
        <p:spPr>
          <a:xfrm>
            <a:off x="4543300" y="44210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rot="10800000">
            <a:off x="2311743" y="4563632"/>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rot="-1106640">
            <a:off x="-13238" y="3067880"/>
            <a:ext cx="1563285" cy="128136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rot="-10526534">
            <a:off x="7637747" y="-55708"/>
            <a:ext cx="1586046" cy="94165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1"/>
          <p:cNvGrpSpPr/>
          <p:nvPr/>
        </p:nvGrpSpPr>
        <p:grpSpPr>
          <a:xfrm>
            <a:off x="8184350" y="388499"/>
            <a:ext cx="696291" cy="1016185"/>
            <a:chOff x="8379850" y="2829899"/>
            <a:chExt cx="696291" cy="1016185"/>
          </a:xfrm>
        </p:grpSpPr>
        <p:sp>
          <p:nvSpPr>
            <p:cNvPr id="372" name="Google Shape;372;p11"/>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11"/>
          <p:cNvGrpSpPr/>
          <p:nvPr/>
        </p:nvGrpSpPr>
        <p:grpSpPr>
          <a:xfrm>
            <a:off x="92675" y="138856"/>
            <a:ext cx="535974" cy="552531"/>
            <a:chOff x="488725" y="4431468"/>
            <a:chExt cx="535974" cy="552531"/>
          </a:xfrm>
        </p:grpSpPr>
        <p:sp>
          <p:nvSpPr>
            <p:cNvPr id="382" name="Google Shape;382;p11"/>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1"/>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11"/>
          <p:cNvGrpSpPr/>
          <p:nvPr/>
        </p:nvGrpSpPr>
        <p:grpSpPr>
          <a:xfrm>
            <a:off x="7391402" y="3312857"/>
            <a:ext cx="1207114" cy="1350999"/>
            <a:chOff x="7371352" y="6380907"/>
            <a:chExt cx="1207114" cy="1350999"/>
          </a:xfrm>
        </p:grpSpPr>
        <p:sp>
          <p:nvSpPr>
            <p:cNvPr id="391" name="Google Shape;391;p11"/>
            <p:cNvSpPr/>
            <p:nvPr/>
          </p:nvSpPr>
          <p:spPr>
            <a:xfrm rot="1058263">
              <a:off x="7509305" y="6560568"/>
              <a:ext cx="931208" cy="1055059"/>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1"/>
            <p:cNvSpPr/>
            <p:nvPr/>
          </p:nvSpPr>
          <p:spPr>
            <a:xfrm rot="1058263">
              <a:off x="8126057" y="6882580"/>
              <a:ext cx="33025" cy="118626"/>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rot="1058263">
              <a:off x="8173706" y="6915594"/>
              <a:ext cx="38525" cy="261802"/>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rot="1058263">
              <a:off x="7882615" y="6966450"/>
              <a:ext cx="336903" cy="244377"/>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rot="1058263">
              <a:off x="8209357" y="7033928"/>
              <a:ext cx="52250" cy="329403"/>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rot="1058263">
              <a:off x="8003464" y="6402143"/>
              <a:ext cx="236052" cy="618006"/>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397" name="Shape 3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_1">
    <p:spTree>
      <p:nvGrpSpPr>
        <p:cNvPr id="398" name="Shape 398"/>
        <p:cNvGrpSpPr/>
        <p:nvPr/>
      </p:nvGrpSpPr>
      <p:grpSpPr>
        <a:xfrm>
          <a:off x="0" y="0"/>
          <a:ext cx="0" cy="0"/>
          <a:chOff x="0" y="0"/>
          <a:chExt cx="0" cy="0"/>
        </a:xfrm>
      </p:grpSpPr>
      <p:sp>
        <p:nvSpPr>
          <p:cNvPr id="399" name="Google Shape;399;p13"/>
          <p:cNvSpPr/>
          <p:nvPr/>
        </p:nvSpPr>
        <p:spPr>
          <a:xfrm rot="3446542">
            <a:off x="8364627" y="1682487"/>
            <a:ext cx="1382156" cy="600402"/>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txBox="1"/>
          <p:nvPr>
            <p:ph type="ctrTitle"/>
          </p:nvPr>
        </p:nvSpPr>
        <p:spPr>
          <a:xfrm>
            <a:off x="1908472" y="1492300"/>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1" name="Google Shape;401;p13"/>
          <p:cNvSpPr txBox="1"/>
          <p:nvPr>
            <p:ph idx="1" type="subTitle"/>
          </p:nvPr>
        </p:nvSpPr>
        <p:spPr>
          <a:xfrm>
            <a:off x="1908354" y="2139400"/>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02" name="Google Shape;402;p13"/>
          <p:cNvSpPr txBox="1"/>
          <p:nvPr>
            <p:ph hasCustomPrompt="1" idx="2" type="title"/>
          </p:nvPr>
        </p:nvSpPr>
        <p:spPr>
          <a:xfrm>
            <a:off x="874541" y="1936598"/>
            <a:ext cx="9783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3"/>
          <p:cNvSpPr txBox="1"/>
          <p:nvPr>
            <p:ph idx="3" type="ctrTitle"/>
          </p:nvPr>
        </p:nvSpPr>
        <p:spPr>
          <a:xfrm>
            <a:off x="5716965" y="1492300"/>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4" name="Google Shape;404;p13"/>
          <p:cNvSpPr txBox="1"/>
          <p:nvPr>
            <p:ph idx="4" type="subTitle"/>
          </p:nvPr>
        </p:nvSpPr>
        <p:spPr>
          <a:xfrm>
            <a:off x="5716923" y="2139400"/>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05" name="Google Shape;405;p13"/>
          <p:cNvSpPr txBox="1"/>
          <p:nvPr>
            <p:ph hasCustomPrompt="1" idx="5" type="title"/>
          </p:nvPr>
        </p:nvSpPr>
        <p:spPr>
          <a:xfrm>
            <a:off x="4688615" y="1936598"/>
            <a:ext cx="975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6" name="Google Shape;406;p13"/>
          <p:cNvSpPr txBox="1"/>
          <p:nvPr>
            <p:ph idx="6" type="ctrTitle"/>
          </p:nvPr>
        </p:nvSpPr>
        <p:spPr>
          <a:xfrm>
            <a:off x="1908468" y="2963432"/>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7" name="Google Shape;407;p13"/>
          <p:cNvSpPr txBox="1"/>
          <p:nvPr>
            <p:ph idx="7" type="subTitle"/>
          </p:nvPr>
        </p:nvSpPr>
        <p:spPr>
          <a:xfrm>
            <a:off x="1908454" y="3610575"/>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08" name="Google Shape;408;p13"/>
          <p:cNvSpPr txBox="1"/>
          <p:nvPr>
            <p:ph hasCustomPrompt="1" idx="8" type="title"/>
          </p:nvPr>
        </p:nvSpPr>
        <p:spPr>
          <a:xfrm>
            <a:off x="872304" y="3407725"/>
            <a:ext cx="9783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09" name="Google Shape;409;p13"/>
          <p:cNvSpPr txBox="1"/>
          <p:nvPr>
            <p:ph idx="9" type="ctrTitle"/>
          </p:nvPr>
        </p:nvSpPr>
        <p:spPr>
          <a:xfrm>
            <a:off x="5716965" y="2963432"/>
            <a:ext cx="2713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10" name="Google Shape;410;p13"/>
          <p:cNvSpPr txBox="1"/>
          <p:nvPr>
            <p:ph idx="13" type="subTitle"/>
          </p:nvPr>
        </p:nvSpPr>
        <p:spPr>
          <a:xfrm>
            <a:off x="5716949" y="3610575"/>
            <a:ext cx="2713800" cy="6549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11" name="Google Shape;411;p13"/>
          <p:cNvSpPr txBox="1"/>
          <p:nvPr>
            <p:ph hasCustomPrompt="1" idx="14" type="title"/>
          </p:nvPr>
        </p:nvSpPr>
        <p:spPr>
          <a:xfrm>
            <a:off x="4684893" y="3407727"/>
            <a:ext cx="975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4100">
                <a:solidFill>
                  <a:schemeClr val="l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12" name="Google Shape;412;p13"/>
          <p:cNvSpPr txBox="1"/>
          <p:nvPr>
            <p:ph idx="15" type="ctrTitle"/>
          </p:nvPr>
        </p:nvSpPr>
        <p:spPr>
          <a:xfrm>
            <a:off x="713225" y="420624"/>
            <a:ext cx="77175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600"/>
              <a:buNone/>
              <a:defRPr sz="36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13" name="Google Shape;413;p13"/>
          <p:cNvSpPr/>
          <p:nvPr/>
        </p:nvSpPr>
        <p:spPr>
          <a:xfrm>
            <a:off x="-428437" y="1238663"/>
            <a:ext cx="1563175" cy="128127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0" y="3740694"/>
            <a:ext cx="978291" cy="1423825"/>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13"/>
          <p:cNvGrpSpPr/>
          <p:nvPr/>
        </p:nvGrpSpPr>
        <p:grpSpPr>
          <a:xfrm>
            <a:off x="510547" y="4000024"/>
            <a:ext cx="741626" cy="1195489"/>
            <a:chOff x="510547" y="4000024"/>
            <a:chExt cx="741626" cy="1195489"/>
          </a:xfrm>
        </p:grpSpPr>
        <p:sp>
          <p:nvSpPr>
            <p:cNvPr id="416" name="Google Shape;416;p13"/>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13"/>
          <p:cNvSpPr/>
          <p:nvPr/>
        </p:nvSpPr>
        <p:spPr>
          <a:xfrm>
            <a:off x="7340600" y="461638"/>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8520250" y="297788"/>
            <a:ext cx="674363" cy="483414"/>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13"/>
          <p:cNvGrpSpPr/>
          <p:nvPr/>
        </p:nvGrpSpPr>
        <p:grpSpPr>
          <a:xfrm>
            <a:off x="6988300" y="272724"/>
            <a:ext cx="696291" cy="1016185"/>
            <a:chOff x="6988300" y="272724"/>
            <a:chExt cx="696291" cy="1016185"/>
          </a:xfrm>
        </p:grpSpPr>
        <p:sp>
          <p:nvSpPr>
            <p:cNvPr id="437" name="Google Shape;437;p13"/>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3"/>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13"/>
          <p:cNvGrpSpPr/>
          <p:nvPr/>
        </p:nvGrpSpPr>
        <p:grpSpPr>
          <a:xfrm>
            <a:off x="7974546" y="3871244"/>
            <a:ext cx="1189248" cy="1346839"/>
            <a:chOff x="7954496" y="6939294"/>
            <a:chExt cx="1189248" cy="1346839"/>
          </a:xfrm>
        </p:grpSpPr>
        <p:sp>
          <p:nvSpPr>
            <p:cNvPr id="447" name="Google Shape;447;p13"/>
            <p:cNvSpPr/>
            <p:nvPr/>
          </p:nvSpPr>
          <p:spPr>
            <a:xfrm rot="974856">
              <a:off x="8083502" y="7121835"/>
              <a:ext cx="931237" cy="105509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rot="974856">
              <a:off x="8696647" y="7439835"/>
              <a:ext cx="33026" cy="118630"/>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rot="974856">
              <a:off x="8746818" y="7471599"/>
              <a:ext cx="38527" cy="261810"/>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rot="974856">
              <a:off x="8456790" y="7525876"/>
              <a:ext cx="336913" cy="24438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rot="974856">
              <a:off x="8786142" y="7588859"/>
              <a:ext cx="52252" cy="329413"/>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rot="974856">
              <a:off x="8568478" y="6959976"/>
              <a:ext cx="236059" cy="618025"/>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3" name="Google Shape;453;p13"/>
          <p:cNvSpPr/>
          <p:nvPr/>
        </p:nvSpPr>
        <p:spPr>
          <a:xfrm rot="4151670">
            <a:off x="7560579" y="627924"/>
            <a:ext cx="2347071" cy="34645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2_1_1">
    <p:bg>
      <p:bgPr>
        <a:solidFill>
          <a:schemeClr val="accent2"/>
        </a:solidFill>
      </p:bgPr>
    </p:bg>
    <p:spTree>
      <p:nvGrpSpPr>
        <p:cNvPr id="454" name="Shape 454"/>
        <p:cNvGrpSpPr/>
        <p:nvPr/>
      </p:nvGrpSpPr>
      <p:grpSpPr>
        <a:xfrm>
          <a:off x="0" y="0"/>
          <a:ext cx="0" cy="0"/>
          <a:chOff x="0" y="0"/>
          <a:chExt cx="0" cy="0"/>
        </a:xfrm>
      </p:grpSpPr>
      <p:sp>
        <p:nvSpPr>
          <p:cNvPr id="455" name="Google Shape;455;p14"/>
          <p:cNvSpPr/>
          <p:nvPr/>
        </p:nvSpPr>
        <p:spPr>
          <a:xfrm rot="3445783">
            <a:off x="6451935" y="3651096"/>
            <a:ext cx="2433880" cy="178291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7348700" y="-210662"/>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a:hlinkClick/>
          </p:cNvPr>
          <p:cNvSpPr txBox="1"/>
          <p:nvPr>
            <p:ph type="ctrTitle"/>
          </p:nvPr>
        </p:nvSpPr>
        <p:spPr>
          <a:xfrm>
            <a:off x="1746644" y="1250838"/>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58" name="Google Shape;458;p14"/>
          <p:cNvSpPr txBox="1"/>
          <p:nvPr>
            <p:ph idx="1" type="subTitle"/>
          </p:nvPr>
        </p:nvSpPr>
        <p:spPr>
          <a:xfrm>
            <a:off x="1746649" y="163611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59" name="Google Shape;459;p14">
            <a:hlinkClick/>
          </p:cNvPr>
          <p:cNvSpPr txBox="1"/>
          <p:nvPr>
            <p:ph hasCustomPrompt="1" idx="2" type="title"/>
          </p:nvPr>
        </p:nvSpPr>
        <p:spPr>
          <a:xfrm>
            <a:off x="889139" y="1466538"/>
            <a:ext cx="7584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0" name="Google Shape;460;p14">
            <a:hlinkClick/>
          </p:cNvPr>
          <p:cNvSpPr txBox="1"/>
          <p:nvPr>
            <p:ph idx="3" type="ctrTitle"/>
          </p:nvPr>
        </p:nvSpPr>
        <p:spPr>
          <a:xfrm>
            <a:off x="1761272" y="2423634"/>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61" name="Google Shape;461;p14"/>
          <p:cNvSpPr txBox="1"/>
          <p:nvPr>
            <p:ph idx="4" type="subTitle"/>
          </p:nvPr>
        </p:nvSpPr>
        <p:spPr>
          <a:xfrm>
            <a:off x="1761275" y="2808919"/>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2" name="Google Shape;462;p14">
            <a:hlinkClick/>
          </p:cNvPr>
          <p:cNvSpPr txBox="1"/>
          <p:nvPr>
            <p:ph hasCustomPrompt="1" idx="5" type="title"/>
          </p:nvPr>
        </p:nvSpPr>
        <p:spPr>
          <a:xfrm>
            <a:off x="884812" y="2639336"/>
            <a:ext cx="756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3" name="Google Shape;463;p14">
            <a:hlinkClick/>
          </p:cNvPr>
          <p:cNvSpPr txBox="1"/>
          <p:nvPr>
            <p:ph idx="6" type="ctrTitle"/>
          </p:nvPr>
        </p:nvSpPr>
        <p:spPr>
          <a:xfrm>
            <a:off x="1746644" y="3625930"/>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64" name="Google Shape;464;p14"/>
          <p:cNvSpPr txBox="1"/>
          <p:nvPr>
            <p:ph idx="7" type="subTitle"/>
          </p:nvPr>
        </p:nvSpPr>
        <p:spPr>
          <a:xfrm>
            <a:off x="1746649" y="401123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5" name="Google Shape;465;p14">
            <a:hlinkClick/>
          </p:cNvPr>
          <p:cNvSpPr txBox="1"/>
          <p:nvPr>
            <p:ph hasCustomPrompt="1" idx="8" type="title"/>
          </p:nvPr>
        </p:nvSpPr>
        <p:spPr>
          <a:xfrm>
            <a:off x="889139" y="3841626"/>
            <a:ext cx="7584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6" name="Google Shape;466;p14">
            <a:hlinkClick/>
          </p:cNvPr>
          <p:cNvSpPr txBox="1"/>
          <p:nvPr>
            <p:ph idx="9" type="ctrTitle"/>
          </p:nvPr>
        </p:nvSpPr>
        <p:spPr>
          <a:xfrm>
            <a:off x="5449247" y="1240331"/>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67" name="Google Shape;467;p14"/>
          <p:cNvSpPr txBox="1"/>
          <p:nvPr>
            <p:ph idx="13" type="subTitle"/>
          </p:nvPr>
        </p:nvSpPr>
        <p:spPr>
          <a:xfrm>
            <a:off x="5449250" y="162566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8" name="Google Shape;468;p14">
            <a:hlinkClick/>
          </p:cNvPr>
          <p:cNvSpPr txBox="1"/>
          <p:nvPr>
            <p:ph hasCustomPrompt="1" idx="14" type="title"/>
          </p:nvPr>
        </p:nvSpPr>
        <p:spPr>
          <a:xfrm>
            <a:off x="4578323" y="1456038"/>
            <a:ext cx="7560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469" name="Google Shape;469;p14"/>
          <p:cNvSpPr txBox="1"/>
          <p:nvPr>
            <p:ph idx="15" type="ctrTitle"/>
          </p:nvPr>
        </p:nvSpPr>
        <p:spPr>
          <a:xfrm>
            <a:off x="713225" y="512249"/>
            <a:ext cx="77175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600"/>
              <a:buNone/>
              <a:defRPr sz="3600">
                <a:solidFill>
                  <a:schemeClr val="l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70" name="Google Shape;470;p14"/>
          <p:cNvSpPr/>
          <p:nvPr/>
        </p:nvSpPr>
        <p:spPr>
          <a:xfrm rot="-7736101">
            <a:off x="-1089604" y="2969126"/>
            <a:ext cx="1724945" cy="102420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14"/>
          <p:cNvGrpSpPr/>
          <p:nvPr/>
        </p:nvGrpSpPr>
        <p:grpSpPr>
          <a:xfrm rot="-6643864">
            <a:off x="7142721" y="-39999"/>
            <a:ext cx="696326" cy="1016237"/>
            <a:chOff x="6988300" y="272724"/>
            <a:chExt cx="696291" cy="1016185"/>
          </a:xfrm>
        </p:grpSpPr>
        <p:sp>
          <p:nvSpPr>
            <p:cNvPr id="472" name="Google Shape;472;p14"/>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14"/>
          <p:cNvSpPr/>
          <p:nvPr/>
        </p:nvSpPr>
        <p:spPr>
          <a:xfrm rot="-3926649">
            <a:off x="7731671" y="3738118"/>
            <a:ext cx="1563250" cy="128133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rot="-5400000">
            <a:off x="-854777" y="864701"/>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rot="10800000">
            <a:off x="4481923" y="4264817"/>
            <a:ext cx="2766964" cy="110780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flipH="1" rot="4110747">
            <a:off x="5941756" y="4178087"/>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5" name="Google Shape;485;p14"/>
          <p:cNvGrpSpPr/>
          <p:nvPr/>
        </p:nvGrpSpPr>
        <p:grpSpPr>
          <a:xfrm>
            <a:off x="105150" y="4712374"/>
            <a:ext cx="696291" cy="1016185"/>
            <a:chOff x="802700" y="4340849"/>
            <a:chExt cx="696291" cy="1016185"/>
          </a:xfrm>
        </p:grpSpPr>
        <p:sp>
          <p:nvSpPr>
            <p:cNvPr id="486" name="Google Shape;486;p14"/>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5" name="Google Shape;495;p14"/>
          <p:cNvGrpSpPr/>
          <p:nvPr/>
        </p:nvGrpSpPr>
        <p:grpSpPr>
          <a:xfrm rot="-2700000">
            <a:off x="6126494" y="3587129"/>
            <a:ext cx="538812" cy="715944"/>
            <a:chOff x="8537323" y="2829899"/>
            <a:chExt cx="538817" cy="715950"/>
          </a:xfrm>
        </p:grpSpPr>
        <p:sp>
          <p:nvSpPr>
            <p:cNvPr id="496" name="Google Shape;496;p14"/>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 name="Google Shape;503;p14">
            <a:hlinkClick/>
          </p:cNvPr>
          <p:cNvSpPr txBox="1"/>
          <p:nvPr>
            <p:ph idx="16" type="ctrTitle"/>
          </p:nvPr>
        </p:nvSpPr>
        <p:spPr>
          <a:xfrm>
            <a:off x="5434619" y="2408333"/>
            <a:ext cx="2713800" cy="3423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1200"/>
              <a:buNone/>
              <a:defRPr sz="2400">
                <a:solidFill>
                  <a:schemeClr val="dk2"/>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504" name="Google Shape;504;p14"/>
          <p:cNvSpPr txBox="1"/>
          <p:nvPr>
            <p:ph idx="17" type="subTitle"/>
          </p:nvPr>
        </p:nvSpPr>
        <p:spPr>
          <a:xfrm>
            <a:off x="5434624" y="2793483"/>
            <a:ext cx="2378400" cy="4413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05" name="Google Shape;505;p14">
            <a:hlinkClick/>
          </p:cNvPr>
          <p:cNvSpPr txBox="1"/>
          <p:nvPr>
            <p:ph hasCustomPrompt="1" idx="18" type="title"/>
          </p:nvPr>
        </p:nvSpPr>
        <p:spPr>
          <a:xfrm>
            <a:off x="4577114" y="2624033"/>
            <a:ext cx="758400" cy="5760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800"/>
              <a:buNone/>
              <a:defRPr sz="3000">
                <a:solidFill>
                  <a:schemeClr val="accent3"/>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506" name="Shape 506"/>
        <p:cNvGrpSpPr/>
        <p:nvPr/>
      </p:nvGrpSpPr>
      <p:grpSpPr>
        <a:xfrm>
          <a:off x="0" y="0"/>
          <a:ext cx="0" cy="0"/>
          <a:chOff x="0" y="0"/>
          <a:chExt cx="0" cy="0"/>
        </a:xfrm>
      </p:grpSpPr>
      <p:sp>
        <p:nvSpPr>
          <p:cNvPr id="507" name="Google Shape;507;p15"/>
          <p:cNvSpPr txBox="1"/>
          <p:nvPr>
            <p:ph type="title"/>
          </p:nvPr>
        </p:nvSpPr>
        <p:spPr>
          <a:xfrm>
            <a:off x="1936361" y="3479385"/>
            <a:ext cx="3310200" cy="4815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26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8" name="Google Shape;508;p15"/>
          <p:cNvSpPr txBox="1"/>
          <p:nvPr>
            <p:ph idx="1" type="subTitle"/>
          </p:nvPr>
        </p:nvSpPr>
        <p:spPr>
          <a:xfrm>
            <a:off x="1936350" y="1410619"/>
            <a:ext cx="5271300" cy="2009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None/>
              <a:defRPr sz="29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09" name="Google Shape;509;p15"/>
          <p:cNvSpPr/>
          <p:nvPr/>
        </p:nvSpPr>
        <p:spPr>
          <a:xfrm>
            <a:off x="-74175" y="2702400"/>
            <a:ext cx="1600" cy="1600"/>
          </a:xfrm>
          <a:custGeom>
            <a:rect b="b" l="l" r="r" t="t"/>
            <a:pathLst>
              <a:path extrusionOk="0" h="64" w="64">
                <a:moveTo>
                  <a:pt x="63" y="0"/>
                </a:moveTo>
                <a:cubicBezTo>
                  <a:pt x="21" y="21"/>
                  <a:pt x="0" y="21"/>
                  <a:pt x="0" y="63"/>
                </a:cubicBezTo>
                <a:cubicBezTo>
                  <a:pt x="42" y="63"/>
                  <a:pt x="63" y="21"/>
                  <a:pt x="63"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5"/>
          <p:cNvSpPr/>
          <p:nvPr/>
        </p:nvSpPr>
        <p:spPr>
          <a:xfrm>
            <a:off x="-72600" y="2702400"/>
            <a:ext cx="25" cy="25"/>
          </a:xfrm>
          <a:custGeom>
            <a:rect b="b" l="l" r="r" t="t"/>
            <a:pathLst>
              <a:path extrusionOk="0" h="1" w="1">
                <a:moveTo>
                  <a:pt x="0" y="0"/>
                </a:moveTo>
                <a:lnTo>
                  <a:pt x="0" y="0"/>
                </a:ln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5"/>
          <p:cNvSpPr/>
          <p:nvPr/>
        </p:nvSpPr>
        <p:spPr>
          <a:xfrm>
            <a:off x="-57925" y="438840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15"/>
          <p:cNvGrpSpPr/>
          <p:nvPr/>
        </p:nvGrpSpPr>
        <p:grpSpPr>
          <a:xfrm>
            <a:off x="90576" y="87505"/>
            <a:ext cx="862275" cy="954996"/>
            <a:chOff x="7882401" y="4108055"/>
            <a:chExt cx="862275" cy="954996"/>
          </a:xfrm>
        </p:grpSpPr>
        <p:sp>
          <p:nvSpPr>
            <p:cNvPr id="513" name="Google Shape;513;p15"/>
            <p:cNvSpPr/>
            <p:nvPr/>
          </p:nvSpPr>
          <p:spPr>
            <a:xfrm>
              <a:off x="8244410" y="4519070"/>
              <a:ext cx="28052" cy="21040"/>
            </a:xfrm>
            <a:custGeom>
              <a:rect b="b" l="l" r="r" t="t"/>
              <a:pathLst>
                <a:path extrusionOk="0" h="441" w="588">
                  <a:moveTo>
                    <a:pt x="294" y="0"/>
                  </a:moveTo>
                  <a:cubicBezTo>
                    <a:pt x="1" y="0"/>
                    <a:pt x="1" y="440"/>
                    <a:pt x="294" y="440"/>
                  </a:cubicBezTo>
                  <a:cubicBezTo>
                    <a:pt x="587" y="440"/>
                    <a:pt x="587" y="0"/>
                    <a:pt x="2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a:off x="8295124" y="4709716"/>
              <a:ext cx="31535" cy="28006"/>
            </a:xfrm>
            <a:custGeom>
              <a:rect b="b" l="l" r="r" t="t"/>
              <a:pathLst>
                <a:path extrusionOk="0" h="587" w="661">
                  <a:moveTo>
                    <a:pt x="331" y="0"/>
                  </a:moveTo>
                  <a:cubicBezTo>
                    <a:pt x="1" y="37"/>
                    <a:pt x="1" y="513"/>
                    <a:pt x="331" y="587"/>
                  </a:cubicBezTo>
                  <a:cubicBezTo>
                    <a:pt x="661" y="513"/>
                    <a:pt x="661" y="37"/>
                    <a:pt x="3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5"/>
            <p:cNvSpPr/>
            <p:nvPr/>
          </p:nvSpPr>
          <p:spPr>
            <a:xfrm>
              <a:off x="8456043" y="4707951"/>
              <a:ext cx="42030" cy="29771"/>
            </a:xfrm>
            <a:custGeom>
              <a:rect b="b" l="l" r="r" t="t"/>
              <a:pathLst>
                <a:path extrusionOk="0" h="624" w="881">
                  <a:moveTo>
                    <a:pt x="440" y="1"/>
                  </a:moveTo>
                  <a:cubicBezTo>
                    <a:pt x="1" y="1"/>
                    <a:pt x="1" y="624"/>
                    <a:pt x="440" y="624"/>
                  </a:cubicBezTo>
                  <a:cubicBezTo>
                    <a:pt x="880" y="624"/>
                    <a:pt x="880"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p:nvPr/>
          </p:nvSpPr>
          <p:spPr>
            <a:xfrm>
              <a:off x="8450795" y="4851365"/>
              <a:ext cx="28052" cy="40267"/>
            </a:xfrm>
            <a:custGeom>
              <a:rect b="b" l="l" r="r" t="t"/>
              <a:pathLst>
                <a:path extrusionOk="0" h="844" w="588">
                  <a:moveTo>
                    <a:pt x="220" y="0"/>
                  </a:moveTo>
                  <a:cubicBezTo>
                    <a:pt x="184" y="0"/>
                    <a:pt x="147" y="37"/>
                    <a:pt x="111" y="74"/>
                  </a:cubicBezTo>
                  <a:lnTo>
                    <a:pt x="74" y="147"/>
                  </a:lnTo>
                  <a:cubicBezTo>
                    <a:pt x="37" y="184"/>
                    <a:pt x="1" y="220"/>
                    <a:pt x="1" y="294"/>
                  </a:cubicBezTo>
                  <a:lnTo>
                    <a:pt x="1" y="550"/>
                  </a:lnTo>
                  <a:cubicBezTo>
                    <a:pt x="1" y="587"/>
                    <a:pt x="1" y="624"/>
                    <a:pt x="37" y="660"/>
                  </a:cubicBezTo>
                  <a:cubicBezTo>
                    <a:pt x="37" y="734"/>
                    <a:pt x="111" y="807"/>
                    <a:pt x="184" y="807"/>
                  </a:cubicBezTo>
                  <a:cubicBezTo>
                    <a:pt x="220" y="844"/>
                    <a:pt x="257" y="844"/>
                    <a:pt x="294" y="844"/>
                  </a:cubicBezTo>
                  <a:lnTo>
                    <a:pt x="367" y="844"/>
                  </a:lnTo>
                  <a:cubicBezTo>
                    <a:pt x="440" y="844"/>
                    <a:pt x="477" y="807"/>
                    <a:pt x="514" y="770"/>
                  </a:cubicBezTo>
                  <a:lnTo>
                    <a:pt x="550" y="697"/>
                  </a:lnTo>
                  <a:cubicBezTo>
                    <a:pt x="587" y="660"/>
                    <a:pt x="587" y="624"/>
                    <a:pt x="587" y="550"/>
                  </a:cubicBezTo>
                  <a:lnTo>
                    <a:pt x="587" y="294"/>
                  </a:lnTo>
                  <a:cubicBezTo>
                    <a:pt x="587" y="257"/>
                    <a:pt x="587" y="220"/>
                    <a:pt x="587" y="184"/>
                  </a:cubicBezTo>
                  <a:cubicBezTo>
                    <a:pt x="550" y="147"/>
                    <a:pt x="550" y="110"/>
                    <a:pt x="514" y="74"/>
                  </a:cubicBezTo>
                  <a:cubicBezTo>
                    <a:pt x="477" y="37"/>
                    <a:pt x="440" y="37"/>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
            <p:cNvSpPr/>
            <p:nvPr/>
          </p:nvSpPr>
          <p:spPr>
            <a:xfrm>
              <a:off x="8361581" y="4963290"/>
              <a:ext cx="77000" cy="59494"/>
            </a:xfrm>
            <a:custGeom>
              <a:rect b="b" l="l" r="r" t="t"/>
              <a:pathLst>
                <a:path extrusionOk="0" h="1247" w="1614">
                  <a:moveTo>
                    <a:pt x="807" y="1"/>
                  </a:moveTo>
                  <a:cubicBezTo>
                    <a:pt x="1" y="1"/>
                    <a:pt x="1" y="1247"/>
                    <a:pt x="807" y="1247"/>
                  </a:cubicBezTo>
                  <a:cubicBezTo>
                    <a:pt x="1614" y="1247"/>
                    <a:pt x="1614"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5"/>
            <p:cNvSpPr/>
            <p:nvPr/>
          </p:nvSpPr>
          <p:spPr>
            <a:xfrm>
              <a:off x="8585475" y="4959808"/>
              <a:ext cx="42030" cy="42033"/>
            </a:xfrm>
            <a:custGeom>
              <a:rect b="b" l="l" r="r" t="t"/>
              <a:pathLst>
                <a:path extrusionOk="0" h="881" w="881">
                  <a:moveTo>
                    <a:pt x="440" y="0"/>
                  </a:moveTo>
                  <a:cubicBezTo>
                    <a:pt x="0" y="110"/>
                    <a:pt x="0" y="733"/>
                    <a:pt x="440" y="880"/>
                  </a:cubicBezTo>
                  <a:cubicBezTo>
                    <a:pt x="880" y="733"/>
                    <a:pt x="880" y="110"/>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5"/>
            <p:cNvSpPr/>
            <p:nvPr/>
          </p:nvSpPr>
          <p:spPr>
            <a:xfrm>
              <a:off x="8289924" y="4826890"/>
              <a:ext cx="66457" cy="50763"/>
            </a:xfrm>
            <a:custGeom>
              <a:rect b="b" l="l" r="r" t="t"/>
              <a:pathLst>
                <a:path extrusionOk="0" h="1064" w="1393">
                  <a:moveTo>
                    <a:pt x="697" y="0"/>
                  </a:moveTo>
                  <a:cubicBezTo>
                    <a:pt x="0" y="0"/>
                    <a:pt x="0" y="1063"/>
                    <a:pt x="697" y="1063"/>
                  </a:cubicBezTo>
                  <a:cubicBezTo>
                    <a:pt x="1393" y="1063"/>
                    <a:pt x="1393" y="0"/>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5"/>
            <p:cNvSpPr/>
            <p:nvPr/>
          </p:nvSpPr>
          <p:spPr>
            <a:xfrm>
              <a:off x="8284676" y="4704420"/>
              <a:ext cx="52478" cy="38550"/>
            </a:xfrm>
            <a:custGeom>
              <a:rect b="b" l="l" r="r" t="t"/>
              <a:pathLst>
                <a:path extrusionOk="0" h="808" w="1100">
                  <a:moveTo>
                    <a:pt x="584" y="0"/>
                  </a:moveTo>
                  <a:cubicBezTo>
                    <a:pt x="573" y="0"/>
                    <a:pt x="562" y="0"/>
                    <a:pt x="550" y="1"/>
                  </a:cubicBezTo>
                  <a:cubicBezTo>
                    <a:pt x="0" y="1"/>
                    <a:pt x="0" y="808"/>
                    <a:pt x="550" y="808"/>
                  </a:cubicBezTo>
                  <a:cubicBezTo>
                    <a:pt x="1088" y="808"/>
                    <a:pt x="1100" y="0"/>
                    <a:pt x="5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5"/>
            <p:cNvSpPr/>
            <p:nvPr/>
          </p:nvSpPr>
          <p:spPr>
            <a:xfrm>
              <a:off x="8195462" y="4487582"/>
              <a:ext cx="56009" cy="54628"/>
            </a:xfrm>
            <a:custGeom>
              <a:rect b="b" l="l" r="r" t="t"/>
              <a:pathLst>
                <a:path extrusionOk="0" h="1145" w="1174">
                  <a:moveTo>
                    <a:pt x="697" y="1"/>
                  </a:moveTo>
                  <a:cubicBezTo>
                    <a:pt x="660" y="1"/>
                    <a:pt x="633" y="10"/>
                    <a:pt x="610" y="23"/>
                  </a:cubicBezTo>
                  <a:lnTo>
                    <a:pt x="610" y="23"/>
                  </a:lnTo>
                  <a:cubicBezTo>
                    <a:pt x="578" y="25"/>
                    <a:pt x="546" y="29"/>
                    <a:pt x="514" y="37"/>
                  </a:cubicBezTo>
                  <a:cubicBezTo>
                    <a:pt x="477" y="74"/>
                    <a:pt x="440" y="74"/>
                    <a:pt x="367" y="111"/>
                  </a:cubicBezTo>
                  <a:lnTo>
                    <a:pt x="257" y="184"/>
                  </a:lnTo>
                  <a:cubicBezTo>
                    <a:pt x="74" y="257"/>
                    <a:pt x="0" y="441"/>
                    <a:pt x="0" y="624"/>
                  </a:cubicBezTo>
                  <a:cubicBezTo>
                    <a:pt x="0" y="770"/>
                    <a:pt x="37" y="917"/>
                    <a:pt x="147" y="990"/>
                  </a:cubicBezTo>
                  <a:cubicBezTo>
                    <a:pt x="257" y="1100"/>
                    <a:pt x="367" y="1137"/>
                    <a:pt x="514" y="1137"/>
                  </a:cubicBezTo>
                  <a:cubicBezTo>
                    <a:pt x="537" y="1142"/>
                    <a:pt x="561" y="1144"/>
                    <a:pt x="585" y="1144"/>
                  </a:cubicBezTo>
                  <a:cubicBezTo>
                    <a:pt x="743" y="1144"/>
                    <a:pt x="894" y="1040"/>
                    <a:pt x="990" y="880"/>
                  </a:cubicBezTo>
                  <a:lnTo>
                    <a:pt x="1027" y="770"/>
                  </a:lnTo>
                  <a:cubicBezTo>
                    <a:pt x="1064" y="697"/>
                    <a:pt x="1100" y="660"/>
                    <a:pt x="1100" y="624"/>
                  </a:cubicBezTo>
                  <a:cubicBezTo>
                    <a:pt x="1111" y="582"/>
                    <a:pt x="1115" y="543"/>
                    <a:pt x="1115" y="506"/>
                  </a:cubicBezTo>
                  <a:lnTo>
                    <a:pt x="1115" y="506"/>
                  </a:lnTo>
                  <a:cubicBezTo>
                    <a:pt x="1134" y="456"/>
                    <a:pt x="1154" y="407"/>
                    <a:pt x="1174" y="367"/>
                  </a:cubicBezTo>
                  <a:cubicBezTo>
                    <a:pt x="1137" y="257"/>
                    <a:pt x="1100" y="184"/>
                    <a:pt x="1064" y="111"/>
                  </a:cubicBezTo>
                  <a:cubicBezTo>
                    <a:pt x="990" y="37"/>
                    <a:pt x="880"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5"/>
            <p:cNvSpPr/>
            <p:nvPr/>
          </p:nvSpPr>
          <p:spPr>
            <a:xfrm>
              <a:off x="8073043" y="4625748"/>
              <a:ext cx="57774" cy="40267"/>
            </a:xfrm>
            <a:custGeom>
              <a:rect b="b" l="l" r="r" t="t"/>
              <a:pathLst>
                <a:path extrusionOk="0" h="844" w="1211">
                  <a:moveTo>
                    <a:pt x="404" y="1"/>
                  </a:moveTo>
                  <a:cubicBezTo>
                    <a:pt x="184" y="1"/>
                    <a:pt x="0" y="184"/>
                    <a:pt x="0" y="440"/>
                  </a:cubicBezTo>
                  <a:cubicBezTo>
                    <a:pt x="0" y="660"/>
                    <a:pt x="184" y="844"/>
                    <a:pt x="404" y="844"/>
                  </a:cubicBezTo>
                  <a:lnTo>
                    <a:pt x="660" y="844"/>
                  </a:lnTo>
                  <a:cubicBezTo>
                    <a:pt x="1210" y="844"/>
                    <a:pt x="1210" y="37"/>
                    <a:pt x="660" y="37"/>
                  </a:cubicBezTo>
                  <a:lnTo>
                    <a:pt x="6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5"/>
            <p:cNvSpPr/>
            <p:nvPr/>
          </p:nvSpPr>
          <p:spPr>
            <a:xfrm>
              <a:off x="8067795" y="4426371"/>
              <a:ext cx="42030" cy="26288"/>
            </a:xfrm>
            <a:custGeom>
              <a:rect b="b" l="l" r="r" t="t"/>
              <a:pathLst>
                <a:path extrusionOk="0" h="551" w="881">
                  <a:moveTo>
                    <a:pt x="514" y="1"/>
                  </a:moveTo>
                  <a:lnTo>
                    <a:pt x="514" y="37"/>
                  </a:lnTo>
                  <a:lnTo>
                    <a:pt x="257" y="37"/>
                  </a:lnTo>
                  <a:cubicBezTo>
                    <a:pt x="242" y="33"/>
                    <a:pt x="226" y="32"/>
                    <a:pt x="212" y="32"/>
                  </a:cubicBezTo>
                  <a:cubicBezTo>
                    <a:pt x="88" y="32"/>
                    <a:pt x="0" y="163"/>
                    <a:pt x="0" y="294"/>
                  </a:cubicBezTo>
                  <a:cubicBezTo>
                    <a:pt x="0" y="404"/>
                    <a:pt x="110" y="514"/>
                    <a:pt x="257" y="550"/>
                  </a:cubicBezTo>
                  <a:lnTo>
                    <a:pt x="514" y="550"/>
                  </a:lnTo>
                  <a:cubicBezTo>
                    <a:pt x="880" y="550"/>
                    <a:pt x="880" y="1"/>
                    <a:pt x="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5"/>
            <p:cNvSpPr/>
            <p:nvPr/>
          </p:nvSpPr>
          <p:spPr>
            <a:xfrm>
              <a:off x="7966368" y="4255000"/>
              <a:ext cx="45513" cy="36737"/>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5"/>
            <p:cNvSpPr/>
            <p:nvPr/>
          </p:nvSpPr>
          <p:spPr>
            <a:xfrm>
              <a:off x="7882401" y="4108055"/>
              <a:ext cx="57774" cy="47281"/>
            </a:xfrm>
            <a:custGeom>
              <a:rect b="b" l="l" r="r" t="t"/>
              <a:pathLst>
                <a:path extrusionOk="0" h="991" w="1211">
                  <a:moveTo>
                    <a:pt x="624" y="1"/>
                  </a:moveTo>
                  <a:cubicBezTo>
                    <a:pt x="1" y="74"/>
                    <a:pt x="1" y="917"/>
                    <a:pt x="624" y="991"/>
                  </a:cubicBezTo>
                  <a:cubicBezTo>
                    <a:pt x="1210" y="917"/>
                    <a:pt x="1210" y="74"/>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5"/>
            <p:cNvSpPr/>
            <p:nvPr/>
          </p:nvSpPr>
          <p:spPr>
            <a:xfrm>
              <a:off x="8699163" y="5026267"/>
              <a:ext cx="45513" cy="36784"/>
            </a:xfrm>
            <a:custGeom>
              <a:rect b="b" l="l" r="r" t="t"/>
              <a:pathLst>
                <a:path extrusionOk="0" h="771"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5"/>
          <p:cNvGrpSpPr/>
          <p:nvPr/>
        </p:nvGrpSpPr>
        <p:grpSpPr>
          <a:xfrm>
            <a:off x="-605888" y="3025234"/>
            <a:ext cx="1395308" cy="1361806"/>
            <a:chOff x="-605888" y="3025234"/>
            <a:chExt cx="1395308" cy="1361806"/>
          </a:xfrm>
        </p:grpSpPr>
        <p:sp>
          <p:nvSpPr>
            <p:cNvPr id="528" name="Google Shape;528;p15"/>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5"/>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5"/>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5"/>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5"/>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5"/>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15"/>
          <p:cNvSpPr/>
          <p:nvPr/>
        </p:nvSpPr>
        <p:spPr>
          <a:xfrm>
            <a:off x="-91175" y="4040100"/>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5"/>
          <p:cNvSpPr/>
          <p:nvPr/>
        </p:nvSpPr>
        <p:spPr>
          <a:xfrm rot="631279">
            <a:off x="1071421" y="4068186"/>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5"/>
          <p:cNvSpPr/>
          <p:nvPr/>
        </p:nvSpPr>
        <p:spPr>
          <a:xfrm rot="3599956">
            <a:off x="7755738" y="3678279"/>
            <a:ext cx="1853984" cy="135812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5"/>
          <p:cNvGrpSpPr/>
          <p:nvPr/>
        </p:nvGrpSpPr>
        <p:grpSpPr>
          <a:xfrm>
            <a:off x="6959523" y="3214999"/>
            <a:ext cx="1209930" cy="1048028"/>
            <a:chOff x="5229248" y="898924"/>
            <a:chExt cx="1209930" cy="1048028"/>
          </a:xfrm>
        </p:grpSpPr>
        <p:sp>
          <p:nvSpPr>
            <p:cNvPr id="538" name="Google Shape;538;p15"/>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5"/>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5"/>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5"/>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5"/>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5"/>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5"/>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5"/>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5"/>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5"/>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5"/>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5"/>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5"/>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5"/>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5"/>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5"/>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5"/>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5"/>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5"/>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 name="Google Shape;557;p15"/>
          <p:cNvSpPr/>
          <p:nvPr/>
        </p:nvSpPr>
        <p:spPr>
          <a:xfrm rot="5400000">
            <a:off x="7317825" y="334725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5"/>
          <p:cNvSpPr/>
          <p:nvPr/>
        </p:nvSpPr>
        <p:spPr>
          <a:xfrm rot="284115">
            <a:off x="8208789" y="-30889"/>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5"/>
          <p:cNvSpPr/>
          <p:nvPr/>
        </p:nvSpPr>
        <p:spPr>
          <a:xfrm rot="-9900107">
            <a:off x="7129594" y="222996"/>
            <a:ext cx="2121952" cy="125985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_1">
    <p:spTree>
      <p:nvGrpSpPr>
        <p:cNvPr id="560" name="Shape 560"/>
        <p:cNvGrpSpPr/>
        <p:nvPr/>
      </p:nvGrpSpPr>
      <p:grpSpPr>
        <a:xfrm>
          <a:off x="0" y="0"/>
          <a:ext cx="0" cy="0"/>
          <a:chOff x="0" y="0"/>
          <a:chExt cx="0" cy="0"/>
        </a:xfrm>
      </p:grpSpPr>
      <p:sp>
        <p:nvSpPr>
          <p:cNvPr id="561" name="Google Shape;561;p1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562" name="Google Shape;562;p16"/>
          <p:cNvSpPr/>
          <p:nvPr/>
        </p:nvSpPr>
        <p:spPr>
          <a:xfrm rot="1711316">
            <a:off x="7425012" y="-481926"/>
            <a:ext cx="2560119" cy="2042852"/>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6"/>
          <p:cNvSpPr/>
          <p:nvPr/>
        </p:nvSpPr>
        <p:spPr>
          <a:xfrm rot="-377868">
            <a:off x="7189827" y="104997"/>
            <a:ext cx="1134615" cy="258684"/>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16"/>
          <p:cNvGrpSpPr/>
          <p:nvPr/>
        </p:nvGrpSpPr>
        <p:grpSpPr>
          <a:xfrm>
            <a:off x="8269938" y="4025456"/>
            <a:ext cx="1394686" cy="1143285"/>
            <a:chOff x="8269938" y="4025456"/>
            <a:chExt cx="1394686" cy="1143285"/>
          </a:xfrm>
        </p:grpSpPr>
        <p:sp>
          <p:nvSpPr>
            <p:cNvPr id="565" name="Google Shape;565;p16"/>
            <p:cNvSpPr/>
            <p:nvPr/>
          </p:nvSpPr>
          <p:spPr>
            <a:xfrm rot="-2013558">
              <a:off x="8894326" y="4511869"/>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6"/>
            <p:cNvSpPr/>
            <p:nvPr/>
          </p:nvSpPr>
          <p:spPr>
            <a:xfrm rot="-2013558">
              <a:off x="8995390" y="4474742"/>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rot="-2013558">
              <a:off x="8901213" y="4426711"/>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6"/>
            <p:cNvSpPr/>
            <p:nvPr/>
          </p:nvSpPr>
          <p:spPr>
            <a:xfrm rot="-2013558">
              <a:off x="9048875" y="4245738"/>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6"/>
            <p:cNvSpPr/>
            <p:nvPr/>
          </p:nvSpPr>
          <p:spPr>
            <a:xfrm rot="-2013558">
              <a:off x="9034284" y="4398380"/>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rot="-2013558">
              <a:off x="9231110" y="4505430"/>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6"/>
            <p:cNvSpPr/>
            <p:nvPr/>
          </p:nvSpPr>
          <p:spPr>
            <a:xfrm rot="-2013558">
              <a:off x="8918978" y="4331086"/>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rot="-2013558">
              <a:off x="8746499" y="4254228"/>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p:nvPr/>
          </p:nvSpPr>
          <p:spPr>
            <a:xfrm rot="-2013558">
              <a:off x="8749279" y="4135941"/>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6"/>
            <p:cNvSpPr/>
            <p:nvPr/>
          </p:nvSpPr>
          <p:spPr>
            <a:xfrm rot="-2013558">
              <a:off x="8675168" y="4367599"/>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rot="-2013558">
              <a:off x="8638655" y="4200894"/>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rot="-2013558">
              <a:off x="8524079" y="4215804"/>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rot="-2013558">
              <a:off x="8357708" y="4088982"/>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rot="-2013558">
              <a:off x="8279106" y="4030869"/>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rot="-2013558">
              <a:off x="9202968" y="4330334"/>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rot="-2013558">
              <a:off x="8980813" y="4622503"/>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rot="-2013558">
              <a:off x="9375273" y="4601435"/>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rot="-2013558">
              <a:off x="9455065" y="4684575"/>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
            <p:cNvSpPr/>
            <p:nvPr/>
          </p:nvSpPr>
          <p:spPr>
            <a:xfrm rot="-2013558">
              <a:off x="9617713" y="4777270"/>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6"/>
            <p:cNvSpPr/>
            <p:nvPr/>
          </p:nvSpPr>
          <p:spPr>
            <a:xfrm>
              <a:off x="8269938" y="4501212"/>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6"/>
          <p:cNvGrpSpPr/>
          <p:nvPr/>
        </p:nvGrpSpPr>
        <p:grpSpPr>
          <a:xfrm>
            <a:off x="255975" y="3937900"/>
            <a:ext cx="745375" cy="1353225"/>
            <a:chOff x="255975" y="3937900"/>
            <a:chExt cx="745375" cy="1353225"/>
          </a:xfrm>
        </p:grpSpPr>
        <p:sp>
          <p:nvSpPr>
            <p:cNvPr id="586" name="Google Shape;586;p16"/>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6"/>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16"/>
          <p:cNvGrpSpPr/>
          <p:nvPr/>
        </p:nvGrpSpPr>
        <p:grpSpPr>
          <a:xfrm>
            <a:off x="0" y="4100486"/>
            <a:ext cx="696291" cy="1016185"/>
            <a:chOff x="0" y="4100486"/>
            <a:chExt cx="696291" cy="1016185"/>
          </a:xfrm>
        </p:grpSpPr>
        <p:sp>
          <p:nvSpPr>
            <p:cNvPr id="592" name="Google Shape;592;p16"/>
            <p:cNvSpPr/>
            <p:nvPr/>
          </p:nvSpPr>
          <p:spPr>
            <a:xfrm rot="1098150">
              <a:off x="599692" y="4108212"/>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rot="1098150">
              <a:off x="632151" y="4355199"/>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6"/>
            <p:cNvSpPr/>
            <p:nvPr/>
          </p:nvSpPr>
          <p:spPr>
            <a:xfrm rot="1098150">
              <a:off x="383990" y="4198850"/>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6"/>
            <p:cNvSpPr/>
            <p:nvPr/>
          </p:nvSpPr>
          <p:spPr>
            <a:xfrm rot="1098150">
              <a:off x="421557" y="4472492"/>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6"/>
            <p:cNvSpPr/>
            <p:nvPr/>
          </p:nvSpPr>
          <p:spPr>
            <a:xfrm rot="1098150">
              <a:off x="240468" y="4483511"/>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p:nvPr/>
          </p:nvSpPr>
          <p:spPr>
            <a:xfrm rot="1098150">
              <a:off x="278601" y="4630479"/>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6"/>
            <p:cNvSpPr/>
            <p:nvPr/>
          </p:nvSpPr>
          <p:spPr>
            <a:xfrm rot="1098150">
              <a:off x="164017" y="4755635"/>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6"/>
            <p:cNvSpPr/>
            <p:nvPr/>
          </p:nvSpPr>
          <p:spPr>
            <a:xfrm rot="1098150">
              <a:off x="67289" y="4902924"/>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6"/>
            <p:cNvSpPr/>
            <p:nvPr/>
          </p:nvSpPr>
          <p:spPr>
            <a:xfrm rot="1098150">
              <a:off x="5861" y="5060579"/>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1" name="Google Shape;601;p16"/>
          <p:cNvSpPr/>
          <p:nvPr/>
        </p:nvSpPr>
        <p:spPr>
          <a:xfrm rot="-5400000">
            <a:off x="-930702" y="215936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6"/>
          <p:cNvSpPr/>
          <p:nvPr/>
        </p:nvSpPr>
        <p:spPr>
          <a:xfrm flipH="1" rot="1504459">
            <a:off x="7450847" y="3899981"/>
            <a:ext cx="1432256" cy="117396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6"/>
          <p:cNvSpPr/>
          <p:nvPr/>
        </p:nvSpPr>
        <p:spPr>
          <a:xfrm rot="-5593993">
            <a:off x="-1091405" y="1249563"/>
            <a:ext cx="2347031" cy="346447"/>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_1_1">
    <p:spTree>
      <p:nvGrpSpPr>
        <p:cNvPr id="604" name="Shape 604"/>
        <p:cNvGrpSpPr/>
        <p:nvPr/>
      </p:nvGrpSpPr>
      <p:grpSpPr>
        <a:xfrm>
          <a:off x="0" y="0"/>
          <a:ext cx="0" cy="0"/>
          <a:chOff x="0" y="0"/>
          <a:chExt cx="0" cy="0"/>
        </a:xfrm>
      </p:grpSpPr>
      <p:sp>
        <p:nvSpPr>
          <p:cNvPr id="605" name="Google Shape;605;p17"/>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606" name="Google Shape;606;p17"/>
          <p:cNvSpPr/>
          <p:nvPr/>
        </p:nvSpPr>
        <p:spPr>
          <a:xfrm>
            <a:off x="6413194" y="-10412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7"/>
          <p:cNvSpPr/>
          <p:nvPr/>
        </p:nvSpPr>
        <p:spPr>
          <a:xfrm>
            <a:off x="6025425" y="-23750"/>
            <a:ext cx="1134575" cy="282421"/>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7"/>
          <p:cNvSpPr/>
          <p:nvPr/>
        </p:nvSpPr>
        <p:spPr>
          <a:xfrm>
            <a:off x="7645400" y="3322538"/>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7"/>
          <p:cNvSpPr/>
          <p:nvPr/>
        </p:nvSpPr>
        <p:spPr>
          <a:xfrm rot="5400000">
            <a:off x="7317825" y="334725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0" name="Google Shape;610;p17"/>
          <p:cNvGrpSpPr/>
          <p:nvPr/>
        </p:nvGrpSpPr>
        <p:grpSpPr>
          <a:xfrm>
            <a:off x="8379850" y="2829899"/>
            <a:ext cx="696291" cy="1016185"/>
            <a:chOff x="8379850" y="2829899"/>
            <a:chExt cx="696291" cy="1016185"/>
          </a:xfrm>
        </p:grpSpPr>
        <p:sp>
          <p:nvSpPr>
            <p:cNvPr id="611" name="Google Shape;611;p1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17"/>
          <p:cNvSpPr/>
          <p:nvPr/>
        </p:nvSpPr>
        <p:spPr>
          <a:xfrm rot="-7398424">
            <a:off x="-556905" y="3363515"/>
            <a:ext cx="2126999" cy="169712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p:nvPr/>
        </p:nvSpPr>
        <p:spPr>
          <a:xfrm rot="-2104647">
            <a:off x="128253" y="2914046"/>
            <a:ext cx="1169934" cy="5885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2" name="Google Shape;622;p17"/>
          <p:cNvGrpSpPr/>
          <p:nvPr/>
        </p:nvGrpSpPr>
        <p:grpSpPr>
          <a:xfrm>
            <a:off x="488725" y="4431468"/>
            <a:ext cx="535974" cy="552531"/>
            <a:chOff x="488725" y="4431468"/>
            <a:chExt cx="535974" cy="552531"/>
          </a:xfrm>
        </p:grpSpPr>
        <p:sp>
          <p:nvSpPr>
            <p:cNvPr id="623" name="Google Shape;623;p17"/>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7"/>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7"/>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7"/>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7"/>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7"/>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7"/>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17"/>
          <p:cNvGrpSpPr/>
          <p:nvPr/>
        </p:nvGrpSpPr>
        <p:grpSpPr>
          <a:xfrm rot="5890140">
            <a:off x="8190998" y="101788"/>
            <a:ext cx="1168937" cy="1387491"/>
            <a:chOff x="2637050" y="-802968"/>
            <a:chExt cx="1168882" cy="1387426"/>
          </a:xfrm>
        </p:grpSpPr>
        <p:sp>
          <p:nvSpPr>
            <p:cNvPr id="632" name="Google Shape;632;p17"/>
            <p:cNvSpPr/>
            <p:nvPr/>
          </p:nvSpPr>
          <p:spPr>
            <a:xfrm rot="-9227313">
              <a:off x="3134859" y="-785890"/>
              <a:ext cx="392388" cy="1353270"/>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7"/>
            <p:cNvSpPr/>
            <p:nvPr/>
          </p:nvSpPr>
          <p:spPr>
            <a:xfrm rot="-9227313">
              <a:off x="3097643" y="-355902"/>
              <a:ext cx="221832" cy="150505"/>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7"/>
            <p:cNvSpPr/>
            <p:nvPr/>
          </p:nvSpPr>
          <p:spPr>
            <a:xfrm rot="-9227313">
              <a:off x="3247238" y="-381001"/>
              <a:ext cx="94178" cy="404488"/>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7"/>
            <p:cNvSpPr/>
            <p:nvPr/>
          </p:nvSpPr>
          <p:spPr>
            <a:xfrm rot="-9227313">
              <a:off x="3191264" y="-478355"/>
              <a:ext cx="278784" cy="19110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7"/>
            <p:cNvSpPr/>
            <p:nvPr/>
          </p:nvSpPr>
          <p:spPr>
            <a:xfrm rot="-9227313">
              <a:off x="2729363" y="-339489"/>
              <a:ext cx="410039" cy="51346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_1_2">
    <p:spTree>
      <p:nvGrpSpPr>
        <p:cNvPr id="639" name="Shape 639"/>
        <p:cNvGrpSpPr/>
        <p:nvPr/>
      </p:nvGrpSpPr>
      <p:grpSpPr>
        <a:xfrm>
          <a:off x="0" y="0"/>
          <a:ext cx="0" cy="0"/>
          <a:chOff x="0" y="0"/>
          <a:chExt cx="0" cy="0"/>
        </a:xfrm>
      </p:grpSpPr>
      <p:sp>
        <p:nvSpPr>
          <p:cNvPr id="640" name="Google Shape;640;p18"/>
          <p:cNvSpPr txBox="1"/>
          <p:nvPr>
            <p:ph type="ctrTitle"/>
          </p:nvPr>
        </p:nvSpPr>
        <p:spPr>
          <a:xfrm>
            <a:off x="713250" y="418325"/>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641" name="Google Shape;641;p18"/>
          <p:cNvSpPr/>
          <p:nvPr/>
        </p:nvSpPr>
        <p:spPr>
          <a:xfrm rot="-5400000">
            <a:off x="-940777" y="104326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8"/>
          <p:cNvSpPr/>
          <p:nvPr/>
        </p:nvSpPr>
        <p:spPr>
          <a:xfrm rot="1711372">
            <a:off x="7768030" y="-253962"/>
            <a:ext cx="1865574" cy="148867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8"/>
          <p:cNvSpPr/>
          <p:nvPr/>
        </p:nvSpPr>
        <p:spPr>
          <a:xfrm rot="-377868">
            <a:off x="8039952" y="-18615"/>
            <a:ext cx="1134615" cy="258684"/>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8"/>
          <p:cNvSpPr/>
          <p:nvPr/>
        </p:nvSpPr>
        <p:spPr>
          <a:xfrm>
            <a:off x="8096280" y="4452902"/>
            <a:ext cx="1104883" cy="792067"/>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5" name="Google Shape;645;p18"/>
          <p:cNvGrpSpPr/>
          <p:nvPr/>
        </p:nvGrpSpPr>
        <p:grpSpPr>
          <a:xfrm>
            <a:off x="7679359" y="3979856"/>
            <a:ext cx="1388839" cy="792050"/>
            <a:chOff x="8275784" y="4025456"/>
            <a:chExt cx="1388839" cy="792050"/>
          </a:xfrm>
        </p:grpSpPr>
        <p:sp>
          <p:nvSpPr>
            <p:cNvPr id="646" name="Google Shape;646;p18"/>
            <p:cNvSpPr/>
            <p:nvPr/>
          </p:nvSpPr>
          <p:spPr>
            <a:xfrm rot="-2013558">
              <a:off x="8894326" y="4511869"/>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
            <p:cNvSpPr/>
            <p:nvPr/>
          </p:nvSpPr>
          <p:spPr>
            <a:xfrm rot="-2013558">
              <a:off x="8995390" y="4474742"/>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8"/>
            <p:cNvSpPr/>
            <p:nvPr/>
          </p:nvSpPr>
          <p:spPr>
            <a:xfrm rot="-2013558">
              <a:off x="8901213" y="4426711"/>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8"/>
            <p:cNvSpPr/>
            <p:nvPr/>
          </p:nvSpPr>
          <p:spPr>
            <a:xfrm rot="-2013558">
              <a:off x="9048875" y="4245738"/>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8"/>
            <p:cNvSpPr/>
            <p:nvPr/>
          </p:nvSpPr>
          <p:spPr>
            <a:xfrm rot="-2013558">
              <a:off x="9034284" y="4398380"/>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8"/>
            <p:cNvSpPr/>
            <p:nvPr/>
          </p:nvSpPr>
          <p:spPr>
            <a:xfrm rot="-2013558">
              <a:off x="9231110" y="4505430"/>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8"/>
            <p:cNvSpPr/>
            <p:nvPr/>
          </p:nvSpPr>
          <p:spPr>
            <a:xfrm rot="-2013558">
              <a:off x="8918978" y="4331086"/>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8"/>
            <p:cNvSpPr/>
            <p:nvPr/>
          </p:nvSpPr>
          <p:spPr>
            <a:xfrm rot="-2013558">
              <a:off x="8749279" y="4135941"/>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8"/>
            <p:cNvSpPr/>
            <p:nvPr/>
          </p:nvSpPr>
          <p:spPr>
            <a:xfrm rot="-2013558">
              <a:off x="8675168" y="4367599"/>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8"/>
            <p:cNvSpPr/>
            <p:nvPr/>
          </p:nvSpPr>
          <p:spPr>
            <a:xfrm rot="-2013558">
              <a:off x="8638655" y="4200894"/>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8"/>
            <p:cNvSpPr/>
            <p:nvPr/>
          </p:nvSpPr>
          <p:spPr>
            <a:xfrm rot="-2013558">
              <a:off x="8524079" y="4215804"/>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8"/>
            <p:cNvSpPr/>
            <p:nvPr/>
          </p:nvSpPr>
          <p:spPr>
            <a:xfrm rot="-2013558">
              <a:off x="8357708" y="4088982"/>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8"/>
            <p:cNvSpPr/>
            <p:nvPr/>
          </p:nvSpPr>
          <p:spPr>
            <a:xfrm rot="-2013558">
              <a:off x="8279106" y="4030869"/>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8"/>
            <p:cNvSpPr/>
            <p:nvPr/>
          </p:nvSpPr>
          <p:spPr>
            <a:xfrm rot="-2013558">
              <a:off x="9202968" y="4330334"/>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8"/>
            <p:cNvSpPr/>
            <p:nvPr/>
          </p:nvSpPr>
          <p:spPr>
            <a:xfrm rot="-2013558">
              <a:off x="8980813" y="4622503"/>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8"/>
            <p:cNvSpPr/>
            <p:nvPr/>
          </p:nvSpPr>
          <p:spPr>
            <a:xfrm rot="-2013558">
              <a:off x="9375273" y="4601435"/>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8"/>
            <p:cNvSpPr/>
            <p:nvPr/>
          </p:nvSpPr>
          <p:spPr>
            <a:xfrm rot="-2013558">
              <a:off x="9455065" y="4684575"/>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8"/>
            <p:cNvSpPr/>
            <p:nvPr/>
          </p:nvSpPr>
          <p:spPr>
            <a:xfrm rot="-2013558">
              <a:off x="9617713" y="4777270"/>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18"/>
          <p:cNvSpPr/>
          <p:nvPr/>
        </p:nvSpPr>
        <p:spPr>
          <a:xfrm rot="10800000">
            <a:off x="413244" y="4581950"/>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5" name="Google Shape;665;p18"/>
          <p:cNvGrpSpPr/>
          <p:nvPr/>
        </p:nvGrpSpPr>
        <p:grpSpPr>
          <a:xfrm>
            <a:off x="8391141" y="3466845"/>
            <a:ext cx="916958" cy="1408895"/>
            <a:chOff x="8406191" y="3449520"/>
            <a:chExt cx="916958" cy="1408895"/>
          </a:xfrm>
        </p:grpSpPr>
        <p:sp>
          <p:nvSpPr>
            <p:cNvPr id="666" name="Google Shape;666;p18"/>
            <p:cNvSpPr/>
            <p:nvPr/>
          </p:nvSpPr>
          <p:spPr>
            <a:xfrm flipH="1" rot="946665">
              <a:off x="8754204" y="3477371"/>
              <a:ext cx="392365" cy="1353192"/>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8"/>
            <p:cNvSpPr/>
            <p:nvPr/>
          </p:nvSpPr>
          <p:spPr>
            <a:xfrm flipH="1" rot="946665">
              <a:off x="8700171" y="4049687"/>
              <a:ext cx="105747" cy="68823"/>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8"/>
            <p:cNvSpPr/>
            <p:nvPr/>
          </p:nvSpPr>
          <p:spPr>
            <a:xfrm flipH="1" rot="946665">
              <a:off x="8633769" y="4124206"/>
              <a:ext cx="221820" cy="150496"/>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8"/>
            <p:cNvSpPr/>
            <p:nvPr/>
          </p:nvSpPr>
          <p:spPr>
            <a:xfrm flipH="1" rot="946665">
              <a:off x="8829501" y="3978855"/>
              <a:ext cx="94173" cy="40446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8"/>
            <p:cNvSpPr/>
            <p:nvPr/>
          </p:nvSpPr>
          <p:spPr>
            <a:xfrm flipH="1" rot="946665">
              <a:off x="8627713" y="4261514"/>
              <a:ext cx="278768" cy="191095"/>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8"/>
            <p:cNvSpPr/>
            <p:nvPr/>
          </p:nvSpPr>
          <p:spPr>
            <a:xfrm flipH="1" rot="946665">
              <a:off x="8468271" y="3612216"/>
              <a:ext cx="410015" cy="51343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8"/>
            <p:cNvSpPr/>
            <p:nvPr/>
          </p:nvSpPr>
          <p:spPr>
            <a:xfrm flipH="1" rot="946665">
              <a:off x="8700171" y="4049687"/>
              <a:ext cx="105747" cy="68823"/>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3" name="Google Shape;673;p18"/>
          <p:cNvSpPr/>
          <p:nvPr/>
        </p:nvSpPr>
        <p:spPr>
          <a:xfrm flipH="1" rot="4110747">
            <a:off x="-572794" y="3677524"/>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18"/>
          <p:cNvGrpSpPr/>
          <p:nvPr/>
        </p:nvGrpSpPr>
        <p:grpSpPr>
          <a:xfrm>
            <a:off x="802700" y="4340849"/>
            <a:ext cx="696291" cy="1016185"/>
            <a:chOff x="802700" y="4340849"/>
            <a:chExt cx="696291" cy="1016185"/>
          </a:xfrm>
        </p:grpSpPr>
        <p:sp>
          <p:nvSpPr>
            <p:cNvPr id="675" name="Google Shape;675;p18"/>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8"/>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8"/>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8"/>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8"/>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8"/>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8"/>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8"/>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8"/>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4" name="Google Shape;684;p18"/>
          <p:cNvSpPr/>
          <p:nvPr/>
        </p:nvSpPr>
        <p:spPr>
          <a:xfrm rot="2074035">
            <a:off x="7057740" y="268006"/>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4_1_2_1">
    <p:spTree>
      <p:nvGrpSpPr>
        <p:cNvPr id="685" name="Shape 685"/>
        <p:cNvGrpSpPr/>
        <p:nvPr/>
      </p:nvGrpSpPr>
      <p:grpSpPr>
        <a:xfrm>
          <a:off x="0" y="0"/>
          <a:ext cx="0" cy="0"/>
          <a:chOff x="0" y="0"/>
          <a:chExt cx="0" cy="0"/>
        </a:xfrm>
      </p:grpSpPr>
      <p:sp>
        <p:nvSpPr>
          <p:cNvPr id="686" name="Google Shape;686;p19"/>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687" name="Google Shape;687;p19"/>
          <p:cNvSpPr/>
          <p:nvPr/>
        </p:nvSpPr>
        <p:spPr>
          <a:xfrm rot="-620012">
            <a:off x="-161667" y="-61829"/>
            <a:ext cx="1134713" cy="2587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9"/>
          <p:cNvSpPr/>
          <p:nvPr/>
        </p:nvSpPr>
        <p:spPr>
          <a:xfrm rot="5400000">
            <a:off x="7774242" y="580240"/>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9"/>
          <p:cNvSpPr/>
          <p:nvPr/>
        </p:nvSpPr>
        <p:spPr>
          <a:xfrm>
            <a:off x="8430763" y="1298087"/>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9"/>
          <p:cNvSpPr/>
          <p:nvPr/>
        </p:nvSpPr>
        <p:spPr>
          <a:xfrm rot="-9616139">
            <a:off x="-768572" y="4307040"/>
            <a:ext cx="3158322" cy="182303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1" name="Google Shape;691;p19"/>
          <p:cNvGrpSpPr/>
          <p:nvPr/>
        </p:nvGrpSpPr>
        <p:grpSpPr>
          <a:xfrm>
            <a:off x="7694084" y="160181"/>
            <a:ext cx="1388839" cy="792050"/>
            <a:chOff x="7639134" y="208231"/>
            <a:chExt cx="1388839" cy="792050"/>
          </a:xfrm>
        </p:grpSpPr>
        <p:sp>
          <p:nvSpPr>
            <p:cNvPr id="692" name="Google Shape;692;p19"/>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9"/>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9"/>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9"/>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9"/>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9"/>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9"/>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9"/>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9"/>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9"/>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9"/>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9"/>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9"/>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9"/>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9"/>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9"/>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9"/>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9"/>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9"/>
          <p:cNvGrpSpPr/>
          <p:nvPr/>
        </p:nvGrpSpPr>
        <p:grpSpPr>
          <a:xfrm>
            <a:off x="-96075" y="3558225"/>
            <a:ext cx="511994" cy="525888"/>
            <a:chOff x="-91050" y="3532775"/>
            <a:chExt cx="511994" cy="525888"/>
          </a:xfrm>
        </p:grpSpPr>
        <p:sp>
          <p:nvSpPr>
            <p:cNvPr id="712" name="Google Shape;712;p19"/>
            <p:cNvSpPr/>
            <p:nvPr/>
          </p:nvSpPr>
          <p:spPr>
            <a:xfrm>
              <a:off x="186040" y="3532775"/>
              <a:ext cx="25125" cy="18249"/>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9"/>
            <p:cNvSpPr/>
            <p:nvPr/>
          </p:nvSpPr>
          <p:spPr>
            <a:xfrm>
              <a:off x="149109" y="3645476"/>
              <a:ext cx="34339" cy="26420"/>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9"/>
            <p:cNvSpPr/>
            <p:nvPr/>
          </p:nvSpPr>
          <p:spPr>
            <a:xfrm>
              <a:off x="274444" y="3592671"/>
              <a:ext cx="37003" cy="3171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9"/>
            <p:cNvSpPr/>
            <p:nvPr/>
          </p:nvSpPr>
          <p:spPr>
            <a:xfrm>
              <a:off x="263898" y="3911011"/>
              <a:ext cx="47549" cy="44562"/>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9"/>
            <p:cNvSpPr/>
            <p:nvPr/>
          </p:nvSpPr>
          <p:spPr>
            <a:xfrm>
              <a:off x="369471" y="3879012"/>
              <a:ext cx="51473" cy="50681"/>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9"/>
            <p:cNvSpPr/>
            <p:nvPr/>
          </p:nvSpPr>
          <p:spPr>
            <a:xfrm>
              <a:off x="267857" y="3789276"/>
              <a:ext cx="27752" cy="37003"/>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9"/>
            <p:cNvSpPr/>
            <p:nvPr/>
          </p:nvSpPr>
          <p:spPr>
            <a:xfrm>
              <a:off x="351798" y="4033251"/>
              <a:ext cx="42762" cy="25412"/>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9"/>
            <p:cNvSpPr/>
            <p:nvPr/>
          </p:nvSpPr>
          <p:spPr>
            <a:xfrm>
              <a:off x="22443" y="3852627"/>
              <a:ext cx="44886" cy="356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9"/>
            <p:cNvSpPr/>
            <p:nvPr/>
          </p:nvSpPr>
          <p:spPr>
            <a:xfrm>
              <a:off x="-91050" y="3704832"/>
              <a:ext cx="30380" cy="22461"/>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19"/>
          <p:cNvSpPr/>
          <p:nvPr/>
        </p:nvSpPr>
        <p:spPr>
          <a:xfrm rot="7712179">
            <a:off x="7427703" y="4491747"/>
            <a:ext cx="2347010" cy="346444"/>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9"/>
          <p:cNvSpPr/>
          <p:nvPr/>
        </p:nvSpPr>
        <p:spPr>
          <a:xfrm rot="-8478479">
            <a:off x="6792620" y="68334"/>
            <a:ext cx="1563340" cy="1281410"/>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9"/>
          <p:cNvSpPr/>
          <p:nvPr/>
        </p:nvSpPr>
        <p:spPr>
          <a:xfrm flipH="1" rot="5400000">
            <a:off x="4266403" y="3818435"/>
            <a:ext cx="1563175" cy="128127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
    <p:spTree>
      <p:nvGrpSpPr>
        <p:cNvPr id="724" name="Shape 724"/>
        <p:cNvGrpSpPr/>
        <p:nvPr/>
      </p:nvGrpSpPr>
      <p:grpSpPr>
        <a:xfrm>
          <a:off x="0" y="0"/>
          <a:ext cx="0" cy="0"/>
          <a:chOff x="0" y="0"/>
          <a:chExt cx="0" cy="0"/>
        </a:xfrm>
      </p:grpSpPr>
      <p:sp>
        <p:nvSpPr>
          <p:cNvPr id="725" name="Google Shape;725;p20"/>
          <p:cNvSpPr/>
          <p:nvPr/>
        </p:nvSpPr>
        <p:spPr>
          <a:xfrm rot="-4286076">
            <a:off x="-994068" y="3502339"/>
            <a:ext cx="2127213" cy="643652"/>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rot="-5400000">
            <a:off x="-930702" y="215936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2631900" y="883125"/>
            <a:ext cx="6547304" cy="479617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rot="284115">
            <a:off x="2167939" y="1412511"/>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20"/>
          <p:cNvGrpSpPr/>
          <p:nvPr/>
        </p:nvGrpSpPr>
        <p:grpSpPr>
          <a:xfrm rot="1521179">
            <a:off x="8482916" y="1182380"/>
            <a:ext cx="696301" cy="1016200"/>
            <a:chOff x="8379850" y="2829899"/>
            <a:chExt cx="696291" cy="1016185"/>
          </a:xfrm>
        </p:grpSpPr>
        <p:sp>
          <p:nvSpPr>
            <p:cNvPr id="730" name="Google Shape;730;p20"/>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0"/>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20"/>
          <p:cNvGrpSpPr/>
          <p:nvPr/>
        </p:nvGrpSpPr>
        <p:grpSpPr>
          <a:xfrm rot="-9597900">
            <a:off x="8482927" y="678427"/>
            <a:ext cx="696303" cy="1016203"/>
            <a:chOff x="6988300" y="272724"/>
            <a:chExt cx="696291" cy="1016185"/>
          </a:xfrm>
        </p:grpSpPr>
        <p:sp>
          <p:nvSpPr>
            <p:cNvPr id="740" name="Google Shape;740;p20"/>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0"/>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0"/>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0"/>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0"/>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0"/>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0"/>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9" name="Google Shape;749;p20"/>
          <p:cNvSpPr/>
          <p:nvPr/>
        </p:nvSpPr>
        <p:spPr>
          <a:xfrm rot="-698959">
            <a:off x="4057974" y="658746"/>
            <a:ext cx="1169778" cy="58843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txBox="1"/>
          <p:nvPr>
            <p:ph type="ctrTitle"/>
          </p:nvPr>
        </p:nvSpPr>
        <p:spPr>
          <a:xfrm>
            <a:off x="713250" y="306765"/>
            <a:ext cx="7717500" cy="946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751" name="Google Shape;751;p20"/>
          <p:cNvSpPr/>
          <p:nvPr/>
        </p:nvSpPr>
        <p:spPr>
          <a:xfrm rot="-3926649">
            <a:off x="7837246" y="3525643"/>
            <a:ext cx="1563250" cy="128133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 name="Google Shape;752;p20"/>
          <p:cNvGrpSpPr/>
          <p:nvPr/>
        </p:nvGrpSpPr>
        <p:grpSpPr>
          <a:xfrm>
            <a:off x="236975" y="3956900"/>
            <a:ext cx="745375" cy="1353225"/>
            <a:chOff x="255975" y="3937900"/>
            <a:chExt cx="745375" cy="1353225"/>
          </a:xfrm>
        </p:grpSpPr>
        <p:sp>
          <p:nvSpPr>
            <p:cNvPr id="753" name="Google Shape;753;p20"/>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0"/>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0"/>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0"/>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0"/>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20"/>
          <p:cNvSpPr/>
          <p:nvPr/>
        </p:nvSpPr>
        <p:spPr>
          <a:xfrm rot="-5400000">
            <a:off x="-1374796" y="561882"/>
            <a:ext cx="3268289" cy="1145597"/>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5" name="Shape 65"/>
        <p:cNvGrpSpPr/>
        <p:nvPr/>
      </p:nvGrpSpPr>
      <p:grpSpPr>
        <a:xfrm>
          <a:off x="0" y="0"/>
          <a:ext cx="0" cy="0"/>
          <a:chOff x="0" y="0"/>
          <a:chExt cx="0" cy="0"/>
        </a:xfrm>
      </p:grpSpPr>
      <p:sp>
        <p:nvSpPr>
          <p:cNvPr id="66" name="Google Shape;66;p3"/>
          <p:cNvSpPr/>
          <p:nvPr/>
        </p:nvSpPr>
        <p:spPr>
          <a:xfrm flipH="1" rot="-3113637">
            <a:off x="-1478435" y="1539676"/>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rot="-9522620">
            <a:off x="6966042" y="2854761"/>
            <a:ext cx="2347159"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flipH="1" rot="-7300685">
            <a:off x="1803334" y="326595"/>
            <a:ext cx="5077909" cy="5275099"/>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rot="-1106640">
            <a:off x="1355362" y="3829880"/>
            <a:ext cx="1563285" cy="128136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txBox="1"/>
          <p:nvPr>
            <p:ph type="title"/>
          </p:nvPr>
        </p:nvSpPr>
        <p:spPr>
          <a:xfrm>
            <a:off x="4009650" y="1895550"/>
            <a:ext cx="2888700" cy="560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4000"/>
              <a:buNone/>
              <a:defRPr sz="4000">
                <a:solidFill>
                  <a:schemeClr val="dk2"/>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71" name="Google Shape;71;p3"/>
          <p:cNvSpPr txBox="1"/>
          <p:nvPr>
            <p:ph hasCustomPrompt="1" idx="2" type="title"/>
          </p:nvPr>
        </p:nvSpPr>
        <p:spPr>
          <a:xfrm>
            <a:off x="2245650" y="1895550"/>
            <a:ext cx="1668000" cy="13524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2" name="Google Shape;72;p3"/>
          <p:cNvSpPr txBox="1"/>
          <p:nvPr>
            <p:ph idx="1" type="subTitle"/>
          </p:nvPr>
        </p:nvSpPr>
        <p:spPr>
          <a:xfrm>
            <a:off x="4009650" y="2563050"/>
            <a:ext cx="2888700" cy="684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73" name="Google Shape;73;p3"/>
          <p:cNvSpPr/>
          <p:nvPr/>
        </p:nvSpPr>
        <p:spPr>
          <a:xfrm rot="5622700">
            <a:off x="-487869" y="416360"/>
            <a:ext cx="2269012" cy="134717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 name="Google Shape;74;p3"/>
          <p:cNvGrpSpPr/>
          <p:nvPr/>
        </p:nvGrpSpPr>
        <p:grpSpPr>
          <a:xfrm rot="10800000">
            <a:off x="8074932" y="3436057"/>
            <a:ext cx="1375281" cy="1198328"/>
            <a:chOff x="2519199" y="-2954641"/>
            <a:chExt cx="1375144" cy="1198208"/>
          </a:xfrm>
        </p:grpSpPr>
        <p:sp>
          <p:nvSpPr>
            <p:cNvPr id="75" name="Google Shape;75;p3"/>
            <p:cNvSpPr/>
            <p:nvPr/>
          </p:nvSpPr>
          <p:spPr>
            <a:xfrm rot="7125379">
              <a:off x="3010578" y="-3133758"/>
              <a:ext cx="392387" cy="1353266"/>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rot="7125379">
              <a:off x="3065331" y="-2301854"/>
              <a:ext cx="105753"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rot="7125379">
              <a:off x="2919191" y="-2417630"/>
              <a:ext cx="221832" cy="150505"/>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rot="7125379">
              <a:off x="3088618" y="-2625776"/>
              <a:ext cx="94178" cy="404487"/>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7125379">
              <a:off x="2794089" y="-2564445"/>
              <a:ext cx="278783" cy="19110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rot="7125379">
              <a:off x="3010608" y="-2316410"/>
              <a:ext cx="410037" cy="513465"/>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rot="7125379">
              <a:off x="3065331" y="-2301854"/>
              <a:ext cx="105753"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3"/>
          <p:cNvSpPr/>
          <p:nvPr/>
        </p:nvSpPr>
        <p:spPr>
          <a:xfrm rot="899960">
            <a:off x="7499293" y="-496170"/>
            <a:ext cx="2127036" cy="169714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flipH="1" rot="-6147797">
            <a:off x="4455422" y="2636327"/>
            <a:ext cx="3235315" cy="346014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3"/>
          <p:cNvGrpSpPr/>
          <p:nvPr/>
        </p:nvGrpSpPr>
        <p:grpSpPr>
          <a:xfrm>
            <a:off x="7094922" y="3061499"/>
            <a:ext cx="741626" cy="1195489"/>
            <a:chOff x="1790072" y="5162724"/>
            <a:chExt cx="741626" cy="1195489"/>
          </a:xfrm>
        </p:grpSpPr>
        <p:sp>
          <p:nvSpPr>
            <p:cNvPr id="85" name="Google Shape;85;p3"/>
            <p:cNvSpPr/>
            <p:nvPr/>
          </p:nvSpPr>
          <p:spPr>
            <a:xfrm rot="3521228">
              <a:off x="1998516" y="57653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rot="3521228">
              <a:off x="2029866" y="58683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rot="3521228">
              <a:off x="2072340" y="57737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rot="3521228">
              <a:off x="2247752" y="59299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rot="3521228">
              <a:off x="2094024" y="59087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rot="3521228">
              <a:off x="1978297" y="60941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rot="3521228">
              <a:off x="2148189" y="57911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rot="3521228">
              <a:off x="2238086" y="56308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rot="3521228">
              <a:off x="2351440" y="56381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rot="3521228">
              <a:off x="2108677" y="55559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rot="3521228">
              <a:off x="2295081" y="55210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rot="3521228">
              <a:off x="2309473" y="54064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rot="3521228">
              <a:off x="2439769" y="52456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3521228">
              <a:off x="2503878" y="51688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rot="3521228">
              <a:off x="2132870" y="60855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rot="3521228">
              <a:off x="1844791" y="58506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rot="3521228">
              <a:off x="1878913" y="62427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rot="3521228">
              <a:off x="1793274" y="63198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3"/>
          <p:cNvSpPr/>
          <p:nvPr/>
        </p:nvSpPr>
        <p:spPr>
          <a:xfrm flipH="1">
            <a:off x="4166863" y="429820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4" name="Google Shape;104;p3"/>
          <p:cNvSpPr/>
          <p:nvPr/>
        </p:nvSpPr>
        <p:spPr>
          <a:xfrm flipH="1" rot="10800000">
            <a:off x="3529065" y="4102018"/>
            <a:ext cx="2701630" cy="2155614"/>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4_1_2_2">
    <p:spTree>
      <p:nvGrpSpPr>
        <p:cNvPr id="759" name="Shape 759"/>
        <p:cNvGrpSpPr/>
        <p:nvPr/>
      </p:nvGrpSpPr>
      <p:grpSpPr>
        <a:xfrm>
          <a:off x="0" y="0"/>
          <a:ext cx="0" cy="0"/>
          <a:chOff x="0" y="0"/>
          <a:chExt cx="0" cy="0"/>
        </a:xfrm>
      </p:grpSpPr>
      <p:sp>
        <p:nvSpPr>
          <p:cNvPr id="760" name="Google Shape;760;p21"/>
          <p:cNvSpPr/>
          <p:nvPr/>
        </p:nvSpPr>
        <p:spPr>
          <a:xfrm>
            <a:off x="-73375" y="4232076"/>
            <a:ext cx="5698142" cy="1223227"/>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rot="-507867">
            <a:off x="841766" y="4705569"/>
            <a:ext cx="4789060" cy="986301"/>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1"/>
          <p:cNvSpPr txBox="1"/>
          <p:nvPr>
            <p:ph type="ctrTitle"/>
          </p:nvPr>
        </p:nvSpPr>
        <p:spPr>
          <a:xfrm>
            <a:off x="713250" y="420970"/>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763" name="Google Shape;763;p21"/>
          <p:cNvSpPr/>
          <p:nvPr/>
        </p:nvSpPr>
        <p:spPr>
          <a:xfrm rot="1611949">
            <a:off x="7293503" y="100837"/>
            <a:ext cx="2274542" cy="1358067"/>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4" name="Google Shape;764;p21"/>
          <p:cNvGrpSpPr/>
          <p:nvPr/>
        </p:nvGrpSpPr>
        <p:grpSpPr>
          <a:xfrm>
            <a:off x="7705016" y="792509"/>
            <a:ext cx="1379824" cy="774177"/>
            <a:chOff x="7705016" y="792509"/>
            <a:chExt cx="1379824" cy="774177"/>
          </a:xfrm>
        </p:grpSpPr>
        <p:sp>
          <p:nvSpPr>
            <p:cNvPr id="765" name="Google Shape;765;p21"/>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1"/>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1"/>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1"/>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1"/>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1"/>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1"/>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1"/>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1"/>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1"/>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1"/>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1"/>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1"/>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4" name="Google Shape;784;p21"/>
          <p:cNvSpPr/>
          <p:nvPr/>
        </p:nvSpPr>
        <p:spPr>
          <a:xfrm rot="-6997979">
            <a:off x="7816904" y="4274802"/>
            <a:ext cx="1544473" cy="77692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1"/>
          <p:cNvSpPr/>
          <p:nvPr/>
        </p:nvSpPr>
        <p:spPr>
          <a:xfrm rot="7219114">
            <a:off x="5086916" y="4224619"/>
            <a:ext cx="1722551" cy="994286"/>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6" name="Google Shape;786;p21"/>
          <p:cNvGrpSpPr/>
          <p:nvPr/>
        </p:nvGrpSpPr>
        <p:grpSpPr>
          <a:xfrm>
            <a:off x="6047340" y="4370108"/>
            <a:ext cx="509469" cy="1115124"/>
            <a:chOff x="6047340" y="4370108"/>
            <a:chExt cx="509469" cy="1115124"/>
          </a:xfrm>
        </p:grpSpPr>
        <p:sp>
          <p:nvSpPr>
            <p:cNvPr id="787" name="Google Shape;787;p21"/>
            <p:cNvSpPr/>
            <p:nvPr/>
          </p:nvSpPr>
          <p:spPr>
            <a:xfrm rot="300718">
              <a:off x="6408140" y="4372492"/>
              <a:ext cx="56575" cy="45769"/>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1"/>
            <p:cNvSpPr/>
            <p:nvPr/>
          </p:nvSpPr>
          <p:spPr>
            <a:xfrm rot="300718">
              <a:off x="6496687" y="4605195"/>
              <a:ext cx="58161" cy="47438"/>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1"/>
            <p:cNvSpPr/>
            <p:nvPr/>
          </p:nvSpPr>
          <p:spPr>
            <a:xfrm rot="300718">
              <a:off x="6220638" y="4506898"/>
              <a:ext cx="84153" cy="62750"/>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1"/>
            <p:cNvSpPr/>
            <p:nvPr/>
          </p:nvSpPr>
          <p:spPr>
            <a:xfrm rot="300718">
              <a:off x="6319461" y="4766607"/>
              <a:ext cx="67339" cy="55115"/>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1"/>
            <p:cNvSpPr/>
            <p:nvPr/>
          </p:nvSpPr>
          <p:spPr>
            <a:xfrm rot="300718">
              <a:off x="6145935" y="4818950"/>
              <a:ext cx="67298" cy="56659"/>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1"/>
            <p:cNvSpPr/>
            <p:nvPr/>
          </p:nvSpPr>
          <p:spPr>
            <a:xfrm rot="300718">
              <a:off x="6215837" y="4953860"/>
              <a:ext cx="62750" cy="47438"/>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1"/>
            <p:cNvSpPr/>
            <p:nvPr/>
          </p:nvSpPr>
          <p:spPr>
            <a:xfrm rot="300718">
              <a:off x="6133607" y="5101773"/>
              <a:ext cx="64252" cy="52027"/>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1"/>
            <p:cNvSpPr/>
            <p:nvPr/>
          </p:nvSpPr>
          <p:spPr>
            <a:xfrm rot="300718">
              <a:off x="6073120" y="5267021"/>
              <a:ext cx="67339" cy="50525"/>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1"/>
            <p:cNvSpPr/>
            <p:nvPr/>
          </p:nvSpPr>
          <p:spPr>
            <a:xfrm rot="300718">
              <a:off x="6049292" y="5435144"/>
              <a:ext cx="62750" cy="47438"/>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21"/>
          <p:cNvSpPr/>
          <p:nvPr/>
        </p:nvSpPr>
        <p:spPr>
          <a:xfrm flipH="1" rot="-5006909">
            <a:off x="-864415" y="1453642"/>
            <a:ext cx="2127165" cy="1555297"/>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7" name="Google Shape;797;p21"/>
          <p:cNvGrpSpPr/>
          <p:nvPr/>
        </p:nvGrpSpPr>
        <p:grpSpPr>
          <a:xfrm>
            <a:off x="-533296" y="1085932"/>
            <a:ext cx="1375048" cy="1242075"/>
            <a:chOff x="-533296" y="1085932"/>
            <a:chExt cx="1375048" cy="1242075"/>
          </a:xfrm>
        </p:grpSpPr>
        <p:sp>
          <p:nvSpPr>
            <p:cNvPr id="798" name="Google Shape;798;p21"/>
            <p:cNvSpPr/>
            <p:nvPr/>
          </p:nvSpPr>
          <p:spPr>
            <a:xfrm rot="4168206">
              <a:off x="-341588" y="1179438"/>
              <a:ext cx="931211" cy="105506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rot="4168206">
              <a:off x="272267" y="1721801"/>
              <a:ext cx="38525" cy="26180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rot="4168206">
              <a:off x="2238" y="1645005"/>
              <a:ext cx="336904" cy="24437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p:nvPr/>
          </p:nvSpPr>
          <p:spPr>
            <a:xfrm rot="4168206">
              <a:off x="172075" y="1815443"/>
              <a:ext cx="52251" cy="329404"/>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
            <p:cNvSpPr/>
            <p:nvPr/>
          </p:nvSpPr>
          <p:spPr>
            <a:xfrm rot="4168206">
              <a:off x="392956" y="1280242"/>
              <a:ext cx="236053" cy="618007"/>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2">
    <p:spTree>
      <p:nvGrpSpPr>
        <p:cNvPr id="803" name="Shape 803"/>
        <p:cNvGrpSpPr/>
        <p:nvPr/>
      </p:nvGrpSpPr>
      <p:grpSpPr>
        <a:xfrm>
          <a:off x="0" y="0"/>
          <a:ext cx="0" cy="0"/>
          <a:chOff x="0" y="0"/>
          <a:chExt cx="0" cy="0"/>
        </a:xfrm>
      </p:grpSpPr>
      <p:sp>
        <p:nvSpPr>
          <p:cNvPr id="804" name="Google Shape;804;p22"/>
          <p:cNvSpPr/>
          <p:nvPr/>
        </p:nvSpPr>
        <p:spPr>
          <a:xfrm rot="1247564">
            <a:off x="7181641" y="-402156"/>
            <a:ext cx="2274519" cy="1358066"/>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2"/>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06" name="Google Shape;806;p22"/>
          <p:cNvSpPr/>
          <p:nvPr/>
        </p:nvSpPr>
        <p:spPr>
          <a:xfrm rot="-7006510">
            <a:off x="-607873" y="4536255"/>
            <a:ext cx="2127170" cy="97773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2"/>
          <p:cNvSpPr/>
          <p:nvPr/>
        </p:nvSpPr>
        <p:spPr>
          <a:xfrm rot="5400000">
            <a:off x="-602925" y="109801"/>
            <a:ext cx="1319725" cy="88327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2"/>
          <p:cNvSpPr/>
          <p:nvPr/>
        </p:nvSpPr>
        <p:spPr>
          <a:xfrm rot="6031279">
            <a:off x="-392957" y="1031314"/>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2"/>
          <p:cNvSpPr/>
          <p:nvPr/>
        </p:nvSpPr>
        <p:spPr>
          <a:xfrm rot="1001395">
            <a:off x="7869197"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 name="Google Shape;810;p22"/>
          <p:cNvGrpSpPr/>
          <p:nvPr/>
        </p:nvGrpSpPr>
        <p:grpSpPr>
          <a:xfrm>
            <a:off x="7486891" y="184631"/>
            <a:ext cx="1092889" cy="665181"/>
            <a:chOff x="7486891" y="184631"/>
            <a:chExt cx="1092889" cy="665181"/>
          </a:xfrm>
        </p:grpSpPr>
        <p:sp>
          <p:nvSpPr>
            <p:cNvPr id="811" name="Google Shape;811;p22"/>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2"/>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2"/>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2"/>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2"/>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2"/>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2"/>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2"/>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2"/>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2"/>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2"/>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2"/>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2"/>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2"/>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2"/>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2"/>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2"/>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22"/>
          <p:cNvSpPr/>
          <p:nvPr/>
        </p:nvSpPr>
        <p:spPr>
          <a:xfrm rot="5400000">
            <a:off x="8192303" y="3759978"/>
            <a:ext cx="2127100" cy="169720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2"/>
          <p:cNvSpPr/>
          <p:nvPr/>
        </p:nvSpPr>
        <p:spPr>
          <a:xfrm rot="-5892911">
            <a:off x="8254434" y="3669712"/>
            <a:ext cx="1169973" cy="58853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2"/>
          <p:cNvSpPr/>
          <p:nvPr/>
        </p:nvSpPr>
        <p:spPr>
          <a:xfrm flipH="1" rot="-10117958">
            <a:off x="-1439186" y="3890463"/>
            <a:ext cx="4661083" cy="1555275"/>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4_1_3">
    <p:spTree>
      <p:nvGrpSpPr>
        <p:cNvPr id="831" name="Shape 831"/>
        <p:cNvGrpSpPr/>
        <p:nvPr/>
      </p:nvGrpSpPr>
      <p:grpSpPr>
        <a:xfrm>
          <a:off x="0" y="0"/>
          <a:ext cx="0" cy="0"/>
          <a:chOff x="0" y="0"/>
          <a:chExt cx="0" cy="0"/>
        </a:xfrm>
      </p:grpSpPr>
      <p:sp>
        <p:nvSpPr>
          <p:cNvPr id="832" name="Google Shape;832;p23"/>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33" name="Google Shape;833;p23"/>
          <p:cNvSpPr/>
          <p:nvPr/>
        </p:nvSpPr>
        <p:spPr>
          <a:xfrm>
            <a:off x="0" y="381335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3"/>
          <p:cNvSpPr/>
          <p:nvPr/>
        </p:nvSpPr>
        <p:spPr>
          <a:xfrm>
            <a:off x="-114800" y="3926750"/>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3"/>
          <p:cNvSpPr/>
          <p:nvPr/>
        </p:nvSpPr>
        <p:spPr>
          <a:xfrm rot="631279">
            <a:off x="346421" y="3093611"/>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3"/>
          <p:cNvSpPr/>
          <p:nvPr/>
        </p:nvSpPr>
        <p:spPr>
          <a:xfrm rot="740692">
            <a:off x="7503739" y="2072943"/>
            <a:ext cx="1854066" cy="135818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3"/>
          <p:cNvSpPr/>
          <p:nvPr/>
        </p:nvSpPr>
        <p:spPr>
          <a:xfrm rot="10800000">
            <a:off x="440100" y="431780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3"/>
          <p:cNvSpPr/>
          <p:nvPr/>
        </p:nvSpPr>
        <p:spPr>
          <a:xfrm rot="-170772">
            <a:off x="464467" y="1451868"/>
            <a:ext cx="1724897" cy="1024175"/>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3"/>
          <p:cNvSpPr/>
          <p:nvPr/>
        </p:nvSpPr>
        <p:spPr>
          <a:xfrm rot="-9900107">
            <a:off x="-1167206" y="986321"/>
            <a:ext cx="2121952" cy="125985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0" name="Google Shape;840;p23"/>
          <p:cNvGrpSpPr/>
          <p:nvPr/>
        </p:nvGrpSpPr>
        <p:grpSpPr>
          <a:xfrm>
            <a:off x="8607873" y="3156549"/>
            <a:ext cx="1209930" cy="1048028"/>
            <a:chOff x="5229248" y="898924"/>
            <a:chExt cx="1209930" cy="1048028"/>
          </a:xfrm>
        </p:grpSpPr>
        <p:sp>
          <p:nvSpPr>
            <p:cNvPr id="841" name="Google Shape;841;p23"/>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3"/>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3"/>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3"/>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3"/>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3"/>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3"/>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3"/>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3"/>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3"/>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3"/>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3"/>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3"/>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3"/>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3"/>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3"/>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3"/>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3"/>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3"/>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3">
    <p:spTree>
      <p:nvGrpSpPr>
        <p:cNvPr id="860" name="Shape 860"/>
        <p:cNvGrpSpPr/>
        <p:nvPr/>
      </p:nvGrpSpPr>
      <p:grpSpPr>
        <a:xfrm>
          <a:off x="0" y="0"/>
          <a:ext cx="0" cy="0"/>
          <a:chOff x="0" y="0"/>
          <a:chExt cx="0" cy="0"/>
        </a:xfrm>
      </p:grpSpPr>
      <p:sp>
        <p:nvSpPr>
          <p:cNvPr id="861" name="Google Shape;861;p24"/>
          <p:cNvSpPr/>
          <p:nvPr/>
        </p:nvSpPr>
        <p:spPr>
          <a:xfrm rot="10800000">
            <a:off x="5547393" y="4804500"/>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4"/>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63" name="Google Shape;863;p24"/>
          <p:cNvSpPr/>
          <p:nvPr/>
        </p:nvSpPr>
        <p:spPr>
          <a:xfrm flipH="1" rot="1184478">
            <a:off x="7113146" y="2665589"/>
            <a:ext cx="1563296" cy="128137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4"/>
          <p:cNvSpPr/>
          <p:nvPr/>
        </p:nvSpPr>
        <p:spPr>
          <a:xfrm flipH="1">
            <a:off x="6511319" y="-162310"/>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4"/>
          <p:cNvSpPr/>
          <p:nvPr/>
        </p:nvSpPr>
        <p:spPr>
          <a:xfrm rot="6689253">
            <a:off x="-654332" y="-33548"/>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6" name="Google Shape;866;p24"/>
          <p:cNvGrpSpPr/>
          <p:nvPr/>
        </p:nvGrpSpPr>
        <p:grpSpPr>
          <a:xfrm flipH="1" rot="10800000">
            <a:off x="-182475" y="961746"/>
            <a:ext cx="696291" cy="1016185"/>
            <a:chOff x="802700" y="4340849"/>
            <a:chExt cx="696291" cy="1016185"/>
          </a:xfrm>
        </p:grpSpPr>
        <p:sp>
          <p:nvSpPr>
            <p:cNvPr id="867" name="Google Shape;867;p24"/>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4"/>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4"/>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4"/>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4"/>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4"/>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4"/>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4"/>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4"/>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 name="Google Shape;876;p24"/>
          <p:cNvSpPr/>
          <p:nvPr/>
        </p:nvSpPr>
        <p:spPr>
          <a:xfrm flipH="1" rot="7353458">
            <a:off x="-524486" y="4293378"/>
            <a:ext cx="1382156" cy="600402"/>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4"/>
          <p:cNvSpPr/>
          <p:nvPr/>
        </p:nvSpPr>
        <p:spPr>
          <a:xfrm flipH="1" rot="10568172">
            <a:off x="7682345" y="3793458"/>
            <a:ext cx="2560040" cy="204281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4"/>
          <p:cNvSpPr/>
          <p:nvPr/>
        </p:nvSpPr>
        <p:spPr>
          <a:xfrm rot="7694782">
            <a:off x="7410861" y="4384706"/>
            <a:ext cx="1134494" cy="25842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4"/>
          <p:cNvSpPr/>
          <p:nvPr/>
        </p:nvSpPr>
        <p:spPr>
          <a:xfrm flipH="1" rot="-7200044">
            <a:off x="-1122446" y="3936519"/>
            <a:ext cx="2346998" cy="34644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0" name="Google Shape;880;p24"/>
          <p:cNvGrpSpPr/>
          <p:nvPr/>
        </p:nvGrpSpPr>
        <p:grpSpPr>
          <a:xfrm flipH="1" rot="10800000">
            <a:off x="8082625" y="331234"/>
            <a:ext cx="696291" cy="1016185"/>
            <a:chOff x="802700" y="4340849"/>
            <a:chExt cx="696291" cy="1016185"/>
          </a:xfrm>
        </p:grpSpPr>
        <p:sp>
          <p:nvSpPr>
            <p:cNvPr id="881" name="Google Shape;881;p24"/>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4"/>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4"/>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4"/>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4"/>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4"/>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4"/>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4"/>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4"/>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4">
    <p:spTree>
      <p:nvGrpSpPr>
        <p:cNvPr id="890" name="Shape 890"/>
        <p:cNvGrpSpPr/>
        <p:nvPr/>
      </p:nvGrpSpPr>
      <p:grpSpPr>
        <a:xfrm>
          <a:off x="0" y="0"/>
          <a:ext cx="0" cy="0"/>
          <a:chOff x="0" y="0"/>
          <a:chExt cx="0" cy="0"/>
        </a:xfrm>
      </p:grpSpPr>
      <p:sp>
        <p:nvSpPr>
          <p:cNvPr id="891" name="Google Shape;891;p25"/>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892" name="Google Shape;892;p25"/>
          <p:cNvSpPr/>
          <p:nvPr/>
        </p:nvSpPr>
        <p:spPr>
          <a:xfrm rot="899960">
            <a:off x="7636193" y="-520620"/>
            <a:ext cx="2127036" cy="169714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3" name="Google Shape;893;p25"/>
          <p:cNvGrpSpPr/>
          <p:nvPr/>
        </p:nvGrpSpPr>
        <p:grpSpPr>
          <a:xfrm>
            <a:off x="-335384" y="62243"/>
            <a:ext cx="1092889" cy="665181"/>
            <a:chOff x="7486891" y="184631"/>
            <a:chExt cx="1092889" cy="665181"/>
          </a:xfrm>
        </p:grpSpPr>
        <p:sp>
          <p:nvSpPr>
            <p:cNvPr id="894" name="Google Shape;894;p25"/>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5"/>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5"/>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5"/>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5"/>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5"/>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5"/>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5"/>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5"/>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5"/>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5"/>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5"/>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5"/>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5"/>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1" name="Google Shape;911;p25"/>
          <p:cNvSpPr/>
          <p:nvPr/>
        </p:nvSpPr>
        <p:spPr>
          <a:xfrm>
            <a:off x="5529203"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5"/>
          <p:cNvSpPr/>
          <p:nvPr/>
        </p:nvSpPr>
        <p:spPr>
          <a:xfrm flipH="1" rot="10800000">
            <a:off x="4610878" y="4506507"/>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 name="Google Shape;913;p25"/>
          <p:cNvGrpSpPr/>
          <p:nvPr/>
        </p:nvGrpSpPr>
        <p:grpSpPr>
          <a:xfrm flipH="1">
            <a:off x="8549320" y="3466623"/>
            <a:ext cx="745375" cy="1353225"/>
            <a:chOff x="4614150" y="3299838"/>
            <a:chExt cx="745375" cy="1353225"/>
          </a:xfrm>
        </p:grpSpPr>
        <p:sp>
          <p:nvSpPr>
            <p:cNvPr id="914" name="Google Shape;914;p25"/>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5"/>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5"/>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5"/>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5"/>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1" name="Google Shape;921;p25"/>
          <p:cNvSpPr/>
          <p:nvPr/>
        </p:nvSpPr>
        <p:spPr>
          <a:xfrm flipH="1" rot="-8100000">
            <a:off x="-802574" y="4066606"/>
            <a:ext cx="2127080" cy="1555235"/>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5"/>
          <p:cNvSpPr/>
          <p:nvPr/>
        </p:nvSpPr>
        <p:spPr>
          <a:xfrm rot="899960">
            <a:off x="8079134" y="471495"/>
            <a:ext cx="1474531" cy="851125"/>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1_1">
    <p:spTree>
      <p:nvGrpSpPr>
        <p:cNvPr id="923" name="Shape 923"/>
        <p:cNvGrpSpPr/>
        <p:nvPr/>
      </p:nvGrpSpPr>
      <p:grpSpPr>
        <a:xfrm>
          <a:off x="0" y="0"/>
          <a:ext cx="0" cy="0"/>
          <a:chOff x="0" y="0"/>
          <a:chExt cx="0" cy="0"/>
        </a:xfrm>
      </p:grpSpPr>
      <p:sp>
        <p:nvSpPr>
          <p:cNvPr id="924" name="Google Shape;924;p2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lt1"/>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925" name="Google Shape;925;p26"/>
          <p:cNvSpPr/>
          <p:nvPr/>
        </p:nvSpPr>
        <p:spPr>
          <a:xfrm rot="1019769">
            <a:off x="7080137" y="193438"/>
            <a:ext cx="2346990" cy="346441"/>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6"/>
          <p:cNvSpPr/>
          <p:nvPr/>
        </p:nvSpPr>
        <p:spPr>
          <a:xfrm rot="-5216394">
            <a:off x="7723344" y="4130462"/>
            <a:ext cx="1854010" cy="932631"/>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14_1_2_1_1">
    <p:spTree>
      <p:nvGrpSpPr>
        <p:cNvPr id="927" name="Shape 927"/>
        <p:cNvGrpSpPr/>
        <p:nvPr/>
      </p:nvGrpSpPr>
      <p:grpSpPr>
        <a:xfrm>
          <a:off x="0" y="0"/>
          <a:ext cx="0" cy="0"/>
          <a:chOff x="0" y="0"/>
          <a:chExt cx="0" cy="0"/>
        </a:xfrm>
      </p:grpSpPr>
      <p:sp>
        <p:nvSpPr>
          <p:cNvPr id="928" name="Google Shape;928;p27"/>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929" name="Google Shape;929;p27"/>
          <p:cNvSpPr/>
          <p:nvPr/>
        </p:nvSpPr>
        <p:spPr>
          <a:xfrm>
            <a:off x="6413194" y="-10412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7"/>
          <p:cNvSpPr/>
          <p:nvPr/>
        </p:nvSpPr>
        <p:spPr>
          <a:xfrm flipH="1">
            <a:off x="8209000" y="435990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7"/>
          <p:cNvSpPr/>
          <p:nvPr/>
        </p:nvSpPr>
        <p:spPr>
          <a:xfrm flipH="1">
            <a:off x="8462724" y="4180225"/>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27"/>
          <p:cNvGrpSpPr/>
          <p:nvPr/>
        </p:nvGrpSpPr>
        <p:grpSpPr>
          <a:xfrm>
            <a:off x="6964173" y="-98676"/>
            <a:ext cx="1209930" cy="1048028"/>
            <a:chOff x="5229248" y="898924"/>
            <a:chExt cx="1209930" cy="1048028"/>
          </a:xfrm>
        </p:grpSpPr>
        <p:sp>
          <p:nvSpPr>
            <p:cNvPr id="933" name="Google Shape;933;p27"/>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7"/>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7"/>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7"/>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7"/>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7"/>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7"/>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7"/>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7"/>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7"/>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7"/>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7"/>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7"/>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7"/>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7"/>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7"/>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7"/>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7"/>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7"/>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27"/>
          <p:cNvGrpSpPr/>
          <p:nvPr/>
        </p:nvGrpSpPr>
        <p:grpSpPr>
          <a:xfrm rot="5400000">
            <a:off x="144262" y="3772809"/>
            <a:ext cx="1395308" cy="1361806"/>
            <a:chOff x="-605888" y="3025234"/>
            <a:chExt cx="1395308" cy="1361806"/>
          </a:xfrm>
        </p:grpSpPr>
        <p:sp>
          <p:nvSpPr>
            <p:cNvPr id="953" name="Google Shape;953;p27"/>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7"/>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7"/>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7"/>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7"/>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7"/>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9" name="Google Shape;959;p27"/>
          <p:cNvSpPr/>
          <p:nvPr/>
        </p:nvSpPr>
        <p:spPr>
          <a:xfrm rot="-5400000">
            <a:off x="-930702" y="394431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0" name="Google Shape;960;p27"/>
          <p:cNvGrpSpPr/>
          <p:nvPr/>
        </p:nvGrpSpPr>
        <p:grpSpPr>
          <a:xfrm>
            <a:off x="-188950" y="2449249"/>
            <a:ext cx="696291" cy="1016185"/>
            <a:chOff x="8379850" y="2829899"/>
            <a:chExt cx="696291" cy="1016185"/>
          </a:xfrm>
        </p:grpSpPr>
        <p:sp>
          <p:nvSpPr>
            <p:cNvPr id="961" name="Google Shape;961;p2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0" name="Google Shape;970;p27"/>
          <p:cNvSpPr/>
          <p:nvPr/>
        </p:nvSpPr>
        <p:spPr>
          <a:xfrm rot="3098827">
            <a:off x="7401577" y="-27487"/>
            <a:ext cx="2127089" cy="155524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2_1">
    <p:spTree>
      <p:nvGrpSpPr>
        <p:cNvPr id="971" name="Shape 971"/>
        <p:cNvGrpSpPr/>
        <p:nvPr/>
      </p:nvGrpSpPr>
      <p:grpSpPr>
        <a:xfrm>
          <a:off x="0" y="0"/>
          <a:ext cx="0" cy="0"/>
          <a:chOff x="0" y="0"/>
          <a:chExt cx="0" cy="0"/>
        </a:xfrm>
      </p:grpSpPr>
      <p:sp>
        <p:nvSpPr>
          <p:cNvPr id="972" name="Google Shape;972;p28"/>
          <p:cNvSpPr/>
          <p:nvPr/>
        </p:nvSpPr>
        <p:spPr>
          <a:xfrm flipH="1">
            <a:off x="8499012" y="-337"/>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8"/>
          <p:cNvSpPr/>
          <p:nvPr/>
        </p:nvSpPr>
        <p:spPr>
          <a:xfrm flipH="1" rot="10800000">
            <a:off x="6496625" y="4489979"/>
            <a:ext cx="4026435" cy="852546"/>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8"/>
          <p:cNvSpPr/>
          <p:nvPr/>
        </p:nvSpPr>
        <p:spPr>
          <a:xfrm rot="-2579604">
            <a:off x="-1995447" y="-80327"/>
            <a:ext cx="3264667" cy="260485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8"/>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grpSp>
        <p:nvGrpSpPr>
          <p:cNvPr id="976" name="Google Shape;976;p28"/>
          <p:cNvGrpSpPr/>
          <p:nvPr/>
        </p:nvGrpSpPr>
        <p:grpSpPr>
          <a:xfrm>
            <a:off x="-582213" y="3630384"/>
            <a:ext cx="1395308" cy="1361806"/>
            <a:chOff x="-605888" y="3025234"/>
            <a:chExt cx="1395308" cy="1361806"/>
          </a:xfrm>
        </p:grpSpPr>
        <p:sp>
          <p:nvSpPr>
            <p:cNvPr id="977" name="Google Shape;977;p28"/>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8"/>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8"/>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8"/>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8"/>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8"/>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3" name="Google Shape;983;p28"/>
          <p:cNvGrpSpPr/>
          <p:nvPr/>
        </p:nvGrpSpPr>
        <p:grpSpPr>
          <a:xfrm>
            <a:off x="-198225" y="3123274"/>
            <a:ext cx="696291" cy="1016185"/>
            <a:chOff x="8379850" y="2829899"/>
            <a:chExt cx="696291" cy="1016185"/>
          </a:xfrm>
        </p:grpSpPr>
        <p:sp>
          <p:nvSpPr>
            <p:cNvPr id="984" name="Google Shape;984;p28"/>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8"/>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8"/>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8"/>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8"/>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8"/>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8"/>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8"/>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28"/>
          <p:cNvSpPr/>
          <p:nvPr/>
        </p:nvSpPr>
        <p:spPr>
          <a:xfrm rot="3098827">
            <a:off x="7294827" y="-238112"/>
            <a:ext cx="2127089" cy="155524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8"/>
          <p:cNvSpPr/>
          <p:nvPr/>
        </p:nvSpPr>
        <p:spPr>
          <a:xfrm rot="-8957268">
            <a:off x="8302669" y="4078547"/>
            <a:ext cx="1134517" cy="25842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8"/>
          <p:cNvSpPr/>
          <p:nvPr/>
        </p:nvSpPr>
        <p:spPr>
          <a:xfrm rot="10800000">
            <a:off x="-664782" y="4652100"/>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6" name="Google Shape;996;p28"/>
          <p:cNvGrpSpPr/>
          <p:nvPr/>
        </p:nvGrpSpPr>
        <p:grpSpPr>
          <a:xfrm>
            <a:off x="166047" y="-326"/>
            <a:ext cx="741626" cy="1195489"/>
            <a:chOff x="510547" y="4000024"/>
            <a:chExt cx="741626" cy="1195489"/>
          </a:xfrm>
        </p:grpSpPr>
        <p:sp>
          <p:nvSpPr>
            <p:cNvPr id="997" name="Google Shape;997;p2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2_1_1">
    <p:spTree>
      <p:nvGrpSpPr>
        <p:cNvPr id="1015" name="Shape 1015"/>
        <p:cNvGrpSpPr/>
        <p:nvPr/>
      </p:nvGrpSpPr>
      <p:grpSpPr>
        <a:xfrm>
          <a:off x="0" y="0"/>
          <a:ext cx="0" cy="0"/>
          <a:chOff x="0" y="0"/>
          <a:chExt cx="0" cy="0"/>
        </a:xfrm>
      </p:grpSpPr>
      <p:sp>
        <p:nvSpPr>
          <p:cNvPr id="1016" name="Google Shape;1016;p29"/>
          <p:cNvSpPr/>
          <p:nvPr/>
        </p:nvSpPr>
        <p:spPr>
          <a:xfrm rot="3451834">
            <a:off x="8200835" y="4799854"/>
            <a:ext cx="1134470" cy="258421"/>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9"/>
          <p:cNvSpPr/>
          <p:nvPr/>
        </p:nvSpPr>
        <p:spPr>
          <a:xfrm rot="10800000">
            <a:off x="-399707" y="4652100"/>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9"/>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grpSp>
        <p:nvGrpSpPr>
          <p:cNvPr id="1019" name="Google Shape;1019;p29"/>
          <p:cNvGrpSpPr/>
          <p:nvPr/>
        </p:nvGrpSpPr>
        <p:grpSpPr>
          <a:xfrm flipH="1" rot="2700000">
            <a:off x="-255217" y="3446447"/>
            <a:ext cx="1395294" cy="1361793"/>
            <a:chOff x="-586438" y="2246659"/>
            <a:chExt cx="1395308" cy="1361806"/>
          </a:xfrm>
        </p:grpSpPr>
        <p:sp>
          <p:nvSpPr>
            <p:cNvPr id="1020" name="Google Shape;1020;p29"/>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9"/>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9"/>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9"/>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9"/>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9"/>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6" name="Google Shape;1026;p29"/>
          <p:cNvSpPr/>
          <p:nvPr/>
        </p:nvSpPr>
        <p:spPr>
          <a:xfrm flipH="1" rot="-8792422">
            <a:off x="-1001307" y="430780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p:nvPr/>
        </p:nvSpPr>
        <p:spPr>
          <a:xfrm flipH="1" rot="10800000">
            <a:off x="8454761" y="3256125"/>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9"/>
          <p:cNvSpPr/>
          <p:nvPr/>
        </p:nvSpPr>
        <p:spPr>
          <a:xfrm rot="966226">
            <a:off x="7042044" y="-1050277"/>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9"/>
          <p:cNvSpPr/>
          <p:nvPr/>
        </p:nvSpPr>
        <p:spPr>
          <a:xfrm flipH="1" rot="-1001395">
            <a:off x="-533289"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0" name="Google Shape;1030;p29"/>
          <p:cNvGrpSpPr/>
          <p:nvPr/>
        </p:nvGrpSpPr>
        <p:grpSpPr>
          <a:xfrm flipH="1">
            <a:off x="230745" y="184631"/>
            <a:ext cx="1092889" cy="665181"/>
            <a:chOff x="7486891" y="184631"/>
            <a:chExt cx="1092889" cy="665181"/>
          </a:xfrm>
        </p:grpSpPr>
        <p:sp>
          <p:nvSpPr>
            <p:cNvPr id="1031" name="Google Shape;1031;p29"/>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9"/>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9"/>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9"/>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9"/>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9"/>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9"/>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8" name="Google Shape;1048;p29"/>
          <p:cNvSpPr/>
          <p:nvPr/>
        </p:nvSpPr>
        <p:spPr>
          <a:xfrm rot="2700000">
            <a:off x="7592965" y="643175"/>
            <a:ext cx="2347027" cy="346447"/>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flipH="1" rot="5400000">
            <a:off x="7895740" y="4051977"/>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2_1_1_1">
    <p:spTree>
      <p:nvGrpSpPr>
        <p:cNvPr id="1050" name="Shape 1050"/>
        <p:cNvGrpSpPr/>
        <p:nvPr/>
      </p:nvGrpSpPr>
      <p:grpSpPr>
        <a:xfrm>
          <a:off x="0" y="0"/>
          <a:ext cx="0" cy="0"/>
          <a:chOff x="0" y="0"/>
          <a:chExt cx="0" cy="0"/>
        </a:xfrm>
      </p:grpSpPr>
      <p:sp>
        <p:nvSpPr>
          <p:cNvPr id="1051" name="Google Shape;1051;p30"/>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052" name="Google Shape;1052;p30"/>
          <p:cNvSpPr/>
          <p:nvPr/>
        </p:nvSpPr>
        <p:spPr>
          <a:xfrm rot="-395179">
            <a:off x="544741" y="-182664"/>
            <a:ext cx="1169900" cy="58850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0"/>
          <p:cNvSpPr/>
          <p:nvPr/>
        </p:nvSpPr>
        <p:spPr>
          <a:xfrm flipH="1" rot="10125649">
            <a:off x="-427451" y="432995"/>
            <a:ext cx="1320368" cy="79403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4" name="Google Shape;1054;p30"/>
          <p:cNvGrpSpPr/>
          <p:nvPr/>
        </p:nvGrpSpPr>
        <p:grpSpPr>
          <a:xfrm flipH="1">
            <a:off x="-3" y="-108590"/>
            <a:ext cx="944947" cy="804434"/>
            <a:chOff x="7620389" y="77110"/>
            <a:chExt cx="944947" cy="804434"/>
          </a:xfrm>
        </p:grpSpPr>
        <p:sp>
          <p:nvSpPr>
            <p:cNvPr id="1055" name="Google Shape;1055;p30"/>
            <p:cNvSpPr/>
            <p:nvPr/>
          </p:nvSpPr>
          <p:spPr>
            <a:xfrm rot="-1941969">
              <a:off x="7976183" y="255479"/>
              <a:ext cx="39956" cy="37391"/>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0"/>
            <p:cNvSpPr/>
            <p:nvPr/>
          </p:nvSpPr>
          <p:spPr>
            <a:xfrm rot="-1941969">
              <a:off x="7894082" y="238750"/>
              <a:ext cx="32225" cy="25794"/>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0"/>
            <p:cNvSpPr/>
            <p:nvPr/>
          </p:nvSpPr>
          <p:spPr>
            <a:xfrm rot="-1941969">
              <a:off x="7925090" y="127388"/>
              <a:ext cx="33525" cy="28395"/>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0"/>
            <p:cNvSpPr/>
            <p:nvPr/>
          </p:nvSpPr>
          <p:spPr>
            <a:xfrm rot="-1941969">
              <a:off x="7747334" y="165956"/>
              <a:ext cx="29660" cy="21929"/>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0"/>
            <p:cNvSpPr/>
            <p:nvPr/>
          </p:nvSpPr>
          <p:spPr>
            <a:xfrm rot="-1941969">
              <a:off x="7625858" y="86584"/>
              <a:ext cx="45122" cy="33525"/>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0"/>
            <p:cNvSpPr/>
            <p:nvPr/>
          </p:nvSpPr>
          <p:spPr>
            <a:xfrm rot="-1941969">
              <a:off x="8143974" y="352858"/>
              <a:ext cx="41257" cy="34826"/>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0"/>
            <p:cNvSpPr/>
            <p:nvPr/>
          </p:nvSpPr>
          <p:spPr>
            <a:xfrm rot="-1941969">
              <a:off x="8052430" y="511545"/>
              <a:ext cx="43822" cy="4385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0"/>
            <p:cNvSpPr/>
            <p:nvPr/>
          </p:nvSpPr>
          <p:spPr>
            <a:xfrm rot="-1941969">
              <a:off x="8224647" y="493270"/>
              <a:ext cx="42522" cy="32225"/>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0"/>
            <p:cNvSpPr/>
            <p:nvPr/>
          </p:nvSpPr>
          <p:spPr>
            <a:xfrm rot="-1941969">
              <a:off x="8176469" y="655213"/>
              <a:ext cx="47688" cy="36126"/>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0"/>
            <p:cNvSpPr/>
            <p:nvPr/>
          </p:nvSpPr>
          <p:spPr>
            <a:xfrm rot="-1941969">
              <a:off x="8292610" y="661197"/>
              <a:ext cx="46387" cy="34826"/>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0"/>
            <p:cNvSpPr/>
            <p:nvPr/>
          </p:nvSpPr>
          <p:spPr>
            <a:xfrm rot="-1941969">
              <a:off x="8375918" y="731919"/>
              <a:ext cx="28360" cy="21929"/>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0"/>
            <p:cNvSpPr/>
            <p:nvPr/>
          </p:nvSpPr>
          <p:spPr>
            <a:xfrm rot="-1941969">
              <a:off x="8525277" y="844867"/>
              <a:ext cx="34826" cy="29660"/>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7" name="Google Shape;1067;p30"/>
          <p:cNvSpPr/>
          <p:nvPr/>
        </p:nvSpPr>
        <p:spPr>
          <a:xfrm flipH="1" rot="7006510">
            <a:off x="7790011" y="4487580"/>
            <a:ext cx="2127170" cy="97773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8" name="Google Shape;1068;p30"/>
          <p:cNvGrpSpPr/>
          <p:nvPr/>
        </p:nvGrpSpPr>
        <p:grpSpPr>
          <a:xfrm flipH="1">
            <a:off x="8655502" y="4135102"/>
            <a:ext cx="628041" cy="647450"/>
            <a:chOff x="40115" y="4429189"/>
            <a:chExt cx="628041" cy="647450"/>
          </a:xfrm>
        </p:grpSpPr>
        <p:sp>
          <p:nvSpPr>
            <p:cNvPr id="1069" name="Google Shape;1069;p30"/>
            <p:cNvSpPr/>
            <p:nvPr/>
          </p:nvSpPr>
          <p:spPr>
            <a:xfrm>
              <a:off x="608419" y="4429189"/>
              <a:ext cx="50784" cy="40326"/>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0"/>
            <p:cNvSpPr/>
            <p:nvPr/>
          </p:nvSpPr>
          <p:spPr>
            <a:xfrm>
              <a:off x="432427" y="4609699"/>
              <a:ext cx="53714" cy="54528"/>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0"/>
            <p:cNvSpPr/>
            <p:nvPr/>
          </p:nvSpPr>
          <p:spPr>
            <a:xfrm>
              <a:off x="611431" y="4632039"/>
              <a:ext cx="56725" cy="47814"/>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0"/>
            <p:cNvSpPr/>
            <p:nvPr/>
          </p:nvSpPr>
          <p:spPr>
            <a:xfrm>
              <a:off x="417493" y="4494826"/>
              <a:ext cx="50784" cy="37315"/>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0"/>
            <p:cNvSpPr/>
            <p:nvPr/>
          </p:nvSpPr>
          <p:spPr>
            <a:xfrm>
              <a:off x="390636" y="4833790"/>
              <a:ext cx="57376" cy="38454"/>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0"/>
            <p:cNvSpPr/>
            <p:nvPr/>
          </p:nvSpPr>
          <p:spPr>
            <a:xfrm>
              <a:off x="222090" y="4715580"/>
              <a:ext cx="44802" cy="3434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0"/>
            <p:cNvSpPr/>
            <p:nvPr/>
          </p:nvSpPr>
          <p:spPr>
            <a:xfrm>
              <a:off x="242965" y="4884166"/>
              <a:ext cx="3011" cy="4517"/>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0"/>
            <p:cNvSpPr/>
            <p:nvPr/>
          </p:nvSpPr>
          <p:spPr>
            <a:xfrm>
              <a:off x="40115" y="5046731"/>
              <a:ext cx="35809" cy="29909"/>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7" name="Google Shape;1077;p30"/>
          <p:cNvSpPr/>
          <p:nvPr/>
        </p:nvSpPr>
        <p:spPr>
          <a:xfrm flipH="1" rot="-8792422">
            <a:off x="-654048" y="4457876"/>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5" name="Shape 105"/>
        <p:cNvGrpSpPr/>
        <p:nvPr/>
      </p:nvGrpSpPr>
      <p:grpSpPr>
        <a:xfrm>
          <a:off x="0" y="0"/>
          <a:ext cx="0" cy="0"/>
          <a:chOff x="0" y="0"/>
          <a:chExt cx="0" cy="0"/>
        </a:xfrm>
      </p:grpSpPr>
      <p:sp>
        <p:nvSpPr>
          <p:cNvPr id="106" name="Google Shape;106;p4"/>
          <p:cNvSpPr/>
          <p:nvPr/>
        </p:nvSpPr>
        <p:spPr>
          <a:xfrm rot="2479792">
            <a:off x="-1467390" y="3344051"/>
            <a:ext cx="3158401" cy="1823083"/>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rot="10374333">
            <a:off x="5967606" y="4784092"/>
            <a:ext cx="2346946" cy="346435"/>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txBox="1"/>
          <p:nvPr>
            <p:ph type="title"/>
          </p:nvPr>
        </p:nvSpPr>
        <p:spPr>
          <a:xfrm>
            <a:off x="712350" y="421109"/>
            <a:ext cx="77193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9" name="Google Shape;109;p4"/>
          <p:cNvSpPr txBox="1"/>
          <p:nvPr>
            <p:ph idx="1" type="subTitle"/>
          </p:nvPr>
        </p:nvSpPr>
        <p:spPr>
          <a:xfrm>
            <a:off x="709875" y="1135200"/>
            <a:ext cx="7719300" cy="3473400"/>
          </a:xfrm>
          <a:prstGeom prst="rect">
            <a:avLst/>
          </a:prstGeom>
        </p:spPr>
        <p:txBody>
          <a:bodyPr anchorCtr="0" anchor="t" bIns="91425" lIns="91425" spcFirstLastPara="1" rIns="91425" wrap="square" tIns="91425">
            <a:noAutofit/>
          </a:bodyPr>
          <a:lstStyle>
            <a:lvl1pPr lvl="0">
              <a:spcBef>
                <a:spcPts val="0"/>
              </a:spcBef>
              <a:spcAft>
                <a:spcPts val="0"/>
              </a:spcAft>
              <a:buSzPts val="1200"/>
              <a:buFont typeface="Barlow Semi Condensed"/>
              <a:buChar char="●"/>
              <a:defRPr sz="1200"/>
            </a:lvl1pPr>
            <a:lvl2pPr lvl="1">
              <a:spcBef>
                <a:spcPts val="0"/>
              </a:spcBef>
              <a:spcAft>
                <a:spcPts val="0"/>
              </a:spcAft>
              <a:buSzPts val="1600"/>
              <a:buFont typeface="Barlow Semi Condensed"/>
              <a:buChar char="○"/>
              <a:defRPr/>
            </a:lvl2pPr>
            <a:lvl3pPr lvl="2">
              <a:spcBef>
                <a:spcPts val="0"/>
              </a:spcBef>
              <a:spcAft>
                <a:spcPts val="0"/>
              </a:spcAft>
              <a:buSzPts val="1600"/>
              <a:buFont typeface="Barlow Semi Condensed"/>
              <a:buChar char="■"/>
              <a:defRPr/>
            </a:lvl3pPr>
            <a:lvl4pPr lvl="3">
              <a:spcBef>
                <a:spcPts val="0"/>
              </a:spcBef>
              <a:spcAft>
                <a:spcPts val="0"/>
              </a:spcAft>
              <a:buSzPts val="1600"/>
              <a:buFont typeface="Barlow Semi Condensed"/>
              <a:buChar char="●"/>
              <a:defRPr/>
            </a:lvl4pPr>
            <a:lvl5pPr lvl="4">
              <a:spcBef>
                <a:spcPts val="0"/>
              </a:spcBef>
              <a:spcAft>
                <a:spcPts val="0"/>
              </a:spcAft>
              <a:buSzPts val="1600"/>
              <a:buFont typeface="Barlow Semi Condensed"/>
              <a:buChar char="○"/>
              <a:defRPr/>
            </a:lvl5pPr>
            <a:lvl6pPr lvl="5">
              <a:spcBef>
                <a:spcPts val="0"/>
              </a:spcBef>
              <a:spcAft>
                <a:spcPts val="0"/>
              </a:spcAft>
              <a:buSzPts val="1600"/>
              <a:buFont typeface="Barlow Semi Condensed"/>
              <a:buChar char="■"/>
              <a:defRPr/>
            </a:lvl6pPr>
            <a:lvl7pPr lvl="6">
              <a:spcBef>
                <a:spcPts val="0"/>
              </a:spcBef>
              <a:spcAft>
                <a:spcPts val="0"/>
              </a:spcAft>
              <a:buSzPts val="1600"/>
              <a:buFont typeface="Barlow Semi Condensed"/>
              <a:buChar char="●"/>
              <a:defRPr/>
            </a:lvl7pPr>
            <a:lvl8pPr lvl="7">
              <a:spcBef>
                <a:spcPts val="0"/>
              </a:spcBef>
              <a:spcAft>
                <a:spcPts val="0"/>
              </a:spcAft>
              <a:buSzPts val="1600"/>
              <a:buFont typeface="Barlow Semi Condensed"/>
              <a:buChar char="○"/>
              <a:defRPr/>
            </a:lvl8pPr>
            <a:lvl9pPr lvl="8">
              <a:spcBef>
                <a:spcPts val="0"/>
              </a:spcBef>
              <a:spcAft>
                <a:spcPts val="0"/>
              </a:spcAft>
              <a:buSzPts val="1600"/>
              <a:buFont typeface="Barlow Semi Condensed"/>
              <a:buChar char="■"/>
              <a:defRPr/>
            </a:lvl9pPr>
          </a:lstStyle>
          <a:p/>
        </p:txBody>
      </p:sp>
      <p:sp>
        <p:nvSpPr>
          <p:cNvPr id="110" name="Google Shape;110;p4"/>
          <p:cNvSpPr/>
          <p:nvPr/>
        </p:nvSpPr>
        <p:spPr>
          <a:xfrm flipH="1">
            <a:off x="7794500" y="4467125"/>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flipH="1">
            <a:off x="8405649" y="4118825"/>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4"/>
          <p:cNvGrpSpPr/>
          <p:nvPr/>
        </p:nvGrpSpPr>
        <p:grpSpPr>
          <a:xfrm>
            <a:off x="-585838" y="-42816"/>
            <a:ext cx="1395308" cy="1361806"/>
            <a:chOff x="-605888" y="3025234"/>
            <a:chExt cx="1395308" cy="1361806"/>
          </a:xfrm>
        </p:grpSpPr>
        <p:sp>
          <p:nvSpPr>
            <p:cNvPr id="113" name="Google Shape;113;p4"/>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4"/>
          <p:cNvGrpSpPr/>
          <p:nvPr/>
        </p:nvGrpSpPr>
        <p:grpSpPr>
          <a:xfrm>
            <a:off x="8076723" y="114074"/>
            <a:ext cx="1209930" cy="1048028"/>
            <a:chOff x="5229248" y="898924"/>
            <a:chExt cx="1209930" cy="1048028"/>
          </a:xfrm>
        </p:grpSpPr>
        <p:sp>
          <p:nvSpPr>
            <p:cNvPr id="120" name="Google Shape;120;p4"/>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4"/>
          <p:cNvSpPr/>
          <p:nvPr/>
        </p:nvSpPr>
        <p:spPr>
          <a:xfrm rot="-4540936">
            <a:off x="-600645" y="3844858"/>
            <a:ext cx="1853967" cy="93260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CAPTION_ONLY_1">
    <p:spTree>
      <p:nvGrpSpPr>
        <p:cNvPr id="1078" name="Shape 1078"/>
        <p:cNvGrpSpPr/>
        <p:nvPr/>
      </p:nvGrpSpPr>
      <p:grpSpPr>
        <a:xfrm>
          <a:off x="0" y="0"/>
          <a:ext cx="0" cy="0"/>
          <a:chOff x="0" y="0"/>
          <a:chExt cx="0" cy="0"/>
        </a:xfrm>
      </p:grpSpPr>
      <p:sp>
        <p:nvSpPr>
          <p:cNvPr id="1079" name="Google Shape;1079;p31"/>
          <p:cNvSpPr txBox="1"/>
          <p:nvPr>
            <p:ph type="title"/>
          </p:nvPr>
        </p:nvSpPr>
        <p:spPr>
          <a:xfrm>
            <a:off x="4783975" y="2963374"/>
            <a:ext cx="3646800" cy="1645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80" name="Google Shape;1080;p31"/>
          <p:cNvSpPr/>
          <p:nvPr/>
        </p:nvSpPr>
        <p:spPr>
          <a:xfrm rot="-8100000">
            <a:off x="21197" y="1824308"/>
            <a:ext cx="931212" cy="667534"/>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flipH="1" rot="-2530574">
            <a:off x="4127323" y="2415142"/>
            <a:ext cx="5748083" cy="474136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flipH="1" rot="3663011">
            <a:off x="6832813" y="-1160403"/>
            <a:ext cx="3264630" cy="260482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rot="-5400000">
            <a:off x="-757390" y="2226139"/>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flipH="1" rot="-1215257">
            <a:off x="-272872" y="287096"/>
            <a:ext cx="2347136" cy="34646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5">
    <p:spTree>
      <p:nvGrpSpPr>
        <p:cNvPr id="1085" name="Shape 1085"/>
        <p:cNvGrpSpPr/>
        <p:nvPr/>
      </p:nvGrpSpPr>
      <p:grpSpPr>
        <a:xfrm>
          <a:off x="0" y="0"/>
          <a:ext cx="0" cy="0"/>
          <a:chOff x="0" y="0"/>
          <a:chExt cx="0" cy="0"/>
        </a:xfrm>
      </p:grpSpPr>
      <p:sp>
        <p:nvSpPr>
          <p:cNvPr id="1086" name="Google Shape;1086;p32"/>
          <p:cNvSpPr/>
          <p:nvPr/>
        </p:nvSpPr>
        <p:spPr>
          <a:xfrm rot="787333">
            <a:off x="-233268" y="4337039"/>
            <a:ext cx="4560085" cy="1340780"/>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2"/>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grpSp>
        <p:nvGrpSpPr>
          <p:cNvPr id="1088" name="Google Shape;1088;p32"/>
          <p:cNvGrpSpPr/>
          <p:nvPr/>
        </p:nvGrpSpPr>
        <p:grpSpPr>
          <a:xfrm rot="-9597900">
            <a:off x="355815" y="2133640"/>
            <a:ext cx="696303" cy="1016203"/>
            <a:chOff x="6988300" y="272724"/>
            <a:chExt cx="696291" cy="1016185"/>
          </a:xfrm>
        </p:grpSpPr>
        <p:sp>
          <p:nvSpPr>
            <p:cNvPr id="1089" name="Google Shape;1089;p32"/>
            <p:cNvSpPr/>
            <p:nvPr/>
          </p:nvSpPr>
          <p:spPr>
            <a:xfrm rot="1098150">
              <a:off x="7587992" y="280449"/>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2"/>
            <p:cNvSpPr/>
            <p:nvPr/>
          </p:nvSpPr>
          <p:spPr>
            <a:xfrm rot="1098150">
              <a:off x="7620451" y="527436"/>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2"/>
            <p:cNvSpPr/>
            <p:nvPr/>
          </p:nvSpPr>
          <p:spPr>
            <a:xfrm rot="1098150">
              <a:off x="7372290" y="371088"/>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2"/>
            <p:cNvSpPr/>
            <p:nvPr/>
          </p:nvSpPr>
          <p:spPr>
            <a:xfrm rot="1098150">
              <a:off x="7409857" y="644730"/>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2"/>
            <p:cNvSpPr/>
            <p:nvPr/>
          </p:nvSpPr>
          <p:spPr>
            <a:xfrm rot="1098150">
              <a:off x="7228768" y="655749"/>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2"/>
            <p:cNvSpPr/>
            <p:nvPr/>
          </p:nvSpPr>
          <p:spPr>
            <a:xfrm rot="1098150">
              <a:off x="7266901" y="802716"/>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2"/>
            <p:cNvSpPr/>
            <p:nvPr/>
          </p:nvSpPr>
          <p:spPr>
            <a:xfrm rot="1098150">
              <a:off x="7152317" y="927872"/>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2"/>
            <p:cNvSpPr/>
            <p:nvPr/>
          </p:nvSpPr>
          <p:spPr>
            <a:xfrm rot="1098150">
              <a:off x="7055589" y="1075162"/>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2"/>
            <p:cNvSpPr/>
            <p:nvPr/>
          </p:nvSpPr>
          <p:spPr>
            <a:xfrm rot="1098150">
              <a:off x="6994161" y="1232816"/>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32"/>
          <p:cNvSpPr/>
          <p:nvPr/>
        </p:nvSpPr>
        <p:spPr>
          <a:xfrm rot="-3926649">
            <a:off x="7814071" y="3843018"/>
            <a:ext cx="1563250" cy="1281336"/>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2"/>
          <p:cNvSpPr/>
          <p:nvPr/>
        </p:nvSpPr>
        <p:spPr>
          <a:xfrm flipH="1" rot="5400000">
            <a:off x="7703917" y="705242"/>
            <a:ext cx="2127125" cy="96254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2"/>
          <p:cNvSpPr/>
          <p:nvPr/>
        </p:nvSpPr>
        <p:spPr>
          <a:xfrm rot="10800000">
            <a:off x="5053694" y="4742763"/>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2"/>
          <p:cNvSpPr/>
          <p:nvPr/>
        </p:nvSpPr>
        <p:spPr>
          <a:xfrm flipH="1" rot="4110747">
            <a:off x="-572794" y="3677524"/>
            <a:ext cx="1563180" cy="128127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2" name="Google Shape;1102;p32"/>
          <p:cNvGrpSpPr/>
          <p:nvPr/>
        </p:nvGrpSpPr>
        <p:grpSpPr>
          <a:xfrm>
            <a:off x="105150" y="4712374"/>
            <a:ext cx="696291" cy="1016185"/>
            <a:chOff x="802700" y="4340849"/>
            <a:chExt cx="696291" cy="1016185"/>
          </a:xfrm>
        </p:grpSpPr>
        <p:sp>
          <p:nvSpPr>
            <p:cNvPr id="1103" name="Google Shape;1103;p32"/>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2"/>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2"/>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2"/>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2"/>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2"/>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2"/>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2"/>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2"/>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32"/>
          <p:cNvGrpSpPr/>
          <p:nvPr/>
        </p:nvGrpSpPr>
        <p:grpSpPr>
          <a:xfrm rot="3797027">
            <a:off x="279599" y="2754119"/>
            <a:ext cx="696334" cy="1016248"/>
            <a:chOff x="8379850" y="2829899"/>
            <a:chExt cx="696291" cy="1016185"/>
          </a:xfrm>
        </p:grpSpPr>
        <p:sp>
          <p:nvSpPr>
            <p:cNvPr id="1113" name="Google Shape;1113;p32"/>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2"/>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2"/>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2"/>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2"/>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2"/>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2"/>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2"/>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2"/>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2" name="Google Shape;1122;p32"/>
          <p:cNvSpPr/>
          <p:nvPr/>
        </p:nvSpPr>
        <p:spPr>
          <a:xfrm rot="-3599956">
            <a:off x="-893846" y="651143"/>
            <a:ext cx="2346998" cy="34644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2"/>
          <p:cNvSpPr/>
          <p:nvPr/>
        </p:nvSpPr>
        <p:spPr>
          <a:xfrm rot="3446542">
            <a:off x="-582786" y="328125"/>
            <a:ext cx="1382156" cy="600402"/>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2"/>
          <p:cNvSpPr/>
          <p:nvPr/>
        </p:nvSpPr>
        <p:spPr>
          <a:xfrm flipH="1" rot="10102164">
            <a:off x="7659722" y="1387884"/>
            <a:ext cx="1724929" cy="102419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2"/>
          <p:cNvSpPr/>
          <p:nvPr/>
        </p:nvSpPr>
        <p:spPr>
          <a:xfrm rot="231828">
            <a:off x="6791070" y="-862921"/>
            <a:ext cx="2560040" cy="204281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2_1_1_1_2">
    <p:spTree>
      <p:nvGrpSpPr>
        <p:cNvPr id="1126" name="Shape 1126"/>
        <p:cNvGrpSpPr/>
        <p:nvPr/>
      </p:nvGrpSpPr>
      <p:grpSpPr>
        <a:xfrm>
          <a:off x="0" y="0"/>
          <a:ext cx="0" cy="0"/>
          <a:chOff x="0" y="0"/>
          <a:chExt cx="0" cy="0"/>
        </a:xfrm>
      </p:grpSpPr>
      <p:sp>
        <p:nvSpPr>
          <p:cNvPr id="1127" name="Google Shape;1127;p33"/>
          <p:cNvSpPr/>
          <p:nvPr/>
        </p:nvSpPr>
        <p:spPr>
          <a:xfrm flipH="1">
            <a:off x="1236489" y="4685450"/>
            <a:ext cx="4715411" cy="1044306"/>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3"/>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129" name="Google Shape;1129;p33"/>
          <p:cNvSpPr/>
          <p:nvPr/>
        </p:nvSpPr>
        <p:spPr>
          <a:xfrm flipH="1" rot="6997979">
            <a:off x="-711860" y="364652"/>
            <a:ext cx="1544473" cy="77692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3"/>
          <p:cNvSpPr/>
          <p:nvPr/>
        </p:nvSpPr>
        <p:spPr>
          <a:xfrm rot="-507867">
            <a:off x="5355772" y="4659144"/>
            <a:ext cx="4789060" cy="986301"/>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3"/>
          <p:cNvSpPr/>
          <p:nvPr/>
        </p:nvSpPr>
        <p:spPr>
          <a:xfrm flipH="1" rot="-8693408">
            <a:off x="-858145" y="4473259"/>
            <a:ext cx="2274553" cy="135805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2" name="Google Shape;1132;p33"/>
          <p:cNvGrpSpPr/>
          <p:nvPr/>
        </p:nvGrpSpPr>
        <p:grpSpPr>
          <a:xfrm flipH="1" rot="5400000">
            <a:off x="-723124" y="3736771"/>
            <a:ext cx="1379824" cy="774177"/>
            <a:chOff x="7705016" y="792509"/>
            <a:chExt cx="1379824" cy="774177"/>
          </a:xfrm>
        </p:grpSpPr>
        <p:sp>
          <p:nvSpPr>
            <p:cNvPr id="1133" name="Google Shape;1133;p33"/>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3"/>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3"/>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3"/>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3"/>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3"/>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3"/>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3"/>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3"/>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3"/>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3"/>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3"/>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3"/>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3"/>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3"/>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3"/>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3"/>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33"/>
          <p:cNvSpPr/>
          <p:nvPr/>
        </p:nvSpPr>
        <p:spPr>
          <a:xfrm rot="7219114">
            <a:off x="8033459" y="-90881"/>
            <a:ext cx="1722551" cy="994286"/>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3" name="Google Shape;1153;p33"/>
          <p:cNvGrpSpPr/>
          <p:nvPr/>
        </p:nvGrpSpPr>
        <p:grpSpPr>
          <a:xfrm>
            <a:off x="8450921" y="349358"/>
            <a:ext cx="509469" cy="1115124"/>
            <a:chOff x="6047340" y="4370108"/>
            <a:chExt cx="509469" cy="1115124"/>
          </a:xfrm>
        </p:grpSpPr>
        <p:sp>
          <p:nvSpPr>
            <p:cNvPr id="1154" name="Google Shape;1154;p33"/>
            <p:cNvSpPr/>
            <p:nvPr/>
          </p:nvSpPr>
          <p:spPr>
            <a:xfrm rot="300718">
              <a:off x="6408140" y="4372492"/>
              <a:ext cx="56575" cy="45769"/>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3"/>
            <p:cNvSpPr/>
            <p:nvPr/>
          </p:nvSpPr>
          <p:spPr>
            <a:xfrm rot="300718">
              <a:off x="6496687" y="4605195"/>
              <a:ext cx="58161" cy="47438"/>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3"/>
            <p:cNvSpPr/>
            <p:nvPr/>
          </p:nvSpPr>
          <p:spPr>
            <a:xfrm rot="300718">
              <a:off x="6220638" y="4506898"/>
              <a:ext cx="84153" cy="62750"/>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3"/>
            <p:cNvSpPr/>
            <p:nvPr/>
          </p:nvSpPr>
          <p:spPr>
            <a:xfrm rot="300718">
              <a:off x="6319461" y="4766607"/>
              <a:ext cx="67339" cy="55115"/>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3"/>
            <p:cNvSpPr/>
            <p:nvPr/>
          </p:nvSpPr>
          <p:spPr>
            <a:xfrm rot="300718">
              <a:off x="6145935" y="4818950"/>
              <a:ext cx="67298" cy="56659"/>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3"/>
            <p:cNvSpPr/>
            <p:nvPr/>
          </p:nvSpPr>
          <p:spPr>
            <a:xfrm rot="300718">
              <a:off x="6215837" y="4953860"/>
              <a:ext cx="62750" cy="47438"/>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rot="300718">
              <a:off x="6133607" y="5101773"/>
              <a:ext cx="64252" cy="52027"/>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3"/>
            <p:cNvSpPr/>
            <p:nvPr/>
          </p:nvSpPr>
          <p:spPr>
            <a:xfrm rot="300718">
              <a:off x="6073120" y="5267021"/>
              <a:ext cx="67339" cy="50525"/>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3"/>
            <p:cNvSpPr/>
            <p:nvPr/>
          </p:nvSpPr>
          <p:spPr>
            <a:xfrm rot="300718">
              <a:off x="6049292" y="5435144"/>
              <a:ext cx="62750" cy="47438"/>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33"/>
          <p:cNvGrpSpPr/>
          <p:nvPr/>
        </p:nvGrpSpPr>
        <p:grpSpPr>
          <a:xfrm flipH="1" rot="1484420">
            <a:off x="8260920" y="3435803"/>
            <a:ext cx="1375027" cy="1242056"/>
            <a:chOff x="-533296" y="1085932"/>
            <a:chExt cx="1375048" cy="1242075"/>
          </a:xfrm>
        </p:grpSpPr>
        <p:sp>
          <p:nvSpPr>
            <p:cNvPr id="1164" name="Google Shape;1164;p33"/>
            <p:cNvSpPr/>
            <p:nvPr/>
          </p:nvSpPr>
          <p:spPr>
            <a:xfrm rot="4168206">
              <a:off x="-341588" y="1179438"/>
              <a:ext cx="931211" cy="105506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3"/>
            <p:cNvSpPr/>
            <p:nvPr/>
          </p:nvSpPr>
          <p:spPr>
            <a:xfrm rot="4168206">
              <a:off x="272267" y="1721801"/>
              <a:ext cx="38525" cy="26180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3"/>
            <p:cNvSpPr/>
            <p:nvPr/>
          </p:nvSpPr>
          <p:spPr>
            <a:xfrm rot="4168206">
              <a:off x="2238" y="1645005"/>
              <a:ext cx="336904" cy="24437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3"/>
            <p:cNvSpPr/>
            <p:nvPr/>
          </p:nvSpPr>
          <p:spPr>
            <a:xfrm rot="4168206">
              <a:off x="172075" y="1815443"/>
              <a:ext cx="52251" cy="329404"/>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3"/>
            <p:cNvSpPr/>
            <p:nvPr/>
          </p:nvSpPr>
          <p:spPr>
            <a:xfrm rot="4168206">
              <a:off x="392956" y="1280242"/>
              <a:ext cx="236053" cy="618007"/>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9" name="Google Shape;1169;p33"/>
          <p:cNvSpPr/>
          <p:nvPr/>
        </p:nvSpPr>
        <p:spPr>
          <a:xfrm rot="-2411618">
            <a:off x="-678578" y="-291364"/>
            <a:ext cx="2127190" cy="155531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9">
  <p:cSld name="TITLE_ONLY_2_1_1_1_3">
    <p:spTree>
      <p:nvGrpSpPr>
        <p:cNvPr id="1170" name="Shape 1170"/>
        <p:cNvGrpSpPr/>
        <p:nvPr/>
      </p:nvGrpSpPr>
      <p:grpSpPr>
        <a:xfrm>
          <a:off x="0" y="0"/>
          <a:ext cx="0" cy="0"/>
          <a:chOff x="0" y="0"/>
          <a:chExt cx="0" cy="0"/>
        </a:xfrm>
      </p:grpSpPr>
      <p:sp>
        <p:nvSpPr>
          <p:cNvPr id="1171" name="Google Shape;1171;p34"/>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172" name="Google Shape;1172;p34"/>
          <p:cNvSpPr/>
          <p:nvPr/>
        </p:nvSpPr>
        <p:spPr>
          <a:xfrm rot="-507867">
            <a:off x="3823722" y="4659144"/>
            <a:ext cx="4789060" cy="986301"/>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4"/>
          <p:cNvSpPr/>
          <p:nvPr/>
        </p:nvSpPr>
        <p:spPr>
          <a:xfrm flipH="1" rot="-1611949">
            <a:off x="-928404" y="-654263"/>
            <a:ext cx="2274542" cy="1358067"/>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4" name="Google Shape;1174;p34"/>
          <p:cNvGrpSpPr/>
          <p:nvPr/>
        </p:nvGrpSpPr>
        <p:grpSpPr>
          <a:xfrm flipH="1" rot="5400000">
            <a:off x="-398774" y="128684"/>
            <a:ext cx="1379824" cy="774177"/>
            <a:chOff x="7705016" y="792509"/>
            <a:chExt cx="1379824" cy="774177"/>
          </a:xfrm>
        </p:grpSpPr>
        <p:sp>
          <p:nvSpPr>
            <p:cNvPr id="1175" name="Google Shape;1175;p34"/>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4"/>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4"/>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4"/>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4"/>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4"/>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4"/>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4"/>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4"/>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4"/>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4"/>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4"/>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4"/>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4"/>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4"/>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4"/>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4"/>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4"/>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4"/>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4" name="Google Shape;1194;p34"/>
          <p:cNvSpPr/>
          <p:nvPr/>
        </p:nvSpPr>
        <p:spPr>
          <a:xfrm flipH="1" rot="6997979">
            <a:off x="-303960" y="4274802"/>
            <a:ext cx="1544473" cy="77692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4"/>
          <p:cNvSpPr/>
          <p:nvPr/>
        </p:nvSpPr>
        <p:spPr>
          <a:xfrm rot="7219114">
            <a:off x="8068872" y="4178194"/>
            <a:ext cx="1722551" cy="994286"/>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6" name="Google Shape;1196;p34"/>
          <p:cNvGrpSpPr/>
          <p:nvPr/>
        </p:nvGrpSpPr>
        <p:grpSpPr>
          <a:xfrm flipH="1">
            <a:off x="8215665" y="1085932"/>
            <a:ext cx="1375048" cy="1242075"/>
            <a:chOff x="-533296" y="1085932"/>
            <a:chExt cx="1375048" cy="1242075"/>
          </a:xfrm>
        </p:grpSpPr>
        <p:sp>
          <p:nvSpPr>
            <p:cNvPr id="1197" name="Google Shape;1197;p34"/>
            <p:cNvSpPr/>
            <p:nvPr/>
          </p:nvSpPr>
          <p:spPr>
            <a:xfrm rot="4168206">
              <a:off x="-341588" y="1179438"/>
              <a:ext cx="931211" cy="1055062"/>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4"/>
            <p:cNvSpPr/>
            <p:nvPr/>
          </p:nvSpPr>
          <p:spPr>
            <a:xfrm rot="4168206">
              <a:off x="272267" y="1721801"/>
              <a:ext cx="38525" cy="26180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4"/>
            <p:cNvSpPr/>
            <p:nvPr/>
          </p:nvSpPr>
          <p:spPr>
            <a:xfrm rot="4168206">
              <a:off x="2238" y="1645005"/>
              <a:ext cx="336904" cy="24437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4"/>
            <p:cNvSpPr/>
            <p:nvPr/>
          </p:nvSpPr>
          <p:spPr>
            <a:xfrm rot="4168206">
              <a:off x="172075" y="1815443"/>
              <a:ext cx="52251" cy="329404"/>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4"/>
            <p:cNvSpPr/>
            <p:nvPr/>
          </p:nvSpPr>
          <p:spPr>
            <a:xfrm rot="4168206">
              <a:off x="392956" y="1280242"/>
              <a:ext cx="236053" cy="618007"/>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2" name="Google Shape;1202;p34"/>
          <p:cNvSpPr/>
          <p:nvPr/>
        </p:nvSpPr>
        <p:spPr>
          <a:xfrm rot="5006909">
            <a:off x="7794667" y="1453642"/>
            <a:ext cx="2127165" cy="1555297"/>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4"/>
          <p:cNvSpPr/>
          <p:nvPr/>
        </p:nvSpPr>
        <p:spPr>
          <a:xfrm flipH="1">
            <a:off x="229281" y="48644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0">
  <p:cSld name="TITLE_ONLY_2_1_1_1_4">
    <p:spTree>
      <p:nvGrpSpPr>
        <p:cNvPr id="1204" name="Shape 1204"/>
        <p:cNvGrpSpPr/>
        <p:nvPr/>
      </p:nvGrpSpPr>
      <p:grpSpPr>
        <a:xfrm>
          <a:off x="0" y="0"/>
          <a:ext cx="0" cy="0"/>
          <a:chOff x="0" y="0"/>
          <a:chExt cx="0" cy="0"/>
        </a:xfrm>
      </p:grpSpPr>
      <p:sp>
        <p:nvSpPr>
          <p:cNvPr id="1205" name="Google Shape;1205;p35"/>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206" name="Google Shape;1206;p35"/>
          <p:cNvSpPr/>
          <p:nvPr/>
        </p:nvSpPr>
        <p:spPr>
          <a:xfrm flipH="1" rot="-7527461">
            <a:off x="8427404" y="4173169"/>
            <a:ext cx="931208" cy="66753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5"/>
          <p:cNvSpPr/>
          <p:nvPr/>
        </p:nvSpPr>
        <p:spPr>
          <a:xfrm rot="1001395">
            <a:off x="7869197"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5"/>
          <p:cNvSpPr/>
          <p:nvPr/>
        </p:nvSpPr>
        <p:spPr>
          <a:xfrm flipH="1" rot="1331720">
            <a:off x="-787716" y="4158893"/>
            <a:ext cx="3158252" cy="1822997"/>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9" name="Google Shape;1209;p35"/>
          <p:cNvGrpSpPr/>
          <p:nvPr/>
        </p:nvGrpSpPr>
        <p:grpSpPr>
          <a:xfrm>
            <a:off x="7748687" y="3256134"/>
            <a:ext cx="1395308" cy="1361806"/>
            <a:chOff x="-586438" y="2246659"/>
            <a:chExt cx="1395308" cy="1361806"/>
          </a:xfrm>
        </p:grpSpPr>
        <p:sp>
          <p:nvSpPr>
            <p:cNvPr id="1210" name="Google Shape;1210;p35"/>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5"/>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5"/>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5"/>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5"/>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5"/>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6" name="Google Shape;1216;p35"/>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5"/>
          <p:cNvSpPr/>
          <p:nvPr/>
        </p:nvSpPr>
        <p:spPr>
          <a:xfrm rot="-5400000">
            <a:off x="-845590" y="25980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8" name="Google Shape;1218;p35"/>
          <p:cNvGrpSpPr/>
          <p:nvPr/>
        </p:nvGrpSpPr>
        <p:grpSpPr>
          <a:xfrm>
            <a:off x="7203410" y="4295086"/>
            <a:ext cx="741626" cy="1195489"/>
            <a:chOff x="510547" y="4000024"/>
            <a:chExt cx="741626" cy="1195489"/>
          </a:xfrm>
        </p:grpSpPr>
        <p:sp>
          <p:nvSpPr>
            <p:cNvPr id="1219" name="Google Shape;1219;p35"/>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5"/>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5"/>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5"/>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5"/>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5"/>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5"/>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5"/>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5"/>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5"/>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5"/>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5"/>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5"/>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5"/>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5"/>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5"/>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5"/>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5"/>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7" name="Google Shape;1237;p35"/>
          <p:cNvGrpSpPr/>
          <p:nvPr/>
        </p:nvGrpSpPr>
        <p:grpSpPr>
          <a:xfrm flipH="1" rot="-2700000">
            <a:off x="-653614" y="1606200"/>
            <a:ext cx="1388826" cy="792042"/>
            <a:chOff x="7639134" y="208231"/>
            <a:chExt cx="1388839" cy="792050"/>
          </a:xfrm>
        </p:grpSpPr>
        <p:sp>
          <p:nvSpPr>
            <p:cNvPr id="1238" name="Google Shape;1238;p35"/>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5"/>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5"/>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5"/>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5"/>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5"/>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5"/>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5"/>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5"/>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5"/>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5"/>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5"/>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5"/>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5"/>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5"/>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5"/>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5"/>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5"/>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5"/>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7" name="Google Shape;1257;p35"/>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8" name="Google Shape;1258;p35"/>
          <p:cNvGrpSpPr/>
          <p:nvPr/>
        </p:nvGrpSpPr>
        <p:grpSpPr>
          <a:xfrm rot="-3104948">
            <a:off x="7998074" y="393640"/>
            <a:ext cx="1092878" cy="665174"/>
            <a:chOff x="7486891" y="184631"/>
            <a:chExt cx="1092889" cy="665181"/>
          </a:xfrm>
        </p:grpSpPr>
        <p:sp>
          <p:nvSpPr>
            <p:cNvPr id="1259" name="Google Shape;1259;p35"/>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5"/>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5"/>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5"/>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5"/>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5"/>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5"/>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5"/>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5"/>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5"/>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5"/>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5"/>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5"/>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5"/>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5"/>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5"/>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5"/>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accent2"/>
        </a:solidFill>
      </p:bgPr>
    </p:bg>
    <p:spTree>
      <p:nvGrpSpPr>
        <p:cNvPr id="1276" name="Shape 1276"/>
        <p:cNvGrpSpPr/>
        <p:nvPr/>
      </p:nvGrpSpPr>
      <p:grpSpPr>
        <a:xfrm>
          <a:off x="0" y="0"/>
          <a:ext cx="0" cy="0"/>
          <a:chOff x="0" y="0"/>
          <a:chExt cx="0" cy="0"/>
        </a:xfrm>
      </p:grpSpPr>
      <p:sp>
        <p:nvSpPr>
          <p:cNvPr id="1277" name="Google Shape;1277;p36"/>
          <p:cNvSpPr/>
          <p:nvPr/>
        </p:nvSpPr>
        <p:spPr>
          <a:xfrm>
            <a:off x="5080174" y="4349472"/>
            <a:ext cx="4560131" cy="97895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6"/>
          <p:cNvSpPr/>
          <p:nvPr/>
        </p:nvSpPr>
        <p:spPr>
          <a:xfrm rot="4526122">
            <a:off x="6282160" y="3405557"/>
            <a:ext cx="1725018" cy="1024247"/>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6"/>
          <p:cNvSpPr/>
          <p:nvPr/>
        </p:nvSpPr>
        <p:spPr>
          <a:xfrm rot="-5113953">
            <a:off x="913876" y="4032650"/>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6"/>
          <p:cNvSpPr/>
          <p:nvPr/>
        </p:nvSpPr>
        <p:spPr>
          <a:xfrm rot="7199918">
            <a:off x="1809134" y="1397134"/>
            <a:ext cx="5748086" cy="436758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6"/>
          <p:cNvSpPr txBox="1"/>
          <p:nvPr>
            <p:ph type="title"/>
          </p:nvPr>
        </p:nvSpPr>
        <p:spPr>
          <a:xfrm>
            <a:off x="2757150" y="2486300"/>
            <a:ext cx="36297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82" name="Google Shape;1282;p36"/>
          <p:cNvSpPr txBox="1"/>
          <p:nvPr>
            <p:ph hasCustomPrompt="1" idx="2" type="title"/>
          </p:nvPr>
        </p:nvSpPr>
        <p:spPr>
          <a:xfrm>
            <a:off x="3291300" y="1102168"/>
            <a:ext cx="2561400" cy="121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3" name="Google Shape;1283;p36"/>
          <p:cNvSpPr txBox="1"/>
          <p:nvPr>
            <p:ph idx="1" type="subTitle"/>
          </p:nvPr>
        </p:nvSpPr>
        <p:spPr>
          <a:xfrm>
            <a:off x="3291288" y="3222250"/>
            <a:ext cx="2561400" cy="68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84" name="Google Shape;1284;p36"/>
          <p:cNvSpPr/>
          <p:nvPr/>
        </p:nvSpPr>
        <p:spPr>
          <a:xfrm rot="-3663011">
            <a:off x="-919084" y="157972"/>
            <a:ext cx="3264630" cy="260482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5" name="Google Shape;1285;p36"/>
          <p:cNvGrpSpPr/>
          <p:nvPr/>
        </p:nvGrpSpPr>
        <p:grpSpPr>
          <a:xfrm>
            <a:off x="1575997" y="1235649"/>
            <a:ext cx="741626" cy="1195489"/>
            <a:chOff x="510547" y="4000024"/>
            <a:chExt cx="741626" cy="1195489"/>
          </a:xfrm>
        </p:grpSpPr>
        <p:sp>
          <p:nvSpPr>
            <p:cNvPr id="1286" name="Google Shape;1286;p36"/>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6"/>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6"/>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6"/>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6"/>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6"/>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6"/>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6"/>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6"/>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6"/>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6"/>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6"/>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6"/>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6"/>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6"/>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6"/>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6"/>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6"/>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36"/>
          <p:cNvGrpSpPr/>
          <p:nvPr/>
        </p:nvGrpSpPr>
        <p:grpSpPr>
          <a:xfrm rot="1148821">
            <a:off x="1603130" y="352098"/>
            <a:ext cx="745391" cy="1353253"/>
            <a:chOff x="4614150" y="3299838"/>
            <a:chExt cx="745375" cy="1353225"/>
          </a:xfrm>
        </p:grpSpPr>
        <p:sp>
          <p:nvSpPr>
            <p:cNvPr id="1305" name="Google Shape;1305;p36"/>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6"/>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6"/>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6"/>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6"/>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6"/>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6"/>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2" name="Google Shape;1312;p36"/>
          <p:cNvSpPr/>
          <p:nvPr/>
        </p:nvSpPr>
        <p:spPr>
          <a:xfrm rot="1215257">
            <a:off x="7284082" y="171046"/>
            <a:ext cx="2347136" cy="34646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bg>
      <p:bgPr>
        <a:solidFill>
          <a:schemeClr val="accent2"/>
        </a:solidFill>
      </p:bgPr>
    </p:bg>
    <p:spTree>
      <p:nvGrpSpPr>
        <p:cNvPr id="1313" name="Shape 1313"/>
        <p:cNvGrpSpPr/>
        <p:nvPr/>
      </p:nvGrpSpPr>
      <p:grpSpPr>
        <a:xfrm>
          <a:off x="0" y="0"/>
          <a:ext cx="0" cy="0"/>
          <a:chOff x="0" y="0"/>
          <a:chExt cx="0" cy="0"/>
        </a:xfrm>
      </p:grpSpPr>
      <p:sp>
        <p:nvSpPr>
          <p:cNvPr id="1314" name="Google Shape;1314;p37"/>
          <p:cNvSpPr/>
          <p:nvPr/>
        </p:nvSpPr>
        <p:spPr>
          <a:xfrm flipH="1" rot="5113953">
            <a:off x="1940298" y="3638775"/>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7"/>
          <p:cNvSpPr/>
          <p:nvPr/>
        </p:nvSpPr>
        <p:spPr>
          <a:xfrm flipH="1" rot="-1329676">
            <a:off x="597677" y="-596595"/>
            <a:ext cx="2795674" cy="135816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7"/>
          <p:cNvSpPr/>
          <p:nvPr/>
        </p:nvSpPr>
        <p:spPr>
          <a:xfrm flipH="1" rot="7562034">
            <a:off x="-326789" y="-245701"/>
            <a:ext cx="2274575" cy="135813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7"/>
          <p:cNvSpPr/>
          <p:nvPr/>
        </p:nvSpPr>
        <p:spPr>
          <a:xfrm flipH="1" rot="-615543">
            <a:off x="2454845" y="1608606"/>
            <a:ext cx="1270085" cy="1024319"/>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7"/>
          <p:cNvSpPr/>
          <p:nvPr/>
        </p:nvSpPr>
        <p:spPr>
          <a:xfrm>
            <a:off x="2845300" y="978299"/>
            <a:ext cx="6298679" cy="331171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7"/>
          <p:cNvSpPr txBox="1"/>
          <p:nvPr>
            <p:ph type="title"/>
          </p:nvPr>
        </p:nvSpPr>
        <p:spPr>
          <a:xfrm>
            <a:off x="2977575" y="1858750"/>
            <a:ext cx="3629700" cy="7443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20" name="Google Shape;1320;p37"/>
          <p:cNvSpPr txBox="1"/>
          <p:nvPr>
            <p:ph hasCustomPrompt="1" idx="2" type="title"/>
          </p:nvPr>
        </p:nvSpPr>
        <p:spPr>
          <a:xfrm>
            <a:off x="6723775" y="1863975"/>
            <a:ext cx="1707000" cy="11973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21" name="Google Shape;1321;p37"/>
          <p:cNvSpPr txBox="1"/>
          <p:nvPr>
            <p:ph idx="1" type="subTitle"/>
          </p:nvPr>
        </p:nvSpPr>
        <p:spPr>
          <a:xfrm>
            <a:off x="4045875" y="2603025"/>
            <a:ext cx="2561400" cy="615900"/>
          </a:xfrm>
          <a:prstGeom prst="rect">
            <a:avLst/>
          </a:prstGeom>
          <a:ln>
            <a:noFill/>
          </a:ln>
        </p:spPr>
        <p:txBody>
          <a:bodyPr anchorCtr="0" anchor="t" bIns="91425" lIns="91425" spcFirstLastPara="1" rIns="91425" wrap="square" tIns="91425">
            <a:noAutofit/>
          </a:bodyPr>
          <a:lstStyle>
            <a:lvl1pPr lvl="0" rtl="0" algn="r">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322" name="Google Shape;1322;p37"/>
          <p:cNvGrpSpPr/>
          <p:nvPr/>
        </p:nvGrpSpPr>
        <p:grpSpPr>
          <a:xfrm flipH="1">
            <a:off x="3335511" y="4061399"/>
            <a:ext cx="741626" cy="1195489"/>
            <a:chOff x="510547" y="4000024"/>
            <a:chExt cx="741626" cy="1195489"/>
          </a:xfrm>
        </p:grpSpPr>
        <p:sp>
          <p:nvSpPr>
            <p:cNvPr id="1323" name="Google Shape;1323;p37"/>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7"/>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7"/>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7"/>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7"/>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7"/>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7"/>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7"/>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7"/>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7"/>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7"/>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7"/>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7"/>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7"/>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7"/>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7"/>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7"/>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7"/>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1" name="Google Shape;1341;p37"/>
          <p:cNvSpPr/>
          <p:nvPr/>
        </p:nvSpPr>
        <p:spPr>
          <a:xfrm rot="700138">
            <a:off x="-352073" y="4331759"/>
            <a:ext cx="4560146" cy="132556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2" name="Google Shape;1342;p37"/>
          <p:cNvGrpSpPr/>
          <p:nvPr/>
        </p:nvGrpSpPr>
        <p:grpSpPr>
          <a:xfrm flipH="1" rot="2700000">
            <a:off x="1033244" y="3026265"/>
            <a:ext cx="745368" cy="1353212"/>
            <a:chOff x="4614150" y="3299838"/>
            <a:chExt cx="745375" cy="1353225"/>
          </a:xfrm>
        </p:grpSpPr>
        <p:sp>
          <p:nvSpPr>
            <p:cNvPr id="1343" name="Google Shape;1343;p37"/>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7"/>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7"/>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7"/>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7"/>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50" name="Google Shape;1350;p37"/>
          <p:cNvSpPr/>
          <p:nvPr/>
        </p:nvSpPr>
        <p:spPr>
          <a:xfrm flipH="1" rot="-2554494">
            <a:off x="-989768" y="422502"/>
            <a:ext cx="3170747" cy="155530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1" name="Google Shape;1351;p37"/>
          <p:cNvGrpSpPr/>
          <p:nvPr/>
        </p:nvGrpSpPr>
        <p:grpSpPr>
          <a:xfrm rot="1521179">
            <a:off x="275753" y="2728980"/>
            <a:ext cx="696301" cy="1016200"/>
            <a:chOff x="8379850" y="2829899"/>
            <a:chExt cx="696291" cy="1016185"/>
          </a:xfrm>
        </p:grpSpPr>
        <p:sp>
          <p:nvSpPr>
            <p:cNvPr id="1352" name="Google Shape;1352;p3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1" name="Google Shape;1361;p37"/>
          <p:cNvSpPr/>
          <p:nvPr/>
        </p:nvSpPr>
        <p:spPr>
          <a:xfrm>
            <a:off x="3496234" y="4768875"/>
            <a:ext cx="6086768" cy="96981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nvGrpSpPr>
          <p:cNvPr id="1362" name="Google Shape;1362;p37"/>
          <p:cNvGrpSpPr/>
          <p:nvPr/>
        </p:nvGrpSpPr>
        <p:grpSpPr>
          <a:xfrm>
            <a:off x="7632116" y="978309"/>
            <a:ext cx="1379824" cy="774177"/>
            <a:chOff x="7705016" y="792509"/>
            <a:chExt cx="1379824" cy="774177"/>
          </a:xfrm>
        </p:grpSpPr>
        <p:sp>
          <p:nvSpPr>
            <p:cNvPr id="1363" name="Google Shape;1363;p37"/>
            <p:cNvSpPr/>
            <p:nvPr/>
          </p:nvSpPr>
          <p:spPr>
            <a:xfrm rot="5315393">
              <a:off x="8326412" y="1061057"/>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7"/>
            <p:cNvSpPr/>
            <p:nvPr/>
          </p:nvSpPr>
          <p:spPr>
            <a:xfrm rot="5315393">
              <a:off x="8301804" y="116646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7"/>
            <p:cNvSpPr/>
            <p:nvPr/>
          </p:nvSpPr>
          <p:spPr>
            <a:xfrm rot="5315393">
              <a:off x="8382501" y="1106673"/>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7"/>
            <p:cNvSpPr/>
            <p:nvPr/>
          </p:nvSpPr>
          <p:spPr>
            <a:xfrm rot="5315393">
              <a:off x="8457092" y="1329953"/>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7"/>
            <p:cNvSpPr/>
            <p:nvPr/>
          </p:nvSpPr>
          <p:spPr>
            <a:xfrm rot="5315393">
              <a:off x="8333735" y="1235076"/>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7"/>
            <p:cNvSpPr/>
            <p:nvPr/>
          </p:nvSpPr>
          <p:spPr>
            <a:xfrm rot="5315393">
              <a:off x="8139378" y="1336074"/>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7"/>
            <p:cNvSpPr/>
            <p:nvPr/>
          </p:nvSpPr>
          <p:spPr>
            <a:xfrm rot="5315393">
              <a:off x="8433006" y="1161806"/>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7"/>
            <p:cNvSpPr/>
            <p:nvPr/>
          </p:nvSpPr>
          <p:spPr>
            <a:xfrm rot="5315393">
              <a:off x="8594474" y="1069195"/>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7"/>
            <p:cNvSpPr/>
            <p:nvPr/>
          </p:nvSpPr>
          <p:spPr>
            <a:xfrm rot="5315393">
              <a:off x="8687619" y="1132903"/>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7"/>
            <p:cNvSpPr/>
            <p:nvPr/>
          </p:nvSpPr>
          <p:spPr>
            <a:xfrm rot="5315393">
              <a:off x="8513987" y="943508"/>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7"/>
            <p:cNvSpPr/>
            <p:nvPr/>
          </p:nvSpPr>
          <p:spPr>
            <a:xfrm rot="5315393">
              <a:off x="8697690" y="1001254"/>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7"/>
            <p:cNvSpPr/>
            <p:nvPr/>
          </p:nvSpPr>
          <p:spPr>
            <a:xfrm rot="5315393">
              <a:off x="8774972" y="904651"/>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7"/>
            <p:cNvSpPr/>
            <p:nvPr/>
          </p:nvSpPr>
          <p:spPr>
            <a:xfrm rot="5315393">
              <a:off x="8967251" y="830946"/>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7"/>
            <p:cNvSpPr/>
            <p:nvPr/>
          </p:nvSpPr>
          <p:spPr>
            <a:xfrm rot="5315393">
              <a:off x="9061908" y="79565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7"/>
            <p:cNvSpPr/>
            <p:nvPr/>
          </p:nvSpPr>
          <p:spPr>
            <a:xfrm rot="5315393">
              <a:off x="8273437" y="1413481"/>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7"/>
            <p:cNvSpPr/>
            <p:nvPr/>
          </p:nvSpPr>
          <p:spPr>
            <a:xfrm rot="5315393">
              <a:off x="8139044" y="1066718"/>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7"/>
            <p:cNvSpPr/>
            <p:nvPr/>
          </p:nvSpPr>
          <p:spPr>
            <a:xfrm rot="5315393">
              <a:off x="7981353" y="1417514"/>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7"/>
            <p:cNvSpPr/>
            <p:nvPr/>
          </p:nvSpPr>
          <p:spPr>
            <a:xfrm rot="5315393">
              <a:off x="7868983" y="144170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7"/>
            <p:cNvSpPr/>
            <p:nvPr/>
          </p:nvSpPr>
          <p:spPr>
            <a:xfrm rot="5315393">
              <a:off x="7700312" y="1529784"/>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2" name="Google Shape;1382;p37"/>
          <p:cNvSpPr/>
          <p:nvPr/>
        </p:nvSpPr>
        <p:spPr>
          <a:xfrm flipH="1" rot="-3839057">
            <a:off x="2023448" y="80390"/>
            <a:ext cx="1544334" cy="776853"/>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_1">
    <p:bg>
      <p:bgPr>
        <a:solidFill>
          <a:schemeClr val="accent2"/>
        </a:solidFill>
      </p:bgPr>
    </p:bg>
    <p:spTree>
      <p:nvGrpSpPr>
        <p:cNvPr id="1383" name="Shape 1383"/>
        <p:cNvGrpSpPr/>
        <p:nvPr/>
      </p:nvGrpSpPr>
      <p:grpSpPr>
        <a:xfrm>
          <a:off x="0" y="0"/>
          <a:ext cx="0" cy="0"/>
          <a:chOff x="0" y="0"/>
          <a:chExt cx="0" cy="0"/>
        </a:xfrm>
      </p:grpSpPr>
      <p:sp>
        <p:nvSpPr>
          <p:cNvPr id="1384" name="Google Shape;1384;p38"/>
          <p:cNvSpPr/>
          <p:nvPr/>
        </p:nvSpPr>
        <p:spPr>
          <a:xfrm flipH="1" rot="5113953">
            <a:off x="1289456" y="3598600"/>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8"/>
          <p:cNvSpPr/>
          <p:nvPr/>
        </p:nvSpPr>
        <p:spPr>
          <a:xfrm rot="-6937796">
            <a:off x="2401240" y="2491029"/>
            <a:ext cx="1725027" cy="102425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8"/>
          <p:cNvSpPr/>
          <p:nvPr/>
        </p:nvSpPr>
        <p:spPr>
          <a:xfrm flipH="1" rot="-7199953">
            <a:off x="1587922" y="687176"/>
            <a:ext cx="6626073" cy="5034714"/>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8"/>
          <p:cNvSpPr/>
          <p:nvPr/>
        </p:nvSpPr>
        <p:spPr>
          <a:xfrm flipH="1" rot="-700138">
            <a:off x="4884086" y="4264354"/>
            <a:ext cx="4560146" cy="132556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8"/>
          <p:cNvSpPr/>
          <p:nvPr/>
        </p:nvSpPr>
        <p:spPr>
          <a:xfrm rot="700138">
            <a:off x="-981614" y="4287759"/>
            <a:ext cx="4560146" cy="132556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9" name="Google Shape;1389;p38"/>
          <p:cNvGrpSpPr/>
          <p:nvPr/>
        </p:nvGrpSpPr>
        <p:grpSpPr>
          <a:xfrm flipH="1" rot="2700000">
            <a:off x="403703" y="2982265"/>
            <a:ext cx="745368" cy="1353212"/>
            <a:chOff x="4614150" y="3299838"/>
            <a:chExt cx="745375" cy="1353225"/>
          </a:xfrm>
        </p:grpSpPr>
        <p:sp>
          <p:nvSpPr>
            <p:cNvPr id="1390" name="Google Shape;1390;p38"/>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8"/>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8"/>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8"/>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8"/>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7" name="Google Shape;1397;p38"/>
          <p:cNvSpPr/>
          <p:nvPr/>
        </p:nvSpPr>
        <p:spPr>
          <a:xfrm flipH="1" rot="-2554494">
            <a:off x="-317621" y="396752"/>
            <a:ext cx="3170747" cy="155530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8"/>
          <p:cNvSpPr/>
          <p:nvPr/>
        </p:nvSpPr>
        <p:spPr>
          <a:xfrm rot="-7562034">
            <a:off x="-457603" y="-25976"/>
            <a:ext cx="2274575" cy="135813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9" name="Google Shape;1399;p38"/>
          <p:cNvGrpSpPr/>
          <p:nvPr/>
        </p:nvGrpSpPr>
        <p:grpSpPr>
          <a:xfrm rot="1521179">
            <a:off x="184028" y="1494180"/>
            <a:ext cx="696301" cy="1016200"/>
            <a:chOff x="8379850" y="2829899"/>
            <a:chExt cx="696291" cy="1016185"/>
          </a:xfrm>
        </p:grpSpPr>
        <p:sp>
          <p:nvSpPr>
            <p:cNvPr id="1400" name="Google Shape;1400;p38"/>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8"/>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8"/>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8"/>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8"/>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8"/>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8"/>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8"/>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8"/>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9" name="Google Shape;1409;p38"/>
          <p:cNvSpPr txBox="1"/>
          <p:nvPr>
            <p:ph type="title"/>
          </p:nvPr>
        </p:nvSpPr>
        <p:spPr>
          <a:xfrm>
            <a:off x="1315200" y="1858747"/>
            <a:ext cx="3629700" cy="841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10" name="Google Shape;1410;p38"/>
          <p:cNvSpPr txBox="1"/>
          <p:nvPr>
            <p:ph hasCustomPrompt="1" idx="2" type="title"/>
          </p:nvPr>
        </p:nvSpPr>
        <p:spPr>
          <a:xfrm>
            <a:off x="4994958" y="1863975"/>
            <a:ext cx="1979100" cy="11973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11" name="Google Shape;1411;p38"/>
          <p:cNvSpPr txBox="1"/>
          <p:nvPr>
            <p:ph idx="1" type="subTitle"/>
          </p:nvPr>
        </p:nvSpPr>
        <p:spPr>
          <a:xfrm>
            <a:off x="2383500" y="2533977"/>
            <a:ext cx="2561400" cy="684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412" name="Google Shape;1412;p38"/>
          <p:cNvGrpSpPr/>
          <p:nvPr/>
        </p:nvGrpSpPr>
        <p:grpSpPr>
          <a:xfrm>
            <a:off x="927647" y="824399"/>
            <a:ext cx="741626" cy="1195489"/>
            <a:chOff x="510547" y="4000024"/>
            <a:chExt cx="741626" cy="1195489"/>
          </a:xfrm>
        </p:grpSpPr>
        <p:sp>
          <p:nvSpPr>
            <p:cNvPr id="1413" name="Google Shape;1413;p3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38"/>
          <p:cNvGrpSpPr/>
          <p:nvPr/>
        </p:nvGrpSpPr>
        <p:grpSpPr>
          <a:xfrm rot="1521179">
            <a:off x="7505403" y="147555"/>
            <a:ext cx="696301" cy="1016200"/>
            <a:chOff x="8379850" y="2829899"/>
            <a:chExt cx="696291" cy="1016185"/>
          </a:xfrm>
        </p:grpSpPr>
        <p:sp>
          <p:nvSpPr>
            <p:cNvPr id="1432" name="Google Shape;1432;p38"/>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8"/>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8"/>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8"/>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8"/>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8"/>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8"/>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8"/>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8"/>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1" name="Google Shape;1441;p38"/>
          <p:cNvSpPr/>
          <p:nvPr/>
        </p:nvSpPr>
        <p:spPr>
          <a:xfrm rot="-9856020">
            <a:off x="7114207" y="-134098"/>
            <a:ext cx="2269020" cy="1347178"/>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8"/>
          <p:cNvSpPr/>
          <p:nvPr/>
        </p:nvSpPr>
        <p:spPr>
          <a:xfrm rot="10800000">
            <a:off x="-2230133" y="4313167"/>
            <a:ext cx="4537583" cy="98255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1_1_2">
    <p:bg>
      <p:bgPr>
        <a:solidFill>
          <a:schemeClr val="accent2"/>
        </a:solidFill>
      </p:bgPr>
    </p:bg>
    <p:spTree>
      <p:nvGrpSpPr>
        <p:cNvPr id="1443" name="Shape 1443"/>
        <p:cNvGrpSpPr/>
        <p:nvPr/>
      </p:nvGrpSpPr>
      <p:grpSpPr>
        <a:xfrm>
          <a:off x="0" y="0"/>
          <a:ext cx="0" cy="0"/>
          <a:chOff x="0" y="0"/>
          <a:chExt cx="0" cy="0"/>
        </a:xfrm>
      </p:grpSpPr>
      <p:sp>
        <p:nvSpPr>
          <p:cNvPr id="1444" name="Google Shape;1444;p39"/>
          <p:cNvSpPr/>
          <p:nvPr/>
        </p:nvSpPr>
        <p:spPr>
          <a:xfrm rot="-5113953">
            <a:off x="335051" y="888125"/>
            <a:ext cx="1169735" cy="5884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9"/>
          <p:cNvSpPr/>
          <p:nvPr/>
        </p:nvSpPr>
        <p:spPr>
          <a:xfrm rot="4292073">
            <a:off x="7100142" y="2099970"/>
            <a:ext cx="1725007" cy="102424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9"/>
          <p:cNvSpPr/>
          <p:nvPr/>
        </p:nvSpPr>
        <p:spPr>
          <a:xfrm rot="10074180">
            <a:off x="-147371" y="1087096"/>
            <a:ext cx="8295758" cy="5489193"/>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9"/>
          <p:cNvSpPr/>
          <p:nvPr/>
        </p:nvSpPr>
        <p:spPr>
          <a:xfrm>
            <a:off x="-282700" y="4398077"/>
            <a:ext cx="4560131" cy="160401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8" name="Google Shape;1448;p39"/>
          <p:cNvGrpSpPr/>
          <p:nvPr/>
        </p:nvGrpSpPr>
        <p:grpSpPr>
          <a:xfrm rot="2418179">
            <a:off x="7127173" y="849579"/>
            <a:ext cx="745341" cy="1353163"/>
            <a:chOff x="4614150" y="3299838"/>
            <a:chExt cx="745375" cy="1353225"/>
          </a:xfrm>
        </p:grpSpPr>
        <p:sp>
          <p:nvSpPr>
            <p:cNvPr id="1449" name="Google Shape;1449;p39"/>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9"/>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9"/>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9"/>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9"/>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39"/>
          <p:cNvGrpSpPr/>
          <p:nvPr/>
        </p:nvGrpSpPr>
        <p:grpSpPr>
          <a:xfrm rot="2943301">
            <a:off x="7236583" y="3582151"/>
            <a:ext cx="741587" cy="1195427"/>
            <a:chOff x="510547" y="4000024"/>
            <a:chExt cx="741626" cy="1195489"/>
          </a:xfrm>
        </p:grpSpPr>
        <p:sp>
          <p:nvSpPr>
            <p:cNvPr id="1457" name="Google Shape;1457;p3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5" name="Google Shape;1475;p39"/>
          <p:cNvSpPr/>
          <p:nvPr/>
        </p:nvSpPr>
        <p:spPr>
          <a:xfrm rot="-2700000">
            <a:off x="-658608" y="455099"/>
            <a:ext cx="2347027" cy="346447"/>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9"/>
          <p:cNvSpPr txBox="1"/>
          <p:nvPr>
            <p:ph type="title"/>
          </p:nvPr>
        </p:nvSpPr>
        <p:spPr>
          <a:xfrm>
            <a:off x="2684300" y="1858750"/>
            <a:ext cx="4398300" cy="727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40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77" name="Google Shape;1477;p39"/>
          <p:cNvSpPr txBox="1"/>
          <p:nvPr>
            <p:ph hasCustomPrompt="1" idx="2" type="title"/>
          </p:nvPr>
        </p:nvSpPr>
        <p:spPr>
          <a:xfrm>
            <a:off x="713225" y="1863975"/>
            <a:ext cx="1742400" cy="119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0"/>
              <a:buNone/>
              <a:defRPr sz="9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8" name="Google Shape;1478;p39"/>
          <p:cNvSpPr txBox="1"/>
          <p:nvPr>
            <p:ph idx="1" type="subTitle"/>
          </p:nvPr>
        </p:nvSpPr>
        <p:spPr>
          <a:xfrm>
            <a:off x="2684300" y="2586250"/>
            <a:ext cx="2561400" cy="632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479" name="Google Shape;1479;p39"/>
          <p:cNvGrpSpPr/>
          <p:nvPr/>
        </p:nvGrpSpPr>
        <p:grpSpPr>
          <a:xfrm rot="2943301">
            <a:off x="6148558" y="3582151"/>
            <a:ext cx="741587" cy="1195427"/>
            <a:chOff x="510547" y="4000024"/>
            <a:chExt cx="741626" cy="1195489"/>
          </a:xfrm>
        </p:grpSpPr>
        <p:sp>
          <p:nvSpPr>
            <p:cNvPr id="1480" name="Google Shape;1480;p3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8" name="Google Shape;1498;p39"/>
          <p:cNvSpPr/>
          <p:nvPr/>
        </p:nvSpPr>
        <p:spPr>
          <a:xfrm>
            <a:off x="5996895" y="-104126"/>
            <a:ext cx="3191964" cy="96582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9" name="Google Shape;1499;p39"/>
          <p:cNvGrpSpPr/>
          <p:nvPr/>
        </p:nvGrpSpPr>
        <p:grpSpPr>
          <a:xfrm rot="3207471">
            <a:off x="1744711" y="200472"/>
            <a:ext cx="741608" cy="1195461"/>
            <a:chOff x="510547" y="4000024"/>
            <a:chExt cx="741626" cy="1195489"/>
          </a:xfrm>
        </p:grpSpPr>
        <p:sp>
          <p:nvSpPr>
            <p:cNvPr id="1500" name="Google Shape;1500;p3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_1_1_1">
    <p:spTree>
      <p:nvGrpSpPr>
        <p:cNvPr id="1518" name="Shape 1518"/>
        <p:cNvGrpSpPr/>
        <p:nvPr/>
      </p:nvGrpSpPr>
      <p:grpSpPr>
        <a:xfrm>
          <a:off x="0" y="0"/>
          <a:ext cx="0" cy="0"/>
          <a:chOff x="0" y="0"/>
          <a:chExt cx="0" cy="0"/>
        </a:xfrm>
      </p:grpSpPr>
      <p:grpSp>
        <p:nvGrpSpPr>
          <p:cNvPr id="1519" name="Google Shape;1519;p40"/>
          <p:cNvGrpSpPr/>
          <p:nvPr/>
        </p:nvGrpSpPr>
        <p:grpSpPr>
          <a:xfrm>
            <a:off x="7748687" y="3256134"/>
            <a:ext cx="1395308" cy="1361806"/>
            <a:chOff x="-586438" y="2246659"/>
            <a:chExt cx="1395308" cy="1361806"/>
          </a:xfrm>
        </p:grpSpPr>
        <p:sp>
          <p:nvSpPr>
            <p:cNvPr id="1520" name="Google Shape;1520;p40"/>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0"/>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0"/>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0"/>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0"/>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0"/>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6" name="Google Shape;1526;p40"/>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0"/>
          <p:cNvSpPr txBox="1"/>
          <p:nvPr>
            <p:ph type="ctrTitle"/>
          </p:nvPr>
        </p:nvSpPr>
        <p:spPr>
          <a:xfrm>
            <a:off x="1042425" y="1638775"/>
            <a:ext cx="2758200" cy="7629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528" name="Google Shape;1528;p40"/>
          <p:cNvSpPr txBox="1"/>
          <p:nvPr>
            <p:ph idx="1" type="subTitle"/>
          </p:nvPr>
        </p:nvSpPr>
        <p:spPr>
          <a:xfrm>
            <a:off x="1042425" y="2498700"/>
            <a:ext cx="2758200" cy="1098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529" name="Google Shape;1529;p40"/>
          <p:cNvSpPr/>
          <p:nvPr/>
        </p:nvSpPr>
        <p:spPr>
          <a:xfrm rot="-5400000">
            <a:off x="-757390" y="424695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0"/>
          <p:cNvSpPr/>
          <p:nvPr/>
        </p:nvSpPr>
        <p:spPr>
          <a:xfrm rot="10800000">
            <a:off x="-217991" y="35052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1" name="Google Shape;1531;p40"/>
          <p:cNvGrpSpPr/>
          <p:nvPr/>
        </p:nvGrpSpPr>
        <p:grpSpPr>
          <a:xfrm>
            <a:off x="429022" y="4130649"/>
            <a:ext cx="741626" cy="1195489"/>
            <a:chOff x="510547" y="4000024"/>
            <a:chExt cx="741626" cy="1195489"/>
          </a:xfrm>
        </p:grpSpPr>
        <p:sp>
          <p:nvSpPr>
            <p:cNvPr id="1532" name="Google Shape;1532;p40"/>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0"/>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0"/>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0"/>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0"/>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0"/>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0"/>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0"/>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0"/>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0"/>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0"/>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0"/>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0"/>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0"/>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0"/>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0"/>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0"/>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0"/>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0" name="Google Shape;1550;p40"/>
          <p:cNvSpPr/>
          <p:nvPr/>
        </p:nvSpPr>
        <p:spPr>
          <a:xfrm flipH="1" rot="-966226">
            <a:off x="-767779" y="-581402"/>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0"/>
          <p:cNvSpPr/>
          <p:nvPr/>
        </p:nvSpPr>
        <p:spPr>
          <a:xfrm flipH="1" rot="9341272">
            <a:off x="1516002" y="172057"/>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2" name="Google Shape;1552;p40"/>
          <p:cNvGrpSpPr/>
          <p:nvPr/>
        </p:nvGrpSpPr>
        <p:grpSpPr>
          <a:xfrm flipH="1">
            <a:off x="-152323" y="1090981"/>
            <a:ext cx="1388839" cy="792050"/>
            <a:chOff x="7639134" y="208231"/>
            <a:chExt cx="1388839" cy="792050"/>
          </a:xfrm>
        </p:grpSpPr>
        <p:sp>
          <p:nvSpPr>
            <p:cNvPr id="1553" name="Google Shape;1553;p40"/>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0"/>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0"/>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0"/>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0"/>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0"/>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0"/>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0"/>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0"/>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0"/>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0"/>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0"/>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0"/>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0"/>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0"/>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0"/>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0"/>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0"/>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0"/>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2" name="Google Shape;1572;p40"/>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0"/>
          <p:cNvSpPr/>
          <p:nvPr/>
        </p:nvSpPr>
        <p:spPr>
          <a:xfrm rot="1001395">
            <a:off x="7869197"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4" name="Google Shape;1574;p40"/>
          <p:cNvGrpSpPr/>
          <p:nvPr/>
        </p:nvGrpSpPr>
        <p:grpSpPr>
          <a:xfrm>
            <a:off x="7486891" y="184631"/>
            <a:ext cx="1092889" cy="665181"/>
            <a:chOff x="7486891" y="184631"/>
            <a:chExt cx="1092889" cy="665181"/>
          </a:xfrm>
        </p:grpSpPr>
        <p:sp>
          <p:nvSpPr>
            <p:cNvPr id="1575" name="Google Shape;1575;p40"/>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0"/>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0"/>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0"/>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0"/>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0"/>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0"/>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0"/>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0"/>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0"/>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0"/>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0"/>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0"/>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0"/>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0"/>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40"/>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0"/>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5"/>
          <p:cNvSpPr txBox="1"/>
          <p:nvPr>
            <p:ph type="title"/>
          </p:nvPr>
        </p:nvSpPr>
        <p:spPr>
          <a:xfrm>
            <a:off x="713225" y="418050"/>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accent3"/>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42" name="Google Shape;142;p5"/>
          <p:cNvSpPr txBox="1"/>
          <p:nvPr>
            <p:ph idx="1" type="subTitle"/>
          </p:nvPr>
        </p:nvSpPr>
        <p:spPr>
          <a:xfrm>
            <a:off x="1475660" y="3212151"/>
            <a:ext cx="2646900" cy="8991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43" name="Google Shape;143;p5"/>
          <p:cNvSpPr txBox="1"/>
          <p:nvPr>
            <p:ph idx="2" type="subTitle"/>
          </p:nvPr>
        </p:nvSpPr>
        <p:spPr>
          <a:xfrm>
            <a:off x="5021435" y="3212150"/>
            <a:ext cx="2646900" cy="89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44" name="Google Shape;144;p5"/>
          <p:cNvSpPr txBox="1"/>
          <p:nvPr>
            <p:ph idx="3" type="subTitle"/>
          </p:nvPr>
        </p:nvSpPr>
        <p:spPr>
          <a:xfrm>
            <a:off x="1475625" y="2708875"/>
            <a:ext cx="2646900" cy="5334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145" name="Google Shape;145;p5"/>
          <p:cNvSpPr txBox="1"/>
          <p:nvPr>
            <p:ph idx="4" type="subTitle"/>
          </p:nvPr>
        </p:nvSpPr>
        <p:spPr>
          <a:xfrm>
            <a:off x="5021400" y="2708875"/>
            <a:ext cx="2646900" cy="53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46" name="Google Shape;146;p5"/>
          <p:cNvSpPr/>
          <p:nvPr/>
        </p:nvSpPr>
        <p:spPr>
          <a:xfrm rot="899960">
            <a:off x="7636193" y="-520620"/>
            <a:ext cx="2127036" cy="169714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rot="899960">
            <a:off x="8041309" y="868670"/>
            <a:ext cx="1474531" cy="851125"/>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rot="10276459">
            <a:off x="6986100" y="380494"/>
            <a:ext cx="1169869" cy="588485"/>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flipH="1">
            <a:off x="4161388"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0" y="4611475"/>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rot="10800000">
            <a:off x="3142243" y="4617932"/>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5"/>
          <p:cNvGrpSpPr/>
          <p:nvPr/>
        </p:nvGrpSpPr>
        <p:grpSpPr>
          <a:xfrm>
            <a:off x="-161617" y="3561423"/>
            <a:ext cx="745375" cy="1353225"/>
            <a:chOff x="4614150" y="3299838"/>
            <a:chExt cx="745375" cy="1353225"/>
          </a:xfrm>
        </p:grpSpPr>
        <p:sp>
          <p:nvSpPr>
            <p:cNvPr id="153" name="Google Shape;153;p5"/>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5"/>
          <p:cNvSpPr/>
          <p:nvPr/>
        </p:nvSpPr>
        <p:spPr>
          <a:xfrm rot="8100000">
            <a:off x="7557898" y="3685956"/>
            <a:ext cx="2127080" cy="1555235"/>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rot="5400000">
            <a:off x="8026100" y="4018825"/>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 name="Google Shape;162;p5"/>
          <p:cNvGrpSpPr/>
          <p:nvPr/>
        </p:nvGrpSpPr>
        <p:grpSpPr>
          <a:xfrm>
            <a:off x="-335384" y="62243"/>
            <a:ext cx="1092889" cy="665181"/>
            <a:chOff x="7486891" y="184631"/>
            <a:chExt cx="1092889" cy="665181"/>
          </a:xfrm>
        </p:grpSpPr>
        <p:sp>
          <p:nvSpPr>
            <p:cNvPr id="163" name="Google Shape;163;p5"/>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2">
    <p:bg>
      <p:bgPr>
        <a:solidFill>
          <a:schemeClr val="dk2"/>
        </a:solidFill>
      </p:bgPr>
    </p:bg>
    <p:spTree>
      <p:nvGrpSpPr>
        <p:cNvPr id="1592" name="Shape 1592"/>
        <p:cNvGrpSpPr/>
        <p:nvPr/>
      </p:nvGrpSpPr>
      <p:grpSpPr>
        <a:xfrm>
          <a:off x="0" y="0"/>
          <a:ext cx="0" cy="0"/>
          <a:chOff x="0" y="0"/>
          <a:chExt cx="0" cy="0"/>
        </a:xfrm>
      </p:grpSpPr>
      <p:sp>
        <p:nvSpPr>
          <p:cNvPr id="1593" name="Google Shape;1593;p41"/>
          <p:cNvSpPr txBox="1"/>
          <p:nvPr>
            <p:ph type="title"/>
          </p:nvPr>
        </p:nvSpPr>
        <p:spPr>
          <a:xfrm>
            <a:off x="709600" y="512064"/>
            <a:ext cx="77211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4" name="Google Shape;1594;p41"/>
          <p:cNvSpPr txBox="1"/>
          <p:nvPr>
            <p:ph idx="1" type="body"/>
          </p:nvPr>
        </p:nvSpPr>
        <p:spPr>
          <a:xfrm>
            <a:off x="3822905" y="2478320"/>
            <a:ext cx="4607700" cy="21063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1595" name="Google Shape;1595;p41"/>
          <p:cNvSpPr txBox="1"/>
          <p:nvPr>
            <p:ph idx="2" type="subTitle"/>
          </p:nvPr>
        </p:nvSpPr>
        <p:spPr>
          <a:xfrm>
            <a:off x="3804200" y="1343006"/>
            <a:ext cx="2565900" cy="485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26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596" name="Google Shape;1596;p41"/>
          <p:cNvSpPr txBox="1"/>
          <p:nvPr>
            <p:ph hasCustomPrompt="1" idx="3" type="title"/>
          </p:nvPr>
        </p:nvSpPr>
        <p:spPr>
          <a:xfrm>
            <a:off x="3804200" y="1805100"/>
            <a:ext cx="2031900" cy="48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0"/>
              <a:buNone/>
              <a:defRPr b="0" sz="26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7" name="Google Shape;1597;p41"/>
          <p:cNvSpPr/>
          <p:nvPr/>
        </p:nvSpPr>
        <p:spPr>
          <a:xfrm rot="6741749">
            <a:off x="7918060" y="96680"/>
            <a:ext cx="1491548" cy="88562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1"/>
          <p:cNvSpPr/>
          <p:nvPr/>
        </p:nvSpPr>
        <p:spPr>
          <a:xfrm rot="5400000">
            <a:off x="7993175" y="3379000"/>
            <a:ext cx="2127100" cy="169720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9" name="Google Shape;1599;p41"/>
          <p:cNvGrpSpPr/>
          <p:nvPr/>
        </p:nvGrpSpPr>
        <p:grpSpPr>
          <a:xfrm>
            <a:off x="8401850" y="2281975"/>
            <a:ext cx="931200" cy="1240175"/>
            <a:chOff x="8401850" y="2281975"/>
            <a:chExt cx="931200" cy="1240175"/>
          </a:xfrm>
        </p:grpSpPr>
        <p:sp>
          <p:nvSpPr>
            <p:cNvPr id="1600" name="Google Shape;1600;p41"/>
            <p:cNvSpPr/>
            <p:nvPr/>
          </p:nvSpPr>
          <p:spPr>
            <a:xfrm>
              <a:off x="8401850" y="2467100"/>
              <a:ext cx="931200" cy="1055050"/>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1"/>
            <p:cNvSpPr/>
            <p:nvPr/>
          </p:nvSpPr>
          <p:spPr>
            <a:xfrm>
              <a:off x="9043400" y="2758000"/>
              <a:ext cx="38525" cy="261800"/>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1"/>
            <p:cNvSpPr/>
            <p:nvPr/>
          </p:nvSpPr>
          <p:spPr>
            <a:xfrm>
              <a:off x="8771750" y="2849875"/>
              <a:ext cx="336900"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1"/>
            <p:cNvSpPr/>
            <p:nvPr/>
          </p:nvSpPr>
          <p:spPr>
            <a:xfrm>
              <a:off x="9123150" y="2856300"/>
              <a:ext cx="52250" cy="329400"/>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41"/>
            <p:cNvSpPr/>
            <p:nvPr/>
          </p:nvSpPr>
          <p:spPr>
            <a:xfrm>
              <a:off x="8774900" y="2281975"/>
              <a:ext cx="236050" cy="618000"/>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5" name="Google Shape;1605;p41"/>
          <p:cNvSpPr/>
          <p:nvPr/>
        </p:nvSpPr>
        <p:spPr>
          <a:xfrm rot="5400000">
            <a:off x="7406513" y="4128288"/>
            <a:ext cx="1474575" cy="851150"/>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1"/>
          <p:cNvSpPr/>
          <p:nvPr/>
        </p:nvSpPr>
        <p:spPr>
          <a:xfrm rot="5400000">
            <a:off x="7567900" y="341525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1"/>
          <p:cNvSpPr/>
          <p:nvPr/>
        </p:nvSpPr>
        <p:spPr>
          <a:xfrm rot="-9616139">
            <a:off x="-728847" y="3512915"/>
            <a:ext cx="3158322" cy="182303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1"/>
          <p:cNvSpPr/>
          <p:nvPr/>
        </p:nvSpPr>
        <p:spPr>
          <a:xfrm rot="10276459">
            <a:off x="37875" y="3854619"/>
            <a:ext cx="1169869" cy="588485"/>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9" name="Google Shape;1609;p41"/>
          <p:cNvGrpSpPr/>
          <p:nvPr/>
        </p:nvGrpSpPr>
        <p:grpSpPr>
          <a:xfrm>
            <a:off x="-5850" y="4575500"/>
            <a:ext cx="511994" cy="525888"/>
            <a:chOff x="-5850" y="4575500"/>
            <a:chExt cx="511994" cy="525888"/>
          </a:xfrm>
        </p:grpSpPr>
        <p:sp>
          <p:nvSpPr>
            <p:cNvPr id="1610" name="Google Shape;1610;p41"/>
            <p:cNvSpPr/>
            <p:nvPr/>
          </p:nvSpPr>
          <p:spPr>
            <a:xfrm>
              <a:off x="271240" y="4575500"/>
              <a:ext cx="25125" cy="18249"/>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1"/>
            <p:cNvSpPr/>
            <p:nvPr/>
          </p:nvSpPr>
          <p:spPr>
            <a:xfrm>
              <a:off x="234309" y="4688201"/>
              <a:ext cx="34339" cy="26420"/>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41"/>
            <p:cNvSpPr/>
            <p:nvPr/>
          </p:nvSpPr>
          <p:spPr>
            <a:xfrm>
              <a:off x="359644" y="4635396"/>
              <a:ext cx="37003" cy="3171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41"/>
            <p:cNvSpPr/>
            <p:nvPr/>
          </p:nvSpPr>
          <p:spPr>
            <a:xfrm>
              <a:off x="349098" y="4953736"/>
              <a:ext cx="47549" cy="44562"/>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1"/>
            <p:cNvSpPr/>
            <p:nvPr/>
          </p:nvSpPr>
          <p:spPr>
            <a:xfrm>
              <a:off x="454671" y="4921737"/>
              <a:ext cx="51473" cy="50681"/>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1"/>
            <p:cNvSpPr/>
            <p:nvPr/>
          </p:nvSpPr>
          <p:spPr>
            <a:xfrm>
              <a:off x="353057" y="4832001"/>
              <a:ext cx="27752" cy="37003"/>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1"/>
            <p:cNvSpPr/>
            <p:nvPr/>
          </p:nvSpPr>
          <p:spPr>
            <a:xfrm>
              <a:off x="436998" y="5075976"/>
              <a:ext cx="42762" cy="25412"/>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1"/>
            <p:cNvSpPr/>
            <p:nvPr/>
          </p:nvSpPr>
          <p:spPr>
            <a:xfrm>
              <a:off x="107643" y="4895352"/>
              <a:ext cx="44886" cy="356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1"/>
            <p:cNvSpPr/>
            <p:nvPr/>
          </p:nvSpPr>
          <p:spPr>
            <a:xfrm>
              <a:off x="-5850" y="4747557"/>
              <a:ext cx="30380" cy="22461"/>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9" name="Google Shape;1619;p41"/>
          <p:cNvSpPr/>
          <p:nvPr/>
        </p:nvSpPr>
        <p:spPr>
          <a:xfrm rot="-4157218">
            <a:off x="194531" y="1507463"/>
            <a:ext cx="1724993" cy="102423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20" name="Google Shape;1620;p41"/>
          <p:cNvGrpSpPr/>
          <p:nvPr/>
        </p:nvGrpSpPr>
        <p:grpSpPr>
          <a:xfrm>
            <a:off x="7486891" y="184631"/>
            <a:ext cx="1092889" cy="665181"/>
            <a:chOff x="7486891" y="184631"/>
            <a:chExt cx="1092889" cy="665181"/>
          </a:xfrm>
        </p:grpSpPr>
        <p:sp>
          <p:nvSpPr>
            <p:cNvPr id="1621" name="Google Shape;1621;p41"/>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1"/>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1"/>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1"/>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1"/>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1"/>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1"/>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1"/>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41"/>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1"/>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1"/>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1"/>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1"/>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1"/>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1"/>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1"/>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41"/>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8" name="Google Shape;1638;p41"/>
          <p:cNvSpPr/>
          <p:nvPr/>
        </p:nvSpPr>
        <p:spPr>
          <a:xfrm>
            <a:off x="4984598" y="-111688"/>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1"/>
          <p:cNvSpPr/>
          <p:nvPr/>
        </p:nvSpPr>
        <p:spPr>
          <a:xfrm rot="-5400000">
            <a:off x="6312358" y="-182201"/>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SECTION_TITLE_AND_DESCRIPTION_1">
    <p:bg>
      <p:bgPr>
        <a:solidFill>
          <a:schemeClr val="accent2"/>
        </a:solidFill>
      </p:bgPr>
    </p:bg>
    <p:spTree>
      <p:nvGrpSpPr>
        <p:cNvPr id="1640" name="Shape 1640"/>
        <p:cNvGrpSpPr/>
        <p:nvPr/>
      </p:nvGrpSpPr>
      <p:grpSpPr>
        <a:xfrm>
          <a:off x="0" y="0"/>
          <a:ext cx="0" cy="0"/>
          <a:chOff x="0" y="0"/>
          <a:chExt cx="0" cy="0"/>
        </a:xfrm>
      </p:grpSpPr>
      <p:sp>
        <p:nvSpPr>
          <p:cNvPr id="1641" name="Google Shape;1641;p42"/>
          <p:cNvSpPr/>
          <p:nvPr/>
        </p:nvSpPr>
        <p:spPr>
          <a:xfrm rot="-7669138">
            <a:off x="5872915" y="-210863"/>
            <a:ext cx="1491547" cy="885621"/>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2"/>
          <p:cNvSpPr/>
          <p:nvPr/>
        </p:nvSpPr>
        <p:spPr>
          <a:xfrm rot="-4157218">
            <a:off x="471306" y="2059638"/>
            <a:ext cx="1724993" cy="102423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2"/>
          <p:cNvSpPr/>
          <p:nvPr/>
        </p:nvSpPr>
        <p:spPr>
          <a:xfrm>
            <a:off x="-315425" y="2118600"/>
            <a:ext cx="10054934" cy="4223847"/>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2"/>
          <p:cNvSpPr txBox="1"/>
          <p:nvPr>
            <p:ph type="ctrTitle"/>
          </p:nvPr>
        </p:nvSpPr>
        <p:spPr>
          <a:xfrm>
            <a:off x="2391150" y="955300"/>
            <a:ext cx="4361700" cy="849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645" name="Google Shape;1645;p42"/>
          <p:cNvSpPr txBox="1"/>
          <p:nvPr>
            <p:ph idx="1" type="subTitle"/>
          </p:nvPr>
        </p:nvSpPr>
        <p:spPr>
          <a:xfrm>
            <a:off x="2391175" y="2621175"/>
            <a:ext cx="4361700" cy="1440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646" name="Google Shape;1646;p42"/>
          <p:cNvSpPr/>
          <p:nvPr/>
        </p:nvSpPr>
        <p:spPr>
          <a:xfrm rot="3113721">
            <a:off x="6073616" y="-500706"/>
            <a:ext cx="3723375" cy="288950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7" name="Google Shape;1647;p42"/>
          <p:cNvGrpSpPr/>
          <p:nvPr/>
        </p:nvGrpSpPr>
        <p:grpSpPr>
          <a:xfrm flipH="1">
            <a:off x="7242047" y="1624762"/>
            <a:ext cx="1386501" cy="673098"/>
            <a:chOff x="6262493" y="240300"/>
            <a:chExt cx="1386501" cy="673098"/>
          </a:xfrm>
        </p:grpSpPr>
        <p:sp>
          <p:nvSpPr>
            <p:cNvPr id="1648" name="Google Shape;1648;p42"/>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2"/>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2"/>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2"/>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2"/>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42"/>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42"/>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42"/>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42"/>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42"/>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2"/>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2"/>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42"/>
          <p:cNvGrpSpPr/>
          <p:nvPr/>
        </p:nvGrpSpPr>
        <p:grpSpPr>
          <a:xfrm>
            <a:off x="255775" y="3956900"/>
            <a:ext cx="745375" cy="1353225"/>
            <a:chOff x="255975" y="3937900"/>
            <a:chExt cx="745375" cy="1353225"/>
          </a:xfrm>
        </p:grpSpPr>
        <p:sp>
          <p:nvSpPr>
            <p:cNvPr id="1661" name="Google Shape;1661;p42"/>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2"/>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2"/>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2"/>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2"/>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6" name="Google Shape;1666;p42"/>
          <p:cNvSpPr/>
          <p:nvPr/>
        </p:nvSpPr>
        <p:spPr>
          <a:xfrm rot="-9473144">
            <a:off x="8051878" y="2202061"/>
            <a:ext cx="1169730" cy="58841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2"/>
          <p:cNvSpPr/>
          <p:nvPr/>
        </p:nvSpPr>
        <p:spPr>
          <a:xfrm rot="-5400000">
            <a:off x="-815956" y="2035191"/>
            <a:ext cx="2127125" cy="80884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2"/>
          <p:cNvSpPr/>
          <p:nvPr/>
        </p:nvSpPr>
        <p:spPr>
          <a:xfrm rot="-2307563">
            <a:off x="-644283" y="432406"/>
            <a:ext cx="2347202" cy="34647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2"/>
          <p:cNvSpPr/>
          <p:nvPr/>
        </p:nvSpPr>
        <p:spPr>
          <a:xfrm rot="10800000">
            <a:off x="-217991" y="3471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_1_1_1_1_1">
    <p:spTree>
      <p:nvGrpSpPr>
        <p:cNvPr id="1670" name="Shape 1670"/>
        <p:cNvGrpSpPr/>
        <p:nvPr/>
      </p:nvGrpSpPr>
      <p:grpSpPr>
        <a:xfrm>
          <a:off x="0" y="0"/>
          <a:ext cx="0" cy="0"/>
          <a:chOff x="0" y="0"/>
          <a:chExt cx="0" cy="0"/>
        </a:xfrm>
      </p:grpSpPr>
      <p:sp>
        <p:nvSpPr>
          <p:cNvPr id="1671" name="Google Shape;1671;p43"/>
          <p:cNvSpPr txBox="1"/>
          <p:nvPr>
            <p:ph type="title"/>
          </p:nvPr>
        </p:nvSpPr>
        <p:spPr>
          <a:xfrm>
            <a:off x="712350" y="421100"/>
            <a:ext cx="3598200" cy="11751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72" name="Google Shape;1672;p43"/>
          <p:cNvSpPr txBox="1"/>
          <p:nvPr>
            <p:ph idx="1" type="subTitle"/>
          </p:nvPr>
        </p:nvSpPr>
        <p:spPr>
          <a:xfrm>
            <a:off x="714850" y="1996775"/>
            <a:ext cx="34716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673" name="Google Shape;1673;p43"/>
          <p:cNvSpPr txBox="1"/>
          <p:nvPr>
            <p:ph idx="2" type="subTitle"/>
          </p:nvPr>
        </p:nvSpPr>
        <p:spPr>
          <a:xfrm>
            <a:off x="712350" y="2492750"/>
            <a:ext cx="3471600" cy="1460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674" name="Google Shape;1674;p43"/>
          <p:cNvSpPr/>
          <p:nvPr/>
        </p:nvSpPr>
        <p:spPr>
          <a:xfrm rot="-9646567">
            <a:off x="7224171" y="1128484"/>
            <a:ext cx="931191" cy="66751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3"/>
          <p:cNvSpPr/>
          <p:nvPr/>
        </p:nvSpPr>
        <p:spPr>
          <a:xfrm rot="966226">
            <a:off x="5733864" y="3276223"/>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3"/>
          <p:cNvSpPr/>
          <p:nvPr/>
        </p:nvSpPr>
        <p:spPr>
          <a:xfrm flipH="1" rot="-1001395">
            <a:off x="-304894"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7" name="Google Shape;1677;p43"/>
          <p:cNvGrpSpPr/>
          <p:nvPr/>
        </p:nvGrpSpPr>
        <p:grpSpPr>
          <a:xfrm rot="3113270">
            <a:off x="758464" y="4110396"/>
            <a:ext cx="1395301" cy="1361799"/>
            <a:chOff x="-586438" y="2246659"/>
            <a:chExt cx="1395308" cy="1361806"/>
          </a:xfrm>
        </p:grpSpPr>
        <p:sp>
          <p:nvSpPr>
            <p:cNvPr id="1678" name="Google Shape;1678;p43"/>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3"/>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3"/>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3"/>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3"/>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3"/>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4" name="Google Shape;1684;p43"/>
          <p:cNvSpPr/>
          <p:nvPr/>
        </p:nvSpPr>
        <p:spPr>
          <a:xfrm flipH="1" rot="-8792422">
            <a:off x="-43866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3"/>
          <p:cNvSpPr/>
          <p:nvPr/>
        </p:nvSpPr>
        <p:spPr>
          <a:xfrm flipH="1" rot="5400000">
            <a:off x="7873434" y="385639"/>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3"/>
          <p:cNvSpPr/>
          <p:nvPr/>
        </p:nvSpPr>
        <p:spPr>
          <a:xfrm flipH="1" rot="-7252578">
            <a:off x="-942891"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7" name="Google Shape;1687;p43"/>
          <p:cNvGrpSpPr/>
          <p:nvPr/>
        </p:nvGrpSpPr>
        <p:grpSpPr>
          <a:xfrm rot="2700000">
            <a:off x="8285132" y="1225200"/>
            <a:ext cx="1388826" cy="792042"/>
            <a:chOff x="7639134" y="208231"/>
            <a:chExt cx="1388839" cy="792050"/>
          </a:xfrm>
        </p:grpSpPr>
        <p:sp>
          <p:nvSpPr>
            <p:cNvPr id="1688" name="Google Shape;1688;p43"/>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3"/>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3"/>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3"/>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3"/>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3"/>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3"/>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3"/>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3"/>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3"/>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3"/>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3"/>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3"/>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3"/>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3"/>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3"/>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3"/>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3"/>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3"/>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43"/>
          <p:cNvGrpSpPr/>
          <p:nvPr/>
        </p:nvGrpSpPr>
        <p:grpSpPr>
          <a:xfrm flipH="1" rot="3104948">
            <a:off x="-219158" y="509690"/>
            <a:ext cx="1092878" cy="665174"/>
            <a:chOff x="7486891" y="184631"/>
            <a:chExt cx="1092889" cy="665181"/>
          </a:xfrm>
        </p:grpSpPr>
        <p:sp>
          <p:nvSpPr>
            <p:cNvPr id="1708" name="Google Shape;1708;p43"/>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3"/>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3"/>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3"/>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3"/>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3"/>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3"/>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3"/>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3"/>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3"/>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3"/>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3"/>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3"/>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3"/>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3"/>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3"/>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3"/>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5" name="Google Shape;1725;p43"/>
          <p:cNvSpPr/>
          <p:nvPr/>
        </p:nvSpPr>
        <p:spPr>
          <a:xfrm rot="10800000">
            <a:off x="3649725" y="4599040"/>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3"/>
          <p:cNvSpPr/>
          <p:nvPr/>
        </p:nvSpPr>
        <p:spPr>
          <a:xfrm rot="5400000">
            <a:off x="3517886" y="4645649"/>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3_1_1_1_2">
    <p:spTree>
      <p:nvGrpSpPr>
        <p:cNvPr id="1727" name="Shape 1727"/>
        <p:cNvGrpSpPr/>
        <p:nvPr/>
      </p:nvGrpSpPr>
      <p:grpSpPr>
        <a:xfrm>
          <a:off x="0" y="0"/>
          <a:ext cx="0" cy="0"/>
          <a:chOff x="0" y="0"/>
          <a:chExt cx="0" cy="0"/>
        </a:xfrm>
      </p:grpSpPr>
      <p:grpSp>
        <p:nvGrpSpPr>
          <p:cNvPr id="1728" name="Google Shape;1728;p44"/>
          <p:cNvGrpSpPr/>
          <p:nvPr/>
        </p:nvGrpSpPr>
        <p:grpSpPr>
          <a:xfrm flipH="1">
            <a:off x="8110030" y="4130659"/>
            <a:ext cx="1395308" cy="1361806"/>
            <a:chOff x="-586438" y="2246659"/>
            <a:chExt cx="1395308" cy="1361806"/>
          </a:xfrm>
        </p:grpSpPr>
        <p:sp>
          <p:nvSpPr>
            <p:cNvPr id="1729" name="Google Shape;1729;p44"/>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4"/>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4"/>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4"/>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4"/>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4"/>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5" name="Google Shape;1735;p44"/>
          <p:cNvSpPr/>
          <p:nvPr/>
        </p:nvSpPr>
        <p:spPr>
          <a:xfrm flipH="1" rot="-8792422">
            <a:off x="275943" y="44248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4"/>
          <p:cNvSpPr txBox="1"/>
          <p:nvPr>
            <p:ph type="ctrTitle"/>
          </p:nvPr>
        </p:nvSpPr>
        <p:spPr>
          <a:xfrm>
            <a:off x="715375" y="1047400"/>
            <a:ext cx="3845400" cy="1784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737" name="Google Shape;1737;p44"/>
          <p:cNvSpPr txBox="1"/>
          <p:nvPr>
            <p:ph idx="1" type="subTitle"/>
          </p:nvPr>
        </p:nvSpPr>
        <p:spPr>
          <a:xfrm>
            <a:off x="715375" y="2790514"/>
            <a:ext cx="2791800" cy="10110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1738" name="Google Shape;1738;p44"/>
          <p:cNvSpPr/>
          <p:nvPr/>
        </p:nvSpPr>
        <p:spPr>
          <a:xfrm rot="-5400000">
            <a:off x="-757390" y="424695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44"/>
          <p:cNvSpPr/>
          <p:nvPr/>
        </p:nvSpPr>
        <p:spPr>
          <a:xfrm flipH="1" rot="10800000">
            <a:off x="8097311" y="35052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0" name="Google Shape;1740;p44"/>
          <p:cNvGrpSpPr/>
          <p:nvPr/>
        </p:nvGrpSpPr>
        <p:grpSpPr>
          <a:xfrm flipH="1">
            <a:off x="7639877" y="4130649"/>
            <a:ext cx="741626" cy="1195489"/>
            <a:chOff x="510547" y="4000024"/>
            <a:chExt cx="741626" cy="1195489"/>
          </a:xfrm>
        </p:grpSpPr>
        <p:sp>
          <p:nvSpPr>
            <p:cNvPr id="1741" name="Google Shape;1741;p44"/>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4"/>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4"/>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4"/>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4"/>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44"/>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44"/>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44"/>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44"/>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44"/>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44"/>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44"/>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4"/>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4"/>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4"/>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4"/>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4"/>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4"/>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9" name="Google Shape;1759;p44"/>
          <p:cNvSpPr/>
          <p:nvPr/>
        </p:nvSpPr>
        <p:spPr>
          <a:xfrm rot="966226">
            <a:off x="6419994" y="-581402"/>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4"/>
          <p:cNvSpPr/>
          <p:nvPr/>
        </p:nvSpPr>
        <p:spPr>
          <a:xfrm rot="-9341272">
            <a:off x="6124643" y="172057"/>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1" name="Google Shape;1761;p44"/>
          <p:cNvGrpSpPr/>
          <p:nvPr/>
        </p:nvGrpSpPr>
        <p:grpSpPr>
          <a:xfrm flipH="1">
            <a:off x="933077" y="4172744"/>
            <a:ext cx="1388839" cy="792050"/>
            <a:chOff x="7639134" y="208231"/>
            <a:chExt cx="1388839" cy="792050"/>
          </a:xfrm>
        </p:grpSpPr>
        <p:sp>
          <p:nvSpPr>
            <p:cNvPr id="1762" name="Google Shape;1762;p44"/>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4"/>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4"/>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4"/>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4"/>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4"/>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4"/>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4"/>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4"/>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44"/>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4"/>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4"/>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4"/>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4"/>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4"/>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4"/>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4"/>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4"/>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4"/>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1" name="Google Shape;1781;p44"/>
          <p:cNvSpPr/>
          <p:nvPr/>
        </p:nvSpPr>
        <p:spPr>
          <a:xfrm flipH="1" rot="-7252578">
            <a:off x="-296486" y="4395528"/>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4"/>
          <p:cNvSpPr/>
          <p:nvPr/>
        </p:nvSpPr>
        <p:spPr>
          <a:xfrm flipH="1" rot="-1001395">
            <a:off x="-533289"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3" name="Google Shape;1783;p44"/>
          <p:cNvGrpSpPr/>
          <p:nvPr/>
        </p:nvGrpSpPr>
        <p:grpSpPr>
          <a:xfrm flipH="1">
            <a:off x="230745" y="184631"/>
            <a:ext cx="1092889" cy="665181"/>
            <a:chOff x="7486891" y="184631"/>
            <a:chExt cx="1092889" cy="665181"/>
          </a:xfrm>
        </p:grpSpPr>
        <p:sp>
          <p:nvSpPr>
            <p:cNvPr id="1784" name="Google Shape;1784;p44"/>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4"/>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4"/>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4"/>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4"/>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4"/>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4"/>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4"/>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4"/>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4"/>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4"/>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4"/>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4"/>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4"/>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4"/>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4"/>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44"/>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1" name="Google Shape;1801;p44"/>
          <p:cNvSpPr/>
          <p:nvPr/>
        </p:nvSpPr>
        <p:spPr>
          <a:xfrm>
            <a:off x="1725225" y="4738876"/>
            <a:ext cx="4560131" cy="1240349"/>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802" name="Shape 1802"/>
        <p:cNvGrpSpPr/>
        <p:nvPr/>
      </p:nvGrpSpPr>
      <p:grpSpPr>
        <a:xfrm>
          <a:off x="0" y="0"/>
          <a:ext cx="0" cy="0"/>
          <a:chOff x="0" y="0"/>
          <a:chExt cx="0" cy="0"/>
        </a:xfrm>
      </p:grpSpPr>
      <p:sp>
        <p:nvSpPr>
          <p:cNvPr id="1803" name="Google Shape;1803;p45"/>
          <p:cNvSpPr/>
          <p:nvPr/>
        </p:nvSpPr>
        <p:spPr>
          <a:xfrm flipH="1" rot="-7198765">
            <a:off x="-1124360" y="4267026"/>
            <a:ext cx="2913388" cy="155525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5"/>
          <p:cNvSpPr/>
          <p:nvPr/>
        </p:nvSpPr>
        <p:spPr>
          <a:xfrm flipH="1" rot="10800000">
            <a:off x="4554539" y="4835030"/>
            <a:ext cx="3834994" cy="795070"/>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5"/>
          <p:cNvSpPr txBox="1"/>
          <p:nvPr>
            <p:ph type="title"/>
          </p:nvPr>
        </p:nvSpPr>
        <p:spPr>
          <a:xfrm>
            <a:off x="714850" y="416011"/>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06" name="Google Shape;1806;p45"/>
          <p:cNvSpPr txBox="1"/>
          <p:nvPr>
            <p:ph idx="1" type="subTitle"/>
          </p:nvPr>
        </p:nvSpPr>
        <p:spPr>
          <a:xfrm>
            <a:off x="714850" y="1941725"/>
            <a:ext cx="3869400" cy="26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807" name="Google Shape;1807;p45"/>
          <p:cNvSpPr txBox="1"/>
          <p:nvPr>
            <p:ph idx="2" type="subTitle"/>
          </p:nvPr>
        </p:nvSpPr>
        <p:spPr>
          <a:xfrm>
            <a:off x="4559650" y="1950272"/>
            <a:ext cx="3869400" cy="265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808" name="Google Shape;1808;p45"/>
          <p:cNvSpPr txBox="1"/>
          <p:nvPr>
            <p:ph idx="3" type="subTitle"/>
          </p:nvPr>
        </p:nvSpPr>
        <p:spPr>
          <a:xfrm>
            <a:off x="714850" y="1546645"/>
            <a:ext cx="3869400" cy="427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1809" name="Google Shape;1809;p45"/>
          <p:cNvSpPr txBox="1"/>
          <p:nvPr>
            <p:ph idx="4" type="subTitle"/>
          </p:nvPr>
        </p:nvSpPr>
        <p:spPr>
          <a:xfrm>
            <a:off x="4559650" y="1558020"/>
            <a:ext cx="38694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Font typeface="Bebas Neue"/>
              <a:buNone/>
              <a:defRPr sz="22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810" name="Google Shape;1810;p45"/>
          <p:cNvSpPr txBox="1"/>
          <p:nvPr>
            <p:ph idx="5" type="subTitle"/>
          </p:nvPr>
        </p:nvSpPr>
        <p:spPr>
          <a:xfrm>
            <a:off x="760425" y="1120299"/>
            <a:ext cx="7668600" cy="42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1811" name="Google Shape;1811;p45"/>
          <p:cNvSpPr/>
          <p:nvPr/>
        </p:nvSpPr>
        <p:spPr>
          <a:xfrm flipH="1">
            <a:off x="-138467" y="354553"/>
            <a:ext cx="647437" cy="46411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2" name="Google Shape;1812;p45"/>
          <p:cNvGrpSpPr/>
          <p:nvPr/>
        </p:nvGrpSpPr>
        <p:grpSpPr>
          <a:xfrm flipH="1">
            <a:off x="5684" y="93888"/>
            <a:ext cx="703176" cy="694700"/>
            <a:chOff x="8330025" y="93888"/>
            <a:chExt cx="703176" cy="694700"/>
          </a:xfrm>
        </p:grpSpPr>
        <p:sp>
          <p:nvSpPr>
            <p:cNvPr id="1813" name="Google Shape;1813;p45"/>
            <p:cNvSpPr/>
            <p:nvPr/>
          </p:nvSpPr>
          <p:spPr>
            <a:xfrm>
              <a:off x="8771995" y="93888"/>
              <a:ext cx="21252" cy="15436"/>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5"/>
            <p:cNvSpPr/>
            <p:nvPr/>
          </p:nvSpPr>
          <p:spPr>
            <a:xfrm>
              <a:off x="8740756" y="189216"/>
              <a:ext cx="29047" cy="22347"/>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5"/>
            <p:cNvSpPr/>
            <p:nvPr/>
          </p:nvSpPr>
          <p:spPr>
            <a:xfrm>
              <a:off x="8846773" y="144551"/>
              <a:ext cx="31300" cy="2682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5"/>
            <p:cNvSpPr/>
            <p:nvPr/>
          </p:nvSpPr>
          <p:spPr>
            <a:xfrm>
              <a:off x="8837852" y="413821"/>
              <a:ext cx="40221" cy="37691"/>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5"/>
            <p:cNvSpPr/>
            <p:nvPr/>
          </p:nvSpPr>
          <p:spPr>
            <a:xfrm>
              <a:off x="8927153" y="386753"/>
              <a:ext cx="43540" cy="42867"/>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5"/>
            <p:cNvSpPr/>
            <p:nvPr/>
          </p:nvSpPr>
          <p:spPr>
            <a:xfrm>
              <a:off x="8841201" y="310850"/>
              <a:ext cx="23475" cy="31297"/>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5"/>
            <p:cNvSpPr/>
            <p:nvPr/>
          </p:nvSpPr>
          <p:spPr>
            <a:xfrm>
              <a:off x="8912204" y="517217"/>
              <a:ext cx="36172" cy="21494"/>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5"/>
            <p:cNvSpPr/>
            <p:nvPr/>
          </p:nvSpPr>
          <p:spPr>
            <a:xfrm>
              <a:off x="8986312" y="652400"/>
              <a:ext cx="13427" cy="13426"/>
            </a:xfrm>
            <a:custGeom>
              <a:rect b="b" l="l" r="r" t="t"/>
              <a:pathLst>
                <a:path extrusionOk="0" h="441" w="441">
                  <a:moveTo>
                    <a:pt x="220" y="0"/>
                  </a:moveTo>
                  <a:cubicBezTo>
                    <a:pt x="0" y="74"/>
                    <a:pt x="0" y="367"/>
                    <a:pt x="220" y="440"/>
                  </a:cubicBezTo>
                  <a:cubicBezTo>
                    <a:pt x="440" y="367"/>
                    <a:pt x="440" y="74"/>
                    <a:pt x="22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5"/>
            <p:cNvSpPr/>
            <p:nvPr/>
          </p:nvSpPr>
          <p:spPr>
            <a:xfrm>
              <a:off x="9018677" y="775161"/>
              <a:ext cx="14523" cy="13426"/>
            </a:xfrm>
            <a:custGeom>
              <a:rect b="b" l="l" r="r" t="t"/>
              <a:pathLst>
                <a:path extrusionOk="0" h="441" w="477">
                  <a:moveTo>
                    <a:pt x="257" y="1"/>
                  </a:moveTo>
                  <a:cubicBezTo>
                    <a:pt x="0" y="37"/>
                    <a:pt x="0" y="404"/>
                    <a:pt x="257" y="440"/>
                  </a:cubicBezTo>
                  <a:cubicBezTo>
                    <a:pt x="477" y="404"/>
                    <a:pt x="477" y="37"/>
                    <a:pt x="25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5"/>
            <p:cNvSpPr/>
            <p:nvPr/>
          </p:nvSpPr>
          <p:spPr>
            <a:xfrm>
              <a:off x="8633613" y="364436"/>
              <a:ext cx="37968" cy="301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5"/>
            <p:cNvSpPr/>
            <p:nvPr/>
          </p:nvSpPr>
          <p:spPr>
            <a:xfrm>
              <a:off x="8537613" y="239422"/>
              <a:ext cx="25698" cy="18998"/>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5"/>
            <p:cNvSpPr/>
            <p:nvPr/>
          </p:nvSpPr>
          <p:spPr>
            <a:xfrm>
              <a:off x="8330025" y="118884"/>
              <a:ext cx="14523" cy="13426"/>
            </a:xfrm>
            <a:custGeom>
              <a:rect b="b" l="l" r="r" t="t"/>
              <a:pathLst>
                <a:path extrusionOk="0" h="441" w="477">
                  <a:moveTo>
                    <a:pt x="220" y="1"/>
                  </a:moveTo>
                  <a:cubicBezTo>
                    <a:pt x="0" y="74"/>
                    <a:pt x="0" y="367"/>
                    <a:pt x="220" y="441"/>
                  </a:cubicBezTo>
                  <a:cubicBezTo>
                    <a:pt x="477" y="367"/>
                    <a:pt x="477" y="74"/>
                    <a:pt x="22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5" name="Google Shape;1825;p45"/>
          <p:cNvSpPr/>
          <p:nvPr/>
        </p:nvSpPr>
        <p:spPr>
          <a:xfrm flipH="1" rot="-5720879">
            <a:off x="8038037"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5"/>
          <p:cNvSpPr/>
          <p:nvPr/>
        </p:nvSpPr>
        <p:spPr>
          <a:xfrm flipH="1" rot="4670905">
            <a:off x="-98669" y="4244563"/>
            <a:ext cx="1169907" cy="58850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5"/>
          <p:cNvSpPr/>
          <p:nvPr/>
        </p:nvSpPr>
        <p:spPr>
          <a:xfrm flipH="1" rot="10800000">
            <a:off x="6457195" y="4742575"/>
            <a:ext cx="2766964" cy="54206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8" name="Google Shape;1828;p45"/>
          <p:cNvGrpSpPr/>
          <p:nvPr/>
        </p:nvGrpSpPr>
        <p:grpSpPr>
          <a:xfrm flipH="1" rot="-5890140">
            <a:off x="8075910" y="3980750"/>
            <a:ext cx="1407549" cy="942233"/>
            <a:chOff x="7346859" y="7329591"/>
            <a:chExt cx="1407482" cy="942188"/>
          </a:xfrm>
        </p:grpSpPr>
        <p:sp>
          <p:nvSpPr>
            <p:cNvPr id="1829" name="Google Shape;1829;p45"/>
            <p:cNvSpPr/>
            <p:nvPr/>
          </p:nvSpPr>
          <p:spPr>
            <a:xfrm rot="-6527405">
              <a:off x="7854413" y="7191503"/>
              <a:ext cx="392373" cy="1353218"/>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5"/>
            <p:cNvSpPr/>
            <p:nvPr/>
          </p:nvSpPr>
          <p:spPr>
            <a:xfrm rot="-6527405">
              <a:off x="7974294" y="7585056"/>
              <a:ext cx="221824" cy="150499"/>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5"/>
            <p:cNvSpPr/>
            <p:nvPr/>
          </p:nvSpPr>
          <p:spPr>
            <a:xfrm rot="-6527405">
              <a:off x="8026711" y="7590761"/>
              <a:ext cx="94174" cy="404473"/>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5"/>
            <p:cNvSpPr/>
            <p:nvPr/>
          </p:nvSpPr>
          <p:spPr>
            <a:xfrm rot="-6527405">
              <a:off x="8104386" y="7578861"/>
              <a:ext cx="278774" cy="191099"/>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5"/>
            <p:cNvSpPr/>
            <p:nvPr/>
          </p:nvSpPr>
          <p:spPr>
            <a:xfrm rot="-6527405">
              <a:off x="7546381" y="7349644"/>
              <a:ext cx="410023" cy="51344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1836" name="Shape 1836"/>
        <p:cNvGrpSpPr/>
        <p:nvPr/>
      </p:nvGrpSpPr>
      <p:grpSpPr>
        <a:xfrm>
          <a:off x="0" y="0"/>
          <a:ext cx="0" cy="0"/>
          <a:chOff x="0" y="0"/>
          <a:chExt cx="0" cy="0"/>
        </a:xfrm>
      </p:grpSpPr>
      <p:sp>
        <p:nvSpPr>
          <p:cNvPr id="1837" name="Google Shape;1837;p46"/>
          <p:cNvSpPr txBox="1"/>
          <p:nvPr>
            <p:ph type="title"/>
          </p:nvPr>
        </p:nvSpPr>
        <p:spPr>
          <a:xfrm>
            <a:off x="713225" y="418050"/>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838" name="Google Shape;1838;p46"/>
          <p:cNvSpPr txBox="1"/>
          <p:nvPr>
            <p:ph idx="1" type="subTitle"/>
          </p:nvPr>
        </p:nvSpPr>
        <p:spPr>
          <a:xfrm>
            <a:off x="6299300" y="2854738"/>
            <a:ext cx="1853400" cy="1229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39" name="Google Shape;1839;p46"/>
          <p:cNvSpPr txBox="1"/>
          <p:nvPr>
            <p:ph idx="2" type="subTitle"/>
          </p:nvPr>
        </p:nvSpPr>
        <p:spPr>
          <a:xfrm>
            <a:off x="2506800" y="2854738"/>
            <a:ext cx="1853400" cy="1229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840" name="Google Shape;1840;p46"/>
          <p:cNvSpPr txBox="1"/>
          <p:nvPr>
            <p:ph idx="3" type="subTitle"/>
          </p:nvPr>
        </p:nvSpPr>
        <p:spPr>
          <a:xfrm>
            <a:off x="6299225" y="2351463"/>
            <a:ext cx="1853400" cy="5334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1841" name="Google Shape;1841;p46"/>
          <p:cNvSpPr txBox="1"/>
          <p:nvPr>
            <p:ph idx="4" type="subTitle"/>
          </p:nvPr>
        </p:nvSpPr>
        <p:spPr>
          <a:xfrm>
            <a:off x="2506775" y="2351463"/>
            <a:ext cx="1853400" cy="5334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grpSp>
        <p:nvGrpSpPr>
          <p:cNvPr id="1842" name="Google Shape;1842;p46"/>
          <p:cNvGrpSpPr/>
          <p:nvPr/>
        </p:nvGrpSpPr>
        <p:grpSpPr>
          <a:xfrm flipH="1">
            <a:off x="-333470" y="3256134"/>
            <a:ext cx="1395308" cy="1361806"/>
            <a:chOff x="-586438" y="2246659"/>
            <a:chExt cx="1395308" cy="1361806"/>
          </a:xfrm>
        </p:grpSpPr>
        <p:sp>
          <p:nvSpPr>
            <p:cNvPr id="1843" name="Google Shape;1843;p46"/>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6"/>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6"/>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6"/>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6"/>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6"/>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9" name="Google Shape;1849;p46"/>
          <p:cNvSpPr/>
          <p:nvPr/>
        </p:nvSpPr>
        <p:spPr>
          <a:xfrm flipH="1" rot="-8792422">
            <a:off x="-667057"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6"/>
          <p:cNvSpPr/>
          <p:nvPr/>
        </p:nvSpPr>
        <p:spPr>
          <a:xfrm flipH="1" rot="10800000">
            <a:off x="7045302" y="4598714"/>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1" name="Google Shape;1851;p46"/>
          <p:cNvGrpSpPr/>
          <p:nvPr/>
        </p:nvGrpSpPr>
        <p:grpSpPr>
          <a:xfrm flipH="1" rot="5400000">
            <a:off x="7688323" y="3747857"/>
            <a:ext cx="741626" cy="1195489"/>
            <a:chOff x="510547" y="4000024"/>
            <a:chExt cx="741626" cy="1195489"/>
          </a:xfrm>
        </p:grpSpPr>
        <p:sp>
          <p:nvSpPr>
            <p:cNvPr id="1852" name="Google Shape;1852;p46"/>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6"/>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6"/>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6"/>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6"/>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6"/>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6"/>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6"/>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6"/>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6"/>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6"/>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6"/>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6"/>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6"/>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6"/>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6"/>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6"/>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6"/>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0" name="Google Shape;1870;p46"/>
          <p:cNvSpPr/>
          <p:nvPr/>
        </p:nvSpPr>
        <p:spPr>
          <a:xfrm rot="966226">
            <a:off x="6419994" y="-581402"/>
            <a:ext cx="3158310" cy="1823031"/>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6"/>
          <p:cNvSpPr/>
          <p:nvPr/>
        </p:nvSpPr>
        <p:spPr>
          <a:xfrm rot="-9341272">
            <a:off x="6124643" y="172057"/>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2" name="Google Shape;1872;p46"/>
          <p:cNvGrpSpPr/>
          <p:nvPr/>
        </p:nvGrpSpPr>
        <p:grpSpPr>
          <a:xfrm>
            <a:off x="7574008" y="1090981"/>
            <a:ext cx="1388839" cy="792050"/>
            <a:chOff x="7639134" y="208231"/>
            <a:chExt cx="1388839" cy="792050"/>
          </a:xfrm>
        </p:grpSpPr>
        <p:sp>
          <p:nvSpPr>
            <p:cNvPr id="1873" name="Google Shape;1873;p46"/>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6"/>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6"/>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6"/>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6"/>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6"/>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6"/>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6"/>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6"/>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6"/>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6"/>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6"/>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6"/>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6"/>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6"/>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6"/>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6"/>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6"/>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6"/>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2" name="Google Shape;1892;p46"/>
          <p:cNvSpPr/>
          <p:nvPr/>
        </p:nvSpPr>
        <p:spPr>
          <a:xfrm flipH="1" rot="-7252578">
            <a:off x="-1171286"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6"/>
          <p:cNvSpPr/>
          <p:nvPr/>
        </p:nvSpPr>
        <p:spPr>
          <a:xfrm flipH="1" rot="-1001395">
            <a:off x="-533289" y="-41619"/>
            <a:ext cx="1474616" cy="851174"/>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4" name="Google Shape;1894;p46"/>
          <p:cNvGrpSpPr/>
          <p:nvPr/>
        </p:nvGrpSpPr>
        <p:grpSpPr>
          <a:xfrm flipH="1" rot="3104948">
            <a:off x="-280428" y="393640"/>
            <a:ext cx="1092878" cy="665174"/>
            <a:chOff x="7486891" y="184631"/>
            <a:chExt cx="1092889" cy="665181"/>
          </a:xfrm>
        </p:grpSpPr>
        <p:sp>
          <p:nvSpPr>
            <p:cNvPr id="1895" name="Google Shape;1895;p46"/>
            <p:cNvSpPr/>
            <p:nvPr/>
          </p:nvSpPr>
          <p:spPr>
            <a:xfrm rot="5315393">
              <a:off x="8108287" y="344182"/>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6"/>
            <p:cNvSpPr/>
            <p:nvPr/>
          </p:nvSpPr>
          <p:spPr>
            <a:xfrm rot="5315393">
              <a:off x="8083679" y="449586"/>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6"/>
            <p:cNvSpPr/>
            <p:nvPr/>
          </p:nvSpPr>
          <p:spPr>
            <a:xfrm rot="5315393">
              <a:off x="8164376" y="389798"/>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6"/>
            <p:cNvSpPr/>
            <p:nvPr/>
          </p:nvSpPr>
          <p:spPr>
            <a:xfrm rot="5315393">
              <a:off x="8238967" y="61307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6"/>
            <p:cNvSpPr/>
            <p:nvPr/>
          </p:nvSpPr>
          <p:spPr>
            <a:xfrm rot="5315393">
              <a:off x="8115610" y="518201"/>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6"/>
            <p:cNvSpPr/>
            <p:nvPr/>
          </p:nvSpPr>
          <p:spPr>
            <a:xfrm rot="5315393">
              <a:off x="7921253" y="61919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6"/>
            <p:cNvSpPr/>
            <p:nvPr/>
          </p:nvSpPr>
          <p:spPr>
            <a:xfrm rot="5315393">
              <a:off x="8214881" y="444931"/>
              <a:ext cx="50994"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6"/>
            <p:cNvSpPr/>
            <p:nvPr/>
          </p:nvSpPr>
          <p:spPr>
            <a:xfrm rot="5315393">
              <a:off x="8376349" y="35232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6"/>
            <p:cNvSpPr/>
            <p:nvPr/>
          </p:nvSpPr>
          <p:spPr>
            <a:xfrm rot="5315393">
              <a:off x="8469494" y="416028"/>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6"/>
            <p:cNvSpPr/>
            <p:nvPr/>
          </p:nvSpPr>
          <p:spPr>
            <a:xfrm rot="5315393">
              <a:off x="8295862" y="226633"/>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6"/>
            <p:cNvSpPr/>
            <p:nvPr/>
          </p:nvSpPr>
          <p:spPr>
            <a:xfrm rot="5315393">
              <a:off x="8479565" y="284379"/>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6"/>
            <p:cNvSpPr/>
            <p:nvPr/>
          </p:nvSpPr>
          <p:spPr>
            <a:xfrm rot="5315393">
              <a:off x="8556847" y="187776"/>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6"/>
            <p:cNvSpPr/>
            <p:nvPr/>
          </p:nvSpPr>
          <p:spPr>
            <a:xfrm rot="5315393">
              <a:off x="8055312" y="696606"/>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6"/>
            <p:cNvSpPr/>
            <p:nvPr/>
          </p:nvSpPr>
          <p:spPr>
            <a:xfrm rot="5315393">
              <a:off x="7920919" y="349843"/>
              <a:ext cx="69540"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6"/>
            <p:cNvSpPr/>
            <p:nvPr/>
          </p:nvSpPr>
          <p:spPr>
            <a:xfrm rot="5315393">
              <a:off x="7763228" y="700639"/>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6"/>
            <p:cNvSpPr/>
            <p:nvPr/>
          </p:nvSpPr>
          <p:spPr>
            <a:xfrm rot="5315393">
              <a:off x="7650858" y="724825"/>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6"/>
            <p:cNvSpPr/>
            <p:nvPr/>
          </p:nvSpPr>
          <p:spPr>
            <a:xfrm rot="5315393">
              <a:off x="7482187" y="812909"/>
              <a:ext cx="41736" cy="31310"/>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2" name="Google Shape;1912;p46"/>
          <p:cNvSpPr/>
          <p:nvPr/>
        </p:nvSpPr>
        <p:spPr>
          <a:xfrm rot="-4157218">
            <a:off x="3446631" y="4243463"/>
            <a:ext cx="1724993" cy="102423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5_1">
    <p:spTree>
      <p:nvGrpSpPr>
        <p:cNvPr id="1913" name="Shape 1913"/>
        <p:cNvGrpSpPr/>
        <p:nvPr/>
      </p:nvGrpSpPr>
      <p:grpSpPr>
        <a:xfrm>
          <a:off x="0" y="0"/>
          <a:ext cx="0" cy="0"/>
          <a:chOff x="0" y="0"/>
          <a:chExt cx="0" cy="0"/>
        </a:xfrm>
      </p:grpSpPr>
      <p:sp>
        <p:nvSpPr>
          <p:cNvPr id="1914" name="Google Shape;1914;p47"/>
          <p:cNvSpPr/>
          <p:nvPr/>
        </p:nvSpPr>
        <p:spPr>
          <a:xfrm flipH="1">
            <a:off x="4014863"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7"/>
          <p:cNvSpPr/>
          <p:nvPr/>
        </p:nvSpPr>
        <p:spPr>
          <a:xfrm rot="-10048048">
            <a:off x="4436398" y="4987912"/>
            <a:ext cx="2347115" cy="346460"/>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7"/>
          <p:cNvSpPr txBox="1"/>
          <p:nvPr>
            <p:ph type="ctrTitle"/>
          </p:nvPr>
        </p:nvSpPr>
        <p:spPr>
          <a:xfrm>
            <a:off x="713225"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17" name="Google Shape;1917;p47"/>
          <p:cNvSpPr txBox="1"/>
          <p:nvPr>
            <p:ph idx="1" type="subTitle"/>
          </p:nvPr>
        </p:nvSpPr>
        <p:spPr>
          <a:xfrm>
            <a:off x="694900" y="3169668"/>
            <a:ext cx="2324700" cy="95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18" name="Google Shape;1918;p47"/>
          <p:cNvSpPr txBox="1"/>
          <p:nvPr>
            <p:ph idx="2" type="subTitle"/>
          </p:nvPr>
        </p:nvSpPr>
        <p:spPr>
          <a:xfrm>
            <a:off x="3405338" y="3169668"/>
            <a:ext cx="2328600" cy="95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19" name="Google Shape;1919;p47"/>
          <p:cNvSpPr txBox="1"/>
          <p:nvPr>
            <p:ph idx="3" type="ctrTitle"/>
          </p:nvPr>
        </p:nvSpPr>
        <p:spPr>
          <a:xfrm>
            <a:off x="693363" y="2871817"/>
            <a:ext cx="23286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20" name="Google Shape;1920;p47"/>
          <p:cNvSpPr txBox="1"/>
          <p:nvPr>
            <p:ph idx="4" type="ctrTitle"/>
          </p:nvPr>
        </p:nvSpPr>
        <p:spPr>
          <a:xfrm>
            <a:off x="3403800" y="2871817"/>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21" name="Google Shape;1921;p47"/>
          <p:cNvSpPr txBox="1"/>
          <p:nvPr>
            <p:ph idx="5" type="subTitle"/>
          </p:nvPr>
        </p:nvSpPr>
        <p:spPr>
          <a:xfrm>
            <a:off x="6119676" y="3169668"/>
            <a:ext cx="2328600" cy="95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22" name="Google Shape;1922;p47"/>
          <p:cNvSpPr txBox="1"/>
          <p:nvPr>
            <p:ph idx="6" type="ctrTitle"/>
          </p:nvPr>
        </p:nvSpPr>
        <p:spPr>
          <a:xfrm>
            <a:off x="6118137" y="2871817"/>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23" name="Google Shape;1923;p47"/>
          <p:cNvSpPr/>
          <p:nvPr/>
        </p:nvSpPr>
        <p:spPr>
          <a:xfrm>
            <a:off x="-772050" y="47669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7"/>
          <p:cNvSpPr/>
          <p:nvPr/>
        </p:nvSpPr>
        <p:spPr>
          <a:xfrm rot="10800000">
            <a:off x="2241568" y="4773357"/>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7"/>
          <p:cNvSpPr/>
          <p:nvPr/>
        </p:nvSpPr>
        <p:spPr>
          <a:xfrm rot="-1106640">
            <a:off x="2067137" y="4053180"/>
            <a:ext cx="1563285" cy="128136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7"/>
          <p:cNvSpPr/>
          <p:nvPr/>
        </p:nvSpPr>
        <p:spPr>
          <a:xfrm rot="6257887">
            <a:off x="-487009" y="241041"/>
            <a:ext cx="2121995" cy="1259899"/>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7" name="Google Shape;1927;p47"/>
          <p:cNvGrpSpPr/>
          <p:nvPr/>
        </p:nvGrpSpPr>
        <p:grpSpPr>
          <a:xfrm>
            <a:off x="8221797" y="90149"/>
            <a:ext cx="741626" cy="1195489"/>
            <a:chOff x="510547" y="4000024"/>
            <a:chExt cx="741626" cy="1195489"/>
          </a:xfrm>
        </p:grpSpPr>
        <p:sp>
          <p:nvSpPr>
            <p:cNvPr id="1928" name="Google Shape;1928;p47"/>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7"/>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7"/>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7"/>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7"/>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7"/>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7"/>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7"/>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7"/>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7"/>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7"/>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7"/>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7"/>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7"/>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7"/>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7"/>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7"/>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7"/>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6" name="Google Shape;1946;p47"/>
          <p:cNvSpPr/>
          <p:nvPr/>
        </p:nvSpPr>
        <p:spPr>
          <a:xfrm rot="-9341272">
            <a:off x="7949670" y="60032"/>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5_1_2">
    <p:spTree>
      <p:nvGrpSpPr>
        <p:cNvPr id="1947" name="Shape 1947"/>
        <p:cNvGrpSpPr/>
        <p:nvPr/>
      </p:nvGrpSpPr>
      <p:grpSpPr>
        <a:xfrm>
          <a:off x="0" y="0"/>
          <a:ext cx="0" cy="0"/>
          <a:chOff x="0" y="0"/>
          <a:chExt cx="0" cy="0"/>
        </a:xfrm>
      </p:grpSpPr>
      <p:sp>
        <p:nvSpPr>
          <p:cNvPr id="1948" name="Google Shape;1948;p48"/>
          <p:cNvSpPr txBox="1"/>
          <p:nvPr>
            <p:ph type="ctrTitle"/>
          </p:nvPr>
        </p:nvSpPr>
        <p:spPr>
          <a:xfrm>
            <a:off x="713225"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49" name="Google Shape;1949;p48"/>
          <p:cNvSpPr txBox="1"/>
          <p:nvPr>
            <p:ph idx="1" type="subTitle"/>
          </p:nvPr>
        </p:nvSpPr>
        <p:spPr>
          <a:xfrm>
            <a:off x="694900" y="2697176"/>
            <a:ext cx="2324700" cy="73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50" name="Google Shape;1950;p48"/>
          <p:cNvSpPr txBox="1"/>
          <p:nvPr>
            <p:ph idx="2" type="subTitle"/>
          </p:nvPr>
        </p:nvSpPr>
        <p:spPr>
          <a:xfrm>
            <a:off x="3405750" y="3737675"/>
            <a:ext cx="2328600" cy="73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51" name="Google Shape;1951;p48"/>
          <p:cNvSpPr txBox="1"/>
          <p:nvPr>
            <p:ph idx="3" type="ctrTitle"/>
          </p:nvPr>
        </p:nvSpPr>
        <p:spPr>
          <a:xfrm>
            <a:off x="693363" y="2426805"/>
            <a:ext cx="23286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52" name="Google Shape;1952;p48"/>
          <p:cNvSpPr txBox="1"/>
          <p:nvPr>
            <p:ph idx="4" type="ctrTitle"/>
          </p:nvPr>
        </p:nvSpPr>
        <p:spPr>
          <a:xfrm>
            <a:off x="3403800" y="3428992"/>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53" name="Google Shape;1953;p48"/>
          <p:cNvSpPr txBox="1"/>
          <p:nvPr>
            <p:ph idx="5" type="subTitle"/>
          </p:nvPr>
        </p:nvSpPr>
        <p:spPr>
          <a:xfrm>
            <a:off x="6119675" y="2697176"/>
            <a:ext cx="2328600" cy="73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54" name="Google Shape;1954;p48"/>
          <p:cNvSpPr txBox="1"/>
          <p:nvPr>
            <p:ph idx="6" type="ctrTitle"/>
          </p:nvPr>
        </p:nvSpPr>
        <p:spPr>
          <a:xfrm>
            <a:off x="6118137" y="2426805"/>
            <a:ext cx="23325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1955" name="Google Shape;1955;p48"/>
          <p:cNvSpPr/>
          <p:nvPr/>
        </p:nvSpPr>
        <p:spPr>
          <a:xfrm>
            <a:off x="-727233" y="4630750"/>
            <a:ext cx="5129137"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8"/>
          <p:cNvSpPr/>
          <p:nvPr/>
        </p:nvSpPr>
        <p:spPr>
          <a:xfrm flipH="1" rot="2700000">
            <a:off x="7907560" y="3496984"/>
            <a:ext cx="1563381" cy="128144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8"/>
          <p:cNvSpPr/>
          <p:nvPr/>
        </p:nvSpPr>
        <p:spPr>
          <a:xfrm flipH="1" rot="10800000">
            <a:off x="3422867" y="4809332"/>
            <a:ext cx="2972232" cy="775568"/>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8"/>
          <p:cNvSpPr/>
          <p:nvPr/>
        </p:nvSpPr>
        <p:spPr>
          <a:xfrm flipH="1" rot="-6257887">
            <a:off x="7805581" y="213191"/>
            <a:ext cx="2121995" cy="1259899"/>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8"/>
          <p:cNvSpPr/>
          <p:nvPr/>
        </p:nvSpPr>
        <p:spPr>
          <a:xfrm flipH="1" rot="9341272">
            <a:off x="-85382" y="-9593"/>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0" name="Google Shape;1960;p48"/>
          <p:cNvGrpSpPr/>
          <p:nvPr/>
        </p:nvGrpSpPr>
        <p:grpSpPr>
          <a:xfrm flipH="1">
            <a:off x="-154656" y="157324"/>
            <a:ext cx="741626" cy="1195489"/>
            <a:chOff x="510547" y="4000024"/>
            <a:chExt cx="741626" cy="1195489"/>
          </a:xfrm>
        </p:grpSpPr>
        <p:sp>
          <p:nvSpPr>
            <p:cNvPr id="1961" name="Google Shape;1961;p4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4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4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9" name="Google Shape;1979;p48"/>
          <p:cNvSpPr/>
          <p:nvPr/>
        </p:nvSpPr>
        <p:spPr>
          <a:xfrm flipH="1">
            <a:off x="4450181" y="4864400"/>
            <a:ext cx="4715411"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8"/>
          <p:cNvSpPr/>
          <p:nvPr/>
        </p:nvSpPr>
        <p:spPr>
          <a:xfrm rot="1634032">
            <a:off x="8256599" y="1226123"/>
            <a:ext cx="1134516" cy="2584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8"/>
          <p:cNvSpPr/>
          <p:nvPr/>
        </p:nvSpPr>
        <p:spPr>
          <a:xfrm rot="10800000">
            <a:off x="-1348607" y="4667475"/>
            <a:ext cx="2972232"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8"/>
          <p:cNvSpPr/>
          <p:nvPr/>
        </p:nvSpPr>
        <p:spPr>
          <a:xfrm flipH="1">
            <a:off x="1821044" y="-34503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3" name="Google Shape;1983;p48"/>
          <p:cNvGrpSpPr/>
          <p:nvPr/>
        </p:nvGrpSpPr>
        <p:grpSpPr>
          <a:xfrm flipH="1" rot="8370820">
            <a:off x="5860295" y="-222185"/>
            <a:ext cx="696327" cy="1016237"/>
            <a:chOff x="802700" y="4340849"/>
            <a:chExt cx="696291" cy="1016185"/>
          </a:xfrm>
        </p:grpSpPr>
        <p:sp>
          <p:nvSpPr>
            <p:cNvPr id="1984" name="Google Shape;1984;p48"/>
            <p:cNvSpPr/>
            <p:nvPr/>
          </p:nvSpPr>
          <p:spPr>
            <a:xfrm rot="1098150">
              <a:off x="1402392" y="434857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8"/>
            <p:cNvSpPr/>
            <p:nvPr/>
          </p:nvSpPr>
          <p:spPr>
            <a:xfrm rot="1098150">
              <a:off x="1434851" y="459556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8"/>
            <p:cNvSpPr/>
            <p:nvPr/>
          </p:nvSpPr>
          <p:spPr>
            <a:xfrm rot="1098150">
              <a:off x="1186690" y="443921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8"/>
            <p:cNvSpPr/>
            <p:nvPr/>
          </p:nvSpPr>
          <p:spPr>
            <a:xfrm rot="1098150">
              <a:off x="1224257" y="471285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8"/>
            <p:cNvSpPr/>
            <p:nvPr/>
          </p:nvSpPr>
          <p:spPr>
            <a:xfrm rot="1098150">
              <a:off x="1043168" y="472387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48"/>
            <p:cNvSpPr/>
            <p:nvPr/>
          </p:nvSpPr>
          <p:spPr>
            <a:xfrm rot="1098150">
              <a:off x="1081301" y="487084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48"/>
            <p:cNvSpPr/>
            <p:nvPr/>
          </p:nvSpPr>
          <p:spPr>
            <a:xfrm rot="1098150">
              <a:off x="966717" y="499599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8"/>
            <p:cNvSpPr/>
            <p:nvPr/>
          </p:nvSpPr>
          <p:spPr>
            <a:xfrm rot="1098150">
              <a:off x="869989" y="514328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8"/>
            <p:cNvSpPr/>
            <p:nvPr/>
          </p:nvSpPr>
          <p:spPr>
            <a:xfrm rot="1098150">
              <a:off x="808561" y="530094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3" name="Google Shape;1993;p48"/>
          <p:cNvSpPr/>
          <p:nvPr/>
        </p:nvSpPr>
        <p:spPr>
          <a:xfrm flipH="1" rot="204309">
            <a:off x="3991453" y="-99654"/>
            <a:ext cx="2347204" cy="346473"/>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5_1_1">
    <p:spTree>
      <p:nvGrpSpPr>
        <p:cNvPr id="1994" name="Shape 1994"/>
        <p:cNvGrpSpPr/>
        <p:nvPr/>
      </p:nvGrpSpPr>
      <p:grpSpPr>
        <a:xfrm>
          <a:off x="0" y="0"/>
          <a:ext cx="0" cy="0"/>
          <a:chOff x="0" y="0"/>
          <a:chExt cx="0" cy="0"/>
        </a:xfrm>
      </p:grpSpPr>
      <p:sp>
        <p:nvSpPr>
          <p:cNvPr id="1995" name="Google Shape;1995;p49"/>
          <p:cNvSpPr/>
          <p:nvPr/>
        </p:nvSpPr>
        <p:spPr>
          <a:xfrm flipH="1" rot="10800000">
            <a:off x="6034351" y="4681064"/>
            <a:ext cx="3153250" cy="54206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9"/>
          <p:cNvSpPr txBox="1"/>
          <p:nvPr>
            <p:ph type="ctrTitle"/>
          </p:nvPr>
        </p:nvSpPr>
        <p:spPr>
          <a:xfrm>
            <a:off x="713225" y="420624"/>
            <a:ext cx="77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997" name="Google Shape;1997;p49"/>
          <p:cNvSpPr txBox="1"/>
          <p:nvPr>
            <p:ph idx="1" type="subTitle"/>
          </p:nvPr>
        </p:nvSpPr>
        <p:spPr>
          <a:xfrm>
            <a:off x="1875113" y="1713575"/>
            <a:ext cx="3019800" cy="548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98" name="Google Shape;1998;p49"/>
          <p:cNvSpPr txBox="1"/>
          <p:nvPr>
            <p:ph idx="2" type="subTitle"/>
          </p:nvPr>
        </p:nvSpPr>
        <p:spPr>
          <a:xfrm>
            <a:off x="1869856" y="2659050"/>
            <a:ext cx="3025200" cy="548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999" name="Google Shape;1999;p49"/>
          <p:cNvSpPr txBox="1"/>
          <p:nvPr>
            <p:ph idx="3" type="ctrTitle"/>
          </p:nvPr>
        </p:nvSpPr>
        <p:spPr>
          <a:xfrm>
            <a:off x="1869856" y="1415725"/>
            <a:ext cx="30252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400">
                <a:solidFill>
                  <a:schemeClr val="lt1"/>
                </a:solidFill>
              </a:defRPr>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2000" name="Google Shape;2000;p49"/>
          <p:cNvSpPr txBox="1"/>
          <p:nvPr>
            <p:ph idx="4" type="ctrTitle"/>
          </p:nvPr>
        </p:nvSpPr>
        <p:spPr>
          <a:xfrm>
            <a:off x="1864850" y="2361200"/>
            <a:ext cx="30300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400">
                <a:solidFill>
                  <a:schemeClr val="accent3"/>
                </a:solidFill>
              </a:defRPr>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2001" name="Google Shape;2001;p49"/>
          <p:cNvSpPr txBox="1"/>
          <p:nvPr>
            <p:ph idx="5" type="subTitle"/>
          </p:nvPr>
        </p:nvSpPr>
        <p:spPr>
          <a:xfrm>
            <a:off x="1869856" y="3604525"/>
            <a:ext cx="3025200" cy="548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02" name="Google Shape;2002;p49"/>
          <p:cNvSpPr txBox="1"/>
          <p:nvPr>
            <p:ph idx="6" type="ctrTitle"/>
          </p:nvPr>
        </p:nvSpPr>
        <p:spPr>
          <a:xfrm>
            <a:off x="1864850" y="3306663"/>
            <a:ext cx="3030000" cy="3849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600"/>
              <a:buFont typeface="Fira Sans Condensed Medium"/>
              <a:buNone/>
              <a:defRPr sz="24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2003" name="Google Shape;2003;p49"/>
          <p:cNvSpPr txBox="1"/>
          <p:nvPr>
            <p:ph hasCustomPrompt="1" idx="7" type="title"/>
          </p:nvPr>
        </p:nvSpPr>
        <p:spPr>
          <a:xfrm>
            <a:off x="713225" y="1415725"/>
            <a:ext cx="1161900" cy="384900"/>
          </a:xfrm>
          <a:prstGeom prst="rect">
            <a:avLst/>
          </a:prstGeom>
        </p:spPr>
        <p:txBody>
          <a:bodyPr anchorCtr="0" anchor="t" bIns="91425" lIns="91425" spcFirstLastPara="1" rIns="91425" wrap="square" tIns="0">
            <a:noAutofit/>
          </a:bodyPr>
          <a:lstStyle>
            <a:lvl1pPr lvl="0" rtl="0" algn="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4" name="Google Shape;2004;p49"/>
          <p:cNvSpPr txBox="1"/>
          <p:nvPr>
            <p:ph hasCustomPrompt="1" idx="8" type="title"/>
          </p:nvPr>
        </p:nvSpPr>
        <p:spPr>
          <a:xfrm>
            <a:off x="713225" y="2361200"/>
            <a:ext cx="1161900" cy="384900"/>
          </a:xfrm>
          <a:prstGeom prst="rect">
            <a:avLst/>
          </a:prstGeom>
        </p:spPr>
        <p:txBody>
          <a:bodyPr anchorCtr="0" anchor="t" bIns="91425" lIns="91425" spcFirstLastPara="1" rIns="91425" wrap="square" tIns="0">
            <a:noAutofit/>
          </a:bodyPr>
          <a:lstStyle>
            <a:lvl1pPr lvl="0" rtl="0" algn="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5" name="Google Shape;2005;p49"/>
          <p:cNvSpPr txBox="1"/>
          <p:nvPr>
            <p:ph hasCustomPrompt="1" idx="9" type="title"/>
          </p:nvPr>
        </p:nvSpPr>
        <p:spPr>
          <a:xfrm>
            <a:off x="713225" y="3306675"/>
            <a:ext cx="1161900" cy="384900"/>
          </a:xfrm>
          <a:prstGeom prst="rect">
            <a:avLst/>
          </a:prstGeom>
        </p:spPr>
        <p:txBody>
          <a:bodyPr anchorCtr="0" anchor="t" bIns="91425" lIns="91425" spcFirstLastPara="1" rIns="91425" wrap="square" tIns="0">
            <a:noAutofit/>
          </a:bodyPr>
          <a:lstStyle>
            <a:lvl1pPr lvl="0" rtl="0" algn="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06" name="Google Shape;2006;p49"/>
          <p:cNvSpPr/>
          <p:nvPr/>
        </p:nvSpPr>
        <p:spPr>
          <a:xfrm rot="1711372">
            <a:off x="7768030" y="-253962"/>
            <a:ext cx="1865574" cy="148867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9"/>
          <p:cNvSpPr/>
          <p:nvPr/>
        </p:nvSpPr>
        <p:spPr>
          <a:xfrm rot="-3587236">
            <a:off x="-1293133" y="-221327"/>
            <a:ext cx="3158305" cy="182302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9"/>
          <p:cNvSpPr/>
          <p:nvPr/>
        </p:nvSpPr>
        <p:spPr>
          <a:xfrm rot="6855029">
            <a:off x="7548422" y="4175273"/>
            <a:ext cx="2346899" cy="346428"/>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9"/>
          <p:cNvSpPr/>
          <p:nvPr/>
        </p:nvSpPr>
        <p:spPr>
          <a:xfrm flipH="1" rot="3294114">
            <a:off x="-394364" y="3780051"/>
            <a:ext cx="1563235" cy="128132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9"/>
          <p:cNvSpPr/>
          <p:nvPr/>
        </p:nvSpPr>
        <p:spPr>
          <a:xfrm rot="-620012">
            <a:off x="765808" y="108796"/>
            <a:ext cx="1134713" cy="2587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1" name="Google Shape;2011;p49"/>
          <p:cNvGrpSpPr/>
          <p:nvPr/>
        </p:nvGrpSpPr>
        <p:grpSpPr>
          <a:xfrm>
            <a:off x="76200" y="1198525"/>
            <a:ext cx="511994" cy="525888"/>
            <a:chOff x="-91050" y="3532775"/>
            <a:chExt cx="511994" cy="525888"/>
          </a:xfrm>
        </p:grpSpPr>
        <p:sp>
          <p:nvSpPr>
            <p:cNvPr id="2012" name="Google Shape;2012;p49"/>
            <p:cNvSpPr/>
            <p:nvPr/>
          </p:nvSpPr>
          <p:spPr>
            <a:xfrm>
              <a:off x="186040" y="3532775"/>
              <a:ext cx="25125" cy="18249"/>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9"/>
            <p:cNvSpPr/>
            <p:nvPr/>
          </p:nvSpPr>
          <p:spPr>
            <a:xfrm>
              <a:off x="149109" y="3645476"/>
              <a:ext cx="34339" cy="26420"/>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9"/>
            <p:cNvSpPr/>
            <p:nvPr/>
          </p:nvSpPr>
          <p:spPr>
            <a:xfrm>
              <a:off x="274444" y="3592671"/>
              <a:ext cx="37003" cy="3171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9"/>
            <p:cNvSpPr/>
            <p:nvPr/>
          </p:nvSpPr>
          <p:spPr>
            <a:xfrm>
              <a:off x="263898" y="3911011"/>
              <a:ext cx="47549" cy="44562"/>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9"/>
            <p:cNvSpPr/>
            <p:nvPr/>
          </p:nvSpPr>
          <p:spPr>
            <a:xfrm>
              <a:off x="369471" y="3879012"/>
              <a:ext cx="51473" cy="50681"/>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9"/>
            <p:cNvSpPr/>
            <p:nvPr/>
          </p:nvSpPr>
          <p:spPr>
            <a:xfrm>
              <a:off x="267857" y="3789276"/>
              <a:ext cx="27752" cy="37003"/>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9"/>
            <p:cNvSpPr/>
            <p:nvPr/>
          </p:nvSpPr>
          <p:spPr>
            <a:xfrm>
              <a:off x="351798" y="4033251"/>
              <a:ext cx="42762" cy="25412"/>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9"/>
            <p:cNvSpPr/>
            <p:nvPr/>
          </p:nvSpPr>
          <p:spPr>
            <a:xfrm>
              <a:off x="22443" y="3852627"/>
              <a:ext cx="44886" cy="356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9"/>
            <p:cNvSpPr/>
            <p:nvPr/>
          </p:nvSpPr>
          <p:spPr>
            <a:xfrm>
              <a:off x="-91050" y="3704832"/>
              <a:ext cx="30380" cy="22461"/>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1" name="Google Shape;2021;p49"/>
          <p:cNvSpPr/>
          <p:nvPr/>
        </p:nvSpPr>
        <p:spPr>
          <a:xfrm rot="2074035">
            <a:off x="7057740" y="268006"/>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TWO_COLUMNS_1_4_1">
    <p:spTree>
      <p:nvGrpSpPr>
        <p:cNvPr id="2022" name="Shape 2022"/>
        <p:cNvGrpSpPr/>
        <p:nvPr/>
      </p:nvGrpSpPr>
      <p:grpSpPr>
        <a:xfrm>
          <a:off x="0" y="0"/>
          <a:ext cx="0" cy="0"/>
          <a:chOff x="0" y="0"/>
          <a:chExt cx="0" cy="0"/>
        </a:xfrm>
      </p:grpSpPr>
      <p:sp>
        <p:nvSpPr>
          <p:cNvPr id="2023" name="Google Shape;2023;p50"/>
          <p:cNvSpPr txBox="1"/>
          <p:nvPr>
            <p:ph type="title"/>
          </p:nvPr>
        </p:nvSpPr>
        <p:spPr>
          <a:xfrm>
            <a:off x="714900" y="418505"/>
            <a:ext cx="771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24" name="Google Shape;2024;p50"/>
          <p:cNvSpPr txBox="1"/>
          <p:nvPr>
            <p:ph idx="1" type="subTitle"/>
          </p:nvPr>
        </p:nvSpPr>
        <p:spPr>
          <a:xfrm>
            <a:off x="724945" y="3498506"/>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25" name="Google Shape;2025;p50"/>
          <p:cNvSpPr txBox="1"/>
          <p:nvPr>
            <p:ph idx="2" type="subTitle"/>
          </p:nvPr>
        </p:nvSpPr>
        <p:spPr>
          <a:xfrm>
            <a:off x="2679826" y="3498510"/>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26" name="Google Shape;2026;p50"/>
          <p:cNvSpPr txBox="1"/>
          <p:nvPr>
            <p:ph idx="3" type="subTitle"/>
          </p:nvPr>
        </p:nvSpPr>
        <p:spPr>
          <a:xfrm>
            <a:off x="4635420" y="3498510"/>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27" name="Google Shape;2027;p50"/>
          <p:cNvSpPr txBox="1"/>
          <p:nvPr>
            <p:ph idx="4" type="subTitle"/>
          </p:nvPr>
        </p:nvSpPr>
        <p:spPr>
          <a:xfrm>
            <a:off x="724945"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28" name="Google Shape;2028;p50"/>
          <p:cNvSpPr txBox="1"/>
          <p:nvPr>
            <p:ph idx="5" type="subTitle"/>
          </p:nvPr>
        </p:nvSpPr>
        <p:spPr>
          <a:xfrm>
            <a:off x="2679826"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29" name="Google Shape;2029;p50"/>
          <p:cNvSpPr txBox="1"/>
          <p:nvPr>
            <p:ph idx="6" type="subTitle"/>
          </p:nvPr>
        </p:nvSpPr>
        <p:spPr>
          <a:xfrm>
            <a:off x="4635420"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30" name="Google Shape;2030;p50"/>
          <p:cNvSpPr txBox="1"/>
          <p:nvPr>
            <p:ph idx="7" type="subTitle"/>
          </p:nvPr>
        </p:nvSpPr>
        <p:spPr>
          <a:xfrm>
            <a:off x="6591006" y="3498510"/>
            <a:ext cx="1828800" cy="98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31" name="Google Shape;2031;p50"/>
          <p:cNvSpPr txBox="1"/>
          <p:nvPr>
            <p:ph idx="8" type="subTitle"/>
          </p:nvPr>
        </p:nvSpPr>
        <p:spPr>
          <a:xfrm>
            <a:off x="6591006" y="2996984"/>
            <a:ext cx="1828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32" name="Google Shape;2032;p50"/>
          <p:cNvSpPr/>
          <p:nvPr/>
        </p:nvSpPr>
        <p:spPr>
          <a:xfrm flipH="1" rot="395179">
            <a:off x="7031405" y="530986"/>
            <a:ext cx="1169900" cy="58850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0"/>
          <p:cNvSpPr/>
          <p:nvPr/>
        </p:nvSpPr>
        <p:spPr>
          <a:xfrm rot="1756872">
            <a:off x="7778204" y="-268198"/>
            <a:ext cx="2141903" cy="1709047"/>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0"/>
          <p:cNvSpPr/>
          <p:nvPr/>
        </p:nvSpPr>
        <p:spPr>
          <a:xfrm rot="-10125649">
            <a:off x="7922778" y="1178945"/>
            <a:ext cx="1320368" cy="79403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5" name="Google Shape;2035;p50"/>
          <p:cNvGrpSpPr/>
          <p:nvPr/>
        </p:nvGrpSpPr>
        <p:grpSpPr>
          <a:xfrm>
            <a:off x="7620389" y="77110"/>
            <a:ext cx="944947" cy="804434"/>
            <a:chOff x="7620389" y="77110"/>
            <a:chExt cx="944947" cy="804434"/>
          </a:xfrm>
        </p:grpSpPr>
        <p:sp>
          <p:nvSpPr>
            <p:cNvPr id="2036" name="Google Shape;2036;p50"/>
            <p:cNvSpPr/>
            <p:nvPr/>
          </p:nvSpPr>
          <p:spPr>
            <a:xfrm rot="-1941969">
              <a:off x="7976183" y="255479"/>
              <a:ext cx="39956" cy="37391"/>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0"/>
            <p:cNvSpPr/>
            <p:nvPr/>
          </p:nvSpPr>
          <p:spPr>
            <a:xfrm rot="-1941969">
              <a:off x="7894082" y="238750"/>
              <a:ext cx="32225" cy="25794"/>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0"/>
            <p:cNvSpPr/>
            <p:nvPr/>
          </p:nvSpPr>
          <p:spPr>
            <a:xfrm rot="-1941969">
              <a:off x="7925090" y="127388"/>
              <a:ext cx="33525" cy="28395"/>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0"/>
            <p:cNvSpPr/>
            <p:nvPr/>
          </p:nvSpPr>
          <p:spPr>
            <a:xfrm rot="-1941969">
              <a:off x="7747334" y="165956"/>
              <a:ext cx="29660" cy="21929"/>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0"/>
            <p:cNvSpPr/>
            <p:nvPr/>
          </p:nvSpPr>
          <p:spPr>
            <a:xfrm rot="-1941969">
              <a:off x="7625858" y="86584"/>
              <a:ext cx="45122" cy="33525"/>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0"/>
            <p:cNvSpPr/>
            <p:nvPr/>
          </p:nvSpPr>
          <p:spPr>
            <a:xfrm rot="-1941969">
              <a:off x="8143974" y="352858"/>
              <a:ext cx="41257" cy="34826"/>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0"/>
            <p:cNvSpPr/>
            <p:nvPr/>
          </p:nvSpPr>
          <p:spPr>
            <a:xfrm rot="-1941969">
              <a:off x="8052430" y="511545"/>
              <a:ext cx="43822" cy="4385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0"/>
            <p:cNvSpPr/>
            <p:nvPr/>
          </p:nvSpPr>
          <p:spPr>
            <a:xfrm rot="-1941969">
              <a:off x="8224647" y="493270"/>
              <a:ext cx="42522" cy="32225"/>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0"/>
            <p:cNvSpPr/>
            <p:nvPr/>
          </p:nvSpPr>
          <p:spPr>
            <a:xfrm rot="-1941969">
              <a:off x="8176469" y="655213"/>
              <a:ext cx="47688" cy="36126"/>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0"/>
            <p:cNvSpPr/>
            <p:nvPr/>
          </p:nvSpPr>
          <p:spPr>
            <a:xfrm rot="-1941969">
              <a:off x="8292610" y="661197"/>
              <a:ext cx="46387" cy="34826"/>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0"/>
            <p:cNvSpPr/>
            <p:nvPr/>
          </p:nvSpPr>
          <p:spPr>
            <a:xfrm rot="-1941969">
              <a:off x="8375918" y="731919"/>
              <a:ext cx="28360" cy="21929"/>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0"/>
            <p:cNvSpPr/>
            <p:nvPr/>
          </p:nvSpPr>
          <p:spPr>
            <a:xfrm rot="-1941969">
              <a:off x="8525277" y="844867"/>
              <a:ext cx="34826" cy="29660"/>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8" name="Google Shape;2048;p50"/>
          <p:cNvSpPr/>
          <p:nvPr/>
        </p:nvSpPr>
        <p:spPr>
          <a:xfrm rot="-7006510">
            <a:off x="-831748" y="4487580"/>
            <a:ext cx="2127170" cy="977734"/>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9" name="Google Shape;2049;p50"/>
          <p:cNvGrpSpPr/>
          <p:nvPr/>
        </p:nvGrpSpPr>
        <p:grpSpPr>
          <a:xfrm>
            <a:off x="20065" y="4434214"/>
            <a:ext cx="628041" cy="647450"/>
            <a:chOff x="40115" y="4429189"/>
            <a:chExt cx="628041" cy="647450"/>
          </a:xfrm>
        </p:grpSpPr>
        <p:sp>
          <p:nvSpPr>
            <p:cNvPr id="2050" name="Google Shape;2050;p50"/>
            <p:cNvSpPr/>
            <p:nvPr/>
          </p:nvSpPr>
          <p:spPr>
            <a:xfrm>
              <a:off x="608419" y="4429189"/>
              <a:ext cx="50784" cy="40326"/>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0"/>
            <p:cNvSpPr/>
            <p:nvPr/>
          </p:nvSpPr>
          <p:spPr>
            <a:xfrm>
              <a:off x="432427" y="4609699"/>
              <a:ext cx="53714" cy="54528"/>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0"/>
            <p:cNvSpPr/>
            <p:nvPr/>
          </p:nvSpPr>
          <p:spPr>
            <a:xfrm>
              <a:off x="611431" y="4632039"/>
              <a:ext cx="56725" cy="47814"/>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0"/>
            <p:cNvSpPr/>
            <p:nvPr/>
          </p:nvSpPr>
          <p:spPr>
            <a:xfrm>
              <a:off x="417493" y="4494826"/>
              <a:ext cx="50784" cy="37315"/>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0"/>
            <p:cNvSpPr/>
            <p:nvPr/>
          </p:nvSpPr>
          <p:spPr>
            <a:xfrm>
              <a:off x="390636" y="4833790"/>
              <a:ext cx="57376" cy="38454"/>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0"/>
            <p:cNvSpPr/>
            <p:nvPr/>
          </p:nvSpPr>
          <p:spPr>
            <a:xfrm>
              <a:off x="222090" y="4715580"/>
              <a:ext cx="44802" cy="3434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0"/>
            <p:cNvSpPr/>
            <p:nvPr/>
          </p:nvSpPr>
          <p:spPr>
            <a:xfrm>
              <a:off x="242965" y="4884166"/>
              <a:ext cx="3011" cy="4517"/>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0"/>
            <p:cNvSpPr/>
            <p:nvPr/>
          </p:nvSpPr>
          <p:spPr>
            <a:xfrm>
              <a:off x="40115" y="5046731"/>
              <a:ext cx="35809" cy="29909"/>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8" name="Google Shape;2058;p50"/>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9" name="Google Shape;2059;p50"/>
          <p:cNvGrpSpPr/>
          <p:nvPr/>
        </p:nvGrpSpPr>
        <p:grpSpPr>
          <a:xfrm rot="-3921271">
            <a:off x="-363573" y="-16535"/>
            <a:ext cx="1355524" cy="1172486"/>
            <a:chOff x="8143767" y="-3687965"/>
            <a:chExt cx="1355532" cy="1172493"/>
          </a:xfrm>
        </p:grpSpPr>
        <p:sp>
          <p:nvSpPr>
            <p:cNvPr id="2060" name="Google Shape;2060;p50"/>
            <p:cNvSpPr/>
            <p:nvPr/>
          </p:nvSpPr>
          <p:spPr>
            <a:xfrm rot="-6299960">
              <a:off x="8403679" y="-3629228"/>
              <a:ext cx="931172" cy="105501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0"/>
            <p:cNvSpPr/>
            <p:nvPr/>
          </p:nvSpPr>
          <p:spPr>
            <a:xfrm rot="-6299960">
              <a:off x="8697358" y="-3393831"/>
              <a:ext cx="38524" cy="261792"/>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0"/>
            <p:cNvSpPr/>
            <p:nvPr/>
          </p:nvSpPr>
          <p:spPr>
            <a:xfrm rot="-6299960">
              <a:off x="8660202" y="-3288349"/>
              <a:ext cx="336890" cy="244368"/>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0"/>
            <p:cNvSpPr/>
            <p:nvPr/>
          </p:nvSpPr>
          <p:spPr>
            <a:xfrm rot="-6299960">
              <a:off x="8795676" y="-3545480"/>
              <a:ext cx="52248" cy="329390"/>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0"/>
            <p:cNvSpPr/>
            <p:nvPr/>
          </p:nvSpPr>
          <p:spPr>
            <a:xfrm rot="-6299960">
              <a:off x="8354753" y="-3330857"/>
              <a:ext cx="236043" cy="617982"/>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0" name="Shape 180"/>
        <p:cNvGrpSpPr/>
        <p:nvPr/>
      </p:nvGrpSpPr>
      <p:grpSpPr>
        <a:xfrm>
          <a:off x="0" y="0"/>
          <a:ext cx="0" cy="0"/>
          <a:chOff x="0" y="0"/>
          <a:chExt cx="0" cy="0"/>
        </a:xfrm>
      </p:grpSpPr>
      <p:sp>
        <p:nvSpPr>
          <p:cNvPr id="181" name="Google Shape;181;p6"/>
          <p:cNvSpPr/>
          <p:nvPr/>
        </p:nvSpPr>
        <p:spPr>
          <a:xfrm flipH="1" rot="4670905">
            <a:off x="8169509" y="4215463"/>
            <a:ext cx="1169907" cy="58850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b="0">
                <a:solidFill>
                  <a:schemeClr val="accent3"/>
                </a:solidFill>
                <a:latin typeface="Calistoga"/>
                <a:ea typeface="Calistoga"/>
                <a:cs typeface="Calistoga"/>
                <a:sym typeface="Calistoga"/>
              </a:defRPr>
            </a:lvl1pPr>
            <a:lvl2pPr lvl="1" rtl="0" algn="r">
              <a:spcBef>
                <a:spcPts val="0"/>
              </a:spcBef>
              <a:spcAft>
                <a:spcPts val="0"/>
              </a:spcAft>
              <a:buClr>
                <a:schemeClr val="accent4"/>
              </a:buClr>
              <a:buSzPts val="1800"/>
              <a:buNone/>
              <a:defRPr sz="1800">
                <a:solidFill>
                  <a:schemeClr val="accent4"/>
                </a:solidFill>
              </a:defRPr>
            </a:lvl2pPr>
            <a:lvl3pPr lvl="2" rtl="0" algn="r">
              <a:spcBef>
                <a:spcPts val="0"/>
              </a:spcBef>
              <a:spcAft>
                <a:spcPts val="0"/>
              </a:spcAft>
              <a:buClr>
                <a:schemeClr val="accent4"/>
              </a:buClr>
              <a:buSzPts val="1800"/>
              <a:buNone/>
              <a:defRPr sz="1800">
                <a:solidFill>
                  <a:schemeClr val="accent4"/>
                </a:solidFill>
              </a:defRPr>
            </a:lvl3pPr>
            <a:lvl4pPr lvl="3" rtl="0" algn="r">
              <a:spcBef>
                <a:spcPts val="0"/>
              </a:spcBef>
              <a:spcAft>
                <a:spcPts val="0"/>
              </a:spcAft>
              <a:buClr>
                <a:schemeClr val="accent4"/>
              </a:buClr>
              <a:buSzPts val="1800"/>
              <a:buNone/>
              <a:defRPr sz="1800">
                <a:solidFill>
                  <a:schemeClr val="accent4"/>
                </a:solidFill>
              </a:defRPr>
            </a:lvl4pPr>
            <a:lvl5pPr lvl="4" rtl="0" algn="r">
              <a:spcBef>
                <a:spcPts val="0"/>
              </a:spcBef>
              <a:spcAft>
                <a:spcPts val="0"/>
              </a:spcAft>
              <a:buClr>
                <a:schemeClr val="accent4"/>
              </a:buClr>
              <a:buSzPts val="1800"/>
              <a:buNone/>
              <a:defRPr sz="1800">
                <a:solidFill>
                  <a:schemeClr val="accent4"/>
                </a:solidFill>
              </a:defRPr>
            </a:lvl5pPr>
            <a:lvl6pPr lvl="5" rtl="0" algn="r">
              <a:spcBef>
                <a:spcPts val="0"/>
              </a:spcBef>
              <a:spcAft>
                <a:spcPts val="0"/>
              </a:spcAft>
              <a:buClr>
                <a:schemeClr val="accent4"/>
              </a:buClr>
              <a:buSzPts val="1800"/>
              <a:buNone/>
              <a:defRPr sz="1800">
                <a:solidFill>
                  <a:schemeClr val="accent4"/>
                </a:solidFill>
              </a:defRPr>
            </a:lvl6pPr>
            <a:lvl7pPr lvl="6" rtl="0" algn="r">
              <a:spcBef>
                <a:spcPts val="0"/>
              </a:spcBef>
              <a:spcAft>
                <a:spcPts val="0"/>
              </a:spcAft>
              <a:buClr>
                <a:schemeClr val="accent4"/>
              </a:buClr>
              <a:buSzPts val="1800"/>
              <a:buNone/>
              <a:defRPr sz="1800">
                <a:solidFill>
                  <a:schemeClr val="accent4"/>
                </a:solidFill>
              </a:defRPr>
            </a:lvl7pPr>
            <a:lvl8pPr lvl="7" rtl="0" algn="r">
              <a:spcBef>
                <a:spcPts val="0"/>
              </a:spcBef>
              <a:spcAft>
                <a:spcPts val="0"/>
              </a:spcAft>
              <a:buClr>
                <a:schemeClr val="accent4"/>
              </a:buClr>
              <a:buSzPts val="1800"/>
              <a:buNone/>
              <a:defRPr sz="1800">
                <a:solidFill>
                  <a:schemeClr val="accent4"/>
                </a:solidFill>
              </a:defRPr>
            </a:lvl8pPr>
            <a:lvl9pPr lvl="8" rtl="0" algn="r">
              <a:spcBef>
                <a:spcPts val="0"/>
              </a:spcBef>
              <a:spcAft>
                <a:spcPts val="0"/>
              </a:spcAft>
              <a:buClr>
                <a:schemeClr val="accent4"/>
              </a:buClr>
              <a:buSzPts val="1800"/>
              <a:buNone/>
              <a:defRPr sz="1800">
                <a:solidFill>
                  <a:schemeClr val="accent4"/>
                </a:solidFill>
              </a:defRPr>
            </a:lvl9pPr>
          </a:lstStyle>
          <a:p/>
        </p:txBody>
      </p:sp>
      <p:sp>
        <p:nvSpPr>
          <p:cNvPr id="183" name="Google Shape;183;p6"/>
          <p:cNvSpPr/>
          <p:nvPr/>
        </p:nvSpPr>
        <p:spPr>
          <a:xfrm>
            <a:off x="8529915" y="354553"/>
            <a:ext cx="647437" cy="46411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6"/>
          <p:cNvGrpSpPr/>
          <p:nvPr/>
        </p:nvGrpSpPr>
        <p:grpSpPr>
          <a:xfrm>
            <a:off x="8330025" y="93888"/>
            <a:ext cx="703176" cy="694700"/>
            <a:chOff x="8330025" y="93888"/>
            <a:chExt cx="703176" cy="694700"/>
          </a:xfrm>
        </p:grpSpPr>
        <p:sp>
          <p:nvSpPr>
            <p:cNvPr id="185" name="Google Shape;185;p6"/>
            <p:cNvSpPr/>
            <p:nvPr/>
          </p:nvSpPr>
          <p:spPr>
            <a:xfrm>
              <a:off x="8771995" y="93888"/>
              <a:ext cx="21252" cy="15436"/>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8740756" y="189216"/>
              <a:ext cx="29047" cy="22347"/>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8846773" y="144551"/>
              <a:ext cx="31300" cy="2682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8837852" y="413821"/>
              <a:ext cx="40221" cy="37691"/>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8927153" y="386753"/>
              <a:ext cx="43540" cy="42867"/>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8841201" y="310850"/>
              <a:ext cx="23475" cy="31297"/>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8912204" y="517217"/>
              <a:ext cx="36172" cy="21494"/>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8986312" y="652400"/>
              <a:ext cx="13427" cy="13426"/>
            </a:xfrm>
            <a:custGeom>
              <a:rect b="b" l="l" r="r" t="t"/>
              <a:pathLst>
                <a:path extrusionOk="0" h="441" w="441">
                  <a:moveTo>
                    <a:pt x="220" y="0"/>
                  </a:moveTo>
                  <a:cubicBezTo>
                    <a:pt x="0" y="74"/>
                    <a:pt x="0" y="367"/>
                    <a:pt x="220" y="440"/>
                  </a:cubicBezTo>
                  <a:cubicBezTo>
                    <a:pt x="440" y="367"/>
                    <a:pt x="440" y="74"/>
                    <a:pt x="22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p:nvPr/>
          </p:nvSpPr>
          <p:spPr>
            <a:xfrm>
              <a:off x="9018677" y="775161"/>
              <a:ext cx="14523" cy="13426"/>
            </a:xfrm>
            <a:custGeom>
              <a:rect b="b" l="l" r="r" t="t"/>
              <a:pathLst>
                <a:path extrusionOk="0" h="441" w="477">
                  <a:moveTo>
                    <a:pt x="257" y="1"/>
                  </a:moveTo>
                  <a:cubicBezTo>
                    <a:pt x="0" y="37"/>
                    <a:pt x="0" y="404"/>
                    <a:pt x="257" y="440"/>
                  </a:cubicBezTo>
                  <a:cubicBezTo>
                    <a:pt x="477" y="404"/>
                    <a:pt x="477" y="37"/>
                    <a:pt x="25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8633613" y="364436"/>
              <a:ext cx="37968" cy="301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8537613" y="239422"/>
              <a:ext cx="25698" cy="18998"/>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8330025" y="118884"/>
              <a:ext cx="14523" cy="13426"/>
            </a:xfrm>
            <a:custGeom>
              <a:rect b="b" l="l" r="r" t="t"/>
              <a:pathLst>
                <a:path extrusionOk="0" h="441" w="477">
                  <a:moveTo>
                    <a:pt x="220" y="1"/>
                  </a:moveTo>
                  <a:cubicBezTo>
                    <a:pt x="0" y="74"/>
                    <a:pt x="0" y="367"/>
                    <a:pt x="220" y="441"/>
                  </a:cubicBezTo>
                  <a:cubicBezTo>
                    <a:pt x="477" y="367"/>
                    <a:pt x="477" y="74"/>
                    <a:pt x="22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6"/>
          <p:cNvGrpSpPr/>
          <p:nvPr/>
        </p:nvGrpSpPr>
        <p:grpSpPr>
          <a:xfrm>
            <a:off x="8430750" y="977888"/>
            <a:ext cx="647424" cy="667425"/>
            <a:chOff x="8430750" y="977888"/>
            <a:chExt cx="647424" cy="667425"/>
          </a:xfrm>
        </p:grpSpPr>
        <p:sp>
          <p:nvSpPr>
            <p:cNvPr id="198" name="Google Shape;198;p6"/>
            <p:cNvSpPr/>
            <p:nvPr/>
          </p:nvSpPr>
          <p:spPr>
            <a:xfrm>
              <a:off x="9016595" y="977888"/>
              <a:ext cx="52350" cy="41570"/>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a:off x="8835170" y="1163966"/>
              <a:ext cx="55371" cy="5621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9699" y="1186995"/>
              <a:ext cx="58475" cy="49288"/>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a:off x="8819775" y="1045549"/>
              <a:ext cx="52350" cy="38466"/>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8792090" y="1394971"/>
              <a:ext cx="59146" cy="39640"/>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8618341" y="1273113"/>
              <a:ext cx="46184" cy="35404"/>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8639861" y="1446901"/>
              <a:ext cx="3104" cy="4656"/>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8430750" y="1614481"/>
              <a:ext cx="36914" cy="30831"/>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6"/>
          <p:cNvSpPr/>
          <p:nvPr/>
        </p:nvSpPr>
        <p:spPr>
          <a:xfrm rot="10800000">
            <a:off x="2895918" y="4815017"/>
            <a:ext cx="2972232" cy="51078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68125" y="4980426"/>
            <a:ext cx="4367200" cy="54581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flipH="1">
            <a:off x="3935007" y="4934176"/>
            <a:ext cx="5360993" cy="54581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rot="9891537">
            <a:off x="-195051" y="4623367"/>
            <a:ext cx="1134592" cy="258416"/>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rot="5720879">
            <a:off x="-318815"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rot="2074035">
            <a:off x="7057740" y="268006"/>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4_1_3">
    <p:spTree>
      <p:nvGrpSpPr>
        <p:cNvPr id="2065" name="Shape 2065"/>
        <p:cNvGrpSpPr/>
        <p:nvPr/>
      </p:nvGrpSpPr>
      <p:grpSpPr>
        <a:xfrm>
          <a:off x="0" y="0"/>
          <a:ext cx="0" cy="0"/>
          <a:chOff x="0" y="0"/>
          <a:chExt cx="0" cy="0"/>
        </a:xfrm>
      </p:grpSpPr>
      <p:sp>
        <p:nvSpPr>
          <p:cNvPr id="2066" name="Google Shape;2066;p51"/>
          <p:cNvSpPr/>
          <p:nvPr/>
        </p:nvSpPr>
        <p:spPr>
          <a:xfrm flipH="1" rot="620012">
            <a:off x="8222500" y="-10754"/>
            <a:ext cx="1134713" cy="258707"/>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1"/>
          <p:cNvSpPr txBox="1"/>
          <p:nvPr>
            <p:ph type="title"/>
          </p:nvPr>
        </p:nvSpPr>
        <p:spPr>
          <a:xfrm>
            <a:off x="709783" y="421423"/>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068" name="Google Shape;2068;p51"/>
          <p:cNvSpPr txBox="1"/>
          <p:nvPr>
            <p:ph idx="1" type="subTitle"/>
          </p:nvPr>
        </p:nvSpPr>
        <p:spPr>
          <a:xfrm>
            <a:off x="1594950" y="2430426"/>
            <a:ext cx="1860000" cy="753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2069" name="Google Shape;2069;p51"/>
          <p:cNvSpPr txBox="1"/>
          <p:nvPr>
            <p:ph idx="2" type="subTitle"/>
          </p:nvPr>
        </p:nvSpPr>
        <p:spPr>
          <a:xfrm>
            <a:off x="5685479" y="2443720"/>
            <a:ext cx="1860000" cy="753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2070" name="Google Shape;2070;p51"/>
          <p:cNvSpPr txBox="1"/>
          <p:nvPr>
            <p:ph idx="3" type="subTitle"/>
          </p:nvPr>
        </p:nvSpPr>
        <p:spPr>
          <a:xfrm>
            <a:off x="1014950" y="3841158"/>
            <a:ext cx="3020400" cy="7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71" name="Google Shape;2071;p51"/>
          <p:cNvSpPr txBox="1"/>
          <p:nvPr>
            <p:ph idx="4" type="subTitle"/>
          </p:nvPr>
        </p:nvSpPr>
        <p:spPr>
          <a:xfrm>
            <a:off x="1014575" y="2020750"/>
            <a:ext cx="30210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2" name="Google Shape;2072;p51"/>
          <p:cNvSpPr txBox="1"/>
          <p:nvPr>
            <p:ph idx="5" type="subTitle"/>
          </p:nvPr>
        </p:nvSpPr>
        <p:spPr>
          <a:xfrm>
            <a:off x="5104980" y="2020750"/>
            <a:ext cx="30210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3" name="Google Shape;2073;p51"/>
          <p:cNvSpPr txBox="1"/>
          <p:nvPr>
            <p:ph idx="6" type="subTitle"/>
          </p:nvPr>
        </p:nvSpPr>
        <p:spPr>
          <a:xfrm>
            <a:off x="1014950" y="3399147"/>
            <a:ext cx="30204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4" name="Google Shape;2074;p51"/>
          <p:cNvSpPr txBox="1"/>
          <p:nvPr>
            <p:ph idx="7" type="subTitle"/>
          </p:nvPr>
        </p:nvSpPr>
        <p:spPr>
          <a:xfrm>
            <a:off x="5105355" y="3841158"/>
            <a:ext cx="3020400" cy="78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075" name="Google Shape;2075;p51"/>
          <p:cNvSpPr txBox="1"/>
          <p:nvPr>
            <p:ph idx="8" type="subTitle"/>
          </p:nvPr>
        </p:nvSpPr>
        <p:spPr>
          <a:xfrm>
            <a:off x="5105355" y="3399147"/>
            <a:ext cx="30204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076" name="Google Shape;2076;p51"/>
          <p:cNvSpPr/>
          <p:nvPr/>
        </p:nvSpPr>
        <p:spPr>
          <a:xfrm flipH="1" rot="-3938483">
            <a:off x="7683441" y="-101215"/>
            <a:ext cx="1563378" cy="1281441"/>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1"/>
          <p:cNvSpPr/>
          <p:nvPr/>
        </p:nvSpPr>
        <p:spPr>
          <a:xfrm flipH="1" rot="-5400000">
            <a:off x="-807545" y="351640"/>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1"/>
          <p:cNvSpPr/>
          <p:nvPr/>
        </p:nvSpPr>
        <p:spPr>
          <a:xfrm flipH="1">
            <a:off x="-268146" y="1069487"/>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1"/>
          <p:cNvSpPr/>
          <p:nvPr/>
        </p:nvSpPr>
        <p:spPr>
          <a:xfrm flipH="1" rot="9616139">
            <a:off x="7510346" y="3909340"/>
            <a:ext cx="3158322" cy="182303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0" name="Google Shape;2080;p51"/>
          <p:cNvGrpSpPr/>
          <p:nvPr/>
        </p:nvGrpSpPr>
        <p:grpSpPr>
          <a:xfrm flipH="1">
            <a:off x="10898" y="-68419"/>
            <a:ext cx="1388839" cy="792050"/>
            <a:chOff x="7639134" y="208231"/>
            <a:chExt cx="1388839" cy="792050"/>
          </a:xfrm>
        </p:grpSpPr>
        <p:sp>
          <p:nvSpPr>
            <p:cNvPr id="2081" name="Google Shape;2081;p51"/>
            <p:cNvSpPr/>
            <p:nvPr/>
          </p:nvSpPr>
          <p:spPr>
            <a:xfrm rot="-2013558">
              <a:off x="8257676" y="694644"/>
              <a:ext cx="26665" cy="19714"/>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1"/>
            <p:cNvSpPr/>
            <p:nvPr/>
          </p:nvSpPr>
          <p:spPr>
            <a:xfrm rot="-2013558">
              <a:off x="8358740" y="657517"/>
              <a:ext cx="28971" cy="2088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1"/>
            <p:cNvSpPr/>
            <p:nvPr/>
          </p:nvSpPr>
          <p:spPr>
            <a:xfrm rot="-2013558">
              <a:off x="8264563" y="609486"/>
              <a:ext cx="35954"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1"/>
            <p:cNvSpPr/>
            <p:nvPr/>
          </p:nvSpPr>
          <p:spPr>
            <a:xfrm rot="-2013558">
              <a:off x="8412225" y="428513"/>
              <a:ext cx="37091" cy="30140"/>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1"/>
            <p:cNvSpPr/>
            <p:nvPr/>
          </p:nvSpPr>
          <p:spPr>
            <a:xfrm rot="-2013558">
              <a:off x="8397634" y="581155"/>
              <a:ext cx="38260" cy="32478"/>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1"/>
            <p:cNvSpPr/>
            <p:nvPr/>
          </p:nvSpPr>
          <p:spPr>
            <a:xfrm rot="-2013558">
              <a:off x="8594460" y="688205"/>
              <a:ext cx="32447" cy="40598"/>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1"/>
            <p:cNvSpPr/>
            <p:nvPr/>
          </p:nvSpPr>
          <p:spPr>
            <a:xfrm rot="-2013558">
              <a:off x="8282328" y="513861"/>
              <a:ext cx="50992" cy="5446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1"/>
            <p:cNvSpPr/>
            <p:nvPr/>
          </p:nvSpPr>
          <p:spPr>
            <a:xfrm rot="-2013558">
              <a:off x="8109849" y="437003"/>
              <a:ext cx="53299" cy="39397"/>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1"/>
            <p:cNvSpPr/>
            <p:nvPr/>
          </p:nvSpPr>
          <p:spPr>
            <a:xfrm rot="-2013558">
              <a:off x="8112629" y="318716"/>
              <a:ext cx="57943" cy="44042"/>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1"/>
            <p:cNvSpPr/>
            <p:nvPr/>
          </p:nvSpPr>
          <p:spPr>
            <a:xfrm rot="-2013558">
              <a:off x="8038518" y="550374"/>
              <a:ext cx="73013" cy="56774"/>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1"/>
            <p:cNvSpPr/>
            <p:nvPr/>
          </p:nvSpPr>
          <p:spPr>
            <a:xfrm rot="-2013558">
              <a:off x="8002005" y="383669"/>
              <a:ext cx="49855" cy="44042"/>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1"/>
            <p:cNvSpPr/>
            <p:nvPr/>
          </p:nvSpPr>
          <p:spPr>
            <a:xfrm rot="-2013558">
              <a:off x="7887429" y="398579"/>
              <a:ext cx="25528" cy="19714"/>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1"/>
            <p:cNvSpPr/>
            <p:nvPr/>
          </p:nvSpPr>
          <p:spPr>
            <a:xfrm rot="-2013558">
              <a:off x="7721058" y="271757"/>
              <a:ext cx="28971" cy="22052"/>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1"/>
            <p:cNvSpPr/>
            <p:nvPr/>
          </p:nvSpPr>
          <p:spPr>
            <a:xfrm rot="-2013558">
              <a:off x="7642456" y="213644"/>
              <a:ext cx="25528" cy="19714"/>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1"/>
            <p:cNvSpPr/>
            <p:nvPr/>
          </p:nvSpPr>
          <p:spPr>
            <a:xfrm rot="-2013558">
              <a:off x="8566318" y="513109"/>
              <a:ext cx="66062" cy="48654"/>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1"/>
            <p:cNvSpPr/>
            <p:nvPr/>
          </p:nvSpPr>
          <p:spPr>
            <a:xfrm rot="-2013558">
              <a:off x="8344163" y="805278"/>
              <a:ext cx="69538" cy="54752"/>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1"/>
            <p:cNvSpPr/>
            <p:nvPr/>
          </p:nvSpPr>
          <p:spPr>
            <a:xfrm rot="-2013558">
              <a:off x="8738623" y="784210"/>
              <a:ext cx="38260" cy="30140"/>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1"/>
            <p:cNvSpPr/>
            <p:nvPr/>
          </p:nvSpPr>
          <p:spPr>
            <a:xfrm rot="-2013558">
              <a:off x="8818415" y="867350"/>
              <a:ext cx="38260" cy="2900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1"/>
            <p:cNvSpPr/>
            <p:nvPr/>
          </p:nvSpPr>
          <p:spPr>
            <a:xfrm rot="-2013558">
              <a:off x="8981063" y="960045"/>
              <a:ext cx="41735" cy="31309"/>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0" name="Google Shape;2100;p51"/>
          <p:cNvSpPr/>
          <p:nvPr/>
        </p:nvSpPr>
        <p:spPr>
          <a:xfrm flipH="1" rot="-7712179">
            <a:off x="-631316" y="4501047"/>
            <a:ext cx="2347010" cy="346444"/>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1"/>
          <p:cNvSpPr/>
          <p:nvPr/>
        </p:nvSpPr>
        <p:spPr>
          <a:xfrm rot="-2700000">
            <a:off x="8103841" y="3201017"/>
            <a:ext cx="1563160" cy="1281263"/>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1"/>
          <p:cNvSpPr txBox="1"/>
          <p:nvPr>
            <p:ph hasCustomPrompt="1" idx="9" type="title"/>
          </p:nvPr>
        </p:nvSpPr>
        <p:spPr>
          <a:xfrm>
            <a:off x="3207147" y="1536322"/>
            <a:ext cx="2729700" cy="332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03" name="Google Shape;2103;p51"/>
          <p:cNvSpPr txBox="1"/>
          <p:nvPr>
            <p:ph idx="13" type="subTitle"/>
          </p:nvPr>
        </p:nvSpPr>
        <p:spPr>
          <a:xfrm>
            <a:off x="3207147" y="1175525"/>
            <a:ext cx="2729700" cy="332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2104" name="Google Shape;2104;p51"/>
          <p:cNvSpPr/>
          <p:nvPr/>
        </p:nvSpPr>
        <p:spPr>
          <a:xfrm rot="10800000">
            <a:off x="3175250" y="4144875"/>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5" name="Google Shape;2105;p51"/>
          <p:cNvGrpSpPr/>
          <p:nvPr/>
        </p:nvGrpSpPr>
        <p:grpSpPr>
          <a:xfrm rot="-1261930">
            <a:off x="4374802" y="2690136"/>
            <a:ext cx="696307" cy="1016208"/>
            <a:chOff x="8379850" y="2829899"/>
            <a:chExt cx="696291" cy="1016185"/>
          </a:xfrm>
        </p:grpSpPr>
        <p:sp>
          <p:nvSpPr>
            <p:cNvPr id="2106" name="Google Shape;2106;p51"/>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1"/>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1"/>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1"/>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1"/>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1"/>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1"/>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1"/>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1"/>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_AND_TWO_COLUMNS_1_4_1_1_1_2">
    <p:spTree>
      <p:nvGrpSpPr>
        <p:cNvPr id="2115" name="Shape 2115"/>
        <p:cNvGrpSpPr/>
        <p:nvPr/>
      </p:nvGrpSpPr>
      <p:grpSpPr>
        <a:xfrm>
          <a:off x="0" y="0"/>
          <a:ext cx="0" cy="0"/>
          <a:chOff x="0" y="0"/>
          <a:chExt cx="0" cy="0"/>
        </a:xfrm>
      </p:grpSpPr>
      <p:sp>
        <p:nvSpPr>
          <p:cNvPr id="2116" name="Google Shape;2116;p52"/>
          <p:cNvSpPr txBox="1"/>
          <p:nvPr>
            <p:ph type="title"/>
          </p:nvPr>
        </p:nvSpPr>
        <p:spPr>
          <a:xfrm>
            <a:off x="714850" y="420952"/>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17" name="Google Shape;2117;p52"/>
          <p:cNvSpPr txBox="1"/>
          <p:nvPr>
            <p:ph idx="1" type="subTitle"/>
          </p:nvPr>
        </p:nvSpPr>
        <p:spPr>
          <a:xfrm>
            <a:off x="2105831" y="2055895"/>
            <a:ext cx="20961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18" name="Google Shape;2118;p52"/>
          <p:cNvSpPr txBox="1"/>
          <p:nvPr>
            <p:ph idx="2" type="subTitle"/>
          </p:nvPr>
        </p:nvSpPr>
        <p:spPr>
          <a:xfrm>
            <a:off x="2107625" y="1658500"/>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19" name="Google Shape;2119;p52"/>
          <p:cNvSpPr txBox="1"/>
          <p:nvPr>
            <p:ph idx="3" type="subTitle"/>
          </p:nvPr>
        </p:nvSpPr>
        <p:spPr>
          <a:xfrm>
            <a:off x="2105825" y="3358101"/>
            <a:ext cx="20961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20" name="Google Shape;2120;p52"/>
          <p:cNvSpPr txBox="1"/>
          <p:nvPr>
            <p:ph idx="4" type="subTitle"/>
          </p:nvPr>
        </p:nvSpPr>
        <p:spPr>
          <a:xfrm>
            <a:off x="2107619" y="2960524"/>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21" name="Google Shape;2121;p52"/>
          <p:cNvSpPr txBox="1"/>
          <p:nvPr>
            <p:ph idx="5" type="subTitle"/>
          </p:nvPr>
        </p:nvSpPr>
        <p:spPr>
          <a:xfrm>
            <a:off x="5946925" y="2056075"/>
            <a:ext cx="20925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22" name="Google Shape;2122;p52"/>
          <p:cNvSpPr txBox="1"/>
          <p:nvPr>
            <p:ph idx="6" type="subTitle"/>
          </p:nvPr>
        </p:nvSpPr>
        <p:spPr>
          <a:xfrm>
            <a:off x="5948726" y="1658500"/>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123" name="Google Shape;2123;p52"/>
          <p:cNvSpPr txBox="1"/>
          <p:nvPr>
            <p:ph idx="7" type="subTitle"/>
          </p:nvPr>
        </p:nvSpPr>
        <p:spPr>
          <a:xfrm>
            <a:off x="5946951" y="3356300"/>
            <a:ext cx="20961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24" name="Google Shape;2124;p52"/>
          <p:cNvSpPr txBox="1"/>
          <p:nvPr>
            <p:ph idx="8" type="subTitle"/>
          </p:nvPr>
        </p:nvSpPr>
        <p:spPr>
          <a:xfrm>
            <a:off x="5948745" y="2960545"/>
            <a:ext cx="20925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125" name="Google Shape;2125;p52"/>
          <p:cNvGrpSpPr/>
          <p:nvPr/>
        </p:nvGrpSpPr>
        <p:grpSpPr>
          <a:xfrm>
            <a:off x="8494750" y="641518"/>
            <a:ext cx="535974" cy="552531"/>
            <a:chOff x="488725" y="4431468"/>
            <a:chExt cx="535974" cy="552531"/>
          </a:xfrm>
        </p:grpSpPr>
        <p:sp>
          <p:nvSpPr>
            <p:cNvPr id="2126" name="Google Shape;2126;p52"/>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2"/>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2"/>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2"/>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2"/>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2"/>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2"/>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2"/>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4" name="Google Shape;2134;p52"/>
          <p:cNvSpPr/>
          <p:nvPr/>
        </p:nvSpPr>
        <p:spPr>
          <a:xfrm flipH="1">
            <a:off x="-421512" y="-104125"/>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2"/>
          <p:cNvSpPr/>
          <p:nvPr/>
        </p:nvSpPr>
        <p:spPr>
          <a:xfrm flipH="1" rot="1304382">
            <a:off x="1366493" y="157264"/>
            <a:ext cx="1134604" cy="282435"/>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2"/>
          <p:cNvSpPr/>
          <p:nvPr/>
        </p:nvSpPr>
        <p:spPr>
          <a:xfrm flipH="1">
            <a:off x="-789029" y="4357138"/>
            <a:ext cx="1854025" cy="1358150"/>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2"/>
          <p:cNvSpPr/>
          <p:nvPr/>
        </p:nvSpPr>
        <p:spPr>
          <a:xfrm flipH="1" rot="-5400000">
            <a:off x="-541179" y="243100"/>
            <a:ext cx="2127100" cy="1555250"/>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8" name="Google Shape;2138;p52"/>
          <p:cNvGrpSpPr/>
          <p:nvPr/>
        </p:nvGrpSpPr>
        <p:grpSpPr>
          <a:xfrm flipH="1">
            <a:off x="-317495" y="2829899"/>
            <a:ext cx="696291" cy="1016185"/>
            <a:chOff x="8379850" y="2829899"/>
            <a:chExt cx="696291" cy="1016185"/>
          </a:xfrm>
        </p:grpSpPr>
        <p:sp>
          <p:nvSpPr>
            <p:cNvPr id="2139" name="Google Shape;2139;p52"/>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2"/>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2"/>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2"/>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2"/>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2"/>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2"/>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52"/>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52"/>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8" name="Google Shape;2148;p52"/>
          <p:cNvSpPr/>
          <p:nvPr/>
        </p:nvSpPr>
        <p:spPr>
          <a:xfrm flipH="1" rot="7398424">
            <a:off x="8200552" y="3511965"/>
            <a:ext cx="2126999" cy="169712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52"/>
          <p:cNvSpPr/>
          <p:nvPr/>
        </p:nvSpPr>
        <p:spPr>
          <a:xfrm flipH="1" rot="2104647">
            <a:off x="8347134" y="3083296"/>
            <a:ext cx="1169934" cy="588517"/>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0" name="Google Shape;2150;p52"/>
          <p:cNvGrpSpPr/>
          <p:nvPr/>
        </p:nvGrpSpPr>
        <p:grpSpPr>
          <a:xfrm flipH="1" rot="-5890140">
            <a:off x="-132214" y="3914826"/>
            <a:ext cx="1168937" cy="1387491"/>
            <a:chOff x="2637050" y="-802968"/>
            <a:chExt cx="1168882" cy="1387426"/>
          </a:xfrm>
        </p:grpSpPr>
        <p:sp>
          <p:nvSpPr>
            <p:cNvPr id="2151" name="Google Shape;2151;p52"/>
            <p:cNvSpPr/>
            <p:nvPr/>
          </p:nvSpPr>
          <p:spPr>
            <a:xfrm rot="-9227313">
              <a:off x="3134859" y="-785890"/>
              <a:ext cx="392388" cy="1353270"/>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52"/>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52"/>
            <p:cNvSpPr/>
            <p:nvPr/>
          </p:nvSpPr>
          <p:spPr>
            <a:xfrm rot="-9227313">
              <a:off x="3097643" y="-355902"/>
              <a:ext cx="221832" cy="150505"/>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52"/>
            <p:cNvSpPr/>
            <p:nvPr/>
          </p:nvSpPr>
          <p:spPr>
            <a:xfrm rot="-9227313">
              <a:off x="3247238" y="-381001"/>
              <a:ext cx="94178" cy="404488"/>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52"/>
            <p:cNvSpPr/>
            <p:nvPr/>
          </p:nvSpPr>
          <p:spPr>
            <a:xfrm rot="-9227313">
              <a:off x="3191264" y="-478355"/>
              <a:ext cx="278784" cy="19110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52"/>
            <p:cNvSpPr/>
            <p:nvPr/>
          </p:nvSpPr>
          <p:spPr>
            <a:xfrm rot="-9227313">
              <a:off x="2729363" y="-339489"/>
              <a:ext cx="410039" cy="51346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52"/>
            <p:cNvSpPr/>
            <p:nvPr/>
          </p:nvSpPr>
          <p:spPr>
            <a:xfrm rot="-9227313">
              <a:off x="3084731" y="-223720"/>
              <a:ext cx="105754" cy="68827"/>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52"/>
          <p:cNvGrpSpPr/>
          <p:nvPr/>
        </p:nvGrpSpPr>
        <p:grpSpPr>
          <a:xfrm flipH="1">
            <a:off x="8620622" y="4600718"/>
            <a:ext cx="535974" cy="552531"/>
            <a:chOff x="488725" y="4431468"/>
            <a:chExt cx="535974" cy="552531"/>
          </a:xfrm>
        </p:grpSpPr>
        <p:sp>
          <p:nvSpPr>
            <p:cNvPr id="2159" name="Google Shape;2159;p52"/>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52"/>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52"/>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52"/>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52"/>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52"/>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52"/>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52"/>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ONE_COLUMN_TEXT_2_1_1_1">
    <p:bg>
      <p:bgPr>
        <a:solidFill>
          <a:schemeClr val="dk2"/>
        </a:solidFill>
      </p:bgPr>
    </p:bg>
    <p:spTree>
      <p:nvGrpSpPr>
        <p:cNvPr id="2167" name="Shape 2167"/>
        <p:cNvGrpSpPr/>
        <p:nvPr/>
      </p:nvGrpSpPr>
      <p:grpSpPr>
        <a:xfrm>
          <a:off x="0" y="0"/>
          <a:ext cx="0" cy="0"/>
          <a:chOff x="0" y="0"/>
          <a:chExt cx="0" cy="0"/>
        </a:xfrm>
      </p:grpSpPr>
      <p:sp>
        <p:nvSpPr>
          <p:cNvPr id="2168" name="Google Shape;2168;p53"/>
          <p:cNvSpPr/>
          <p:nvPr/>
        </p:nvSpPr>
        <p:spPr>
          <a:xfrm rot="-9996044">
            <a:off x="7232173" y="-90432"/>
            <a:ext cx="2121944" cy="1259867"/>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53"/>
          <p:cNvSpPr txBox="1"/>
          <p:nvPr>
            <p:ph type="title"/>
          </p:nvPr>
        </p:nvSpPr>
        <p:spPr>
          <a:xfrm>
            <a:off x="714242" y="420624"/>
            <a:ext cx="77211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b="0">
                <a:solidFill>
                  <a:schemeClr val="accent3"/>
                </a:solidFill>
                <a:latin typeface="Calistoga"/>
                <a:ea typeface="Calistoga"/>
                <a:cs typeface="Calistoga"/>
                <a:sym typeface="Calistog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0" name="Google Shape;2170;p53"/>
          <p:cNvSpPr txBox="1"/>
          <p:nvPr>
            <p:ph idx="1" type="body"/>
          </p:nvPr>
        </p:nvSpPr>
        <p:spPr>
          <a:xfrm>
            <a:off x="713225" y="3734925"/>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71" name="Google Shape;2171;p53"/>
          <p:cNvSpPr txBox="1"/>
          <p:nvPr>
            <p:ph idx="2" type="subTitle"/>
          </p:nvPr>
        </p:nvSpPr>
        <p:spPr>
          <a:xfrm>
            <a:off x="713225" y="2919302"/>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72" name="Google Shape;2172;p53"/>
          <p:cNvSpPr txBox="1"/>
          <p:nvPr>
            <p:ph hasCustomPrompt="1" idx="3" type="title"/>
          </p:nvPr>
        </p:nvSpPr>
        <p:spPr>
          <a:xfrm>
            <a:off x="713225" y="2530260"/>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3" name="Google Shape;2173;p53"/>
          <p:cNvSpPr txBox="1"/>
          <p:nvPr>
            <p:ph idx="4" type="body"/>
          </p:nvPr>
        </p:nvSpPr>
        <p:spPr>
          <a:xfrm>
            <a:off x="2257450" y="3740750"/>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74" name="Google Shape;2174;p53"/>
          <p:cNvSpPr txBox="1"/>
          <p:nvPr>
            <p:ph idx="5" type="subTitle"/>
          </p:nvPr>
        </p:nvSpPr>
        <p:spPr>
          <a:xfrm>
            <a:off x="2257445" y="2925135"/>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75" name="Google Shape;2175;p53"/>
          <p:cNvSpPr txBox="1"/>
          <p:nvPr>
            <p:ph hasCustomPrompt="1" idx="6" type="title"/>
          </p:nvPr>
        </p:nvSpPr>
        <p:spPr>
          <a:xfrm>
            <a:off x="2257445" y="2530254"/>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6" name="Google Shape;2176;p53"/>
          <p:cNvSpPr txBox="1"/>
          <p:nvPr>
            <p:ph idx="7" type="body"/>
          </p:nvPr>
        </p:nvSpPr>
        <p:spPr>
          <a:xfrm>
            <a:off x="3801663" y="3734925"/>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77" name="Google Shape;2177;p53"/>
          <p:cNvSpPr txBox="1"/>
          <p:nvPr>
            <p:ph idx="8" type="subTitle"/>
          </p:nvPr>
        </p:nvSpPr>
        <p:spPr>
          <a:xfrm>
            <a:off x="3801665" y="2919302"/>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78" name="Google Shape;2178;p53"/>
          <p:cNvSpPr txBox="1"/>
          <p:nvPr>
            <p:ph hasCustomPrompt="1" idx="9" type="title"/>
          </p:nvPr>
        </p:nvSpPr>
        <p:spPr>
          <a:xfrm>
            <a:off x="3801665" y="2530260"/>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9" name="Google Shape;2179;p53"/>
          <p:cNvSpPr txBox="1"/>
          <p:nvPr>
            <p:ph idx="13" type="body"/>
          </p:nvPr>
        </p:nvSpPr>
        <p:spPr>
          <a:xfrm>
            <a:off x="5345877" y="3740750"/>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80" name="Google Shape;2180;p53"/>
          <p:cNvSpPr txBox="1"/>
          <p:nvPr>
            <p:ph idx="14" type="subTitle"/>
          </p:nvPr>
        </p:nvSpPr>
        <p:spPr>
          <a:xfrm>
            <a:off x="5345885" y="2925135"/>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81" name="Google Shape;2181;p53"/>
          <p:cNvSpPr txBox="1"/>
          <p:nvPr>
            <p:ph hasCustomPrompt="1" idx="15" type="title"/>
          </p:nvPr>
        </p:nvSpPr>
        <p:spPr>
          <a:xfrm>
            <a:off x="5345885" y="2530254"/>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82" name="Google Shape;2182;p53"/>
          <p:cNvSpPr txBox="1"/>
          <p:nvPr>
            <p:ph idx="16" type="body"/>
          </p:nvPr>
        </p:nvSpPr>
        <p:spPr>
          <a:xfrm>
            <a:off x="6890100" y="3734925"/>
            <a:ext cx="1544100" cy="791700"/>
          </a:xfrm>
          <a:prstGeom prst="rect">
            <a:avLst/>
          </a:prstGeom>
        </p:spPr>
        <p:txBody>
          <a:bodyPr anchorCtr="0" anchor="t" bIns="91425" lIns="91425" spcFirstLastPara="1" rIns="91425" wrap="square" tIns="91425">
            <a:noAutofit/>
          </a:bodyPr>
          <a:lstStyle>
            <a:lvl1pPr indent="-279400" lvl="0" marL="457200" rtl="0" algn="ctr">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rtl="0">
              <a:spcBef>
                <a:spcPts val="0"/>
              </a:spcBef>
              <a:spcAft>
                <a:spcPts val="0"/>
              </a:spcAft>
              <a:buClr>
                <a:srgbClr val="999999"/>
              </a:buClr>
              <a:buSzPts val="800"/>
              <a:buFont typeface="Open Sans"/>
              <a:buChar char="○"/>
              <a:defRPr/>
            </a:lvl2pPr>
            <a:lvl3pPr indent="-279400" lvl="2" marL="1371600" rtl="0">
              <a:spcBef>
                <a:spcPts val="0"/>
              </a:spcBef>
              <a:spcAft>
                <a:spcPts val="0"/>
              </a:spcAft>
              <a:buClr>
                <a:srgbClr val="999999"/>
              </a:buClr>
              <a:buSzPts val="800"/>
              <a:buFont typeface="Open Sans"/>
              <a:buChar char="■"/>
              <a:defRPr/>
            </a:lvl3pPr>
            <a:lvl4pPr indent="-279400" lvl="3" marL="1828800" rtl="0">
              <a:spcBef>
                <a:spcPts val="0"/>
              </a:spcBef>
              <a:spcAft>
                <a:spcPts val="0"/>
              </a:spcAft>
              <a:buClr>
                <a:srgbClr val="999999"/>
              </a:buClr>
              <a:buSzPts val="800"/>
              <a:buFont typeface="Open Sans"/>
              <a:buChar char="●"/>
              <a:defRPr/>
            </a:lvl4pPr>
            <a:lvl5pPr indent="-304800" lvl="4" marL="2286000" rtl="0">
              <a:spcBef>
                <a:spcPts val="0"/>
              </a:spcBef>
              <a:spcAft>
                <a:spcPts val="0"/>
              </a:spcAft>
              <a:buClr>
                <a:srgbClr val="999999"/>
              </a:buClr>
              <a:buSzPts val="1200"/>
              <a:buFont typeface="Open Sans"/>
              <a:buChar char="○"/>
              <a:defRPr/>
            </a:lvl5pPr>
            <a:lvl6pPr indent="-304800" lvl="5" marL="2743200" rtl="0">
              <a:spcBef>
                <a:spcPts val="0"/>
              </a:spcBef>
              <a:spcAft>
                <a:spcPts val="0"/>
              </a:spcAft>
              <a:buClr>
                <a:srgbClr val="999999"/>
              </a:buClr>
              <a:buSzPts val="1200"/>
              <a:buFont typeface="Open Sans"/>
              <a:buChar char="■"/>
              <a:defRPr/>
            </a:lvl6pPr>
            <a:lvl7pPr indent="-273050" lvl="6" marL="3200400" rtl="0">
              <a:spcBef>
                <a:spcPts val="0"/>
              </a:spcBef>
              <a:spcAft>
                <a:spcPts val="0"/>
              </a:spcAft>
              <a:buClr>
                <a:srgbClr val="999999"/>
              </a:buClr>
              <a:buSzPts val="700"/>
              <a:buFont typeface="Open Sans"/>
              <a:buChar char="●"/>
              <a:defRPr/>
            </a:lvl7pPr>
            <a:lvl8pPr indent="-273050" lvl="7" marL="3657600" rtl="0">
              <a:spcBef>
                <a:spcPts val="0"/>
              </a:spcBef>
              <a:spcAft>
                <a:spcPts val="0"/>
              </a:spcAft>
              <a:buClr>
                <a:srgbClr val="999999"/>
              </a:buClr>
              <a:buSzPts val="700"/>
              <a:buFont typeface="Open Sans"/>
              <a:buChar char="○"/>
              <a:defRPr/>
            </a:lvl8pPr>
            <a:lvl9pPr indent="-266700" lvl="8" marL="4114800" rtl="0">
              <a:spcBef>
                <a:spcPts val="0"/>
              </a:spcBef>
              <a:spcAft>
                <a:spcPts val="0"/>
              </a:spcAft>
              <a:buClr>
                <a:srgbClr val="999999"/>
              </a:buClr>
              <a:buSzPts val="600"/>
              <a:buFont typeface="Open Sans"/>
              <a:buChar char="■"/>
              <a:defRPr/>
            </a:lvl9pPr>
          </a:lstStyle>
          <a:p/>
        </p:txBody>
      </p:sp>
      <p:sp>
        <p:nvSpPr>
          <p:cNvPr id="2183" name="Google Shape;2183;p53"/>
          <p:cNvSpPr txBox="1"/>
          <p:nvPr>
            <p:ph idx="17" type="subTitle"/>
          </p:nvPr>
        </p:nvSpPr>
        <p:spPr>
          <a:xfrm>
            <a:off x="6890105" y="2919302"/>
            <a:ext cx="1544100" cy="87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2400">
                <a:solidFill>
                  <a:schemeClr val="accent1"/>
                </a:solidFill>
                <a:latin typeface="Calistoga"/>
                <a:ea typeface="Calistoga"/>
                <a:cs typeface="Calistoga"/>
                <a:sym typeface="Calistog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184" name="Google Shape;2184;p53"/>
          <p:cNvSpPr txBox="1"/>
          <p:nvPr>
            <p:ph hasCustomPrompt="1" idx="18" type="title"/>
          </p:nvPr>
        </p:nvSpPr>
        <p:spPr>
          <a:xfrm>
            <a:off x="6890105" y="2530260"/>
            <a:ext cx="1544100" cy="334200"/>
          </a:xfrm>
          <a:prstGeom prst="rect">
            <a:avLst/>
          </a:prstGeom>
        </p:spPr>
        <p:txBody>
          <a:bodyPr anchorCtr="0" anchor="t" bIns="91425" lIns="91425" spcFirstLastPara="1" rIns="91425" wrap="square" tIns="0">
            <a:noAutofit/>
          </a:bodyPr>
          <a:lstStyle>
            <a:lvl1pPr lvl="0" rtl="0" algn="ctr">
              <a:lnSpc>
                <a:spcPct val="115000"/>
              </a:lnSpc>
              <a:spcBef>
                <a:spcPts val="0"/>
              </a:spcBef>
              <a:spcAft>
                <a:spcPts val="0"/>
              </a:spcAft>
              <a:buSzPts val="12000"/>
              <a:buNone/>
              <a:defRPr b="0" sz="24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85" name="Google Shape;2185;p53"/>
          <p:cNvSpPr/>
          <p:nvPr/>
        </p:nvSpPr>
        <p:spPr>
          <a:xfrm flipH="1" rot="-1711372">
            <a:off x="-933726" y="-365362"/>
            <a:ext cx="1865574" cy="1488679"/>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53"/>
          <p:cNvSpPr/>
          <p:nvPr/>
        </p:nvSpPr>
        <p:spPr>
          <a:xfrm rot="-3294114">
            <a:off x="8120583" y="3780051"/>
            <a:ext cx="1563235" cy="1281324"/>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53"/>
          <p:cNvSpPr/>
          <p:nvPr/>
        </p:nvSpPr>
        <p:spPr>
          <a:xfrm flipH="1" rot="-2074035">
            <a:off x="-700348" y="235531"/>
            <a:ext cx="2347161" cy="346466"/>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l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8" name="Google Shape;2188;p53"/>
          <p:cNvGrpSpPr/>
          <p:nvPr/>
        </p:nvGrpSpPr>
        <p:grpSpPr>
          <a:xfrm>
            <a:off x="8490897" y="789774"/>
            <a:ext cx="741626" cy="1195489"/>
            <a:chOff x="510547" y="4000024"/>
            <a:chExt cx="741626" cy="1195489"/>
          </a:xfrm>
        </p:grpSpPr>
        <p:sp>
          <p:nvSpPr>
            <p:cNvPr id="2189" name="Google Shape;2189;p53"/>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53"/>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53"/>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53"/>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53"/>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53"/>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53"/>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53"/>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53"/>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53"/>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53"/>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53"/>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53"/>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53"/>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53"/>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53"/>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53"/>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53"/>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7" name="Google Shape;2207;p53"/>
          <p:cNvSpPr/>
          <p:nvPr/>
        </p:nvSpPr>
        <p:spPr>
          <a:xfrm rot="-9341272">
            <a:off x="7949670" y="60032"/>
            <a:ext cx="1169879" cy="588490"/>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53"/>
          <p:cNvSpPr/>
          <p:nvPr/>
        </p:nvSpPr>
        <p:spPr>
          <a:xfrm rot="322884">
            <a:off x="-2438585" y="4719697"/>
            <a:ext cx="4715348" cy="78845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ITLE_AND_TWO_COLUMNS_1_4_1_1">
    <p:spTree>
      <p:nvGrpSpPr>
        <p:cNvPr id="2209" name="Shape 2209"/>
        <p:cNvGrpSpPr/>
        <p:nvPr/>
      </p:nvGrpSpPr>
      <p:grpSpPr>
        <a:xfrm>
          <a:off x="0" y="0"/>
          <a:ext cx="0" cy="0"/>
          <a:chOff x="0" y="0"/>
          <a:chExt cx="0" cy="0"/>
        </a:xfrm>
      </p:grpSpPr>
      <p:sp>
        <p:nvSpPr>
          <p:cNvPr id="2210" name="Google Shape;2210;p54"/>
          <p:cNvSpPr/>
          <p:nvPr/>
        </p:nvSpPr>
        <p:spPr>
          <a:xfrm rot="-9643457">
            <a:off x="-1106782" y="4047316"/>
            <a:ext cx="2127008" cy="169712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54"/>
          <p:cNvSpPr txBox="1"/>
          <p:nvPr>
            <p:ph type="title"/>
          </p:nvPr>
        </p:nvSpPr>
        <p:spPr>
          <a:xfrm>
            <a:off x="714850" y="420952"/>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12" name="Google Shape;2212;p54"/>
          <p:cNvSpPr txBox="1"/>
          <p:nvPr>
            <p:ph idx="1" type="subTitle"/>
          </p:nvPr>
        </p:nvSpPr>
        <p:spPr>
          <a:xfrm>
            <a:off x="708212" y="2345027"/>
            <a:ext cx="21033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3" name="Google Shape;2213;p54"/>
          <p:cNvSpPr txBox="1"/>
          <p:nvPr>
            <p:ph idx="2" type="subTitle"/>
          </p:nvPr>
        </p:nvSpPr>
        <p:spPr>
          <a:xfrm>
            <a:off x="710012" y="1947629"/>
            <a:ext cx="2099700" cy="402000"/>
          </a:xfrm>
          <a:prstGeom prst="rect">
            <a:avLst/>
          </a:prstGeom>
        </p:spPr>
        <p:txBody>
          <a:bodyPr anchorCtr="0" anchor="t" bIns="91425" lIns="91425" spcFirstLastPara="1" rIns="91425" wrap="square" tIns="91425">
            <a:noAutofit/>
          </a:bodyPr>
          <a:lstStyle>
            <a:lvl1pPr lv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a:spcBef>
                <a:spcPts val="0"/>
              </a:spcBef>
              <a:spcAft>
                <a:spcPts val="0"/>
              </a:spcAft>
              <a:buSzPts val="2400"/>
              <a:buFont typeface="Bebas Neue"/>
              <a:buNone/>
              <a:defRPr sz="2400">
                <a:latin typeface="Bebas Neue"/>
                <a:ea typeface="Bebas Neue"/>
                <a:cs typeface="Bebas Neue"/>
                <a:sym typeface="Bebas Neue"/>
              </a:defRPr>
            </a:lvl2pPr>
            <a:lvl3pPr lvl="2">
              <a:spcBef>
                <a:spcPts val="0"/>
              </a:spcBef>
              <a:spcAft>
                <a:spcPts val="0"/>
              </a:spcAft>
              <a:buSzPts val="2400"/>
              <a:buFont typeface="Bebas Neue"/>
              <a:buNone/>
              <a:defRPr sz="2400">
                <a:latin typeface="Bebas Neue"/>
                <a:ea typeface="Bebas Neue"/>
                <a:cs typeface="Bebas Neue"/>
                <a:sym typeface="Bebas Neue"/>
              </a:defRPr>
            </a:lvl3pPr>
            <a:lvl4pPr lvl="3">
              <a:spcBef>
                <a:spcPts val="0"/>
              </a:spcBef>
              <a:spcAft>
                <a:spcPts val="0"/>
              </a:spcAft>
              <a:buSzPts val="2400"/>
              <a:buFont typeface="Bebas Neue"/>
              <a:buNone/>
              <a:defRPr sz="2400">
                <a:latin typeface="Bebas Neue"/>
                <a:ea typeface="Bebas Neue"/>
                <a:cs typeface="Bebas Neue"/>
                <a:sym typeface="Bebas Neue"/>
              </a:defRPr>
            </a:lvl4pPr>
            <a:lvl5pPr lvl="4">
              <a:spcBef>
                <a:spcPts val="0"/>
              </a:spcBef>
              <a:spcAft>
                <a:spcPts val="0"/>
              </a:spcAft>
              <a:buSzPts val="2400"/>
              <a:buFont typeface="Bebas Neue"/>
              <a:buNone/>
              <a:defRPr sz="2400">
                <a:latin typeface="Bebas Neue"/>
                <a:ea typeface="Bebas Neue"/>
                <a:cs typeface="Bebas Neue"/>
                <a:sym typeface="Bebas Neue"/>
              </a:defRPr>
            </a:lvl5pPr>
            <a:lvl6pPr lvl="5">
              <a:spcBef>
                <a:spcPts val="0"/>
              </a:spcBef>
              <a:spcAft>
                <a:spcPts val="0"/>
              </a:spcAft>
              <a:buSzPts val="2400"/>
              <a:buFont typeface="Bebas Neue"/>
              <a:buNone/>
              <a:defRPr sz="2400">
                <a:latin typeface="Bebas Neue"/>
                <a:ea typeface="Bebas Neue"/>
                <a:cs typeface="Bebas Neue"/>
                <a:sym typeface="Bebas Neue"/>
              </a:defRPr>
            </a:lvl6pPr>
            <a:lvl7pPr lvl="6">
              <a:spcBef>
                <a:spcPts val="0"/>
              </a:spcBef>
              <a:spcAft>
                <a:spcPts val="0"/>
              </a:spcAft>
              <a:buSzPts val="2400"/>
              <a:buFont typeface="Bebas Neue"/>
              <a:buNone/>
              <a:defRPr sz="2400">
                <a:latin typeface="Bebas Neue"/>
                <a:ea typeface="Bebas Neue"/>
                <a:cs typeface="Bebas Neue"/>
                <a:sym typeface="Bebas Neue"/>
              </a:defRPr>
            </a:lvl7pPr>
            <a:lvl8pPr lvl="7">
              <a:spcBef>
                <a:spcPts val="0"/>
              </a:spcBef>
              <a:spcAft>
                <a:spcPts val="0"/>
              </a:spcAft>
              <a:buSzPts val="2400"/>
              <a:buFont typeface="Bebas Neue"/>
              <a:buNone/>
              <a:defRPr sz="2400">
                <a:latin typeface="Bebas Neue"/>
                <a:ea typeface="Bebas Neue"/>
                <a:cs typeface="Bebas Neue"/>
                <a:sym typeface="Bebas Neue"/>
              </a:defRPr>
            </a:lvl8pPr>
            <a:lvl9pPr lvl="8">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14" name="Google Shape;2214;p54"/>
          <p:cNvSpPr txBox="1"/>
          <p:nvPr>
            <p:ph idx="3" type="subTitle"/>
          </p:nvPr>
        </p:nvSpPr>
        <p:spPr>
          <a:xfrm>
            <a:off x="3520356" y="2344483"/>
            <a:ext cx="21033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5" name="Google Shape;2215;p54"/>
          <p:cNvSpPr txBox="1"/>
          <p:nvPr>
            <p:ph idx="4" type="subTitle"/>
          </p:nvPr>
        </p:nvSpPr>
        <p:spPr>
          <a:xfrm>
            <a:off x="3522156" y="1946903"/>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16" name="Google Shape;2216;p54"/>
          <p:cNvSpPr txBox="1"/>
          <p:nvPr>
            <p:ph idx="5" type="subTitle"/>
          </p:nvPr>
        </p:nvSpPr>
        <p:spPr>
          <a:xfrm>
            <a:off x="6332488" y="2344483"/>
            <a:ext cx="21033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7" name="Google Shape;2217;p54"/>
          <p:cNvSpPr txBox="1"/>
          <p:nvPr>
            <p:ph idx="6" type="subTitle"/>
          </p:nvPr>
        </p:nvSpPr>
        <p:spPr>
          <a:xfrm>
            <a:off x="6334288" y="1946903"/>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18" name="Google Shape;2218;p54"/>
          <p:cNvSpPr txBox="1"/>
          <p:nvPr>
            <p:ph idx="7" type="subTitle"/>
          </p:nvPr>
        </p:nvSpPr>
        <p:spPr>
          <a:xfrm>
            <a:off x="708212" y="4102783"/>
            <a:ext cx="21033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19" name="Google Shape;2219;p54"/>
          <p:cNvSpPr txBox="1"/>
          <p:nvPr>
            <p:ph idx="8" type="subTitle"/>
          </p:nvPr>
        </p:nvSpPr>
        <p:spPr>
          <a:xfrm>
            <a:off x="710012" y="370702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0" name="Google Shape;2220;p54"/>
          <p:cNvSpPr txBox="1"/>
          <p:nvPr>
            <p:ph idx="9" type="subTitle"/>
          </p:nvPr>
        </p:nvSpPr>
        <p:spPr>
          <a:xfrm>
            <a:off x="3520356" y="4102783"/>
            <a:ext cx="21033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21" name="Google Shape;2221;p54"/>
          <p:cNvSpPr txBox="1"/>
          <p:nvPr>
            <p:ph idx="13" type="subTitle"/>
          </p:nvPr>
        </p:nvSpPr>
        <p:spPr>
          <a:xfrm>
            <a:off x="3522156" y="370702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2" name="Google Shape;2222;p54"/>
          <p:cNvSpPr txBox="1"/>
          <p:nvPr>
            <p:ph idx="14" type="subTitle"/>
          </p:nvPr>
        </p:nvSpPr>
        <p:spPr>
          <a:xfrm>
            <a:off x="6332488" y="4102783"/>
            <a:ext cx="21033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23" name="Google Shape;2223;p54"/>
          <p:cNvSpPr txBox="1"/>
          <p:nvPr>
            <p:ph idx="15" type="subTitle"/>
          </p:nvPr>
        </p:nvSpPr>
        <p:spPr>
          <a:xfrm>
            <a:off x="6334288" y="3707027"/>
            <a:ext cx="2099700" cy="4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4" name="Google Shape;2224;p54"/>
          <p:cNvSpPr/>
          <p:nvPr/>
        </p:nvSpPr>
        <p:spPr>
          <a:xfrm rot="5400000">
            <a:off x="7556147" y="120881"/>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54"/>
          <p:cNvSpPr/>
          <p:nvPr/>
        </p:nvSpPr>
        <p:spPr>
          <a:xfrm>
            <a:off x="8120925" y="211875"/>
            <a:ext cx="1134575" cy="282421"/>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6" name="Google Shape;2226;p54"/>
          <p:cNvGrpSpPr/>
          <p:nvPr/>
        </p:nvGrpSpPr>
        <p:grpSpPr>
          <a:xfrm>
            <a:off x="8494750" y="641518"/>
            <a:ext cx="535974" cy="552531"/>
            <a:chOff x="488725" y="4431468"/>
            <a:chExt cx="535974" cy="552531"/>
          </a:xfrm>
        </p:grpSpPr>
        <p:sp>
          <p:nvSpPr>
            <p:cNvPr id="2227" name="Google Shape;2227;p54"/>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54"/>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54"/>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54"/>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54"/>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54"/>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54"/>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54"/>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5" name="Google Shape;2235;p54"/>
          <p:cNvSpPr/>
          <p:nvPr/>
        </p:nvSpPr>
        <p:spPr>
          <a:xfrm rot="-4155693">
            <a:off x="-348110" y="2738607"/>
            <a:ext cx="1169892" cy="588496"/>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54"/>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7" name="Google Shape;2237;p54"/>
          <p:cNvGrpSpPr/>
          <p:nvPr/>
        </p:nvGrpSpPr>
        <p:grpSpPr>
          <a:xfrm>
            <a:off x="-484874" y="-66521"/>
            <a:ext cx="1367750" cy="1212028"/>
            <a:chOff x="-484874" y="-66521"/>
            <a:chExt cx="1367750" cy="1212028"/>
          </a:xfrm>
        </p:grpSpPr>
        <p:sp>
          <p:nvSpPr>
            <p:cNvPr id="2238" name="Google Shape;2238;p54"/>
            <p:cNvSpPr/>
            <p:nvPr/>
          </p:nvSpPr>
          <p:spPr>
            <a:xfrm rot="4317821">
              <a:off x="-304724" y="12002"/>
              <a:ext cx="931141" cy="1054983"/>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54"/>
            <p:cNvSpPr/>
            <p:nvPr/>
          </p:nvSpPr>
          <p:spPr>
            <a:xfrm rot="4317821">
              <a:off x="360858" y="531162"/>
              <a:ext cx="33023" cy="118617"/>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54"/>
            <p:cNvSpPr/>
            <p:nvPr/>
          </p:nvSpPr>
          <p:spPr>
            <a:xfrm rot="4317821">
              <a:off x="302531" y="561521"/>
              <a:ext cx="38523" cy="261783"/>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54"/>
            <p:cNvSpPr/>
            <p:nvPr/>
          </p:nvSpPr>
          <p:spPr>
            <a:xfrm rot="4317821">
              <a:off x="36360" y="479525"/>
              <a:ext cx="336879" cy="244359"/>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54"/>
            <p:cNvSpPr/>
            <p:nvPr/>
          </p:nvSpPr>
          <p:spPr>
            <a:xfrm rot="4317821">
              <a:off x="196878" y="650978"/>
              <a:ext cx="52247" cy="32937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54"/>
            <p:cNvSpPr/>
            <p:nvPr/>
          </p:nvSpPr>
          <p:spPr>
            <a:xfrm rot="4317821">
              <a:off x="434521" y="129788"/>
              <a:ext cx="236035" cy="617961"/>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4" name="Google Shape;2244;p54"/>
          <p:cNvSpPr/>
          <p:nvPr/>
        </p:nvSpPr>
        <p:spPr>
          <a:xfrm rot="-7398424">
            <a:off x="-1286155" y="3388565"/>
            <a:ext cx="2126999" cy="1697120"/>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ine columns">
  <p:cSld name="TITLE_AND_TWO_COLUMNS_1_4_1_1_1_1">
    <p:spTree>
      <p:nvGrpSpPr>
        <p:cNvPr id="2245" name="Shape 2245"/>
        <p:cNvGrpSpPr/>
        <p:nvPr/>
      </p:nvGrpSpPr>
      <p:grpSpPr>
        <a:xfrm>
          <a:off x="0" y="0"/>
          <a:ext cx="0" cy="0"/>
          <a:chOff x="0" y="0"/>
          <a:chExt cx="0" cy="0"/>
        </a:xfrm>
      </p:grpSpPr>
      <p:sp>
        <p:nvSpPr>
          <p:cNvPr id="2246" name="Google Shape;2246;p55"/>
          <p:cNvSpPr txBox="1"/>
          <p:nvPr>
            <p:ph type="title"/>
          </p:nvPr>
        </p:nvSpPr>
        <p:spPr>
          <a:xfrm>
            <a:off x="714850" y="420952"/>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solidFill>
                  <a:schemeClr val="accent3"/>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247" name="Google Shape;2247;p55"/>
          <p:cNvSpPr txBox="1"/>
          <p:nvPr>
            <p:ph idx="1" type="subTitle"/>
          </p:nvPr>
        </p:nvSpPr>
        <p:spPr>
          <a:xfrm>
            <a:off x="714857" y="1652573"/>
            <a:ext cx="24216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48" name="Google Shape;2248;p55"/>
          <p:cNvSpPr txBox="1"/>
          <p:nvPr>
            <p:ph idx="2" type="subTitle"/>
          </p:nvPr>
        </p:nvSpPr>
        <p:spPr>
          <a:xfrm>
            <a:off x="716930" y="1255175"/>
            <a:ext cx="24174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49" name="Google Shape;2249;p55"/>
          <p:cNvSpPr txBox="1"/>
          <p:nvPr>
            <p:ph idx="3" type="subTitle"/>
          </p:nvPr>
        </p:nvSpPr>
        <p:spPr>
          <a:xfrm>
            <a:off x="714850" y="2726189"/>
            <a:ext cx="24216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0" name="Google Shape;2250;p55"/>
          <p:cNvSpPr txBox="1"/>
          <p:nvPr>
            <p:ph idx="4" type="subTitle"/>
          </p:nvPr>
        </p:nvSpPr>
        <p:spPr>
          <a:xfrm>
            <a:off x="716922" y="2328610"/>
            <a:ext cx="24174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1" name="Google Shape;2251;p55"/>
          <p:cNvSpPr txBox="1"/>
          <p:nvPr>
            <p:ph idx="5" type="subTitle"/>
          </p:nvPr>
        </p:nvSpPr>
        <p:spPr>
          <a:xfrm>
            <a:off x="3360063" y="1652754"/>
            <a:ext cx="24174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2" name="Google Shape;2252;p55"/>
          <p:cNvSpPr txBox="1"/>
          <p:nvPr>
            <p:ph idx="6" type="subTitle"/>
          </p:nvPr>
        </p:nvSpPr>
        <p:spPr>
          <a:xfrm>
            <a:off x="3362131" y="1255175"/>
            <a:ext cx="24129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3" name="Google Shape;2253;p55"/>
          <p:cNvSpPr txBox="1"/>
          <p:nvPr>
            <p:ph idx="7" type="subTitle"/>
          </p:nvPr>
        </p:nvSpPr>
        <p:spPr>
          <a:xfrm>
            <a:off x="714857" y="3874175"/>
            <a:ext cx="24216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4" name="Google Shape;2254;p55"/>
          <p:cNvSpPr txBox="1"/>
          <p:nvPr>
            <p:ph idx="8" type="subTitle"/>
          </p:nvPr>
        </p:nvSpPr>
        <p:spPr>
          <a:xfrm>
            <a:off x="716930" y="3478419"/>
            <a:ext cx="24174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5" name="Google Shape;2255;p55"/>
          <p:cNvSpPr txBox="1"/>
          <p:nvPr>
            <p:ph idx="9" type="subTitle"/>
          </p:nvPr>
        </p:nvSpPr>
        <p:spPr>
          <a:xfrm>
            <a:off x="3360084" y="2724377"/>
            <a:ext cx="24174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6" name="Google Shape;2256;p55"/>
          <p:cNvSpPr txBox="1"/>
          <p:nvPr>
            <p:ph idx="13" type="subTitle"/>
          </p:nvPr>
        </p:nvSpPr>
        <p:spPr>
          <a:xfrm>
            <a:off x="3362152" y="2328622"/>
            <a:ext cx="24129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57" name="Google Shape;2257;p55"/>
          <p:cNvSpPr txBox="1"/>
          <p:nvPr>
            <p:ph idx="14" type="subTitle"/>
          </p:nvPr>
        </p:nvSpPr>
        <p:spPr>
          <a:xfrm>
            <a:off x="3360063" y="3874175"/>
            <a:ext cx="24174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58" name="Google Shape;2258;p55"/>
          <p:cNvSpPr txBox="1"/>
          <p:nvPr>
            <p:ph idx="15" type="subTitle"/>
          </p:nvPr>
        </p:nvSpPr>
        <p:spPr>
          <a:xfrm>
            <a:off x="3362131" y="3478419"/>
            <a:ext cx="24129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259" name="Google Shape;2259;p55"/>
          <p:cNvGrpSpPr/>
          <p:nvPr/>
        </p:nvGrpSpPr>
        <p:grpSpPr>
          <a:xfrm>
            <a:off x="8494750" y="641518"/>
            <a:ext cx="535974" cy="552531"/>
            <a:chOff x="488725" y="4431468"/>
            <a:chExt cx="535974" cy="552531"/>
          </a:xfrm>
        </p:grpSpPr>
        <p:sp>
          <p:nvSpPr>
            <p:cNvPr id="2260" name="Google Shape;2260;p55"/>
            <p:cNvSpPr/>
            <p:nvPr/>
          </p:nvSpPr>
          <p:spPr>
            <a:xfrm>
              <a:off x="973722" y="4431468"/>
              <a:ext cx="43337" cy="34412"/>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55"/>
            <p:cNvSpPr/>
            <p:nvPr/>
          </p:nvSpPr>
          <p:spPr>
            <a:xfrm>
              <a:off x="823528" y="4585515"/>
              <a:ext cx="45837" cy="46532"/>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55"/>
            <p:cNvSpPr/>
            <p:nvPr/>
          </p:nvSpPr>
          <p:spPr>
            <a:xfrm>
              <a:off x="976292" y="4604580"/>
              <a:ext cx="48407" cy="40802"/>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55"/>
            <p:cNvSpPr/>
            <p:nvPr/>
          </p:nvSpPr>
          <p:spPr>
            <a:xfrm>
              <a:off x="810783" y="4487482"/>
              <a:ext cx="43337" cy="31843"/>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55"/>
            <p:cNvSpPr/>
            <p:nvPr/>
          </p:nvSpPr>
          <p:spPr>
            <a:xfrm>
              <a:off x="787863" y="4776753"/>
              <a:ext cx="48962" cy="32815"/>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55"/>
            <p:cNvSpPr/>
            <p:nvPr/>
          </p:nvSpPr>
          <p:spPr>
            <a:xfrm>
              <a:off x="644024" y="4675873"/>
              <a:ext cx="38232" cy="29308"/>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55"/>
            <p:cNvSpPr/>
            <p:nvPr/>
          </p:nvSpPr>
          <p:spPr>
            <a:xfrm>
              <a:off x="661839" y="4819744"/>
              <a:ext cx="2570" cy="3854"/>
            </a:xfrm>
            <a:custGeom>
              <a:rect b="b" l="l" r="r" t="t"/>
              <a:pathLst>
                <a:path extrusionOk="0" h="111" w="74">
                  <a:moveTo>
                    <a:pt x="37" y="0"/>
                  </a:moveTo>
                  <a:cubicBezTo>
                    <a:pt x="1" y="37"/>
                    <a:pt x="1" y="73"/>
                    <a:pt x="37" y="110"/>
                  </a:cubicBezTo>
                  <a:cubicBezTo>
                    <a:pt x="74" y="73"/>
                    <a:pt x="74" y="37"/>
                    <a:pt x="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55"/>
            <p:cNvSpPr/>
            <p:nvPr/>
          </p:nvSpPr>
          <p:spPr>
            <a:xfrm>
              <a:off x="488725" y="4958476"/>
              <a:ext cx="30558" cy="25523"/>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8" name="Google Shape;2268;p55"/>
          <p:cNvSpPr txBox="1"/>
          <p:nvPr>
            <p:ph idx="16" type="subTitle"/>
          </p:nvPr>
        </p:nvSpPr>
        <p:spPr>
          <a:xfrm>
            <a:off x="6003225" y="1652754"/>
            <a:ext cx="2425800" cy="584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69" name="Google Shape;2269;p55"/>
          <p:cNvSpPr txBox="1"/>
          <p:nvPr>
            <p:ph idx="17" type="subTitle"/>
          </p:nvPr>
        </p:nvSpPr>
        <p:spPr>
          <a:xfrm>
            <a:off x="6005301" y="1255175"/>
            <a:ext cx="24216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70" name="Google Shape;2270;p55"/>
          <p:cNvSpPr txBox="1"/>
          <p:nvPr>
            <p:ph idx="18" type="subTitle"/>
          </p:nvPr>
        </p:nvSpPr>
        <p:spPr>
          <a:xfrm>
            <a:off x="6003247" y="2724377"/>
            <a:ext cx="24258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71" name="Google Shape;2271;p55"/>
          <p:cNvSpPr txBox="1"/>
          <p:nvPr>
            <p:ph idx="19" type="subTitle"/>
          </p:nvPr>
        </p:nvSpPr>
        <p:spPr>
          <a:xfrm>
            <a:off x="6005323" y="2328622"/>
            <a:ext cx="24216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72" name="Google Shape;2272;p55"/>
          <p:cNvSpPr txBox="1"/>
          <p:nvPr>
            <p:ph idx="20" type="subTitle"/>
          </p:nvPr>
        </p:nvSpPr>
        <p:spPr>
          <a:xfrm>
            <a:off x="6003225" y="3874175"/>
            <a:ext cx="2425800" cy="584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273" name="Google Shape;2273;p55"/>
          <p:cNvSpPr txBox="1"/>
          <p:nvPr>
            <p:ph idx="21" type="subTitle"/>
          </p:nvPr>
        </p:nvSpPr>
        <p:spPr>
          <a:xfrm>
            <a:off x="6005301" y="3478419"/>
            <a:ext cx="24216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Bebas Neue"/>
              <a:buNone/>
              <a:defRPr sz="2400">
                <a:solidFill>
                  <a:schemeClr val="accent1"/>
                </a:solidFill>
                <a:latin typeface="Calistoga"/>
                <a:ea typeface="Calistoga"/>
                <a:cs typeface="Calistoga"/>
                <a:sym typeface="Calistoga"/>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74" name="Google Shape;2274;p55"/>
          <p:cNvSpPr/>
          <p:nvPr/>
        </p:nvSpPr>
        <p:spPr>
          <a:xfrm rot="7198765">
            <a:off x="7456831" y="3287551"/>
            <a:ext cx="2913388" cy="1555252"/>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55"/>
          <p:cNvSpPr/>
          <p:nvPr/>
        </p:nvSpPr>
        <p:spPr>
          <a:xfrm>
            <a:off x="8574415" y="437765"/>
            <a:ext cx="647437" cy="464111"/>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55"/>
          <p:cNvSpPr/>
          <p:nvPr/>
        </p:nvSpPr>
        <p:spPr>
          <a:xfrm rot="5720879">
            <a:off x="-395015"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55"/>
          <p:cNvSpPr/>
          <p:nvPr/>
        </p:nvSpPr>
        <p:spPr>
          <a:xfrm rot="-4670905">
            <a:off x="8378871" y="4287413"/>
            <a:ext cx="1169907" cy="588504"/>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55"/>
          <p:cNvSpPr/>
          <p:nvPr/>
        </p:nvSpPr>
        <p:spPr>
          <a:xfrm rot="10800000">
            <a:off x="-261475" y="4742575"/>
            <a:ext cx="2766964" cy="542061"/>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9" name="Google Shape;2279;p55"/>
          <p:cNvGrpSpPr/>
          <p:nvPr/>
        </p:nvGrpSpPr>
        <p:grpSpPr>
          <a:xfrm rot="5890140">
            <a:off x="-520774" y="3980750"/>
            <a:ext cx="1407549" cy="942233"/>
            <a:chOff x="7346859" y="7329591"/>
            <a:chExt cx="1407482" cy="942188"/>
          </a:xfrm>
        </p:grpSpPr>
        <p:sp>
          <p:nvSpPr>
            <p:cNvPr id="2280" name="Google Shape;2280;p55"/>
            <p:cNvSpPr/>
            <p:nvPr/>
          </p:nvSpPr>
          <p:spPr>
            <a:xfrm rot="-6527405">
              <a:off x="7854413" y="7191503"/>
              <a:ext cx="392373" cy="1353218"/>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5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55"/>
            <p:cNvSpPr/>
            <p:nvPr/>
          </p:nvSpPr>
          <p:spPr>
            <a:xfrm rot="-6527405">
              <a:off x="7974294" y="7585056"/>
              <a:ext cx="221824" cy="150499"/>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55"/>
            <p:cNvSpPr/>
            <p:nvPr/>
          </p:nvSpPr>
          <p:spPr>
            <a:xfrm rot="-6527405">
              <a:off x="8026711" y="7590761"/>
              <a:ext cx="94174" cy="404473"/>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55"/>
            <p:cNvSpPr/>
            <p:nvPr/>
          </p:nvSpPr>
          <p:spPr>
            <a:xfrm rot="-6527405">
              <a:off x="8104386" y="7578861"/>
              <a:ext cx="278774" cy="191099"/>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55"/>
            <p:cNvSpPr/>
            <p:nvPr/>
          </p:nvSpPr>
          <p:spPr>
            <a:xfrm rot="-6527405">
              <a:off x="7546381" y="7349644"/>
              <a:ext cx="410023" cy="513447"/>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55"/>
            <p:cNvSpPr/>
            <p:nvPr/>
          </p:nvSpPr>
          <p:spPr>
            <a:xfrm rot="-6527405">
              <a:off x="7917574" y="7640311"/>
              <a:ext cx="105749"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7" name="Google Shape;2287;p55"/>
          <p:cNvGrpSpPr/>
          <p:nvPr/>
        </p:nvGrpSpPr>
        <p:grpSpPr>
          <a:xfrm>
            <a:off x="8374525" y="177100"/>
            <a:ext cx="703176" cy="694700"/>
            <a:chOff x="8330025" y="93888"/>
            <a:chExt cx="703176" cy="694700"/>
          </a:xfrm>
        </p:grpSpPr>
        <p:sp>
          <p:nvSpPr>
            <p:cNvPr id="2288" name="Google Shape;2288;p55"/>
            <p:cNvSpPr/>
            <p:nvPr/>
          </p:nvSpPr>
          <p:spPr>
            <a:xfrm>
              <a:off x="8771995" y="93888"/>
              <a:ext cx="21252" cy="15436"/>
            </a:xfrm>
            <a:custGeom>
              <a:rect b="b" l="l" r="r" t="t"/>
              <a:pathLst>
                <a:path extrusionOk="0" h="507" w="698">
                  <a:moveTo>
                    <a:pt x="265" y="1"/>
                  </a:moveTo>
                  <a:cubicBezTo>
                    <a:pt x="201" y="1"/>
                    <a:pt x="128" y="35"/>
                    <a:pt x="74" y="89"/>
                  </a:cubicBezTo>
                  <a:cubicBezTo>
                    <a:pt x="37" y="125"/>
                    <a:pt x="1" y="198"/>
                    <a:pt x="1" y="235"/>
                  </a:cubicBezTo>
                  <a:cubicBezTo>
                    <a:pt x="1" y="308"/>
                    <a:pt x="37" y="382"/>
                    <a:pt x="74" y="418"/>
                  </a:cubicBezTo>
                  <a:cubicBezTo>
                    <a:pt x="128" y="472"/>
                    <a:pt x="201" y="506"/>
                    <a:pt x="265" y="506"/>
                  </a:cubicBezTo>
                  <a:cubicBezTo>
                    <a:pt x="289" y="506"/>
                    <a:pt x="311" y="502"/>
                    <a:pt x="331" y="492"/>
                  </a:cubicBezTo>
                  <a:lnTo>
                    <a:pt x="441" y="492"/>
                  </a:lnTo>
                  <a:cubicBezTo>
                    <a:pt x="490" y="492"/>
                    <a:pt x="539" y="459"/>
                    <a:pt x="577" y="415"/>
                  </a:cubicBezTo>
                  <a:lnTo>
                    <a:pt x="577" y="415"/>
                  </a:lnTo>
                  <a:cubicBezTo>
                    <a:pt x="640" y="401"/>
                    <a:pt x="697" y="336"/>
                    <a:pt x="697" y="272"/>
                  </a:cubicBezTo>
                  <a:cubicBezTo>
                    <a:pt x="697" y="175"/>
                    <a:pt x="640" y="107"/>
                    <a:pt x="577" y="92"/>
                  </a:cubicBezTo>
                  <a:lnTo>
                    <a:pt x="577" y="92"/>
                  </a:lnTo>
                  <a:cubicBezTo>
                    <a:pt x="569" y="82"/>
                    <a:pt x="560" y="73"/>
                    <a:pt x="551" y="65"/>
                  </a:cubicBezTo>
                  <a:lnTo>
                    <a:pt x="551" y="65"/>
                  </a:lnTo>
                  <a:lnTo>
                    <a:pt x="551" y="52"/>
                  </a:lnTo>
                  <a:lnTo>
                    <a:pt x="535" y="52"/>
                  </a:lnTo>
                  <a:cubicBezTo>
                    <a:pt x="506" y="30"/>
                    <a:pt x="473" y="15"/>
                    <a:pt x="441" y="15"/>
                  </a:cubicBezTo>
                  <a:lnTo>
                    <a:pt x="331" y="15"/>
                  </a:lnTo>
                  <a:cubicBezTo>
                    <a:pt x="311" y="5"/>
                    <a:pt x="289" y="1"/>
                    <a:pt x="26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55"/>
            <p:cNvSpPr/>
            <p:nvPr/>
          </p:nvSpPr>
          <p:spPr>
            <a:xfrm>
              <a:off x="8740756" y="189216"/>
              <a:ext cx="29047" cy="22347"/>
            </a:xfrm>
            <a:custGeom>
              <a:rect b="b" l="l" r="r" t="t"/>
              <a:pathLst>
                <a:path extrusionOk="0" h="734" w="954">
                  <a:moveTo>
                    <a:pt x="477" y="0"/>
                  </a:moveTo>
                  <a:cubicBezTo>
                    <a:pt x="0" y="0"/>
                    <a:pt x="0" y="733"/>
                    <a:pt x="477" y="733"/>
                  </a:cubicBezTo>
                  <a:cubicBezTo>
                    <a:pt x="953" y="697"/>
                    <a:pt x="953" y="0"/>
                    <a:pt x="477"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55"/>
            <p:cNvSpPr/>
            <p:nvPr/>
          </p:nvSpPr>
          <p:spPr>
            <a:xfrm>
              <a:off x="8846773" y="144551"/>
              <a:ext cx="31300" cy="26822"/>
            </a:xfrm>
            <a:custGeom>
              <a:rect b="b" l="l" r="r" t="t"/>
              <a:pathLst>
                <a:path extrusionOk="0" h="881" w="1028">
                  <a:moveTo>
                    <a:pt x="514" y="1"/>
                  </a:moveTo>
                  <a:cubicBezTo>
                    <a:pt x="1" y="74"/>
                    <a:pt x="1" y="807"/>
                    <a:pt x="514" y="881"/>
                  </a:cubicBezTo>
                  <a:cubicBezTo>
                    <a:pt x="1027" y="807"/>
                    <a:pt x="1027" y="74"/>
                    <a:pt x="51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55"/>
            <p:cNvSpPr/>
            <p:nvPr/>
          </p:nvSpPr>
          <p:spPr>
            <a:xfrm>
              <a:off x="8837852" y="413821"/>
              <a:ext cx="40221" cy="37691"/>
            </a:xfrm>
            <a:custGeom>
              <a:rect b="b" l="l" r="r" t="t"/>
              <a:pathLst>
                <a:path extrusionOk="0" h="1238" w="1321">
                  <a:moveTo>
                    <a:pt x="532" y="1"/>
                  </a:moveTo>
                  <a:cubicBezTo>
                    <a:pt x="404" y="1"/>
                    <a:pt x="276" y="46"/>
                    <a:pt x="184" y="138"/>
                  </a:cubicBezTo>
                  <a:cubicBezTo>
                    <a:pt x="1" y="358"/>
                    <a:pt x="1" y="651"/>
                    <a:pt x="184" y="871"/>
                  </a:cubicBezTo>
                  <a:lnTo>
                    <a:pt x="477" y="1091"/>
                  </a:lnTo>
                  <a:cubicBezTo>
                    <a:pt x="551" y="1201"/>
                    <a:pt x="660" y="1238"/>
                    <a:pt x="807" y="1238"/>
                  </a:cubicBezTo>
                  <a:cubicBezTo>
                    <a:pt x="917" y="1238"/>
                    <a:pt x="1064" y="1201"/>
                    <a:pt x="1137" y="1091"/>
                  </a:cubicBezTo>
                  <a:cubicBezTo>
                    <a:pt x="1320" y="908"/>
                    <a:pt x="1320" y="615"/>
                    <a:pt x="1137" y="431"/>
                  </a:cubicBezTo>
                  <a:cubicBezTo>
                    <a:pt x="1064" y="321"/>
                    <a:pt x="954" y="248"/>
                    <a:pt x="880" y="138"/>
                  </a:cubicBezTo>
                  <a:cubicBezTo>
                    <a:pt x="789" y="46"/>
                    <a:pt x="660" y="1"/>
                    <a:pt x="532"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55"/>
            <p:cNvSpPr/>
            <p:nvPr/>
          </p:nvSpPr>
          <p:spPr>
            <a:xfrm>
              <a:off x="8927153" y="386753"/>
              <a:ext cx="43540" cy="42867"/>
            </a:xfrm>
            <a:custGeom>
              <a:rect b="b" l="l" r="r" t="t"/>
              <a:pathLst>
                <a:path extrusionOk="0" h="1408" w="1430">
                  <a:moveTo>
                    <a:pt x="550" y="1"/>
                  </a:moveTo>
                  <a:cubicBezTo>
                    <a:pt x="404" y="1"/>
                    <a:pt x="257" y="37"/>
                    <a:pt x="147" y="147"/>
                  </a:cubicBezTo>
                  <a:cubicBezTo>
                    <a:pt x="37" y="257"/>
                    <a:pt x="0" y="404"/>
                    <a:pt x="0" y="550"/>
                  </a:cubicBezTo>
                  <a:cubicBezTo>
                    <a:pt x="0" y="697"/>
                    <a:pt x="37" y="844"/>
                    <a:pt x="147" y="954"/>
                  </a:cubicBezTo>
                  <a:lnTo>
                    <a:pt x="147" y="990"/>
                  </a:lnTo>
                  <a:cubicBezTo>
                    <a:pt x="257" y="1100"/>
                    <a:pt x="404" y="1247"/>
                    <a:pt x="550" y="1320"/>
                  </a:cubicBezTo>
                  <a:cubicBezTo>
                    <a:pt x="631" y="1374"/>
                    <a:pt x="711" y="1408"/>
                    <a:pt x="806" y="1408"/>
                  </a:cubicBezTo>
                  <a:cubicBezTo>
                    <a:pt x="841" y="1408"/>
                    <a:pt x="877" y="1403"/>
                    <a:pt x="917" y="1394"/>
                  </a:cubicBezTo>
                  <a:cubicBezTo>
                    <a:pt x="1027" y="1394"/>
                    <a:pt x="1137" y="1320"/>
                    <a:pt x="1247" y="1247"/>
                  </a:cubicBezTo>
                  <a:cubicBezTo>
                    <a:pt x="1283" y="1174"/>
                    <a:pt x="1357" y="1100"/>
                    <a:pt x="1357" y="990"/>
                  </a:cubicBezTo>
                  <a:cubicBezTo>
                    <a:pt x="1430" y="844"/>
                    <a:pt x="1393" y="697"/>
                    <a:pt x="1320" y="550"/>
                  </a:cubicBezTo>
                  <a:cubicBezTo>
                    <a:pt x="1210" y="404"/>
                    <a:pt x="1100" y="257"/>
                    <a:pt x="953" y="147"/>
                  </a:cubicBezTo>
                  <a:cubicBezTo>
                    <a:pt x="843" y="37"/>
                    <a:pt x="697" y="1"/>
                    <a:pt x="55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55"/>
            <p:cNvSpPr/>
            <p:nvPr/>
          </p:nvSpPr>
          <p:spPr>
            <a:xfrm>
              <a:off x="8841201" y="310850"/>
              <a:ext cx="23475" cy="31297"/>
            </a:xfrm>
            <a:custGeom>
              <a:rect b="b" l="l" r="r" t="t"/>
              <a:pathLst>
                <a:path extrusionOk="0" h="1028" w="771">
                  <a:moveTo>
                    <a:pt x="367" y="1"/>
                  </a:moveTo>
                  <a:cubicBezTo>
                    <a:pt x="147" y="1"/>
                    <a:pt x="1" y="147"/>
                    <a:pt x="1" y="404"/>
                  </a:cubicBezTo>
                  <a:lnTo>
                    <a:pt x="37" y="404"/>
                  </a:lnTo>
                  <a:lnTo>
                    <a:pt x="37" y="661"/>
                  </a:lnTo>
                  <a:cubicBezTo>
                    <a:pt x="37" y="771"/>
                    <a:pt x="74" y="844"/>
                    <a:pt x="147" y="917"/>
                  </a:cubicBezTo>
                  <a:cubicBezTo>
                    <a:pt x="221" y="991"/>
                    <a:pt x="294" y="1027"/>
                    <a:pt x="404" y="1027"/>
                  </a:cubicBezTo>
                  <a:cubicBezTo>
                    <a:pt x="624" y="1027"/>
                    <a:pt x="770" y="881"/>
                    <a:pt x="770" y="661"/>
                  </a:cubicBezTo>
                  <a:lnTo>
                    <a:pt x="770" y="404"/>
                  </a:lnTo>
                  <a:cubicBezTo>
                    <a:pt x="770" y="294"/>
                    <a:pt x="734" y="184"/>
                    <a:pt x="660" y="111"/>
                  </a:cubicBezTo>
                  <a:cubicBezTo>
                    <a:pt x="587" y="38"/>
                    <a:pt x="477" y="1"/>
                    <a:pt x="36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55"/>
            <p:cNvSpPr/>
            <p:nvPr/>
          </p:nvSpPr>
          <p:spPr>
            <a:xfrm>
              <a:off x="8912204" y="517217"/>
              <a:ext cx="36172" cy="21494"/>
            </a:xfrm>
            <a:custGeom>
              <a:rect b="b" l="l" r="r" t="t"/>
              <a:pathLst>
                <a:path extrusionOk="0" h="706" w="1188">
                  <a:moveTo>
                    <a:pt x="462" y="0"/>
                  </a:moveTo>
                  <a:cubicBezTo>
                    <a:pt x="0" y="0"/>
                    <a:pt x="0" y="706"/>
                    <a:pt x="462" y="706"/>
                  </a:cubicBezTo>
                  <a:cubicBezTo>
                    <a:pt x="483" y="706"/>
                    <a:pt x="505" y="704"/>
                    <a:pt x="528" y="701"/>
                  </a:cubicBezTo>
                  <a:lnTo>
                    <a:pt x="785" y="701"/>
                  </a:lnTo>
                  <a:cubicBezTo>
                    <a:pt x="1188" y="628"/>
                    <a:pt x="1188" y="41"/>
                    <a:pt x="785" y="5"/>
                  </a:cubicBezTo>
                  <a:lnTo>
                    <a:pt x="528" y="5"/>
                  </a:lnTo>
                  <a:cubicBezTo>
                    <a:pt x="505" y="2"/>
                    <a:pt x="483" y="0"/>
                    <a:pt x="462"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55"/>
            <p:cNvSpPr/>
            <p:nvPr/>
          </p:nvSpPr>
          <p:spPr>
            <a:xfrm>
              <a:off x="8986312" y="652400"/>
              <a:ext cx="13427" cy="13426"/>
            </a:xfrm>
            <a:custGeom>
              <a:rect b="b" l="l" r="r" t="t"/>
              <a:pathLst>
                <a:path extrusionOk="0" h="441" w="441">
                  <a:moveTo>
                    <a:pt x="220" y="0"/>
                  </a:moveTo>
                  <a:cubicBezTo>
                    <a:pt x="0" y="74"/>
                    <a:pt x="0" y="367"/>
                    <a:pt x="220" y="440"/>
                  </a:cubicBezTo>
                  <a:cubicBezTo>
                    <a:pt x="440" y="367"/>
                    <a:pt x="440" y="74"/>
                    <a:pt x="22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55"/>
            <p:cNvSpPr/>
            <p:nvPr/>
          </p:nvSpPr>
          <p:spPr>
            <a:xfrm>
              <a:off x="9018677" y="775161"/>
              <a:ext cx="14523" cy="13426"/>
            </a:xfrm>
            <a:custGeom>
              <a:rect b="b" l="l" r="r" t="t"/>
              <a:pathLst>
                <a:path extrusionOk="0" h="441" w="477">
                  <a:moveTo>
                    <a:pt x="257" y="1"/>
                  </a:moveTo>
                  <a:cubicBezTo>
                    <a:pt x="0" y="37"/>
                    <a:pt x="0" y="404"/>
                    <a:pt x="257" y="440"/>
                  </a:cubicBezTo>
                  <a:cubicBezTo>
                    <a:pt x="477" y="404"/>
                    <a:pt x="477" y="37"/>
                    <a:pt x="25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55"/>
            <p:cNvSpPr/>
            <p:nvPr/>
          </p:nvSpPr>
          <p:spPr>
            <a:xfrm>
              <a:off x="8633613" y="364436"/>
              <a:ext cx="37968" cy="30171"/>
            </a:xfrm>
            <a:custGeom>
              <a:rect b="b" l="l" r="r" t="t"/>
              <a:pathLst>
                <a:path extrusionOk="0" h="991" w="1247">
                  <a:moveTo>
                    <a:pt x="513" y="0"/>
                  </a:moveTo>
                  <a:cubicBezTo>
                    <a:pt x="367" y="0"/>
                    <a:pt x="257" y="37"/>
                    <a:pt x="147" y="147"/>
                  </a:cubicBezTo>
                  <a:cubicBezTo>
                    <a:pt x="74" y="220"/>
                    <a:pt x="0" y="367"/>
                    <a:pt x="0" y="477"/>
                  </a:cubicBezTo>
                  <a:cubicBezTo>
                    <a:pt x="0" y="770"/>
                    <a:pt x="220" y="990"/>
                    <a:pt x="513" y="990"/>
                  </a:cubicBezTo>
                  <a:lnTo>
                    <a:pt x="770" y="990"/>
                  </a:lnTo>
                  <a:cubicBezTo>
                    <a:pt x="1027" y="990"/>
                    <a:pt x="1247" y="770"/>
                    <a:pt x="1247" y="514"/>
                  </a:cubicBezTo>
                  <a:cubicBezTo>
                    <a:pt x="1247" y="220"/>
                    <a:pt x="1027" y="0"/>
                    <a:pt x="770"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55"/>
            <p:cNvSpPr/>
            <p:nvPr/>
          </p:nvSpPr>
          <p:spPr>
            <a:xfrm>
              <a:off x="8537613" y="239422"/>
              <a:ext cx="25698" cy="18998"/>
            </a:xfrm>
            <a:custGeom>
              <a:rect b="b" l="l" r="r" t="t"/>
              <a:pathLst>
                <a:path extrusionOk="0" h="624" w="844">
                  <a:moveTo>
                    <a:pt x="404" y="1"/>
                  </a:moveTo>
                  <a:cubicBezTo>
                    <a:pt x="1" y="1"/>
                    <a:pt x="1" y="624"/>
                    <a:pt x="404" y="624"/>
                  </a:cubicBezTo>
                  <a:cubicBezTo>
                    <a:pt x="844" y="624"/>
                    <a:pt x="844" y="1"/>
                    <a:pt x="40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55"/>
            <p:cNvSpPr/>
            <p:nvPr/>
          </p:nvSpPr>
          <p:spPr>
            <a:xfrm>
              <a:off x="8330025" y="118884"/>
              <a:ext cx="14523" cy="13426"/>
            </a:xfrm>
            <a:custGeom>
              <a:rect b="b" l="l" r="r" t="t"/>
              <a:pathLst>
                <a:path extrusionOk="0" h="441" w="477">
                  <a:moveTo>
                    <a:pt x="220" y="1"/>
                  </a:moveTo>
                  <a:cubicBezTo>
                    <a:pt x="0" y="74"/>
                    <a:pt x="0" y="367"/>
                    <a:pt x="220" y="441"/>
                  </a:cubicBezTo>
                  <a:cubicBezTo>
                    <a:pt x="477" y="367"/>
                    <a:pt x="477" y="74"/>
                    <a:pt x="22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accent2"/>
        </a:solidFill>
      </p:bgPr>
    </p:bg>
    <p:spTree>
      <p:nvGrpSpPr>
        <p:cNvPr id="2300" name="Shape 2300"/>
        <p:cNvGrpSpPr/>
        <p:nvPr/>
      </p:nvGrpSpPr>
      <p:grpSpPr>
        <a:xfrm>
          <a:off x="0" y="0"/>
          <a:ext cx="0" cy="0"/>
          <a:chOff x="0" y="0"/>
          <a:chExt cx="0" cy="0"/>
        </a:xfrm>
      </p:grpSpPr>
      <p:sp>
        <p:nvSpPr>
          <p:cNvPr id="2301" name="Google Shape;2301;p56"/>
          <p:cNvSpPr txBox="1"/>
          <p:nvPr>
            <p:ph hasCustomPrompt="1" type="title"/>
          </p:nvPr>
        </p:nvSpPr>
        <p:spPr>
          <a:xfrm>
            <a:off x="713225" y="2977175"/>
            <a:ext cx="3854700" cy="1631400"/>
          </a:xfrm>
          <a:prstGeom prst="rect">
            <a:avLst/>
          </a:prstGeom>
        </p:spPr>
        <p:txBody>
          <a:bodyPr anchorCtr="0" anchor="t" bIns="91425" lIns="91425" spcFirstLastPara="1" rIns="91425" wrap="square" tIns="91425">
            <a:noAutofit/>
          </a:bodyPr>
          <a:lstStyle>
            <a:lvl1pPr lvl="0" rtl="0">
              <a:spcBef>
                <a:spcPts val="0"/>
              </a:spcBef>
              <a:spcAft>
                <a:spcPts val="0"/>
              </a:spcAft>
              <a:buSzPts val="12000"/>
              <a:buNone/>
              <a:defRPr sz="10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02" name="Google Shape;2302;p56"/>
          <p:cNvSpPr txBox="1"/>
          <p:nvPr>
            <p:ph idx="1" type="subTitle"/>
          </p:nvPr>
        </p:nvSpPr>
        <p:spPr>
          <a:xfrm>
            <a:off x="5737700" y="3576875"/>
            <a:ext cx="1993200" cy="10317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TITLE_AND_TWO_COLUMNS_1_2">
    <p:bg>
      <p:bgPr>
        <a:solidFill>
          <a:schemeClr val="accent2"/>
        </a:solidFill>
      </p:bgPr>
    </p:bg>
    <p:spTree>
      <p:nvGrpSpPr>
        <p:cNvPr id="2303" name="Shape 2303"/>
        <p:cNvGrpSpPr/>
        <p:nvPr/>
      </p:nvGrpSpPr>
      <p:grpSpPr>
        <a:xfrm>
          <a:off x="0" y="0"/>
          <a:ext cx="0" cy="0"/>
          <a:chOff x="0" y="0"/>
          <a:chExt cx="0" cy="0"/>
        </a:xfrm>
      </p:grpSpPr>
      <p:sp>
        <p:nvSpPr>
          <p:cNvPr id="2304" name="Google Shape;2304;p57"/>
          <p:cNvSpPr/>
          <p:nvPr/>
        </p:nvSpPr>
        <p:spPr>
          <a:xfrm rot="-5751256">
            <a:off x="923262" y="2238092"/>
            <a:ext cx="1563199" cy="128129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57"/>
          <p:cNvSpPr/>
          <p:nvPr/>
        </p:nvSpPr>
        <p:spPr>
          <a:xfrm flipH="1">
            <a:off x="-34187" y="448155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06" name="Google Shape;2306;p57"/>
          <p:cNvSpPr/>
          <p:nvPr/>
        </p:nvSpPr>
        <p:spPr>
          <a:xfrm flipH="1" rot="-5400000">
            <a:off x="1558372" y="-182822"/>
            <a:ext cx="5748034" cy="5104878"/>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57"/>
          <p:cNvSpPr/>
          <p:nvPr/>
        </p:nvSpPr>
        <p:spPr>
          <a:xfrm rot="3678335">
            <a:off x="6371192" y="2169710"/>
            <a:ext cx="1725044" cy="102426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57"/>
          <p:cNvSpPr txBox="1"/>
          <p:nvPr>
            <p:ph idx="1" type="subTitle"/>
          </p:nvPr>
        </p:nvSpPr>
        <p:spPr>
          <a:xfrm>
            <a:off x="2669352" y="1517863"/>
            <a:ext cx="38052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09" name="Google Shape;2309;p57"/>
          <p:cNvSpPr txBox="1"/>
          <p:nvPr>
            <p:ph hasCustomPrompt="1" type="title"/>
          </p:nvPr>
        </p:nvSpPr>
        <p:spPr>
          <a:xfrm>
            <a:off x="3345800" y="617151"/>
            <a:ext cx="24525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10" name="Google Shape;2310;p57"/>
          <p:cNvSpPr txBox="1"/>
          <p:nvPr>
            <p:ph idx="2" type="subTitle"/>
          </p:nvPr>
        </p:nvSpPr>
        <p:spPr>
          <a:xfrm>
            <a:off x="2669450" y="2793990"/>
            <a:ext cx="38052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11" name="Google Shape;2311;p57"/>
          <p:cNvSpPr txBox="1"/>
          <p:nvPr>
            <p:ph hasCustomPrompt="1" idx="3" type="title"/>
          </p:nvPr>
        </p:nvSpPr>
        <p:spPr>
          <a:xfrm>
            <a:off x="3345750" y="1893274"/>
            <a:ext cx="24525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12" name="Google Shape;2312;p57"/>
          <p:cNvSpPr txBox="1"/>
          <p:nvPr>
            <p:ph idx="4" type="subTitle"/>
          </p:nvPr>
        </p:nvSpPr>
        <p:spPr>
          <a:xfrm>
            <a:off x="2669516" y="4075524"/>
            <a:ext cx="38052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13" name="Google Shape;2313;p57"/>
          <p:cNvSpPr txBox="1"/>
          <p:nvPr>
            <p:ph hasCustomPrompt="1" idx="5" type="title"/>
          </p:nvPr>
        </p:nvSpPr>
        <p:spPr>
          <a:xfrm>
            <a:off x="3345800" y="3166198"/>
            <a:ext cx="24525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14" name="Google Shape;2314;p57"/>
          <p:cNvSpPr/>
          <p:nvPr/>
        </p:nvSpPr>
        <p:spPr>
          <a:xfrm rot="5622700">
            <a:off x="-487869" y="416360"/>
            <a:ext cx="2269012" cy="134717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5" name="Google Shape;2315;p57"/>
          <p:cNvGrpSpPr/>
          <p:nvPr/>
        </p:nvGrpSpPr>
        <p:grpSpPr>
          <a:xfrm rot="1148821">
            <a:off x="6771705" y="4111948"/>
            <a:ext cx="745391" cy="1353253"/>
            <a:chOff x="4614150" y="3299838"/>
            <a:chExt cx="745375" cy="1353225"/>
          </a:xfrm>
        </p:grpSpPr>
        <p:sp>
          <p:nvSpPr>
            <p:cNvPr id="2316" name="Google Shape;2316;p57"/>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5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57"/>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57"/>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57"/>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57"/>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57"/>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3" name="Google Shape;2323;p57"/>
          <p:cNvGrpSpPr/>
          <p:nvPr/>
        </p:nvGrpSpPr>
        <p:grpSpPr>
          <a:xfrm rot="1521179">
            <a:off x="8172853" y="4235655"/>
            <a:ext cx="696301" cy="1016200"/>
            <a:chOff x="8379850" y="2829899"/>
            <a:chExt cx="696291" cy="1016185"/>
          </a:xfrm>
        </p:grpSpPr>
        <p:sp>
          <p:nvSpPr>
            <p:cNvPr id="2324" name="Google Shape;2324;p57"/>
            <p:cNvSpPr/>
            <p:nvPr/>
          </p:nvSpPr>
          <p:spPr>
            <a:xfrm rot="1098150">
              <a:off x="8979542" y="2837624"/>
              <a:ext cx="56577" cy="45770"/>
            </a:xfrm>
            <a:custGeom>
              <a:rect b="b" l="l" r="r" t="t"/>
              <a:pathLst>
                <a:path extrusionOk="0" h="1097" w="1356">
                  <a:moveTo>
                    <a:pt x="277" y="334"/>
                  </a:moveTo>
                  <a:cubicBezTo>
                    <a:pt x="261" y="384"/>
                    <a:pt x="248" y="411"/>
                    <a:pt x="243" y="411"/>
                  </a:cubicBezTo>
                  <a:cubicBezTo>
                    <a:pt x="240" y="411"/>
                    <a:pt x="243" y="390"/>
                    <a:pt x="257" y="347"/>
                  </a:cubicBezTo>
                  <a:lnTo>
                    <a:pt x="277" y="334"/>
                  </a:lnTo>
                  <a:close/>
                  <a:moveTo>
                    <a:pt x="243" y="686"/>
                  </a:moveTo>
                  <a:lnTo>
                    <a:pt x="243" y="686"/>
                  </a:lnTo>
                  <a:cubicBezTo>
                    <a:pt x="248" y="686"/>
                    <a:pt x="261" y="713"/>
                    <a:pt x="277" y="764"/>
                  </a:cubicBezTo>
                  <a:lnTo>
                    <a:pt x="277" y="764"/>
                  </a:lnTo>
                  <a:lnTo>
                    <a:pt x="257" y="750"/>
                  </a:lnTo>
                  <a:cubicBezTo>
                    <a:pt x="243" y="707"/>
                    <a:pt x="240" y="686"/>
                    <a:pt x="243" y="686"/>
                  </a:cubicBezTo>
                  <a:close/>
                  <a:moveTo>
                    <a:pt x="846" y="1"/>
                  </a:moveTo>
                  <a:cubicBezTo>
                    <a:pt x="811" y="1"/>
                    <a:pt x="774" y="6"/>
                    <a:pt x="734" y="17"/>
                  </a:cubicBezTo>
                  <a:cubicBezTo>
                    <a:pt x="660" y="17"/>
                    <a:pt x="550" y="54"/>
                    <a:pt x="477" y="90"/>
                  </a:cubicBezTo>
                  <a:cubicBezTo>
                    <a:pt x="418" y="120"/>
                    <a:pt x="360" y="172"/>
                    <a:pt x="320" y="230"/>
                  </a:cubicBezTo>
                  <a:lnTo>
                    <a:pt x="320" y="230"/>
                  </a:lnTo>
                  <a:cubicBezTo>
                    <a:pt x="299" y="234"/>
                    <a:pt x="278" y="237"/>
                    <a:pt x="257" y="237"/>
                  </a:cubicBezTo>
                  <a:cubicBezTo>
                    <a:pt x="110" y="274"/>
                    <a:pt x="0" y="384"/>
                    <a:pt x="0" y="530"/>
                  </a:cubicBezTo>
                  <a:cubicBezTo>
                    <a:pt x="0" y="714"/>
                    <a:pt x="110" y="824"/>
                    <a:pt x="257" y="860"/>
                  </a:cubicBezTo>
                  <a:cubicBezTo>
                    <a:pt x="284" y="860"/>
                    <a:pt x="311" y="865"/>
                    <a:pt x="337" y="871"/>
                  </a:cubicBezTo>
                  <a:lnTo>
                    <a:pt x="337" y="871"/>
                  </a:lnTo>
                  <a:cubicBezTo>
                    <a:pt x="385" y="927"/>
                    <a:pt x="420" y="978"/>
                    <a:pt x="477" y="1007"/>
                  </a:cubicBezTo>
                  <a:cubicBezTo>
                    <a:pt x="550" y="1044"/>
                    <a:pt x="660" y="1080"/>
                    <a:pt x="734" y="1080"/>
                  </a:cubicBezTo>
                  <a:cubicBezTo>
                    <a:pt x="774" y="1091"/>
                    <a:pt x="811" y="1096"/>
                    <a:pt x="846" y="1096"/>
                  </a:cubicBezTo>
                  <a:cubicBezTo>
                    <a:pt x="1356" y="1096"/>
                    <a:pt x="1356" y="1"/>
                    <a:pt x="8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57"/>
            <p:cNvSpPr/>
            <p:nvPr/>
          </p:nvSpPr>
          <p:spPr>
            <a:xfrm rot="1098150">
              <a:off x="9012001" y="3084611"/>
              <a:ext cx="58162" cy="47439"/>
            </a:xfrm>
            <a:custGeom>
              <a:rect b="b" l="l" r="r" t="t"/>
              <a:pathLst>
                <a:path extrusionOk="0" h="1137" w="1394">
                  <a:moveTo>
                    <a:pt x="697" y="0"/>
                  </a:moveTo>
                  <a:cubicBezTo>
                    <a:pt x="0" y="73"/>
                    <a:pt x="0" y="1063"/>
                    <a:pt x="697" y="1137"/>
                  </a:cubicBezTo>
                  <a:cubicBezTo>
                    <a:pt x="1393" y="1063"/>
                    <a:pt x="1393" y="73"/>
                    <a:pt x="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57"/>
            <p:cNvSpPr/>
            <p:nvPr/>
          </p:nvSpPr>
          <p:spPr>
            <a:xfrm rot="1098150">
              <a:off x="8763840" y="2928263"/>
              <a:ext cx="84156" cy="62752"/>
            </a:xfrm>
            <a:custGeom>
              <a:rect b="b" l="l" r="r" t="t"/>
              <a:pathLst>
                <a:path extrusionOk="0" h="1504" w="2017">
                  <a:moveTo>
                    <a:pt x="1027" y="1"/>
                  </a:moveTo>
                  <a:cubicBezTo>
                    <a:pt x="0" y="1"/>
                    <a:pt x="0" y="1504"/>
                    <a:pt x="1027" y="1504"/>
                  </a:cubicBezTo>
                  <a:cubicBezTo>
                    <a:pt x="2017" y="1504"/>
                    <a:pt x="2017"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57"/>
            <p:cNvSpPr/>
            <p:nvPr/>
          </p:nvSpPr>
          <p:spPr>
            <a:xfrm rot="1098150">
              <a:off x="8801407" y="3201905"/>
              <a:ext cx="67341" cy="55116"/>
            </a:xfrm>
            <a:custGeom>
              <a:rect b="b" l="l" r="r" t="t"/>
              <a:pathLst>
                <a:path extrusionOk="0" h="1321" w="1614">
                  <a:moveTo>
                    <a:pt x="807" y="1"/>
                  </a:moveTo>
                  <a:cubicBezTo>
                    <a:pt x="0" y="38"/>
                    <a:pt x="0" y="1247"/>
                    <a:pt x="807" y="1321"/>
                  </a:cubicBezTo>
                  <a:cubicBezTo>
                    <a:pt x="1613" y="1247"/>
                    <a:pt x="1613" y="38"/>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57"/>
            <p:cNvSpPr/>
            <p:nvPr/>
          </p:nvSpPr>
          <p:spPr>
            <a:xfrm rot="1098150">
              <a:off x="8620318" y="3212924"/>
              <a:ext cx="67300" cy="56660"/>
            </a:xfrm>
            <a:custGeom>
              <a:rect b="b" l="l" r="r" t="t"/>
              <a:pathLst>
                <a:path extrusionOk="0" h="1358" w="1613">
                  <a:moveTo>
                    <a:pt x="806" y="1"/>
                  </a:moveTo>
                  <a:cubicBezTo>
                    <a:pt x="0" y="74"/>
                    <a:pt x="0" y="1284"/>
                    <a:pt x="806" y="1357"/>
                  </a:cubicBezTo>
                  <a:cubicBezTo>
                    <a:pt x="1613" y="1284"/>
                    <a:pt x="1613" y="74"/>
                    <a:pt x="8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57"/>
            <p:cNvSpPr/>
            <p:nvPr/>
          </p:nvSpPr>
          <p:spPr>
            <a:xfrm rot="1098150">
              <a:off x="8658451" y="3359891"/>
              <a:ext cx="62752" cy="47439"/>
            </a:xfrm>
            <a:custGeom>
              <a:rect b="b" l="l" r="r" t="t"/>
              <a:pathLst>
                <a:path extrusionOk="0" h="1137" w="1504">
                  <a:moveTo>
                    <a:pt x="734" y="0"/>
                  </a:moveTo>
                  <a:cubicBezTo>
                    <a:pt x="1" y="0"/>
                    <a:pt x="1" y="1136"/>
                    <a:pt x="734" y="1136"/>
                  </a:cubicBezTo>
                  <a:cubicBezTo>
                    <a:pt x="1504" y="1136"/>
                    <a:pt x="150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57"/>
            <p:cNvSpPr/>
            <p:nvPr/>
          </p:nvSpPr>
          <p:spPr>
            <a:xfrm rot="1098150">
              <a:off x="8543867" y="3485047"/>
              <a:ext cx="64254" cy="52029"/>
            </a:xfrm>
            <a:custGeom>
              <a:rect b="b" l="l" r="r" t="t"/>
              <a:pathLst>
                <a:path extrusionOk="0" h="1247" w="1540">
                  <a:moveTo>
                    <a:pt x="770" y="1"/>
                  </a:moveTo>
                  <a:cubicBezTo>
                    <a:pt x="0" y="74"/>
                    <a:pt x="0" y="1210"/>
                    <a:pt x="770" y="1247"/>
                  </a:cubicBezTo>
                  <a:cubicBezTo>
                    <a:pt x="1540" y="1210"/>
                    <a:pt x="1540" y="74"/>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57"/>
            <p:cNvSpPr/>
            <p:nvPr/>
          </p:nvSpPr>
          <p:spPr>
            <a:xfrm rot="1098150">
              <a:off x="8447139" y="3632337"/>
              <a:ext cx="67341" cy="50527"/>
            </a:xfrm>
            <a:custGeom>
              <a:rect b="b" l="l" r="r" t="t"/>
              <a:pathLst>
                <a:path extrusionOk="0" h="1211" w="1614">
                  <a:moveTo>
                    <a:pt x="807" y="1"/>
                  </a:moveTo>
                  <a:cubicBezTo>
                    <a:pt x="1" y="1"/>
                    <a:pt x="1" y="1210"/>
                    <a:pt x="807" y="1210"/>
                  </a:cubicBezTo>
                  <a:cubicBezTo>
                    <a:pt x="1613" y="1210"/>
                    <a:pt x="1613" y="1"/>
                    <a:pt x="8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57"/>
            <p:cNvSpPr/>
            <p:nvPr/>
          </p:nvSpPr>
          <p:spPr>
            <a:xfrm rot="1098150">
              <a:off x="8385711" y="3789991"/>
              <a:ext cx="62752" cy="47439"/>
            </a:xfrm>
            <a:custGeom>
              <a:rect b="b" l="l" r="r" t="t"/>
              <a:pathLst>
                <a:path extrusionOk="0" h="1137" w="1504">
                  <a:moveTo>
                    <a:pt x="770" y="1"/>
                  </a:moveTo>
                  <a:cubicBezTo>
                    <a:pt x="1" y="1"/>
                    <a:pt x="1" y="1137"/>
                    <a:pt x="770" y="1137"/>
                  </a:cubicBezTo>
                  <a:cubicBezTo>
                    <a:pt x="1504" y="1137"/>
                    <a:pt x="1504" y="1"/>
                    <a:pt x="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3" name="Google Shape;2333;p57"/>
          <p:cNvGrpSpPr/>
          <p:nvPr/>
        </p:nvGrpSpPr>
        <p:grpSpPr>
          <a:xfrm>
            <a:off x="6338497" y="-58251"/>
            <a:ext cx="741626" cy="1195489"/>
            <a:chOff x="510547" y="4000024"/>
            <a:chExt cx="741626" cy="1195489"/>
          </a:xfrm>
        </p:grpSpPr>
        <p:sp>
          <p:nvSpPr>
            <p:cNvPr id="2334" name="Google Shape;2334;p57"/>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7"/>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57"/>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7"/>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57"/>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57"/>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57"/>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57"/>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57"/>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57"/>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57"/>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57"/>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57"/>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57"/>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57"/>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57"/>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57"/>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57"/>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2" name="Google Shape;2352;p57"/>
          <p:cNvSpPr/>
          <p:nvPr/>
        </p:nvSpPr>
        <p:spPr>
          <a:xfrm rot="5400000">
            <a:off x="7556147" y="120881"/>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57"/>
          <p:cNvSpPr/>
          <p:nvPr/>
        </p:nvSpPr>
        <p:spPr>
          <a:xfrm rot="2554494">
            <a:off x="7528104" y="222527"/>
            <a:ext cx="3170747" cy="1555306"/>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TITLE_AND_TWO_COLUMNS_1_2_1">
    <p:bg>
      <p:bgPr>
        <a:solidFill>
          <a:schemeClr val="accent2"/>
        </a:solidFill>
      </p:bgPr>
    </p:bg>
    <p:spTree>
      <p:nvGrpSpPr>
        <p:cNvPr id="2354" name="Shape 2354"/>
        <p:cNvGrpSpPr/>
        <p:nvPr/>
      </p:nvGrpSpPr>
      <p:grpSpPr>
        <a:xfrm>
          <a:off x="0" y="0"/>
          <a:ext cx="0" cy="0"/>
          <a:chOff x="0" y="0"/>
          <a:chExt cx="0" cy="0"/>
        </a:xfrm>
      </p:grpSpPr>
      <p:sp>
        <p:nvSpPr>
          <p:cNvPr id="2355" name="Google Shape;2355;p58"/>
          <p:cNvSpPr txBox="1"/>
          <p:nvPr>
            <p:ph idx="1" type="subTitle"/>
          </p:nvPr>
        </p:nvSpPr>
        <p:spPr>
          <a:xfrm>
            <a:off x="945550" y="1715125"/>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56" name="Google Shape;2356;p58"/>
          <p:cNvSpPr txBox="1"/>
          <p:nvPr>
            <p:ph hasCustomPrompt="1" type="title"/>
          </p:nvPr>
        </p:nvSpPr>
        <p:spPr>
          <a:xfrm>
            <a:off x="945575" y="814400"/>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57" name="Google Shape;2357;p58"/>
          <p:cNvSpPr txBox="1"/>
          <p:nvPr>
            <p:ph idx="2" type="subTitle"/>
          </p:nvPr>
        </p:nvSpPr>
        <p:spPr>
          <a:xfrm>
            <a:off x="5054800" y="1715125"/>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58" name="Google Shape;2358;p58"/>
          <p:cNvSpPr txBox="1"/>
          <p:nvPr>
            <p:ph hasCustomPrompt="1" idx="3" type="title"/>
          </p:nvPr>
        </p:nvSpPr>
        <p:spPr>
          <a:xfrm>
            <a:off x="5054725" y="814400"/>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59" name="Google Shape;2359;p58"/>
          <p:cNvSpPr txBox="1"/>
          <p:nvPr>
            <p:ph idx="4" type="subTitle"/>
          </p:nvPr>
        </p:nvSpPr>
        <p:spPr>
          <a:xfrm>
            <a:off x="945550" y="3741750"/>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60" name="Google Shape;2360;p58"/>
          <p:cNvSpPr txBox="1"/>
          <p:nvPr>
            <p:ph hasCustomPrompt="1" idx="5" type="title"/>
          </p:nvPr>
        </p:nvSpPr>
        <p:spPr>
          <a:xfrm>
            <a:off x="945575" y="2832425"/>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61" name="Google Shape;2361;p58"/>
          <p:cNvSpPr txBox="1"/>
          <p:nvPr>
            <p:ph idx="6" type="subTitle"/>
          </p:nvPr>
        </p:nvSpPr>
        <p:spPr>
          <a:xfrm>
            <a:off x="5054800" y="3741750"/>
            <a:ext cx="3143700" cy="411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lt2"/>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362" name="Google Shape;2362;p58"/>
          <p:cNvSpPr txBox="1"/>
          <p:nvPr>
            <p:ph hasCustomPrompt="1" idx="7" type="title"/>
          </p:nvPr>
        </p:nvSpPr>
        <p:spPr>
          <a:xfrm>
            <a:off x="5054725" y="2832425"/>
            <a:ext cx="3143700" cy="90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5500">
                <a:solidFill>
                  <a:schemeClr val="lt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2363" name="Google Shape;2363;p58"/>
          <p:cNvSpPr/>
          <p:nvPr/>
        </p:nvSpPr>
        <p:spPr>
          <a:xfrm rot="3113637">
            <a:off x="7716065" y="-510574"/>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4" name="Google Shape;2364;p58"/>
          <p:cNvGrpSpPr/>
          <p:nvPr/>
        </p:nvGrpSpPr>
        <p:grpSpPr>
          <a:xfrm flipH="1">
            <a:off x="7671347" y="105962"/>
            <a:ext cx="1386501" cy="673098"/>
            <a:chOff x="6262493" y="240300"/>
            <a:chExt cx="1386501" cy="673098"/>
          </a:xfrm>
        </p:grpSpPr>
        <p:sp>
          <p:nvSpPr>
            <p:cNvPr id="2365" name="Google Shape;2365;p58"/>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58"/>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58"/>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58"/>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58"/>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58"/>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58"/>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58"/>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58"/>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58"/>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58"/>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58"/>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7" name="Google Shape;2377;p58"/>
          <p:cNvSpPr/>
          <p:nvPr/>
        </p:nvSpPr>
        <p:spPr>
          <a:xfrm rot="5622610">
            <a:off x="-658655" y="708411"/>
            <a:ext cx="1970123" cy="1169781"/>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8" name="Google Shape;2378;p58"/>
          <p:cNvGrpSpPr/>
          <p:nvPr/>
        </p:nvGrpSpPr>
        <p:grpSpPr>
          <a:xfrm>
            <a:off x="232197" y="-1"/>
            <a:ext cx="741626" cy="1195489"/>
            <a:chOff x="510547" y="4000024"/>
            <a:chExt cx="741626" cy="1195489"/>
          </a:xfrm>
        </p:grpSpPr>
        <p:sp>
          <p:nvSpPr>
            <p:cNvPr id="2379" name="Google Shape;2379;p58"/>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58"/>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58"/>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58"/>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58"/>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58"/>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58"/>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58"/>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58"/>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58"/>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58"/>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58"/>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58"/>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58"/>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58"/>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58"/>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58"/>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58"/>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7" name="Google Shape;2397;p58"/>
          <p:cNvSpPr/>
          <p:nvPr/>
        </p:nvSpPr>
        <p:spPr>
          <a:xfrm rot="266011">
            <a:off x="-902568" y="4578629"/>
            <a:ext cx="5129169" cy="845414"/>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58"/>
          <p:cNvSpPr/>
          <p:nvPr/>
        </p:nvSpPr>
        <p:spPr>
          <a:xfrm flipH="1" rot="10800000">
            <a:off x="7017293" y="4685618"/>
            <a:ext cx="2972232" cy="61665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58"/>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0" name="Google Shape;2400;p58"/>
          <p:cNvGrpSpPr/>
          <p:nvPr/>
        </p:nvGrpSpPr>
        <p:grpSpPr>
          <a:xfrm>
            <a:off x="3996424" y="4153050"/>
            <a:ext cx="745375" cy="1353225"/>
            <a:chOff x="4614150" y="3299838"/>
            <a:chExt cx="745375" cy="1353225"/>
          </a:xfrm>
        </p:grpSpPr>
        <p:sp>
          <p:nvSpPr>
            <p:cNvPr id="2401" name="Google Shape;2401;p58"/>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5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58"/>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58"/>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58"/>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58"/>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58"/>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8" name="Google Shape;2408;p58"/>
          <p:cNvSpPr/>
          <p:nvPr/>
        </p:nvSpPr>
        <p:spPr>
          <a:xfrm>
            <a:off x="7782902" y="-76198"/>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AND_BODY_1_1">
    <p:bg>
      <p:bgPr>
        <a:solidFill>
          <a:schemeClr val="accent2"/>
        </a:solidFill>
      </p:bgPr>
    </p:bg>
    <p:spTree>
      <p:nvGrpSpPr>
        <p:cNvPr id="2409" name="Shape 2409"/>
        <p:cNvGrpSpPr/>
        <p:nvPr/>
      </p:nvGrpSpPr>
      <p:grpSpPr>
        <a:xfrm>
          <a:off x="0" y="0"/>
          <a:ext cx="0" cy="0"/>
          <a:chOff x="0" y="0"/>
          <a:chExt cx="0" cy="0"/>
        </a:xfrm>
      </p:grpSpPr>
      <p:sp>
        <p:nvSpPr>
          <p:cNvPr id="2410" name="Google Shape;2410;p59"/>
          <p:cNvSpPr txBox="1"/>
          <p:nvPr>
            <p:ph type="title"/>
          </p:nvPr>
        </p:nvSpPr>
        <p:spPr>
          <a:xfrm>
            <a:off x="2035400" y="323964"/>
            <a:ext cx="4971000" cy="90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6000">
                <a:solidFill>
                  <a:schemeClr val="lt1"/>
                </a:solidFill>
              </a:defRPr>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2411" name="Google Shape;2411;p59"/>
          <p:cNvSpPr txBox="1"/>
          <p:nvPr>
            <p:ph idx="1" type="subTitle"/>
          </p:nvPr>
        </p:nvSpPr>
        <p:spPr>
          <a:xfrm>
            <a:off x="2357450" y="2386182"/>
            <a:ext cx="4429200" cy="90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400">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600"/>
              <a:buNone/>
              <a:defRPr>
                <a:solidFill>
                  <a:schemeClr val="lt1"/>
                </a:solidFill>
              </a:defRPr>
            </a:lvl3pPr>
            <a:lvl4pPr lvl="3" rtl="0">
              <a:spcBef>
                <a:spcPts val="0"/>
              </a:spcBef>
              <a:spcAft>
                <a:spcPts val="0"/>
              </a:spcAft>
              <a:buClr>
                <a:schemeClr val="lt1"/>
              </a:buClr>
              <a:buSzPts val="1600"/>
              <a:buNone/>
              <a:defRPr>
                <a:solidFill>
                  <a:schemeClr val="lt1"/>
                </a:solidFill>
              </a:defRPr>
            </a:lvl4pPr>
            <a:lvl5pPr lvl="4" rtl="0">
              <a:spcBef>
                <a:spcPts val="0"/>
              </a:spcBef>
              <a:spcAft>
                <a:spcPts val="0"/>
              </a:spcAft>
              <a:buClr>
                <a:schemeClr val="lt1"/>
              </a:buClr>
              <a:buSzPts val="1600"/>
              <a:buNone/>
              <a:defRPr>
                <a:solidFill>
                  <a:schemeClr val="lt1"/>
                </a:solidFill>
              </a:defRPr>
            </a:lvl5pPr>
            <a:lvl6pPr lvl="5" rtl="0">
              <a:spcBef>
                <a:spcPts val="0"/>
              </a:spcBef>
              <a:spcAft>
                <a:spcPts val="0"/>
              </a:spcAft>
              <a:buClr>
                <a:schemeClr val="lt1"/>
              </a:buClr>
              <a:buSzPts val="1600"/>
              <a:buNone/>
              <a:defRPr>
                <a:solidFill>
                  <a:schemeClr val="lt1"/>
                </a:solidFill>
              </a:defRPr>
            </a:lvl6pPr>
            <a:lvl7pPr lvl="6" rtl="0">
              <a:spcBef>
                <a:spcPts val="0"/>
              </a:spcBef>
              <a:spcAft>
                <a:spcPts val="0"/>
              </a:spcAft>
              <a:buClr>
                <a:schemeClr val="lt1"/>
              </a:buClr>
              <a:buSzPts val="1600"/>
              <a:buNone/>
              <a:defRPr>
                <a:solidFill>
                  <a:schemeClr val="lt1"/>
                </a:solidFill>
              </a:defRPr>
            </a:lvl7pPr>
            <a:lvl8pPr lvl="7" rtl="0">
              <a:spcBef>
                <a:spcPts val="0"/>
              </a:spcBef>
              <a:spcAft>
                <a:spcPts val="0"/>
              </a:spcAft>
              <a:buClr>
                <a:schemeClr val="lt1"/>
              </a:buClr>
              <a:buSzPts val="1600"/>
              <a:buNone/>
              <a:defRPr>
                <a:solidFill>
                  <a:schemeClr val="lt1"/>
                </a:solidFill>
              </a:defRPr>
            </a:lvl8pPr>
            <a:lvl9pPr lvl="8" rtl="0">
              <a:spcBef>
                <a:spcPts val="0"/>
              </a:spcBef>
              <a:spcAft>
                <a:spcPts val="0"/>
              </a:spcAft>
              <a:buClr>
                <a:schemeClr val="lt1"/>
              </a:buClr>
              <a:buSzPts val="1600"/>
              <a:buNone/>
              <a:defRPr>
                <a:solidFill>
                  <a:schemeClr val="lt1"/>
                </a:solidFill>
              </a:defRPr>
            </a:lvl9pPr>
          </a:lstStyle>
          <a:p/>
        </p:txBody>
      </p:sp>
      <p:sp>
        <p:nvSpPr>
          <p:cNvPr id="2412" name="Google Shape;2412;p59"/>
          <p:cNvSpPr txBox="1"/>
          <p:nvPr/>
        </p:nvSpPr>
        <p:spPr>
          <a:xfrm>
            <a:off x="2089025" y="3144481"/>
            <a:ext cx="4958700" cy="5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lt1"/>
                </a:solidFill>
                <a:latin typeface="Voces"/>
                <a:ea typeface="Voces"/>
                <a:cs typeface="Voces"/>
                <a:sym typeface="Voces"/>
              </a:rPr>
              <a:t>CREDITS: This presentation template was created by </a:t>
            </a:r>
            <a:r>
              <a:rPr b="1" lang="en" sz="1200">
                <a:solidFill>
                  <a:schemeClr val="lt1"/>
                </a:solidFill>
                <a:uFill>
                  <a:noFill/>
                </a:uFill>
                <a:latin typeface="Voces"/>
                <a:ea typeface="Voces"/>
                <a:cs typeface="Voces"/>
                <a:sym typeface="Voces"/>
                <a:hlinkClick r:id="rId2">
                  <a:extLst>
                    <a:ext uri="{A12FA001-AC4F-418D-AE19-62706E023703}">
                      <ahyp:hlinkClr val="tx"/>
                    </a:ext>
                  </a:extLst>
                </a:hlinkClick>
              </a:rPr>
              <a:t>Slidesgo</a:t>
            </a:r>
            <a:r>
              <a:rPr lang="en" sz="1200">
                <a:solidFill>
                  <a:schemeClr val="lt1"/>
                </a:solidFill>
                <a:latin typeface="Voces"/>
                <a:ea typeface="Voces"/>
                <a:cs typeface="Voces"/>
                <a:sym typeface="Voces"/>
              </a:rPr>
              <a:t>, including icons by </a:t>
            </a:r>
            <a:r>
              <a:rPr b="1" lang="en" sz="1200">
                <a:solidFill>
                  <a:schemeClr val="lt1"/>
                </a:solidFill>
                <a:uFill>
                  <a:noFill/>
                </a:uFill>
                <a:latin typeface="Voces"/>
                <a:ea typeface="Voces"/>
                <a:cs typeface="Voces"/>
                <a:sym typeface="Voces"/>
                <a:hlinkClick r:id="rId3">
                  <a:extLst>
                    <a:ext uri="{A12FA001-AC4F-418D-AE19-62706E023703}">
                      <ahyp:hlinkClr val="tx"/>
                    </a:ext>
                  </a:extLst>
                </a:hlinkClick>
              </a:rPr>
              <a:t>Flaticon</a:t>
            </a:r>
            <a:r>
              <a:rPr lang="en" sz="1200">
                <a:solidFill>
                  <a:schemeClr val="lt1"/>
                </a:solidFill>
                <a:latin typeface="Voces"/>
                <a:ea typeface="Voces"/>
                <a:cs typeface="Voces"/>
                <a:sym typeface="Voces"/>
              </a:rPr>
              <a:t>, infographics &amp; images by </a:t>
            </a:r>
            <a:r>
              <a:rPr b="1" lang="en" sz="1200">
                <a:solidFill>
                  <a:schemeClr val="lt1"/>
                </a:solidFill>
                <a:uFill>
                  <a:noFill/>
                </a:uFill>
                <a:latin typeface="Voces"/>
                <a:ea typeface="Voces"/>
                <a:cs typeface="Voces"/>
                <a:sym typeface="Voces"/>
                <a:hlinkClick r:id="rId4">
                  <a:extLst>
                    <a:ext uri="{A12FA001-AC4F-418D-AE19-62706E023703}">
                      <ahyp:hlinkClr val="tx"/>
                    </a:ext>
                  </a:extLst>
                </a:hlinkClick>
              </a:rPr>
              <a:t>Freepik</a:t>
            </a:r>
            <a:r>
              <a:rPr lang="en" sz="1200">
                <a:solidFill>
                  <a:schemeClr val="lt1"/>
                </a:solidFill>
                <a:latin typeface="Voces"/>
                <a:ea typeface="Voces"/>
                <a:cs typeface="Voces"/>
                <a:sym typeface="Voces"/>
              </a:rPr>
              <a:t> </a:t>
            </a:r>
            <a:endParaRPr sz="1200">
              <a:solidFill>
                <a:schemeClr val="lt1"/>
              </a:solidFill>
              <a:latin typeface="Voces"/>
              <a:ea typeface="Voces"/>
              <a:cs typeface="Voces"/>
              <a:sym typeface="Voces"/>
            </a:endParaRPr>
          </a:p>
        </p:txBody>
      </p:sp>
      <p:sp>
        <p:nvSpPr>
          <p:cNvPr id="2413" name="Google Shape;2413;p59"/>
          <p:cNvSpPr/>
          <p:nvPr/>
        </p:nvSpPr>
        <p:spPr>
          <a:xfrm rot="3113637">
            <a:off x="6806190" y="9351"/>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59"/>
          <p:cNvSpPr/>
          <p:nvPr/>
        </p:nvSpPr>
        <p:spPr>
          <a:xfrm>
            <a:off x="7768977" y="2"/>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415" name="Google Shape;2415;p59"/>
          <p:cNvGrpSpPr/>
          <p:nvPr/>
        </p:nvGrpSpPr>
        <p:grpSpPr>
          <a:xfrm flipH="1">
            <a:off x="7281422" y="1356637"/>
            <a:ext cx="1386501" cy="673098"/>
            <a:chOff x="6262493" y="240300"/>
            <a:chExt cx="1386501" cy="673098"/>
          </a:xfrm>
        </p:grpSpPr>
        <p:sp>
          <p:nvSpPr>
            <p:cNvPr id="2416" name="Google Shape;2416;p59"/>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59"/>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59"/>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59"/>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59"/>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59"/>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59"/>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59"/>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59"/>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59"/>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59"/>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59"/>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8" name="Google Shape;2428;p59"/>
          <p:cNvSpPr/>
          <p:nvPr/>
        </p:nvSpPr>
        <p:spPr>
          <a:xfrm rot="5622610">
            <a:off x="-417280" y="350211"/>
            <a:ext cx="1970123" cy="1169781"/>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9" name="Google Shape;2429;p59"/>
          <p:cNvGrpSpPr/>
          <p:nvPr/>
        </p:nvGrpSpPr>
        <p:grpSpPr>
          <a:xfrm>
            <a:off x="471447" y="375899"/>
            <a:ext cx="741626" cy="1195489"/>
            <a:chOff x="510547" y="4000024"/>
            <a:chExt cx="741626" cy="1195489"/>
          </a:xfrm>
        </p:grpSpPr>
        <p:sp>
          <p:nvSpPr>
            <p:cNvPr id="2430" name="Google Shape;2430;p59"/>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59"/>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59"/>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59"/>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59"/>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59"/>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9"/>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9"/>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9"/>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59"/>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59"/>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9"/>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59"/>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9"/>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59"/>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59"/>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59"/>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59"/>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8" name="Google Shape;2448;p59"/>
          <p:cNvSpPr/>
          <p:nvPr/>
        </p:nvSpPr>
        <p:spPr>
          <a:xfrm>
            <a:off x="5475" y="4355123"/>
            <a:ext cx="6757025"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59"/>
          <p:cNvSpPr/>
          <p:nvPr/>
        </p:nvSpPr>
        <p:spPr>
          <a:xfrm flipH="1">
            <a:off x="4166863" y="4298200"/>
            <a:ext cx="5129137" cy="845395"/>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59"/>
          <p:cNvSpPr/>
          <p:nvPr/>
        </p:nvSpPr>
        <p:spPr>
          <a:xfrm rot="10800000">
            <a:off x="2813868" y="4602043"/>
            <a:ext cx="2972232" cy="61665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59"/>
          <p:cNvSpPr/>
          <p:nvPr/>
        </p:nvSpPr>
        <p:spPr>
          <a:xfrm rot="-2319052">
            <a:off x="758800" y="3163042"/>
            <a:ext cx="1563242" cy="1281330"/>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2" name="Google Shape;2452;p59"/>
          <p:cNvGrpSpPr/>
          <p:nvPr/>
        </p:nvGrpSpPr>
        <p:grpSpPr>
          <a:xfrm>
            <a:off x="7601975" y="3299838"/>
            <a:ext cx="745375" cy="1353225"/>
            <a:chOff x="4614150" y="3299838"/>
            <a:chExt cx="745375" cy="1353225"/>
          </a:xfrm>
        </p:grpSpPr>
        <p:sp>
          <p:nvSpPr>
            <p:cNvPr id="2453" name="Google Shape;2453;p59"/>
            <p:cNvSpPr/>
            <p:nvPr/>
          </p:nvSpPr>
          <p:spPr>
            <a:xfrm>
              <a:off x="4614150" y="3299838"/>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5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9"/>
            <p:cNvSpPr/>
            <p:nvPr/>
          </p:nvSpPr>
          <p:spPr>
            <a:xfrm>
              <a:off x="4885025" y="4000888"/>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59"/>
            <p:cNvSpPr/>
            <p:nvPr/>
          </p:nvSpPr>
          <p:spPr>
            <a:xfrm>
              <a:off x="4826900" y="3820363"/>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59"/>
            <p:cNvSpPr/>
            <p:nvPr/>
          </p:nvSpPr>
          <p:spPr>
            <a:xfrm>
              <a:off x="4792125" y="4126163"/>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59"/>
            <p:cNvSpPr/>
            <p:nvPr/>
          </p:nvSpPr>
          <p:spPr>
            <a:xfrm>
              <a:off x="4949500" y="3520763"/>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59"/>
            <p:cNvSpPr/>
            <p:nvPr/>
          </p:nvSpPr>
          <p:spPr>
            <a:xfrm>
              <a:off x="4966375" y="3928438"/>
              <a:ext cx="105750" cy="68825"/>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0" name="Google Shape;2460;p59"/>
          <p:cNvSpPr/>
          <p:nvPr/>
        </p:nvSpPr>
        <p:spPr>
          <a:xfrm rot="7252578">
            <a:off x="7634698" y="4333703"/>
            <a:ext cx="2347112" cy="346459"/>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1_1">
    <p:bg>
      <p:bgPr>
        <a:solidFill>
          <a:schemeClr val="accent2"/>
        </a:solidFill>
      </p:bgPr>
    </p:bg>
    <p:spTree>
      <p:nvGrpSpPr>
        <p:cNvPr id="2461" name="Shape 2461"/>
        <p:cNvGrpSpPr/>
        <p:nvPr/>
      </p:nvGrpSpPr>
      <p:grpSpPr>
        <a:xfrm>
          <a:off x="0" y="0"/>
          <a:ext cx="0" cy="0"/>
          <a:chOff x="0" y="0"/>
          <a:chExt cx="0" cy="0"/>
        </a:xfrm>
      </p:grpSpPr>
      <p:sp>
        <p:nvSpPr>
          <p:cNvPr id="2462" name="Google Shape;2462;p60"/>
          <p:cNvSpPr/>
          <p:nvPr/>
        </p:nvSpPr>
        <p:spPr>
          <a:xfrm>
            <a:off x="2596700" y="878250"/>
            <a:ext cx="6547304" cy="4796171"/>
          </a:xfrm>
          <a:custGeom>
            <a:rect b="b" l="l" r="r" t="t"/>
            <a:pathLst>
              <a:path extrusionOk="0" h="54326" w="74161">
                <a:moveTo>
                  <a:pt x="27432" y="1"/>
                </a:moveTo>
                <a:cubicBezTo>
                  <a:pt x="26716" y="1"/>
                  <a:pt x="26003" y="58"/>
                  <a:pt x="25295" y="191"/>
                </a:cubicBezTo>
                <a:cubicBezTo>
                  <a:pt x="20603" y="1035"/>
                  <a:pt x="17157" y="4994"/>
                  <a:pt x="14371" y="8879"/>
                </a:cubicBezTo>
                <a:cubicBezTo>
                  <a:pt x="13198" y="10566"/>
                  <a:pt x="12025" y="12252"/>
                  <a:pt x="10925" y="13975"/>
                </a:cubicBezTo>
                <a:cubicBezTo>
                  <a:pt x="10302" y="14965"/>
                  <a:pt x="9789" y="16101"/>
                  <a:pt x="9019" y="16981"/>
                </a:cubicBezTo>
                <a:cubicBezTo>
                  <a:pt x="8579" y="17457"/>
                  <a:pt x="8139" y="18007"/>
                  <a:pt x="7809" y="18594"/>
                </a:cubicBezTo>
                <a:cubicBezTo>
                  <a:pt x="6929" y="19950"/>
                  <a:pt x="6123" y="21380"/>
                  <a:pt x="5390" y="22809"/>
                </a:cubicBezTo>
                <a:cubicBezTo>
                  <a:pt x="3923" y="25705"/>
                  <a:pt x="2714" y="28711"/>
                  <a:pt x="1797" y="31827"/>
                </a:cubicBezTo>
                <a:cubicBezTo>
                  <a:pt x="661" y="35603"/>
                  <a:pt x="1" y="40002"/>
                  <a:pt x="2237" y="43265"/>
                </a:cubicBezTo>
                <a:cubicBezTo>
                  <a:pt x="3154" y="44474"/>
                  <a:pt x="4253" y="45501"/>
                  <a:pt x="5536" y="46271"/>
                </a:cubicBezTo>
                <a:cubicBezTo>
                  <a:pt x="11805" y="50523"/>
                  <a:pt x="19430" y="52246"/>
                  <a:pt x="26945" y="53236"/>
                </a:cubicBezTo>
                <a:cubicBezTo>
                  <a:pt x="32638" y="53963"/>
                  <a:pt x="38362" y="54325"/>
                  <a:pt x="44080" y="54325"/>
                </a:cubicBezTo>
                <a:cubicBezTo>
                  <a:pt x="53642" y="54325"/>
                  <a:pt x="63188" y="53311"/>
                  <a:pt x="72547" y="51293"/>
                </a:cubicBezTo>
                <a:cubicBezTo>
                  <a:pt x="73097" y="51183"/>
                  <a:pt x="73610" y="51036"/>
                  <a:pt x="74160" y="50926"/>
                </a:cubicBezTo>
                <a:lnTo>
                  <a:pt x="74160" y="4187"/>
                </a:lnTo>
                <a:lnTo>
                  <a:pt x="74014" y="4260"/>
                </a:lnTo>
                <a:cubicBezTo>
                  <a:pt x="73794" y="4407"/>
                  <a:pt x="73574" y="4517"/>
                  <a:pt x="73354" y="4627"/>
                </a:cubicBezTo>
                <a:cubicBezTo>
                  <a:pt x="71778" y="5360"/>
                  <a:pt x="69871" y="5434"/>
                  <a:pt x="68185" y="5580"/>
                </a:cubicBezTo>
                <a:cubicBezTo>
                  <a:pt x="66956" y="5667"/>
                  <a:pt x="65727" y="5708"/>
                  <a:pt x="64500" y="5708"/>
                </a:cubicBezTo>
                <a:cubicBezTo>
                  <a:pt x="62617" y="5708"/>
                  <a:pt x="60739" y="5611"/>
                  <a:pt x="58874" y="5434"/>
                </a:cubicBezTo>
                <a:cubicBezTo>
                  <a:pt x="50736" y="4700"/>
                  <a:pt x="42634" y="3344"/>
                  <a:pt x="34716" y="1291"/>
                </a:cubicBezTo>
                <a:cubicBezTo>
                  <a:pt x="32336" y="668"/>
                  <a:pt x="29868" y="1"/>
                  <a:pt x="274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60"/>
          <p:cNvSpPr/>
          <p:nvPr/>
        </p:nvSpPr>
        <p:spPr>
          <a:xfrm rot="284115">
            <a:off x="2138764" y="4234861"/>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4" name="Google Shape;2464;p60"/>
          <p:cNvGrpSpPr/>
          <p:nvPr/>
        </p:nvGrpSpPr>
        <p:grpSpPr>
          <a:xfrm>
            <a:off x="236975" y="3956900"/>
            <a:ext cx="745375" cy="1353225"/>
            <a:chOff x="255975" y="3937900"/>
            <a:chExt cx="745375" cy="1353225"/>
          </a:xfrm>
        </p:grpSpPr>
        <p:sp>
          <p:nvSpPr>
            <p:cNvPr id="2465" name="Google Shape;2465;p60"/>
            <p:cNvSpPr/>
            <p:nvPr/>
          </p:nvSpPr>
          <p:spPr>
            <a:xfrm>
              <a:off x="255975" y="3937900"/>
              <a:ext cx="392375" cy="1353225"/>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60"/>
            <p:cNvSpPr/>
            <p:nvPr/>
          </p:nvSpPr>
          <p:spPr>
            <a:xfrm>
              <a:off x="526850" y="4638950"/>
              <a:ext cx="221825" cy="150500"/>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60"/>
            <p:cNvSpPr/>
            <p:nvPr/>
          </p:nvSpPr>
          <p:spPr>
            <a:xfrm>
              <a:off x="468725" y="4458425"/>
              <a:ext cx="94175" cy="404475"/>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60"/>
            <p:cNvSpPr/>
            <p:nvPr/>
          </p:nvSpPr>
          <p:spPr>
            <a:xfrm>
              <a:off x="433950" y="4764225"/>
              <a:ext cx="278775" cy="191100"/>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60"/>
            <p:cNvSpPr/>
            <p:nvPr/>
          </p:nvSpPr>
          <p:spPr>
            <a:xfrm>
              <a:off x="591325" y="4158825"/>
              <a:ext cx="410025" cy="513450"/>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0" name="Google Shape;2470;p60"/>
          <p:cNvSpPr/>
          <p:nvPr/>
        </p:nvSpPr>
        <p:spPr>
          <a:xfrm rot="-5751256">
            <a:off x="7495312" y="3807617"/>
            <a:ext cx="1563199" cy="128129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60"/>
          <p:cNvSpPr/>
          <p:nvPr/>
        </p:nvSpPr>
        <p:spPr>
          <a:xfrm rot="-10339277">
            <a:off x="8199101" y="1062615"/>
            <a:ext cx="1169743" cy="588421"/>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60"/>
          <p:cNvSpPr/>
          <p:nvPr/>
        </p:nvSpPr>
        <p:spPr>
          <a:xfrm rot="-5400000">
            <a:off x="-757390" y="1088852"/>
            <a:ext cx="2127125" cy="643625"/>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60"/>
          <p:cNvSpPr/>
          <p:nvPr/>
        </p:nvSpPr>
        <p:spPr>
          <a:xfrm rot="10800000">
            <a:off x="-217991" y="347100"/>
            <a:ext cx="931205" cy="667529"/>
          </a:xfrm>
          <a:custGeom>
            <a:rect b="b" l="l" r="r" t="t"/>
            <a:pathLst>
              <a:path extrusionOk="0" h="14848" w="20713">
                <a:moveTo>
                  <a:pt x="6709" y="1"/>
                </a:moveTo>
                <a:cubicBezTo>
                  <a:pt x="4656" y="3887"/>
                  <a:pt x="2420" y="7699"/>
                  <a:pt x="0" y="11365"/>
                </a:cubicBezTo>
                <a:cubicBezTo>
                  <a:pt x="5111" y="13675"/>
                  <a:pt x="10630" y="14847"/>
                  <a:pt x="16201" y="14847"/>
                </a:cubicBezTo>
                <a:cubicBezTo>
                  <a:pt x="17703" y="14847"/>
                  <a:pt x="19210" y="14762"/>
                  <a:pt x="20712" y="14591"/>
                </a:cubicBezTo>
                <a:lnTo>
                  <a:pt x="20712" y="6086"/>
                </a:lnTo>
                <a:cubicBezTo>
                  <a:pt x="17596" y="6013"/>
                  <a:pt x="14554" y="5206"/>
                  <a:pt x="11804" y="3777"/>
                </a:cubicBezTo>
                <a:cubicBezTo>
                  <a:pt x="9898" y="2824"/>
                  <a:pt x="8175" y="1541"/>
                  <a:pt x="67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2"/>
        </a:solidFill>
      </p:bgPr>
    </p:bg>
    <p:spTree>
      <p:nvGrpSpPr>
        <p:cNvPr id="212" name="Shape 212"/>
        <p:cNvGrpSpPr/>
        <p:nvPr/>
      </p:nvGrpSpPr>
      <p:grpSpPr>
        <a:xfrm>
          <a:off x="0" y="0"/>
          <a:ext cx="0" cy="0"/>
          <a:chOff x="0" y="0"/>
          <a:chExt cx="0" cy="0"/>
        </a:xfrm>
      </p:grpSpPr>
      <p:sp>
        <p:nvSpPr>
          <p:cNvPr id="213" name="Google Shape;213;p7"/>
          <p:cNvSpPr txBox="1"/>
          <p:nvPr>
            <p:ph type="title"/>
          </p:nvPr>
        </p:nvSpPr>
        <p:spPr>
          <a:xfrm>
            <a:off x="709600" y="421449"/>
            <a:ext cx="7721100" cy="5760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b="0">
                <a:solidFill>
                  <a:schemeClr val="accent3"/>
                </a:solidFill>
                <a:latin typeface="Calistoga"/>
                <a:ea typeface="Calistoga"/>
                <a:cs typeface="Calistoga"/>
                <a:sym typeface="Calistoga"/>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14" name="Google Shape;214;p7"/>
          <p:cNvSpPr txBox="1"/>
          <p:nvPr>
            <p:ph idx="1" type="body"/>
          </p:nvPr>
        </p:nvSpPr>
        <p:spPr>
          <a:xfrm>
            <a:off x="728305" y="2478320"/>
            <a:ext cx="4607700" cy="2106300"/>
          </a:xfrm>
          <a:prstGeom prst="rect">
            <a:avLst/>
          </a:prstGeom>
        </p:spPr>
        <p:txBody>
          <a:bodyPr anchorCtr="0" anchor="t" bIns="91425" lIns="91425" spcFirstLastPara="1" rIns="91425" wrap="square" tIns="91425">
            <a:noAutofit/>
          </a:bodyPr>
          <a:lstStyle>
            <a:lvl1pPr indent="-279400" lvl="0" marL="457200">
              <a:spcBef>
                <a:spcPts val="0"/>
              </a:spcBef>
              <a:spcAft>
                <a:spcPts val="0"/>
              </a:spcAft>
              <a:buClr>
                <a:schemeClr val="lt1"/>
              </a:buClr>
              <a:buSzPts val="800"/>
              <a:buFont typeface="Open Sans"/>
              <a:buChar char="●"/>
              <a:defRPr sz="1400">
                <a:latin typeface="Voces"/>
                <a:ea typeface="Voces"/>
                <a:cs typeface="Voces"/>
                <a:sym typeface="Voces"/>
              </a:defRPr>
            </a:lvl1pPr>
            <a:lvl2pPr indent="-279400" lvl="1" marL="914400">
              <a:spcBef>
                <a:spcPts val="0"/>
              </a:spcBef>
              <a:spcAft>
                <a:spcPts val="0"/>
              </a:spcAft>
              <a:buClr>
                <a:srgbClr val="999999"/>
              </a:buClr>
              <a:buSzPts val="800"/>
              <a:buFont typeface="Open Sans"/>
              <a:buChar char="○"/>
              <a:defRPr/>
            </a:lvl2pPr>
            <a:lvl3pPr indent="-279400" lvl="2" marL="1371600">
              <a:spcBef>
                <a:spcPts val="0"/>
              </a:spcBef>
              <a:spcAft>
                <a:spcPts val="0"/>
              </a:spcAft>
              <a:buClr>
                <a:srgbClr val="999999"/>
              </a:buClr>
              <a:buSzPts val="800"/>
              <a:buFont typeface="Open Sans"/>
              <a:buChar char="■"/>
              <a:defRPr/>
            </a:lvl3pPr>
            <a:lvl4pPr indent="-279400" lvl="3" marL="1828800">
              <a:spcBef>
                <a:spcPts val="0"/>
              </a:spcBef>
              <a:spcAft>
                <a:spcPts val="0"/>
              </a:spcAft>
              <a:buClr>
                <a:srgbClr val="999999"/>
              </a:buClr>
              <a:buSzPts val="800"/>
              <a:buFont typeface="Open Sans"/>
              <a:buChar char="●"/>
              <a:defRPr/>
            </a:lvl4pPr>
            <a:lvl5pPr indent="-304800" lvl="4" marL="2286000">
              <a:spcBef>
                <a:spcPts val="0"/>
              </a:spcBef>
              <a:spcAft>
                <a:spcPts val="0"/>
              </a:spcAft>
              <a:buClr>
                <a:srgbClr val="999999"/>
              </a:buClr>
              <a:buSzPts val="1200"/>
              <a:buFont typeface="Open Sans"/>
              <a:buChar char="○"/>
              <a:defRPr/>
            </a:lvl5pPr>
            <a:lvl6pPr indent="-304800" lvl="5" marL="2743200">
              <a:spcBef>
                <a:spcPts val="0"/>
              </a:spcBef>
              <a:spcAft>
                <a:spcPts val="0"/>
              </a:spcAft>
              <a:buClr>
                <a:srgbClr val="999999"/>
              </a:buClr>
              <a:buSzPts val="1200"/>
              <a:buFont typeface="Open Sans"/>
              <a:buChar char="■"/>
              <a:defRPr/>
            </a:lvl6pPr>
            <a:lvl7pPr indent="-273050" lvl="6" marL="3200400">
              <a:spcBef>
                <a:spcPts val="0"/>
              </a:spcBef>
              <a:spcAft>
                <a:spcPts val="0"/>
              </a:spcAft>
              <a:buClr>
                <a:srgbClr val="999999"/>
              </a:buClr>
              <a:buSzPts val="700"/>
              <a:buFont typeface="Open Sans"/>
              <a:buChar char="●"/>
              <a:defRPr/>
            </a:lvl7pPr>
            <a:lvl8pPr indent="-273050" lvl="7" marL="3657600">
              <a:spcBef>
                <a:spcPts val="0"/>
              </a:spcBef>
              <a:spcAft>
                <a:spcPts val="0"/>
              </a:spcAft>
              <a:buClr>
                <a:srgbClr val="999999"/>
              </a:buClr>
              <a:buSzPts val="700"/>
              <a:buFont typeface="Open Sans"/>
              <a:buChar char="○"/>
              <a:defRPr/>
            </a:lvl8pPr>
            <a:lvl9pPr indent="-266700" lvl="8" marL="4114800">
              <a:spcBef>
                <a:spcPts val="0"/>
              </a:spcBef>
              <a:spcAft>
                <a:spcPts val="0"/>
              </a:spcAft>
              <a:buClr>
                <a:srgbClr val="999999"/>
              </a:buClr>
              <a:buSzPts val="600"/>
              <a:buFont typeface="Open Sans"/>
              <a:buChar char="■"/>
              <a:defRPr/>
            </a:lvl9pPr>
          </a:lstStyle>
          <a:p/>
        </p:txBody>
      </p:sp>
      <p:sp>
        <p:nvSpPr>
          <p:cNvPr id="215" name="Google Shape;215;p7"/>
          <p:cNvSpPr txBox="1"/>
          <p:nvPr>
            <p:ph idx="2" type="subTitle"/>
          </p:nvPr>
        </p:nvSpPr>
        <p:spPr>
          <a:xfrm>
            <a:off x="709600" y="1347895"/>
            <a:ext cx="2565900" cy="4857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sz="2600">
                <a:solidFill>
                  <a:schemeClr val="accent1"/>
                </a:solidFill>
                <a:latin typeface="Calistoga"/>
                <a:ea typeface="Calistoga"/>
                <a:cs typeface="Calistoga"/>
                <a:sym typeface="Calistoga"/>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216" name="Google Shape;216;p7"/>
          <p:cNvSpPr txBox="1"/>
          <p:nvPr>
            <p:ph hasCustomPrompt="1" idx="3" type="title"/>
          </p:nvPr>
        </p:nvSpPr>
        <p:spPr>
          <a:xfrm>
            <a:off x="710466" y="1805095"/>
            <a:ext cx="2031900" cy="48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0"/>
              <a:buNone/>
              <a:defRPr b="0" sz="2600">
                <a:solidFill>
                  <a:schemeClr val="lt1"/>
                </a:solidFill>
                <a:latin typeface="Calistoga"/>
                <a:ea typeface="Calistoga"/>
                <a:cs typeface="Calistoga"/>
                <a:sym typeface="Calistoga"/>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17" name="Google Shape;217;p7"/>
          <p:cNvSpPr/>
          <p:nvPr/>
        </p:nvSpPr>
        <p:spPr>
          <a:xfrm rot="631279">
            <a:off x="7690571" y="3200236"/>
            <a:ext cx="1432187" cy="1173909"/>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rot="284115">
            <a:off x="7065789" y="1412511"/>
            <a:ext cx="1724961" cy="102421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5330091" y="2177355"/>
            <a:ext cx="2545500" cy="25455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rot="-9900107">
            <a:off x="7262769" y="-42954"/>
            <a:ext cx="2121952" cy="125985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 name="Google Shape;221;p7"/>
          <p:cNvGrpSpPr/>
          <p:nvPr/>
        </p:nvGrpSpPr>
        <p:grpSpPr>
          <a:xfrm>
            <a:off x="5229248" y="898924"/>
            <a:ext cx="1209930" cy="1048028"/>
            <a:chOff x="5229248" y="898924"/>
            <a:chExt cx="1209930" cy="1048028"/>
          </a:xfrm>
        </p:grpSpPr>
        <p:sp>
          <p:nvSpPr>
            <p:cNvPr id="222" name="Google Shape;222;p7"/>
            <p:cNvSpPr/>
            <p:nvPr/>
          </p:nvSpPr>
          <p:spPr>
            <a:xfrm rot="-1312267">
              <a:off x="5738194" y="1500122"/>
              <a:ext cx="26729" cy="19762"/>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rot="-1312267">
              <a:off x="5844787" y="1484422"/>
              <a:ext cx="29041" cy="20933"/>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rot="-1312267">
              <a:off x="5760894" y="1418750"/>
              <a:ext cx="36040" cy="32144"/>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rot="-1312267">
              <a:off x="5942757" y="1271235"/>
              <a:ext cx="37180" cy="30213"/>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rot="-1312267">
              <a:off x="5897194" y="1418190"/>
              <a:ext cx="38352" cy="32556"/>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rot="-1312267">
              <a:off x="6067887" y="1562551"/>
              <a:ext cx="32525" cy="40695"/>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rot="-1312267">
              <a:off x="5795316" y="1329791"/>
              <a:ext cx="51114" cy="54598"/>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rot="-1312267">
              <a:off x="5643133" y="1219725"/>
              <a:ext cx="53426" cy="39492"/>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rot="-1312267">
              <a:off x="5669359" y="1104610"/>
              <a:ext cx="58082" cy="44147"/>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rot="-1312267">
              <a:off x="5548133" y="1318339"/>
              <a:ext cx="73188" cy="56910"/>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rot="-1312267">
              <a:off x="5547673" y="1145081"/>
              <a:ext cx="49974" cy="44147"/>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rot="-1312267">
              <a:off x="5434908" y="1134236"/>
              <a:ext cx="25589" cy="19762"/>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rot="-1312267">
              <a:off x="5297086" y="976303"/>
              <a:ext cx="29041" cy="22105"/>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rot="-1312267">
              <a:off x="5232008" y="902979"/>
              <a:ext cx="25589" cy="19762"/>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rot="-1312267">
              <a:off x="6074647" y="1388303"/>
              <a:ext cx="66221" cy="48771"/>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rot="-1312267">
              <a:off x="5796620" y="1630261"/>
              <a:ext cx="69704" cy="5488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rot="-1312267">
              <a:off x="6190895" y="1686752"/>
              <a:ext cx="38352" cy="30213"/>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rot="-1312267">
              <a:off x="6252449" y="1784569"/>
              <a:ext cx="38352" cy="29073"/>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rot="-1312267">
              <a:off x="6393003" y="1908904"/>
              <a:ext cx="41835" cy="31384"/>
            </a:xfrm>
            <a:custGeom>
              <a:rect b="b" l="l" r="r" t="t"/>
              <a:pathLst>
                <a:path extrusionOk="0" h="991" w="1321">
                  <a:moveTo>
                    <a:pt x="661" y="1"/>
                  </a:moveTo>
                  <a:cubicBezTo>
                    <a:pt x="1" y="1"/>
                    <a:pt x="1" y="991"/>
                    <a:pt x="661" y="991"/>
                  </a:cubicBezTo>
                  <a:cubicBezTo>
                    <a:pt x="1320" y="991"/>
                    <a:pt x="1320" y="1"/>
                    <a:pt x="6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a:off x="7882401" y="4108055"/>
            <a:ext cx="862275" cy="954996"/>
            <a:chOff x="7882401" y="4108055"/>
            <a:chExt cx="862275" cy="954996"/>
          </a:xfrm>
        </p:grpSpPr>
        <p:sp>
          <p:nvSpPr>
            <p:cNvPr id="242" name="Google Shape;242;p7"/>
            <p:cNvSpPr/>
            <p:nvPr/>
          </p:nvSpPr>
          <p:spPr>
            <a:xfrm>
              <a:off x="8244410" y="4519070"/>
              <a:ext cx="28052" cy="21040"/>
            </a:xfrm>
            <a:custGeom>
              <a:rect b="b" l="l" r="r" t="t"/>
              <a:pathLst>
                <a:path extrusionOk="0" h="441" w="588">
                  <a:moveTo>
                    <a:pt x="294" y="0"/>
                  </a:moveTo>
                  <a:cubicBezTo>
                    <a:pt x="1" y="0"/>
                    <a:pt x="1" y="440"/>
                    <a:pt x="294" y="440"/>
                  </a:cubicBezTo>
                  <a:cubicBezTo>
                    <a:pt x="587" y="440"/>
                    <a:pt x="587" y="0"/>
                    <a:pt x="2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8295124" y="4709716"/>
              <a:ext cx="31535" cy="28006"/>
            </a:xfrm>
            <a:custGeom>
              <a:rect b="b" l="l" r="r" t="t"/>
              <a:pathLst>
                <a:path extrusionOk="0" h="587" w="661">
                  <a:moveTo>
                    <a:pt x="331" y="0"/>
                  </a:moveTo>
                  <a:cubicBezTo>
                    <a:pt x="1" y="37"/>
                    <a:pt x="1" y="513"/>
                    <a:pt x="331" y="587"/>
                  </a:cubicBezTo>
                  <a:cubicBezTo>
                    <a:pt x="661" y="513"/>
                    <a:pt x="661" y="37"/>
                    <a:pt x="3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8456043" y="4707951"/>
              <a:ext cx="42030" cy="29771"/>
            </a:xfrm>
            <a:custGeom>
              <a:rect b="b" l="l" r="r" t="t"/>
              <a:pathLst>
                <a:path extrusionOk="0" h="624" w="881">
                  <a:moveTo>
                    <a:pt x="440" y="1"/>
                  </a:moveTo>
                  <a:cubicBezTo>
                    <a:pt x="1" y="1"/>
                    <a:pt x="1" y="624"/>
                    <a:pt x="440" y="624"/>
                  </a:cubicBezTo>
                  <a:cubicBezTo>
                    <a:pt x="880" y="624"/>
                    <a:pt x="880"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8450795" y="4851365"/>
              <a:ext cx="28052" cy="40267"/>
            </a:xfrm>
            <a:custGeom>
              <a:rect b="b" l="l" r="r" t="t"/>
              <a:pathLst>
                <a:path extrusionOk="0" h="844" w="588">
                  <a:moveTo>
                    <a:pt x="220" y="0"/>
                  </a:moveTo>
                  <a:cubicBezTo>
                    <a:pt x="184" y="0"/>
                    <a:pt x="147" y="37"/>
                    <a:pt x="111" y="74"/>
                  </a:cubicBezTo>
                  <a:lnTo>
                    <a:pt x="74" y="147"/>
                  </a:lnTo>
                  <a:cubicBezTo>
                    <a:pt x="37" y="184"/>
                    <a:pt x="1" y="220"/>
                    <a:pt x="1" y="294"/>
                  </a:cubicBezTo>
                  <a:lnTo>
                    <a:pt x="1" y="550"/>
                  </a:lnTo>
                  <a:cubicBezTo>
                    <a:pt x="1" y="587"/>
                    <a:pt x="1" y="624"/>
                    <a:pt x="37" y="660"/>
                  </a:cubicBezTo>
                  <a:cubicBezTo>
                    <a:pt x="37" y="734"/>
                    <a:pt x="111" y="807"/>
                    <a:pt x="184" y="807"/>
                  </a:cubicBezTo>
                  <a:cubicBezTo>
                    <a:pt x="220" y="844"/>
                    <a:pt x="257" y="844"/>
                    <a:pt x="294" y="844"/>
                  </a:cubicBezTo>
                  <a:lnTo>
                    <a:pt x="367" y="844"/>
                  </a:lnTo>
                  <a:cubicBezTo>
                    <a:pt x="440" y="844"/>
                    <a:pt x="477" y="807"/>
                    <a:pt x="514" y="770"/>
                  </a:cubicBezTo>
                  <a:lnTo>
                    <a:pt x="550" y="697"/>
                  </a:lnTo>
                  <a:cubicBezTo>
                    <a:pt x="587" y="660"/>
                    <a:pt x="587" y="624"/>
                    <a:pt x="587" y="550"/>
                  </a:cubicBezTo>
                  <a:lnTo>
                    <a:pt x="587" y="294"/>
                  </a:lnTo>
                  <a:cubicBezTo>
                    <a:pt x="587" y="257"/>
                    <a:pt x="587" y="220"/>
                    <a:pt x="587" y="184"/>
                  </a:cubicBezTo>
                  <a:cubicBezTo>
                    <a:pt x="550" y="147"/>
                    <a:pt x="550" y="110"/>
                    <a:pt x="514" y="74"/>
                  </a:cubicBezTo>
                  <a:cubicBezTo>
                    <a:pt x="477" y="37"/>
                    <a:pt x="440" y="37"/>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8361581" y="4963290"/>
              <a:ext cx="77000" cy="59494"/>
            </a:xfrm>
            <a:custGeom>
              <a:rect b="b" l="l" r="r" t="t"/>
              <a:pathLst>
                <a:path extrusionOk="0" h="1247" w="1614">
                  <a:moveTo>
                    <a:pt x="807" y="1"/>
                  </a:moveTo>
                  <a:cubicBezTo>
                    <a:pt x="1" y="1"/>
                    <a:pt x="1" y="1247"/>
                    <a:pt x="807" y="1247"/>
                  </a:cubicBezTo>
                  <a:cubicBezTo>
                    <a:pt x="1614" y="1247"/>
                    <a:pt x="1614"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8585475" y="4959808"/>
              <a:ext cx="42030" cy="42033"/>
            </a:xfrm>
            <a:custGeom>
              <a:rect b="b" l="l" r="r" t="t"/>
              <a:pathLst>
                <a:path extrusionOk="0" h="881" w="881">
                  <a:moveTo>
                    <a:pt x="440" y="0"/>
                  </a:moveTo>
                  <a:cubicBezTo>
                    <a:pt x="0" y="110"/>
                    <a:pt x="0" y="733"/>
                    <a:pt x="440" y="880"/>
                  </a:cubicBezTo>
                  <a:cubicBezTo>
                    <a:pt x="880" y="733"/>
                    <a:pt x="880" y="110"/>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8289924" y="4826890"/>
              <a:ext cx="66457" cy="50763"/>
            </a:xfrm>
            <a:custGeom>
              <a:rect b="b" l="l" r="r" t="t"/>
              <a:pathLst>
                <a:path extrusionOk="0" h="1064" w="1393">
                  <a:moveTo>
                    <a:pt x="697" y="0"/>
                  </a:moveTo>
                  <a:cubicBezTo>
                    <a:pt x="0" y="0"/>
                    <a:pt x="0" y="1063"/>
                    <a:pt x="697" y="1063"/>
                  </a:cubicBezTo>
                  <a:cubicBezTo>
                    <a:pt x="1393" y="1063"/>
                    <a:pt x="1393" y="0"/>
                    <a:pt x="6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p:nvPr/>
          </p:nvSpPr>
          <p:spPr>
            <a:xfrm>
              <a:off x="8284676" y="4704420"/>
              <a:ext cx="52478" cy="38550"/>
            </a:xfrm>
            <a:custGeom>
              <a:rect b="b" l="l" r="r" t="t"/>
              <a:pathLst>
                <a:path extrusionOk="0" h="808" w="1100">
                  <a:moveTo>
                    <a:pt x="584" y="0"/>
                  </a:moveTo>
                  <a:cubicBezTo>
                    <a:pt x="573" y="0"/>
                    <a:pt x="562" y="0"/>
                    <a:pt x="550" y="1"/>
                  </a:cubicBezTo>
                  <a:cubicBezTo>
                    <a:pt x="0" y="1"/>
                    <a:pt x="0" y="808"/>
                    <a:pt x="550" y="808"/>
                  </a:cubicBezTo>
                  <a:cubicBezTo>
                    <a:pt x="1088" y="808"/>
                    <a:pt x="1100" y="0"/>
                    <a:pt x="5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8195462" y="4487582"/>
              <a:ext cx="56009" cy="54628"/>
            </a:xfrm>
            <a:custGeom>
              <a:rect b="b" l="l" r="r" t="t"/>
              <a:pathLst>
                <a:path extrusionOk="0" h="1145" w="1174">
                  <a:moveTo>
                    <a:pt x="697" y="1"/>
                  </a:moveTo>
                  <a:cubicBezTo>
                    <a:pt x="660" y="1"/>
                    <a:pt x="633" y="10"/>
                    <a:pt x="610" y="23"/>
                  </a:cubicBezTo>
                  <a:lnTo>
                    <a:pt x="610" y="23"/>
                  </a:lnTo>
                  <a:cubicBezTo>
                    <a:pt x="578" y="25"/>
                    <a:pt x="546" y="29"/>
                    <a:pt x="514" y="37"/>
                  </a:cubicBezTo>
                  <a:cubicBezTo>
                    <a:pt x="477" y="74"/>
                    <a:pt x="440" y="74"/>
                    <a:pt x="367" y="111"/>
                  </a:cubicBezTo>
                  <a:lnTo>
                    <a:pt x="257" y="184"/>
                  </a:lnTo>
                  <a:cubicBezTo>
                    <a:pt x="74" y="257"/>
                    <a:pt x="0" y="441"/>
                    <a:pt x="0" y="624"/>
                  </a:cubicBezTo>
                  <a:cubicBezTo>
                    <a:pt x="0" y="770"/>
                    <a:pt x="37" y="917"/>
                    <a:pt x="147" y="990"/>
                  </a:cubicBezTo>
                  <a:cubicBezTo>
                    <a:pt x="257" y="1100"/>
                    <a:pt x="367" y="1137"/>
                    <a:pt x="514" y="1137"/>
                  </a:cubicBezTo>
                  <a:cubicBezTo>
                    <a:pt x="537" y="1142"/>
                    <a:pt x="561" y="1144"/>
                    <a:pt x="585" y="1144"/>
                  </a:cubicBezTo>
                  <a:cubicBezTo>
                    <a:pt x="743" y="1144"/>
                    <a:pt x="894" y="1040"/>
                    <a:pt x="990" y="880"/>
                  </a:cubicBezTo>
                  <a:lnTo>
                    <a:pt x="1027" y="770"/>
                  </a:lnTo>
                  <a:cubicBezTo>
                    <a:pt x="1064" y="697"/>
                    <a:pt x="1100" y="660"/>
                    <a:pt x="1100" y="624"/>
                  </a:cubicBezTo>
                  <a:cubicBezTo>
                    <a:pt x="1111" y="582"/>
                    <a:pt x="1115" y="543"/>
                    <a:pt x="1115" y="506"/>
                  </a:cubicBezTo>
                  <a:lnTo>
                    <a:pt x="1115" y="506"/>
                  </a:lnTo>
                  <a:cubicBezTo>
                    <a:pt x="1134" y="456"/>
                    <a:pt x="1154" y="407"/>
                    <a:pt x="1174" y="367"/>
                  </a:cubicBezTo>
                  <a:cubicBezTo>
                    <a:pt x="1137" y="257"/>
                    <a:pt x="1100" y="184"/>
                    <a:pt x="1064" y="111"/>
                  </a:cubicBezTo>
                  <a:cubicBezTo>
                    <a:pt x="990" y="37"/>
                    <a:pt x="880" y="1"/>
                    <a:pt x="8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8073043" y="4625748"/>
              <a:ext cx="57774" cy="40267"/>
            </a:xfrm>
            <a:custGeom>
              <a:rect b="b" l="l" r="r" t="t"/>
              <a:pathLst>
                <a:path extrusionOk="0" h="844" w="1211">
                  <a:moveTo>
                    <a:pt x="404" y="1"/>
                  </a:moveTo>
                  <a:cubicBezTo>
                    <a:pt x="184" y="1"/>
                    <a:pt x="0" y="184"/>
                    <a:pt x="0" y="440"/>
                  </a:cubicBezTo>
                  <a:cubicBezTo>
                    <a:pt x="0" y="660"/>
                    <a:pt x="184" y="844"/>
                    <a:pt x="404" y="844"/>
                  </a:cubicBezTo>
                  <a:lnTo>
                    <a:pt x="660" y="844"/>
                  </a:lnTo>
                  <a:cubicBezTo>
                    <a:pt x="1210" y="844"/>
                    <a:pt x="1210" y="37"/>
                    <a:pt x="660" y="37"/>
                  </a:cubicBezTo>
                  <a:lnTo>
                    <a:pt x="6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8067795" y="4426371"/>
              <a:ext cx="42030" cy="26288"/>
            </a:xfrm>
            <a:custGeom>
              <a:rect b="b" l="l" r="r" t="t"/>
              <a:pathLst>
                <a:path extrusionOk="0" h="551" w="881">
                  <a:moveTo>
                    <a:pt x="514" y="1"/>
                  </a:moveTo>
                  <a:lnTo>
                    <a:pt x="514" y="37"/>
                  </a:lnTo>
                  <a:lnTo>
                    <a:pt x="257" y="37"/>
                  </a:lnTo>
                  <a:cubicBezTo>
                    <a:pt x="242" y="33"/>
                    <a:pt x="226" y="32"/>
                    <a:pt x="212" y="32"/>
                  </a:cubicBezTo>
                  <a:cubicBezTo>
                    <a:pt x="88" y="32"/>
                    <a:pt x="0" y="163"/>
                    <a:pt x="0" y="294"/>
                  </a:cubicBezTo>
                  <a:cubicBezTo>
                    <a:pt x="0" y="404"/>
                    <a:pt x="110" y="514"/>
                    <a:pt x="257" y="550"/>
                  </a:cubicBezTo>
                  <a:lnTo>
                    <a:pt x="514" y="550"/>
                  </a:lnTo>
                  <a:cubicBezTo>
                    <a:pt x="880" y="550"/>
                    <a:pt x="880" y="1"/>
                    <a:pt x="5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7966368" y="4255000"/>
              <a:ext cx="45513" cy="36737"/>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7882401" y="4108055"/>
              <a:ext cx="57774" cy="47281"/>
            </a:xfrm>
            <a:custGeom>
              <a:rect b="b" l="l" r="r" t="t"/>
              <a:pathLst>
                <a:path extrusionOk="0" h="991" w="1211">
                  <a:moveTo>
                    <a:pt x="624" y="1"/>
                  </a:moveTo>
                  <a:cubicBezTo>
                    <a:pt x="1" y="74"/>
                    <a:pt x="1" y="917"/>
                    <a:pt x="624" y="991"/>
                  </a:cubicBezTo>
                  <a:cubicBezTo>
                    <a:pt x="1210" y="917"/>
                    <a:pt x="1210" y="74"/>
                    <a:pt x="6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8699163" y="5026267"/>
              <a:ext cx="45513" cy="36784"/>
            </a:xfrm>
            <a:custGeom>
              <a:rect b="b" l="l" r="r" t="t"/>
              <a:pathLst>
                <a:path extrusionOk="0" h="771"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7"/>
          <p:cNvSpPr/>
          <p:nvPr/>
        </p:nvSpPr>
        <p:spPr>
          <a:xfrm>
            <a:off x="-57925" y="4388400"/>
            <a:ext cx="1319725" cy="78360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a:off x="-91175" y="4040100"/>
            <a:ext cx="741826" cy="1079669"/>
          </a:xfrm>
          <a:custGeom>
            <a:rect b="b" l="l" r="r" t="t"/>
            <a:pathLst>
              <a:path extrusionOk="0" h="35962" w="24709">
                <a:moveTo>
                  <a:pt x="20466" y="0"/>
                </a:moveTo>
                <a:cubicBezTo>
                  <a:pt x="12438" y="0"/>
                  <a:pt x="4856" y="4425"/>
                  <a:pt x="0" y="10778"/>
                </a:cubicBezTo>
                <a:lnTo>
                  <a:pt x="0" y="35962"/>
                </a:lnTo>
                <a:lnTo>
                  <a:pt x="9605" y="35962"/>
                </a:lnTo>
                <a:cubicBezTo>
                  <a:pt x="8469" y="31599"/>
                  <a:pt x="8285" y="27091"/>
                  <a:pt x="9568" y="22838"/>
                </a:cubicBezTo>
                <a:cubicBezTo>
                  <a:pt x="11468" y="16504"/>
                  <a:pt x="17355" y="11116"/>
                  <a:pt x="23887" y="11116"/>
                </a:cubicBezTo>
                <a:cubicBezTo>
                  <a:pt x="24160" y="11116"/>
                  <a:pt x="24433" y="11125"/>
                  <a:pt x="24708" y="11144"/>
                </a:cubicBezTo>
                <a:cubicBezTo>
                  <a:pt x="22985" y="7552"/>
                  <a:pt x="21592" y="3813"/>
                  <a:pt x="20566" y="0"/>
                </a:cubicBezTo>
                <a:cubicBezTo>
                  <a:pt x="20533" y="0"/>
                  <a:pt x="20500" y="0"/>
                  <a:pt x="2046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7"/>
          <p:cNvGrpSpPr/>
          <p:nvPr/>
        </p:nvGrpSpPr>
        <p:grpSpPr>
          <a:xfrm>
            <a:off x="-605888" y="3025234"/>
            <a:ext cx="1395308" cy="1361806"/>
            <a:chOff x="-605888" y="3025234"/>
            <a:chExt cx="1395308" cy="1361806"/>
          </a:xfrm>
        </p:grpSpPr>
        <p:sp>
          <p:nvSpPr>
            <p:cNvPr id="259" name="Google Shape;259;p7"/>
            <p:cNvSpPr/>
            <p:nvPr/>
          </p:nvSpPr>
          <p:spPr>
            <a:xfrm rot="3361624">
              <a:off x="-373834" y="31786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rot="3361624">
              <a:off x="297454" y="36363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rot="3361624">
              <a:off x="269249" y="36780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rot="3361624">
              <a:off x="-17333" y="36316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rot="3361624">
              <a:off x="201232" y="37898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rot="3361624">
              <a:off x="322719" y="31927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7"/>
          <p:cNvSpPr/>
          <p:nvPr/>
        </p:nvSpPr>
        <p:spPr>
          <a:xfrm rot="-4569998">
            <a:off x="-893796" y="893355"/>
            <a:ext cx="2347062" cy="346452"/>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accen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rot="5720879">
            <a:off x="-601565" y="5648"/>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rot="9557666">
            <a:off x="4463550" y="-252076"/>
            <a:ext cx="1319852" cy="783676"/>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4_1_2">
    <p:spTree>
      <p:nvGrpSpPr>
        <p:cNvPr id="2474" name="Shape 2474"/>
        <p:cNvGrpSpPr/>
        <p:nvPr/>
      </p:nvGrpSpPr>
      <p:grpSpPr>
        <a:xfrm>
          <a:off x="0" y="0"/>
          <a:ext cx="0" cy="0"/>
          <a:chOff x="0" y="0"/>
          <a:chExt cx="0" cy="0"/>
        </a:xfrm>
      </p:grpSpPr>
      <p:sp>
        <p:nvSpPr>
          <p:cNvPr id="2475" name="Google Shape;2475;p61"/>
          <p:cNvSpPr/>
          <p:nvPr/>
        </p:nvSpPr>
        <p:spPr>
          <a:xfrm rot="5400000">
            <a:off x="7556147" y="120881"/>
            <a:ext cx="2766964" cy="837227"/>
          </a:xfrm>
          <a:custGeom>
            <a:rect b="b" l="l" r="r" t="t"/>
            <a:pathLst>
              <a:path extrusionOk="0" h="25745" w="85085">
                <a:moveTo>
                  <a:pt x="1" y="0"/>
                </a:moveTo>
                <a:lnTo>
                  <a:pt x="1" y="2530"/>
                </a:lnTo>
                <a:cubicBezTo>
                  <a:pt x="7662" y="6306"/>
                  <a:pt x="12941" y="13674"/>
                  <a:pt x="19906" y="18696"/>
                </a:cubicBezTo>
                <a:cubicBezTo>
                  <a:pt x="20126" y="18879"/>
                  <a:pt x="20346" y="19026"/>
                  <a:pt x="20603" y="19209"/>
                </a:cubicBezTo>
                <a:cubicBezTo>
                  <a:pt x="26913" y="23518"/>
                  <a:pt x="34555" y="25744"/>
                  <a:pt x="42184" y="25744"/>
                </a:cubicBezTo>
                <a:cubicBezTo>
                  <a:pt x="47275" y="25744"/>
                  <a:pt x="52360" y="24753"/>
                  <a:pt x="57041" y="22728"/>
                </a:cubicBezTo>
                <a:cubicBezTo>
                  <a:pt x="67232" y="18329"/>
                  <a:pt x="74967" y="9751"/>
                  <a:pt x="85084" y="5206"/>
                </a:cubicBezTo>
                <a:lnTo>
                  <a:pt x="850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61"/>
          <p:cNvSpPr/>
          <p:nvPr/>
        </p:nvSpPr>
        <p:spPr>
          <a:xfrm rot="3678335">
            <a:off x="-215883" y="4602760"/>
            <a:ext cx="1725044" cy="102426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61"/>
          <p:cNvSpPr/>
          <p:nvPr/>
        </p:nvSpPr>
        <p:spPr>
          <a:xfrm rot="5622700">
            <a:off x="-487869" y="416360"/>
            <a:ext cx="2269012" cy="1347170"/>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61"/>
          <p:cNvSpPr/>
          <p:nvPr/>
        </p:nvSpPr>
        <p:spPr>
          <a:xfrm rot="-2298006">
            <a:off x="308215" y="3605499"/>
            <a:ext cx="1563224" cy="1281315"/>
          </a:xfrm>
          <a:custGeom>
            <a:rect b="b" l="l" r="r" t="t"/>
            <a:pathLst>
              <a:path extrusionOk="0" h="51251" w="62527">
                <a:moveTo>
                  <a:pt x="35889" y="3192"/>
                </a:moveTo>
                <a:cubicBezTo>
                  <a:pt x="34936" y="4989"/>
                  <a:pt x="34020" y="6785"/>
                  <a:pt x="33030" y="8581"/>
                </a:cubicBezTo>
                <a:cubicBezTo>
                  <a:pt x="31930" y="10634"/>
                  <a:pt x="30830" y="12650"/>
                  <a:pt x="29731" y="14666"/>
                </a:cubicBezTo>
                <a:cubicBezTo>
                  <a:pt x="28594" y="16682"/>
                  <a:pt x="27458" y="18662"/>
                  <a:pt x="26285" y="20678"/>
                </a:cubicBezTo>
                <a:cubicBezTo>
                  <a:pt x="25112" y="22658"/>
                  <a:pt x="23939" y="24637"/>
                  <a:pt x="22766" y="26580"/>
                </a:cubicBezTo>
                <a:cubicBezTo>
                  <a:pt x="22252" y="27460"/>
                  <a:pt x="21702" y="28303"/>
                  <a:pt x="21189" y="29146"/>
                </a:cubicBezTo>
                <a:cubicBezTo>
                  <a:pt x="21629" y="28046"/>
                  <a:pt x="22032" y="26983"/>
                  <a:pt x="22472" y="25884"/>
                </a:cubicBezTo>
                <a:cubicBezTo>
                  <a:pt x="23279" y="23794"/>
                  <a:pt x="24159" y="21741"/>
                  <a:pt x="25075" y="19688"/>
                </a:cubicBezTo>
                <a:cubicBezTo>
                  <a:pt x="25991" y="17636"/>
                  <a:pt x="26981" y="15693"/>
                  <a:pt x="28081" y="13750"/>
                </a:cubicBezTo>
                <a:cubicBezTo>
                  <a:pt x="29144" y="11807"/>
                  <a:pt x="30317" y="9974"/>
                  <a:pt x="31600" y="8178"/>
                </a:cubicBezTo>
                <a:cubicBezTo>
                  <a:pt x="32920" y="6418"/>
                  <a:pt x="34349" y="4732"/>
                  <a:pt x="35889" y="3192"/>
                </a:cubicBezTo>
                <a:close/>
                <a:moveTo>
                  <a:pt x="60780" y="7078"/>
                </a:moveTo>
                <a:lnTo>
                  <a:pt x="60780" y="7078"/>
                </a:lnTo>
                <a:cubicBezTo>
                  <a:pt x="56161" y="10011"/>
                  <a:pt x="51469" y="12907"/>
                  <a:pt x="46777" y="15766"/>
                </a:cubicBezTo>
                <a:lnTo>
                  <a:pt x="46740" y="15766"/>
                </a:lnTo>
                <a:cubicBezTo>
                  <a:pt x="41534" y="18919"/>
                  <a:pt x="36256" y="21998"/>
                  <a:pt x="30940" y="25041"/>
                </a:cubicBezTo>
                <a:cubicBezTo>
                  <a:pt x="28521" y="26434"/>
                  <a:pt x="26065" y="27790"/>
                  <a:pt x="23572" y="29183"/>
                </a:cubicBezTo>
                <a:lnTo>
                  <a:pt x="23755" y="28963"/>
                </a:lnTo>
                <a:cubicBezTo>
                  <a:pt x="26578" y="26800"/>
                  <a:pt x="29437" y="24711"/>
                  <a:pt x="32370" y="22731"/>
                </a:cubicBezTo>
                <a:cubicBezTo>
                  <a:pt x="36806" y="19688"/>
                  <a:pt x="41388" y="16902"/>
                  <a:pt x="46080" y="14300"/>
                </a:cubicBezTo>
                <a:cubicBezTo>
                  <a:pt x="50772" y="11697"/>
                  <a:pt x="55575" y="9314"/>
                  <a:pt x="60523" y="7188"/>
                </a:cubicBezTo>
                <a:lnTo>
                  <a:pt x="60780" y="7078"/>
                </a:lnTo>
                <a:close/>
                <a:moveTo>
                  <a:pt x="46557" y="1543"/>
                </a:moveTo>
                <a:cubicBezTo>
                  <a:pt x="43917" y="5135"/>
                  <a:pt x="41205" y="8691"/>
                  <a:pt x="38382" y="12137"/>
                </a:cubicBezTo>
                <a:cubicBezTo>
                  <a:pt x="35193" y="16023"/>
                  <a:pt x="31893" y="19835"/>
                  <a:pt x="28521" y="23574"/>
                </a:cubicBezTo>
                <a:cubicBezTo>
                  <a:pt x="26835" y="25407"/>
                  <a:pt x="25112" y="27203"/>
                  <a:pt x="23389" y="29000"/>
                </a:cubicBezTo>
                <a:lnTo>
                  <a:pt x="22656" y="29586"/>
                </a:lnTo>
                <a:cubicBezTo>
                  <a:pt x="25552" y="25627"/>
                  <a:pt x="28558" y="21778"/>
                  <a:pt x="31673" y="18002"/>
                </a:cubicBezTo>
                <a:cubicBezTo>
                  <a:pt x="34936" y="14080"/>
                  <a:pt x="38345" y="10231"/>
                  <a:pt x="41864" y="6455"/>
                </a:cubicBezTo>
                <a:cubicBezTo>
                  <a:pt x="43404" y="4805"/>
                  <a:pt x="44980" y="3156"/>
                  <a:pt x="46557" y="1543"/>
                </a:cubicBezTo>
                <a:close/>
                <a:moveTo>
                  <a:pt x="20199" y="31016"/>
                </a:moveTo>
                <a:lnTo>
                  <a:pt x="20089" y="31272"/>
                </a:lnTo>
                <a:lnTo>
                  <a:pt x="19906" y="31786"/>
                </a:lnTo>
                <a:lnTo>
                  <a:pt x="19503" y="32115"/>
                </a:lnTo>
                <a:cubicBezTo>
                  <a:pt x="19723" y="31749"/>
                  <a:pt x="19943" y="31382"/>
                  <a:pt x="20199" y="31016"/>
                </a:cubicBezTo>
                <a:close/>
                <a:moveTo>
                  <a:pt x="19833" y="32152"/>
                </a:moveTo>
                <a:cubicBezTo>
                  <a:pt x="19833" y="32189"/>
                  <a:pt x="19833" y="32189"/>
                  <a:pt x="19870" y="32189"/>
                </a:cubicBezTo>
                <a:cubicBezTo>
                  <a:pt x="19723" y="32262"/>
                  <a:pt x="19613" y="32335"/>
                  <a:pt x="19503" y="32445"/>
                </a:cubicBezTo>
                <a:lnTo>
                  <a:pt x="19466" y="32409"/>
                </a:lnTo>
                <a:lnTo>
                  <a:pt x="19503" y="32409"/>
                </a:lnTo>
                <a:lnTo>
                  <a:pt x="19833" y="32152"/>
                </a:lnTo>
                <a:close/>
                <a:moveTo>
                  <a:pt x="44870" y="27020"/>
                </a:moveTo>
                <a:lnTo>
                  <a:pt x="44870" y="27020"/>
                </a:lnTo>
                <a:cubicBezTo>
                  <a:pt x="43441" y="27460"/>
                  <a:pt x="42011" y="27827"/>
                  <a:pt x="40581" y="28193"/>
                </a:cubicBezTo>
                <a:cubicBezTo>
                  <a:pt x="38748" y="28706"/>
                  <a:pt x="36916" y="29146"/>
                  <a:pt x="35046" y="29586"/>
                </a:cubicBezTo>
                <a:cubicBezTo>
                  <a:pt x="33176" y="30026"/>
                  <a:pt x="31344" y="30429"/>
                  <a:pt x="29474" y="30832"/>
                </a:cubicBezTo>
                <a:cubicBezTo>
                  <a:pt x="27604" y="31236"/>
                  <a:pt x="25735" y="31602"/>
                  <a:pt x="23865" y="31932"/>
                </a:cubicBezTo>
                <a:cubicBezTo>
                  <a:pt x="22216" y="32189"/>
                  <a:pt x="20566" y="32555"/>
                  <a:pt x="18953" y="33032"/>
                </a:cubicBezTo>
                <a:lnTo>
                  <a:pt x="18953" y="32995"/>
                </a:lnTo>
                <a:cubicBezTo>
                  <a:pt x="19540" y="32555"/>
                  <a:pt x="20163" y="32189"/>
                  <a:pt x="20859" y="31896"/>
                </a:cubicBezTo>
                <a:cubicBezTo>
                  <a:pt x="21666" y="31529"/>
                  <a:pt x="22509" y="31236"/>
                  <a:pt x="23352" y="30942"/>
                </a:cubicBezTo>
                <a:cubicBezTo>
                  <a:pt x="25112" y="30393"/>
                  <a:pt x="26871" y="29916"/>
                  <a:pt x="28667" y="29549"/>
                </a:cubicBezTo>
                <a:cubicBezTo>
                  <a:pt x="30500" y="29183"/>
                  <a:pt x="32297" y="28853"/>
                  <a:pt x="34130" y="28523"/>
                </a:cubicBezTo>
                <a:cubicBezTo>
                  <a:pt x="35962" y="28193"/>
                  <a:pt x="37869" y="27863"/>
                  <a:pt x="39738" y="27607"/>
                </a:cubicBezTo>
                <a:cubicBezTo>
                  <a:pt x="41461" y="27350"/>
                  <a:pt x="43147" y="27167"/>
                  <a:pt x="44870" y="27020"/>
                </a:cubicBezTo>
                <a:close/>
                <a:moveTo>
                  <a:pt x="24818" y="13933"/>
                </a:moveTo>
                <a:lnTo>
                  <a:pt x="24818" y="13933"/>
                </a:lnTo>
                <a:cubicBezTo>
                  <a:pt x="24122" y="16536"/>
                  <a:pt x="23279" y="19139"/>
                  <a:pt x="22289" y="21631"/>
                </a:cubicBezTo>
                <a:cubicBezTo>
                  <a:pt x="20933" y="25004"/>
                  <a:pt x="19356" y="28230"/>
                  <a:pt x="17560" y="31346"/>
                </a:cubicBezTo>
                <a:cubicBezTo>
                  <a:pt x="16680" y="32885"/>
                  <a:pt x="15764" y="34352"/>
                  <a:pt x="14774" y="35818"/>
                </a:cubicBezTo>
                <a:cubicBezTo>
                  <a:pt x="15764" y="32629"/>
                  <a:pt x="17010" y="29549"/>
                  <a:pt x="18477" y="26543"/>
                </a:cubicBezTo>
                <a:cubicBezTo>
                  <a:pt x="20016" y="23318"/>
                  <a:pt x="21702" y="20128"/>
                  <a:pt x="23352" y="16939"/>
                </a:cubicBezTo>
                <a:cubicBezTo>
                  <a:pt x="23792" y="16023"/>
                  <a:pt x="24232" y="15143"/>
                  <a:pt x="24672" y="14226"/>
                </a:cubicBezTo>
                <a:lnTo>
                  <a:pt x="24818" y="13933"/>
                </a:lnTo>
                <a:close/>
                <a:moveTo>
                  <a:pt x="45823" y="30576"/>
                </a:moveTo>
                <a:lnTo>
                  <a:pt x="45823" y="30576"/>
                </a:lnTo>
                <a:cubicBezTo>
                  <a:pt x="44174" y="30942"/>
                  <a:pt x="42561" y="31272"/>
                  <a:pt x="40911" y="31602"/>
                </a:cubicBezTo>
                <a:cubicBezTo>
                  <a:pt x="38712" y="32042"/>
                  <a:pt x="36549" y="32445"/>
                  <a:pt x="34349" y="32849"/>
                </a:cubicBezTo>
                <a:cubicBezTo>
                  <a:pt x="32187" y="33215"/>
                  <a:pt x="29987" y="33582"/>
                  <a:pt x="27824" y="33912"/>
                </a:cubicBezTo>
                <a:cubicBezTo>
                  <a:pt x="25625" y="34242"/>
                  <a:pt x="23462" y="34535"/>
                  <a:pt x="21299" y="34828"/>
                </a:cubicBezTo>
                <a:cubicBezTo>
                  <a:pt x="19466" y="35048"/>
                  <a:pt x="17670" y="35415"/>
                  <a:pt x="15910" y="35891"/>
                </a:cubicBezTo>
                <a:cubicBezTo>
                  <a:pt x="17084" y="35268"/>
                  <a:pt x="18330" y="34755"/>
                  <a:pt x="19613" y="34352"/>
                </a:cubicBezTo>
                <a:cubicBezTo>
                  <a:pt x="21556" y="33802"/>
                  <a:pt x="23535" y="33362"/>
                  <a:pt x="25552" y="33032"/>
                </a:cubicBezTo>
                <a:cubicBezTo>
                  <a:pt x="27861" y="32629"/>
                  <a:pt x="30170" y="32262"/>
                  <a:pt x="32517" y="31932"/>
                </a:cubicBezTo>
                <a:cubicBezTo>
                  <a:pt x="34863" y="31602"/>
                  <a:pt x="37209" y="31346"/>
                  <a:pt x="39555" y="31089"/>
                </a:cubicBezTo>
                <a:cubicBezTo>
                  <a:pt x="41644" y="30906"/>
                  <a:pt x="43734" y="30722"/>
                  <a:pt x="45823" y="30576"/>
                </a:cubicBezTo>
                <a:close/>
                <a:moveTo>
                  <a:pt x="19063" y="17709"/>
                </a:moveTo>
                <a:lnTo>
                  <a:pt x="19063" y="17709"/>
                </a:lnTo>
                <a:cubicBezTo>
                  <a:pt x="18806" y="18955"/>
                  <a:pt x="18550" y="20238"/>
                  <a:pt x="18257" y="21485"/>
                </a:cubicBezTo>
                <a:cubicBezTo>
                  <a:pt x="17890" y="23024"/>
                  <a:pt x="17523" y="24564"/>
                  <a:pt x="17084" y="26104"/>
                </a:cubicBezTo>
                <a:cubicBezTo>
                  <a:pt x="16607" y="27643"/>
                  <a:pt x="16167" y="29146"/>
                  <a:pt x="15581" y="30649"/>
                </a:cubicBezTo>
                <a:cubicBezTo>
                  <a:pt x="14994" y="32115"/>
                  <a:pt x="14371" y="33545"/>
                  <a:pt x="13674" y="34975"/>
                </a:cubicBezTo>
                <a:cubicBezTo>
                  <a:pt x="13308" y="35671"/>
                  <a:pt x="12941" y="36331"/>
                  <a:pt x="12538" y="37028"/>
                </a:cubicBezTo>
                <a:cubicBezTo>
                  <a:pt x="12208" y="37614"/>
                  <a:pt x="11878" y="38164"/>
                  <a:pt x="11511" y="38714"/>
                </a:cubicBezTo>
                <a:cubicBezTo>
                  <a:pt x="11915" y="37541"/>
                  <a:pt x="12318" y="36404"/>
                  <a:pt x="12685" y="35231"/>
                </a:cubicBezTo>
                <a:cubicBezTo>
                  <a:pt x="13234" y="33728"/>
                  <a:pt x="13748" y="32189"/>
                  <a:pt x="14261" y="30649"/>
                </a:cubicBezTo>
                <a:lnTo>
                  <a:pt x="15837" y="26030"/>
                </a:lnTo>
                <a:cubicBezTo>
                  <a:pt x="16350" y="24527"/>
                  <a:pt x="16827" y="23061"/>
                  <a:pt x="17377" y="21595"/>
                </a:cubicBezTo>
                <a:cubicBezTo>
                  <a:pt x="17853" y="20275"/>
                  <a:pt x="18403" y="18955"/>
                  <a:pt x="19063" y="17709"/>
                </a:cubicBezTo>
                <a:close/>
                <a:moveTo>
                  <a:pt x="42087" y="34599"/>
                </a:moveTo>
                <a:cubicBezTo>
                  <a:pt x="42452" y="34599"/>
                  <a:pt x="42818" y="34602"/>
                  <a:pt x="43184" y="34608"/>
                </a:cubicBezTo>
                <a:cubicBezTo>
                  <a:pt x="39262" y="35415"/>
                  <a:pt x="35339" y="36111"/>
                  <a:pt x="31417" y="36771"/>
                </a:cubicBezTo>
                <a:cubicBezTo>
                  <a:pt x="27055" y="37468"/>
                  <a:pt x="22729" y="38054"/>
                  <a:pt x="18367" y="38604"/>
                </a:cubicBezTo>
                <a:cubicBezTo>
                  <a:pt x="16240" y="38861"/>
                  <a:pt x="14151" y="39081"/>
                  <a:pt x="12025" y="39300"/>
                </a:cubicBezTo>
                <a:cubicBezTo>
                  <a:pt x="13491" y="38567"/>
                  <a:pt x="15031" y="38091"/>
                  <a:pt x="16644" y="37797"/>
                </a:cubicBezTo>
                <a:cubicBezTo>
                  <a:pt x="18733" y="37358"/>
                  <a:pt x="20859" y="37101"/>
                  <a:pt x="22985" y="36734"/>
                </a:cubicBezTo>
                <a:cubicBezTo>
                  <a:pt x="25258" y="36368"/>
                  <a:pt x="27494" y="36001"/>
                  <a:pt x="29767" y="35671"/>
                </a:cubicBezTo>
                <a:cubicBezTo>
                  <a:pt x="32040" y="35305"/>
                  <a:pt x="34349" y="35011"/>
                  <a:pt x="36659" y="34828"/>
                </a:cubicBezTo>
                <a:cubicBezTo>
                  <a:pt x="38461" y="34675"/>
                  <a:pt x="40264" y="34599"/>
                  <a:pt x="42087" y="34599"/>
                </a:cubicBezTo>
                <a:close/>
                <a:moveTo>
                  <a:pt x="13161" y="22951"/>
                </a:moveTo>
                <a:lnTo>
                  <a:pt x="13161" y="22951"/>
                </a:lnTo>
                <a:cubicBezTo>
                  <a:pt x="12904" y="25407"/>
                  <a:pt x="12428" y="27827"/>
                  <a:pt x="11805" y="30209"/>
                </a:cubicBezTo>
                <a:cubicBezTo>
                  <a:pt x="11072" y="32959"/>
                  <a:pt x="10192" y="35708"/>
                  <a:pt x="9275" y="38421"/>
                </a:cubicBezTo>
                <a:cubicBezTo>
                  <a:pt x="8835" y="39850"/>
                  <a:pt x="8286" y="41243"/>
                  <a:pt x="7626" y="42563"/>
                </a:cubicBezTo>
                <a:cubicBezTo>
                  <a:pt x="8286" y="39997"/>
                  <a:pt x="8945" y="37468"/>
                  <a:pt x="9679" y="34902"/>
                </a:cubicBezTo>
                <a:cubicBezTo>
                  <a:pt x="10448" y="32079"/>
                  <a:pt x="11255" y="29293"/>
                  <a:pt x="12061" y="26507"/>
                </a:cubicBezTo>
                <a:cubicBezTo>
                  <a:pt x="12428" y="25297"/>
                  <a:pt x="12795" y="24124"/>
                  <a:pt x="13161" y="22951"/>
                </a:cubicBezTo>
                <a:close/>
                <a:moveTo>
                  <a:pt x="37795" y="37174"/>
                </a:moveTo>
                <a:cubicBezTo>
                  <a:pt x="34130" y="37981"/>
                  <a:pt x="30464" y="38714"/>
                  <a:pt x="26798" y="39447"/>
                </a:cubicBezTo>
                <a:cubicBezTo>
                  <a:pt x="22692" y="40254"/>
                  <a:pt x="18623" y="40987"/>
                  <a:pt x="14517" y="41683"/>
                </a:cubicBezTo>
                <a:cubicBezTo>
                  <a:pt x="12465" y="42013"/>
                  <a:pt x="10375" y="42343"/>
                  <a:pt x="8359" y="42673"/>
                </a:cubicBezTo>
                <a:cubicBezTo>
                  <a:pt x="10045" y="41903"/>
                  <a:pt x="11805" y="41280"/>
                  <a:pt x="13601" y="40877"/>
                </a:cubicBezTo>
                <a:lnTo>
                  <a:pt x="13564" y="40877"/>
                </a:lnTo>
                <a:cubicBezTo>
                  <a:pt x="15544" y="40400"/>
                  <a:pt x="17523" y="39997"/>
                  <a:pt x="19540" y="39594"/>
                </a:cubicBezTo>
                <a:cubicBezTo>
                  <a:pt x="21592" y="39154"/>
                  <a:pt x="23645" y="38751"/>
                  <a:pt x="25735" y="38384"/>
                </a:cubicBezTo>
                <a:cubicBezTo>
                  <a:pt x="27824" y="38017"/>
                  <a:pt x="29877" y="37724"/>
                  <a:pt x="31967" y="37504"/>
                </a:cubicBezTo>
                <a:cubicBezTo>
                  <a:pt x="33910" y="37284"/>
                  <a:pt x="35852" y="37174"/>
                  <a:pt x="37795" y="37174"/>
                </a:cubicBezTo>
                <a:close/>
                <a:moveTo>
                  <a:pt x="7516" y="43003"/>
                </a:moveTo>
                <a:lnTo>
                  <a:pt x="7479" y="43076"/>
                </a:lnTo>
                <a:lnTo>
                  <a:pt x="7479" y="43003"/>
                </a:lnTo>
                <a:close/>
                <a:moveTo>
                  <a:pt x="47747" y="1"/>
                </a:moveTo>
                <a:cubicBezTo>
                  <a:pt x="47716" y="1"/>
                  <a:pt x="47684" y="12"/>
                  <a:pt x="47656" y="40"/>
                </a:cubicBezTo>
                <a:cubicBezTo>
                  <a:pt x="43991" y="3706"/>
                  <a:pt x="40435" y="7445"/>
                  <a:pt x="37026" y="11330"/>
                </a:cubicBezTo>
                <a:cubicBezTo>
                  <a:pt x="33616" y="15180"/>
                  <a:pt x="30317" y="19139"/>
                  <a:pt x="27164" y="23208"/>
                </a:cubicBezTo>
                <a:cubicBezTo>
                  <a:pt x="25368" y="25480"/>
                  <a:pt x="23645" y="27790"/>
                  <a:pt x="21959" y="30099"/>
                </a:cubicBezTo>
                <a:cubicBezTo>
                  <a:pt x="21922" y="30136"/>
                  <a:pt x="21922" y="30136"/>
                  <a:pt x="21922" y="30173"/>
                </a:cubicBezTo>
                <a:lnTo>
                  <a:pt x="21006" y="30906"/>
                </a:lnTo>
                <a:lnTo>
                  <a:pt x="20346" y="31419"/>
                </a:lnTo>
                <a:lnTo>
                  <a:pt x="20969" y="29843"/>
                </a:lnTo>
                <a:cubicBezTo>
                  <a:pt x="21482" y="29036"/>
                  <a:pt x="21959" y="28230"/>
                  <a:pt x="22472" y="27423"/>
                </a:cubicBezTo>
                <a:cubicBezTo>
                  <a:pt x="23682" y="25444"/>
                  <a:pt x="24892" y="23464"/>
                  <a:pt x="26065" y="21485"/>
                </a:cubicBezTo>
                <a:cubicBezTo>
                  <a:pt x="27201" y="19505"/>
                  <a:pt x="28374" y="17489"/>
                  <a:pt x="29511" y="15473"/>
                </a:cubicBezTo>
                <a:cubicBezTo>
                  <a:pt x="30647" y="13493"/>
                  <a:pt x="31747" y="11477"/>
                  <a:pt x="32847" y="9461"/>
                </a:cubicBezTo>
                <a:cubicBezTo>
                  <a:pt x="33946" y="7445"/>
                  <a:pt x="35009" y="5392"/>
                  <a:pt x="36109" y="3339"/>
                </a:cubicBezTo>
                <a:lnTo>
                  <a:pt x="36512" y="2569"/>
                </a:lnTo>
                <a:cubicBezTo>
                  <a:pt x="36567" y="2487"/>
                  <a:pt x="36478" y="2384"/>
                  <a:pt x="36383" y="2384"/>
                </a:cubicBezTo>
                <a:cubicBezTo>
                  <a:pt x="36352" y="2384"/>
                  <a:pt x="36320" y="2395"/>
                  <a:pt x="36292" y="2423"/>
                </a:cubicBezTo>
                <a:cubicBezTo>
                  <a:pt x="34716" y="3962"/>
                  <a:pt x="33250" y="5612"/>
                  <a:pt x="31893" y="7371"/>
                </a:cubicBezTo>
                <a:cubicBezTo>
                  <a:pt x="30574" y="9131"/>
                  <a:pt x="29327" y="10964"/>
                  <a:pt x="28228" y="12870"/>
                </a:cubicBezTo>
                <a:cubicBezTo>
                  <a:pt x="27128" y="14813"/>
                  <a:pt x="26101" y="16792"/>
                  <a:pt x="25185" y="18809"/>
                </a:cubicBezTo>
                <a:cubicBezTo>
                  <a:pt x="24232" y="20825"/>
                  <a:pt x="23352" y="22878"/>
                  <a:pt x="22509" y="24967"/>
                </a:cubicBezTo>
                <a:cubicBezTo>
                  <a:pt x="21776" y="26763"/>
                  <a:pt x="21116" y="28596"/>
                  <a:pt x="20419" y="30393"/>
                </a:cubicBezTo>
                <a:lnTo>
                  <a:pt x="19246" y="32299"/>
                </a:lnTo>
                <a:lnTo>
                  <a:pt x="17963" y="33362"/>
                </a:lnTo>
                <a:lnTo>
                  <a:pt x="17890" y="33399"/>
                </a:lnTo>
                <a:cubicBezTo>
                  <a:pt x="17853" y="33399"/>
                  <a:pt x="17853" y="33435"/>
                  <a:pt x="17853" y="33472"/>
                </a:cubicBezTo>
                <a:cubicBezTo>
                  <a:pt x="16864" y="34315"/>
                  <a:pt x="15874" y="35158"/>
                  <a:pt x="14921" y="36038"/>
                </a:cubicBezTo>
                <a:cubicBezTo>
                  <a:pt x="16827" y="33215"/>
                  <a:pt x="18550" y="30319"/>
                  <a:pt x="20053" y="27277"/>
                </a:cubicBezTo>
                <a:cubicBezTo>
                  <a:pt x="21666" y="24051"/>
                  <a:pt x="23022" y="20715"/>
                  <a:pt x="24122" y="17306"/>
                </a:cubicBezTo>
                <a:cubicBezTo>
                  <a:pt x="24672" y="15546"/>
                  <a:pt x="25185" y="13750"/>
                  <a:pt x="25625" y="11917"/>
                </a:cubicBezTo>
                <a:cubicBezTo>
                  <a:pt x="25662" y="11770"/>
                  <a:pt x="25698" y="11587"/>
                  <a:pt x="25735" y="11404"/>
                </a:cubicBezTo>
                <a:cubicBezTo>
                  <a:pt x="25757" y="11294"/>
                  <a:pt x="25674" y="11224"/>
                  <a:pt x="25589" y="11224"/>
                </a:cubicBezTo>
                <a:cubicBezTo>
                  <a:pt x="25531" y="11224"/>
                  <a:pt x="25471" y="11256"/>
                  <a:pt x="25442" y="11330"/>
                </a:cubicBezTo>
                <a:cubicBezTo>
                  <a:pt x="25405" y="11514"/>
                  <a:pt x="25368" y="11697"/>
                  <a:pt x="25332" y="11880"/>
                </a:cubicBezTo>
                <a:cubicBezTo>
                  <a:pt x="25112" y="12577"/>
                  <a:pt x="24855" y="13273"/>
                  <a:pt x="24525" y="13933"/>
                </a:cubicBezTo>
                <a:cubicBezTo>
                  <a:pt x="24159" y="14740"/>
                  <a:pt x="23755" y="15546"/>
                  <a:pt x="23352" y="16316"/>
                </a:cubicBezTo>
                <a:cubicBezTo>
                  <a:pt x="22546" y="17929"/>
                  <a:pt x="21739" y="19542"/>
                  <a:pt x="20896" y="21118"/>
                </a:cubicBezTo>
                <a:cubicBezTo>
                  <a:pt x="19283" y="24307"/>
                  <a:pt x="17670" y="27497"/>
                  <a:pt x="16277" y="30796"/>
                </a:cubicBezTo>
                <a:cubicBezTo>
                  <a:pt x="15507" y="32665"/>
                  <a:pt x="14847" y="34535"/>
                  <a:pt x="14297" y="36478"/>
                </a:cubicBezTo>
                <a:cubicBezTo>
                  <a:pt x="14297" y="36514"/>
                  <a:pt x="14297" y="36551"/>
                  <a:pt x="14297" y="36588"/>
                </a:cubicBezTo>
                <a:cubicBezTo>
                  <a:pt x="13271" y="37504"/>
                  <a:pt x="12281" y="38421"/>
                  <a:pt x="11292" y="39337"/>
                </a:cubicBezTo>
                <a:lnTo>
                  <a:pt x="11255" y="39337"/>
                </a:lnTo>
                <a:lnTo>
                  <a:pt x="11328" y="39190"/>
                </a:lnTo>
                <a:cubicBezTo>
                  <a:pt x="12171" y="38054"/>
                  <a:pt x="12941" y="36881"/>
                  <a:pt x="13601" y="35635"/>
                </a:cubicBezTo>
                <a:cubicBezTo>
                  <a:pt x="14334" y="34242"/>
                  <a:pt x="15031" y="32812"/>
                  <a:pt x="15581" y="31309"/>
                </a:cubicBezTo>
                <a:cubicBezTo>
                  <a:pt x="16167" y="29843"/>
                  <a:pt x="16680" y="28340"/>
                  <a:pt x="17157" y="26800"/>
                </a:cubicBezTo>
                <a:cubicBezTo>
                  <a:pt x="17633" y="25297"/>
                  <a:pt x="18037" y="23721"/>
                  <a:pt x="18403" y="22145"/>
                </a:cubicBezTo>
                <a:cubicBezTo>
                  <a:pt x="18770" y="20568"/>
                  <a:pt x="19100" y="19029"/>
                  <a:pt x="19393" y="17452"/>
                </a:cubicBezTo>
                <a:lnTo>
                  <a:pt x="19503" y="16866"/>
                </a:lnTo>
                <a:cubicBezTo>
                  <a:pt x="19527" y="16768"/>
                  <a:pt x="19438" y="16687"/>
                  <a:pt x="19354" y="16687"/>
                </a:cubicBezTo>
                <a:cubicBezTo>
                  <a:pt x="19312" y="16687"/>
                  <a:pt x="19271" y="16707"/>
                  <a:pt x="19246" y="16756"/>
                </a:cubicBezTo>
                <a:cubicBezTo>
                  <a:pt x="18550" y="18112"/>
                  <a:pt x="17890" y="19505"/>
                  <a:pt x="17377" y="20935"/>
                </a:cubicBezTo>
                <a:cubicBezTo>
                  <a:pt x="16827" y="22401"/>
                  <a:pt x="16314" y="23831"/>
                  <a:pt x="15837" y="25297"/>
                </a:cubicBezTo>
                <a:cubicBezTo>
                  <a:pt x="15287" y="26837"/>
                  <a:pt x="14774" y="28413"/>
                  <a:pt x="14224" y="29916"/>
                </a:cubicBezTo>
                <a:lnTo>
                  <a:pt x="12648" y="34572"/>
                </a:lnTo>
                <a:lnTo>
                  <a:pt x="11035" y="39227"/>
                </a:lnTo>
                <a:lnTo>
                  <a:pt x="10962" y="39447"/>
                </a:lnTo>
                <a:cubicBezTo>
                  <a:pt x="10925" y="39447"/>
                  <a:pt x="10925" y="39484"/>
                  <a:pt x="10925" y="39557"/>
                </a:cubicBezTo>
                <a:cubicBezTo>
                  <a:pt x="10925" y="39630"/>
                  <a:pt x="10888" y="39704"/>
                  <a:pt x="10852" y="39814"/>
                </a:cubicBezTo>
                <a:cubicBezTo>
                  <a:pt x="10192" y="40400"/>
                  <a:pt x="9569" y="41023"/>
                  <a:pt x="8909" y="41647"/>
                </a:cubicBezTo>
                <a:cubicBezTo>
                  <a:pt x="8542" y="42013"/>
                  <a:pt x="8176" y="42380"/>
                  <a:pt x="7846" y="42746"/>
                </a:cubicBezTo>
                <a:cubicBezTo>
                  <a:pt x="9092" y="40254"/>
                  <a:pt x="9862" y="37578"/>
                  <a:pt x="10705" y="34938"/>
                </a:cubicBezTo>
                <a:cubicBezTo>
                  <a:pt x="11621" y="32189"/>
                  <a:pt x="12355" y="29366"/>
                  <a:pt x="12941" y="26543"/>
                </a:cubicBezTo>
                <a:cubicBezTo>
                  <a:pt x="13271" y="24931"/>
                  <a:pt x="13454" y="23318"/>
                  <a:pt x="13564" y="21705"/>
                </a:cubicBezTo>
                <a:cubicBezTo>
                  <a:pt x="13564" y="21622"/>
                  <a:pt x="13495" y="21575"/>
                  <a:pt x="13421" y="21575"/>
                </a:cubicBezTo>
                <a:cubicBezTo>
                  <a:pt x="13364" y="21575"/>
                  <a:pt x="13303" y="21604"/>
                  <a:pt x="13271" y="21668"/>
                </a:cubicBezTo>
                <a:cubicBezTo>
                  <a:pt x="12428" y="24454"/>
                  <a:pt x="11585" y="27277"/>
                  <a:pt x="10778" y="30063"/>
                </a:cubicBezTo>
                <a:cubicBezTo>
                  <a:pt x="9972" y="32885"/>
                  <a:pt x="9165" y="35708"/>
                  <a:pt x="8396" y="38531"/>
                </a:cubicBezTo>
                <a:cubicBezTo>
                  <a:pt x="7956" y="40107"/>
                  <a:pt x="7552" y="41683"/>
                  <a:pt x="7149" y="43296"/>
                </a:cubicBezTo>
                <a:cubicBezTo>
                  <a:pt x="7113" y="43333"/>
                  <a:pt x="7113" y="43369"/>
                  <a:pt x="7149" y="43406"/>
                </a:cubicBezTo>
                <a:cubicBezTo>
                  <a:pt x="4656" y="45899"/>
                  <a:pt x="2310" y="48465"/>
                  <a:pt x="1" y="51068"/>
                </a:cubicBezTo>
                <a:lnTo>
                  <a:pt x="1" y="51251"/>
                </a:lnTo>
                <a:cubicBezTo>
                  <a:pt x="2384" y="48575"/>
                  <a:pt x="4803" y="45972"/>
                  <a:pt x="7332" y="43443"/>
                </a:cubicBezTo>
                <a:lnTo>
                  <a:pt x="7332" y="43406"/>
                </a:lnTo>
                <a:cubicBezTo>
                  <a:pt x="7406" y="43333"/>
                  <a:pt x="7479" y="43296"/>
                  <a:pt x="7552" y="43223"/>
                </a:cubicBezTo>
                <a:lnTo>
                  <a:pt x="7736" y="43003"/>
                </a:lnTo>
                <a:cubicBezTo>
                  <a:pt x="11805" y="42416"/>
                  <a:pt x="15837" y="41720"/>
                  <a:pt x="19870" y="40987"/>
                </a:cubicBezTo>
                <a:cubicBezTo>
                  <a:pt x="23939" y="40290"/>
                  <a:pt x="28081" y="39484"/>
                  <a:pt x="32150" y="38641"/>
                </a:cubicBezTo>
                <a:cubicBezTo>
                  <a:pt x="34423" y="38164"/>
                  <a:pt x="36732" y="37651"/>
                  <a:pt x="39005" y="37174"/>
                </a:cubicBezTo>
                <a:cubicBezTo>
                  <a:pt x="39152" y="37101"/>
                  <a:pt x="39115" y="36918"/>
                  <a:pt x="38968" y="36881"/>
                </a:cubicBezTo>
                <a:cubicBezTo>
                  <a:pt x="36879" y="36881"/>
                  <a:pt x="34753" y="36954"/>
                  <a:pt x="32663" y="37138"/>
                </a:cubicBezTo>
                <a:cubicBezTo>
                  <a:pt x="30574" y="37358"/>
                  <a:pt x="28484" y="37614"/>
                  <a:pt x="26395" y="37981"/>
                </a:cubicBezTo>
                <a:cubicBezTo>
                  <a:pt x="24342" y="38347"/>
                  <a:pt x="22252" y="38751"/>
                  <a:pt x="20163" y="39154"/>
                </a:cubicBezTo>
                <a:cubicBezTo>
                  <a:pt x="18110" y="39594"/>
                  <a:pt x="16130" y="39997"/>
                  <a:pt x="14114" y="40474"/>
                </a:cubicBezTo>
                <a:cubicBezTo>
                  <a:pt x="12208" y="40877"/>
                  <a:pt x="10338" y="41500"/>
                  <a:pt x="8542" y="42306"/>
                </a:cubicBezTo>
                <a:cubicBezTo>
                  <a:pt x="8469" y="42343"/>
                  <a:pt x="8359" y="42416"/>
                  <a:pt x="8286" y="42453"/>
                </a:cubicBezTo>
                <a:cubicBezTo>
                  <a:pt x="9129" y="41610"/>
                  <a:pt x="10008" y="40767"/>
                  <a:pt x="10888" y="39924"/>
                </a:cubicBezTo>
                <a:cubicBezTo>
                  <a:pt x="10908" y="39933"/>
                  <a:pt x="10928" y="39938"/>
                  <a:pt x="10947" y="39938"/>
                </a:cubicBezTo>
                <a:cubicBezTo>
                  <a:pt x="10998" y="39938"/>
                  <a:pt x="11045" y="39904"/>
                  <a:pt x="11072" y="39850"/>
                </a:cubicBezTo>
                <a:cubicBezTo>
                  <a:pt x="11072" y="39814"/>
                  <a:pt x="11072" y="39777"/>
                  <a:pt x="11108" y="39740"/>
                </a:cubicBezTo>
                <a:lnTo>
                  <a:pt x="11365" y="39594"/>
                </a:lnTo>
                <a:cubicBezTo>
                  <a:pt x="13418" y="39374"/>
                  <a:pt x="15471" y="39154"/>
                  <a:pt x="17560" y="38897"/>
                </a:cubicBezTo>
                <a:cubicBezTo>
                  <a:pt x="19723" y="38641"/>
                  <a:pt x="21886" y="38384"/>
                  <a:pt x="24049" y="38091"/>
                </a:cubicBezTo>
                <a:cubicBezTo>
                  <a:pt x="26175" y="37797"/>
                  <a:pt x="28374" y="37468"/>
                  <a:pt x="30574" y="37138"/>
                </a:cubicBezTo>
                <a:cubicBezTo>
                  <a:pt x="32737" y="36771"/>
                  <a:pt x="34863" y="36404"/>
                  <a:pt x="37026" y="36038"/>
                </a:cubicBezTo>
                <a:cubicBezTo>
                  <a:pt x="39188" y="35635"/>
                  <a:pt x="41351" y="35231"/>
                  <a:pt x="43514" y="34792"/>
                </a:cubicBezTo>
                <a:lnTo>
                  <a:pt x="44320" y="34645"/>
                </a:lnTo>
                <a:cubicBezTo>
                  <a:pt x="44467" y="34608"/>
                  <a:pt x="44430" y="34388"/>
                  <a:pt x="44284" y="34352"/>
                </a:cubicBezTo>
                <a:cubicBezTo>
                  <a:pt x="43418" y="34310"/>
                  <a:pt x="42552" y="34290"/>
                  <a:pt x="41688" y="34290"/>
                </a:cubicBezTo>
                <a:cubicBezTo>
                  <a:pt x="40247" y="34290"/>
                  <a:pt x="38813" y="34347"/>
                  <a:pt x="37392" y="34462"/>
                </a:cubicBezTo>
                <a:cubicBezTo>
                  <a:pt x="35083" y="34645"/>
                  <a:pt x="32810" y="34938"/>
                  <a:pt x="30500" y="35231"/>
                </a:cubicBezTo>
                <a:cubicBezTo>
                  <a:pt x="28228" y="35561"/>
                  <a:pt x="25918" y="35965"/>
                  <a:pt x="23645" y="36331"/>
                </a:cubicBezTo>
                <a:cubicBezTo>
                  <a:pt x="22509" y="36551"/>
                  <a:pt x="21373" y="36734"/>
                  <a:pt x="20236" y="36918"/>
                </a:cubicBezTo>
                <a:cubicBezTo>
                  <a:pt x="19210" y="37064"/>
                  <a:pt x="18220" y="37211"/>
                  <a:pt x="17193" y="37394"/>
                </a:cubicBezTo>
                <a:cubicBezTo>
                  <a:pt x="15214" y="37724"/>
                  <a:pt x="13344" y="38347"/>
                  <a:pt x="11585" y="39300"/>
                </a:cubicBezTo>
                <a:cubicBezTo>
                  <a:pt x="12428" y="38494"/>
                  <a:pt x="13308" y="37688"/>
                  <a:pt x="14188" y="36881"/>
                </a:cubicBezTo>
                <a:cubicBezTo>
                  <a:pt x="14407" y="36771"/>
                  <a:pt x="14591" y="36624"/>
                  <a:pt x="14811" y="36478"/>
                </a:cubicBezTo>
                <a:cubicBezTo>
                  <a:pt x="16644" y="35855"/>
                  <a:pt x="18586" y="35415"/>
                  <a:pt x="20529" y="35195"/>
                </a:cubicBezTo>
                <a:cubicBezTo>
                  <a:pt x="22692" y="34865"/>
                  <a:pt x="24855" y="34608"/>
                  <a:pt x="26981" y="34278"/>
                </a:cubicBezTo>
                <a:cubicBezTo>
                  <a:pt x="29144" y="33948"/>
                  <a:pt x="31380" y="33582"/>
                  <a:pt x="33543" y="33215"/>
                </a:cubicBezTo>
                <a:cubicBezTo>
                  <a:pt x="35742" y="32812"/>
                  <a:pt x="37905" y="32409"/>
                  <a:pt x="40105" y="32006"/>
                </a:cubicBezTo>
                <a:cubicBezTo>
                  <a:pt x="42268" y="31566"/>
                  <a:pt x="44430" y="31089"/>
                  <a:pt x="46593" y="30613"/>
                </a:cubicBezTo>
                <a:lnTo>
                  <a:pt x="47400" y="30429"/>
                </a:lnTo>
                <a:cubicBezTo>
                  <a:pt x="47546" y="30393"/>
                  <a:pt x="47510" y="30209"/>
                  <a:pt x="47363" y="30173"/>
                </a:cubicBezTo>
                <a:cubicBezTo>
                  <a:pt x="44980" y="30319"/>
                  <a:pt x="42634" y="30503"/>
                  <a:pt x="40288" y="30722"/>
                </a:cubicBezTo>
                <a:cubicBezTo>
                  <a:pt x="37905" y="30979"/>
                  <a:pt x="35559" y="31236"/>
                  <a:pt x="33250" y="31529"/>
                </a:cubicBezTo>
                <a:cubicBezTo>
                  <a:pt x="30904" y="31859"/>
                  <a:pt x="28558" y="32225"/>
                  <a:pt x="26211" y="32629"/>
                </a:cubicBezTo>
                <a:cubicBezTo>
                  <a:pt x="24159" y="32959"/>
                  <a:pt x="22106" y="33399"/>
                  <a:pt x="20089" y="33948"/>
                </a:cubicBezTo>
                <a:cubicBezTo>
                  <a:pt x="18403" y="34425"/>
                  <a:pt x="16790" y="35158"/>
                  <a:pt x="15287" y="36111"/>
                </a:cubicBezTo>
                <a:lnTo>
                  <a:pt x="15141" y="36148"/>
                </a:lnTo>
                <a:cubicBezTo>
                  <a:pt x="16057" y="35305"/>
                  <a:pt x="17047" y="34462"/>
                  <a:pt x="18000" y="33655"/>
                </a:cubicBezTo>
                <a:lnTo>
                  <a:pt x="18037" y="33655"/>
                </a:lnTo>
                <a:cubicBezTo>
                  <a:pt x="18880" y="33289"/>
                  <a:pt x="19760" y="33032"/>
                  <a:pt x="20639" y="32849"/>
                </a:cubicBezTo>
                <a:cubicBezTo>
                  <a:pt x="21519" y="32665"/>
                  <a:pt x="22436" y="32482"/>
                  <a:pt x="23315" y="32335"/>
                </a:cubicBezTo>
                <a:cubicBezTo>
                  <a:pt x="25185" y="32006"/>
                  <a:pt x="27055" y="31639"/>
                  <a:pt x="28887" y="31272"/>
                </a:cubicBezTo>
                <a:cubicBezTo>
                  <a:pt x="30757" y="30869"/>
                  <a:pt x="32590" y="30466"/>
                  <a:pt x="34459" y="30026"/>
                </a:cubicBezTo>
                <a:cubicBezTo>
                  <a:pt x="36292" y="29586"/>
                  <a:pt x="38125" y="29146"/>
                  <a:pt x="39995" y="28633"/>
                </a:cubicBezTo>
                <a:cubicBezTo>
                  <a:pt x="41828" y="28156"/>
                  <a:pt x="43661" y="27680"/>
                  <a:pt x="45494" y="27130"/>
                </a:cubicBezTo>
                <a:lnTo>
                  <a:pt x="46190" y="26947"/>
                </a:lnTo>
                <a:cubicBezTo>
                  <a:pt x="46327" y="26912"/>
                  <a:pt x="46304" y="26687"/>
                  <a:pt x="46181" y="26687"/>
                </a:cubicBezTo>
                <a:cubicBezTo>
                  <a:pt x="46172" y="26687"/>
                  <a:pt x="46163" y="26688"/>
                  <a:pt x="46153" y="26690"/>
                </a:cubicBezTo>
                <a:cubicBezTo>
                  <a:pt x="44247" y="26763"/>
                  <a:pt x="42341" y="26983"/>
                  <a:pt x="40435" y="27240"/>
                </a:cubicBezTo>
                <a:cubicBezTo>
                  <a:pt x="38565" y="27497"/>
                  <a:pt x="36622" y="27827"/>
                  <a:pt x="34753" y="28156"/>
                </a:cubicBezTo>
                <a:cubicBezTo>
                  <a:pt x="32847" y="28486"/>
                  <a:pt x="31050" y="28816"/>
                  <a:pt x="29181" y="29183"/>
                </a:cubicBezTo>
                <a:cubicBezTo>
                  <a:pt x="27384" y="29549"/>
                  <a:pt x="25588" y="29989"/>
                  <a:pt x="23829" y="30539"/>
                </a:cubicBezTo>
                <a:cubicBezTo>
                  <a:pt x="22949" y="30832"/>
                  <a:pt x="22106" y="31126"/>
                  <a:pt x="21263" y="31492"/>
                </a:cubicBezTo>
                <a:cubicBezTo>
                  <a:pt x="20896" y="31639"/>
                  <a:pt x="20493" y="31822"/>
                  <a:pt x="20126" y="32006"/>
                </a:cubicBezTo>
                <a:cubicBezTo>
                  <a:pt x="20163" y="31969"/>
                  <a:pt x="20199" y="31896"/>
                  <a:pt x="20199" y="31822"/>
                </a:cubicBezTo>
                <a:cubicBezTo>
                  <a:pt x="20859" y="31309"/>
                  <a:pt x="21482" y="30796"/>
                  <a:pt x="22142" y="30283"/>
                </a:cubicBezTo>
                <a:lnTo>
                  <a:pt x="22692" y="29953"/>
                </a:lnTo>
                <a:cubicBezTo>
                  <a:pt x="22711" y="29989"/>
                  <a:pt x="22738" y="30008"/>
                  <a:pt x="22766" y="30008"/>
                </a:cubicBezTo>
                <a:cubicBezTo>
                  <a:pt x="22793" y="30008"/>
                  <a:pt x="22821" y="29989"/>
                  <a:pt x="22839" y="29953"/>
                </a:cubicBezTo>
                <a:lnTo>
                  <a:pt x="22985" y="29806"/>
                </a:lnTo>
                <a:cubicBezTo>
                  <a:pt x="28044" y="27020"/>
                  <a:pt x="33030" y="24161"/>
                  <a:pt x="38015" y="21301"/>
                </a:cubicBezTo>
                <a:cubicBezTo>
                  <a:pt x="43294" y="18222"/>
                  <a:pt x="48500" y="15070"/>
                  <a:pt x="53705" y="11844"/>
                </a:cubicBezTo>
                <a:cubicBezTo>
                  <a:pt x="56638" y="10047"/>
                  <a:pt x="59534" y="8215"/>
                  <a:pt x="62430" y="6382"/>
                </a:cubicBezTo>
                <a:cubicBezTo>
                  <a:pt x="62526" y="6317"/>
                  <a:pt x="62482" y="6112"/>
                  <a:pt x="62370" y="6112"/>
                </a:cubicBezTo>
                <a:cubicBezTo>
                  <a:pt x="62355" y="6112"/>
                  <a:pt x="62338" y="6116"/>
                  <a:pt x="62320" y="6125"/>
                </a:cubicBezTo>
                <a:lnTo>
                  <a:pt x="62283" y="6125"/>
                </a:lnTo>
                <a:cubicBezTo>
                  <a:pt x="57334" y="8215"/>
                  <a:pt x="52532" y="10524"/>
                  <a:pt x="47803" y="13053"/>
                </a:cubicBezTo>
                <a:cubicBezTo>
                  <a:pt x="43074" y="15583"/>
                  <a:pt x="38455" y="18332"/>
                  <a:pt x="33910" y="21375"/>
                </a:cubicBezTo>
                <a:cubicBezTo>
                  <a:pt x="30794" y="23464"/>
                  <a:pt x="27751" y="25627"/>
                  <a:pt x="24745" y="27936"/>
                </a:cubicBezTo>
                <a:cubicBezTo>
                  <a:pt x="27604" y="24931"/>
                  <a:pt x="30390" y="21888"/>
                  <a:pt x="33103" y="18772"/>
                </a:cubicBezTo>
                <a:cubicBezTo>
                  <a:pt x="36439" y="14923"/>
                  <a:pt x="39665" y="11001"/>
                  <a:pt x="42781" y="7005"/>
                </a:cubicBezTo>
                <a:cubicBezTo>
                  <a:pt x="44504" y="4769"/>
                  <a:pt x="46190" y="2496"/>
                  <a:pt x="47876" y="186"/>
                </a:cubicBezTo>
                <a:cubicBezTo>
                  <a:pt x="47931" y="104"/>
                  <a:pt x="47842" y="1"/>
                  <a:pt x="4774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9" name="Google Shape;2479;p61"/>
          <p:cNvGrpSpPr/>
          <p:nvPr/>
        </p:nvGrpSpPr>
        <p:grpSpPr>
          <a:xfrm>
            <a:off x="8542847" y="-179901"/>
            <a:ext cx="741626" cy="1195489"/>
            <a:chOff x="510547" y="4000024"/>
            <a:chExt cx="741626" cy="1195489"/>
          </a:xfrm>
        </p:grpSpPr>
        <p:sp>
          <p:nvSpPr>
            <p:cNvPr id="2480" name="Google Shape;2480;p61"/>
            <p:cNvSpPr/>
            <p:nvPr/>
          </p:nvSpPr>
          <p:spPr>
            <a:xfrm rot="3521228">
              <a:off x="718991" y="4602634"/>
              <a:ext cx="26666" cy="19715"/>
            </a:xfrm>
            <a:custGeom>
              <a:rect b="b" l="l" r="r" t="t"/>
              <a:pathLst>
                <a:path extrusionOk="0" h="624" w="844">
                  <a:moveTo>
                    <a:pt x="403" y="0"/>
                  </a:moveTo>
                  <a:cubicBezTo>
                    <a:pt x="0" y="0"/>
                    <a:pt x="0" y="624"/>
                    <a:pt x="403" y="624"/>
                  </a:cubicBezTo>
                  <a:cubicBezTo>
                    <a:pt x="843" y="624"/>
                    <a:pt x="843"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61"/>
            <p:cNvSpPr/>
            <p:nvPr/>
          </p:nvSpPr>
          <p:spPr>
            <a:xfrm rot="3521228">
              <a:off x="750341" y="4705621"/>
              <a:ext cx="28972" cy="20884"/>
            </a:xfrm>
            <a:custGeom>
              <a:rect b="b" l="l" r="r" t="t"/>
              <a:pathLst>
                <a:path extrusionOk="0" h="661" w="917">
                  <a:moveTo>
                    <a:pt x="220" y="1"/>
                  </a:moveTo>
                  <a:cubicBezTo>
                    <a:pt x="184" y="37"/>
                    <a:pt x="147" y="37"/>
                    <a:pt x="110" y="74"/>
                  </a:cubicBezTo>
                  <a:cubicBezTo>
                    <a:pt x="74" y="111"/>
                    <a:pt x="74" y="147"/>
                    <a:pt x="37" y="184"/>
                  </a:cubicBezTo>
                  <a:cubicBezTo>
                    <a:pt x="37" y="221"/>
                    <a:pt x="0" y="257"/>
                    <a:pt x="0" y="331"/>
                  </a:cubicBezTo>
                  <a:lnTo>
                    <a:pt x="0" y="404"/>
                  </a:lnTo>
                  <a:cubicBezTo>
                    <a:pt x="37" y="477"/>
                    <a:pt x="74" y="514"/>
                    <a:pt x="110" y="551"/>
                  </a:cubicBezTo>
                  <a:lnTo>
                    <a:pt x="147" y="624"/>
                  </a:lnTo>
                  <a:cubicBezTo>
                    <a:pt x="220" y="624"/>
                    <a:pt x="294" y="661"/>
                    <a:pt x="330" y="661"/>
                  </a:cubicBezTo>
                  <a:lnTo>
                    <a:pt x="624" y="661"/>
                  </a:lnTo>
                  <a:cubicBezTo>
                    <a:pt x="660" y="661"/>
                    <a:pt x="697" y="661"/>
                    <a:pt x="733" y="624"/>
                  </a:cubicBezTo>
                  <a:cubicBezTo>
                    <a:pt x="770" y="624"/>
                    <a:pt x="807" y="587"/>
                    <a:pt x="843" y="551"/>
                  </a:cubicBezTo>
                  <a:cubicBezTo>
                    <a:pt x="880" y="514"/>
                    <a:pt x="880" y="477"/>
                    <a:pt x="880" y="441"/>
                  </a:cubicBezTo>
                  <a:cubicBezTo>
                    <a:pt x="917" y="404"/>
                    <a:pt x="917" y="367"/>
                    <a:pt x="917" y="331"/>
                  </a:cubicBezTo>
                  <a:lnTo>
                    <a:pt x="917" y="257"/>
                  </a:lnTo>
                  <a:cubicBezTo>
                    <a:pt x="917" y="184"/>
                    <a:pt x="880" y="147"/>
                    <a:pt x="843" y="111"/>
                  </a:cubicBezTo>
                  <a:lnTo>
                    <a:pt x="770" y="37"/>
                  </a:lnTo>
                  <a:cubicBezTo>
                    <a:pt x="733" y="37"/>
                    <a:pt x="66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61"/>
            <p:cNvSpPr/>
            <p:nvPr/>
          </p:nvSpPr>
          <p:spPr>
            <a:xfrm rot="3521228">
              <a:off x="792815" y="4611079"/>
              <a:ext cx="35955" cy="32068"/>
            </a:xfrm>
            <a:custGeom>
              <a:rect b="b" l="l" r="r" t="t"/>
              <a:pathLst>
                <a:path extrusionOk="0" h="1015" w="1138">
                  <a:moveTo>
                    <a:pt x="501" y="1"/>
                  </a:moveTo>
                  <a:cubicBezTo>
                    <a:pt x="242" y="1"/>
                    <a:pt x="1" y="199"/>
                    <a:pt x="1" y="501"/>
                  </a:cubicBezTo>
                  <a:cubicBezTo>
                    <a:pt x="1" y="758"/>
                    <a:pt x="221" y="978"/>
                    <a:pt x="477" y="1014"/>
                  </a:cubicBezTo>
                  <a:cubicBezTo>
                    <a:pt x="917" y="978"/>
                    <a:pt x="1137" y="464"/>
                    <a:pt x="844" y="134"/>
                  </a:cubicBezTo>
                  <a:cubicBezTo>
                    <a:pt x="740" y="42"/>
                    <a:pt x="619"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61"/>
            <p:cNvSpPr/>
            <p:nvPr/>
          </p:nvSpPr>
          <p:spPr>
            <a:xfrm rot="3521228">
              <a:off x="968227" y="4767298"/>
              <a:ext cx="37092" cy="30141"/>
            </a:xfrm>
            <a:custGeom>
              <a:rect b="b" l="l" r="r" t="t"/>
              <a:pathLst>
                <a:path extrusionOk="0" h="954" w="1174">
                  <a:moveTo>
                    <a:pt x="331" y="0"/>
                  </a:moveTo>
                  <a:lnTo>
                    <a:pt x="221" y="73"/>
                  </a:lnTo>
                  <a:cubicBezTo>
                    <a:pt x="147" y="73"/>
                    <a:pt x="111" y="110"/>
                    <a:pt x="111" y="183"/>
                  </a:cubicBezTo>
                  <a:cubicBezTo>
                    <a:pt x="74" y="183"/>
                    <a:pt x="37" y="220"/>
                    <a:pt x="37" y="257"/>
                  </a:cubicBezTo>
                  <a:cubicBezTo>
                    <a:pt x="1" y="330"/>
                    <a:pt x="1" y="367"/>
                    <a:pt x="1" y="440"/>
                  </a:cubicBezTo>
                  <a:lnTo>
                    <a:pt x="1" y="550"/>
                  </a:lnTo>
                  <a:lnTo>
                    <a:pt x="37" y="660"/>
                  </a:lnTo>
                  <a:cubicBezTo>
                    <a:pt x="74" y="697"/>
                    <a:pt x="111" y="733"/>
                    <a:pt x="147" y="770"/>
                  </a:cubicBezTo>
                  <a:cubicBezTo>
                    <a:pt x="184" y="807"/>
                    <a:pt x="257" y="843"/>
                    <a:pt x="294" y="843"/>
                  </a:cubicBezTo>
                  <a:lnTo>
                    <a:pt x="294" y="953"/>
                  </a:lnTo>
                  <a:lnTo>
                    <a:pt x="404" y="953"/>
                  </a:lnTo>
                  <a:lnTo>
                    <a:pt x="376" y="934"/>
                  </a:lnTo>
                  <a:lnTo>
                    <a:pt x="376" y="934"/>
                  </a:lnTo>
                  <a:cubicBezTo>
                    <a:pt x="400" y="946"/>
                    <a:pt x="424" y="953"/>
                    <a:pt x="441" y="953"/>
                  </a:cubicBezTo>
                  <a:lnTo>
                    <a:pt x="697" y="953"/>
                  </a:lnTo>
                  <a:cubicBezTo>
                    <a:pt x="734" y="953"/>
                    <a:pt x="807" y="953"/>
                    <a:pt x="881" y="916"/>
                  </a:cubicBezTo>
                  <a:cubicBezTo>
                    <a:pt x="991" y="880"/>
                    <a:pt x="1100" y="770"/>
                    <a:pt x="1137" y="660"/>
                  </a:cubicBezTo>
                  <a:cubicBezTo>
                    <a:pt x="1137" y="587"/>
                    <a:pt x="1174" y="550"/>
                    <a:pt x="1174" y="477"/>
                  </a:cubicBezTo>
                  <a:lnTo>
                    <a:pt x="1174" y="330"/>
                  </a:lnTo>
                  <a:cubicBezTo>
                    <a:pt x="1137" y="257"/>
                    <a:pt x="1100" y="183"/>
                    <a:pt x="1027" y="147"/>
                  </a:cubicBezTo>
                  <a:lnTo>
                    <a:pt x="954" y="73"/>
                  </a:lnTo>
                  <a:cubicBezTo>
                    <a:pt x="881" y="37"/>
                    <a:pt x="771" y="0"/>
                    <a:pt x="697" y="0"/>
                  </a:cubicBezTo>
                  <a:lnTo>
                    <a:pt x="477" y="0"/>
                  </a:lnTo>
                  <a:cubicBezTo>
                    <a:pt x="461" y="0"/>
                    <a:pt x="446" y="2"/>
                    <a:pt x="433" y="5"/>
                  </a:cubicBezTo>
                  <a:lnTo>
                    <a:pt x="433" y="5"/>
                  </a:lnTo>
                  <a:lnTo>
                    <a:pt x="4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61"/>
            <p:cNvSpPr/>
            <p:nvPr/>
          </p:nvSpPr>
          <p:spPr>
            <a:xfrm rot="3521228">
              <a:off x="814499" y="4746099"/>
              <a:ext cx="38261" cy="32479"/>
            </a:xfrm>
            <a:custGeom>
              <a:rect b="b" l="l" r="r" t="t"/>
              <a:pathLst>
                <a:path extrusionOk="0" h="1028" w="1211">
                  <a:moveTo>
                    <a:pt x="550" y="1"/>
                  </a:moveTo>
                  <a:cubicBezTo>
                    <a:pt x="257" y="1"/>
                    <a:pt x="0" y="221"/>
                    <a:pt x="0" y="514"/>
                  </a:cubicBezTo>
                  <a:cubicBezTo>
                    <a:pt x="0" y="807"/>
                    <a:pt x="257" y="1027"/>
                    <a:pt x="550" y="1027"/>
                  </a:cubicBezTo>
                  <a:cubicBezTo>
                    <a:pt x="1210" y="1027"/>
                    <a:pt x="1210" y="1"/>
                    <a:pt x="5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61"/>
            <p:cNvSpPr/>
            <p:nvPr/>
          </p:nvSpPr>
          <p:spPr>
            <a:xfrm rot="3521228">
              <a:off x="698772" y="4931449"/>
              <a:ext cx="32448" cy="40599"/>
            </a:xfrm>
            <a:custGeom>
              <a:rect b="b" l="l" r="r" t="t"/>
              <a:pathLst>
                <a:path extrusionOk="0" h="1285" w="1027">
                  <a:moveTo>
                    <a:pt x="367" y="1"/>
                  </a:moveTo>
                  <a:cubicBezTo>
                    <a:pt x="293" y="38"/>
                    <a:pt x="183" y="74"/>
                    <a:pt x="147" y="148"/>
                  </a:cubicBezTo>
                  <a:lnTo>
                    <a:pt x="37" y="258"/>
                  </a:lnTo>
                  <a:cubicBezTo>
                    <a:pt x="0" y="331"/>
                    <a:pt x="0" y="404"/>
                    <a:pt x="0" y="514"/>
                  </a:cubicBezTo>
                  <a:lnTo>
                    <a:pt x="0" y="624"/>
                  </a:lnTo>
                  <a:cubicBezTo>
                    <a:pt x="0" y="661"/>
                    <a:pt x="0" y="734"/>
                    <a:pt x="0" y="771"/>
                  </a:cubicBezTo>
                  <a:cubicBezTo>
                    <a:pt x="0" y="844"/>
                    <a:pt x="0" y="917"/>
                    <a:pt x="37" y="991"/>
                  </a:cubicBezTo>
                  <a:cubicBezTo>
                    <a:pt x="37" y="1027"/>
                    <a:pt x="73" y="1101"/>
                    <a:pt x="147" y="1137"/>
                  </a:cubicBezTo>
                  <a:cubicBezTo>
                    <a:pt x="183" y="1174"/>
                    <a:pt x="257" y="1211"/>
                    <a:pt x="293" y="1247"/>
                  </a:cubicBezTo>
                  <a:cubicBezTo>
                    <a:pt x="367" y="1284"/>
                    <a:pt x="440" y="1284"/>
                    <a:pt x="513" y="1284"/>
                  </a:cubicBezTo>
                  <a:lnTo>
                    <a:pt x="660" y="1284"/>
                  </a:lnTo>
                  <a:cubicBezTo>
                    <a:pt x="733" y="1284"/>
                    <a:pt x="807" y="1211"/>
                    <a:pt x="880" y="1174"/>
                  </a:cubicBezTo>
                  <a:lnTo>
                    <a:pt x="953" y="1064"/>
                  </a:lnTo>
                  <a:cubicBezTo>
                    <a:pt x="990" y="954"/>
                    <a:pt x="1026" y="881"/>
                    <a:pt x="1026" y="807"/>
                  </a:cubicBezTo>
                  <a:cubicBezTo>
                    <a:pt x="1026" y="734"/>
                    <a:pt x="1026" y="697"/>
                    <a:pt x="1026" y="661"/>
                  </a:cubicBezTo>
                  <a:lnTo>
                    <a:pt x="1026" y="514"/>
                  </a:lnTo>
                  <a:cubicBezTo>
                    <a:pt x="1026" y="441"/>
                    <a:pt x="1026" y="368"/>
                    <a:pt x="990" y="331"/>
                  </a:cubicBezTo>
                  <a:cubicBezTo>
                    <a:pt x="916" y="184"/>
                    <a:pt x="843" y="111"/>
                    <a:pt x="697" y="38"/>
                  </a:cubicBezTo>
                  <a:cubicBezTo>
                    <a:pt x="660" y="1"/>
                    <a:pt x="587" y="1"/>
                    <a:pt x="5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61"/>
            <p:cNvSpPr/>
            <p:nvPr/>
          </p:nvSpPr>
          <p:spPr>
            <a:xfrm rot="3521228">
              <a:off x="868664" y="4628457"/>
              <a:ext cx="50993" cy="54469"/>
            </a:xfrm>
            <a:custGeom>
              <a:rect b="b" l="l" r="r" t="t"/>
              <a:pathLst>
                <a:path extrusionOk="0" h="1724" w="1614">
                  <a:moveTo>
                    <a:pt x="681" y="911"/>
                  </a:moveTo>
                  <a:lnTo>
                    <a:pt x="681" y="911"/>
                  </a:lnTo>
                  <a:cubicBezTo>
                    <a:pt x="687" y="913"/>
                    <a:pt x="692" y="915"/>
                    <a:pt x="697" y="917"/>
                  </a:cubicBezTo>
                  <a:lnTo>
                    <a:pt x="734" y="990"/>
                  </a:lnTo>
                  <a:lnTo>
                    <a:pt x="734" y="990"/>
                  </a:lnTo>
                  <a:lnTo>
                    <a:pt x="681" y="911"/>
                  </a:lnTo>
                  <a:close/>
                  <a:moveTo>
                    <a:pt x="807" y="1"/>
                  </a:moveTo>
                  <a:cubicBezTo>
                    <a:pt x="797" y="4"/>
                    <a:pt x="786" y="8"/>
                    <a:pt x="776" y="13"/>
                  </a:cubicBezTo>
                  <a:lnTo>
                    <a:pt x="776" y="13"/>
                  </a:lnTo>
                  <a:cubicBezTo>
                    <a:pt x="773" y="13"/>
                    <a:pt x="770" y="13"/>
                    <a:pt x="767" y="13"/>
                  </a:cubicBezTo>
                  <a:cubicBezTo>
                    <a:pt x="709" y="13"/>
                    <a:pt x="648" y="22"/>
                    <a:pt x="587" y="37"/>
                  </a:cubicBezTo>
                  <a:cubicBezTo>
                    <a:pt x="587" y="37"/>
                    <a:pt x="551" y="37"/>
                    <a:pt x="514" y="74"/>
                  </a:cubicBezTo>
                  <a:lnTo>
                    <a:pt x="404" y="111"/>
                  </a:lnTo>
                  <a:lnTo>
                    <a:pt x="258" y="221"/>
                  </a:lnTo>
                  <a:lnTo>
                    <a:pt x="221" y="257"/>
                  </a:lnTo>
                  <a:cubicBezTo>
                    <a:pt x="111" y="367"/>
                    <a:pt x="38" y="514"/>
                    <a:pt x="38" y="661"/>
                  </a:cubicBezTo>
                  <a:cubicBezTo>
                    <a:pt x="1" y="807"/>
                    <a:pt x="1" y="954"/>
                    <a:pt x="38" y="1100"/>
                  </a:cubicBezTo>
                  <a:cubicBezTo>
                    <a:pt x="38" y="1174"/>
                    <a:pt x="74" y="1247"/>
                    <a:pt x="111" y="1320"/>
                  </a:cubicBezTo>
                  <a:cubicBezTo>
                    <a:pt x="148" y="1394"/>
                    <a:pt x="184" y="1467"/>
                    <a:pt x="221" y="1504"/>
                  </a:cubicBezTo>
                  <a:lnTo>
                    <a:pt x="258" y="1540"/>
                  </a:lnTo>
                  <a:lnTo>
                    <a:pt x="404" y="1650"/>
                  </a:lnTo>
                  <a:lnTo>
                    <a:pt x="441" y="1650"/>
                  </a:lnTo>
                  <a:cubicBezTo>
                    <a:pt x="514" y="1687"/>
                    <a:pt x="551" y="1687"/>
                    <a:pt x="624" y="1724"/>
                  </a:cubicBezTo>
                  <a:lnTo>
                    <a:pt x="844" y="1724"/>
                  </a:lnTo>
                  <a:cubicBezTo>
                    <a:pt x="954" y="1687"/>
                    <a:pt x="1064" y="1687"/>
                    <a:pt x="1174" y="1614"/>
                  </a:cubicBezTo>
                  <a:lnTo>
                    <a:pt x="1211" y="1614"/>
                  </a:lnTo>
                  <a:cubicBezTo>
                    <a:pt x="1284" y="1577"/>
                    <a:pt x="1321" y="1540"/>
                    <a:pt x="1357" y="1504"/>
                  </a:cubicBezTo>
                  <a:lnTo>
                    <a:pt x="1394" y="1467"/>
                  </a:lnTo>
                  <a:cubicBezTo>
                    <a:pt x="1431" y="1394"/>
                    <a:pt x="1467" y="1357"/>
                    <a:pt x="1504" y="1320"/>
                  </a:cubicBezTo>
                  <a:cubicBezTo>
                    <a:pt x="1541" y="1247"/>
                    <a:pt x="1577" y="1174"/>
                    <a:pt x="1614" y="1100"/>
                  </a:cubicBezTo>
                  <a:cubicBezTo>
                    <a:pt x="1614" y="1064"/>
                    <a:pt x="1614" y="1027"/>
                    <a:pt x="1614" y="990"/>
                  </a:cubicBezTo>
                  <a:cubicBezTo>
                    <a:pt x="1614" y="917"/>
                    <a:pt x="1614" y="844"/>
                    <a:pt x="1614" y="771"/>
                  </a:cubicBezTo>
                  <a:cubicBezTo>
                    <a:pt x="1614" y="661"/>
                    <a:pt x="1614" y="587"/>
                    <a:pt x="1577" y="514"/>
                  </a:cubicBezTo>
                  <a:cubicBezTo>
                    <a:pt x="1541" y="404"/>
                    <a:pt x="1467" y="294"/>
                    <a:pt x="1394" y="221"/>
                  </a:cubicBezTo>
                  <a:cubicBezTo>
                    <a:pt x="1357" y="184"/>
                    <a:pt x="1321" y="147"/>
                    <a:pt x="1247" y="111"/>
                  </a:cubicBezTo>
                  <a:lnTo>
                    <a:pt x="1211" y="74"/>
                  </a:lnTo>
                  <a:cubicBezTo>
                    <a:pt x="1137" y="37"/>
                    <a:pt x="1101" y="1"/>
                    <a:pt x="1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61"/>
            <p:cNvSpPr/>
            <p:nvPr/>
          </p:nvSpPr>
          <p:spPr>
            <a:xfrm rot="3521228">
              <a:off x="958561" y="4468110"/>
              <a:ext cx="53300" cy="39398"/>
            </a:xfrm>
            <a:custGeom>
              <a:rect b="b" l="l" r="r" t="t"/>
              <a:pathLst>
                <a:path extrusionOk="0" h="1247" w="1687">
                  <a:moveTo>
                    <a:pt x="844" y="0"/>
                  </a:moveTo>
                  <a:cubicBezTo>
                    <a:pt x="1" y="0"/>
                    <a:pt x="1" y="1247"/>
                    <a:pt x="844" y="1247"/>
                  </a:cubicBezTo>
                  <a:cubicBezTo>
                    <a:pt x="1687" y="1247"/>
                    <a:pt x="1687"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61"/>
            <p:cNvSpPr/>
            <p:nvPr/>
          </p:nvSpPr>
          <p:spPr>
            <a:xfrm rot="3521228">
              <a:off x="1071915" y="4475437"/>
              <a:ext cx="57944" cy="44043"/>
            </a:xfrm>
            <a:custGeom>
              <a:rect b="b" l="l" r="r" t="t"/>
              <a:pathLst>
                <a:path extrusionOk="0" h="1394" w="1834">
                  <a:moveTo>
                    <a:pt x="917" y="1"/>
                  </a:moveTo>
                  <a:cubicBezTo>
                    <a:pt x="0" y="1"/>
                    <a:pt x="0" y="1394"/>
                    <a:pt x="917" y="1394"/>
                  </a:cubicBezTo>
                  <a:cubicBezTo>
                    <a:pt x="1833" y="1394"/>
                    <a:pt x="1833" y="1"/>
                    <a:pt x="9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61"/>
            <p:cNvSpPr/>
            <p:nvPr/>
          </p:nvSpPr>
          <p:spPr>
            <a:xfrm rot="3521228">
              <a:off x="829152" y="4393206"/>
              <a:ext cx="73015" cy="56775"/>
            </a:xfrm>
            <a:custGeom>
              <a:rect b="b" l="l" r="r" t="t"/>
              <a:pathLst>
                <a:path extrusionOk="0" h="1797" w="2311">
                  <a:moveTo>
                    <a:pt x="1137" y="1"/>
                  </a:moveTo>
                  <a:cubicBezTo>
                    <a:pt x="1" y="1"/>
                    <a:pt x="1" y="1797"/>
                    <a:pt x="1137" y="1797"/>
                  </a:cubicBezTo>
                  <a:cubicBezTo>
                    <a:pt x="2273" y="1797"/>
                    <a:pt x="2310" y="1"/>
                    <a:pt x="11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61"/>
            <p:cNvSpPr/>
            <p:nvPr/>
          </p:nvSpPr>
          <p:spPr>
            <a:xfrm rot="3521228">
              <a:off x="1015556" y="4358308"/>
              <a:ext cx="49856" cy="44043"/>
            </a:xfrm>
            <a:custGeom>
              <a:rect b="b" l="l" r="r" t="t"/>
              <a:pathLst>
                <a:path extrusionOk="0" h="1394" w="1578">
                  <a:moveTo>
                    <a:pt x="624" y="0"/>
                  </a:moveTo>
                  <a:cubicBezTo>
                    <a:pt x="477" y="37"/>
                    <a:pt x="294" y="110"/>
                    <a:pt x="184" y="220"/>
                  </a:cubicBezTo>
                  <a:cubicBezTo>
                    <a:pt x="74" y="330"/>
                    <a:pt x="1" y="514"/>
                    <a:pt x="1" y="660"/>
                  </a:cubicBezTo>
                  <a:cubicBezTo>
                    <a:pt x="1" y="843"/>
                    <a:pt x="74" y="990"/>
                    <a:pt x="184" y="1137"/>
                  </a:cubicBezTo>
                  <a:lnTo>
                    <a:pt x="331" y="1247"/>
                  </a:lnTo>
                  <a:cubicBezTo>
                    <a:pt x="404" y="1283"/>
                    <a:pt x="551" y="1320"/>
                    <a:pt x="661" y="1320"/>
                  </a:cubicBezTo>
                  <a:lnTo>
                    <a:pt x="624" y="1393"/>
                  </a:lnTo>
                  <a:lnTo>
                    <a:pt x="917" y="1393"/>
                  </a:lnTo>
                  <a:cubicBezTo>
                    <a:pt x="1101" y="1393"/>
                    <a:pt x="1247" y="1320"/>
                    <a:pt x="1394" y="1173"/>
                  </a:cubicBezTo>
                  <a:cubicBezTo>
                    <a:pt x="1504" y="1063"/>
                    <a:pt x="1577" y="880"/>
                    <a:pt x="1577" y="697"/>
                  </a:cubicBezTo>
                  <a:cubicBezTo>
                    <a:pt x="1577" y="330"/>
                    <a:pt x="1284" y="0"/>
                    <a:pt x="9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61"/>
            <p:cNvSpPr/>
            <p:nvPr/>
          </p:nvSpPr>
          <p:spPr>
            <a:xfrm rot="3521228">
              <a:off x="1029948" y="4243722"/>
              <a:ext cx="25528" cy="19715"/>
            </a:xfrm>
            <a:custGeom>
              <a:rect b="b" l="l" r="r" t="t"/>
              <a:pathLst>
                <a:path extrusionOk="0" h="624" w="808">
                  <a:moveTo>
                    <a:pt x="404" y="1"/>
                  </a:moveTo>
                  <a:cubicBezTo>
                    <a:pt x="1" y="1"/>
                    <a:pt x="1" y="624"/>
                    <a:pt x="404" y="624"/>
                  </a:cubicBezTo>
                  <a:cubicBezTo>
                    <a:pt x="807" y="624"/>
                    <a:pt x="807" y="1"/>
                    <a:pt x="4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61"/>
            <p:cNvSpPr/>
            <p:nvPr/>
          </p:nvSpPr>
          <p:spPr>
            <a:xfrm rot="3521228">
              <a:off x="1160244" y="4082961"/>
              <a:ext cx="28972" cy="22053"/>
            </a:xfrm>
            <a:custGeom>
              <a:rect b="b" l="l" r="r" t="t"/>
              <a:pathLst>
                <a:path extrusionOk="0" h="698" w="917">
                  <a:moveTo>
                    <a:pt x="440" y="1"/>
                  </a:moveTo>
                  <a:cubicBezTo>
                    <a:pt x="0" y="1"/>
                    <a:pt x="0" y="697"/>
                    <a:pt x="440" y="697"/>
                  </a:cubicBezTo>
                  <a:cubicBezTo>
                    <a:pt x="917" y="697"/>
                    <a:pt x="917"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61"/>
            <p:cNvSpPr/>
            <p:nvPr/>
          </p:nvSpPr>
          <p:spPr>
            <a:xfrm rot="3521228">
              <a:off x="1224353" y="4006194"/>
              <a:ext cx="25528" cy="19715"/>
            </a:xfrm>
            <a:custGeom>
              <a:rect b="b" l="l" r="r" t="t"/>
              <a:pathLst>
                <a:path extrusionOk="0" h="624" w="808">
                  <a:moveTo>
                    <a:pt x="404" y="0"/>
                  </a:moveTo>
                  <a:cubicBezTo>
                    <a:pt x="1" y="0"/>
                    <a:pt x="1" y="623"/>
                    <a:pt x="404" y="623"/>
                  </a:cubicBezTo>
                  <a:cubicBezTo>
                    <a:pt x="807" y="623"/>
                    <a:pt x="807" y="0"/>
                    <a:pt x="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61"/>
            <p:cNvSpPr/>
            <p:nvPr/>
          </p:nvSpPr>
          <p:spPr>
            <a:xfrm rot="3521228">
              <a:off x="853345" y="4922808"/>
              <a:ext cx="66064" cy="48656"/>
            </a:xfrm>
            <a:custGeom>
              <a:rect b="b" l="l" r="r" t="t"/>
              <a:pathLst>
                <a:path extrusionOk="0" h="1540" w="2091">
                  <a:moveTo>
                    <a:pt x="1027" y="0"/>
                  </a:moveTo>
                  <a:cubicBezTo>
                    <a:pt x="1" y="0"/>
                    <a:pt x="1" y="1540"/>
                    <a:pt x="1027" y="1540"/>
                  </a:cubicBezTo>
                  <a:cubicBezTo>
                    <a:pt x="2090" y="1540"/>
                    <a:pt x="2090" y="0"/>
                    <a:pt x="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61"/>
            <p:cNvSpPr/>
            <p:nvPr/>
          </p:nvSpPr>
          <p:spPr>
            <a:xfrm rot="3521228">
              <a:off x="565266" y="4687927"/>
              <a:ext cx="69539" cy="54753"/>
            </a:xfrm>
            <a:custGeom>
              <a:rect b="b" l="l" r="r" t="t"/>
              <a:pathLst>
                <a:path extrusionOk="0" h="1733" w="2201">
                  <a:moveTo>
                    <a:pt x="1320" y="1"/>
                  </a:moveTo>
                  <a:cubicBezTo>
                    <a:pt x="1186" y="1"/>
                    <a:pt x="1051" y="35"/>
                    <a:pt x="917" y="89"/>
                  </a:cubicBezTo>
                  <a:lnTo>
                    <a:pt x="367" y="345"/>
                  </a:lnTo>
                  <a:cubicBezTo>
                    <a:pt x="221" y="455"/>
                    <a:pt x="74" y="602"/>
                    <a:pt x="37" y="822"/>
                  </a:cubicBezTo>
                  <a:cubicBezTo>
                    <a:pt x="1" y="1005"/>
                    <a:pt x="37" y="1188"/>
                    <a:pt x="111" y="1372"/>
                  </a:cubicBezTo>
                  <a:cubicBezTo>
                    <a:pt x="259" y="1594"/>
                    <a:pt x="507" y="1733"/>
                    <a:pt x="765" y="1733"/>
                  </a:cubicBezTo>
                  <a:cubicBezTo>
                    <a:pt x="890" y="1733"/>
                    <a:pt x="1017" y="1700"/>
                    <a:pt x="1137" y="1628"/>
                  </a:cubicBezTo>
                  <a:lnTo>
                    <a:pt x="1650" y="1335"/>
                  </a:lnTo>
                  <a:cubicBezTo>
                    <a:pt x="2200" y="1005"/>
                    <a:pt x="2090" y="199"/>
                    <a:pt x="1467" y="15"/>
                  </a:cubicBezTo>
                  <a:cubicBezTo>
                    <a:pt x="1418" y="5"/>
                    <a:pt x="1369" y="1"/>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61"/>
            <p:cNvSpPr/>
            <p:nvPr/>
          </p:nvSpPr>
          <p:spPr>
            <a:xfrm rot="3521228">
              <a:off x="599388" y="5080071"/>
              <a:ext cx="38261" cy="30141"/>
            </a:xfrm>
            <a:custGeom>
              <a:rect b="b" l="l" r="r" t="t"/>
              <a:pathLst>
                <a:path extrusionOk="0" h="954" w="1211">
                  <a:moveTo>
                    <a:pt x="734" y="0"/>
                  </a:moveTo>
                  <a:lnTo>
                    <a:pt x="734" y="37"/>
                  </a:lnTo>
                  <a:lnTo>
                    <a:pt x="477" y="37"/>
                  </a:lnTo>
                  <a:cubicBezTo>
                    <a:pt x="330" y="37"/>
                    <a:pt x="220" y="73"/>
                    <a:pt x="147" y="183"/>
                  </a:cubicBezTo>
                  <a:cubicBezTo>
                    <a:pt x="74" y="257"/>
                    <a:pt x="1" y="367"/>
                    <a:pt x="1" y="477"/>
                  </a:cubicBezTo>
                  <a:cubicBezTo>
                    <a:pt x="1" y="623"/>
                    <a:pt x="37" y="733"/>
                    <a:pt x="147" y="807"/>
                  </a:cubicBezTo>
                  <a:cubicBezTo>
                    <a:pt x="220" y="880"/>
                    <a:pt x="330" y="953"/>
                    <a:pt x="477" y="953"/>
                  </a:cubicBezTo>
                  <a:lnTo>
                    <a:pt x="734" y="953"/>
                  </a:lnTo>
                  <a:cubicBezTo>
                    <a:pt x="844" y="953"/>
                    <a:pt x="990" y="880"/>
                    <a:pt x="1064" y="807"/>
                  </a:cubicBezTo>
                  <a:cubicBezTo>
                    <a:pt x="1174" y="697"/>
                    <a:pt x="1210" y="587"/>
                    <a:pt x="1210" y="477"/>
                  </a:cubicBezTo>
                  <a:cubicBezTo>
                    <a:pt x="1210" y="330"/>
                    <a:pt x="1174" y="220"/>
                    <a:pt x="1064" y="147"/>
                  </a:cubicBezTo>
                  <a:cubicBezTo>
                    <a:pt x="990" y="37"/>
                    <a:pt x="844" y="0"/>
                    <a:pt x="7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61"/>
            <p:cNvSpPr/>
            <p:nvPr/>
          </p:nvSpPr>
          <p:spPr>
            <a:xfrm rot="3521228">
              <a:off x="513749" y="5157130"/>
              <a:ext cx="38261" cy="29004"/>
            </a:xfrm>
            <a:custGeom>
              <a:rect b="b" l="l" r="r" t="t"/>
              <a:pathLst>
                <a:path extrusionOk="0" h="918" w="1211">
                  <a:moveTo>
                    <a:pt x="624" y="1"/>
                  </a:moveTo>
                  <a:cubicBezTo>
                    <a:pt x="0" y="1"/>
                    <a:pt x="0" y="917"/>
                    <a:pt x="624" y="917"/>
                  </a:cubicBezTo>
                  <a:cubicBezTo>
                    <a:pt x="1210" y="917"/>
                    <a:pt x="1210"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8" name="Google Shape;2498;p61"/>
          <p:cNvSpPr/>
          <p:nvPr/>
        </p:nvSpPr>
        <p:spPr>
          <a:xfrm rot="8792422">
            <a:off x="7350672" y="4368151"/>
            <a:ext cx="2126910" cy="1697048"/>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9" name="Google Shape;2499;p61"/>
          <p:cNvGrpSpPr/>
          <p:nvPr/>
        </p:nvGrpSpPr>
        <p:grpSpPr>
          <a:xfrm>
            <a:off x="-586438" y="2246659"/>
            <a:ext cx="1395308" cy="1361806"/>
            <a:chOff x="-586438" y="2246659"/>
            <a:chExt cx="1395308" cy="1361806"/>
          </a:xfrm>
        </p:grpSpPr>
        <p:sp>
          <p:nvSpPr>
            <p:cNvPr id="2500" name="Google Shape;2500;p61"/>
            <p:cNvSpPr/>
            <p:nvPr/>
          </p:nvSpPr>
          <p:spPr>
            <a:xfrm rot="3361624">
              <a:off x="-354384" y="2400039"/>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61"/>
            <p:cNvSpPr/>
            <p:nvPr/>
          </p:nvSpPr>
          <p:spPr>
            <a:xfrm rot="3361624">
              <a:off x="316904" y="2857778"/>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61"/>
            <p:cNvSpPr/>
            <p:nvPr/>
          </p:nvSpPr>
          <p:spPr>
            <a:xfrm rot="3361624">
              <a:off x="288699" y="2899478"/>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61"/>
            <p:cNvSpPr/>
            <p:nvPr/>
          </p:nvSpPr>
          <p:spPr>
            <a:xfrm rot="3361624">
              <a:off x="2117" y="2853097"/>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61"/>
            <p:cNvSpPr/>
            <p:nvPr/>
          </p:nvSpPr>
          <p:spPr>
            <a:xfrm rot="3361624">
              <a:off x="220682" y="3011322"/>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61"/>
            <p:cNvSpPr/>
            <p:nvPr/>
          </p:nvSpPr>
          <p:spPr>
            <a:xfrm rot="3361624">
              <a:off x="342169" y="2414139"/>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68" name="Shape 268"/>
        <p:cNvGrpSpPr/>
        <p:nvPr/>
      </p:nvGrpSpPr>
      <p:grpSpPr>
        <a:xfrm>
          <a:off x="0" y="0"/>
          <a:ext cx="0" cy="0"/>
          <a:chOff x="0" y="0"/>
          <a:chExt cx="0" cy="0"/>
        </a:xfrm>
      </p:grpSpPr>
      <p:sp>
        <p:nvSpPr>
          <p:cNvPr id="269" name="Google Shape;269;p8"/>
          <p:cNvSpPr txBox="1"/>
          <p:nvPr>
            <p:ph type="title"/>
          </p:nvPr>
        </p:nvSpPr>
        <p:spPr>
          <a:xfrm>
            <a:off x="1500450" y="1036600"/>
            <a:ext cx="6143100" cy="25971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Clr>
                <a:schemeClr val="lt1"/>
              </a:buClr>
              <a:buSzPts val="4800"/>
              <a:buNone/>
              <a:defRPr sz="100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grpSp>
        <p:nvGrpSpPr>
          <p:cNvPr id="270" name="Google Shape;270;p8"/>
          <p:cNvGrpSpPr/>
          <p:nvPr/>
        </p:nvGrpSpPr>
        <p:grpSpPr>
          <a:xfrm>
            <a:off x="7515400" y="2748650"/>
            <a:ext cx="1015989" cy="1055050"/>
            <a:chOff x="1208850" y="3315150"/>
            <a:chExt cx="1015989" cy="1055050"/>
          </a:xfrm>
        </p:grpSpPr>
        <p:sp>
          <p:nvSpPr>
            <p:cNvPr id="271" name="Google Shape;271;p8"/>
            <p:cNvSpPr/>
            <p:nvPr/>
          </p:nvSpPr>
          <p:spPr>
            <a:xfrm>
              <a:off x="1878411" y="3315150"/>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
            <p:cNvSpPr/>
            <p:nvPr/>
          </p:nvSpPr>
          <p:spPr>
            <a:xfrm>
              <a:off x="1881959" y="3554139"/>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a:off x="1653466" y="3392480"/>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1621824" y="3791833"/>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423248" y="3652563"/>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447842" y="3851185"/>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1208850" y="4042712"/>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2154463" y="3607402"/>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1947113" y="3820071"/>
              <a:ext cx="63281" cy="6424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2158010" y="3846391"/>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1929518" y="3684732"/>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1897876" y="4084085"/>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1699299" y="3944815"/>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1723893" y="4143437"/>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1484901" y="4334964"/>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8"/>
          <p:cNvGrpSpPr/>
          <p:nvPr/>
        </p:nvGrpSpPr>
        <p:grpSpPr>
          <a:xfrm>
            <a:off x="7818200" y="2005800"/>
            <a:ext cx="1015989" cy="1055050"/>
            <a:chOff x="1208850" y="3315150"/>
            <a:chExt cx="1015989" cy="1055050"/>
          </a:xfrm>
        </p:grpSpPr>
        <p:sp>
          <p:nvSpPr>
            <p:cNvPr id="287" name="Google Shape;287;p8"/>
            <p:cNvSpPr/>
            <p:nvPr/>
          </p:nvSpPr>
          <p:spPr>
            <a:xfrm>
              <a:off x="1878411" y="3315150"/>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8"/>
            <p:cNvSpPr/>
            <p:nvPr/>
          </p:nvSpPr>
          <p:spPr>
            <a:xfrm>
              <a:off x="1881959" y="3554139"/>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1653466" y="3392480"/>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1621824" y="3791833"/>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1423248" y="3652563"/>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1447842" y="3851185"/>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1208850" y="4042712"/>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
            <p:cNvSpPr/>
            <p:nvPr/>
          </p:nvSpPr>
          <p:spPr>
            <a:xfrm>
              <a:off x="2154463" y="3607402"/>
              <a:ext cx="59829" cy="47509"/>
            </a:xfrm>
            <a:custGeom>
              <a:rect b="b" l="l" r="r" t="t"/>
              <a:pathLst>
                <a:path extrusionOk="0" h="991" w="1248">
                  <a:moveTo>
                    <a:pt x="514" y="0"/>
                  </a:moveTo>
                  <a:cubicBezTo>
                    <a:pt x="221" y="0"/>
                    <a:pt x="1" y="220"/>
                    <a:pt x="1" y="477"/>
                  </a:cubicBezTo>
                  <a:cubicBezTo>
                    <a:pt x="1" y="770"/>
                    <a:pt x="221" y="990"/>
                    <a:pt x="514" y="990"/>
                  </a:cubicBezTo>
                  <a:lnTo>
                    <a:pt x="514" y="954"/>
                  </a:lnTo>
                  <a:lnTo>
                    <a:pt x="771" y="954"/>
                  </a:lnTo>
                  <a:cubicBezTo>
                    <a:pt x="1027" y="954"/>
                    <a:pt x="1247" y="734"/>
                    <a:pt x="1247" y="477"/>
                  </a:cubicBezTo>
                  <a:cubicBezTo>
                    <a:pt x="1247" y="184"/>
                    <a:pt x="1027" y="0"/>
                    <a:pt x="7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
            <p:cNvSpPr/>
            <p:nvPr/>
          </p:nvSpPr>
          <p:spPr>
            <a:xfrm>
              <a:off x="1947113" y="3820071"/>
              <a:ext cx="63281" cy="64240"/>
            </a:xfrm>
            <a:custGeom>
              <a:rect b="b" l="l" r="r" t="t"/>
              <a:pathLst>
                <a:path extrusionOk="0" h="1340" w="1320">
                  <a:moveTo>
                    <a:pt x="733" y="0"/>
                  </a:moveTo>
                  <a:cubicBezTo>
                    <a:pt x="587" y="0"/>
                    <a:pt x="440" y="73"/>
                    <a:pt x="330" y="183"/>
                  </a:cubicBezTo>
                  <a:lnTo>
                    <a:pt x="294" y="220"/>
                  </a:lnTo>
                  <a:cubicBezTo>
                    <a:pt x="211" y="302"/>
                    <a:pt x="152" y="407"/>
                    <a:pt x="123" y="522"/>
                  </a:cubicBezTo>
                  <a:lnTo>
                    <a:pt x="123" y="522"/>
                  </a:lnTo>
                  <a:cubicBezTo>
                    <a:pt x="106" y="547"/>
                    <a:pt x="90" y="570"/>
                    <a:pt x="74" y="587"/>
                  </a:cubicBezTo>
                  <a:cubicBezTo>
                    <a:pt x="0" y="697"/>
                    <a:pt x="0" y="843"/>
                    <a:pt x="37" y="990"/>
                  </a:cubicBezTo>
                  <a:cubicBezTo>
                    <a:pt x="74" y="1063"/>
                    <a:pt x="110" y="1173"/>
                    <a:pt x="220" y="1246"/>
                  </a:cubicBezTo>
                  <a:cubicBezTo>
                    <a:pt x="301" y="1311"/>
                    <a:pt x="402" y="1340"/>
                    <a:pt x="503" y="1340"/>
                  </a:cubicBezTo>
                  <a:cubicBezTo>
                    <a:pt x="632" y="1340"/>
                    <a:pt x="761" y="1292"/>
                    <a:pt x="843" y="1210"/>
                  </a:cubicBezTo>
                  <a:lnTo>
                    <a:pt x="852" y="1201"/>
                  </a:lnTo>
                  <a:lnTo>
                    <a:pt x="852" y="1201"/>
                  </a:lnTo>
                  <a:cubicBezTo>
                    <a:pt x="946" y="1177"/>
                    <a:pt x="1031" y="1132"/>
                    <a:pt x="1100" y="1063"/>
                  </a:cubicBezTo>
                  <a:lnTo>
                    <a:pt x="1137" y="990"/>
                  </a:lnTo>
                  <a:cubicBezTo>
                    <a:pt x="1247" y="880"/>
                    <a:pt x="1320" y="733"/>
                    <a:pt x="1320" y="587"/>
                  </a:cubicBezTo>
                  <a:cubicBezTo>
                    <a:pt x="1320" y="403"/>
                    <a:pt x="1247" y="257"/>
                    <a:pt x="1137" y="183"/>
                  </a:cubicBezTo>
                  <a:cubicBezTo>
                    <a:pt x="1027" y="73"/>
                    <a:pt x="880" y="0"/>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2158010" y="3846391"/>
              <a:ext cx="66828" cy="56329"/>
            </a:xfrm>
            <a:custGeom>
              <a:rect b="b" l="l" r="r" t="t"/>
              <a:pathLst>
                <a:path extrusionOk="0" h="1175" w="1394">
                  <a:moveTo>
                    <a:pt x="697" y="1"/>
                  </a:moveTo>
                  <a:cubicBezTo>
                    <a:pt x="0" y="74"/>
                    <a:pt x="0" y="1101"/>
                    <a:pt x="697" y="1174"/>
                  </a:cubicBezTo>
                  <a:cubicBezTo>
                    <a:pt x="1393" y="1101"/>
                    <a:pt x="1393" y="74"/>
                    <a:pt x="6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929518" y="3684732"/>
              <a:ext cx="59829" cy="43961"/>
            </a:xfrm>
            <a:custGeom>
              <a:rect b="b" l="l" r="r" t="t"/>
              <a:pathLst>
                <a:path extrusionOk="0" h="917" w="1248">
                  <a:moveTo>
                    <a:pt x="624" y="0"/>
                  </a:moveTo>
                  <a:cubicBezTo>
                    <a:pt x="1" y="0"/>
                    <a:pt x="1" y="917"/>
                    <a:pt x="624" y="917"/>
                  </a:cubicBezTo>
                  <a:cubicBezTo>
                    <a:pt x="1247" y="917"/>
                    <a:pt x="1247" y="0"/>
                    <a:pt x="6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897876" y="4084085"/>
              <a:ext cx="67595" cy="45303"/>
            </a:xfrm>
            <a:custGeom>
              <a:rect b="b" l="l" r="r" t="t"/>
              <a:pathLst>
                <a:path extrusionOk="0" h="945" w="1410">
                  <a:moveTo>
                    <a:pt x="606" y="1"/>
                  </a:moveTo>
                  <a:cubicBezTo>
                    <a:pt x="560" y="1"/>
                    <a:pt x="514" y="10"/>
                    <a:pt x="477" y="28"/>
                  </a:cubicBezTo>
                  <a:cubicBezTo>
                    <a:pt x="331" y="28"/>
                    <a:pt x="221" y="65"/>
                    <a:pt x="147" y="138"/>
                  </a:cubicBezTo>
                  <a:cubicBezTo>
                    <a:pt x="37" y="248"/>
                    <a:pt x="1" y="358"/>
                    <a:pt x="1" y="468"/>
                  </a:cubicBezTo>
                  <a:cubicBezTo>
                    <a:pt x="1" y="615"/>
                    <a:pt x="37" y="725"/>
                    <a:pt x="147" y="835"/>
                  </a:cubicBezTo>
                  <a:lnTo>
                    <a:pt x="221" y="908"/>
                  </a:lnTo>
                  <a:cubicBezTo>
                    <a:pt x="294" y="945"/>
                    <a:pt x="367" y="945"/>
                    <a:pt x="477" y="945"/>
                  </a:cubicBezTo>
                  <a:lnTo>
                    <a:pt x="734" y="945"/>
                  </a:lnTo>
                  <a:cubicBezTo>
                    <a:pt x="881" y="945"/>
                    <a:pt x="991" y="908"/>
                    <a:pt x="1064" y="835"/>
                  </a:cubicBezTo>
                  <a:cubicBezTo>
                    <a:pt x="1409" y="559"/>
                    <a:pt x="1202" y="22"/>
                    <a:pt x="809" y="22"/>
                  </a:cubicBezTo>
                  <a:cubicBezTo>
                    <a:pt x="784" y="22"/>
                    <a:pt x="759" y="24"/>
                    <a:pt x="734" y="28"/>
                  </a:cubicBezTo>
                  <a:cubicBezTo>
                    <a:pt x="697" y="10"/>
                    <a:pt x="65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1699299" y="3944815"/>
              <a:ext cx="52782" cy="40461"/>
            </a:xfrm>
            <a:custGeom>
              <a:rect b="b" l="l" r="r" t="t"/>
              <a:pathLst>
                <a:path extrusionOk="0" h="844" w="1101">
                  <a:moveTo>
                    <a:pt x="550" y="1"/>
                  </a:moveTo>
                  <a:cubicBezTo>
                    <a:pt x="0" y="1"/>
                    <a:pt x="0" y="844"/>
                    <a:pt x="550" y="844"/>
                  </a:cubicBezTo>
                  <a:cubicBezTo>
                    <a:pt x="1100" y="844"/>
                    <a:pt x="1100" y="1"/>
                    <a:pt x="5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1723893" y="4143437"/>
              <a:ext cx="3548" cy="5321"/>
            </a:xfrm>
            <a:custGeom>
              <a:rect b="b" l="l" r="r" t="t"/>
              <a:pathLst>
                <a:path extrusionOk="0" h="111" w="74">
                  <a:moveTo>
                    <a:pt x="37" y="0"/>
                  </a:moveTo>
                  <a:cubicBezTo>
                    <a:pt x="1" y="37"/>
                    <a:pt x="1" y="73"/>
                    <a:pt x="37" y="110"/>
                  </a:cubicBezTo>
                  <a:cubicBezTo>
                    <a:pt x="74" y="73"/>
                    <a:pt x="74" y="37"/>
                    <a:pt x="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8"/>
            <p:cNvSpPr/>
            <p:nvPr/>
          </p:nvSpPr>
          <p:spPr>
            <a:xfrm>
              <a:off x="1484901" y="4334964"/>
              <a:ext cx="42187" cy="35236"/>
            </a:xfrm>
            <a:custGeom>
              <a:rect b="b" l="l" r="r" t="t"/>
              <a:pathLst>
                <a:path extrusionOk="0" h="735" w="880">
                  <a:moveTo>
                    <a:pt x="440" y="1"/>
                  </a:moveTo>
                  <a:cubicBezTo>
                    <a:pt x="0" y="38"/>
                    <a:pt x="0" y="697"/>
                    <a:pt x="440" y="734"/>
                  </a:cubicBezTo>
                  <a:cubicBezTo>
                    <a:pt x="880" y="697"/>
                    <a:pt x="880" y="38"/>
                    <a:pt x="4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8"/>
          <p:cNvSpPr/>
          <p:nvPr/>
        </p:nvSpPr>
        <p:spPr>
          <a:xfrm rot="-1232550">
            <a:off x="7065070" y="4078804"/>
            <a:ext cx="1854025" cy="932638"/>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8"/>
          <p:cNvSpPr/>
          <p:nvPr/>
        </p:nvSpPr>
        <p:spPr>
          <a:xfrm>
            <a:off x="-63326" y="4164547"/>
            <a:ext cx="4560131" cy="978958"/>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8"/>
          <p:cNvSpPr/>
          <p:nvPr/>
        </p:nvSpPr>
        <p:spPr>
          <a:xfrm rot="8834421">
            <a:off x="4366356" y="3742500"/>
            <a:ext cx="3158346" cy="1823052"/>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8"/>
          <p:cNvSpPr/>
          <p:nvPr/>
        </p:nvSpPr>
        <p:spPr>
          <a:xfrm rot="3113637">
            <a:off x="7229290" y="-601699"/>
            <a:ext cx="2701620" cy="2155606"/>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8"/>
          <p:cNvGrpSpPr/>
          <p:nvPr/>
        </p:nvGrpSpPr>
        <p:grpSpPr>
          <a:xfrm flipH="1">
            <a:off x="1407484" y="24650"/>
            <a:ext cx="1386501" cy="673098"/>
            <a:chOff x="6262493" y="240300"/>
            <a:chExt cx="1386501" cy="673098"/>
          </a:xfrm>
        </p:grpSpPr>
        <p:sp>
          <p:nvSpPr>
            <p:cNvPr id="307" name="Google Shape;307;p8"/>
            <p:cNvSpPr/>
            <p:nvPr/>
          </p:nvSpPr>
          <p:spPr>
            <a:xfrm rot="-2993311">
              <a:off x="6741361" y="379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8"/>
            <p:cNvSpPr/>
            <p:nvPr/>
          </p:nvSpPr>
          <p:spPr>
            <a:xfrm rot="-2993311">
              <a:off x="6637232" y="391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8"/>
            <p:cNvSpPr/>
            <p:nvPr/>
          </p:nvSpPr>
          <p:spPr>
            <a:xfrm rot="-2993311">
              <a:off x="6632824" y="249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8"/>
            <p:cNvSpPr/>
            <p:nvPr/>
          </p:nvSpPr>
          <p:spPr>
            <a:xfrm rot="-2993311">
              <a:off x="6438067" y="361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8"/>
            <p:cNvSpPr/>
            <p:nvPr/>
          </p:nvSpPr>
          <p:spPr>
            <a:xfrm rot="-2993311">
              <a:off x="6268374" y="310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
            <p:cNvSpPr/>
            <p:nvPr/>
          </p:nvSpPr>
          <p:spPr>
            <a:xfrm rot="-2993311">
              <a:off x="6973065" y="431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rot="-2993311">
              <a:off x="6926179" y="649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p:nvPr/>
          </p:nvSpPr>
          <p:spPr>
            <a:xfrm rot="-2993311">
              <a:off x="7118756" y="565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
            <p:cNvSpPr/>
            <p:nvPr/>
          </p:nvSpPr>
          <p:spPr>
            <a:xfrm rot="-2993311">
              <a:off x="7122773" y="771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rot="-2993311">
              <a:off x="7260626" y="735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8"/>
            <p:cNvSpPr/>
            <p:nvPr/>
          </p:nvSpPr>
          <p:spPr>
            <a:xfrm rot="-2993311">
              <a:off x="7382313" y="791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8"/>
            <p:cNvSpPr/>
            <p:nvPr/>
          </p:nvSpPr>
          <p:spPr>
            <a:xfrm rot="-2993311">
              <a:off x="7599961" y="867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8"/>
          <p:cNvSpPr/>
          <p:nvPr/>
        </p:nvSpPr>
        <p:spPr>
          <a:xfrm>
            <a:off x="7657052" y="-63248"/>
            <a:ext cx="1441024" cy="328543"/>
          </a:xfrm>
          <a:custGeom>
            <a:rect b="b" l="l" r="r" t="t"/>
            <a:pathLst>
              <a:path extrusionOk="0" h="10347" w="45383">
                <a:moveTo>
                  <a:pt x="0" y="0"/>
                </a:moveTo>
                <a:cubicBezTo>
                  <a:pt x="807" y="1173"/>
                  <a:pt x="1540" y="2347"/>
                  <a:pt x="2346" y="3520"/>
                </a:cubicBezTo>
                <a:cubicBezTo>
                  <a:pt x="2860" y="4326"/>
                  <a:pt x="3373" y="5133"/>
                  <a:pt x="3923" y="5902"/>
                </a:cubicBezTo>
                <a:cubicBezTo>
                  <a:pt x="5022" y="7552"/>
                  <a:pt x="6195" y="9275"/>
                  <a:pt x="8065" y="9971"/>
                </a:cubicBezTo>
                <a:cubicBezTo>
                  <a:pt x="8872" y="10265"/>
                  <a:pt x="9727" y="10346"/>
                  <a:pt x="10588" y="10346"/>
                </a:cubicBezTo>
                <a:cubicBezTo>
                  <a:pt x="11018" y="10346"/>
                  <a:pt x="11450" y="10326"/>
                  <a:pt x="11877" y="10301"/>
                </a:cubicBezTo>
                <a:cubicBezTo>
                  <a:pt x="23022" y="9751"/>
                  <a:pt x="34202" y="9055"/>
                  <a:pt x="45346" y="8285"/>
                </a:cubicBezTo>
                <a:lnTo>
                  <a:pt x="453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20" name="Google Shape;320;p8"/>
          <p:cNvSpPr/>
          <p:nvPr/>
        </p:nvSpPr>
        <p:spPr>
          <a:xfrm flipH="1" rot="-6741749">
            <a:off x="-338790" y="96693"/>
            <a:ext cx="1491548" cy="885622"/>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8"/>
          <p:cNvGrpSpPr/>
          <p:nvPr/>
        </p:nvGrpSpPr>
        <p:grpSpPr>
          <a:xfrm rot="10800000">
            <a:off x="352914" y="2954837"/>
            <a:ext cx="978370" cy="1396625"/>
            <a:chOff x="10114118" y="-2671745"/>
            <a:chExt cx="978273" cy="1396485"/>
          </a:xfrm>
        </p:grpSpPr>
        <p:sp>
          <p:nvSpPr>
            <p:cNvPr id="322" name="Google Shape;322;p8"/>
            <p:cNvSpPr/>
            <p:nvPr/>
          </p:nvSpPr>
          <p:spPr>
            <a:xfrm rot="9372513">
              <a:off x="10443751" y="-2650100"/>
              <a:ext cx="392366" cy="1353196"/>
            </a:xfrm>
            <a:custGeom>
              <a:rect b="b" l="l" r="r" t="t"/>
              <a:pathLst>
                <a:path extrusionOk="0" h="54129" w="15695">
                  <a:moveTo>
                    <a:pt x="14358" y="2801"/>
                  </a:moveTo>
                  <a:lnTo>
                    <a:pt x="14358" y="2801"/>
                  </a:lnTo>
                  <a:cubicBezTo>
                    <a:pt x="14462" y="5734"/>
                    <a:pt x="14554" y="8661"/>
                    <a:pt x="14668" y="11566"/>
                  </a:cubicBezTo>
                  <a:cubicBezTo>
                    <a:pt x="14741" y="13473"/>
                    <a:pt x="14814" y="15379"/>
                    <a:pt x="14888" y="17285"/>
                  </a:cubicBezTo>
                  <a:cubicBezTo>
                    <a:pt x="14961" y="19118"/>
                    <a:pt x="15071" y="20951"/>
                    <a:pt x="15071" y="22784"/>
                  </a:cubicBezTo>
                  <a:cubicBezTo>
                    <a:pt x="15071" y="23673"/>
                    <a:pt x="14972" y="24562"/>
                    <a:pt x="14779" y="25434"/>
                  </a:cubicBezTo>
                  <a:lnTo>
                    <a:pt x="14779" y="25434"/>
                  </a:lnTo>
                  <a:cubicBezTo>
                    <a:pt x="14239" y="22643"/>
                    <a:pt x="13853" y="19829"/>
                    <a:pt x="13678" y="16992"/>
                  </a:cubicBezTo>
                  <a:cubicBezTo>
                    <a:pt x="13458" y="13436"/>
                    <a:pt x="13531" y="9843"/>
                    <a:pt x="13898" y="6324"/>
                  </a:cubicBezTo>
                  <a:cubicBezTo>
                    <a:pt x="14006" y="5140"/>
                    <a:pt x="14164" y="3968"/>
                    <a:pt x="14358" y="2801"/>
                  </a:cubicBezTo>
                  <a:close/>
                  <a:moveTo>
                    <a:pt x="14512" y="0"/>
                  </a:moveTo>
                  <a:cubicBezTo>
                    <a:pt x="14401" y="0"/>
                    <a:pt x="14296" y="61"/>
                    <a:pt x="14264" y="202"/>
                  </a:cubicBezTo>
                  <a:cubicBezTo>
                    <a:pt x="13568" y="3758"/>
                    <a:pt x="13165" y="7351"/>
                    <a:pt x="13055" y="10980"/>
                  </a:cubicBezTo>
                  <a:cubicBezTo>
                    <a:pt x="12945" y="14572"/>
                    <a:pt x="13128" y="18165"/>
                    <a:pt x="13605" y="21721"/>
                  </a:cubicBezTo>
                  <a:cubicBezTo>
                    <a:pt x="13815" y="23370"/>
                    <a:pt x="14098" y="24995"/>
                    <a:pt x="14455" y="26616"/>
                  </a:cubicBezTo>
                  <a:lnTo>
                    <a:pt x="14455" y="26616"/>
                  </a:lnTo>
                  <a:cubicBezTo>
                    <a:pt x="14298" y="27095"/>
                    <a:pt x="14112" y="27566"/>
                    <a:pt x="13898" y="28026"/>
                  </a:cubicBezTo>
                  <a:cubicBezTo>
                    <a:pt x="13165" y="29639"/>
                    <a:pt x="12248" y="31178"/>
                    <a:pt x="11405" y="32755"/>
                  </a:cubicBezTo>
                  <a:cubicBezTo>
                    <a:pt x="9609" y="36054"/>
                    <a:pt x="7813" y="39390"/>
                    <a:pt x="6016" y="42689"/>
                  </a:cubicBezTo>
                  <a:cubicBezTo>
                    <a:pt x="4037" y="46428"/>
                    <a:pt x="2021" y="50131"/>
                    <a:pt x="78" y="53870"/>
                  </a:cubicBezTo>
                  <a:cubicBezTo>
                    <a:pt x="0" y="53999"/>
                    <a:pt x="106" y="54129"/>
                    <a:pt x="213" y="54129"/>
                  </a:cubicBezTo>
                  <a:cubicBezTo>
                    <a:pt x="257" y="54129"/>
                    <a:pt x="302" y="54107"/>
                    <a:pt x="334" y="54053"/>
                  </a:cubicBezTo>
                  <a:cubicBezTo>
                    <a:pt x="4074" y="47418"/>
                    <a:pt x="7703" y="40746"/>
                    <a:pt x="11368" y="34074"/>
                  </a:cubicBezTo>
                  <a:cubicBezTo>
                    <a:pt x="12248" y="32461"/>
                    <a:pt x="13165" y="30848"/>
                    <a:pt x="14008" y="29199"/>
                  </a:cubicBezTo>
                  <a:cubicBezTo>
                    <a:pt x="14266" y="28705"/>
                    <a:pt x="14499" y="28200"/>
                    <a:pt x="14702" y="27686"/>
                  </a:cubicBezTo>
                  <a:lnTo>
                    <a:pt x="14702" y="27686"/>
                  </a:lnTo>
                  <a:cubicBezTo>
                    <a:pt x="14703" y="27690"/>
                    <a:pt x="14704" y="27693"/>
                    <a:pt x="14704" y="27696"/>
                  </a:cubicBezTo>
                  <a:cubicBezTo>
                    <a:pt x="14748" y="27826"/>
                    <a:pt x="14848" y="27882"/>
                    <a:pt x="14949" y="27882"/>
                  </a:cubicBezTo>
                  <a:cubicBezTo>
                    <a:pt x="15104" y="27882"/>
                    <a:pt x="15262" y="27749"/>
                    <a:pt x="15218" y="27549"/>
                  </a:cubicBezTo>
                  <a:cubicBezTo>
                    <a:pt x="15158" y="27278"/>
                    <a:pt x="15099" y="27007"/>
                    <a:pt x="15042" y="26736"/>
                  </a:cubicBezTo>
                  <a:lnTo>
                    <a:pt x="15042" y="26736"/>
                  </a:lnTo>
                  <a:cubicBezTo>
                    <a:pt x="15294" y="25946"/>
                    <a:pt x="15478" y="25139"/>
                    <a:pt x="15584" y="24323"/>
                  </a:cubicBezTo>
                  <a:cubicBezTo>
                    <a:pt x="15694" y="22490"/>
                    <a:pt x="15694" y="20621"/>
                    <a:pt x="15548" y="18788"/>
                  </a:cubicBezTo>
                  <a:lnTo>
                    <a:pt x="15328" y="13069"/>
                  </a:lnTo>
                  <a:lnTo>
                    <a:pt x="14814" y="276"/>
                  </a:lnTo>
                  <a:cubicBezTo>
                    <a:pt x="14814" y="108"/>
                    <a:pt x="14659" y="0"/>
                    <a:pt x="145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rot="9372513">
              <a:off x="10401385" y="-1911213"/>
              <a:ext cx="105748" cy="68824"/>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p:nvPr/>
          </p:nvSpPr>
          <p:spPr>
            <a:xfrm rot="9372513">
              <a:off x="10318982" y="-2065113"/>
              <a:ext cx="221820" cy="150497"/>
            </a:xfrm>
            <a:custGeom>
              <a:rect b="b" l="l" r="r" t="t"/>
              <a:pathLst>
                <a:path extrusionOk="0" h="6020" w="8873">
                  <a:moveTo>
                    <a:pt x="7560" y="967"/>
                  </a:moveTo>
                  <a:cubicBezTo>
                    <a:pt x="6722" y="1773"/>
                    <a:pt x="5775" y="2459"/>
                    <a:pt x="4749" y="3026"/>
                  </a:cubicBezTo>
                  <a:cubicBezTo>
                    <a:pt x="4057" y="3391"/>
                    <a:pt x="3329" y="3719"/>
                    <a:pt x="2600" y="3975"/>
                  </a:cubicBezTo>
                  <a:lnTo>
                    <a:pt x="2600" y="3975"/>
                  </a:lnTo>
                  <a:cubicBezTo>
                    <a:pt x="3110" y="3576"/>
                    <a:pt x="3655" y="3187"/>
                    <a:pt x="4199" y="2843"/>
                  </a:cubicBezTo>
                  <a:cubicBezTo>
                    <a:pt x="5261" y="2117"/>
                    <a:pt x="6386" y="1497"/>
                    <a:pt x="7560" y="967"/>
                  </a:cubicBezTo>
                  <a:close/>
                  <a:moveTo>
                    <a:pt x="8605" y="0"/>
                  </a:moveTo>
                  <a:cubicBezTo>
                    <a:pt x="8580" y="0"/>
                    <a:pt x="8553" y="6"/>
                    <a:pt x="8525" y="20"/>
                  </a:cubicBezTo>
                  <a:cubicBezTo>
                    <a:pt x="8490" y="35"/>
                    <a:pt x="8454" y="49"/>
                    <a:pt x="8419" y="64"/>
                  </a:cubicBezTo>
                  <a:lnTo>
                    <a:pt x="8419" y="64"/>
                  </a:lnTo>
                  <a:lnTo>
                    <a:pt x="8415" y="57"/>
                  </a:lnTo>
                  <a:cubicBezTo>
                    <a:pt x="8411" y="62"/>
                    <a:pt x="8407" y="66"/>
                    <a:pt x="8404" y="70"/>
                  </a:cubicBezTo>
                  <a:lnTo>
                    <a:pt x="8404" y="70"/>
                  </a:lnTo>
                  <a:cubicBezTo>
                    <a:pt x="6835" y="721"/>
                    <a:pt x="5337" y="1512"/>
                    <a:pt x="3979" y="2477"/>
                  </a:cubicBezTo>
                  <a:cubicBezTo>
                    <a:pt x="3283" y="2953"/>
                    <a:pt x="2586" y="3466"/>
                    <a:pt x="1963" y="4016"/>
                  </a:cubicBezTo>
                  <a:cubicBezTo>
                    <a:pt x="1846" y="4108"/>
                    <a:pt x="1731" y="4202"/>
                    <a:pt x="1619" y="4296"/>
                  </a:cubicBezTo>
                  <a:lnTo>
                    <a:pt x="1619" y="4296"/>
                  </a:lnTo>
                  <a:cubicBezTo>
                    <a:pt x="1201" y="4473"/>
                    <a:pt x="800" y="4697"/>
                    <a:pt x="424" y="4969"/>
                  </a:cubicBezTo>
                  <a:cubicBezTo>
                    <a:pt x="301" y="5092"/>
                    <a:pt x="375" y="5280"/>
                    <a:pt x="503" y="5347"/>
                  </a:cubicBezTo>
                  <a:lnTo>
                    <a:pt x="503" y="5347"/>
                  </a:lnTo>
                  <a:cubicBezTo>
                    <a:pt x="352" y="5508"/>
                    <a:pt x="203" y="5675"/>
                    <a:pt x="57" y="5849"/>
                  </a:cubicBezTo>
                  <a:cubicBezTo>
                    <a:pt x="0" y="5934"/>
                    <a:pt x="75" y="6019"/>
                    <a:pt x="163" y="6019"/>
                  </a:cubicBezTo>
                  <a:cubicBezTo>
                    <a:pt x="189" y="6019"/>
                    <a:pt x="215" y="6012"/>
                    <a:pt x="240" y="5996"/>
                  </a:cubicBezTo>
                  <a:cubicBezTo>
                    <a:pt x="615" y="5684"/>
                    <a:pt x="977" y="5360"/>
                    <a:pt x="1341" y="5038"/>
                  </a:cubicBezTo>
                  <a:lnTo>
                    <a:pt x="1341" y="5038"/>
                  </a:lnTo>
                  <a:cubicBezTo>
                    <a:pt x="1882" y="4793"/>
                    <a:pt x="2436" y="4578"/>
                    <a:pt x="2990" y="4419"/>
                  </a:cubicBezTo>
                  <a:cubicBezTo>
                    <a:pt x="5189" y="3576"/>
                    <a:pt x="7169" y="2220"/>
                    <a:pt x="8745" y="424"/>
                  </a:cubicBezTo>
                  <a:cubicBezTo>
                    <a:pt x="8873" y="296"/>
                    <a:pt x="8777" y="0"/>
                    <a:pt x="86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
            <p:cNvSpPr/>
            <p:nvPr/>
          </p:nvSpPr>
          <p:spPr>
            <a:xfrm rot="9372513">
              <a:off x="10515988" y="-2192301"/>
              <a:ext cx="94173" cy="404466"/>
            </a:xfrm>
            <a:custGeom>
              <a:rect b="b" l="l" r="r" t="t"/>
              <a:pathLst>
                <a:path extrusionOk="0" h="16179" w="3767">
                  <a:moveTo>
                    <a:pt x="1818" y="1860"/>
                  </a:moveTo>
                  <a:cubicBezTo>
                    <a:pt x="2831" y="5239"/>
                    <a:pt x="2905" y="8838"/>
                    <a:pt x="2015" y="12300"/>
                  </a:cubicBezTo>
                  <a:cubicBezTo>
                    <a:pt x="1789" y="13270"/>
                    <a:pt x="1477" y="14211"/>
                    <a:pt x="1080" y="15149"/>
                  </a:cubicBezTo>
                  <a:lnTo>
                    <a:pt x="1080" y="15149"/>
                  </a:lnTo>
                  <a:cubicBezTo>
                    <a:pt x="696" y="13444"/>
                    <a:pt x="579" y="11667"/>
                    <a:pt x="806" y="9918"/>
                  </a:cubicBezTo>
                  <a:cubicBezTo>
                    <a:pt x="989" y="7865"/>
                    <a:pt x="1392" y="5848"/>
                    <a:pt x="1649" y="3796"/>
                  </a:cubicBezTo>
                  <a:cubicBezTo>
                    <a:pt x="1729" y="3152"/>
                    <a:pt x="1788" y="2509"/>
                    <a:pt x="1818" y="1860"/>
                  </a:cubicBezTo>
                  <a:close/>
                  <a:moveTo>
                    <a:pt x="1506" y="1"/>
                  </a:moveTo>
                  <a:cubicBezTo>
                    <a:pt x="1378" y="1"/>
                    <a:pt x="1263" y="84"/>
                    <a:pt x="1282" y="240"/>
                  </a:cubicBezTo>
                  <a:cubicBezTo>
                    <a:pt x="1283" y="264"/>
                    <a:pt x="1284" y="288"/>
                    <a:pt x="1285" y="313"/>
                  </a:cubicBezTo>
                  <a:lnTo>
                    <a:pt x="1285" y="313"/>
                  </a:lnTo>
                  <a:lnTo>
                    <a:pt x="1282" y="313"/>
                  </a:lnTo>
                  <a:cubicBezTo>
                    <a:pt x="1283" y="316"/>
                    <a:pt x="1284" y="319"/>
                    <a:pt x="1286" y="322"/>
                  </a:cubicBezTo>
                  <a:lnTo>
                    <a:pt x="1286" y="322"/>
                  </a:lnTo>
                  <a:cubicBezTo>
                    <a:pt x="1447" y="4508"/>
                    <a:pt x="0" y="8515"/>
                    <a:pt x="146" y="12667"/>
                  </a:cubicBezTo>
                  <a:cubicBezTo>
                    <a:pt x="146" y="13767"/>
                    <a:pt x="329" y="14903"/>
                    <a:pt x="659" y="15966"/>
                  </a:cubicBezTo>
                  <a:cubicBezTo>
                    <a:pt x="718" y="16114"/>
                    <a:pt x="843" y="16178"/>
                    <a:pt x="964" y="16178"/>
                  </a:cubicBezTo>
                  <a:cubicBezTo>
                    <a:pt x="1142" y="16178"/>
                    <a:pt x="1311" y="16038"/>
                    <a:pt x="1246" y="15819"/>
                  </a:cubicBezTo>
                  <a:cubicBezTo>
                    <a:pt x="1226" y="15747"/>
                    <a:pt x="1207" y="15675"/>
                    <a:pt x="1189" y="15602"/>
                  </a:cubicBezTo>
                  <a:lnTo>
                    <a:pt x="1189" y="15602"/>
                  </a:lnTo>
                  <a:cubicBezTo>
                    <a:pt x="3504" y="10803"/>
                    <a:pt x="3767" y="5250"/>
                    <a:pt x="1834" y="301"/>
                  </a:cubicBezTo>
                  <a:lnTo>
                    <a:pt x="1834" y="301"/>
                  </a:lnTo>
                  <a:cubicBezTo>
                    <a:pt x="1833" y="280"/>
                    <a:pt x="1833" y="260"/>
                    <a:pt x="1832" y="240"/>
                  </a:cubicBezTo>
                  <a:lnTo>
                    <a:pt x="1832" y="240"/>
                  </a:lnTo>
                  <a:lnTo>
                    <a:pt x="1811" y="243"/>
                  </a:lnTo>
                  <a:lnTo>
                    <a:pt x="1811" y="243"/>
                  </a:lnTo>
                  <a:cubicBezTo>
                    <a:pt x="1806" y="229"/>
                    <a:pt x="1801" y="216"/>
                    <a:pt x="1795" y="203"/>
                  </a:cubicBezTo>
                  <a:cubicBezTo>
                    <a:pt x="1744" y="66"/>
                    <a:pt x="1620" y="1"/>
                    <a:pt x="1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8"/>
            <p:cNvSpPr/>
            <p:nvPr/>
          </p:nvSpPr>
          <p:spPr>
            <a:xfrm rot="9372513">
              <a:off x="10290735" y="-2244606"/>
              <a:ext cx="278769" cy="191096"/>
            </a:xfrm>
            <a:custGeom>
              <a:rect b="b" l="l" r="r" t="t"/>
              <a:pathLst>
                <a:path extrusionOk="0" h="7644" w="11151">
                  <a:moveTo>
                    <a:pt x="9635" y="1083"/>
                  </a:moveTo>
                  <a:lnTo>
                    <a:pt x="9635" y="1083"/>
                  </a:lnTo>
                  <a:cubicBezTo>
                    <a:pt x="7676" y="3053"/>
                    <a:pt x="5406" y="4709"/>
                    <a:pt x="2893" y="5934"/>
                  </a:cubicBezTo>
                  <a:cubicBezTo>
                    <a:pt x="2462" y="6140"/>
                    <a:pt x="2031" y="6327"/>
                    <a:pt x="1595" y="6509"/>
                  </a:cubicBezTo>
                  <a:lnTo>
                    <a:pt x="1595" y="6509"/>
                  </a:lnTo>
                  <a:cubicBezTo>
                    <a:pt x="2044" y="6089"/>
                    <a:pt x="2499" y="5675"/>
                    <a:pt x="2966" y="5274"/>
                  </a:cubicBezTo>
                  <a:cubicBezTo>
                    <a:pt x="3773" y="4614"/>
                    <a:pt x="4616" y="3991"/>
                    <a:pt x="5459" y="3404"/>
                  </a:cubicBezTo>
                  <a:cubicBezTo>
                    <a:pt x="6801" y="2519"/>
                    <a:pt x="8187" y="1745"/>
                    <a:pt x="9635" y="1083"/>
                  </a:cubicBezTo>
                  <a:close/>
                  <a:moveTo>
                    <a:pt x="10847" y="0"/>
                  </a:moveTo>
                  <a:cubicBezTo>
                    <a:pt x="10813" y="0"/>
                    <a:pt x="10776" y="10"/>
                    <a:pt x="10738" y="32"/>
                  </a:cubicBezTo>
                  <a:cubicBezTo>
                    <a:pt x="10693" y="50"/>
                    <a:pt x="10648" y="68"/>
                    <a:pt x="10603" y="87"/>
                  </a:cubicBezTo>
                  <a:lnTo>
                    <a:pt x="10603" y="87"/>
                  </a:lnTo>
                  <a:lnTo>
                    <a:pt x="10591" y="68"/>
                  </a:lnTo>
                  <a:cubicBezTo>
                    <a:pt x="10581" y="80"/>
                    <a:pt x="10570" y="92"/>
                    <a:pt x="10559" y="104"/>
                  </a:cubicBezTo>
                  <a:lnTo>
                    <a:pt x="10559" y="104"/>
                  </a:lnTo>
                  <a:cubicBezTo>
                    <a:pt x="7620" y="1310"/>
                    <a:pt x="4861" y="3006"/>
                    <a:pt x="2453" y="5090"/>
                  </a:cubicBezTo>
                  <a:cubicBezTo>
                    <a:pt x="1746" y="5656"/>
                    <a:pt x="1106" y="6291"/>
                    <a:pt x="502" y="6960"/>
                  </a:cubicBezTo>
                  <a:lnTo>
                    <a:pt x="502" y="6960"/>
                  </a:lnTo>
                  <a:cubicBezTo>
                    <a:pt x="444" y="6985"/>
                    <a:pt x="386" y="7009"/>
                    <a:pt x="327" y="7033"/>
                  </a:cubicBezTo>
                  <a:cubicBezTo>
                    <a:pt x="1" y="7164"/>
                    <a:pt x="81" y="7643"/>
                    <a:pt x="361" y="7643"/>
                  </a:cubicBezTo>
                  <a:cubicBezTo>
                    <a:pt x="396" y="7643"/>
                    <a:pt x="434" y="7636"/>
                    <a:pt x="474" y="7620"/>
                  </a:cubicBezTo>
                  <a:cubicBezTo>
                    <a:pt x="2087" y="7107"/>
                    <a:pt x="3590" y="6373"/>
                    <a:pt x="5019" y="5494"/>
                  </a:cubicBezTo>
                  <a:cubicBezTo>
                    <a:pt x="6449" y="4614"/>
                    <a:pt x="7769" y="3624"/>
                    <a:pt x="9015" y="2524"/>
                  </a:cubicBezTo>
                  <a:cubicBezTo>
                    <a:pt x="9712" y="1865"/>
                    <a:pt x="10371" y="1205"/>
                    <a:pt x="10995" y="472"/>
                  </a:cubicBezTo>
                  <a:cubicBezTo>
                    <a:pt x="11151" y="316"/>
                    <a:pt x="11041" y="0"/>
                    <a:pt x="108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8"/>
            <p:cNvSpPr/>
            <p:nvPr/>
          </p:nvSpPr>
          <p:spPr>
            <a:xfrm rot="9372513">
              <a:off x="10200260" y="-1909338"/>
              <a:ext cx="410016" cy="513439"/>
            </a:xfrm>
            <a:custGeom>
              <a:rect b="b" l="l" r="r" t="t"/>
              <a:pathLst>
                <a:path extrusionOk="0" h="20538" w="16401">
                  <a:moveTo>
                    <a:pt x="15215" y="1042"/>
                  </a:moveTo>
                  <a:lnTo>
                    <a:pt x="15215" y="1042"/>
                  </a:lnTo>
                  <a:cubicBezTo>
                    <a:pt x="13595" y="3789"/>
                    <a:pt x="11966" y="6517"/>
                    <a:pt x="9978" y="9035"/>
                  </a:cubicBezTo>
                  <a:cubicBezTo>
                    <a:pt x="8915" y="10428"/>
                    <a:pt x="7742" y="11711"/>
                    <a:pt x="6459" y="12920"/>
                  </a:cubicBezTo>
                  <a:cubicBezTo>
                    <a:pt x="5375" y="13869"/>
                    <a:pt x="4228" y="14755"/>
                    <a:pt x="3134" y="15724"/>
                  </a:cubicBezTo>
                  <a:lnTo>
                    <a:pt x="3134" y="15724"/>
                  </a:lnTo>
                  <a:cubicBezTo>
                    <a:pt x="3373" y="15291"/>
                    <a:pt x="3582" y="14839"/>
                    <a:pt x="3783" y="14387"/>
                  </a:cubicBezTo>
                  <a:cubicBezTo>
                    <a:pt x="4406" y="12957"/>
                    <a:pt x="5103" y="11564"/>
                    <a:pt x="5873" y="10244"/>
                  </a:cubicBezTo>
                  <a:cubicBezTo>
                    <a:pt x="7412" y="7605"/>
                    <a:pt x="9428" y="5259"/>
                    <a:pt x="11775" y="3316"/>
                  </a:cubicBezTo>
                  <a:cubicBezTo>
                    <a:pt x="12852" y="2442"/>
                    <a:pt x="13999" y="1684"/>
                    <a:pt x="15215" y="1042"/>
                  </a:cubicBezTo>
                  <a:close/>
                  <a:moveTo>
                    <a:pt x="16018" y="0"/>
                  </a:moveTo>
                  <a:cubicBezTo>
                    <a:pt x="15962" y="0"/>
                    <a:pt x="15903" y="16"/>
                    <a:pt x="15844" y="53"/>
                  </a:cubicBezTo>
                  <a:cubicBezTo>
                    <a:pt x="13094" y="1373"/>
                    <a:pt x="10638" y="3243"/>
                    <a:pt x="8622" y="5552"/>
                  </a:cubicBezTo>
                  <a:cubicBezTo>
                    <a:pt x="6606" y="7825"/>
                    <a:pt x="4956" y="10428"/>
                    <a:pt x="3783" y="13287"/>
                  </a:cubicBezTo>
                  <a:cubicBezTo>
                    <a:pt x="3303" y="14408"/>
                    <a:pt x="2880" y="15665"/>
                    <a:pt x="2149" y="16676"/>
                  </a:cubicBezTo>
                  <a:lnTo>
                    <a:pt x="2149" y="16676"/>
                  </a:lnTo>
                  <a:cubicBezTo>
                    <a:pt x="1918" y="16920"/>
                    <a:pt x="1695" y="17171"/>
                    <a:pt x="1482" y="17433"/>
                  </a:cubicBezTo>
                  <a:lnTo>
                    <a:pt x="1482" y="17433"/>
                  </a:lnTo>
                  <a:cubicBezTo>
                    <a:pt x="1386" y="17521"/>
                    <a:pt x="1286" y="17606"/>
                    <a:pt x="1180" y="17686"/>
                  </a:cubicBezTo>
                  <a:cubicBezTo>
                    <a:pt x="1096" y="17728"/>
                    <a:pt x="1109" y="17807"/>
                    <a:pt x="1156" y="17852"/>
                  </a:cubicBezTo>
                  <a:lnTo>
                    <a:pt x="1156" y="17852"/>
                  </a:lnTo>
                  <a:cubicBezTo>
                    <a:pt x="1152" y="17858"/>
                    <a:pt x="1148" y="17864"/>
                    <a:pt x="1144" y="17869"/>
                  </a:cubicBezTo>
                  <a:cubicBezTo>
                    <a:pt x="667" y="18566"/>
                    <a:pt x="301" y="19372"/>
                    <a:pt x="44" y="20179"/>
                  </a:cubicBezTo>
                  <a:cubicBezTo>
                    <a:pt x="0" y="20397"/>
                    <a:pt x="165" y="20538"/>
                    <a:pt x="336" y="20538"/>
                  </a:cubicBezTo>
                  <a:cubicBezTo>
                    <a:pt x="452" y="20538"/>
                    <a:pt x="571" y="20473"/>
                    <a:pt x="631" y="20325"/>
                  </a:cubicBezTo>
                  <a:cubicBezTo>
                    <a:pt x="1180" y="18932"/>
                    <a:pt x="2060" y="17686"/>
                    <a:pt x="3197" y="16696"/>
                  </a:cubicBezTo>
                  <a:cubicBezTo>
                    <a:pt x="4333" y="15633"/>
                    <a:pt x="5543" y="14680"/>
                    <a:pt x="6716" y="13653"/>
                  </a:cubicBezTo>
                  <a:cubicBezTo>
                    <a:pt x="9245" y="11271"/>
                    <a:pt x="11445" y="8558"/>
                    <a:pt x="13241" y="5589"/>
                  </a:cubicBezTo>
                  <a:cubicBezTo>
                    <a:pt x="14304" y="3902"/>
                    <a:pt x="15294" y="2180"/>
                    <a:pt x="16284" y="457"/>
                  </a:cubicBezTo>
                  <a:cubicBezTo>
                    <a:pt x="16401" y="252"/>
                    <a:pt x="16237" y="0"/>
                    <a:pt x="16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8"/>
            <p:cNvSpPr/>
            <p:nvPr/>
          </p:nvSpPr>
          <p:spPr>
            <a:xfrm rot="9372513">
              <a:off x="10401385" y="-1911213"/>
              <a:ext cx="105748" cy="68824"/>
            </a:xfrm>
            <a:custGeom>
              <a:rect b="b" l="l" r="r" t="t"/>
              <a:pathLst>
                <a:path extrusionOk="0" h="2753" w="4230">
                  <a:moveTo>
                    <a:pt x="2945" y="942"/>
                  </a:moveTo>
                  <a:cubicBezTo>
                    <a:pt x="2269" y="1517"/>
                    <a:pt x="1471" y="1952"/>
                    <a:pt x="606" y="2228"/>
                  </a:cubicBezTo>
                  <a:lnTo>
                    <a:pt x="606" y="2228"/>
                  </a:lnTo>
                  <a:cubicBezTo>
                    <a:pt x="1355" y="1737"/>
                    <a:pt x="2134" y="1308"/>
                    <a:pt x="2945" y="942"/>
                  </a:cubicBezTo>
                  <a:close/>
                  <a:moveTo>
                    <a:pt x="3975" y="1"/>
                  </a:moveTo>
                  <a:cubicBezTo>
                    <a:pt x="3946" y="1"/>
                    <a:pt x="3913" y="7"/>
                    <a:pt x="3878" y="23"/>
                  </a:cubicBezTo>
                  <a:cubicBezTo>
                    <a:pt x="2522" y="499"/>
                    <a:pt x="1275" y="1196"/>
                    <a:pt x="212" y="2149"/>
                  </a:cubicBezTo>
                  <a:cubicBezTo>
                    <a:pt x="135" y="2206"/>
                    <a:pt x="149" y="2294"/>
                    <a:pt x="201" y="2349"/>
                  </a:cubicBezTo>
                  <a:lnTo>
                    <a:pt x="201" y="2349"/>
                  </a:lnTo>
                  <a:cubicBezTo>
                    <a:pt x="0" y="2444"/>
                    <a:pt x="91" y="2753"/>
                    <a:pt x="304" y="2753"/>
                  </a:cubicBezTo>
                  <a:cubicBezTo>
                    <a:pt x="333" y="2753"/>
                    <a:pt x="363" y="2747"/>
                    <a:pt x="395" y="2735"/>
                  </a:cubicBezTo>
                  <a:cubicBezTo>
                    <a:pt x="1862" y="2405"/>
                    <a:pt x="3145" y="1599"/>
                    <a:pt x="4135" y="426"/>
                  </a:cubicBezTo>
                  <a:cubicBezTo>
                    <a:pt x="4229" y="268"/>
                    <a:pt x="4161" y="1"/>
                    <a:pt x="39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 name="Google Shape;329;p8"/>
          <p:cNvSpPr/>
          <p:nvPr/>
        </p:nvSpPr>
        <p:spPr>
          <a:xfrm rot="-169204">
            <a:off x="3780390" y="-72204"/>
            <a:ext cx="2347076" cy="346454"/>
          </a:xfrm>
          <a:custGeom>
            <a:rect b="b" l="l" r="r" t="t"/>
            <a:pathLst>
              <a:path extrusionOk="0" fill="none" h="13858" w="93882">
                <a:moveTo>
                  <a:pt x="0" y="1"/>
                </a:moveTo>
                <a:cubicBezTo>
                  <a:pt x="6195" y="3667"/>
                  <a:pt x="11217" y="9678"/>
                  <a:pt x="18219" y="11401"/>
                </a:cubicBezTo>
                <a:cubicBezTo>
                  <a:pt x="27970" y="13857"/>
                  <a:pt x="37501" y="7186"/>
                  <a:pt x="47362" y="5243"/>
                </a:cubicBezTo>
                <a:cubicBezTo>
                  <a:pt x="54291" y="3886"/>
                  <a:pt x="61439" y="4876"/>
                  <a:pt x="67781" y="7992"/>
                </a:cubicBezTo>
                <a:cubicBezTo>
                  <a:pt x="71044" y="9642"/>
                  <a:pt x="74233" y="11878"/>
                  <a:pt x="77862" y="12061"/>
                </a:cubicBezTo>
                <a:cubicBezTo>
                  <a:pt x="83911" y="12318"/>
                  <a:pt x="88529" y="6892"/>
                  <a:pt x="93882" y="4106"/>
                </a:cubicBezTo>
              </a:path>
            </a:pathLst>
          </a:custGeom>
          <a:solidFill>
            <a:schemeClr val="accent1"/>
          </a:solidFill>
          <a:ln cap="flat" cmpd="sng" w="19050">
            <a:solidFill>
              <a:schemeClr val="lt1"/>
            </a:solidFill>
            <a:prstDash val="solid"/>
            <a:miter lim="3665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2"/>
        </a:solidFill>
      </p:bgPr>
    </p:bg>
    <p:spTree>
      <p:nvGrpSpPr>
        <p:cNvPr id="330" name="Shape 330"/>
        <p:cNvGrpSpPr/>
        <p:nvPr/>
      </p:nvGrpSpPr>
      <p:grpSpPr>
        <a:xfrm>
          <a:off x="0" y="0"/>
          <a:ext cx="0" cy="0"/>
          <a:chOff x="0" y="0"/>
          <a:chExt cx="0" cy="0"/>
        </a:xfrm>
      </p:grpSpPr>
      <p:sp>
        <p:nvSpPr>
          <p:cNvPr id="331" name="Google Shape;331;p9"/>
          <p:cNvSpPr/>
          <p:nvPr/>
        </p:nvSpPr>
        <p:spPr>
          <a:xfrm rot="5720879">
            <a:off x="-318815" y="147723"/>
            <a:ext cx="1319663" cy="783563"/>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txBox="1"/>
          <p:nvPr>
            <p:ph type="ctrTitle"/>
          </p:nvPr>
        </p:nvSpPr>
        <p:spPr>
          <a:xfrm>
            <a:off x="1165188" y="1125150"/>
            <a:ext cx="3455400" cy="110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500">
                <a:solidFill>
                  <a:schemeClr val="lt1"/>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333" name="Google Shape;333;p9"/>
          <p:cNvSpPr txBox="1"/>
          <p:nvPr>
            <p:ph idx="1" type="subTitle"/>
          </p:nvPr>
        </p:nvSpPr>
        <p:spPr>
          <a:xfrm>
            <a:off x="1165188" y="2187950"/>
            <a:ext cx="3455400" cy="11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grpSp>
        <p:nvGrpSpPr>
          <p:cNvPr id="334" name="Google Shape;334;p9"/>
          <p:cNvGrpSpPr/>
          <p:nvPr/>
        </p:nvGrpSpPr>
        <p:grpSpPr>
          <a:xfrm>
            <a:off x="7649286" y="144900"/>
            <a:ext cx="1386501" cy="673098"/>
            <a:chOff x="7601793" y="297300"/>
            <a:chExt cx="1386501" cy="673098"/>
          </a:xfrm>
        </p:grpSpPr>
        <p:sp>
          <p:nvSpPr>
            <p:cNvPr id="335" name="Google Shape;335;p9"/>
            <p:cNvSpPr/>
            <p:nvPr/>
          </p:nvSpPr>
          <p:spPr>
            <a:xfrm rot="-2993311">
              <a:off x="8080661" y="436346"/>
              <a:ext cx="49012" cy="45865"/>
            </a:xfrm>
            <a:custGeom>
              <a:rect b="b" l="l" r="r" t="t"/>
              <a:pathLst>
                <a:path extrusionOk="0" h="1064" w="1137">
                  <a:moveTo>
                    <a:pt x="184" y="587"/>
                  </a:moveTo>
                  <a:cubicBezTo>
                    <a:pt x="184" y="672"/>
                    <a:pt x="200" y="750"/>
                    <a:pt x="230" y="816"/>
                  </a:cubicBezTo>
                  <a:lnTo>
                    <a:pt x="230" y="816"/>
                  </a:lnTo>
                  <a:lnTo>
                    <a:pt x="220" y="807"/>
                  </a:lnTo>
                  <a:lnTo>
                    <a:pt x="184" y="697"/>
                  </a:lnTo>
                  <a:lnTo>
                    <a:pt x="184" y="587"/>
                  </a:lnTo>
                  <a:close/>
                  <a:moveTo>
                    <a:pt x="880" y="807"/>
                  </a:moveTo>
                  <a:lnTo>
                    <a:pt x="807" y="917"/>
                  </a:lnTo>
                  <a:lnTo>
                    <a:pt x="784" y="924"/>
                  </a:lnTo>
                  <a:lnTo>
                    <a:pt x="784" y="924"/>
                  </a:lnTo>
                  <a:cubicBezTo>
                    <a:pt x="820" y="891"/>
                    <a:pt x="850" y="852"/>
                    <a:pt x="880" y="807"/>
                  </a:cubicBezTo>
                  <a:close/>
                  <a:moveTo>
                    <a:pt x="657" y="1004"/>
                  </a:moveTo>
                  <a:lnTo>
                    <a:pt x="624" y="1027"/>
                  </a:lnTo>
                  <a:lnTo>
                    <a:pt x="587" y="1027"/>
                  </a:lnTo>
                  <a:cubicBezTo>
                    <a:pt x="613" y="1020"/>
                    <a:pt x="636" y="1013"/>
                    <a:pt x="657" y="1004"/>
                  </a:cubicBezTo>
                  <a:close/>
                  <a:moveTo>
                    <a:pt x="587" y="0"/>
                  </a:moveTo>
                  <a:cubicBezTo>
                    <a:pt x="440" y="0"/>
                    <a:pt x="257" y="74"/>
                    <a:pt x="147" y="147"/>
                  </a:cubicBezTo>
                  <a:cubicBezTo>
                    <a:pt x="110" y="220"/>
                    <a:pt x="37" y="294"/>
                    <a:pt x="37" y="404"/>
                  </a:cubicBezTo>
                  <a:cubicBezTo>
                    <a:pt x="0" y="477"/>
                    <a:pt x="0" y="587"/>
                    <a:pt x="37" y="697"/>
                  </a:cubicBezTo>
                  <a:cubicBezTo>
                    <a:pt x="37" y="807"/>
                    <a:pt x="110" y="917"/>
                    <a:pt x="220" y="953"/>
                  </a:cubicBezTo>
                  <a:cubicBezTo>
                    <a:pt x="293" y="1002"/>
                    <a:pt x="381" y="1034"/>
                    <a:pt x="464" y="1040"/>
                  </a:cubicBezTo>
                  <a:lnTo>
                    <a:pt x="464" y="1040"/>
                  </a:lnTo>
                  <a:cubicBezTo>
                    <a:pt x="491" y="1050"/>
                    <a:pt x="520" y="1058"/>
                    <a:pt x="550" y="1063"/>
                  </a:cubicBezTo>
                  <a:cubicBezTo>
                    <a:pt x="660" y="1063"/>
                    <a:pt x="770" y="1063"/>
                    <a:pt x="844" y="990"/>
                  </a:cubicBezTo>
                  <a:cubicBezTo>
                    <a:pt x="953" y="953"/>
                    <a:pt x="1027" y="843"/>
                    <a:pt x="1063" y="733"/>
                  </a:cubicBezTo>
                  <a:lnTo>
                    <a:pt x="1137" y="660"/>
                  </a:lnTo>
                  <a:cubicBezTo>
                    <a:pt x="1137" y="587"/>
                    <a:pt x="1137" y="477"/>
                    <a:pt x="1137" y="404"/>
                  </a:cubicBezTo>
                  <a:cubicBezTo>
                    <a:pt x="1100" y="294"/>
                    <a:pt x="1063" y="220"/>
                    <a:pt x="990" y="184"/>
                  </a:cubicBezTo>
                  <a:cubicBezTo>
                    <a:pt x="880" y="74"/>
                    <a:pt x="734"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p:nvPr/>
          </p:nvSpPr>
          <p:spPr>
            <a:xfrm rot="-2993311">
              <a:off x="7976532" y="448853"/>
              <a:ext cx="39529" cy="31640"/>
            </a:xfrm>
            <a:custGeom>
              <a:rect b="b" l="l" r="r" t="t"/>
              <a:pathLst>
                <a:path extrusionOk="0" h="734" w="917">
                  <a:moveTo>
                    <a:pt x="477" y="0"/>
                  </a:moveTo>
                  <a:cubicBezTo>
                    <a:pt x="0" y="37"/>
                    <a:pt x="0" y="697"/>
                    <a:pt x="477" y="733"/>
                  </a:cubicBezTo>
                  <a:cubicBezTo>
                    <a:pt x="917" y="697"/>
                    <a:pt x="917" y="37"/>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p:nvPr/>
          </p:nvSpPr>
          <p:spPr>
            <a:xfrm rot="-2993311">
              <a:off x="7972124" y="306830"/>
              <a:ext cx="41124" cy="34830"/>
            </a:xfrm>
            <a:custGeom>
              <a:rect b="b" l="l" r="r" t="t"/>
              <a:pathLst>
                <a:path extrusionOk="0" h="808" w="954">
                  <a:moveTo>
                    <a:pt x="477" y="1"/>
                  </a:moveTo>
                  <a:cubicBezTo>
                    <a:pt x="1" y="74"/>
                    <a:pt x="1" y="734"/>
                    <a:pt x="477" y="807"/>
                  </a:cubicBezTo>
                  <a:cubicBezTo>
                    <a:pt x="954" y="734"/>
                    <a:pt x="954" y="74"/>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rot="-2993311">
              <a:off x="7777367" y="418479"/>
              <a:ext cx="36382" cy="26898"/>
            </a:xfrm>
            <a:custGeom>
              <a:rect b="b" l="l" r="r" t="t"/>
              <a:pathLst>
                <a:path extrusionOk="0" h="624" w="844">
                  <a:moveTo>
                    <a:pt x="441" y="0"/>
                  </a:moveTo>
                  <a:cubicBezTo>
                    <a:pt x="1" y="0"/>
                    <a:pt x="1" y="623"/>
                    <a:pt x="441" y="623"/>
                  </a:cubicBezTo>
                  <a:cubicBezTo>
                    <a:pt x="844" y="623"/>
                    <a:pt x="844" y="0"/>
                    <a:pt x="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rot="-2993311">
              <a:off x="7607674" y="367309"/>
              <a:ext cx="55349" cy="41124"/>
            </a:xfrm>
            <a:custGeom>
              <a:rect b="b" l="l" r="r" t="t"/>
              <a:pathLst>
                <a:path extrusionOk="0" h="954" w="1284">
                  <a:moveTo>
                    <a:pt x="624" y="1"/>
                  </a:moveTo>
                  <a:cubicBezTo>
                    <a:pt x="1" y="1"/>
                    <a:pt x="1" y="954"/>
                    <a:pt x="624" y="954"/>
                  </a:cubicBezTo>
                  <a:cubicBezTo>
                    <a:pt x="1284" y="954"/>
                    <a:pt x="1284" y="1"/>
                    <a:pt x="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rot="-2993311">
              <a:off x="8312365" y="488123"/>
              <a:ext cx="50607" cy="42719"/>
            </a:xfrm>
            <a:custGeom>
              <a:rect b="b" l="l" r="r" t="t"/>
              <a:pathLst>
                <a:path extrusionOk="0" h="991" w="1174">
                  <a:moveTo>
                    <a:pt x="587" y="0"/>
                  </a:moveTo>
                  <a:cubicBezTo>
                    <a:pt x="0" y="74"/>
                    <a:pt x="0" y="954"/>
                    <a:pt x="587" y="990"/>
                  </a:cubicBezTo>
                  <a:cubicBezTo>
                    <a:pt x="1173" y="954"/>
                    <a:pt x="1173" y="74"/>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rot="-2993311">
              <a:off x="8265479" y="706809"/>
              <a:ext cx="53754" cy="53797"/>
            </a:xfrm>
            <a:custGeom>
              <a:rect b="b" l="l" r="r" t="t"/>
              <a:pathLst>
                <a:path extrusionOk="0" h="1248" w="1247">
                  <a:moveTo>
                    <a:pt x="587" y="1"/>
                  </a:moveTo>
                  <a:cubicBezTo>
                    <a:pt x="477" y="38"/>
                    <a:pt x="403" y="74"/>
                    <a:pt x="330" y="148"/>
                  </a:cubicBezTo>
                  <a:cubicBezTo>
                    <a:pt x="293" y="184"/>
                    <a:pt x="257" y="221"/>
                    <a:pt x="220" y="257"/>
                  </a:cubicBezTo>
                  <a:cubicBezTo>
                    <a:pt x="183" y="294"/>
                    <a:pt x="110" y="367"/>
                    <a:pt x="110" y="404"/>
                  </a:cubicBezTo>
                  <a:cubicBezTo>
                    <a:pt x="55" y="477"/>
                    <a:pt x="28" y="551"/>
                    <a:pt x="19" y="624"/>
                  </a:cubicBezTo>
                  <a:lnTo>
                    <a:pt x="19" y="624"/>
                  </a:lnTo>
                  <a:lnTo>
                    <a:pt x="0" y="661"/>
                  </a:lnTo>
                  <a:cubicBezTo>
                    <a:pt x="0" y="697"/>
                    <a:pt x="0" y="771"/>
                    <a:pt x="0" y="844"/>
                  </a:cubicBezTo>
                  <a:cubicBezTo>
                    <a:pt x="0" y="917"/>
                    <a:pt x="74" y="1027"/>
                    <a:pt x="147" y="1101"/>
                  </a:cubicBezTo>
                  <a:cubicBezTo>
                    <a:pt x="183" y="1174"/>
                    <a:pt x="257" y="1211"/>
                    <a:pt x="330" y="1247"/>
                  </a:cubicBezTo>
                  <a:cubicBezTo>
                    <a:pt x="440" y="1247"/>
                    <a:pt x="530" y="1247"/>
                    <a:pt x="614" y="1216"/>
                  </a:cubicBezTo>
                  <a:lnTo>
                    <a:pt x="614" y="1216"/>
                  </a:lnTo>
                  <a:cubicBezTo>
                    <a:pt x="685" y="1203"/>
                    <a:pt x="751" y="1175"/>
                    <a:pt x="807" y="1137"/>
                  </a:cubicBezTo>
                  <a:cubicBezTo>
                    <a:pt x="880" y="1101"/>
                    <a:pt x="917" y="1064"/>
                    <a:pt x="990" y="1027"/>
                  </a:cubicBezTo>
                  <a:cubicBezTo>
                    <a:pt x="1027" y="991"/>
                    <a:pt x="1063" y="954"/>
                    <a:pt x="1100" y="917"/>
                  </a:cubicBezTo>
                  <a:cubicBezTo>
                    <a:pt x="1173" y="807"/>
                    <a:pt x="1247" y="661"/>
                    <a:pt x="1247" y="551"/>
                  </a:cubicBezTo>
                  <a:cubicBezTo>
                    <a:pt x="1247" y="221"/>
                    <a:pt x="990" y="1"/>
                    <a:pt x="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rot="-2993311">
              <a:off x="8458056" y="622411"/>
              <a:ext cx="52159" cy="39529"/>
            </a:xfrm>
            <a:custGeom>
              <a:rect b="b" l="l" r="r" t="t"/>
              <a:pathLst>
                <a:path extrusionOk="0" h="917" w="1210">
                  <a:moveTo>
                    <a:pt x="513" y="0"/>
                  </a:moveTo>
                  <a:cubicBezTo>
                    <a:pt x="367" y="0"/>
                    <a:pt x="257" y="74"/>
                    <a:pt x="183" y="147"/>
                  </a:cubicBezTo>
                  <a:cubicBezTo>
                    <a:pt x="0" y="330"/>
                    <a:pt x="0" y="624"/>
                    <a:pt x="183" y="770"/>
                  </a:cubicBezTo>
                  <a:cubicBezTo>
                    <a:pt x="257" y="880"/>
                    <a:pt x="367" y="917"/>
                    <a:pt x="513" y="917"/>
                  </a:cubicBezTo>
                  <a:lnTo>
                    <a:pt x="770" y="880"/>
                  </a:lnTo>
                  <a:cubicBezTo>
                    <a:pt x="880" y="880"/>
                    <a:pt x="990" y="843"/>
                    <a:pt x="1063" y="770"/>
                  </a:cubicBezTo>
                  <a:cubicBezTo>
                    <a:pt x="1137" y="697"/>
                    <a:pt x="1173" y="587"/>
                    <a:pt x="1210" y="477"/>
                  </a:cubicBezTo>
                  <a:cubicBezTo>
                    <a:pt x="1173" y="367"/>
                    <a:pt x="1137" y="257"/>
                    <a:pt x="1063" y="184"/>
                  </a:cubicBezTo>
                  <a:lnTo>
                    <a:pt x="990" y="110"/>
                  </a:lnTo>
                  <a:cubicBezTo>
                    <a:pt x="917" y="74"/>
                    <a:pt x="843" y="37"/>
                    <a:pt x="770" y="37"/>
                  </a:cubicBezTo>
                  <a:lnTo>
                    <a:pt x="5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rot="-2993311">
              <a:off x="8462073" y="828558"/>
              <a:ext cx="58495" cy="44313"/>
            </a:xfrm>
            <a:custGeom>
              <a:rect b="b" l="l" r="r" t="t"/>
              <a:pathLst>
                <a:path extrusionOk="0" h="1028" w="1357">
                  <a:moveTo>
                    <a:pt x="660" y="1"/>
                  </a:moveTo>
                  <a:cubicBezTo>
                    <a:pt x="0" y="1"/>
                    <a:pt x="0" y="1027"/>
                    <a:pt x="660" y="1027"/>
                  </a:cubicBezTo>
                  <a:cubicBezTo>
                    <a:pt x="1357" y="1027"/>
                    <a:pt x="1357"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rot="-2993311">
              <a:off x="8599926" y="792949"/>
              <a:ext cx="56901" cy="42719"/>
            </a:xfrm>
            <a:custGeom>
              <a:rect b="b" l="l" r="r" t="t"/>
              <a:pathLst>
                <a:path extrusionOk="0" h="991" w="1320">
                  <a:moveTo>
                    <a:pt x="660" y="1"/>
                  </a:moveTo>
                  <a:cubicBezTo>
                    <a:pt x="0" y="1"/>
                    <a:pt x="0" y="991"/>
                    <a:pt x="660" y="991"/>
                  </a:cubicBezTo>
                  <a:cubicBezTo>
                    <a:pt x="1320" y="991"/>
                    <a:pt x="1320" y="1"/>
                    <a:pt x="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rot="-2993311">
              <a:off x="8721613" y="848605"/>
              <a:ext cx="34787" cy="26898"/>
            </a:xfrm>
            <a:custGeom>
              <a:rect b="b" l="l" r="r" t="t"/>
              <a:pathLst>
                <a:path extrusionOk="0" h="624" w="807">
                  <a:moveTo>
                    <a:pt x="403" y="0"/>
                  </a:moveTo>
                  <a:cubicBezTo>
                    <a:pt x="0" y="0"/>
                    <a:pt x="0" y="623"/>
                    <a:pt x="403" y="623"/>
                  </a:cubicBezTo>
                  <a:cubicBezTo>
                    <a:pt x="807" y="623"/>
                    <a:pt x="80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rot="-2993311">
              <a:off x="8939261" y="924152"/>
              <a:ext cx="42719" cy="36382"/>
            </a:xfrm>
            <a:custGeom>
              <a:rect b="b" l="l" r="r" t="t"/>
              <a:pathLst>
                <a:path extrusionOk="0" h="844" w="991">
                  <a:moveTo>
                    <a:pt x="477" y="0"/>
                  </a:moveTo>
                  <a:cubicBezTo>
                    <a:pt x="0" y="74"/>
                    <a:pt x="0" y="770"/>
                    <a:pt x="477" y="843"/>
                  </a:cubicBezTo>
                  <a:cubicBezTo>
                    <a:pt x="990" y="770"/>
                    <a:pt x="990" y="74"/>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9"/>
          <p:cNvSpPr/>
          <p:nvPr/>
        </p:nvSpPr>
        <p:spPr>
          <a:xfrm>
            <a:off x="-37050" y="4355125"/>
            <a:ext cx="6799568" cy="788473"/>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9"/>
          <p:cNvSpPr/>
          <p:nvPr/>
        </p:nvSpPr>
        <p:spPr>
          <a:xfrm flipH="1">
            <a:off x="2392450" y="4317273"/>
            <a:ext cx="6757025" cy="826302"/>
          </a:xfrm>
          <a:custGeom>
            <a:rect b="b" l="l" r="r" t="t"/>
            <a:pathLst>
              <a:path extrusionOk="0" h="35856" w="85085">
                <a:moveTo>
                  <a:pt x="21963" y="0"/>
                </a:moveTo>
                <a:cubicBezTo>
                  <a:pt x="20489" y="0"/>
                  <a:pt x="19021" y="128"/>
                  <a:pt x="17560" y="444"/>
                </a:cubicBezTo>
                <a:cubicBezTo>
                  <a:pt x="11658" y="1763"/>
                  <a:pt x="6819" y="5942"/>
                  <a:pt x="3007" y="10671"/>
                </a:cubicBezTo>
                <a:cubicBezTo>
                  <a:pt x="1980" y="11954"/>
                  <a:pt x="954" y="13311"/>
                  <a:pt x="1" y="14704"/>
                </a:cubicBezTo>
                <a:lnTo>
                  <a:pt x="1" y="35855"/>
                </a:lnTo>
                <a:lnTo>
                  <a:pt x="85084" y="35855"/>
                </a:lnTo>
                <a:lnTo>
                  <a:pt x="85084" y="13494"/>
                </a:lnTo>
                <a:cubicBezTo>
                  <a:pt x="81602" y="11111"/>
                  <a:pt x="77973" y="8948"/>
                  <a:pt x="74233" y="7079"/>
                </a:cubicBezTo>
                <a:cubicBezTo>
                  <a:pt x="69285" y="4476"/>
                  <a:pt x="64152" y="1947"/>
                  <a:pt x="58617" y="1323"/>
                </a:cubicBezTo>
                <a:cubicBezTo>
                  <a:pt x="57606" y="1211"/>
                  <a:pt x="56597" y="1165"/>
                  <a:pt x="55588" y="1165"/>
                </a:cubicBezTo>
                <a:cubicBezTo>
                  <a:pt x="50695" y="1165"/>
                  <a:pt x="45815" y="2258"/>
                  <a:pt x="40893" y="2258"/>
                </a:cubicBezTo>
                <a:cubicBezTo>
                  <a:pt x="40533" y="2258"/>
                  <a:pt x="40172" y="2252"/>
                  <a:pt x="39811" y="2240"/>
                </a:cubicBezTo>
                <a:cubicBezTo>
                  <a:pt x="33831" y="2035"/>
                  <a:pt x="27850" y="0"/>
                  <a:pt x="219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rot="7110921">
            <a:off x="5341721" y="811026"/>
            <a:ext cx="1722624" cy="994328"/>
          </a:xfrm>
          <a:custGeom>
            <a:rect b="b" l="l" r="r" t="t"/>
            <a:pathLst>
              <a:path extrusionOk="0" h="34046" w="58983">
                <a:moveTo>
                  <a:pt x="11649" y="1"/>
                </a:moveTo>
                <a:cubicBezTo>
                  <a:pt x="11530" y="1"/>
                  <a:pt x="11410" y="15"/>
                  <a:pt x="11291" y="46"/>
                </a:cubicBezTo>
                <a:cubicBezTo>
                  <a:pt x="10814" y="230"/>
                  <a:pt x="10411" y="559"/>
                  <a:pt x="10118" y="963"/>
                </a:cubicBezTo>
                <a:lnTo>
                  <a:pt x="0" y="12327"/>
                </a:lnTo>
                <a:cubicBezTo>
                  <a:pt x="7662" y="19218"/>
                  <a:pt x="15506" y="26183"/>
                  <a:pt x="24964" y="30252"/>
                </a:cubicBezTo>
                <a:cubicBezTo>
                  <a:pt x="30870" y="32789"/>
                  <a:pt x="37293" y="34045"/>
                  <a:pt x="43716" y="34045"/>
                </a:cubicBezTo>
                <a:cubicBezTo>
                  <a:pt x="48895" y="34045"/>
                  <a:pt x="54074" y="33229"/>
                  <a:pt x="58983" y="31609"/>
                </a:cubicBezTo>
                <a:lnTo>
                  <a:pt x="58983" y="15882"/>
                </a:lnTo>
                <a:cubicBezTo>
                  <a:pt x="58470" y="15992"/>
                  <a:pt x="57883" y="16066"/>
                  <a:pt x="57260" y="16176"/>
                </a:cubicBezTo>
                <a:cubicBezTo>
                  <a:pt x="56135" y="16285"/>
                  <a:pt x="54997" y="16341"/>
                  <a:pt x="53854" y="16341"/>
                </a:cubicBezTo>
                <a:cubicBezTo>
                  <a:pt x="52315" y="16341"/>
                  <a:pt x="50768" y="16239"/>
                  <a:pt x="49232" y="16029"/>
                </a:cubicBezTo>
                <a:cubicBezTo>
                  <a:pt x="36218" y="14379"/>
                  <a:pt x="23901" y="9174"/>
                  <a:pt x="13637" y="963"/>
                </a:cubicBezTo>
                <a:cubicBezTo>
                  <a:pt x="13071" y="522"/>
                  <a:pt x="12369" y="1"/>
                  <a:pt x="11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flipH="1" rot="-1883114">
            <a:off x="-1613018" y="-136238"/>
            <a:ext cx="4339240" cy="1555278"/>
          </a:xfrm>
          <a:custGeom>
            <a:rect b="b" l="l" r="r" t="t"/>
            <a:pathLst>
              <a:path extrusionOk="0" h="62210" w="85084">
                <a:moveTo>
                  <a:pt x="1" y="1"/>
                </a:moveTo>
                <a:lnTo>
                  <a:pt x="1" y="221"/>
                </a:lnTo>
                <a:lnTo>
                  <a:pt x="1064" y="1430"/>
                </a:lnTo>
                <a:cubicBezTo>
                  <a:pt x="3740" y="4400"/>
                  <a:pt x="6489" y="7479"/>
                  <a:pt x="8432" y="11035"/>
                </a:cubicBezTo>
                <a:cubicBezTo>
                  <a:pt x="10265" y="14444"/>
                  <a:pt x="11401" y="18256"/>
                  <a:pt x="12464" y="21886"/>
                </a:cubicBezTo>
                <a:cubicBezTo>
                  <a:pt x="14774" y="29987"/>
                  <a:pt x="17193" y="38345"/>
                  <a:pt x="18146" y="46850"/>
                </a:cubicBezTo>
                <a:cubicBezTo>
                  <a:pt x="18220" y="47290"/>
                  <a:pt x="18256" y="47803"/>
                  <a:pt x="18330" y="48279"/>
                </a:cubicBezTo>
                <a:cubicBezTo>
                  <a:pt x="18623" y="51065"/>
                  <a:pt x="18916" y="53961"/>
                  <a:pt x="20089" y="56527"/>
                </a:cubicBezTo>
                <a:cubicBezTo>
                  <a:pt x="20749" y="58067"/>
                  <a:pt x="21775" y="59423"/>
                  <a:pt x="23095" y="60523"/>
                </a:cubicBezTo>
                <a:cubicBezTo>
                  <a:pt x="24342" y="61549"/>
                  <a:pt x="25918" y="62136"/>
                  <a:pt x="27531" y="62209"/>
                </a:cubicBezTo>
                <a:lnTo>
                  <a:pt x="27604" y="62209"/>
                </a:lnTo>
                <a:cubicBezTo>
                  <a:pt x="31930" y="62136"/>
                  <a:pt x="34789" y="58030"/>
                  <a:pt x="37062" y="53998"/>
                </a:cubicBezTo>
                <a:cubicBezTo>
                  <a:pt x="39005" y="50515"/>
                  <a:pt x="41021" y="46886"/>
                  <a:pt x="42451" y="43001"/>
                </a:cubicBezTo>
                <a:cubicBezTo>
                  <a:pt x="43770" y="39371"/>
                  <a:pt x="44540" y="35522"/>
                  <a:pt x="45310" y="31783"/>
                </a:cubicBezTo>
                <a:cubicBezTo>
                  <a:pt x="45750" y="29620"/>
                  <a:pt x="46226" y="27348"/>
                  <a:pt x="46740" y="25148"/>
                </a:cubicBezTo>
                <a:cubicBezTo>
                  <a:pt x="46960" y="24085"/>
                  <a:pt x="47399" y="23059"/>
                  <a:pt x="48059" y="22179"/>
                </a:cubicBezTo>
                <a:cubicBezTo>
                  <a:pt x="48792" y="21336"/>
                  <a:pt x="49892" y="20859"/>
                  <a:pt x="50845" y="20419"/>
                </a:cubicBezTo>
                <a:lnTo>
                  <a:pt x="85047" y="5316"/>
                </a:lnTo>
                <a:lnTo>
                  <a:pt x="85084" y="5170"/>
                </a:lnTo>
                <a:lnTo>
                  <a:pt x="85084" y="5170"/>
                </a:lnTo>
                <a:lnTo>
                  <a:pt x="50809" y="20309"/>
                </a:lnTo>
                <a:cubicBezTo>
                  <a:pt x="49819" y="20749"/>
                  <a:pt x="48719" y="21226"/>
                  <a:pt x="47949" y="22105"/>
                </a:cubicBezTo>
                <a:cubicBezTo>
                  <a:pt x="47289" y="22985"/>
                  <a:pt x="46850" y="24012"/>
                  <a:pt x="46630" y="25111"/>
                </a:cubicBezTo>
                <a:cubicBezTo>
                  <a:pt x="46080" y="27311"/>
                  <a:pt x="45603" y="29584"/>
                  <a:pt x="45163" y="31747"/>
                </a:cubicBezTo>
                <a:cubicBezTo>
                  <a:pt x="44430" y="35486"/>
                  <a:pt x="43660" y="39335"/>
                  <a:pt x="42304" y="42964"/>
                </a:cubicBezTo>
                <a:cubicBezTo>
                  <a:pt x="40948" y="46813"/>
                  <a:pt x="38895" y="50405"/>
                  <a:pt x="36952" y="53925"/>
                </a:cubicBezTo>
                <a:cubicBezTo>
                  <a:pt x="34716" y="57920"/>
                  <a:pt x="31856" y="61989"/>
                  <a:pt x="27604" y="62026"/>
                </a:cubicBezTo>
                <a:lnTo>
                  <a:pt x="27567" y="62026"/>
                </a:lnTo>
                <a:cubicBezTo>
                  <a:pt x="25111" y="62026"/>
                  <a:pt x="21922" y="60303"/>
                  <a:pt x="20236" y="56454"/>
                </a:cubicBezTo>
                <a:cubicBezTo>
                  <a:pt x="19099" y="53888"/>
                  <a:pt x="18769" y="50992"/>
                  <a:pt x="18476" y="48206"/>
                </a:cubicBezTo>
                <a:cubicBezTo>
                  <a:pt x="18440" y="47766"/>
                  <a:pt x="18366" y="47253"/>
                  <a:pt x="18330" y="46776"/>
                </a:cubicBezTo>
                <a:cubicBezTo>
                  <a:pt x="17340" y="38272"/>
                  <a:pt x="14920" y="29914"/>
                  <a:pt x="12611" y="21812"/>
                </a:cubicBezTo>
                <a:cubicBezTo>
                  <a:pt x="11548" y="18146"/>
                  <a:pt x="10448" y="14371"/>
                  <a:pt x="8579" y="10925"/>
                </a:cubicBezTo>
                <a:cubicBezTo>
                  <a:pt x="6636" y="7369"/>
                  <a:pt x="3886" y="4290"/>
                  <a:pt x="1210" y="1320"/>
                </a:cubicBezTo>
                <a:lnTo>
                  <a:pt x="1" y="1"/>
                </a:ln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flipH="1">
            <a:off x="7770216" y="4239350"/>
            <a:ext cx="1572056" cy="933424"/>
          </a:xfrm>
          <a:custGeom>
            <a:rect b="b" l="l" r="r" t="t"/>
            <a:pathLst>
              <a:path extrusionOk="0" h="31344" w="52789">
                <a:moveTo>
                  <a:pt x="1" y="1"/>
                </a:moveTo>
                <a:lnTo>
                  <a:pt x="1" y="18587"/>
                </a:lnTo>
                <a:cubicBezTo>
                  <a:pt x="5866" y="19393"/>
                  <a:pt x="11621" y="21043"/>
                  <a:pt x="16680" y="24122"/>
                </a:cubicBezTo>
                <a:cubicBezTo>
                  <a:pt x="19759" y="25991"/>
                  <a:pt x="22509" y="28448"/>
                  <a:pt x="24671" y="31344"/>
                </a:cubicBezTo>
                <a:lnTo>
                  <a:pt x="52788" y="31344"/>
                </a:lnTo>
                <a:cubicBezTo>
                  <a:pt x="47546" y="20786"/>
                  <a:pt x="36915" y="13418"/>
                  <a:pt x="26138" y="8249"/>
                </a:cubicBezTo>
                <a:cubicBezTo>
                  <a:pt x="23498" y="6966"/>
                  <a:pt x="20786" y="5830"/>
                  <a:pt x="18073" y="4767"/>
                </a:cubicBezTo>
                <a:cubicBezTo>
                  <a:pt x="13234" y="2897"/>
                  <a:pt x="8249" y="1467"/>
                  <a:pt x="3153" y="588"/>
                </a:cubicBezTo>
                <a:cubicBezTo>
                  <a:pt x="2163" y="404"/>
                  <a:pt x="1100" y="1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9"/>
          <p:cNvGrpSpPr/>
          <p:nvPr/>
        </p:nvGrpSpPr>
        <p:grpSpPr>
          <a:xfrm>
            <a:off x="3327437" y="3279884"/>
            <a:ext cx="1395308" cy="1361806"/>
            <a:chOff x="3307387" y="6347934"/>
            <a:chExt cx="1395308" cy="1361806"/>
          </a:xfrm>
        </p:grpSpPr>
        <p:sp>
          <p:nvSpPr>
            <p:cNvPr id="353" name="Google Shape;353;p9"/>
            <p:cNvSpPr/>
            <p:nvPr/>
          </p:nvSpPr>
          <p:spPr>
            <a:xfrm rot="3361624">
              <a:off x="3539441" y="6501314"/>
              <a:ext cx="931198" cy="1055048"/>
            </a:xfrm>
            <a:custGeom>
              <a:rect b="b" l="l" r="r" t="t"/>
              <a:pathLst>
                <a:path extrusionOk="0" h="42202" w="37248">
                  <a:moveTo>
                    <a:pt x="2456" y="1880"/>
                  </a:moveTo>
                  <a:lnTo>
                    <a:pt x="10047" y="6560"/>
                  </a:lnTo>
                  <a:lnTo>
                    <a:pt x="14885" y="9529"/>
                  </a:lnTo>
                  <a:cubicBezTo>
                    <a:pt x="16425" y="10482"/>
                    <a:pt x="18001" y="11362"/>
                    <a:pt x="19468" y="12425"/>
                  </a:cubicBezTo>
                  <a:cubicBezTo>
                    <a:pt x="20170" y="12905"/>
                    <a:pt x="20817" y="13451"/>
                    <a:pt x="21402" y="14058"/>
                  </a:cubicBezTo>
                  <a:lnTo>
                    <a:pt x="21402" y="14058"/>
                  </a:lnTo>
                  <a:cubicBezTo>
                    <a:pt x="18808" y="12956"/>
                    <a:pt x="16269" y="11697"/>
                    <a:pt x="13822" y="10299"/>
                  </a:cubicBezTo>
                  <a:cubicBezTo>
                    <a:pt x="10743" y="8502"/>
                    <a:pt x="7810" y="6450"/>
                    <a:pt x="5061" y="4177"/>
                  </a:cubicBezTo>
                  <a:cubicBezTo>
                    <a:pt x="4159" y="3442"/>
                    <a:pt x="3293" y="2672"/>
                    <a:pt x="2456" y="1880"/>
                  </a:cubicBezTo>
                  <a:close/>
                  <a:moveTo>
                    <a:pt x="415" y="1"/>
                  </a:moveTo>
                  <a:cubicBezTo>
                    <a:pt x="179" y="1"/>
                    <a:pt x="0" y="295"/>
                    <a:pt x="186" y="511"/>
                  </a:cubicBezTo>
                  <a:cubicBezTo>
                    <a:pt x="2752" y="3040"/>
                    <a:pt x="5501" y="5350"/>
                    <a:pt x="8434" y="7476"/>
                  </a:cubicBezTo>
                  <a:cubicBezTo>
                    <a:pt x="11366" y="9565"/>
                    <a:pt x="14482" y="11435"/>
                    <a:pt x="17745" y="13011"/>
                  </a:cubicBezTo>
                  <a:cubicBezTo>
                    <a:pt x="19190" y="13719"/>
                    <a:pt x="20684" y="14380"/>
                    <a:pt x="22205" y="14974"/>
                  </a:cubicBezTo>
                  <a:lnTo>
                    <a:pt x="22205" y="14974"/>
                  </a:lnTo>
                  <a:cubicBezTo>
                    <a:pt x="22470" y="15307"/>
                    <a:pt x="22718" y="15655"/>
                    <a:pt x="22950" y="16017"/>
                  </a:cubicBezTo>
                  <a:cubicBezTo>
                    <a:pt x="23903" y="17484"/>
                    <a:pt x="24673" y="19097"/>
                    <a:pt x="25480" y="20673"/>
                  </a:cubicBezTo>
                  <a:cubicBezTo>
                    <a:pt x="27276" y="24045"/>
                    <a:pt x="29036" y="27381"/>
                    <a:pt x="30832" y="30754"/>
                  </a:cubicBezTo>
                  <a:cubicBezTo>
                    <a:pt x="32628" y="34126"/>
                    <a:pt x="34388" y="37499"/>
                    <a:pt x="36221" y="40871"/>
                  </a:cubicBezTo>
                  <a:lnTo>
                    <a:pt x="36917" y="42118"/>
                  </a:lnTo>
                  <a:cubicBezTo>
                    <a:pt x="36941" y="42177"/>
                    <a:pt x="36988" y="42202"/>
                    <a:pt x="37037" y="42202"/>
                  </a:cubicBezTo>
                  <a:cubicBezTo>
                    <a:pt x="37138" y="42202"/>
                    <a:pt x="37248" y="42095"/>
                    <a:pt x="37174" y="41971"/>
                  </a:cubicBezTo>
                  <a:lnTo>
                    <a:pt x="37174" y="41971"/>
                  </a:lnTo>
                  <a:lnTo>
                    <a:pt x="37174" y="42008"/>
                  </a:lnTo>
                  <a:cubicBezTo>
                    <a:pt x="35451" y="38562"/>
                    <a:pt x="33691" y="35153"/>
                    <a:pt x="31932" y="31744"/>
                  </a:cubicBezTo>
                  <a:cubicBezTo>
                    <a:pt x="30135" y="28298"/>
                    <a:pt x="28376" y="24925"/>
                    <a:pt x="26579" y="21516"/>
                  </a:cubicBezTo>
                  <a:cubicBezTo>
                    <a:pt x="25736" y="19866"/>
                    <a:pt x="24930" y="18253"/>
                    <a:pt x="24050" y="16640"/>
                  </a:cubicBezTo>
                  <a:cubicBezTo>
                    <a:pt x="23811" y="16205"/>
                    <a:pt x="23549" y="15783"/>
                    <a:pt x="23266" y="15375"/>
                  </a:cubicBezTo>
                  <a:lnTo>
                    <a:pt x="23266" y="15375"/>
                  </a:lnTo>
                  <a:cubicBezTo>
                    <a:pt x="23283" y="15382"/>
                    <a:pt x="23300" y="15388"/>
                    <a:pt x="23317" y="15394"/>
                  </a:cubicBezTo>
                  <a:cubicBezTo>
                    <a:pt x="23345" y="15405"/>
                    <a:pt x="23372" y="15409"/>
                    <a:pt x="23397" y="15409"/>
                  </a:cubicBezTo>
                  <a:cubicBezTo>
                    <a:pt x="23634" y="15409"/>
                    <a:pt x="23725" y="14980"/>
                    <a:pt x="23427" y="14881"/>
                  </a:cubicBezTo>
                  <a:cubicBezTo>
                    <a:pt x="23176" y="14783"/>
                    <a:pt x="22926" y="14684"/>
                    <a:pt x="22676" y="14584"/>
                  </a:cubicBezTo>
                  <a:lnTo>
                    <a:pt x="22676" y="14584"/>
                  </a:lnTo>
                  <a:cubicBezTo>
                    <a:pt x="22149" y="13924"/>
                    <a:pt x="21565" y="13311"/>
                    <a:pt x="20934" y="12755"/>
                  </a:cubicBezTo>
                  <a:cubicBezTo>
                    <a:pt x="19504" y="11692"/>
                    <a:pt x="18038" y="10739"/>
                    <a:pt x="16498" y="9859"/>
                  </a:cubicBezTo>
                  <a:lnTo>
                    <a:pt x="11586" y="6816"/>
                  </a:lnTo>
                  <a:lnTo>
                    <a:pt x="1762" y="804"/>
                  </a:lnTo>
                  <a:lnTo>
                    <a:pt x="651" y="97"/>
                  </a:lnTo>
                  <a:lnTo>
                    <a:pt x="651" y="97"/>
                  </a:lnTo>
                  <a:cubicBezTo>
                    <a:pt x="643" y="89"/>
                    <a:pt x="634" y="80"/>
                    <a:pt x="625" y="71"/>
                  </a:cubicBezTo>
                  <a:lnTo>
                    <a:pt x="621" y="78"/>
                  </a:lnTo>
                  <a:lnTo>
                    <a:pt x="552" y="34"/>
                  </a:lnTo>
                  <a:cubicBezTo>
                    <a:pt x="506" y="11"/>
                    <a:pt x="459" y="1"/>
                    <a:pt x="4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rot="3361624">
              <a:off x="4210729" y="6959053"/>
              <a:ext cx="33025" cy="118625"/>
            </a:xfrm>
            <a:custGeom>
              <a:rect b="b" l="l" r="r" t="t"/>
              <a:pathLst>
                <a:path extrusionOk="0" h="4745" w="1321">
                  <a:moveTo>
                    <a:pt x="639" y="1472"/>
                  </a:moveTo>
                  <a:lnTo>
                    <a:pt x="639" y="1472"/>
                  </a:lnTo>
                  <a:cubicBezTo>
                    <a:pt x="735" y="2324"/>
                    <a:pt x="667" y="3191"/>
                    <a:pt x="435" y="4014"/>
                  </a:cubicBezTo>
                  <a:lnTo>
                    <a:pt x="435" y="4014"/>
                  </a:lnTo>
                  <a:cubicBezTo>
                    <a:pt x="431" y="3162"/>
                    <a:pt x="499" y="2312"/>
                    <a:pt x="639" y="1472"/>
                  </a:cubicBezTo>
                  <a:close/>
                  <a:moveTo>
                    <a:pt x="661" y="0"/>
                  </a:moveTo>
                  <a:cubicBezTo>
                    <a:pt x="569" y="0"/>
                    <a:pt x="477" y="55"/>
                    <a:pt x="441" y="165"/>
                  </a:cubicBezTo>
                  <a:cubicBezTo>
                    <a:pt x="74" y="1558"/>
                    <a:pt x="1" y="2988"/>
                    <a:pt x="184" y="4381"/>
                  </a:cubicBezTo>
                  <a:cubicBezTo>
                    <a:pt x="198" y="4449"/>
                    <a:pt x="236" y="4487"/>
                    <a:pt x="281" y="4498"/>
                  </a:cubicBezTo>
                  <a:lnTo>
                    <a:pt x="281" y="4498"/>
                  </a:lnTo>
                  <a:cubicBezTo>
                    <a:pt x="250" y="4652"/>
                    <a:pt x="378" y="4745"/>
                    <a:pt x="517" y="4745"/>
                  </a:cubicBezTo>
                  <a:cubicBezTo>
                    <a:pt x="613" y="4745"/>
                    <a:pt x="714" y="4700"/>
                    <a:pt x="771" y="4601"/>
                  </a:cubicBezTo>
                  <a:cubicBezTo>
                    <a:pt x="1284" y="3171"/>
                    <a:pt x="1320" y="1595"/>
                    <a:pt x="880" y="165"/>
                  </a:cubicBezTo>
                  <a:cubicBezTo>
                    <a:pt x="844" y="55"/>
                    <a:pt x="752" y="0"/>
                    <a:pt x="6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rot="3361624">
              <a:off x="4182524" y="7000753"/>
              <a:ext cx="38525" cy="261799"/>
            </a:xfrm>
            <a:custGeom>
              <a:rect b="b" l="l" r="r" t="t"/>
              <a:pathLst>
                <a:path extrusionOk="0" h="10472" w="1541">
                  <a:moveTo>
                    <a:pt x="757" y="1375"/>
                  </a:moveTo>
                  <a:lnTo>
                    <a:pt x="757" y="1375"/>
                  </a:lnTo>
                  <a:cubicBezTo>
                    <a:pt x="970" y="2562"/>
                    <a:pt x="1029" y="3765"/>
                    <a:pt x="917" y="4968"/>
                  </a:cubicBezTo>
                  <a:cubicBezTo>
                    <a:pt x="844" y="5738"/>
                    <a:pt x="697" y="6544"/>
                    <a:pt x="514" y="7314"/>
                  </a:cubicBezTo>
                  <a:cubicBezTo>
                    <a:pt x="513" y="7317"/>
                    <a:pt x="512" y="7320"/>
                    <a:pt x="510" y="7323"/>
                  </a:cubicBezTo>
                  <a:lnTo>
                    <a:pt x="510" y="7323"/>
                  </a:lnTo>
                  <a:cubicBezTo>
                    <a:pt x="464" y="6662"/>
                    <a:pt x="441" y="5968"/>
                    <a:pt x="441" y="5298"/>
                  </a:cubicBezTo>
                  <a:cubicBezTo>
                    <a:pt x="441" y="3984"/>
                    <a:pt x="552" y="2671"/>
                    <a:pt x="757" y="1375"/>
                  </a:cubicBezTo>
                  <a:close/>
                  <a:moveTo>
                    <a:pt x="734" y="1"/>
                  </a:moveTo>
                  <a:cubicBezTo>
                    <a:pt x="642" y="1"/>
                    <a:pt x="551" y="56"/>
                    <a:pt x="514" y="166"/>
                  </a:cubicBezTo>
                  <a:cubicBezTo>
                    <a:pt x="148" y="1852"/>
                    <a:pt x="1" y="3575"/>
                    <a:pt x="38" y="5298"/>
                  </a:cubicBezTo>
                  <a:cubicBezTo>
                    <a:pt x="38" y="6141"/>
                    <a:pt x="74" y="7021"/>
                    <a:pt x="184" y="7864"/>
                  </a:cubicBezTo>
                  <a:cubicBezTo>
                    <a:pt x="197" y="8014"/>
                    <a:pt x="211" y="8163"/>
                    <a:pt x="228" y="8311"/>
                  </a:cubicBezTo>
                  <a:lnTo>
                    <a:pt x="228" y="8311"/>
                  </a:lnTo>
                  <a:cubicBezTo>
                    <a:pt x="152" y="8732"/>
                    <a:pt x="127" y="9159"/>
                    <a:pt x="148" y="9587"/>
                  </a:cubicBezTo>
                  <a:cubicBezTo>
                    <a:pt x="148" y="9752"/>
                    <a:pt x="267" y="9834"/>
                    <a:pt x="386" y="9834"/>
                  </a:cubicBezTo>
                  <a:cubicBezTo>
                    <a:pt x="424" y="9834"/>
                    <a:pt x="461" y="9826"/>
                    <a:pt x="495" y="9809"/>
                  </a:cubicBezTo>
                  <a:lnTo>
                    <a:pt x="495" y="9809"/>
                  </a:lnTo>
                  <a:cubicBezTo>
                    <a:pt x="545" y="10006"/>
                    <a:pt x="600" y="10201"/>
                    <a:pt x="661" y="10393"/>
                  </a:cubicBezTo>
                  <a:cubicBezTo>
                    <a:pt x="678" y="10444"/>
                    <a:pt x="726" y="10472"/>
                    <a:pt x="774" y="10472"/>
                  </a:cubicBezTo>
                  <a:cubicBezTo>
                    <a:pt x="828" y="10472"/>
                    <a:pt x="881" y="10435"/>
                    <a:pt x="881" y="10357"/>
                  </a:cubicBezTo>
                  <a:lnTo>
                    <a:pt x="881" y="10320"/>
                  </a:lnTo>
                  <a:cubicBezTo>
                    <a:pt x="822" y="9889"/>
                    <a:pt x="753" y="9449"/>
                    <a:pt x="690" y="9003"/>
                  </a:cubicBezTo>
                  <a:lnTo>
                    <a:pt x="690" y="9003"/>
                  </a:lnTo>
                  <a:cubicBezTo>
                    <a:pt x="773" y="8393"/>
                    <a:pt x="897" y="7788"/>
                    <a:pt x="1064" y="7204"/>
                  </a:cubicBezTo>
                  <a:cubicBezTo>
                    <a:pt x="1247" y="6434"/>
                    <a:pt x="1357" y="5664"/>
                    <a:pt x="1431" y="4858"/>
                  </a:cubicBezTo>
                  <a:cubicBezTo>
                    <a:pt x="1541" y="3282"/>
                    <a:pt x="1357" y="1705"/>
                    <a:pt x="954" y="166"/>
                  </a:cubicBezTo>
                  <a:cubicBezTo>
                    <a:pt x="917" y="56"/>
                    <a:pt x="826" y="1"/>
                    <a:pt x="7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rot="3361624">
              <a:off x="3895942" y="6954372"/>
              <a:ext cx="336899" cy="244375"/>
            </a:xfrm>
            <a:custGeom>
              <a:rect b="b" l="l" r="r" t="t"/>
              <a:pathLst>
                <a:path extrusionOk="0" h="9775" w="13476">
                  <a:moveTo>
                    <a:pt x="1793" y="925"/>
                  </a:moveTo>
                  <a:cubicBezTo>
                    <a:pt x="5163" y="1974"/>
                    <a:pt x="8204" y="3873"/>
                    <a:pt x="10574" y="6498"/>
                  </a:cubicBezTo>
                  <a:cubicBezTo>
                    <a:pt x="11302" y="7259"/>
                    <a:pt x="11940" y="8080"/>
                    <a:pt x="12516" y="8961"/>
                  </a:cubicBezTo>
                  <a:lnTo>
                    <a:pt x="12516" y="8961"/>
                  </a:lnTo>
                  <a:cubicBezTo>
                    <a:pt x="8852" y="7596"/>
                    <a:pt x="6232" y="4636"/>
                    <a:pt x="3315" y="2136"/>
                  </a:cubicBezTo>
                  <a:cubicBezTo>
                    <a:pt x="2828" y="1710"/>
                    <a:pt x="2319" y="1306"/>
                    <a:pt x="1793" y="925"/>
                  </a:cubicBezTo>
                  <a:close/>
                  <a:moveTo>
                    <a:pt x="12920" y="9101"/>
                  </a:moveTo>
                  <a:lnTo>
                    <a:pt x="12923" y="9105"/>
                  </a:lnTo>
                  <a:lnTo>
                    <a:pt x="12923" y="9105"/>
                  </a:lnTo>
                  <a:cubicBezTo>
                    <a:pt x="12923" y="9104"/>
                    <a:pt x="12922" y="9104"/>
                    <a:pt x="12921" y="9104"/>
                  </a:cubicBezTo>
                  <a:lnTo>
                    <a:pt x="12921" y="9104"/>
                  </a:lnTo>
                  <a:cubicBezTo>
                    <a:pt x="12921" y="9103"/>
                    <a:pt x="12920" y="9102"/>
                    <a:pt x="12920" y="9101"/>
                  </a:cubicBezTo>
                  <a:close/>
                  <a:moveTo>
                    <a:pt x="386" y="1"/>
                  </a:moveTo>
                  <a:cubicBezTo>
                    <a:pt x="136" y="1"/>
                    <a:pt x="1" y="355"/>
                    <a:pt x="236" y="523"/>
                  </a:cubicBezTo>
                  <a:cubicBezTo>
                    <a:pt x="3829" y="2686"/>
                    <a:pt x="6321" y="6132"/>
                    <a:pt x="9877" y="8331"/>
                  </a:cubicBezTo>
                  <a:cubicBezTo>
                    <a:pt x="10830" y="8954"/>
                    <a:pt x="11857" y="9431"/>
                    <a:pt x="12956" y="9761"/>
                  </a:cubicBezTo>
                  <a:cubicBezTo>
                    <a:pt x="12991" y="9770"/>
                    <a:pt x="13023" y="9774"/>
                    <a:pt x="13054" y="9774"/>
                  </a:cubicBezTo>
                  <a:cubicBezTo>
                    <a:pt x="13381" y="9774"/>
                    <a:pt x="13475" y="9275"/>
                    <a:pt x="13140" y="9174"/>
                  </a:cubicBezTo>
                  <a:cubicBezTo>
                    <a:pt x="13073" y="9153"/>
                    <a:pt x="13007" y="9132"/>
                    <a:pt x="12941" y="9110"/>
                  </a:cubicBezTo>
                  <a:lnTo>
                    <a:pt x="12941" y="9110"/>
                  </a:lnTo>
                  <a:cubicBezTo>
                    <a:pt x="10851" y="5494"/>
                    <a:pt x="7631" y="2682"/>
                    <a:pt x="3792" y="1073"/>
                  </a:cubicBezTo>
                  <a:cubicBezTo>
                    <a:pt x="2692" y="633"/>
                    <a:pt x="1592" y="266"/>
                    <a:pt x="456" y="10"/>
                  </a:cubicBezTo>
                  <a:cubicBezTo>
                    <a:pt x="432" y="4"/>
                    <a:pt x="409" y="1"/>
                    <a:pt x="3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9"/>
            <p:cNvSpPr/>
            <p:nvPr/>
          </p:nvSpPr>
          <p:spPr>
            <a:xfrm rot="3361624">
              <a:off x="4114507" y="7112597"/>
              <a:ext cx="52250" cy="329399"/>
            </a:xfrm>
            <a:custGeom>
              <a:rect b="b" l="l" r="r" t="t"/>
              <a:pathLst>
                <a:path extrusionOk="0" h="13176" w="2090">
                  <a:moveTo>
                    <a:pt x="897" y="1697"/>
                  </a:moveTo>
                  <a:cubicBezTo>
                    <a:pt x="1435" y="4326"/>
                    <a:pt x="1524" y="7020"/>
                    <a:pt x="1210" y="9687"/>
                  </a:cubicBezTo>
                  <a:cubicBezTo>
                    <a:pt x="1147" y="10271"/>
                    <a:pt x="1049" y="10854"/>
                    <a:pt x="936" y="11438"/>
                  </a:cubicBezTo>
                  <a:lnTo>
                    <a:pt x="936" y="11438"/>
                  </a:lnTo>
                  <a:cubicBezTo>
                    <a:pt x="827" y="10793"/>
                    <a:pt x="729" y="10148"/>
                    <a:pt x="660" y="9504"/>
                  </a:cubicBezTo>
                  <a:cubicBezTo>
                    <a:pt x="587" y="8514"/>
                    <a:pt x="513" y="7488"/>
                    <a:pt x="513" y="6461"/>
                  </a:cubicBezTo>
                  <a:cubicBezTo>
                    <a:pt x="513" y="4862"/>
                    <a:pt x="647" y="3262"/>
                    <a:pt x="897" y="1697"/>
                  </a:cubicBezTo>
                  <a:close/>
                  <a:moveTo>
                    <a:pt x="880" y="0"/>
                  </a:moveTo>
                  <a:cubicBezTo>
                    <a:pt x="770" y="0"/>
                    <a:pt x="660" y="64"/>
                    <a:pt x="623" y="193"/>
                  </a:cubicBezTo>
                  <a:cubicBezTo>
                    <a:pt x="184" y="2246"/>
                    <a:pt x="0" y="4335"/>
                    <a:pt x="0" y="6461"/>
                  </a:cubicBezTo>
                  <a:cubicBezTo>
                    <a:pt x="0" y="8514"/>
                    <a:pt x="212" y="10566"/>
                    <a:pt x="706" y="12550"/>
                  </a:cubicBezTo>
                  <a:lnTo>
                    <a:pt x="706" y="12550"/>
                  </a:lnTo>
                  <a:cubicBezTo>
                    <a:pt x="691" y="12622"/>
                    <a:pt x="676" y="12694"/>
                    <a:pt x="660" y="12766"/>
                  </a:cubicBezTo>
                  <a:cubicBezTo>
                    <a:pt x="593" y="13012"/>
                    <a:pt x="784" y="13176"/>
                    <a:pt x="969" y="13176"/>
                  </a:cubicBezTo>
                  <a:cubicBezTo>
                    <a:pt x="1087" y="13176"/>
                    <a:pt x="1204" y="13108"/>
                    <a:pt x="1247" y="12950"/>
                  </a:cubicBezTo>
                  <a:cubicBezTo>
                    <a:pt x="1833" y="10860"/>
                    <a:pt x="2090" y="8697"/>
                    <a:pt x="2016" y="6571"/>
                  </a:cubicBezTo>
                  <a:cubicBezTo>
                    <a:pt x="1980" y="4408"/>
                    <a:pt x="1686" y="2282"/>
                    <a:pt x="1137" y="193"/>
                  </a:cubicBezTo>
                  <a:cubicBezTo>
                    <a:pt x="1100" y="64"/>
                    <a:pt x="990" y="0"/>
                    <a:pt x="8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9"/>
            <p:cNvSpPr/>
            <p:nvPr/>
          </p:nvSpPr>
          <p:spPr>
            <a:xfrm rot="3361624">
              <a:off x="4235994" y="6515414"/>
              <a:ext cx="236050" cy="617999"/>
            </a:xfrm>
            <a:custGeom>
              <a:rect b="b" l="l" r="r" t="t"/>
              <a:pathLst>
                <a:path extrusionOk="0" h="24720" w="9442">
                  <a:moveTo>
                    <a:pt x="1334" y="1388"/>
                  </a:moveTo>
                  <a:cubicBezTo>
                    <a:pt x="2725" y="4292"/>
                    <a:pt x="4104" y="7184"/>
                    <a:pt x="5096" y="10225"/>
                  </a:cubicBezTo>
                  <a:cubicBezTo>
                    <a:pt x="5645" y="11875"/>
                    <a:pt x="6049" y="13598"/>
                    <a:pt x="6342" y="15358"/>
                  </a:cubicBezTo>
                  <a:cubicBezTo>
                    <a:pt x="6546" y="16787"/>
                    <a:pt x="6624" y="18248"/>
                    <a:pt x="6839" y="19681"/>
                  </a:cubicBezTo>
                  <a:lnTo>
                    <a:pt x="6839" y="19681"/>
                  </a:lnTo>
                  <a:cubicBezTo>
                    <a:pt x="6595" y="19180"/>
                    <a:pt x="6306" y="18693"/>
                    <a:pt x="6012" y="18217"/>
                  </a:cubicBezTo>
                  <a:cubicBezTo>
                    <a:pt x="5169" y="16934"/>
                    <a:pt x="4436" y="15614"/>
                    <a:pt x="3776" y="14221"/>
                  </a:cubicBezTo>
                  <a:cubicBezTo>
                    <a:pt x="2456" y="11472"/>
                    <a:pt x="1613" y="8502"/>
                    <a:pt x="1320" y="5497"/>
                  </a:cubicBezTo>
                  <a:cubicBezTo>
                    <a:pt x="1173" y="4121"/>
                    <a:pt x="1191" y="2745"/>
                    <a:pt x="1334" y="1388"/>
                  </a:cubicBezTo>
                  <a:close/>
                  <a:moveTo>
                    <a:pt x="1153" y="0"/>
                  </a:moveTo>
                  <a:cubicBezTo>
                    <a:pt x="1009" y="0"/>
                    <a:pt x="864" y="75"/>
                    <a:pt x="843" y="218"/>
                  </a:cubicBezTo>
                  <a:cubicBezTo>
                    <a:pt x="0" y="6266"/>
                    <a:pt x="1760" y="12498"/>
                    <a:pt x="5059" y="17630"/>
                  </a:cubicBezTo>
                  <a:cubicBezTo>
                    <a:pt x="5975" y="19060"/>
                    <a:pt x="7185" y="20490"/>
                    <a:pt x="7295" y="22286"/>
                  </a:cubicBezTo>
                  <a:cubicBezTo>
                    <a:pt x="7295" y="22359"/>
                    <a:pt x="7350" y="22396"/>
                    <a:pt x="7405" y="22396"/>
                  </a:cubicBezTo>
                  <a:cubicBezTo>
                    <a:pt x="7425" y="22396"/>
                    <a:pt x="7444" y="22391"/>
                    <a:pt x="7462" y="22382"/>
                  </a:cubicBezTo>
                  <a:lnTo>
                    <a:pt x="7462" y="22382"/>
                  </a:lnTo>
                  <a:cubicBezTo>
                    <a:pt x="7467" y="22399"/>
                    <a:pt x="7473" y="22416"/>
                    <a:pt x="7478" y="22433"/>
                  </a:cubicBezTo>
                  <a:cubicBezTo>
                    <a:pt x="7808" y="23239"/>
                    <a:pt x="8248" y="23972"/>
                    <a:pt x="8798" y="24632"/>
                  </a:cubicBezTo>
                  <a:cubicBezTo>
                    <a:pt x="8851" y="24693"/>
                    <a:pt x="8918" y="24719"/>
                    <a:pt x="8987" y="24719"/>
                  </a:cubicBezTo>
                  <a:cubicBezTo>
                    <a:pt x="9206" y="24719"/>
                    <a:pt x="9442" y="24461"/>
                    <a:pt x="9275" y="24265"/>
                  </a:cubicBezTo>
                  <a:cubicBezTo>
                    <a:pt x="8432" y="23019"/>
                    <a:pt x="7882" y="21626"/>
                    <a:pt x="7662" y="20123"/>
                  </a:cubicBezTo>
                  <a:cubicBezTo>
                    <a:pt x="7368" y="18620"/>
                    <a:pt x="7295" y="17080"/>
                    <a:pt x="7075" y="15577"/>
                  </a:cubicBezTo>
                  <a:cubicBezTo>
                    <a:pt x="6525" y="12132"/>
                    <a:pt x="5499" y="8759"/>
                    <a:pt x="3996" y="5570"/>
                  </a:cubicBezTo>
                  <a:cubicBezTo>
                    <a:pt x="3189" y="3737"/>
                    <a:pt x="2310" y="1941"/>
                    <a:pt x="1430" y="144"/>
                  </a:cubicBezTo>
                  <a:cubicBezTo>
                    <a:pt x="1381" y="47"/>
                    <a:pt x="1268" y="0"/>
                    <a:pt x="11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9"/>
          <p:cNvSpPr/>
          <p:nvPr/>
        </p:nvSpPr>
        <p:spPr>
          <a:xfrm rot="-4540936">
            <a:off x="-370382" y="3494483"/>
            <a:ext cx="1853967" cy="932609"/>
          </a:xfrm>
          <a:custGeom>
            <a:rect b="b" l="l" r="r" t="t"/>
            <a:pathLst>
              <a:path extrusionOk="0" h="23540" w="46796">
                <a:moveTo>
                  <a:pt x="32976" y="1448"/>
                </a:moveTo>
                <a:lnTo>
                  <a:pt x="32976" y="1448"/>
                </a:lnTo>
                <a:cubicBezTo>
                  <a:pt x="32682" y="1814"/>
                  <a:pt x="32426" y="2217"/>
                  <a:pt x="32206" y="2621"/>
                </a:cubicBezTo>
                <a:cubicBezTo>
                  <a:pt x="31913" y="3134"/>
                  <a:pt x="31656" y="3610"/>
                  <a:pt x="31363" y="4124"/>
                </a:cubicBezTo>
                <a:cubicBezTo>
                  <a:pt x="31106" y="4600"/>
                  <a:pt x="30813" y="5077"/>
                  <a:pt x="30446" y="5517"/>
                </a:cubicBezTo>
                <a:cubicBezTo>
                  <a:pt x="29823" y="6433"/>
                  <a:pt x="29090" y="7276"/>
                  <a:pt x="28320" y="8083"/>
                </a:cubicBezTo>
                <a:cubicBezTo>
                  <a:pt x="27550" y="8853"/>
                  <a:pt x="26707" y="9586"/>
                  <a:pt x="25791" y="10246"/>
                </a:cubicBezTo>
                <a:cubicBezTo>
                  <a:pt x="24911" y="10869"/>
                  <a:pt x="23994" y="11419"/>
                  <a:pt x="23041" y="11932"/>
                </a:cubicBezTo>
                <a:cubicBezTo>
                  <a:pt x="23555" y="11162"/>
                  <a:pt x="24068" y="10392"/>
                  <a:pt x="24618" y="9696"/>
                </a:cubicBezTo>
                <a:cubicBezTo>
                  <a:pt x="25314" y="8853"/>
                  <a:pt x="26011" y="8009"/>
                  <a:pt x="26744" y="7203"/>
                </a:cubicBezTo>
                <a:cubicBezTo>
                  <a:pt x="27514" y="6396"/>
                  <a:pt x="28283" y="5627"/>
                  <a:pt x="29090" y="4857"/>
                </a:cubicBezTo>
                <a:cubicBezTo>
                  <a:pt x="29896" y="4087"/>
                  <a:pt x="30703" y="3354"/>
                  <a:pt x="31546" y="2621"/>
                </a:cubicBezTo>
                <a:cubicBezTo>
                  <a:pt x="32023" y="2217"/>
                  <a:pt x="32462" y="1814"/>
                  <a:pt x="32976" y="1448"/>
                </a:cubicBezTo>
                <a:close/>
                <a:moveTo>
                  <a:pt x="46026" y="7826"/>
                </a:moveTo>
                <a:lnTo>
                  <a:pt x="46026" y="7826"/>
                </a:lnTo>
                <a:cubicBezTo>
                  <a:pt x="43350" y="9182"/>
                  <a:pt x="40491" y="10282"/>
                  <a:pt x="37595" y="11052"/>
                </a:cubicBezTo>
                <a:cubicBezTo>
                  <a:pt x="34479" y="11858"/>
                  <a:pt x="31253" y="12335"/>
                  <a:pt x="28027" y="12445"/>
                </a:cubicBezTo>
                <a:cubicBezTo>
                  <a:pt x="27633" y="12454"/>
                  <a:pt x="27236" y="12459"/>
                  <a:pt x="26839" y="12459"/>
                </a:cubicBezTo>
                <a:cubicBezTo>
                  <a:pt x="25646" y="12459"/>
                  <a:pt x="24443" y="12418"/>
                  <a:pt x="23261" y="12335"/>
                </a:cubicBezTo>
                <a:cubicBezTo>
                  <a:pt x="24288" y="11968"/>
                  <a:pt x="25314" y="11675"/>
                  <a:pt x="26341" y="11345"/>
                </a:cubicBezTo>
                <a:cubicBezTo>
                  <a:pt x="29456" y="10429"/>
                  <a:pt x="32609" y="9659"/>
                  <a:pt x="35798" y="9072"/>
                </a:cubicBezTo>
                <a:cubicBezTo>
                  <a:pt x="38988" y="8486"/>
                  <a:pt x="42213" y="8046"/>
                  <a:pt x="45476" y="7863"/>
                </a:cubicBezTo>
                <a:lnTo>
                  <a:pt x="46026" y="7826"/>
                </a:lnTo>
                <a:close/>
                <a:moveTo>
                  <a:pt x="25754" y="2034"/>
                </a:moveTo>
                <a:lnTo>
                  <a:pt x="25754" y="2034"/>
                </a:lnTo>
                <a:cubicBezTo>
                  <a:pt x="25204" y="3391"/>
                  <a:pt x="24618" y="4784"/>
                  <a:pt x="23958" y="6103"/>
                </a:cubicBezTo>
                <a:cubicBezTo>
                  <a:pt x="23151" y="7753"/>
                  <a:pt x="22235" y="9329"/>
                  <a:pt x="21208" y="10832"/>
                </a:cubicBezTo>
                <a:cubicBezTo>
                  <a:pt x="20732" y="11565"/>
                  <a:pt x="20219" y="12262"/>
                  <a:pt x="19705" y="12995"/>
                </a:cubicBezTo>
                <a:cubicBezTo>
                  <a:pt x="20035" y="11345"/>
                  <a:pt x="20585" y="9769"/>
                  <a:pt x="21318" y="8266"/>
                </a:cubicBezTo>
                <a:cubicBezTo>
                  <a:pt x="21722" y="7460"/>
                  <a:pt x="22162" y="6653"/>
                  <a:pt x="22675" y="5883"/>
                </a:cubicBezTo>
                <a:cubicBezTo>
                  <a:pt x="23225" y="5113"/>
                  <a:pt x="23774" y="4380"/>
                  <a:pt x="24398" y="3684"/>
                </a:cubicBezTo>
                <a:cubicBezTo>
                  <a:pt x="24838" y="3134"/>
                  <a:pt x="25314" y="2584"/>
                  <a:pt x="25754" y="2034"/>
                </a:cubicBezTo>
                <a:close/>
                <a:moveTo>
                  <a:pt x="20145" y="1191"/>
                </a:moveTo>
                <a:cubicBezTo>
                  <a:pt x="19925" y="2144"/>
                  <a:pt x="19705" y="3097"/>
                  <a:pt x="19449" y="4014"/>
                </a:cubicBezTo>
                <a:cubicBezTo>
                  <a:pt x="19119" y="5150"/>
                  <a:pt x="18752" y="6250"/>
                  <a:pt x="18349" y="7313"/>
                </a:cubicBezTo>
                <a:cubicBezTo>
                  <a:pt x="17946" y="8376"/>
                  <a:pt x="17506" y="9439"/>
                  <a:pt x="16993" y="10465"/>
                </a:cubicBezTo>
                <a:cubicBezTo>
                  <a:pt x="16443" y="11455"/>
                  <a:pt x="15893" y="12445"/>
                  <a:pt x="15233" y="13398"/>
                </a:cubicBezTo>
                <a:cubicBezTo>
                  <a:pt x="14647" y="14241"/>
                  <a:pt x="14023" y="15084"/>
                  <a:pt x="13327" y="15854"/>
                </a:cubicBezTo>
                <a:cubicBezTo>
                  <a:pt x="13547" y="14864"/>
                  <a:pt x="13767" y="13875"/>
                  <a:pt x="14060" y="12958"/>
                </a:cubicBezTo>
                <a:cubicBezTo>
                  <a:pt x="14353" y="11858"/>
                  <a:pt x="14720" y="10795"/>
                  <a:pt x="15160" y="9769"/>
                </a:cubicBezTo>
                <a:cubicBezTo>
                  <a:pt x="15600" y="8706"/>
                  <a:pt x="16040" y="7679"/>
                  <a:pt x="16516" y="6726"/>
                </a:cubicBezTo>
                <a:cubicBezTo>
                  <a:pt x="17029" y="5700"/>
                  <a:pt x="17616" y="4747"/>
                  <a:pt x="18239" y="3830"/>
                </a:cubicBezTo>
                <a:cubicBezTo>
                  <a:pt x="18532" y="3354"/>
                  <a:pt x="18862" y="2914"/>
                  <a:pt x="19192" y="2437"/>
                </a:cubicBezTo>
                <a:cubicBezTo>
                  <a:pt x="19522" y="1998"/>
                  <a:pt x="19779" y="1594"/>
                  <a:pt x="20145" y="1191"/>
                </a:cubicBezTo>
                <a:close/>
                <a:moveTo>
                  <a:pt x="22073" y="13485"/>
                </a:moveTo>
                <a:cubicBezTo>
                  <a:pt x="22652" y="13485"/>
                  <a:pt x="23232" y="13513"/>
                  <a:pt x="23811" y="13581"/>
                </a:cubicBezTo>
                <a:cubicBezTo>
                  <a:pt x="25387" y="13728"/>
                  <a:pt x="26964" y="13911"/>
                  <a:pt x="28540" y="14131"/>
                </a:cubicBezTo>
                <a:cubicBezTo>
                  <a:pt x="30116" y="14351"/>
                  <a:pt x="31656" y="14645"/>
                  <a:pt x="33196" y="14938"/>
                </a:cubicBezTo>
                <a:cubicBezTo>
                  <a:pt x="34772" y="15231"/>
                  <a:pt x="36275" y="15598"/>
                  <a:pt x="37778" y="16001"/>
                </a:cubicBezTo>
                <a:cubicBezTo>
                  <a:pt x="39281" y="16367"/>
                  <a:pt x="40747" y="16807"/>
                  <a:pt x="42177" y="17247"/>
                </a:cubicBezTo>
                <a:cubicBezTo>
                  <a:pt x="40894" y="17247"/>
                  <a:pt x="39611" y="17247"/>
                  <a:pt x="38291" y="17211"/>
                </a:cubicBezTo>
                <a:cubicBezTo>
                  <a:pt x="36751" y="17137"/>
                  <a:pt x="35212" y="17027"/>
                  <a:pt x="33635" y="16844"/>
                </a:cubicBezTo>
                <a:cubicBezTo>
                  <a:pt x="32096" y="16697"/>
                  <a:pt x="30593" y="16477"/>
                  <a:pt x="29053" y="16184"/>
                </a:cubicBezTo>
                <a:cubicBezTo>
                  <a:pt x="27550" y="15891"/>
                  <a:pt x="26047" y="15524"/>
                  <a:pt x="24581" y="15121"/>
                </a:cubicBezTo>
                <a:cubicBezTo>
                  <a:pt x="23078" y="14681"/>
                  <a:pt x="21612" y="14205"/>
                  <a:pt x="20145" y="13618"/>
                </a:cubicBezTo>
                <a:lnTo>
                  <a:pt x="20072" y="13581"/>
                </a:lnTo>
                <a:cubicBezTo>
                  <a:pt x="20739" y="13523"/>
                  <a:pt x="21406" y="13485"/>
                  <a:pt x="22073" y="13485"/>
                </a:cubicBezTo>
                <a:close/>
                <a:moveTo>
                  <a:pt x="14353" y="3794"/>
                </a:moveTo>
                <a:cubicBezTo>
                  <a:pt x="14243" y="4490"/>
                  <a:pt x="14133" y="5187"/>
                  <a:pt x="13950" y="5883"/>
                </a:cubicBezTo>
                <a:cubicBezTo>
                  <a:pt x="13730" y="6946"/>
                  <a:pt x="13437" y="7973"/>
                  <a:pt x="13107" y="8999"/>
                </a:cubicBezTo>
                <a:cubicBezTo>
                  <a:pt x="12814" y="10026"/>
                  <a:pt x="12447" y="11015"/>
                  <a:pt x="12044" y="12005"/>
                </a:cubicBezTo>
                <a:cubicBezTo>
                  <a:pt x="11604" y="12995"/>
                  <a:pt x="11164" y="13985"/>
                  <a:pt x="10688" y="14938"/>
                </a:cubicBezTo>
                <a:cubicBezTo>
                  <a:pt x="10174" y="15891"/>
                  <a:pt x="9661" y="16807"/>
                  <a:pt x="9111" y="17724"/>
                </a:cubicBezTo>
                <a:cubicBezTo>
                  <a:pt x="9045" y="17757"/>
                  <a:pt x="9009" y="17790"/>
                  <a:pt x="8976" y="17849"/>
                </a:cubicBezTo>
                <a:lnTo>
                  <a:pt x="8976" y="17849"/>
                </a:lnTo>
                <a:cubicBezTo>
                  <a:pt x="9747" y="13838"/>
                  <a:pt x="11063" y="9972"/>
                  <a:pt x="12924" y="6360"/>
                </a:cubicBezTo>
                <a:cubicBezTo>
                  <a:pt x="13400" y="5480"/>
                  <a:pt x="13840" y="4637"/>
                  <a:pt x="14353" y="3794"/>
                </a:cubicBezTo>
                <a:close/>
                <a:moveTo>
                  <a:pt x="16296" y="15084"/>
                </a:moveTo>
                <a:cubicBezTo>
                  <a:pt x="17433" y="15084"/>
                  <a:pt x="18532" y="15231"/>
                  <a:pt x="19632" y="15488"/>
                </a:cubicBezTo>
                <a:cubicBezTo>
                  <a:pt x="21098" y="15818"/>
                  <a:pt x="22528" y="16184"/>
                  <a:pt x="23958" y="16551"/>
                </a:cubicBezTo>
                <a:cubicBezTo>
                  <a:pt x="25387" y="16917"/>
                  <a:pt x="26817" y="17321"/>
                  <a:pt x="28247" y="17724"/>
                </a:cubicBezTo>
                <a:cubicBezTo>
                  <a:pt x="29640" y="18164"/>
                  <a:pt x="31069" y="18604"/>
                  <a:pt x="32499" y="19043"/>
                </a:cubicBezTo>
                <a:cubicBezTo>
                  <a:pt x="33672" y="19447"/>
                  <a:pt x="34882" y="19887"/>
                  <a:pt x="36055" y="20290"/>
                </a:cubicBezTo>
                <a:cubicBezTo>
                  <a:pt x="35029" y="20143"/>
                  <a:pt x="33965" y="19997"/>
                  <a:pt x="32902" y="19777"/>
                </a:cubicBezTo>
                <a:cubicBezTo>
                  <a:pt x="31509" y="19520"/>
                  <a:pt x="30080" y="19190"/>
                  <a:pt x="28650" y="18860"/>
                </a:cubicBezTo>
                <a:cubicBezTo>
                  <a:pt x="27257" y="18494"/>
                  <a:pt x="25827" y="18090"/>
                  <a:pt x="24434" y="17687"/>
                </a:cubicBezTo>
                <a:cubicBezTo>
                  <a:pt x="23005" y="17284"/>
                  <a:pt x="21648" y="16844"/>
                  <a:pt x="20255" y="16404"/>
                </a:cubicBezTo>
                <a:cubicBezTo>
                  <a:pt x="18936" y="15964"/>
                  <a:pt x="17616" y="15524"/>
                  <a:pt x="16296" y="15084"/>
                </a:cubicBezTo>
                <a:close/>
                <a:moveTo>
                  <a:pt x="570" y="19997"/>
                </a:moveTo>
                <a:cubicBezTo>
                  <a:pt x="533" y="19997"/>
                  <a:pt x="497" y="20033"/>
                  <a:pt x="497" y="20107"/>
                </a:cubicBezTo>
                <a:lnTo>
                  <a:pt x="497" y="20363"/>
                </a:lnTo>
                <a:cubicBezTo>
                  <a:pt x="497" y="20400"/>
                  <a:pt x="533" y="20436"/>
                  <a:pt x="570" y="20436"/>
                </a:cubicBezTo>
                <a:cubicBezTo>
                  <a:pt x="607" y="20436"/>
                  <a:pt x="643" y="20400"/>
                  <a:pt x="643" y="20363"/>
                </a:cubicBezTo>
                <a:lnTo>
                  <a:pt x="643" y="20107"/>
                </a:lnTo>
                <a:cubicBezTo>
                  <a:pt x="643" y="20033"/>
                  <a:pt x="607" y="19997"/>
                  <a:pt x="570" y="19997"/>
                </a:cubicBezTo>
                <a:close/>
                <a:moveTo>
                  <a:pt x="12337" y="17321"/>
                </a:moveTo>
                <a:cubicBezTo>
                  <a:pt x="13034" y="17321"/>
                  <a:pt x="13693" y="17357"/>
                  <a:pt x="14390" y="17431"/>
                </a:cubicBezTo>
                <a:cubicBezTo>
                  <a:pt x="15746" y="17614"/>
                  <a:pt x="17103" y="17944"/>
                  <a:pt x="18459" y="18347"/>
                </a:cubicBezTo>
                <a:cubicBezTo>
                  <a:pt x="19779" y="18714"/>
                  <a:pt x="21098" y="19117"/>
                  <a:pt x="22418" y="19520"/>
                </a:cubicBezTo>
                <a:cubicBezTo>
                  <a:pt x="23738" y="19923"/>
                  <a:pt x="25057" y="20326"/>
                  <a:pt x="26341" y="20803"/>
                </a:cubicBezTo>
                <a:cubicBezTo>
                  <a:pt x="27147" y="21096"/>
                  <a:pt x="27953" y="21390"/>
                  <a:pt x="28723" y="21719"/>
                </a:cubicBezTo>
                <a:cubicBezTo>
                  <a:pt x="28063" y="21573"/>
                  <a:pt x="27404" y="21463"/>
                  <a:pt x="26744" y="21353"/>
                </a:cubicBezTo>
                <a:cubicBezTo>
                  <a:pt x="25351" y="21133"/>
                  <a:pt x="24031" y="20950"/>
                  <a:pt x="22675" y="20693"/>
                </a:cubicBezTo>
                <a:cubicBezTo>
                  <a:pt x="21318" y="20473"/>
                  <a:pt x="19962" y="20253"/>
                  <a:pt x="18642" y="19923"/>
                </a:cubicBezTo>
                <a:cubicBezTo>
                  <a:pt x="17286" y="19630"/>
                  <a:pt x="15966" y="19300"/>
                  <a:pt x="14647" y="18933"/>
                </a:cubicBezTo>
                <a:cubicBezTo>
                  <a:pt x="13364" y="18530"/>
                  <a:pt x="12081" y="18090"/>
                  <a:pt x="10834" y="17540"/>
                </a:cubicBezTo>
                <a:cubicBezTo>
                  <a:pt x="11311" y="17431"/>
                  <a:pt x="11824" y="17357"/>
                  <a:pt x="12337" y="17321"/>
                </a:cubicBezTo>
                <a:close/>
                <a:moveTo>
                  <a:pt x="34277" y="1"/>
                </a:moveTo>
                <a:cubicBezTo>
                  <a:pt x="34258" y="1"/>
                  <a:pt x="34240" y="6"/>
                  <a:pt x="34222" y="18"/>
                </a:cubicBezTo>
                <a:lnTo>
                  <a:pt x="34112" y="165"/>
                </a:lnTo>
                <a:lnTo>
                  <a:pt x="33929" y="311"/>
                </a:lnTo>
                <a:cubicBezTo>
                  <a:pt x="33159" y="934"/>
                  <a:pt x="32426" y="1558"/>
                  <a:pt x="31693" y="2181"/>
                </a:cubicBezTo>
                <a:cubicBezTo>
                  <a:pt x="30849" y="2914"/>
                  <a:pt x="30006" y="3647"/>
                  <a:pt x="29200" y="4417"/>
                </a:cubicBezTo>
                <a:cubicBezTo>
                  <a:pt x="28393" y="5187"/>
                  <a:pt x="27624" y="5957"/>
                  <a:pt x="26854" y="6763"/>
                </a:cubicBezTo>
                <a:cubicBezTo>
                  <a:pt x="26084" y="7570"/>
                  <a:pt x="25387" y="8376"/>
                  <a:pt x="24728" y="9256"/>
                </a:cubicBezTo>
                <a:cubicBezTo>
                  <a:pt x="24031" y="10136"/>
                  <a:pt x="23408" y="11015"/>
                  <a:pt x="22858" y="11968"/>
                </a:cubicBezTo>
                <a:cubicBezTo>
                  <a:pt x="22748" y="12042"/>
                  <a:pt x="22675" y="12078"/>
                  <a:pt x="22565" y="12115"/>
                </a:cubicBezTo>
                <a:cubicBezTo>
                  <a:pt x="22491" y="12152"/>
                  <a:pt x="22455" y="12225"/>
                  <a:pt x="22491" y="12262"/>
                </a:cubicBezTo>
                <a:cubicBezTo>
                  <a:pt x="21538" y="12592"/>
                  <a:pt x="20585" y="12922"/>
                  <a:pt x="19595" y="13288"/>
                </a:cubicBezTo>
                <a:cubicBezTo>
                  <a:pt x="19595" y="13288"/>
                  <a:pt x="19595" y="13252"/>
                  <a:pt x="19595" y="13252"/>
                </a:cubicBezTo>
                <a:cubicBezTo>
                  <a:pt x="20145" y="12592"/>
                  <a:pt x="20659" y="11895"/>
                  <a:pt x="21172" y="11199"/>
                </a:cubicBezTo>
                <a:cubicBezTo>
                  <a:pt x="21648" y="10539"/>
                  <a:pt x="22198" y="9696"/>
                  <a:pt x="22675" y="8889"/>
                </a:cubicBezTo>
                <a:cubicBezTo>
                  <a:pt x="23628" y="7313"/>
                  <a:pt x="24471" y="5700"/>
                  <a:pt x="25241" y="4014"/>
                </a:cubicBezTo>
                <a:cubicBezTo>
                  <a:pt x="25644" y="3061"/>
                  <a:pt x="26011" y="2107"/>
                  <a:pt x="26341" y="1118"/>
                </a:cubicBezTo>
                <a:cubicBezTo>
                  <a:pt x="26341" y="1047"/>
                  <a:pt x="26295" y="1006"/>
                  <a:pt x="26242" y="1006"/>
                </a:cubicBezTo>
                <a:cubicBezTo>
                  <a:pt x="26214" y="1006"/>
                  <a:pt x="26183" y="1018"/>
                  <a:pt x="26157" y="1044"/>
                </a:cubicBezTo>
                <a:cubicBezTo>
                  <a:pt x="25644" y="1851"/>
                  <a:pt x="25057" y="2621"/>
                  <a:pt x="24434" y="3317"/>
                </a:cubicBezTo>
                <a:cubicBezTo>
                  <a:pt x="23811" y="4050"/>
                  <a:pt x="23225" y="4747"/>
                  <a:pt x="22675" y="5517"/>
                </a:cubicBezTo>
                <a:cubicBezTo>
                  <a:pt x="21612" y="7020"/>
                  <a:pt x="20768" y="8669"/>
                  <a:pt x="20145" y="10392"/>
                </a:cubicBezTo>
                <a:cubicBezTo>
                  <a:pt x="19815" y="11382"/>
                  <a:pt x="19522" y="12372"/>
                  <a:pt x="19339" y="13398"/>
                </a:cubicBezTo>
                <a:cubicBezTo>
                  <a:pt x="18899" y="13545"/>
                  <a:pt x="18496" y="13691"/>
                  <a:pt x="18092" y="13875"/>
                </a:cubicBezTo>
                <a:cubicBezTo>
                  <a:pt x="17286" y="14168"/>
                  <a:pt x="16443" y="14498"/>
                  <a:pt x="15636" y="14828"/>
                </a:cubicBezTo>
                <a:lnTo>
                  <a:pt x="15563" y="14791"/>
                </a:lnTo>
                <a:cubicBezTo>
                  <a:pt x="15490" y="14791"/>
                  <a:pt x="15380" y="14864"/>
                  <a:pt x="15416" y="14938"/>
                </a:cubicBezTo>
                <a:lnTo>
                  <a:pt x="15270" y="14974"/>
                </a:lnTo>
                <a:lnTo>
                  <a:pt x="15196" y="14974"/>
                </a:lnTo>
                <a:cubicBezTo>
                  <a:pt x="15196" y="14974"/>
                  <a:pt x="15160" y="14974"/>
                  <a:pt x="15160" y="15011"/>
                </a:cubicBezTo>
                <a:cubicBezTo>
                  <a:pt x="14683" y="15231"/>
                  <a:pt x="14207" y="15414"/>
                  <a:pt x="13730" y="15634"/>
                </a:cubicBezTo>
                <a:cubicBezTo>
                  <a:pt x="13840" y="15488"/>
                  <a:pt x="13987" y="15304"/>
                  <a:pt x="14133" y="15194"/>
                </a:cubicBezTo>
                <a:cubicBezTo>
                  <a:pt x="14500" y="14754"/>
                  <a:pt x="14867" y="14315"/>
                  <a:pt x="15196" y="13875"/>
                </a:cubicBezTo>
                <a:cubicBezTo>
                  <a:pt x="15856" y="12922"/>
                  <a:pt x="16479" y="11932"/>
                  <a:pt x="17029" y="10942"/>
                </a:cubicBezTo>
                <a:cubicBezTo>
                  <a:pt x="17579" y="9916"/>
                  <a:pt x="18056" y="8853"/>
                  <a:pt x="18496" y="7789"/>
                </a:cubicBezTo>
                <a:cubicBezTo>
                  <a:pt x="18899" y="6726"/>
                  <a:pt x="19302" y="5627"/>
                  <a:pt x="19632" y="4490"/>
                </a:cubicBezTo>
                <a:cubicBezTo>
                  <a:pt x="19925" y="3391"/>
                  <a:pt x="20219" y="2254"/>
                  <a:pt x="20439" y="1118"/>
                </a:cubicBezTo>
                <a:cubicBezTo>
                  <a:pt x="20475" y="971"/>
                  <a:pt x="20512" y="824"/>
                  <a:pt x="20549" y="714"/>
                </a:cubicBezTo>
                <a:cubicBezTo>
                  <a:pt x="20549" y="609"/>
                  <a:pt x="20473" y="523"/>
                  <a:pt x="20404" y="523"/>
                </a:cubicBezTo>
                <a:cubicBezTo>
                  <a:pt x="20376" y="523"/>
                  <a:pt x="20349" y="537"/>
                  <a:pt x="20329" y="568"/>
                </a:cubicBezTo>
                <a:cubicBezTo>
                  <a:pt x="19632" y="1448"/>
                  <a:pt x="18936" y="2364"/>
                  <a:pt x="18312" y="3317"/>
                </a:cubicBezTo>
                <a:cubicBezTo>
                  <a:pt x="17689" y="4270"/>
                  <a:pt x="17103" y="5223"/>
                  <a:pt x="16553" y="6213"/>
                </a:cubicBezTo>
                <a:cubicBezTo>
                  <a:pt x="16040" y="7203"/>
                  <a:pt x="15526" y="8229"/>
                  <a:pt x="15086" y="9256"/>
                </a:cubicBezTo>
                <a:cubicBezTo>
                  <a:pt x="14683" y="10319"/>
                  <a:pt x="14280" y="11345"/>
                  <a:pt x="13950" y="12445"/>
                </a:cubicBezTo>
                <a:cubicBezTo>
                  <a:pt x="13584" y="13508"/>
                  <a:pt x="13327" y="14571"/>
                  <a:pt x="13070" y="15708"/>
                </a:cubicBezTo>
                <a:cubicBezTo>
                  <a:pt x="13070" y="15781"/>
                  <a:pt x="13070" y="15891"/>
                  <a:pt x="13034" y="15964"/>
                </a:cubicBezTo>
                <a:cubicBezTo>
                  <a:pt x="11751" y="16551"/>
                  <a:pt x="10504" y="17137"/>
                  <a:pt x="9221" y="17724"/>
                </a:cubicBezTo>
                <a:cubicBezTo>
                  <a:pt x="9734" y="16954"/>
                  <a:pt x="10248" y="16184"/>
                  <a:pt x="10688" y="15341"/>
                </a:cubicBezTo>
                <a:cubicBezTo>
                  <a:pt x="11201" y="14388"/>
                  <a:pt x="11641" y="13435"/>
                  <a:pt x="12081" y="12445"/>
                </a:cubicBezTo>
                <a:cubicBezTo>
                  <a:pt x="12520" y="11492"/>
                  <a:pt x="12887" y="10465"/>
                  <a:pt x="13254" y="9439"/>
                </a:cubicBezTo>
                <a:cubicBezTo>
                  <a:pt x="13584" y="8413"/>
                  <a:pt x="13877" y="7386"/>
                  <a:pt x="14133" y="6323"/>
                </a:cubicBezTo>
                <a:cubicBezTo>
                  <a:pt x="14353" y="5297"/>
                  <a:pt x="14573" y="4234"/>
                  <a:pt x="14720" y="3171"/>
                </a:cubicBezTo>
                <a:lnTo>
                  <a:pt x="14793" y="2767"/>
                </a:lnTo>
                <a:cubicBezTo>
                  <a:pt x="14793" y="2667"/>
                  <a:pt x="14716" y="2610"/>
                  <a:pt x="14640" y="2610"/>
                </a:cubicBezTo>
                <a:cubicBezTo>
                  <a:pt x="14578" y="2610"/>
                  <a:pt x="14516" y="2648"/>
                  <a:pt x="14500" y="2731"/>
                </a:cubicBezTo>
                <a:lnTo>
                  <a:pt x="14463" y="3097"/>
                </a:lnTo>
                <a:cubicBezTo>
                  <a:pt x="14427" y="3134"/>
                  <a:pt x="14390" y="3134"/>
                  <a:pt x="14390" y="3171"/>
                </a:cubicBezTo>
                <a:cubicBezTo>
                  <a:pt x="13290" y="4930"/>
                  <a:pt x="12337" y="6763"/>
                  <a:pt x="11494" y="8669"/>
                </a:cubicBezTo>
                <a:cubicBezTo>
                  <a:pt x="10688" y="10575"/>
                  <a:pt x="9991" y="12518"/>
                  <a:pt x="9441" y="14498"/>
                </a:cubicBezTo>
                <a:cubicBezTo>
                  <a:pt x="9148" y="15634"/>
                  <a:pt x="8891" y="16734"/>
                  <a:pt x="8671" y="17870"/>
                </a:cubicBezTo>
                <a:cubicBezTo>
                  <a:pt x="8671" y="17907"/>
                  <a:pt x="8671" y="17980"/>
                  <a:pt x="8708" y="17980"/>
                </a:cubicBezTo>
                <a:cubicBezTo>
                  <a:pt x="5959" y="19300"/>
                  <a:pt x="3356" y="20876"/>
                  <a:pt x="936" y="22709"/>
                </a:cubicBezTo>
                <a:cubicBezTo>
                  <a:pt x="643" y="22929"/>
                  <a:pt x="350" y="23186"/>
                  <a:pt x="57" y="23406"/>
                </a:cubicBezTo>
                <a:cubicBezTo>
                  <a:pt x="0" y="23462"/>
                  <a:pt x="52" y="23540"/>
                  <a:pt x="112" y="23540"/>
                </a:cubicBezTo>
                <a:cubicBezTo>
                  <a:pt x="131" y="23540"/>
                  <a:pt x="150" y="23533"/>
                  <a:pt x="167" y="23516"/>
                </a:cubicBezTo>
                <a:cubicBezTo>
                  <a:pt x="2696" y="21573"/>
                  <a:pt x="5409" y="19887"/>
                  <a:pt x="8268" y="18494"/>
                </a:cubicBezTo>
                <a:cubicBezTo>
                  <a:pt x="8928" y="18164"/>
                  <a:pt x="9588" y="17870"/>
                  <a:pt x="10248" y="17540"/>
                </a:cubicBezTo>
                <a:cubicBezTo>
                  <a:pt x="10248" y="17577"/>
                  <a:pt x="10284" y="17577"/>
                  <a:pt x="10321" y="17577"/>
                </a:cubicBezTo>
                <a:cubicBezTo>
                  <a:pt x="11531" y="18127"/>
                  <a:pt x="12777" y="18567"/>
                  <a:pt x="14023" y="18970"/>
                </a:cubicBezTo>
                <a:cubicBezTo>
                  <a:pt x="15343" y="19373"/>
                  <a:pt x="16663" y="19703"/>
                  <a:pt x="17982" y="20033"/>
                </a:cubicBezTo>
                <a:cubicBezTo>
                  <a:pt x="19339" y="20326"/>
                  <a:pt x="20659" y="20583"/>
                  <a:pt x="22015" y="20803"/>
                </a:cubicBezTo>
                <a:cubicBezTo>
                  <a:pt x="23371" y="21060"/>
                  <a:pt x="24764" y="21280"/>
                  <a:pt x="26121" y="21500"/>
                </a:cubicBezTo>
                <a:cubicBezTo>
                  <a:pt x="27514" y="21646"/>
                  <a:pt x="28870" y="21939"/>
                  <a:pt x="30226" y="22306"/>
                </a:cubicBezTo>
                <a:cubicBezTo>
                  <a:pt x="30373" y="22379"/>
                  <a:pt x="30556" y="22416"/>
                  <a:pt x="30703" y="22489"/>
                </a:cubicBezTo>
                <a:cubicBezTo>
                  <a:pt x="30721" y="22498"/>
                  <a:pt x="30738" y="22502"/>
                  <a:pt x="30755" y="22502"/>
                </a:cubicBezTo>
                <a:cubicBezTo>
                  <a:pt x="30873" y="22502"/>
                  <a:pt x="30941" y="22297"/>
                  <a:pt x="30813" y="22233"/>
                </a:cubicBezTo>
                <a:cubicBezTo>
                  <a:pt x="29530" y="21683"/>
                  <a:pt x="28247" y="21133"/>
                  <a:pt x="26927" y="20693"/>
                </a:cubicBezTo>
                <a:cubicBezTo>
                  <a:pt x="25607" y="20217"/>
                  <a:pt x="24288" y="19777"/>
                  <a:pt x="22968" y="19373"/>
                </a:cubicBezTo>
                <a:cubicBezTo>
                  <a:pt x="21612" y="18970"/>
                  <a:pt x="20292" y="18567"/>
                  <a:pt x="18936" y="18200"/>
                </a:cubicBezTo>
                <a:cubicBezTo>
                  <a:pt x="17579" y="17797"/>
                  <a:pt x="16223" y="17467"/>
                  <a:pt x="14830" y="17247"/>
                </a:cubicBezTo>
                <a:cubicBezTo>
                  <a:pt x="14230" y="17150"/>
                  <a:pt x="13629" y="17103"/>
                  <a:pt x="13029" y="17103"/>
                </a:cubicBezTo>
                <a:cubicBezTo>
                  <a:pt x="12273" y="17103"/>
                  <a:pt x="11517" y="17177"/>
                  <a:pt x="10761" y="17321"/>
                </a:cubicBezTo>
                <a:lnTo>
                  <a:pt x="10651" y="17357"/>
                </a:lnTo>
                <a:cubicBezTo>
                  <a:pt x="11384" y="16991"/>
                  <a:pt x="12154" y="16624"/>
                  <a:pt x="12924" y="16294"/>
                </a:cubicBezTo>
                <a:lnTo>
                  <a:pt x="12924" y="16294"/>
                </a:lnTo>
                <a:lnTo>
                  <a:pt x="12850" y="16404"/>
                </a:lnTo>
                <a:cubicBezTo>
                  <a:pt x="12850" y="16430"/>
                  <a:pt x="12869" y="16456"/>
                  <a:pt x="12892" y="16456"/>
                </a:cubicBezTo>
                <a:cubicBezTo>
                  <a:pt x="12902" y="16456"/>
                  <a:pt x="12913" y="16451"/>
                  <a:pt x="12924" y="16441"/>
                </a:cubicBezTo>
                <a:cubicBezTo>
                  <a:pt x="12997" y="16404"/>
                  <a:pt x="13070" y="16331"/>
                  <a:pt x="13144" y="16257"/>
                </a:cubicBezTo>
                <a:cubicBezTo>
                  <a:pt x="13180" y="16257"/>
                  <a:pt x="13254" y="16221"/>
                  <a:pt x="13254" y="16184"/>
                </a:cubicBezTo>
                <a:cubicBezTo>
                  <a:pt x="14023" y="15818"/>
                  <a:pt x="14830" y="15488"/>
                  <a:pt x="15636" y="15158"/>
                </a:cubicBezTo>
                <a:cubicBezTo>
                  <a:pt x="16993" y="15634"/>
                  <a:pt x="18312" y="16074"/>
                  <a:pt x="19669" y="16477"/>
                </a:cubicBezTo>
                <a:cubicBezTo>
                  <a:pt x="20988" y="16917"/>
                  <a:pt x="22491" y="17357"/>
                  <a:pt x="23848" y="17797"/>
                </a:cubicBezTo>
                <a:cubicBezTo>
                  <a:pt x="25241" y="18200"/>
                  <a:pt x="26670" y="18604"/>
                  <a:pt x="28100" y="18970"/>
                </a:cubicBezTo>
                <a:cubicBezTo>
                  <a:pt x="29493" y="19337"/>
                  <a:pt x="30923" y="19667"/>
                  <a:pt x="32352" y="19923"/>
                </a:cubicBezTo>
                <a:cubicBezTo>
                  <a:pt x="33782" y="20217"/>
                  <a:pt x="35248" y="20473"/>
                  <a:pt x="36678" y="20656"/>
                </a:cubicBezTo>
                <a:lnTo>
                  <a:pt x="37228" y="20693"/>
                </a:lnTo>
                <a:cubicBezTo>
                  <a:pt x="37375" y="20693"/>
                  <a:pt x="37375" y="20473"/>
                  <a:pt x="37265" y="20436"/>
                </a:cubicBezTo>
                <a:cubicBezTo>
                  <a:pt x="35872" y="19923"/>
                  <a:pt x="34442" y="19447"/>
                  <a:pt x="33049" y="18970"/>
                </a:cubicBezTo>
                <a:cubicBezTo>
                  <a:pt x="31619" y="18494"/>
                  <a:pt x="30226" y="18054"/>
                  <a:pt x="28797" y="17614"/>
                </a:cubicBezTo>
                <a:cubicBezTo>
                  <a:pt x="27367" y="17211"/>
                  <a:pt x="25901" y="16807"/>
                  <a:pt x="24471" y="16441"/>
                </a:cubicBezTo>
                <a:cubicBezTo>
                  <a:pt x="23041" y="16038"/>
                  <a:pt x="21575" y="15708"/>
                  <a:pt x="20145" y="15378"/>
                </a:cubicBezTo>
                <a:cubicBezTo>
                  <a:pt x="18826" y="15048"/>
                  <a:pt x="17506" y="14901"/>
                  <a:pt x="16186" y="14901"/>
                </a:cubicBezTo>
                <a:lnTo>
                  <a:pt x="17139" y="14535"/>
                </a:lnTo>
                <a:cubicBezTo>
                  <a:pt x="17873" y="14241"/>
                  <a:pt x="18569" y="13985"/>
                  <a:pt x="19302" y="13691"/>
                </a:cubicBezTo>
                <a:lnTo>
                  <a:pt x="19522" y="13655"/>
                </a:lnTo>
                <a:cubicBezTo>
                  <a:pt x="20952" y="14241"/>
                  <a:pt x="22418" y="14754"/>
                  <a:pt x="23921" y="15194"/>
                </a:cubicBezTo>
                <a:cubicBezTo>
                  <a:pt x="25424" y="15634"/>
                  <a:pt x="26927" y="16001"/>
                  <a:pt x="28430" y="16294"/>
                </a:cubicBezTo>
                <a:cubicBezTo>
                  <a:pt x="29970" y="16587"/>
                  <a:pt x="31509" y="16844"/>
                  <a:pt x="33012" y="17027"/>
                </a:cubicBezTo>
                <a:cubicBezTo>
                  <a:pt x="34552" y="17211"/>
                  <a:pt x="36128" y="17321"/>
                  <a:pt x="37705" y="17394"/>
                </a:cubicBezTo>
                <a:cubicBezTo>
                  <a:pt x="38832" y="17448"/>
                  <a:pt x="39978" y="17482"/>
                  <a:pt x="41116" y="17482"/>
                </a:cubicBezTo>
                <a:cubicBezTo>
                  <a:pt x="41532" y="17482"/>
                  <a:pt x="41948" y="17477"/>
                  <a:pt x="42360" y="17467"/>
                </a:cubicBezTo>
                <a:lnTo>
                  <a:pt x="42947" y="17467"/>
                </a:lnTo>
                <a:cubicBezTo>
                  <a:pt x="43057" y="17467"/>
                  <a:pt x="43093" y="17284"/>
                  <a:pt x="42947" y="17211"/>
                </a:cubicBezTo>
                <a:cubicBezTo>
                  <a:pt x="41444" y="16734"/>
                  <a:pt x="39904" y="16294"/>
                  <a:pt x="38364" y="15891"/>
                </a:cubicBezTo>
                <a:cubicBezTo>
                  <a:pt x="36861" y="15488"/>
                  <a:pt x="35285" y="15121"/>
                  <a:pt x="33709" y="14791"/>
                </a:cubicBezTo>
                <a:cubicBezTo>
                  <a:pt x="32169" y="14498"/>
                  <a:pt x="30593" y="14241"/>
                  <a:pt x="29017" y="13985"/>
                </a:cubicBezTo>
                <a:cubicBezTo>
                  <a:pt x="27440" y="13765"/>
                  <a:pt x="25864" y="13545"/>
                  <a:pt x="24288" y="13398"/>
                </a:cubicBezTo>
                <a:cubicBezTo>
                  <a:pt x="23591" y="13325"/>
                  <a:pt x="22885" y="13288"/>
                  <a:pt x="22180" y="13288"/>
                </a:cubicBezTo>
                <a:cubicBezTo>
                  <a:pt x="21474" y="13288"/>
                  <a:pt x="20768" y="13325"/>
                  <a:pt x="20072" y="13398"/>
                </a:cubicBezTo>
                <a:cubicBezTo>
                  <a:pt x="20915" y="13105"/>
                  <a:pt x="21758" y="12812"/>
                  <a:pt x="22601" y="12518"/>
                </a:cubicBezTo>
                <a:cubicBezTo>
                  <a:pt x="23974" y="12659"/>
                  <a:pt x="25347" y="12726"/>
                  <a:pt x="26720" y="12726"/>
                </a:cubicBezTo>
                <a:cubicBezTo>
                  <a:pt x="28573" y="12726"/>
                  <a:pt x="30426" y="12603"/>
                  <a:pt x="32279" y="12372"/>
                </a:cubicBezTo>
                <a:cubicBezTo>
                  <a:pt x="35505" y="11932"/>
                  <a:pt x="38658" y="11125"/>
                  <a:pt x="41700" y="9989"/>
                </a:cubicBezTo>
                <a:cubicBezTo>
                  <a:pt x="43423" y="9366"/>
                  <a:pt x="45073" y="8596"/>
                  <a:pt x="46686" y="7753"/>
                </a:cubicBezTo>
                <a:cubicBezTo>
                  <a:pt x="46796" y="7716"/>
                  <a:pt x="46759" y="7533"/>
                  <a:pt x="46649" y="7496"/>
                </a:cubicBezTo>
                <a:cubicBezTo>
                  <a:pt x="43387" y="7679"/>
                  <a:pt x="40161" y="8046"/>
                  <a:pt x="36935" y="8596"/>
                </a:cubicBezTo>
                <a:cubicBezTo>
                  <a:pt x="33709" y="9146"/>
                  <a:pt x="30520" y="9879"/>
                  <a:pt x="27367" y="10759"/>
                </a:cubicBezTo>
                <a:cubicBezTo>
                  <a:pt x="26084" y="11125"/>
                  <a:pt x="24801" y="11529"/>
                  <a:pt x="23518" y="11968"/>
                </a:cubicBezTo>
                <a:cubicBezTo>
                  <a:pt x="24251" y="11565"/>
                  <a:pt x="24911" y="11162"/>
                  <a:pt x="25607" y="10722"/>
                </a:cubicBezTo>
                <a:cubicBezTo>
                  <a:pt x="26524" y="10062"/>
                  <a:pt x="27367" y="9366"/>
                  <a:pt x="28173" y="8596"/>
                </a:cubicBezTo>
                <a:cubicBezTo>
                  <a:pt x="28980" y="7789"/>
                  <a:pt x="29713" y="6946"/>
                  <a:pt x="30373" y="6067"/>
                </a:cubicBezTo>
                <a:cubicBezTo>
                  <a:pt x="30703" y="5590"/>
                  <a:pt x="31033" y="5150"/>
                  <a:pt x="31289" y="4674"/>
                </a:cubicBezTo>
                <a:cubicBezTo>
                  <a:pt x="31583" y="4234"/>
                  <a:pt x="31876" y="3720"/>
                  <a:pt x="32133" y="3244"/>
                </a:cubicBezTo>
                <a:cubicBezTo>
                  <a:pt x="32609" y="2217"/>
                  <a:pt x="33269" y="1264"/>
                  <a:pt x="34039" y="495"/>
                </a:cubicBezTo>
                <a:lnTo>
                  <a:pt x="34369" y="201"/>
                </a:lnTo>
                <a:cubicBezTo>
                  <a:pt x="34461" y="140"/>
                  <a:pt x="34373" y="1"/>
                  <a:pt x="3427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9"/>
          <p:cNvSpPr/>
          <p:nvPr/>
        </p:nvSpPr>
        <p:spPr>
          <a:xfrm flipH="1" rot="3224944">
            <a:off x="6925087" y="-1169803"/>
            <a:ext cx="2701490" cy="2155502"/>
          </a:xfrm>
          <a:custGeom>
            <a:rect b="b" l="l" r="r" t="t"/>
            <a:pathLst>
              <a:path extrusionOk="0" h="67888" w="85084">
                <a:moveTo>
                  <a:pt x="1" y="0"/>
                </a:moveTo>
                <a:lnTo>
                  <a:pt x="1" y="30903"/>
                </a:lnTo>
                <a:lnTo>
                  <a:pt x="28337" y="61109"/>
                </a:lnTo>
                <a:cubicBezTo>
                  <a:pt x="29914" y="62795"/>
                  <a:pt x="31526" y="64482"/>
                  <a:pt x="33506" y="65691"/>
                </a:cubicBezTo>
                <a:cubicBezTo>
                  <a:pt x="36362" y="67405"/>
                  <a:pt x="39723" y="67888"/>
                  <a:pt x="43095" y="67888"/>
                </a:cubicBezTo>
                <a:cubicBezTo>
                  <a:pt x="44267" y="67888"/>
                  <a:pt x="45440" y="67829"/>
                  <a:pt x="46593" y="67744"/>
                </a:cubicBezTo>
                <a:cubicBezTo>
                  <a:pt x="47253" y="67744"/>
                  <a:pt x="47913" y="67598"/>
                  <a:pt x="48499" y="67268"/>
                </a:cubicBezTo>
                <a:cubicBezTo>
                  <a:pt x="49122" y="66791"/>
                  <a:pt x="49452" y="66058"/>
                  <a:pt x="49746" y="65325"/>
                </a:cubicBezTo>
                <a:cubicBezTo>
                  <a:pt x="52752" y="57883"/>
                  <a:pt x="56637" y="50845"/>
                  <a:pt x="61293" y="44356"/>
                </a:cubicBezTo>
                <a:cubicBezTo>
                  <a:pt x="63822" y="40837"/>
                  <a:pt x="66718" y="37355"/>
                  <a:pt x="70677" y="35595"/>
                </a:cubicBezTo>
                <a:cubicBezTo>
                  <a:pt x="72400" y="34825"/>
                  <a:pt x="74233" y="34422"/>
                  <a:pt x="75993" y="33872"/>
                </a:cubicBezTo>
                <a:cubicBezTo>
                  <a:pt x="79145" y="32882"/>
                  <a:pt x="82115" y="31379"/>
                  <a:pt x="85047" y="29840"/>
                </a:cubicBezTo>
                <a:lnTo>
                  <a:pt x="85084" y="8688"/>
                </a:lnTo>
                <a:lnTo>
                  <a:pt x="85084" y="8688"/>
                </a:lnTo>
                <a:cubicBezTo>
                  <a:pt x="84937" y="8835"/>
                  <a:pt x="84791" y="9018"/>
                  <a:pt x="84644" y="9165"/>
                </a:cubicBezTo>
                <a:cubicBezTo>
                  <a:pt x="82078" y="11914"/>
                  <a:pt x="79182" y="14297"/>
                  <a:pt x="75993" y="16276"/>
                </a:cubicBezTo>
                <a:cubicBezTo>
                  <a:pt x="69242" y="20370"/>
                  <a:pt x="61568" y="22478"/>
                  <a:pt x="53829" y="22478"/>
                </a:cubicBezTo>
                <a:cubicBezTo>
                  <a:pt x="49719" y="22478"/>
                  <a:pt x="45590" y="21884"/>
                  <a:pt x="41571" y="20675"/>
                </a:cubicBezTo>
                <a:cubicBezTo>
                  <a:pt x="36585" y="19172"/>
                  <a:pt x="31966" y="16716"/>
                  <a:pt x="27347" y="14334"/>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1" name="Shape 361"/>
        <p:cNvGrpSpPr/>
        <p:nvPr/>
      </p:nvGrpSpPr>
      <p:grpSpPr>
        <a:xfrm>
          <a:off x="0" y="0"/>
          <a:ext cx="0" cy="0"/>
          <a:chOff x="0" y="0"/>
          <a:chExt cx="0" cy="0"/>
        </a:xfrm>
      </p:grpSpPr>
      <p:sp>
        <p:nvSpPr>
          <p:cNvPr id="362" name="Google Shape;362;p10"/>
          <p:cNvSpPr txBox="1"/>
          <p:nvPr>
            <p:ph type="title"/>
          </p:nvPr>
        </p:nvSpPr>
        <p:spPr>
          <a:xfrm>
            <a:off x="713225" y="1611049"/>
            <a:ext cx="3646800" cy="1645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1"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38762"/>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1pPr>
            <a:lvl2pPr lvl="1">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2pPr>
            <a:lvl3pPr lvl="2">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3pPr>
            <a:lvl4pPr lvl="3">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4pPr>
            <a:lvl5pPr lvl="4">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5pPr>
            <a:lvl6pPr lvl="5">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6pPr>
            <a:lvl7pPr lvl="6">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7pPr>
            <a:lvl8pPr lvl="7">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8pPr>
            <a:lvl9pPr lvl="8">
              <a:spcBef>
                <a:spcPts val="0"/>
              </a:spcBef>
              <a:spcAft>
                <a:spcPts val="0"/>
              </a:spcAft>
              <a:buClr>
                <a:schemeClr val="accent1"/>
              </a:buClr>
              <a:buSzPts val="3600"/>
              <a:buFont typeface="Calistoga"/>
              <a:buNone/>
              <a:defRPr sz="3600">
                <a:solidFill>
                  <a:schemeClr val="accent1"/>
                </a:solidFill>
                <a:latin typeface="Calistoga"/>
                <a:ea typeface="Calistoga"/>
                <a:cs typeface="Calistoga"/>
                <a:sym typeface="Calistog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1pPr>
            <a:lvl2pPr indent="-330200" lvl="1" marL="9144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2pPr>
            <a:lvl3pPr indent="-330200" lvl="2" marL="13716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3pPr>
            <a:lvl4pPr indent="-330200" lvl="3" marL="18288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4pPr>
            <a:lvl5pPr indent="-330200" lvl="4" marL="22860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5pPr>
            <a:lvl6pPr indent="-330200" lvl="5" marL="27432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6pPr>
            <a:lvl7pPr indent="-330200" lvl="6" marL="32004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7pPr>
            <a:lvl8pPr indent="-330200" lvl="7" marL="36576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8pPr>
            <a:lvl9pPr indent="-330200" lvl="8" marL="4114800">
              <a:lnSpc>
                <a:spcPct val="100000"/>
              </a:lnSpc>
              <a:spcBef>
                <a:spcPts val="0"/>
              </a:spcBef>
              <a:spcAft>
                <a:spcPts val="0"/>
              </a:spcAft>
              <a:buClr>
                <a:schemeClr val="dk1"/>
              </a:buClr>
              <a:buSzPts val="1600"/>
              <a:buFont typeface="Voces"/>
              <a:buChar char="■"/>
              <a:defRPr sz="1600">
                <a:solidFill>
                  <a:schemeClr val="dk1"/>
                </a:solidFill>
                <a:latin typeface="Voces"/>
                <a:ea typeface="Voces"/>
                <a:cs typeface="Voces"/>
                <a:sym typeface="Voce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hyperlink" Target="https://medlineplus.gov/genetics/understanding/howgeneswork/cellsdivide/#:~:text=Mitosis%20is%20a%20fundamental%20process,carefully%20controlled%20by%20certain%20genes" TargetMode="External"/><Relationship Id="rId4" Type="http://schemas.openxmlformats.org/officeDocument/2006/relationships/hyperlink" Target="https://www.biologyonline.com/dictionary/binary-fission#:~:text=Binary%20fission%20is%20similar%20to,for%20growth%20in%20multicellular%20organisms" TargetMode="External"/><Relationship Id="rId5" Type="http://schemas.openxmlformats.org/officeDocument/2006/relationships/hyperlink" Target="https://openoregon.pressbooks.pub/mhccbiology112/chapter/binary-fission/#:~:text=The%20cell%20division%20process%20of,identical%20to%20the%20parent%20cell" TargetMode="External"/><Relationship Id="rId6" Type="http://schemas.openxmlformats.org/officeDocument/2006/relationships/hyperlink" Target="https://microbeonline.com/nutrient-agar-composition-preparation-uses/" TargetMode="External"/><Relationship Id="rId7" Type="http://schemas.openxmlformats.org/officeDocument/2006/relationships/hyperlink" Target="https://www.pnnl.gov/science/highlights/highlight.asp?id=879#:~:text=Why%20it%20matters%3A%20Bacteria%20are,every%204%20to%2020%20minutes" TargetMode="External"/><Relationship Id="rId8" Type="http://schemas.openxmlformats.org/officeDocument/2006/relationships/hyperlink" Target="https://sitn.hms.harvard.edu/flash/2020/how-microbes-gro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hyperlink" Target="https://www.medicalnewstoday.com/articles/157973#:~:text=Bacteria%20are%20microscopic%2C%20single%2Dcelled,in%20industrial%20and%20medicinal%20processes" TargetMode="External"/><Relationship Id="rId4" Type="http://schemas.openxmlformats.org/officeDocument/2006/relationships/hyperlink" Target="https://www.healthline.com/nutrition/why-bifidobacteria-are-good#:~:text=Bifidobacteria%20are%20healthy%20bacteria%20found,extremely%20important%20for%20your%20health" TargetMode="External"/><Relationship Id="rId5" Type="http://schemas.openxmlformats.org/officeDocument/2006/relationships/hyperlink" Target="https://en.wikipedia.org/wiki/Prokaryote" TargetMode="External"/><Relationship Id="rId6" Type="http://schemas.openxmlformats.org/officeDocument/2006/relationships/hyperlink" Target="https://cbe.ab.ca/about-us/school-culture-and-environment/health-and-wellness-in-school/Pages/coronavirus.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09" name="Shape 2509"/>
        <p:cNvGrpSpPr/>
        <p:nvPr/>
      </p:nvGrpSpPr>
      <p:grpSpPr>
        <a:xfrm>
          <a:off x="0" y="0"/>
          <a:ext cx="0" cy="0"/>
          <a:chOff x="0" y="0"/>
          <a:chExt cx="0" cy="0"/>
        </a:xfrm>
      </p:grpSpPr>
      <p:sp>
        <p:nvSpPr>
          <p:cNvPr id="2510" name="Google Shape;2510;p62"/>
          <p:cNvSpPr txBox="1"/>
          <p:nvPr>
            <p:ph type="ctrTitle"/>
          </p:nvPr>
        </p:nvSpPr>
        <p:spPr>
          <a:xfrm>
            <a:off x="1897050" y="1201948"/>
            <a:ext cx="5349900" cy="192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Blooming</a:t>
            </a:r>
            <a:endParaRPr/>
          </a:p>
          <a:p>
            <a:pPr indent="0" lvl="0" marL="0" rtl="0" algn="ctr">
              <a:spcBef>
                <a:spcPts val="0"/>
              </a:spcBef>
              <a:spcAft>
                <a:spcPts val="0"/>
              </a:spcAft>
              <a:buNone/>
            </a:pPr>
            <a:r>
              <a:rPr lang="en"/>
              <a:t>Bacteria</a:t>
            </a:r>
            <a:endParaRPr/>
          </a:p>
          <a:p>
            <a:pPr indent="0" lvl="0" marL="0" rtl="0" algn="ctr">
              <a:spcBef>
                <a:spcPts val="0"/>
              </a:spcBef>
              <a:spcAft>
                <a:spcPts val="0"/>
              </a:spcAft>
              <a:buNone/>
            </a:pPr>
            <a:r>
              <a:t/>
            </a:r>
            <a:endParaRPr/>
          </a:p>
        </p:txBody>
      </p:sp>
      <p:sp>
        <p:nvSpPr>
          <p:cNvPr id="2511" name="Google Shape;2511;p62"/>
          <p:cNvSpPr txBox="1"/>
          <p:nvPr>
            <p:ph idx="1" type="subTitle"/>
          </p:nvPr>
        </p:nvSpPr>
        <p:spPr>
          <a:xfrm>
            <a:off x="2101800" y="3331550"/>
            <a:ext cx="49404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a:t>
            </a:r>
            <a:r>
              <a:rPr lang="en"/>
              <a:t> Lily Mitchell</a:t>
            </a:r>
            <a:endParaRPr/>
          </a:p>
        </p:txBody>
      </p:sp>
      <p:sp>
        <p:nvSpPr>
          <p:cNvPr id="2512" name="Google Shape;2512;p62"/>
          <p:cNvSpPr/>
          <p:nvPr/>
        </p:nvSpPr>
        <p:spPr>
          <a:xfrm>
            <a:off x="8454950" y="2281950"/>
            <a:ext cx="383100" cy="2015400"/>
          </a:xfrm>
          <a:prstGeom prst="round2SameRect">
            <a:avLst>
              <a:gd fmla="val 16667" name="adj1"/>
              <a:gd fmla="val 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13" name="Google Shape;2513;p62"/>
          <p:cNvSpPr/>
          <p:nvPr/>
        </p:nvSpPr>
        <p:spPr>
          <a:xfrm>
            <a:off x="8008100" y="2747050"/>
            <a:ext cx="1176300" cy="1440900"/>
          </a:xfrm>
          <a:prstGeom prst="flowChartDelay">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14" name="Google Shape;2514;p62"/>
          <p:cNvSpPr/>
          <p:nvPr/>
        </p:nvSpPr>
        <p:spPr>
          <a:xfrm>
            <a:off x="8518800" y="2662325"/>
            <a:ext cx="1267500" cy="1923300"/>
          </a:xfrm>
          <a:prstGeom prst="ellips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cxnSp>
        <p:nvCxnSpPr>
          <p:cNvPr id="2515" name="Google Shape;2515;p62"/>
          <p:cNvCxnSpPr/>
          <p:nvPr/>
        </p:nvCxnSpPr>
        <p:spPr>
          <a:xfrm>
            <a:off x="7387950" y="3941725"/>
            <a:ext cx="2015400" cy="775200"/>
          </a:xfrm>
          <a:prstGeom prst="straightConnector1">
            <a:avLst/>
          </a:prstGeom>
          <a:noFill/>
          <a:ln cap="flat" cmpd="sng" w="9525">
            <a:solidFill>
              <a:schemeClr val="accent2"/>
            </a:solidFill>
            <a:prstDash val="solid"/>
            <a:round/>
            <a:headEnd len="med" w="med" type="none"/>
            <a:tailEnd len="med" w="med" type="none"/>
          </a:ln>
        </p:spPr>
      </p:cxnSp>
      <p:sp>
        <p:nvSpPr>
          <p:cNvPr id="2516" name="Google Shape;2516;p62"/>
          <p:cNvSpPr/>
          <p:nvPr/>
        </p:nvSpPr>
        <p:spPr>
          <a:xfrm>
            <a:off x="3913350" y="-253325"/>
            <a:ext cx="1614300" cy="1248900"/>
          </a:xfrm>
          <a:prstGeom prst="rtTriangle">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17" name="Google Shape;2517;p62"/>
          <p:cNvSpPr/>
          <p:nvPr/>
        </p:nvSpPr>
        <p:spPr>
          <a:xfrm>
            <a:off x="8454950" y="2395450"/>
            <a:ext cx="1176300" cy="8916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10"/>
                                        </p:tgtEl>
                                        <p:attrNameLst>
                                          <p:attrName>style.visibility</p:attrName>
                                        </p:attrNameLst>
                                      </p:cBhvr>
                                      <p:to>
                                        <p:strVal val="visible"/>
                                      </p:to>
                                    </p:set>
                                    <p:animEffect filter="fade" transition="in">
                                      <p:cBhvr>
                                        <p:cTn dur="1000"/>
                                        <p:tgtEl>
                                          <p:spTgt spid="2510"/>
                                        </p:tgtEl>
                                      </p:cBhvr>
                                    </p:animEffect>
                                  </p:childTnLst>
                                </p:cTn>
                              </p:par>
                              <p:par>
                                <p:cTn fill="hold" nodeType="withEffect" presetClass="entr" presetID="10" presetSubtype="0">
                                  <p:stCondLst>
                                    <p:cond delay="0"/>
                                  </p:stCondLst>
                                  <p:childTnLst>
                                    <p:set>
                                      <p:cBhvr>
                                        <p:cTn dur="1" fill="hold">
                                          <p:stCondLst>
                                            <p:cond delay="0"/>
                                          </p:stCondLst>
                                        </p:cTn>
                                        <p:tgtEl>
                                          <p:spTgt spid="2511"/>
                                        </p:tgtEl>
                                        <p:attrNameLst>
                                          <p:attrName>style.visibility</p:attrName>
                                        </p:attrNameLst>
                                      </p:cBhvr>
                                      <p:to>
                                        <p:strVal val="visible"/>
                                      </p:to>
                                    </p:set>
                                    <p:animEffect filter="fade" transition="in">
                                      <p:cBhvr>
                                        <p:cTn dur="1000"/>
                                        <p:tgtEl>
                                          <p:spTgt spid="2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87" name="Shape 2587"/>
        <p:cNvGrpSpPr/>
        <p:nvPr/>
      </p:nvGrpSpPr>
      <p:grpSpPr>
        <a:xfrm>
          <a:off x="0" y="0"/>
          <a:ext cx="0" cy="0"/>
          <a:chOff x="0" y="0"/>
          <a:chExt cx="0" cy="0"/>
        </a:xfrm>
      </p:grpSpPr>
      <p:sp>
        <p:nvSpPr>
          <p:cNvPr id="2588" name="Google Shape;2588;p71"/>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Procedure-Bacteria </a:t>
            </a:r>
            <a:r>
              <a:rPr lang="en"/>
              <a:t>Collection</a:t>
            </a:r>
            <a:r>
              <a:rPr lang="en"/>
              <a:t> </a:t>
            </a:r>
            <a:endParaRPr/>
          </a:p>
        </p:txBody>
      </p:sp>
      <p:sp>
        <p:nvSpPr>
          <p:cNvPr id="2589" name="Google Shape;2589;p71"/>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71"/>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91" name="Google Shape;2591;p71"/>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Voces"/>
              <a:buChar char="●"/>
            </a:pPr>
            <a:r>
              <a:rPr lang="en" sz="2100">
                <a:solidFill>
                  <a:schemeClr val="dk1"/>
                </a:solidFill>
                <a:latin typeface="Voces"/>
                <a:ea typeface="Voces"/>
                <a:cs typeface="Voces"/>
                <a:sym typeface="Voces"/>
              </a:rPr>
              <a:t>Get your 10 swabs</a:t>
            </a:r>
            <a:endParaRPr sz="2100">
              <a:solidFill>
                <a:schemeClr val="dk1"/>
              </a:solidFill>
              <a:latin typeface="Voces"/>
              <a:ea typeface="Voces"/>
              <a:cs typeface="Voces"/>
              <a:sym typeface="Voces"/>
            </a:endParaRPr>
          </a:p>
          <a:p>
            <a:pPr indent="-361950" lvl="0" marL="457200" rtl="0" algn="l">
              <a:spcBef>
                <a:spcPts val="0"/>
              </a:spcBef>
              <a:spcAft>
                <a:spcPts val="0"/>
              </a:spcAft>
              <a:buClr>
                <a:schemeClr val="dk1"/>
              </a:buClr>
              <a:buSzPts val="2100"/>
              <a:buFont typeface="Voces"/>
              <a:buChar char="●"/>
            </a:pPr>
            <a:r>
              <a:rPr lang="en" sz="2100">
                <a:solidFill>
                  <a:schemeClr val="dk1"/>
                </a:solidFill>
                <a:latin typeface="Voces"/>
                <a:ea typeface="Voces"/>
                <a:cs typeface="Voces"/>
                <a:sym typeface="Voces"/>
              </a:rPr>
              <a:t>Label each tube with what you plan to swab</a:t>
            </a:r>
            <a:endParaRPr sz="2100">
              <a:solidFill>
                <a:schemeClr val="dk1"/>
              </a:solidFill>
              <a:latin typeface="Voces"/>
              <a:ea typeface="Voces"/>
              <a:cs typeface="Voces"/>
              <a:sym typeface="Voces"/>
            </a:endParaRPr>
          </a:p>
          <a:p>
            <a:pPr indent="-361950" lvl="0" marL="457200" rtl="0" algn="l">
              <a:spcBef>
                <a:spcPts val="0"/>
              </a:spcBef>
              <a:spcAft>
                <a:spcPts val="0"/>
              </a:spcAft>
              <a:buClr>
                <a:schemeClr val="dk1"/>
              </a:buClr>
              <a:buSzPts val="2100"/>
              <a:buFont typeface="Voces"/>
              <a:buChar char="●"/>
            </a:pPr>
            <a:r>
              <a:rPr lang="en" sz="2100">
                <a:solidFill>
                  <a:schemeClr val="dk1"/>
                </a:solidFill>
                <a:latin typeface="Voces"/>
                <a:ea typeface="Voces"/>
                <a:cs typeface="Voces"/>
                <a:sym typeface="Voces"/>
              </a:rPr>
              <a:t>Collect sample by taking your swab and gliding it over a surface</a:t>
            </a:r>
            <a:endParaRPr sz="2100">
              <a:solidFill>
                <a:schemeClr val="dk1"/>
              </a:solidFill>
              <a:latin typeface="Voces"/>
              <a:ea typeface="Voces"/>
              <a:cs typeface="Voces"/>
              <a:sym typeface="Voces"/>
            </a:endParaRPr>
          </a:p>
          <a:p>
            <a:pPr indent="-361950" lvl="0" marL="457200" rtl="0" algn="l">
              <a:spcBef>
                <a:spcPts val="0"/>
              </a:spcBef>
              <a:spcAft>
                <a:spcPts val="0"/>
              </a:spcAft>
              <a:buClr>
                <a:schemeClr val="dk1"/>
              </a:buClr>
              <a:buSzPts val="2100"/>
              <a:buFont typeface="Voces"/>
              <a:buChar char="●"/>
            </a:pPr>
            <a:r>
              <a:rPr lang="en" sz="2100">
                <a:solidFill>
                  <a:schemeClr val="dk1"/>
                </a:solidFill>
                <a:latin typeface="Voces"/>
                <a:ea typeface="Voces"/>
                <a:cs typeface="Voces"/>
                <a:sym typeface="Voces"/>
              </a:rPr>
              <a:t>DO NOT TOUCH THE SWAB </a:t>
            </a:r>
            <a:endParaRPr sz="2100">
              <a:solidFill>
                <a:schemeClr val="dk1"/>
              </a:solidFill>
              <a:latin typeface="Voces"/>
              <a:ea typeface="Voces"/>
              <a:cs typeface="Voces"/>
              <a:sym typeface="Voces"/>
            </a:endParaRPr>
          </a:p>
          <a:p>
            <a:pPr indent="-361950" lvl="0" marL="457200" rtl="0" algn="l">
              <a:spcBef>
                <a:spcPts val="0"/>
              </a:spcBef>
              <a:spcAft>
                <a:spcPts val="0"/>
              </a:spcAft>
              <a:buClr>
                <a:schemeClr val="dk1"/>
              </a:buClr>
              <a:buSzPts val="2100"/>
              <a:buFont typeface="Voces"/>
              <a:buChar char="●"/>
            </a:pPr>
            <a:r>
              <a:rPr lang="en" sz="2100">
                <a:solidFill>
                  <a:schemeClr val="dk1"/>
                </a:solidFill>
                <a:latin typeface="Voces"/>
                <a:ea typeface="Voces"/>
                <a:cs typeface="Voces"/>
                <a:sym typeface="Voces"/>
              </a:rPr>
              <a:t>Place your swab into the tube and close the lid tightly</a:t>
            </a:r>
            <a:endParaRPr sz="2100">
              <a:solidFill>
                <a:schemeClr val="dk1"/>
              </a:solidFill>
              <a:latin typeface="Voces"/>
              <a:ea typeface="Voces"/>
              <a:cs typeface="Voces"/>
              <a:sym typeface="Voces"/>
            </a:endParaRPr>
          </a:p>
          <a:p>
            <a:pPr indent="-361950" lvl="0" marL="457200" rtl="0" algn="l">
              <a:spcBef>
                <a:spcPts val="0"/>
              </a:spcBef>
              <a:spcAft>
                <a:spcPts val="0"/>
              </a:spcAft>
              <a:buClr>
                <a:schemeClr val="dk1"/>
              </a:buClr>
              <a:buSzPts val="2100"/>
              <a:buFont typeface="Voces"/>
              <a:buChar char="●"/>
            </a:pPr>
            <a:r>
              <a:rPr lang="en" sz="2100">
                <a:solidFill>
                  <a:schemeClr val="dk1"/>
                </a:solidFill>
                <a:latin typeface="Voces"/>
                <a:ea typeface="Voces"/>
                <a:cs typeface="Voces"/>
                <a:sym typeface="Voces"/>
              </a:rPr>
              <a:t>Repeat step five nine more times to collect all of your samples</a:t>
            </a:r>
            <a:endParaRPr sz="2100">
              <a:solidFill>
                <a:schemeClr val="dk1"/>
              </a:solidFill>
              <a:latin typeface="Voces"/>
              <a:ea typeface="Voces"/>
              <a:cs typeface="Voces"/>
              <a:sym typeface="Voces"/>
            </a:endParaRPr>
          </a:p>
          <a:p>
            <a:pPr indent="0" lvl="0" marL="0" rtl="0" algn="l">
              <a:spcBef>
                <a:spcPts val="0"/>
              </a:spcBef>
              <a:spcAft>
                <a:spcPts val="0"/>
              </a:spcAft>
              <a:buNone/>
            </a:pPr>
            <a:r>
              <a:t/>
            </a:r>
            <a:endParaRPr sz="2100">
              <a:solidFill>
                <a:schemeClr val="dk1"/>
              </a:solidFill>
              <a:latin typeface="Voces"/>
              <a:ea typeface="Voces"/>
              <a:cs typeface="Voces"/>
              <a:sym typeface="Voce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95" name="Shape 2595"/>
        <p:cNvGrpSpPr/>
        <p:nvPr/>
      </p:nvGrpSpPr>
      <p:grpSpPr>
        <a:xfrm>
          <a:off x="0" y="0"/>
          <a:ext cx="0" cy="0"/>
          <a:chOff x="0" y="0"/>
          <a:chExt cx="0" cy="0"/>
        </a:xfrm>
      </p:grpSpPr>
      <p:sp>
        <p:nvSpPr>
          <p:cNvPr id="2596" name="Google Shape;2596;p72"/>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Procedure-Agar Prep</a:t>
            </a:r>
            <a:endParaRPr/>
          </a:p>
        </p:txBody>
      </p:sp>
      <p:sp>
        <p:nvSpPr>
          <p:cNvPr id="2597" name="Google Shape;2597;p72"/>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72"/>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99" name="Google Shape;2599;p72"/>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Boil water in a small pot</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Turn off stove</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Mix boiling water with agar</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Stir </a:t>
            </a:r>
            <a:r>
              <a:rPr lang="en" sz="1500">
                <a:solidFill>
                  <a:schemeClr val="dk1"/>
                </a:solidFill>
                <a:latin typeface="Voces"/>
                <a:ea typeface="Voces"/>
                <a:cs typeface="Voces"/>
                <a:sym typeface="Voces"/>
              </a:rPr>
              <a:t>until</a:t>
            </a:r>
            <a:r>
              <a:rPr lang="en" sz="1500">
                <a:solidFill>
                  <a:schemeClr val="dk1"/>
                </a:solidFill>
                <a:latin typeface="Voces"/>
                <a:ea typeface="Voces"/>
                <a:cs typeface="Voces"/>
                <a:sym typeface="Voces"/>
              </a:rPr>
              <a:t> </a:t>
            </a:r>
            <a:r>
              <a:rPr lang="en" sz="1500">
                <a:solidFill>
                  <a:schemeClr val="dk1"/>
                </a:solidFill>
                <a:latin typeface="Voces"/>
                <a:ea typeface="Voces"/>
                <a:cs typeface="Voces"/>
                <a:sym typeface="Voces"/>
              </a:rPr>
              <a:t>dissolved</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Pour agar into petri dishes (equal amount in each)</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Let the agar cool in the petri dishes</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Once cool and solidified, glide your sample swab over the surface of the </a:t>
            </a:r>
            <a:endParaRPr sz="1500">
              <a:solidFill>
                <a:schemeClr val="dk1"/>
              </a:solidFill>
              <a:latin typeface="Voces"/>
              <a:ea typeface="Voces"/>
              <a:cs typeface="Voces"/>
              <a:sym typeface="Voces"/>
            </a:endParaRPr>
          </a:p>
          <a:p>
            <a:pPr indent="0" lvl="0" marL="457200" rtl="0" algn="l">
              <a:spcBef>
                <a:spcPts val="0"/>
              </a:spcBef>
              <a:spcAft>
                <a:spcPts val="0"/>
              </a:spcAft>
              <a:buNone/>
            </a:pPr>
            <a:r>
              <a:rPr lang="en" sz="1500">
                <a:solidFill>
                  <a:schemeClr val="dk1"/>
                </a:solidFill>
                <a:latin typeface="Voces"/>
                <a:ea typeface="Voces"/>
                <a:cs typeface="Voces"/>
                <a:sym typeface="Voces"/>
              </a:rPr>
              <a:t>agar on the petri dish</a:t>
            </a:r>
            <a:endParaRPr sz="1500">
              <a:solidFill>
                <a:schemeClr val="dk1"/>
              </a:solidFill>
              <a:latin typeface="Voces"/>
              <a:ea typeface="Voces"/>
              <a:cs typeface="Voces"/>
              <a:sym typeface="Voces"/>
            </a:endParaRPr>
          </a:p>
          <a:p>
            <a:pPr indent="0" lvl="0" marL="457200" rtl="0" algn="l">
              <a:spcBef>
                <a:spcPts val="0"/>
              </a:spcBef>
              <a:spcAft>
                <a:spcPts val="0"/>
              </a:spcAft>
              <a:buNone/>
            </a:pPr>
            <a:r>
              <a:rPr lang="en" sz="1500">
                <a:solidFill>
                  <a:schemeClr val="dk1"/>
                </a:solidFill>
                <a:latin typeface="Voces"/>
                <a:ea typeface="Voces"/>
                <a:cs typeface="Voces"/>
                <a:sym typeface="Voces"/>
              </a:rPr>
              <a:t>Using tape and a sharpie write where the sample is from on the lid of the petri dish</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Repeat step seven nine more times until all petri dishes have bacteria on them</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Place lids on all petri dishes and place them somewhere dark</a:t>
            </a:r>
            <a:endParaRPr sz="1500">
              <a:solidFill>
                <a:schemeClr val="dk1"/>
              </a:solidFill>
              <a:latin typeface="Voces"/>
              <a:ea typeface="Voces"/>
              <a:cs typeface="Voces"/>
              <a:sym typeface="Voces"/>
            </a:endParaRPr>
          </a:p>
          <a:p>
            <a:pPr indent="-323850" lvl="0" marL="457200" rtl="0" algn="l">
              <a:spcBef>
                <a:spcPts val="0"/>
              </a:spcBef>
              <a:spcAft>
                <a:spcPts val="0"/>
              </a:spcAft>
              <a:buClr>
                <a:schemeClr val="dk1"/>
              </a:buClr>
              <a:buSzPts val="1500"/>
              <a:buFont typeface="Voces"/>
              <a:buChar char="●"/>
            </a:pPr>
            <a:r>
              <a:rPr lang="en" sz="1500">
                <a:solidFill>
                  <a:schemeClr val="dk1"/>
                </a:solidFill>
                <a:latin typeface="Voces"/>
                <a:ea typeface="Voces"/>
                <a:cs typeface="Voces"/>
                <a:sym typeface="Voces"/>
              </a:rPr>
              <a:t>Daily, record how much has grown on each petri dish</a:t>
            </a:r>
            <a:endParaRPr sz="1500">
              <a:solidFill>
                <a:schemeClr val="dk1"/>
              </a:solidFill>
              <a:latin typeface="Voces"/>
              <a:ea typeface="Voces"/>
              <a:cs typeface="Voces"/>
              <a:sym typeface="Voce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03" name="Shape 2603"/>
        <p:cNvGrpSpPr/>
        <p:nvPr/>
      </p:nvGrpSpPr>
      <p:grpSpPr>
        <a:xfrm>
          <a:off x="0" y="0"/>
          <a:ext cx="0" cy="0"/>
          <a:chOff x="0" y="0"/>
          <a:chExt cx="0" cy="0"/>
        </a:xfrm>
      </p:grpSpPr>
      <p:sp>
        <p:nvSpPr>
          <p:cNvPr id="2604" name="Google Shape;2604;p73"/>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Observations</a:t>
            </a:r>
            <a:endParaRPr/>
          </a:p>
        </p:txBody>
      </p:sp>
      <p:sp>
        <p:nvSpPr>
          <p:cNvPr id="2605" name="Google Shape;2605;p73"/>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73"/>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07" name="Google Shape;2607;p73"/>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Voces"/>
              <a:ea typeface="Voces"/>
              <a:cs typeface="Voces"/>
              <a:sym typeface="Voces"/>
            </a:endParaRPr>
          </a:p>
        </p:txBody>
      </p:sp>
      <p:pic>
        <p:nvPicPr>
          <p:cNvPr id="2608" name="Google Shape;2608;p73" title="Chart"/>
          <p:cNvPicPr preferRelativeResize="0"/>
          <p:nvPr/>
        </p:nvPicPr>
        <p:blipFill>
          <a:blip r:embed="rId3">
            <a:alphaModFix/>
          </a:blip>
          <a:stretch>
            <a:fillRect/>
          </a:stretch>
        </p:blipFill>
        <p:spPr>
          <a:xfrm>
            <a:off x="0" y="0"/>
            <a:ext cx="9143999" cy="5199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12" name="Shape 2612"/>
        <p:cNvGrpSpPr/>
        <p:nvPr/>
      </p:nvGrpSpPr>
      <p:grpSpPr>
        <a:xfrm>
          <a:off x="0" y="0"/>
          <a:ext cx="0" cy="0"/>
          <a:chOff x="0" y="0"/>
          <a:chExt cx="0" cy="0"/>
        </a:xfrm>
      </p:grpSpPr>
      <p:sp>
        <p:nvSpPr>
          <p:cNvPr id="2613" name="Google Shape;2613;p74"/>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74"/>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74"/>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16" name="Google Shape;2616;p74"/>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Voces"/>
              <a:ea typeface="Voces"/>
              <a:cs typeface="Voces"/>
              <a:sym typeface="Voces"/>
            </a:endParaRPr>
          </a:p>
        </p:txBody>
      </p:sp>
      <p:pic>
        <p:nvPicPr>
          <p:cNvPr id="2617" name="Google Shape;2617;p74" title="Chart"/>
          <p:cNvPicPr preferRelativeResize="0"/>
          <p:nvPr/>
        </p:nvPicPr>
        <p:blipFill rotWithShape="1">
          <a:blip r:embed="rId3">
            <a:alphaModFix/>
          </a:blip>
          <a:srcRect b="3025" l="0" r="0" t="0"/>
          <a:stretch/>
        </p:blipFill>
        <p:spPr>
          <a:xfrm>
            <a:off x="0" y="0"/>
            <a:ext cx="9144000"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21" name="Shape 2621"/>
        <p:cNvGrpSpPr/>
        <p:nvPr/>
      </p:nvGrpSpPr>
      <p:grpSpPr>
        <a:xfrm>
          <a:off x="0" y="0"/>
          <a:ext cx="0" cy="0"/>
          <a:chOff x="0" y="0"/>
          <a:chExt cx="0" cy="0"/>
        </a:xfrm>
      </p:grpSpPr>
      <p:sp>
        <p:nvSpPr>
          <p:cNvPr id="2622" name="Google Shape;2622;p75"/>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623" name="Google Shape;2623;p75"/>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75"/>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25" name="Google Shape;2625;p75"/>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My hypothesis was incorrect because I predicted that the </a:t>
            </a:r>
            <a:r>
              <a:rPr b="1" lang="en" sz="1500">
                <a:solidFill>
                  <a:schemeClr val="dk1"/>
                </a:solidFill>
                <a:latin typeface="Voces"/>
                <a:ea typeface="Voces"/>
                <a:cs typeface="Voces"/>
                <a:sym typeface="Voces"/>
              </a:rPr>
              <a:t>chromebook</a:t>
            </a:r>
            <a:r>
              <a:rPr lang="en" sz="1500">
                <a:solidFill>
                  <a:schemeClr val="dk1"/>
                </a:solidFill>
                <a:latin typeface="Voces"/>
                <a:ea typeface="Voces"/>
                <a:cs typeface="Voces"/>
                <a:sym typeface="Voces"/>
              </a:rPr>
              <a:t> would grow the most mold, and while it did end up being 100% covered, so did many other samples. </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rPr lang="en" sz="1500">
                <a:solidFill>
                  <a:schemeClr val="dk1"/>
                </a:solidFill>
                <a:latin typeface="Voces"/>
                <a:ea typeface="Voces"/>
                <a:cs typeface="Voces"/>
                <a:sym typeface="Voces"/>
              </a:rPr>
              <a:t>The sample that reached 100% coverage the fastest was the </a:t>
            </a:r>
            <a:r>
              <a:rPr b="1" lang="en" sz="1500">
                <a:solidFill>
                  <a:schemeClr val="dk1"/>
                </a:solidFill>
                <a:latin typeface="Voces"/>
                <a:ea typeface="Voces"/>
                <a:cs typeface="Voces"/>
                <a:sym typeface="Voces"/>
              </a:rPr>
              <a:t>room 18 door</a:t>
            </a:r>
            <a:r>
              <a:rPr lang="en" sz="1500">
                <a:solidFill>
                  <a:schemeClr val="dk1"/>
                </a:solidFill>
                <a:latin typeface="Voces"/>
                <a:ea typeface="Voces"/>
                <a:cs typeface="Voces"/>
                <a:sym typeface="Voces"/>
              </a:rPr>
              <a:t> </a:t>
            </a:r>
            <a:r>
              <a:rPr b="1" lang="en" sz="1500">
                <a:solidFill>
                  <a:schemeClr val="dk1"/>
                </a:solidFill>
                <a:latin typeface="Voces"/>
                <a:ea typeface="Voces"/>
                <a:cs typeface="Voces"/>
                <a:sym typeface="Voces"/>
              </a:rPr>
              <a:t>handle</a:t>
            </a:r>
            <a:r>
              <a:rPr lang="en" sz="1500">
                <a:solidFill>
                  <a:schemeClr val="dk1"/>
                </a:solidFill>
                <a:latin typeface="Voces"/>
                <a:ea typeface="Voces"/>
                <a:cs typeface="Voces"/>
                <a:sym typeface="Voces"/>
              </a:rPr>
              <a:t>. I think the experiment resulted this way because the door handles are not cleaned regularly and are touched </a:t>
            </a:r>
            <a:r>
              <a:rPr lang="en" sz="1500">
                <a:solidFill>
                  <a:schemeClr val="dk1"/>
                </a:solidFill>
                <a:latin typeface="Voces"/>
                <a:ea typeface="Voces"/>
                <a:cs typeface="Voces"/>
                <a:sym typeface="Voces"/>
              </a:rPr>
              <a:t>by</a:t>
            </a:r>
            <a:r>
              <a:rPr lang="en" sz="1500">
                <a:solidFill>
                  <a:schemeClr val="dk1"/>
                </a:solidFill>
                <a:latin typeface="Voces"/>
                <a:ea typeface="Voces"/>
                <a:cs typeface="Voces"/>
                <a:sym typeface="Voces"/>
              </a:rPr>
              <a:t> many </a:t>
            </a:r>
            <a:r>
              <a:rPr lang="en" sz="1500">
                <a:solidFill>
                  <a:schemeClr val="dk1"/>
                </a:solidFill>
                <a:latin typeface="Voces"/>
                <a:ea typeface="Voces"/>
                <a:cs typeface="Voces"/>
                <a:sym typeface="Voces"/>
              </a:rPr>
              <a:t>people</a:t>
            </a:r>
            <a:r>
              <a:rPr lang="en" sz="1500">
                <a:solidFill>
                  <a:schemeClr val="dk1"/>
                </a:solidFill>
                <a:latin typeface="Voces"/>
                <a:ea typeface="Voces"/>
                <a:cs typeface="Voces"/>
                <a:sym typeface="Voces"/>
              </a:rPr>
              <a:t> every day.</a:t>
            </a:r>
            <a:endParaRPr sz="1500">
              <a:solidFill>
                <a:schemeClr val="dk1"/>
              </a:solidFill>
              <a:latin typeface="Voces"/>
              <a:ea typeface="Voces"/>
              <a:cs typeface="Voces"/>
              <a:sym typeface="Voce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29" name="Shape 2629"/>
        <p:cNvGrpSpPr/>
        <p:nvPr/>
      </p:nvGrpSpPr>
      <p:grpSpPr>
        <a:xfrm>
          <a:off x="0" y="0"/>
          <a:ext cx="0" cy="0"/>
          <a:chOff x="0" y="0"/>
          <a:chExt cx="0" cy="0"/>
        </a:xfrm>
      </p:grpSpPr>
      <p:sp>
        <p:nvSpPr>
          <p:cNvPr id="2630" name="Google Shape;2630;p7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 of Results</a:t>
            </a:r>
            <a:r>
              <a:rPr lang="en"/>
              <a:t> </a:t>
            </a:r>
            <a:endParaRPr/>
          </a:p>
        </p:txBody>
      </p:sp>
      <p:sp>
        <p:nvSpPr>
          <p:cNvPr id="2631" name="Google Shape;2631;p76"/>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76"/>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33" name="Google Shape;2633;p76"/>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In my experiment I swabbed 10 surfaces in my school and grew mold from them on agar petri dishes. I was shocked to find that the </a:t>
            </a:r>
            <a:r>
              <a:rPr b="1" lang="en" sz="1500">
                <a:solidFill>
                  <a:schemeClr val="dk1"/>
                </a:solidFill>
                <a:latin typeface="Voces"/>
                <a:ea typeface="Voces"/>
                <a:cs typeface="Voces"/>
                <a:sym typeface="Voces"/>
              </a:rPr>
              <a:t>classroom door</a:t>
            </a:r>
            <a:r>
              <a:rPr lang="en" sz="1500">
                <a:solidFill>
                  <a:schemeClr val="dk1"/>
                </a:solidFill>
                <a:latin typeface="Voces"/>
                <a:ea typeface="Voces"/>
                <a:cs typeface="Voces"/>
                <a:sym typeface="Voces"/>
              </a:rPr>
              <a:t> handle of room 18 was the dirtiest because i thought that they were cleaned regularly. </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rPr lang="en" sz="1500">
                <a:solidFill>
                  <a:schemeClr val="dk1"/>
                </a:solidFill>
                <a:latin typeface="Voces"/>
                <a:ea typeface="Voces"/>
                <a:cs typeface="Voces"/>
                <a:sym typeface="Voces"/>
              </a:rPr>
              <a:t>I was also surprised </a:t>
            </a:r>
            <a:r>
              <a:rPr lang="en" sz="1500">
                <a:solidFill>
                  <a:schemeClr val="dk1"/>
                </a:solidFill>
                <a:latin typeface="Voces"/>
                <a:ea typeface="Voces"/>
                <a:cs typeface="Voces"/>
                <a:sym typeface="Voces"/>
              </a:rPr>
              <a:t>by</a:t>
            </a:r>
            <a:r>
              <a:rPr lang="en" sz="1500">
                <a:solidFill>
                  <a:schemeClr val="dk1"/>
                </a:solidFill>
                <a:latin typeface="Voces"/>
                <a:ea typeface="Voces"/>
                <a:cs typeface="Voces"/>
                <a:sym typeface="Voces"/>
              </a:rPr>
              <a:t> how many </a:t>
            </a:r>
            <a:r>
              <a:rPr b="1" lang="en" sz="1500">
                <a:solidFill>
                  <a:schemeClr val="dk1"/>
                </a:solidFill>
                <a:latin typeface="Voces"/>
                <a:ea typeface="Voces"/>
                <a:cs typeface="Voces"/>
                <a:sym typeface="Voces"/>
              </a:rPr>
              <a:t>different kinds of </a:t>
            </a:r>
            <a:r>
              <a:rPr b="1" lang="en" sz="1500">
                <a:solidFill>
                  <a:schemeClr val="dk1"/>
                </a:solidFill>
                <a:latin typeface="Voces"/>
                <a:ea typeface="Voces"/>
                <a:cs typeface="Voces"/>
                <a:sym typeface="Voces"/>
              </a:rPr>
              <a:t>mold</a:t>
            </a:r>
            <a:r>
              <a:rPr lang="en" sz="1500">
                <a:solidFill>
                  <a:schemeClr val="dk1"/>
                </a:solidFill>
                <a:latin typeface="Voces"/>
                <a:ea typeface="Voces"/>
                <a:cs typeface="Voces"/>
                <a:sym typeface="Voces"/>
              </a:rPr>
              <a:t> the </a:t>
            </a:r>
            <a:r>
              <a:rPr b="1" lang="en" sz="1500">
                <a:solidFill>
                  <a:schemeClr val="dk1"/>
                </a:solidFill>
                <a:latin typeface="Voces"/>
                <a:ea typeface="Voces"/>
                <a:cs typeface="Voces"/>
                <a:sym typeface="Voces"/>
              </a:rPr>
              <a:t>desk</a:t>
            </a:r>
            <a:r>
              <a:rPr lang="en" sz="1500">
                <a:solidFill>
                  <a:schemeClr val="dk1"/>
                </a:solidFill>
                <a:latin typeface="Voces"/>
                <a:ea typeface="Voces"/>
                <a:cs typeface="Voces"/>
                <a:sym typeface="Voces"/>
              </a:rPr>
              <a:t> sample grew. I was surprised </a:t>
            </a:r>
            <a:r>
              <a:rPr lang="en" sz="1500">
                <a:solidFill>
                  <a:schemeClr val="dk1"/>
                </a:solidFill>
                <a:latin typeface="Voces"/>
                <a:ea typeface="Voces"/>
                <a:cs typeface="Voces"/>
                <a:sym typeface="Voces"/>
              </a:rPr>
              <a:t>because</a:t>
            </a:r>
            <a:r>
              <a:rPr lang="en" sz="1500">
                <a:solidFill>
                  <a:schemeClr val="dk1"/>
                </a:solidFill>
                <a:latin typeface="Voces"/>
                <a:ea typeface="Voces"/>
                <a:cs typeface="Voces"/>
                <a:sym typeface="Voces"/>
              </a:rPr>
              <a:t> I know that the desks get cleaned every once in a while. I guess it just goes to show how much bacteria is on our hands.</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rPr lang="en" sz="1500">
                <a:solidFill>
                  <a:schemeClr val="dk1"/>
                </a:solidFill>
                <a:latin typeface="Voces"/>
                <a:ea typeface="Voces"/>
                <a:cs typeface="Voces"/>
                <a:sym typeface="Voces"/>
              </a:rPr>
              <a:t>I was not, however shocked to see how little the </a:t>
            </a:r>
            <a:r>
              <a:rPr b="1" lang="en" sz="1500">
                <a:solidFill>
                  <a:schemeClr val="dk1"/>
                </a:solidFill>
                <a:latin typeface="Voces"/>
                <a:ea typeface="Voces"/>
                <a:cs typeface="Voces"/>
                <a:sym typeface="Voces"/>
              </a:rPr>
              <a:t>bathroom stall</a:t>
            </a:r>
            <a:r>
              <a:rPr lang="en" sz="1500">
                <a:solidFill>
                  <a:schemeClr val="dk1"/>
                </a:solidFill>
                <a:latin typeface="Voces"/>
                <a:ea typeface="Voces"/>
                <a:cs typeface="Voces"/>
                <a:sym typeface="Voces"/>
              </a:rPr>
              <a:t> grew, because I know that our bathrooms are cleaned regularly </a:t>
            </a:r>
            <a:r>
              <a:rPr lang="en" sz="1500">
                <a:solidFill>
                  <a:schemeClr val="dk1"/>
                </a:solidFill>
                <a:latin typeface="Voces"/>
                <a:ea typeface="Voces"/>
                <a:cs typeface="Voces"/>
                <a:sym typeface="Voces"/>
              </a:rPr>
              <a:t>by</a:t>
            </a:r>
            <a:r>
              <a:rPr lang="en" sz="1500">
                <a:solidFill>
                  <a:schemeClr val="dk1"/>
                </a:solidFill>
                <a:latin typeface="Voces"/>
                <a:ea typeface="Voces"/>
                <a:cs typeface="Voces"/>
                <a:sym typeface="Voces"/>
              </a:rPr>
              <a:t> the custodial staff. I think this is also due to the fact that the upstairs plays hos</a:t>
            </a:r>
            <a:r>
              <a:rPr lang="en" sz="1500">
                <a:solidFill>
                  <a:schemeClr val="dk1"/>
                </a:solidFill>
                <a:latin typeface="Voces"/>
                <a:ea typeface="Voces"/>
                <a:cs typeface="Voces"/>
                <a:sym typeface="Voces"/>
              </a:rPr>
              <a:t>t to less classe</a:t>
            </a:r>
            <a:r>
              <a:rPr lang="en" sz="1500">
                <a:solidFill>
                  <a:schemeClr val="dk1"/>
                </a:solidFill>
                <a:latin typeface="Voces"/>
                <a:ea typeface="Voces"/>
                <a:cs typeface="Voces"/>
                <a:sym typeface="Voces"/>
              </a:rPr>
              <a:t>s and so the bathroom I swabbed is used less than the ones on the main floor. </a:t>
            </a:r>
            <a:endParaRPr sz="1500">
              <a:solidFill>
                <a:schemeClr val="dk1"/>
              </a:solidFill>
              <a:latin typeface="Voces"/>
              <a:ea typeface="Voces"/>
              <a:cs typeface="Voces"/>
              <a:sym typeface="Voce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37" name="Shape 2637"/>
        <p:cNvGrpSpPr/>
        <p:nvPr/>
      </p:nvGrpSpPr>
      <p:grpSpPr>
        <a:xfrm>
          <a:off x="0" y="0"/>
          <a:ext cx="0" cy="0"/>
          <a:chOff x="0" y="0"/>
          <a:chExt cx="0" cy="0"/>
        </a:xfrm>
      </p:grpSpPr>
      <p:sp>
        <p:nvSpPr>
          <p:cNvPr id="2638" name="Google Shape;2638;p77"/>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of Error</a:t>
            </a:r>
            <a:endParaRPr/>
          </a:p>
        </p:txBody>
      </p:sp>
      <p:sp>
        <p:nvSpPr>
          <p:cNvPr id="2639" name="Google Shape;2639;p77"/>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77"/>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41" name="Google Shape;2641;p77"/>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My first source of error was the time between collecting the samples and actually swabbing them onto the agar plates. This may have caused the growth to</a:t>
            </a:r>
            <a:r>
              <a:rPr lang="en" sz="1500">
                <a:solidFill>
                  <a:schemeClr val="dk1"/>
                </a:solidFill>
                <a:latin typeface="Voces"/>
                <a:ea typeface="Voces"/>
                <a:cs typeface="Voces"/>
                <a:sym typeface="Voces"/>
              </a:rPr>
              <a:t> be less than if the swabs were taken and then immediately placed onto the plates.</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rPr lang="en" sz="1500">
                <a:solidFill>
                  <a:schemeClr val="dk1"/>
                </a:solidFill>
                <a:latin typeface="Voces"/>
                <a:ea typeface="Voces"/>
                <a:cs typeface="Voces"/>
                <a:sym typeface="Voces"/>
              </a:rPr>
              <a:t>My second source of error is that I only tested each surface once, so I have no way of knowing if the results I received were an anomaly or if they were completely accurate. </a:t>
            </a:r>
            <a:endParaRPr sz="1500">
              <a:solidFill>
                <a:schemeClr val="dk1"/>
              </a:solidFill>
              <a:latin typeface="Voces"/>
              <a:ea typeface="Voces"/>
              <a:cs typeface="Voces"/>
              <a:sym typeface="Voce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45" name="Shape 2645"/>
        <p:cNvGrpSpPr/>
        <p:nvPr/>
      </p:nvGrpSpPr>
      <p:grpSpPr>
        <a:xfrm>
          <a:off x="0" y="0"/>
          <a:ext cx="0" cy="0"/>
          <a:chOff x="0" y="0"/>
          <a:chExt cx="0" cy="0"/>
        </a:xfrm>
      </p:grpSpPr>
      <p:sp>
        <p:nvSpPr>
          <p:cNvPr id="2646" name="Google Shape;2646;p78"/>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a:t>
            </a:r>
            <a:endParaRPr/>
          </a:p>
        </p:txBody>
      </p:sp>
      <p:sp>
        <p:nvSpPr>
          <p:cNvPr id="2647" name="Google Shape;2647;p78"/>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78"/>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49" name="Google Shape;2649;p78"/>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As of March 8th 2024, 4.2% of students at R.T Alderman school have been reported sick. My project shows areas of the school that need to </a:t>
            </a:r>
            <a:r>
              <a:rPr lang="en" sz="1500">
                <a:solidFill>
                  <a:schemeClr val="dk1"/>
                </a:solidFill>
                <a:latin typeface="Voces"/>
                <a:ea typeface="Voces"/>
                <a:cs typeface="Voces"/>
                <a:sym typeface="Voces"/>
              </a:rPr>
              <a:t>be</a:t>
            </a:r>
            <a:r>
              <a:rPr lang="en" sz="1500">
                <a:solidFill>
                  <a:schemeClr val="dk1"/>
                </a:solidFill>
                <a:latin typeface="Voces"/>
                <a:ea typeface="Voces"/>
                <a:cs typeface="Voces"/>
                <a:sym typeface="Voces"/>
              </a:rPr>
              <a:t> sanitized more often to get that number down in coming years. It also shows that no matter how old the students are, handwashing protocols and sanitising protocols must stay the same. </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rPr lang="en" sz="1500">
                <a:solidFill>
                  <a:schemeClr val="dk1"/>
                </a:solidFill>
                <a:latin typeface="Voces"/>
                <a:ea typeface="Voces"/>
                <a:cs typeface="Voces"/>
                <a:sym typeface="Voces"/>
              </a:rPr>
              <a:t>My next steps would </a:t>
            </a:r>
            <a:r>
              <a:rPr lang="en" sz="1500">
                <a:solidFill>
                  <a:schemeClr val="dk1"/>
                </a:solidFill>
                <a:latin typeface="Voces"/>
                <a:ea typeface="Voces"/>
                <a:cs typeface="Voces"/>
                <a:sym typeface="Voces"/>
              </a:rPr>
              <a:t>be</a:t>
            </a:r>
            <a:r>
              <a:rPr lang="en" sz="1500">
                <a:solidFill>
                  <a:schemeClr val="dk1"/>
                </a:solidFill>
                <a:latin typeface="Voces"/>
                <a:ea typeface="Voces"/>
                <a:cs typeface="Voces"/>
                <a:sym typeface="Voces"/>
              </a:rPr>
              <a:t> to swab the same items in different grade level classrooms to </a:t>
            </a:r>
            <a:r>
              <a:rPr lang="en" sz="1500">
                <a:solidFill>
                  <a:schemeClr val="dk1"/>
                </a:solidFill>
                <a:latin typeface="Voces"/>
                <a:ea typeface="Voces"/>
                <a:cs typeface="Voces"/>
                <a:sym typeface="Voces"/>
              </a:rPr>
              <a:t>determine</a:t>
            </a:r>
            <a:r>
              <a:rPr lang="en" sz="1500">
                <a:solidFill>
                  <a:schemeClr val="dk1"/>
                </a:solidFill>
                <a:latin typeface="Voces"/>
                <a:ea typeface="Voces"/>
                <a:cs typeface="Voces"/>
                <a:sym typeface="Voces"/>
              </a:rPr>
              <a:t> </a:t>
            </a:r>
            <a:r>
              <a:rPr lang="en" sz="1500">
                <a:solidFill>
                  <a:schemeClr val="dk1"/>
                </a:solidFill>
                <a:latin typeface="Voces"/>
                <a:ea typeface="Voces"/>
                <a:cs typeface="Voces"/>
                <a:sym typeface="Voces"/>
              </a:rPr>
              <a:t>which grades need to be reminded about cleaning protocols and which classrooms are in more dire need of sanitizing.  </a:t>
            </a:r>
            <a:endParaRPr sz="1500">
              <a:solidFill>
                <a:schemeClr val="dk1"/>
              </a:solidFill>
              <a:latin typeface="Voces"/>
              <a:ea typeface="Voces"/>
              <a:cs typeface="Voces"/>
              <a:sym typeface="Voce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53" name="Shape 2653"/>
        <p:cNvGrpSpPr/>
        <p:nvPr/>
      </p:nvGrpSpPr>
      <p:grpSpPr>
        <a:xfrm>
          <a:off x="0" y="0"/>
          <a:ext cx="0" cy="0"/>
          <a:chOff x="0" y="0"/>
          <a:chExt cx="0" cy="0"/>
        </a:xfrm>
      </p:grpSpPr>
      <p:sp>
        <p:nvSpPr>
          <p:cNvPr id="2654" name="Google Shape;2654;p79"/>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endParaRPr/>
          </a:p>
        </p:txBody>
      </p:sp>
      <p:sp>
        <p:nvSpPr>
          <p:cNvPr id="2655" name="Google Shape;2655;p79"/>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79"/>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57" name="Google Shape;2657;p79"/>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u="sng">
                <a:solidFill>
                  <a:srgbClr val="1155CC"/>
                </a:solidFill>
                <a:hlinkClick r:id="rId3">
                  <a:extLst>
                    <a:ext uri="{A12FA001-AC4F-418D-AE19-62706E023703}">
                      <ahyp:hlinkClr val="tx"/>
                    </a:ext>
                  </a:extLst>
                </a:hlinkClick>
              </a:rPr>
              <a:t>https://medlineplus.gov/genetics/understanding/howgeneswork/cellsdivide/#:~:text=Mitosis%20is%20a%20 fundamental%20process,carefully%20 controlled%20by%20 certain%20 genes</a:t>
            </a:r>
            <a:r>
              <a:rPr lang="en" sz="1300"/>
              <a:t>  </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u="sng">
                <a:solidFill>
                  <a:srgbClr val="1155CC"/>
                </a:solidFill>
                <a:hlinkClick r:id="rId4">
                  <a:extLst>
                    <a:ext uri="{A12FA001-AC4F-418D-AE19-62706E023703}">
                      <ahyp:hlinkClr val="tx"/>
                    </a:ext>
                  </a:extLst>
                </a:hlinkClick>
              </a:rPr>
              <a:t>https://www.biologyonline.com/dictionary/binary-fission#:~:text=Binary%20fission%20is%20 similar%20to,for%20 growth%20in%20 multicellular%20 organisms</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u="sng">
                <a:solidFill>
                  <a:srgbClr val="1155CC"/>
                </a:solidFill>
                <a:hlinkClick r:id="rId5">
                  <a:extLst>
                    <a:ext uri="{A12FA001-AC4F-418D-AE19-62706E023703}">
                      <ahyp:hlinkClr val="tx"/>
                    </a:ext>
                  </a:extLst>
                </a:hlinkClick>
              </a:rPr>
              <a:t>https://openoregon.pressbooks.pub/mhccbiology112/chapter/binary-fission/#:~:text=The%20cell%20division%20process%20of,identical%20to%20the%20parent%20cell</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u="sng">
                <a:solidFill>
                  <a:srgbClr val="1155CC"/>
                </a:solidFill>
                <a:hlinkClick r:id="rId6">
                  <a:extLst>
                    <a:ext uri="{A12FA001-AC4F-418D-AE19-62706E023703}">
                      <ahyp:hlinkClr val="tx"/>
                    </a:ext>
                  </a:extLst>
                </a:hlinkClick>
              </a:rPr>
              <a:t>https://microbeonline.com/nutrient-agar-composition-preparation-uses/</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u="sng">
                <a:solidFill>
                  <a:srgbClr val="1155CC"/>
                </a:solidFill>
                <a:hlinkClick r:id="rId7">
                  <a:extLst>
                    <a:ext uri="{A12FA001-AC4F-418D-AE19-62706E023703}">
                      <ahyp:hlinkClr val="tx"/>
                    </a:ext>
                  </a:extLst>
                </a:hlinkClick>
              </a:rPr>
              <a:t>https://www.pnnl.gov/science/highlights/highlight.asp?id=879#:~:text=Why%20it%20 matters%3A%20 Bacteria%20are,every%204%20to%2020%20minutes</a:t>
            </a:r>
            <a:r>
              <a:rPr lang="en" sz="1300"/>
              <a:t>.</a:t>
            </a:r>
            <a:endParaRPr sz="1300"/>
          </a:p>
          <a:p>
            <a:pPr indent="0" lvl="0" marL="0" rtl="0" algn="l">
              <a:lnSpc>
                <a:spcPct val="115000"/>
              </a:lnSpc>
              <a:spcBef>
                <a:spcPts val="0"/>
              </a:spcBef>
              <a:spcAft>
                <a:spcPts val="0"/>
              </a:spcAft>
              <a:buNone/>
            </a:pPr>
            <a:r>
              <a:t/>
            </a:r>
            <a:endParaRPr sz="1300"/>
          </a:p>
          <a:p>
            <a:pPr indent="0" lvl="0" marL="0" rtl="0" algn="l">
              <a:lnSpc>
                <a:spcPct val="115000"/>
              </a:lnSpc>
              <a:spcBef>
                <a:spcPts val="0"/>
              </a:spcBef>
              <a:spcAft>
                <a:spcPts val="0"/>
              </a:spcAft>
              <a:buNone/>
            </a:pPr>
            <a:r>
              <a:rPr lang="en" sz="1300" u="sng">
                <a:solidFill>
                  <a:srgbClr val="1155CC"/>
                </a:solidFill>
                <a:hlinkClick r:id="rId8">
                  <a:extLst>
                    <a:ext uri="{A12FA001-AC4F-418D-AE19-62706E023703}">
                      <ahyp:hlinkClr val="tx"/>
                    </a:ext>
                  </a:extLst>
                </a:hlinkClick>
              </a:rPr>
              <a:t>https://sitn.hms.harvard.edu/flash/2020/how-microbes-grow/</a:t>
            </a:r>
            <a:endParaRPr sz="1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61" name="Shape 2661"/>
        <p:cNvGrpSpPr/>
        <p:nvPr/>
      </p:nvGrpSpPr>
      <p:grpSpPr>
        <a:xfrm>
          <a:off x="0" y="0"/>
          <a:ext cx="0" cy="0"/>
          <a:chOff x="0" y="0"/>
          <a:chExt cx="0" cy="0"/>
        </a:xfrm>
      </p:grpSpPr>
      <p:sp>
        <p:nvSpPr>
          <p:cNvPr id="2662" name="Google Shape;2662;p80"/>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 </a:t>
            </a:r>
            <a:endParaRPr/>
          </a:p>
        </p:txBody>
      </p:sp>
      <p:sp>
        <p:nvSpPr>
          <p:cNvPr id="2663" name="Google Shape;2663;p80"/>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80"/>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665" name="Google Shape;2665;p80"/>
          <p:cNvSpPr txBox="1"/>
          <p:nvPr/>
        </p:nvSpPr>
        <p:spPr>
          <a:xfrm>
            <a:off x="794425" y="1206000"/>
            <a:ext cx="7341300" cy="36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u="sng">
                <a:solidFill>
                  <a:srgbClr val="1155CC"/>
                </a:solidFill>
                <a:hlinkClick r:id="rId3">
                  <a:extLst>
                    <a:ext uri="{A12FA001-AC4F-418D-AE19-62706E023703}">
                      <ahyp:hlinkClr val="tx"/>
                    </a:ext>
                  </a:extLst>
                </a:hlinkClick>
              </a:rPr>
              <a:t>https://www.medicalnewstoday.com/articles/157973#:~:text=Bacteria%20are%20microscopic%2C%20single%2Dcelled,in%20industrial%20and%20medicinal%20processes</a:t>
            </a:r>
            <a:r>
              <a:rPr lang="en" sz="1300">
                <a:solidFill>
                  <a:srgbClr val="1155CC"/>
                </a:solidFill>
              </a:rPr>
              <a:t>.</a:t>
            </a:r>
            <a:endParaRPr sz="1300">
              <a:solidFill>
                <a:srgbClr val="1155CC"/>
              </a:solidFill>
            </a:endParaRPr>
          </a:p>
          <a:p>
            <a:pPr indent="0" lvl="0" marL="0" rtl="0" algn="l">
              <a:lnSpc>
                <a:spcPct val="115000"/>
              </a:lnSpc>
              <a:spcBef>
                <a:spcPts val="0"/>
              </a:spcBef>
              <a:spcAft>
                <a:spcPts val="0"/>
              </a:spcAft>
              <a:buNone/>
            </a:pPr>
            <a:r>
              <a:t/>
            </a:r>
            <a:endParaRPr sz="1300">
              <a:solidFill>
                <a:srgbClr val="0000FF"/>
              </a:solidFill>
            </a:endParaRPr>
          </a:p>
          <a:p>
            <a:pPr indent="0" lvl="0" marL="0" rtl="0" algn="l">
              <a:lnSpc>
                <a:spcPct val="115000"/>
              </a:lnSpc>
              <a:spcBef>
                <a:spcPts val="0"/>
              </a:spcBef>
              <a:spcAft>
                <a:spcPts val="0"/>
              </a:spcAft>
              <a:buNone/>
            </a:pPr>
            <a:r>
              <a:rPr lang="en" sz="1300" u="sng">
                <a:solidFill>
                  <a:srgbClr val="1155CC"/>
                </a:solidFill>
                <a:hlinkClick r:id="rId4">
                  <a:extLst>
                    <a:ext uri="{A12FA001-AC4F-418D-AE19-62706E023703}">
                      <ahyp:hlinkClr val="tx"/>
                    </a:ext>
                  </a:extLst>
                </a:hlinkClick>
              </a:rPr>
              <a:t>https://www.healthline.com/nutrition/why-bifidobacteria-are-good#:~:text=Bifidobacteria%20are%20healthy%20bacteria%20found,extremely%20important%20for%20your%20health</a:t>
            </a:r>
            <a:r>
              <a:rPr lang="en" sz="1300">
                <a:solidFill>
                  <a:srgbClr val="1155CC"/>
                </a:solidFill>
              </a:rPr>
              <a:t>.</a:t>
            </a:r>
            <a:endParaRPr sz="1300">
              <a:solidFill>
                <a:srgbClr val="1155CC"/>
              </a:solidFill>
            </a:endParaRPr>
          </a:p>
          <a:p>
            <a:pPr indent="0" lvl="0" marL="0" rtl="0" algn="l">
              <a:lnSpc>
                <a:spcPct val="115000"/>
              </a:lnSpc>
              <a:spcBef>
                <a:spcPts val="0"/>
              </a:spcBef>
              <a:spcAft>
                <a:spcPts val="0"/>
              </a:spcAft>
              <a:buNone/>
            </a:pPr>
            <a:r>
              <a:t/>
            </a:r>
            <a:endParaRPr sz="1300">
              <a:solidFill>
                <a:srgbClr val="1155CC"/>
              </a:solidFill>
            </a:endParaRPr>
          </a:p>
          <a:p>
            <a:pPr indent="0" lvl="0" marL="0" rtl="0" algn="l">
              <a:lnSpc>
                <a:spcPct val="115000"/>
              </a:lnSpc>
              <a:spcBef>
                <a:spcPts val="0"/>
              </a:spcBef>
              <a:spcAft>
                <a:spcPts val="0"/>
              </a:spcAft>
              <a:buNone/>
            </a:pPr>
            <a:r>
              <a:rPr lang="en" sz="1300" u="sng">
                <a:solidFill>
                  <a:srgbClr val="1155CC"/>
                </a:solidFill>
                <a:hlinkClick r:id="rId5">
                  <a:extLst>
                    <a:ext uri="{A12FA001-AC4F-418D-AE19-62706E023703}">
                      <ahyp:hlinkClr val="tx"/>
                    </a:ext>
                  </a:extLst>
                </a:hlinkClick>
              </a:rPr>
              <a:t>https://en.wikipedia.org/wiki/Prokaryote</a:t>
            </a:r>
            <a:endParaRPr sz="1300">
              <a:solidFill>
                <a:srgbClr val="1155CC"/>
              </a:solidFill>
            </a:endParaRPr>
          </a:p>
          <a:p>
            <a:pPr indent="0" lvl="0" marL="0" rtl="0" algn="l">
              <a:lnSpc>
                <a:spcPct val="115000"/>
              </a:lnSpc>
              <a:spcBef>
                <a:spcPts val="0"/>
              </a:spcBef>
              <a:spcAft>
                <a:spcPts val="0"/>
              </a:spcAft>
              <a:buNone/>
            </a:pPr>
            <a:r>
              <a:t/>
            </a:r>
            <a:endParaRPr sz="1300">
              <a:solidFill>
                <a:srgbClr val="1155CC"/>
              </a:solidFill>
            </a:endParaRPr>
          </a:p>
          <a:p>
            <a:pPr indent="0" lvl="0" marL="0" rtl="0" algn="l">
              <a:lnSpc>
                <a:spcPct val="115000"/>
              </a:lnSpc>
              <a:spcBef>
                <a:spcPts val="0"/>
              </a:spcBef>
              <a:spcAft>
                <a:spcPts val="0"/>
              </a:spcAft>
              <a:buNone/>
            </a:pPr>
            <a:r>
              <a:rPr lang="en" sz="1300" u="sng">
                <a:solidFill>
                  <a:srgbClr val="1155CC"/>
                </a:solidFill>
                <a:hlinkClick r:id="rId6">
                  <a:extLst>
                    <a:ext uri="{A12FA001-AC4F-418D-AE19-62706E023703}">
                      <ahyp:hlinkClr val="tx"/>
                    </a:ext>
                  </a:extLst>
                </a:hlinkClick>
              </a:rPr>
              <a:t>https://cbe.ab.ca/about-us/school-culture-and-environment/health-and-wellness-in-school/Pages/coronavirus.aspx</a:t>
            </a:r>
            <a:endParaRPr sz="1300">
              <a:solidFill>
                <a:srgbClr val="1155CC"/>
              </a:solidFill>
            </a:endParaRPr>
          </a:p>
          <a:p>
            <a:pPr indent="0" lvl="0" marL="0" rtl="0" algn="l">
              <a:lnSpc>
                <a:spcPct val="115000"/>
              </a:lnSpc>
              <a:spcBef>
                <a:spcPts val="0"/>
              </a:spcBef>
              <a:spcAft>
                <a:spcPts val="0"/>
              </a:spcAft>
              <a:buNone/>
            </a:pPr>
            <a:r>
              <a:t/>
            </a:r>
            <a:endParaRPr sz="1300">
              <a:solidFill>
                <a:srgbClr val="1155CC"/>
              </a:solidFill>
            </a:endParaRPr>
          </a:p>
          <a:p>
            <a:pPr indent="0" lvl="0" marL="0" rtl="0" algn="l">
              <a:lnSpc>
                <a:spcPct val="115000"/>
              </a:lnSpc>
              <a:spcBef>
                <a:spcPts val="0"/>
              </a:spcBef>
              <a:spcAft>
                <a:spcPts val="0"/>
              </a:spcAft>
              <a:buNone/>
            </a:pPr>
            <a:r>
              <a:t/>
            </a:r>
            <a:endParaRPr sz="1300">
              <a:solidFill>
                <a:srgbClr val="1155CC"/>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t/>
            </a:r>
            <a:endParaRPr sz="1300">
              <a:solidFill>
                <a:srgbClr val="0000FF"/>
              </a:solidFill>
            </a:endParaRPr>
          </a:p>
          <a:p>
            <a:pPr indent="0" lvl="0" marL="0" rtl="0" algn="l">
              <a:lnSpc>
                <a:spcPct val="115000"/>
              </a:lnSpc>
              <a:spcBef>
                <a:spcPts val="0"/>
              </a:spcBef>
              <a:spcAft>
                <a:spcPts val="0"/>
              </a:spcAft>
              <a:buNone/>
            </a:pPr>
            <a:r>
              <a:t/>
            </a:r>
            <a:endParaRPr sz="1300">
              <a:solidFill>
                <a:schemeClr val="dk1"/>
              </a:solidFill>
            </a:endParaRPr>
          </a:p>
          <a:p>
            <a:pPr indent="0" lvl="0" marL="0" rtl="0" algn="l">
              <a:lnSpc>
                <a:spcPct val="115000"/>
              </a:lnSpc>
              <a:spcBef>
                <a:spcPts val="0"/>
              </a:spcBef>
              <a:spcAft>
                <a:spcPts val="0"/>
              </a:spcAft>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21" name="Shape 2521"/>
        <p:cNvGrpSpPr/>
        <p:nvPr/>
      </p:nvGrpSpPr>
      <p:grpSpPr>
        <a:xfrm>
          <a:off x="0" y="0"/>
          <a:ext cx="0" cy="0"/>
          <a:chOff x="0" y="0"/>
          <a:chExt cx="0" cy="0"/>
        </a:xfrm>
      </p:grpSpPr>
      <p:sp>
        <p:nvSpPr>
          <p:cNvPr id="2522" name="Google Shape;2522;p63"/>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Testable Question</a:t>
            </a:r>
            <a:endParaRPr/>
          </a:p>
        </p:txBody>
      </p:sp>
      <p:sp>
        <p:nvSpPr>
          <p:cNvPr id="2523" name="Google Shape;2523;p63"/>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63"/>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25" name="Google Shape;2525;p63"/>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500">
                <a:solidFill>
                  <a:schemeClr val="dk1"/>
                </a:solidFill>
                <a:latin typeface="Voces"/>
                <a:ea typeface="Voces"/>
                <a:cs typeface="Voces"/>
                <a:sym typeface="Voces"/>
              </a:rPr>
              <a:t>What surface in the school contains the most bacteria?</a:t>
            </a:r>
            <a:endParaRPr sz="3500">
              <a:solidFill>
                <a:schemeClr val="dk1"/>
              </a:solidFill>
              <a:latin typeface="Voces"/>
              <a:ea typeface="Voces"/>
              <a:cs typeface="Voces"/>
              <a:sym typeface="Voces"/>
            </a:endParaRPr>
          </a:p>
          <a:p>
            <a:pPr indent="0" lvl="0" marL="0" rtl="0" algn="l">
              <a:spcBef>
                <a:spcPts val="0"/>
              </a:spcBef>
              <a:spcAft>
                <a:spcPts val="0"/>
              </a:spcAft>
              <a:buNone/>
            </a:pPr>
            <a:r>
              <a:t/>
            </a:r>
            <a:endParaRPr sz="3500">
              <a:solidFill>
                <a:schemeClr val="dk1"/>
              </a:solidFill>
              <a:latin typeface="Voces"/>
              <a:ea typeface="Voces"/>
              <a:cs typeface="Voces"/>
              <a:sym typeface="Voce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29" name="Shape 2529"/>
        <p:cNvGrpSpPr/>
        <p:nvPr/>
      </p:nvGrpSpPr>
      <p:grpSpPr>
        <a:xfrm>
          <a:off x="0" y="0"/>
          <a:ext cx="0" cy="0"/>
          <a:chOff x="0" y="0"/>
          <a:chExt cx="0" cy="0"/>
        </a:xfrm>
      </p:grpSpPr>
      <p:sp>
        <p:nvSpPr>
          <p:cNvPr id="2530" name="Google Shape;2530;p64"/>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Research pt1</a:t>
            </a:r>
            <a:endParaRPr/>
          </a:p>
        </p:txBody>
      </p:sp>
      <p:sp>
        <p:nvSpPr>
          <p:cNvPr id="2531" name="Google Shape;2531;p64"/>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64"/>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33" name="Google Shape;2533;p64"/>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Bacteria are microscopic single-celled organisms that serve a purpose in all organisms. Most bacteria are useful and serve a purpose within an organism, such as bifidobacteria, which help with digestion, </a:t>
            </a:r>
            <a:r>
              <a:rPr lang="en" sz="1500">
                <a:solidFill>
                  <a:schemeClr val="dk1"/>
                </a:solidFill>
                <a:latin typeface="Voces"/>
                <a:ea typeface="Voces"/>
                <a:cs typeface="Voces"/>
                <a:sym typeface="Voces"/>
              </a:rPr>
              <a:t>infection</a:t>
            </a:r>
            <a:r>
              <a:rPr lang="en" sz="1500">
                <a:solidFill>
                  <a:schemeClr val="dk1"/>
                </a:solidFill>
                <a:latin typeface="Voces"/>
                <a:ea typeface="Voces"/>
                <a:cs typeface="Voces"/>
                <a:sym typeface="Voces"/>
              </a:rPr>
              <a:t> prevention and the production of compounds such as B vitamins. Then there are harmful bacteria that can weaken the immune system with viruses, and are spread through contact with an infected surface. An example of harmful bacteria would </a:t>
            </a:r>
            <a:r>
              <a:rPr lang="en" sz="1500">
                <a:solidFill>
                  <a:schemeClr val="dk1"/>
                </a:solidFill>
                <a:latin typeface="Voces"/>
                <a:ea typeface="Voces"/>
                <a:cs typeface="Voces"/>
                <a:sym typeface="Voces"/>
              </a:rPr>
              <a:t>be</a:t>
            </a:r>
            <a:r>
              <a:rPr lang="en" sz="1500">
                <a:solidFill>
                  <a:schemeClr val="dk1"/>
                </a:solidFill>
                <a:latin typeface="Voces"/>
                <a:ea typeface="Voces"/>
                <a:cs typeface="Voces"/>
                <a:sym typeface="Voces"/>
              </a:rPr>
              <a:t> salmonella.</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p:txBody>
      </p:sp>
      <p:sp>
        <p:nvSpPr>
          <p:cNvPr id="2534" name="Google Shape;2534;p64"/>
          <p:cNvSpPr txBox="1"/>
          <p:nvPr/>
        </p:nvSpPr>
        <p:spPr>
          <a:xfrm>
            <a:off x="920175" y="4774200"/>
            <a:ext cx="59142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latin typeface="Voces"/>
              <a:ea typeface="Voces"/>
              <a:cs typeface="Voces"/>
              <a:sym typeface="Voce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38" name="Shape 2538"/>
        <p:cNvGrpSpPr/>
        <p:nvPr/>
      </p:nvGrpSpPr>
      <p:grpSpPr>
        <a:xfrm>
          <a:off x="0" y="0"/>
          <a:ext cx="0" cy="0"/>
          <a:chOff x="0" y="0"/>
          <a:chExt cx="0" cy="0"/>
        </a:xfrm>
      </p:grpSpPr>
      <p:sp>
        <p:nvSpPr>
          <p:cNvPr id="2539" name="Google Shape;2539;p65"/>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a:t>
            </a:r>
            <a:r>
              <a:rPr lang="en"/>
              <a:t>ound Researc</a:t>
            </a:r>
            <a:r>
              <a:rPr lang="en"/>
              <a:t>h pt2</a:t>
            </a:r>
            <a:endParaRPr/>
          </a:p>
        </p:txBody>
      </p:sp>
      <p:sp>
        <p:nvSpPr>
          <p:cNvPr id="2540" name="Google Shape;2540;p65"/>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65"/>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42" name="Google Shape;2542;p65"/>
          <p:cNvSpPr txBox="1"/>
          <p:nvPr/>
        </p:nvSpPr>
        <p:spPr>
          <a:xfrm>
            <a:off x="794425" y="884075"/>
            <a:ext cx="7341300" cy="28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Bacteria </a:t>
            </a:r>
            <a:r>
              <a:rPr lang="en" sz="1500">
                <a:solidFill>
                  <a:schemeClr val="dk1"/>
                </a:solidFill>
                <a:latin typeface="Voces"/>
                <a:ea typeface="Voces"/>
                <a:cs typeface="Voces"/>
                <a:sym typeface="Voces"/>
              </a:rPr>
              <a:t>thrive in moist, warm, and dark environments. This means that schools are great breeding grounds for thousands of different kinds of </a:t>
            </a:r>
            <a:r>
              <a:rPr lang="en" sz="1500">
                <a:solidFill>
                  <a:schemeClr val="dk1"/>
                </a:solidFill>
                <a:latin typeface="Voces"/>
                <a:ea typeface="Voces"/>
                <a:cs typeface="Voces"/>
                <a:sym typeface="Voces"/>
              </a:rPr>
              <a:t>bacteria </a:t>
            </a:r>
            <a:r>
              <a:rPr lang="en" sz="1500">
                <a:solidFill>
                  <a:schemeClr val="dk1"/>
                </a:solidFill>
                <a:latin typeface="Voces"/>
                <a:ea typeface="Voces"/>
                <a:cs typeface="Voces"/>
                <a:sym typeface="Voces"/>
              </a:rPr>
              <a:t>to reproduce. Bacteria reproduce asexually by </a:t>
            </a:r>
            <a:r>
              <a:rPr lang="en" sz="1500">
                <a:solidFill>
                  <a:schemeClr val="dk1"/>
                </a:solidFill>
                <a:latin typeface="Voces"/>
                <a:ea typeface="Voces"/>
                <a:cs typeface="Voces"/>
                <a:sym typeface="Voces"/>
              </a:rPr>
              <a:t>mitosis or meiosis</a:t>
            </a:r>
            <a:r>
              <a:rPr lang="en" sz="1500">
                <a:solidFill>
                  <a:schemeClr val="dk1"/>
                </a:solidFill>
                <a:latin typeface="Voces"/>
                <a:ea typeface="Voces"/>
                <a:cs typeface="Voces"/>
                <a:sym typeface="Voces"/>
              </a:rPr>
              <a:t>. </a:t>
            </a:r>
            <a:r>
              <a:rPr lang="en" sz="1500">
                <a:solidFill>
                  <a:schemeClr val="dk1"/>
                </a:solidFill>
                <a:latin typeface="Voces"/>
                <a:ea typeface="Voces"/>
                <a:cs typeface="Voces"/>
                <a:sym typeface="Voces"/>
              </a:rPr>
              <a:t>Mitosis</a:t>
            </a:r>
            <a:r>
              <a:rPr lang="en" sz="1500">
                <a:solidFill>
                  <a:schemeClr val="dk1"/>
                </a:solidFill>
                <a:latin typeface="Voces"/>
                <a:ea typeface="Voces"/>
                <a:cs typeface="Voces"/>
                <a:sym typeface="Voces"/>
              </a:rPr>
              <a:t> is when a cell duplicates itself completely and splits into 2 identical daughter cells. Meiosis is when a cell divides itself twice to produce 4 cells containing half the original amount of genetic information. Bacteria also reproduce using </a:t>
            </a:r>
            <a:r>
              <a:rPr lang="en" sz="1500">
                <a:solidFill>
                  <a:schemeClr val="dk1"/>
                </a:solidFill>
                <a:latin typeface="Voces"/>
                <a:ea typeface="Voces"/>
                <a:cs typeface="Voces"/>
                <a:sym typeface="Voces"/>
              </a:rPr>
              <a:t>binary fission</a:t>
            </a:r>
            <a:r>
              <a:rPr lang="en" sz="1500">
                <a:solidFill>
                  <a:schemeClr val="dk1"/>
                </a:solidFill>
                <a:latin typeface="Voces"/>
                <a:ea typeface="Voces"/>
                <a:cs typeface="Voces"/>
                <a:sym typeface="Voces"/>
              </a:rPr>
              <a:t>. Binary fission is nearly the same as mitosis, but mitosis is used for the growth of organisms, while binary fission is for reproduction. Binary fission is also simpler because it uses</a:t>
            </a:r>
            <a:r>
              <a:rPr lang="en" sz="1500">
                <a:solidFill>
                  <a:schemeClr val="dk1"/>
                </a:solidFill>
                <a:latin typeface="Voces"/>
                <a:ea typeface="Voces"/>
                <a:cs typeface="Voces"/>
                <a:sym typeface="Voces"/>
              </a:rPr>
              <a:t> prokaryotic c</a:t>
            </a:r>
            <a:r>
              <a:rPr lang="en" sz="1500">
                <a:solidFill>
                  <a:schemeClr val="dk1"/>
                </a:solidFill>
                <a:latin typeface="Voces"/>
                <a:ea typeface="Voces"/>
                <a:cs typeface="Voces"/>
                <a:sym typeface="Voces"/>
              </a:rPr>
              <a:t>ells, instead of mitosis, which uses eukaryotic cells. This is because the c</a:t>
            </a:r>
            <a:r>
              <a:rPr lang="en" sz="1500">
                <a:solidFill>
                  <a:schemeClr val="dk1"/>
                </a:solidFill>
                <a:latin typeface="Voces"/>
                <a:ea typeface="Voces"/>
                <a:cs typeface="Voces"/>
                <a:sym typeface="Voces"/>
              </a:rPr>
              <a:t>ell structure</a:t>
            </a:r>
            <a:r>
              <a:rPr lang="en" sz="1500">
                <a:solidFill>
                  <a:schemeClr val="dk1"/>
                </a:solidFill>
                <a:latin typeface="Voces"/>
                <a:ea typeface="Voces"/>
                <a:cs typeface="Voces"/>
                <a:sym typeface="Voces"/>
              </a:rPr>
              <a:t> of a prokaryotic cell is simpler than that of a eukaryotic cell. Prokaryotic cells are single celled organisms that </a:t>
            </a:r>
            <a:r>
              <a:rPr lang="en" sz="1500">
                <a:solidFill>
                  <a:schemeClr val="dk1"/>
                </a:solidFill>
                <a:latin typeface="Voces"/>
                <a:ea typeface="Voces"/>
                <a:cs typeface="Voces"/>
                <a:sym typeface="Voces"/>
              </a:rPr>
              <a:t>don't</a:t>
            </a:r>
            <a:r>
              <a:rPr lang="en" sz="1500">
                <a:solidFill>
                  <a:schemeClr val="dk1"/>
                </a:solidFill>
                <a:latin typeface="Voces"/>
                <a:ea typeface="Voces"/>
                <a:cs typeface="Voces"/>
                <a:sym typeface="Voces"/>
              </a:rPr>
              <a:t> have a nucleus in comparison to eukaryotic cells which do contain a </a:t>
            </a:r>
            <a:r>
              <a:rPr lang="en" sz="1500">
                <a:solidFill>
                  <a:schemeClr val="dk1"/>
                </a:solidFill>
                <a:latin typeface="Voces"/>
                <a:ea typeface="Voces"/>
                <a:cs typeface="Voces"/>
                <a:sym typeface="Voces"/>
              </a:rPr>
              <a:t>nucleus</a:t>
            </a:r>
            <a:r>
              <a:rPr lang="en" sz="1500">
                <a:solidFill>
                  <a:schemeClr val="dk1"/>
                </a:solidFill>
                <a:latin typeface="Voces"/>
                <a:ea typeface="Voces"/>
                <a:cs typeface="Voces"/>
                <a:sym typeface="Voces"/>
              </a:rPr>
              <a:t>. </a:t>
            </a:r>
            <a:endParaRPr sz="1500">
              <a:solidFill>
                <a:schemeClr val="dk1"/>
              </a:solidFill>
              <a:latin typeface="Voces"/>
              <a:ea typeface="Voces"/>
              <a:cs typeface="Voces"/>
              <a:sym typeface="Voce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46" name="Shape 2546"/>
        <p:cNvGrpSpPr/>
        <p:nvPr/>
      </p:nvGrpSpPr>
      <p:grpSpPr>
        <a:xfrm>
          <a:off x="0" y="0"/>
          <a:ext cx="0" cy="0"/>
          <a:chOff x="0" y="0"/>
          <a:chExt cx="0" cy="0"/>
        </a:xfrm>
      </p:grpSpPr>
      <p:sp>
        <p:nvSpPr>
          <p:cNvPr id="2547" name="Google Shape;2547;p66"/>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Research pt3</a:t>
            </a:r>
            <a:endParaRPr/>
          </a:p>
        </p:txBody>
      </p:sp>
      <p:sp>
        <p:nvSpPr>
          <p:cNvPr id="2548" name="Google Shape;2548;p66"/>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66"/>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50" name="Google Shape;2550;p66"/>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Voces"/>
                <a:ea typeface="Voces"/>
                <a:cs typeface="Voces"/>
                <a:sym typeface="Voces"/>
              </a:rPr>
              <a:t>For these cells to reproduce, they must have the right environment to do so. I am creating that environment for the bacteria with nutrient agar which provides a rich environment for bacteria to grow. </a:t>
            </a:r>
            <a:r>
              <a:rPr lang="en" sz="1500">
                <a:solidFill>
                  <a:schemeClr val="dk1"/>
                </a:solidFill>
                <a:latin typeface="Voces"/>
                <a:ea typeface="Voces"/>
                <a:cs typeface="Voces"/>
                <a:sym typeface="Voces"/>
              </a:rPr>
              <a:t>Nutrient </a:t>
            </a:r>
            <a:r>
              <a:rPr lang="en" sz="1500">
                <a:solidFill>
                  <a:schemeClr val="dk1"/>
                </a:solidFill>
                <a:latin typeface="Voces"/>
                <a:ea typeface="Voces"/>
                <a:cs typeface="Voces"/>
                <a:sym typeface="Voces"/>
              </a:rPr>
              <a:t>agar is a cushion of nutrients </a:t>
            </a:r>
            <a:r>
              <a:rPr lang="en" sz="1500">
                <a:solidFill>
                  <a:schemeClr val="dk1"/>
                </a:solidFill>
                <a:latin typeface="Voces"/>
                <a:ea typeface="Voces"/>
                <a:cs typeface="Voces"/>
                <a:sym typeface="Voces"/>
              </a:rPr>
              <a:t>for bacteria to grow on while not being a material that mold can eat through. Nutrient agar contains moisture and nutrients that fungi absorb when they grow on it. </a:t>
            </a:r>
            <a:endParaRPr sz="1500">
              <a:solidFill>
                <a:schemeClr val="dk1"/>
              </a:solidFill>
              <a:latin typeface="Voces"/>
              <a:ea typeface="Voces"/>
              <a:cs typeface="Voces"/>
              <a:sym typeface="Voces"/>
            </a:endParaRPr>
          </a:p>
          <a:p>
            <a:pPr indent="0" lvl="0" marL="0" rtl="0" algn="l">
              <a:spcBef>
                <a:spcPts val="0"/>
              </a:spcBef>
              <a:spcAft>
                <a:spcPts val="0"/>
              </a:spcAft>
              <a:buNone/>
            </a:pPr>
            <a:r>
              <a:t/>
            </a:r>
            <a:endParaRPr sz="1500">
              <a:solidFill>
                <a:schemeClr val="dk1"/>
              </a:solidFill>
              <a:latin typeface="Voces"/>
              <a:ea typeface="Voces"/>
              <a:cs typeface="Voces"/>
              <a:sym typeface="Voces"/>
            </a:endParaRPr>
          </a:p>
          <a:p>
            <a:pPr indent="0" lvl="0" marL="0" rtl="0" algn="l">
              <a:spcBef>
                <a:spcPts val="0"/>
              </a:spcBef>
              <a:spcAft>
                <a:spcPts val="0"/>
              </a:spcAft>
              <a:buNone/>
            </a:pPr>
            <a:r>
              <a:rPr lang="en" sz="1500">
                <a:solidFill>
                  <a:schemeClr val="dk1"/>
                </a:solidFill>
                <a:latin typeface="Voces"/>
                <a:ea typeface="Voces"/>
                <a:cs typeface="Voces"/>
                <a:sym typeface="Voces"/>
              </a:rPr>
              <a:t>Bacteria are some of the fastest-reproducing organisms in the world. Some species of bacteria can double in 4 to 20 minutes! These bacteria can grow to visible quantities within hours. This is only some species of bacteria under the right nutrient-rich conditions. </a:t>
            </a:r>
            <a:endParaRPr sz="1500">
              <a:solidFill>
                <a:schemeClr val="dk1"/>
              </a:solidFill>
              <a:latin typeface="Voces"/>
              <a:ea typeface="Voces"/>
              <a:cs typeface="Voces"/>
              <a:sym typeface="Voce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54" name="Shape 2554"/>
        <p:cNvGrpSpPr/>
        <p:nvPr/>
      </p:nvGrpSpPr>
      <p:grpSpPr>
        <a:xfrm>
          <a:off x="0" y="0"/>
          <a:ext cx="0" cy="0"/>
          <a:chOff x="0" y="0"/>
          <a:chExt cx="0" cy="0"/>
        </a:xfrm>
      </p:grpSpPr>
      <p:sp>
        <p:nvSpPr>
          <p:cNvPr id="2555" name="Google Shape;2555;p67"/>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Hypothesis</a:t>
            </a:r>
            <a:endParaRPr/>
          </a:p>
        </p:txBody>
      </p:sp>
      <p:sp>
        <p:nvSpPr>
          <p:cNvPr id="2556" name="Google Shape;2556;p67"/>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67"/>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58" name="Google Shape;2558;p67"/>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Voces"/>
                <a:ea typeface="Voces"/>
                <a:cs typeface="Voces"/>
                <a:sym typeface="Voces"/>
              </a:rPr>
              <a:t>If I swab 10 different surfaces in the school, then I believe that the </a:t>
            </a:r>
            <a:r>
              <a:rPr b="1" lang="en" sz="2800">
                <a:solidFill>
                  <a:schemeClr val="dk1"/>
                </a:solidFill>
                <a:latin typeface="Voces"/>
                <a:ea typeface="Voces"/>
                <a:cs typeface="Voces"/>
                <a:sym typeface="Voces"/>
              </a:rPr>
              <a:t>chromebook</a:t>
            </a:r>
            <a:r>
              <a:rPr lang="en" sz="2800">
                <a:solidFill>
                  <a:schemeClr val="dk1"/>
                </a:solidFill>
                <a:latin typeface="Voces"/>
                <a:ea typeface="Voces"/>
                <a:cs typeface="Voces"/>
                <a:sym typeface="Voces"/>
              </a:rPr>
              <a:t> from the grade 8 cart will be the dirtiest because it is used the most and cleaned the least.</a:t>
            </a:r>
            <a:endParaRPr sz="2800">
              <a:solidFill>
                <a:schemeClr val="dk1"/>
              </a:solidFill>
              <a:latin typeface="Voces"/>
              <a:ea typeface="Voces"/>
              <a:cs typeface="Voces"/>
              <a:sym typeface="Voces"/>
            </a:endParaRPr>
          </a:p>
          <a:p>
            <a:pPr indent="0" lvl="0" marL="0" rtl="0" algn="l">
              <a:spcBef>
                <a:spcPts val="0"/>
              </a:spcBef>
              <a:spcAft>
                <a:spcPts val="0"/>
              </a:spcAft>
              <a:buNone/>
            </a:pPr>
            <a:r>
              <a:t/>
            </a:r>
            <a:endParaRPr sz="2800">
              <a:solidFill>
                <a:schemeClr val="dk1"/>
              </a:solidFill>
              <a:latin typeface="Voces"/>
              <a:ea typeface="Voces"/>
              <a:cs typeface="Voces"/>
              <a:sym typeface="Voces"/>
            </a:endParaRPr>
          </a:p>
          <a:p>
            <a:pPr indent="0" lvl="0" marL="0" rtl="0" algn="l">
              <a:spcBef>
                <a:spcPts val="0"/>
              </a:spcBef>
              <a:spcAft>
                <a:spcPts val="0"/>
              </a:spcAft>
              <a:buNone/>
            </a:pPr>
            <a:r>
              <a:t/>
            </a:r>
            <a:endParaRPr sz="2800">
              <a:solidFill>
                <a:schemeClr val="dk1"/>
              </a:solidFill>
              <a:latin typeface="Voces"/>
              <a:ea typeface="Voces"/>
              <a:cs typeface="Voces"/>
              <a:sym typeface="Voce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62" name="Shape 2562"/>
        <p:cNvGrpSpPr/>
        <p:nvPr/>
      </p:nvGrpSpPr>
      <p:grpSpPr>
        <a:xfrm>
          <a:off x="0" y="0"/>
          <a:ext cx="0" cy="0"/>
          <a:chOff x="0" y="0"/>
          <a:chExt cx="0" cy="0"/>
        </a:xfrm>
      </p:grpSpPr>
      <p:sp>
        <p:nvSpPr>
          <p:cNvPr id="2563" name="Google Shape;2563;p68"/>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a:t>
            </a:r>
            <a:endParaRPr/>
          </a:p>
        </p:txBody>
      </p:sp>
      <p:sp>
        <p:nvSpPr>
          <p:cNvPr id="2564" name="Google Shape;2564;p68"/>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68"/>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66" name="Google Shape;2566;p68"/>
          <p:cNvSpPr txBox="1"/>
          <p:nvPr/>
        </p:nvSpPr>
        <p:spPr>
          <a:xfrm>
            <a:off x="803550" y="1251400"/>
            <a:ext cx="7341300" cy="3602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 sz="1700"/>
              <a:t>10 sterilized petri dishes </a:t>
            </a:r>
            <a:endParaRPr sz="1700"/>
          </a:p>
          <a:p>
            <a:pPr indent="-336550" lvl="0" marL="457200" rtl="0" algn="l">
              <a:lnSpc>
                <a:spcPct val="115000"/>
              </a:lnSpc>
              <a:spcBef>
                <a:spcPts val="0"/>
              </a:spcBef>
              <a:spcAft>
                <a:spcPts val="0"/>
              </a:spcAft>
              <a:buSzPts val="1700"/>
              <a:buChar char="●"/>
            </a:pPr>
            <a:r>
              <a:rPr lang="en" sz="1700"/>
              <a:t>10 swabs for bacteria collection</a:t>
            </a:r>
            <a:endParaRPr sz="1700"/>
          </a:p>
          <a:p>
            <a:pPr indent="-336550" lvl="0" marL="457200" rtl="0" algn="l">
              <a:lnSpc>
                <a:spcPct val="115000"/>
              </a:lnSpc>
              <a:spcBef>
                <a:spcPts val="0"/>
              </a:spcBef>
              <a:spcAft>
                <a:spcPts val="0"/>
              </a:spcAft>
              <a:buSzPts val="1700"/>
              <a:buChar char="●"/>
            </a:pPr>
            <a:r>
              <a:rPr lang="en" sz="1700"/>
              <a:t>10 clean swab holders</a:t>
            </a:r>
            <a:endParaRPr sz="1700"/>
          </a:p>
          <a:p>
            <a:pPr indent="-336550" lvl="0" marL="457200" rtl="0" algn="l">
              <a:lnSpc>
                <a:spcPct val="115000"/>
              </a:lnSpc>
              <a:spcBef>
                <a:spcPts val="0"/>
              </a:spcBef>
              <a:spcAft>
                <a:spcPts val="0"/>
              </a:spcAft>
              <a:buSzPts val="1700"/>
              <a:buChar char="●"/>
            </a:pPr>
            <a:r>
              <a:rPr lang="en" sz="1700"/>
              <a:t>Enough Nutrient Agar for 10 petri dishes</a:t>
            </a:r>
            <a:endParaRPr sz="1700"/>
          </a:p>
          <a:p>
            <a:pPr indent="-336550" lvl="0" marL="457200" rtl="0" algn="l">
              <a:lnSpc>
                <a:spcPct val="115000"/>
              </a:lnSpc>
              <a:spcBef>
                <a:spcPts val="0"/>
              </a:spcBef>
              <a:spcAft>
                <a:spcPts val="0"/>
              </a:spcAft>
              <a:buSzPts val="1700"/>
              <a:buChar char="●"/>
            </a:pPr>
            <a:r>
              <a:rPr lang="en" sz="1700"/>
              <a:t>Boiling Water</a:t>
            </a:r>
            <a:endParaRPr sz="1700"/>
          </a:p>
          <a:p>
            <a:pPr indent="-336550" lvl="0" marL="457200" rtl="0" algn="l">
              <a:lnSpc>
                <a:spcPct val="115000"/>
              </a:lnSpc>
              <a:spcBef>
                <a:spcPts val="0"/>
              </a:spcBef>
              <a:spcAft>
                <a:spcPts val="0"/>
              </a:spcAft>
              <a:buSzPts val="1700"/>
              <a:buChar char="●"/>
            </a:pPr>
            <a:r>
              <a:rPr lang="en" sz="1700"/>
              <a:t>1 Sharpie</a:t>
            </a:r>
            <a:endParaRPr sz="1700"/>
          </a:p>
          <a:p>
            <a:pPr indent="-336550" lvl="0" marL="457200" rtl="0" algn="l">
              <a:lnSpc>
                <a:spcPct val="115000"/>
              </a:lnSpc>
              <a:spcBef>
                <a:spcPts val="0"/>
              </a:spcBef>
              <a:spcAft>
                <a:spcPts val="0"/>
              </a:spcAft>
              <a:buSzPts val="1700"/>
              <a:buChar char="●"/>
            </a:pPr>
            <a:r>
              <a:rPr lang="en" sz="1700"/>
              <a:t>1 large pot</a:t>
            </a:r>
            <a:endParaRPr sz="1700"/>
          </a:p>
          <a:p>
            <a:pPr indent="-336550" lvl="0" marL="457200" rtl="0" algn="l">
              <a:lnSpc>
                <a:spcPct val="115000"/>
              </a:lnSpc>
              <a:spcBef>
                <a:spcPts val="0"/>
              </a:spcBef>
              <a:spcAft>
                <a:spcPts val="0"/>
              </a:spcAft>
              <a:buSzPts val="1700"/>
              <a:buChar char="●"/>
            </a:pPr>
            <a:r>
              <a:rPr lang="en" sz="1700"/>
              <a:t>1 pair of tongs</a:t>
            </a:r>
            <a:endParaRPr sz="1700"/>
          </a:p>
          <a:p>
            <a:pPr indent="-336550" lvl="0" marL="457200" rtl="0" algn="l">
              <a:lnSpc>
                <a:spcPct val="115000"/>
              </a:lnSpc>
              <a:spcBef>
                <a:spcPts val="0"/>
              </a:spcBef>
              <a:spcAft>
                <a:spcPts val="0"/>
              </a:spcAft>
              <a:buSzPts val="1700"/>
              <a:buChar char="●"/>
            </a:pPr>
            <a:r>
              <a:rPr lang="en" sz="1700"/>
              <a:t>1 large plastic bag</a:t>
            </a:r>
            <a:endParaRPr sz="1700"/>
          </a:p>
          <a:p>
            <a:pPr indent="-336550" lvl="0" marL="457200" rtl="0" algn="l">
              <a:lnSpc>
                <a:spcPct val="115000"/>
              </a:lnSpc>
              <a:spcBef>
                <a:spcPts val="0"/>
              </a:spcBef>
              <a:spcAft>
                <a:spcPts val="0"/>
              </a:spcAft>
              <a:buSzPts val="1700"/>
              <a:buChar char="●"/>
            </a:pPr>
            <a:r>
              <a:rPr lang="en" sz="1700"/>
              <a:t>Small pot</a:t>
            </a:r>
            <a:endParaRPr sz="1700"/>
          </a:p>
          <a:p>
            <a:pPr indent="-336550" lvl="0" marL="457200" rtl="0" algn="l">
              <a:lnSpc>
                <a:spcPct val="115000"/>
              </a:lnSpc>
              <a:spcBef>
                <a:spcPts val="0"/>
              </a:spcBef>
              <a:spcAft>
                <a:spcPts val="0"/>
              </a:spcAft>
              <a:buSzPts val="1700"/>
              <a:buChar char="●"/>
            </a:pPr>
            <a:r>
              <a:rPr lang="en" sz="1700"/>
              <a:t>Lightbox &amp; smartphone for photographing the petri dishes</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70" name="Shape 2570"/>
        <p:cNvGrpSpPr/>
        <p:nvPr/>
      </p:nvGrpSpPr>
      <p:grpSpPr>
        <a:xfrm>
          <a:off x="0" y="0"/>
          <a:ext cx="0" cy="0"/>
          <a:chOff x="0" y="0"/>
          <a:chExt cx="0" cy="0"/>
        </a:xfrm>
      </p:grpSpPr>
      <p:sp>
        <p:nvSpPr>
          <p:cNvPr id="2571" name="Google Shape;2571;p69"/>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Variables</a:t>
            </a:r>
            <a:endParaRPr/>
          </a:p>
        </p:txBody>
      </p:sp>
      <p:sp>
        <p:nvSpPr>
          <p:cNvPr id="2572" name="Google Shape;2572;p69"/>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69"/>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74" name="Google Shape;2574;p69"/>
          <p:cNvSpPr txBox="1"/>
          <p:nvPr/>
        </p:nvSpPr>
        <p:spPr>
          <a:xfrm>
            <a:off x="3570450" y="1958025"/>
            <a:ext cx="7341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Voces"/>
              <a:ea typeface="Voces"/>
              <a:cs typeface="Voces"/>
              <a:sym typeface="Voces"/>
            </a:endParaRPr>
          </a:p>
        </p:txBody>
      </p:sp>
      <p:graphicFrame>
        <p:nvGraphicFramePr>
          <p:cNvPr id="2575" name="Google Shape;2575;p69"/>
          <p:cNvGraphicFramePr/>
          <p:nvPr/>
        </p:nvGraphicFramePr>
        <p:xfrm>
          <a:off x="933925" y="2000250"/>
          <a:ext cx="3000000" cy="3000000"/>
        </p:xfrm>
        <a:graphic>
          <a:graphicData uri="http://schemas.openxmlformats.org/drawingml/2006/table">
            <a:tbl>
              <a:tblPr>
                <a:noFill/>
                <a:tableStyleId>{E3E8877D-57C3-40DD-A19B-A30373BCC2DA}</a:tableStyleId>
              </a:tblPr>
              <a:tblGrid>
                <a:gridCol w="2486750"/>
                <a:gridCol w="4770825"/>
              </a:tblGrid>
              <a:tr h="381000">
                <a:tc>
                  <a:txBody>
                    <a:bodyPr/>
                    <a:lstStyle/>
                    <a:p>
                      <a:pPr indent="0" lvl="0" marL="0" rtl="0" algn="l">
                        <a:spcBef>
                          <a:spcPts val="0"/>
                        </a:spcBef>
                        <a:spcAft>
                          <a:spcPts val="0"/>
                        </a:spcAft>
                        <a:buNone/>
                      </a:pPr>
                      <a:r>
                        <a:rPr lang="en"/>
                        <a:t>Constant Variables</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Day swabbed</a:t>
                      </a:r>
                      <a:endParaRPr/>
                    </a:p>
                    <a:p>
                      <a:pPr indent="0" lvl="0" marL="0" rtl="0" algn="l">
                        <a:spcBef>
                          <a:spcPts val="0"/>
                        </a:spcBef>
                        <a:spcAft>
                          <a:spcPts val="0"/>
                        </a:spcAft>
                        <a:buNone/>
                      </a:pPr>
                      <a:r>
                        <a:rPr lang="en"/>
                        <a:t>Temp of petri dishes</a:t>
                      </a:r>
                      <a:endParaRPr/>
                    </a:p>
                    <a:p>
                      <a:pPr indent="0" lvl="0" marL="0" rtl="0" algn="l">
                        <a:spcBef>
                          <a:spcPts val="0"/>
                        </a:spcBef>
                        <a:spcAft>
                          <a:spcPts val="0"/>
                        </a:spcAft>
                        <a:buNone/>
                      </a:pPr>
                      <a:r>
                        <a:rPr lang="en"/>
                        <a:t>Amount of nutrient agar</a:t>
                      </a:r>
                      <a:endParaRPr/>
                    </a:p>
                    <a:p>
                      <a:pPr indent="0" lvl="0" marL="0" rtl="0" algn="l">
                        <a:spcBef>
                          <a:spcPts val="0"/>
                        </a:spcBef>
                        <a:spcAft>
                          <a:spcPts val="0"/>
                        </a:spcAft>
                        <a:buNone/>
                      </a:pPr>
                      <a:r>
                        <a:rPr lang="en"/>
                        <a:t>Type of swab </a:t>
                      </a:r>
                      <a:endParaRPr/>
                    </a:p>
                    <a:p>
                      <a:pPr indent="0" lvl="0" marL="0" rtl="0" algn="l">
                        <a:spcBef>
                          <a:spcPts val="0"/>
                        </a:spcBef>
                        <a:spcAft>
                          <a:spcPts val="0"/>
                        </a:spcAft>
                        <a:buNone/>
                      </a:pPr>
                      <a:r>
                        <a:rPr lang="en"/>
                        <a:t>Temp of agar when swabbed</a:t>
                      </a:r>
                      <a:endParaRPr/>
                    </a:p>
                    <a:p>
                      <a:pPr indent="0" lvl="0" marL="0" rtl="0" algn="l">
                        <a:spcBef>
                          <a:spcPts val="0"/>
                        </a:spcBef>
                        <a:spcAft>
                          <a:spcPts val="0"/>
                        </a:spcAft>
                        <a:buNone/>
                      </a:pPr>
                      <a:r>
                        <a:rPr lang="en"/>
                        <a:t>Agar</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Manipulated Variable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Location/Item Swabbed</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Responding Variable</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Amount of bacteria grown</a:t>
                      </a:r>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79" name="Shape 2579"/>
        <p:cNvGrpSpPr/>
        <p:nvPr/>
      </p:nvGrpSpPr>
      <p:grpSpPr>
        <a:xfrm>
          <a:off x="0" y="0"/>
          <a:ext cx="0" cy="0"/>
          <a:chOff x="0" y="0"/>
          <a:chExt cx="0" cy="0"/>
        </a:xfrm>
      </p:grpSpPr>
      <p:sp>
        <p:nvSpPr>
          <p:cNvPr id="2580" name="Google Shape;2580;p70"/>
          <p:cNvSpPr txBox="1"/>
          <p:nvPr>
            <p:ph type="ctrTitle"/>
          </p:nvPr>
        </p:nvSpPr>
        <p:spPr>
          <a:xfrm>
            <a:off x="713250" y="420624"/>
            <a:ext cx="7717500" cy="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Procedure-Set Up</a:t>
            </a:r>
            <a:endParaRPr/>
          </a:p>
        </p:txBody>
      </p:sp>
      <p:sp>
        <p:nvSpPr>
          <p:cNvPr id="2581" name="Google Shape;2581;p70"/>
          <p:cNvSpPr/>
          <p:nvPr/>
        </p:nvSpPr>
        <p:spPr>
          <a:xfrm>
            <a:off x="564925" y="5240650"/>
            <a:ext cx="23850" cy="19250"/>
          </a:xfrm>
          <a:custGeom>
            <a:rect b="b" l="l" r="r" t="t"/>
            <a:pathLst>
              <a:path extrusionOk="0" h="770" w="954">
                <a:moveTo>
                  <a:pt x="477" y="0"/>
                </a:moveTo>
                <a:cubicBezTo>
                  <a:pt x="0" y="37"/>
                  <a:pt x="0" y="733"/>
                  <a:pt x="477" y="770"/>
                </a:cubicBezTo>
                <a:cubicBezTo>
                  <a:pt x="953" y="733"/>
                  <a:pt x="953" y="37"/>
                  <a:pt x="4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70"/>
          <p:cNvSpPr/>
          <p:nvPr/>
        </p:nvSpPr>
        <p:spPr>
          <a:xfrm>
            <a:off x="447875" y="3987325"/>
            <a:ext cx="1322400" cy="1156200"/>
          </a:xfrm>
          <a:prstGeom prst="snip1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oces"/>
              <a:ea typeface="Voces"/>
              <a:cs typeface="Voces"/>
              <a:sym typeface="Voces"/>
            </a:endParaRPr>
          </a:p>
        </p:txBody>
      </p:sp>
      <p:sp>
        <p:nvSpPr>
          <p:cNvPr id="2583" name="Google Shape;2583;p70"/>
          <p:cNvSpPr txBox="1"/>
          <p:nvPr/>
        </p:nvSpPr>
        <p:spPr>
          <a:xfrm>
            <a:off x="794425" y="1196700"/>
            <a:ext cx="7341300" cy="360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Fill a large pot about half way to full with water</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Boil the water</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Once boiled, turn off the heat</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Dip tongs into boiling water for about 10 seconds</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Place all petri dishes into the hot water </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Let them sit in the water for about 30 seconds</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Take them out with the sterilized tongs and transfer to a large ziplock bag</a:t>
            </a:r>
            <a:endParaRPr sz="1800">
              <a:solidFill>
                <a:schemeClr val="dk1"/>
              </a:solidFill>
              <a:latin typeface="Voces"/>
              <a:ea typeface="Voces"/>
              <a:cs typeface="Voces"/>
              <a:sym typeface="Voces"/>
            </a:endParaRPr>
          </a:p>
          <a:p>
            <a:pPr indent="-342900" lvl="0" marL="457200" rtl="0" algn="l">
              <a:spcBef>
                <a:spcPts val="0"/>
              </a:spcBef>
              <a:spcAft>
                <a:spcPts val="0"/>
              </a:spcAft>
              <a:buClr>
                <a:schemeClr val="dk1"/>
              </a:buClr>
              <a:buSzPts val="1800"/>
              <a:buFont typeface="Voces"/>
              <a:buChar char="●"/>
            </a:pPr>
            <a:r>
              <a:rPr lang="en" sz="1800">
                <a:solidFill>
                  <a:schemeClr val="dk1"/>
                </a:solidFill>
                <a:latin typeface="Voces"/>
                <a:ea typeface="Voces"/>
                <a:cs typeface="Voces"/>
                <a:sym typeface="Voces"/>
              </a:rPr>
              <a:t>Leave the bag open somewhere safe so that they can dry</a:t>
            </a:r>
            <a:endParaRPr sz="1800">
              <a:solidFill>
                <a:schemeClr val="dk1"/>
              </a:solidFill>
              <a:latin typeface="Voces"/>
              <a:ea typeface="Voces"/>
              <a:cs typeface="Voces"/>
              <a:sym typeface="Voces"/>
            </a:endParaRPr>
          </a:p>
          <a:p>
            <a:pPr indent="0" lvl="0" marL="0" rtl="0" algn="l">
              <a:spcBef>
                <a:spcPts val="0"/>
              </a:spcBef>
              <a:spcAft>
                <a:spcPts val="0"/>
              </a:spcAft>
              <a:buNone/>
            </a:pPr>
            <a:r>
              <a:t/>
            </a:r>
            <a:endParaRPr sz="1800">
              <a:solidFill>
                <a:schemeClr val="dk1"/>
              </a:solidFill>
              <a:latin typeface="Voces"/>
              <a:ea typeface="Voces"/>
              <a:cs typeface="Voces"/>
              <a:sym typeface="Voces"/>
            </a:endParaRPr>
          </a:p>
        </p:txBody>
      </p:sp>
    </p:spTree>
  </p:cSld>
  <p:clrMapOvr>
    <a:masterClrMapping/>
  </p:clrMapOvr>
</p:sld>
</file>

<file path=ppt/theme/theme1.xml><?xml version="1.0" encoding="utf-8"?>
<a:theme xmlns:a="http://schemas.openxmlformats.org/drawingml/2006/main" xmlns:r="http://schemas.openxmlformats.org/officeDocument/2006/relationships" name=" Agricultural Technician CV by Slidesgo">
  <a:themeElements>
    <a:clrScheme name="Simple Light">
      <a:dk1>
        <a:srgbClr val="212121"/>
      </a:dk1>
      <a:lt1>
        <a:srgbClr val="FFFCEC"/>
      </a:lt1>
      <a:dk2>
        <a:srgbClr val="C9D2B7"/>
      </a:dk2>
      <a:lt2>
        <a:srgbClr val="FFFFFF"/>
      </a:lt2>
      <a:accent1>
        <a:srgbClr val="647766"/>
      </a:accent1>
      <a:accent2>
        <a:srgbClr val="79917C"/>
      </a:accent2>
      <a:accent3>
        <a:srgbClr val="343F36"/>
      </a:accent3>
      <a:accent4>
        <a:srgbClr val="3F4941"/>
      </a:accent4>
      <a:accent5>
        <a:srgbClr val="FFFFFF"/>
      </a:accent5>
      <a:accent6>
        <a:srgbClr val="FFFFFF"/>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