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2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4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9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3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7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2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2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8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85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E4C67-427C-EFCD-B6B2-82117587E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Science Fair: Logbook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4B5E-F7C8-439F-D63B-D9519A527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3952069"/>
            <a:ext cx="4572000" cy="2143930"/>
          </a:xfrm>
        </p:spPr>
        <p:txBody>
          <a:bodyPr>
            <a:normAutofit fontScale="92500"/>
          </a:bodyPr>
          <a:lstStyle/>
          <a:p>
            <a:pPr algn="l">
              <a:lnSpc>
                <a:spcPct val="115000"/>
              </a:lnSpc>
            </a:pPr>
            <a:r>
              <a:rPr lang="en-US" sz="2200" dirty="0"/>
              <a:t>By Muhammad Usman Mirza</a:t>
            </a:r>
          </a:p>
          <a:p>
            <a:pPr algn="l">
              <a:lnSpc>
                <a:spcPct val="115000"/>
              </a:lnSpc>
            </a:pPr>
            <a:r>
              <a:rPr lang="en-US" sz="2200" dirty="0"/>
              <a:t>Grade 7A</a:t>
            </a:r>
          </a:p>
          <a:p>
            <a:pPr algn="l">
              <a:lnSpc>
                <a:spcPct val="115000"/>
              </a:lnSpc>
            </a:pPr>
            <a:r>
              <a:rPr lang="en-US" sz="2200" dirty="0"/>
              <a:t>(Photos) </a:t>
            </a:r>
          </a:p>
          <a:p>
            <a:pPr algn="l">
              <a:lnSpc>
                <a:spcPct val="115000"/>
              </a:lnSpc>
            </a:pPr>
            <a:r>
              <a:rPr lang="en-CA" sz="2200" b="1" dirty="0"/>
              <a:t>2 photos per slide (For only CYSF)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EADCC-BA2C-ADA9-3C7E-F88D8BDF9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7" r="16600" b="2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7523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49E3-B0D9-44B4-F2A2-28A586CE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50A5E6AA-A4DE-9282-B15D-62B5055FD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20256" cy="6858000"/>
          </a:xfrm>
        </p:spPr>
      </p:pic>
      <p:pic>
        <p:nvPicPr>
          <p:cNvPr id="7" name="Picture 6" descr="A poster with a picture of a brain&#10;&#10;Description automatically generated">
            <a:extLst>
              <a:ext uri="{FF2B5EF4-FFF2-40B4-BE49-F238E27FC236}">
                <a16:creationId xmlns:a16="http://schemas.microsoft.com/office/drawing/2014/main" id="{F410BEC3-9753-E4A1-2702-D25F2F3CA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56" y="0"/>
            <a:ext cx="600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6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DFAE-EDE2-B798-5E95-DA8A9616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ece of paper with writing on it">
            <a:extLst>
              <a:ext uri="{FF2B5EF4-FFF2-40B4-BE49-F238E27FC236}">
                <a16:creationId xmlns:a16="http://schemas.microsoft.com/office/drawing/2014/main" id="{5B2B375A-6FC7-3C85-C35B-9BD68BB8D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7D648934-8CCB-46DA-0DFE-C35D86895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252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7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84BE2-5FC2-2F6A-067B-DCD7FCFD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4A9FB972-824A-D5A5-9DB2-B6BA723AA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BD4E6A57-BA7B-1822-B04E-2F48AF6B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8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7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100F-5513-41E7-C5E5-40101464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FFDAD670-8C42-FB22-30FB-1588206FC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78464-7AB7-581C-04A0-CCC496FA9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6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03606-84DE-CDBE-014A-C1DE1CF7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oster with a diagram of a human body&#10;&#10;Description automatically generated">
            <a:extLst>
              <a:ext uri="{FF2B5EF4-FFF2-40B4-BE49-F238E27FC236}">
                <a16:creationId xmlns:a16="http://schemas.microsoft.com/office/drawing/2014/main" id="{71A5FEF3-E5CC-5188-7DD5-BDD079BFB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8189" cy="6858000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E6623D19-EA46-3D81-8550-78D97F43D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7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DE437-A3AE-8874-AF38-FDA6CD16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02537B5B-9D7F-A62E-9DD7-530E70801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5D6D83C9-C597-39DC-F48E-561F55025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7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4B18-6E97-6D8D-89B3-A5D3C417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3679F937-8DB6-B740-CC9F-C9ADAC04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0"/>
            <a:ext cx="5887453" cy="6858000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64B14759-3DDE-221A-23B7-FCF48B0C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C524-ED84-8966-FC9B-BA15DE27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aper with a drawing&#10;&#10;Description automatically generated">
            <a:extLst>
              <a:ext uri="{FF2B5EF4-FFF2-40B4-BE49-F238E27FC236}">
                <a16:creationId xmlns:a16="http://schemas.microsoft.com/office/drawing/2014/main" id="{2FB2C4BC-B525-2353-EA93-819C7CA2E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7938"/>
            <a:ext cx="6096000" cy="6858000"/>
          </a:xfrm>
        </p:spPr>
      </p:pic>
      <p:pic>
        <p:nvPicPr>
          <p:cNvPr id="7" name="Picture 6" descr="A paper with writing on it&#10;&#10;Description automatically generated">
            <a:extLst>
              <a:ext uri="{FF2B5EF4-FFF2-40B4-BE49-F238E27FC236}">
                <a16:creationId xmlns:a16="http://schemas.microsoft.com/office/drawing/2014/main" id="{636167F6-B88D-ECCE-898A-E9D3DE26C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909D0-5D2E-2E51-2B36-68CA6EB3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CA60088D-3B5B-A9D4-1869-A0DC4B04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6858000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E9C8C5E6-CF8E-69FA-CF9C-825881E4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5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DCE63-F8D8-00A2-9DC4-192B6B8B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7C738E1D-6F74-0E3C-83A1-DBA04E893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668E2-F9EF-40AB-976B-405557445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2823-A882-EDC0-53D6-C7C26B7B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AE7C12-AD41-B6CB-135C-38B35506E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 descr="A paper with writing on it&#10;&#10;Description automatically generated">
            <a:extLst>
              <a:ext uri="{FF2B5EF4-FFF2-40B4-BE49-F238E27FC236}">
                <a16:creationId xmlns:a16="http://schemas.microsoft.com/office/drawing/2014/main" id="{F9DA8B2E-1A8B-14DA-FA41-2D511AF7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7" y="0"/>
            <a:ext cx="6272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21135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412824"/>
      </a:dk2>
      <a:lt2>
        <a:srgbClr val="E2E7E8"/>
      </a:lt2>
      <a:accent1>
        <a:srgbClr val="C39790"/>
      </a:accent1>
      <a:accent2>
        <a:srgbClr val="BAA07F"/>
      </a:accent2>
      <a:accent3>
        <a:srgbClr val="A6A57E"/>
      </a:accent3>
      <a:accent4>
        <a:srgbClr val="96AB75"/>
      </a:accent4>
      <a:accent5>
        <a:srgbClr val="8BAD83"/>
      </a:accent5>
      <a:accent6>
        <a:srgbClr val="78AF84"/>
      </a:accent6>
      <a:hlink>
        <a:srgbClr val="598C94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22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Avenir Next LT Pro Light</vt:lpstr>
      <vt:lpstr>Sitka Subheading</vt:lpstr>
      <vt:lpstr>PebbleVTI</vt:lpstr>
      <vt:lpstr>Science Fair: Logbook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Fair: Logbook</dc:title>
  <dc:creator>Sajjad Mirza</dc:creator>
  <cp:lastModifiedBy>Sajjad Mirza</cp:lastModifiedBy>
  <cp:revision>1</cp:revision>
  <dcterms:created xsi:type="dcterms:W3CDTF">2024-03-10T19:42:09Z</dcterms:created>
  <dcterms:modified xsi:type="dcterms:W3CDTF">2024-03-10T20:07:10Z</dcterms:modified>
</cp:coreProperties>
</file>