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001A04-4796-40C1-A6B3-32633C7B0486}" v="149" dt="2026-02-18T05:22:47.3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1" autoAdjust="0"/>
    <p:restoredTop sz="94660"/>
  </p:normalViewPr>
  <p:slideViewPr>
    <p:cSldViewPr snapToGrid="0">
      <p:cViewPr>
        <p:scale>
          <a:sx n="95" d="100"/>
          <a:sy n="95" d="100"/>
        </p:scale>
        <p:origin x="1480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09183C67-52FB-69E0-5270-062B72DF0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532" y="500005"/>
            <a:ext cx="11210925" cy="103176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1600" b="0" i="0" u="none" strike="noStrike" kern="1200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Plants grown in the tapioca-based biodegradable bowls showed slightly faster growth, better moisture retention, and natural breakdown over time, while plastic pots showed no decomposition and retained less moisture.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A55F44E-2B4C-0340-A11B-51DD515837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143072"/>
              </p:ext>
            </p:extLst>
          </p:nvPr>
        </p:nvGraphicFramePr>
        <p:xfrm>
          <a:off x="556531" y="1621083"/>
          <a:ext cx="11210924" cy="4941082"/>
        </p:xfrm>
        <a:graphic>
          <a:graphicData uri="http://schemas.openxmlformats.org/drawingml/2006/table">
            <a:tbl>
              <a:tblPr firstRow="1" bandRow="1"/>
              <a:tblGrid>
                <a:gridCol w="1904280">
                  <a:extLst>
                    <a:ext uri="{9D8B030D-6E8A-4147-A177-3AD203B41FA5}">
                      <a16:colId xmlns:a16="http://schemas.microsoft.com/office/drawing/2014/main" val="2604760428"/>
                    </a:ext>
                  </a:extLst>
                </a:gridCol>
                <a:gridCol w="2716306">
                  <a:extLst>
                    <a:ext uri="{9D8B030D-6E8A-4147-A177-3AD203B41FA5}">
                      <a16:colId xmlns:a16="http://schemas.microsoft.com/office/drawing/2014/main" val="1427786009"/>
                    </a:ext>
                  </a:extLst>
                </a:gridCol>
                <a:gridCol w="4195482">
                  <a:extLst>
                    <a:ext uri="{9D8B030D-6E8A-4147-A177-3AD203B41FA5}">
                      <a16:colId xmlns:a16="http://schemas.microsoft.com/office/drawing/2014/main" val="2574213974"/>
                    </a:ext>
                  </a:extLst>
                </a:gridCol>
                <a:gridCol w="2394856">
                  <a:extLst>
                    <a:ext uri="{9D8B030D-6E8A-4147-A177-3AD203B41FA5}">
                      <a16:colId xmlns:a16="http://schemas.microsoft.com/office/drawing/2014/main" val="1856530249"/>
                    </a:ext>
                  </a:extLst>
                </a:gridCol>
              </a:tblGrid>
              <a:tr h="468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 b="1">
                          <a:effectLst/>
                        </a:rPr>
                        <a:t>Category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CA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 b="1">
                          <a:effectLst/>
                        </a:rPr>
                        <a:t>Measurement / Time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CA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 b="1">
                          <a:effectLst/>
                        </a:rPr>
                        <a:t>Tapioca-Based Bowl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CA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 b="1">
                          <a:effectLst/>
                        </a:rPr>
                        <a:t>Plastic Pot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CA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271061"/>
                  </a:ext>
                </a:extLst>
              </a:tr>
              <a:tr h="468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 b="1">
                          <a:effectLst/>
                        </a:rPr>
                        <a:t>Plant Growth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CA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Average plant height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15–18 cm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12–14 cm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4245246"/>
                  </a:ext>
                </a:extLst>
              </a:tr>
              <a:tr h="46801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1700" b="1">
                        <a:effectLst/>
                      </a:endParaRP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CA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Leaf color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Bright green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Light green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949809"/>
                  </a:ext>
                </a:extLst>
              </a:tr>
              <a:tr h="775258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1700" b="1">
                        <a:effectLst/>
                      </a:endParaRP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CA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 dirty="0">
                          <a:effectLst/>
                        </a:rPr>
                        <a:t>Root development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Roots grew into and through bowl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Roots stayed contained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365039"/>
                  </a:ext>
                </a:extLst>
              </a:tr>
              <a:tr h="468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 b="1">
                          <a:effectLst/>
                        </a:rPr>
                        <a:t>Soil Moisture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CA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Moisture after 48 hours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Moist but not soggy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Dry at surface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795211"/>
                  </a:ext>
                </a:extLst>
              </a:tr>
              <a:tr h="468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 b="1">
                          <a:effectLst/>
                        </a:rPr>
                        <a:t>Biodegradation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CA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Week 1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No visible change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No change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84569"/>
                  </a:ext>
                </a:extLst>
              </a:tr>
              <a:tr h="582482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1700">
                        <a:effectLst/>
                      </a:endParaRP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CA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 dirty="0">
                          <a:effectLst/>
                        </a:rPr>
                        <a:t>Week 3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 dirty="0">
                          <a:effectLst/>
                        </a:rPr>
                        <a:t>Softening at base, small cracks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No change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712930"/>
                  </a:ext>
                </a:extLst>
              </a:tr>
              <a:tr h="46801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1700">
                        <a:effectLst/>
                      </a:endParaRP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CA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Week 5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Partial breakdown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No change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969004"/>
                  </a:ext>
                </a:extLst>
              </a:tr>
              <a:tr h="775258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1700">
                        <a:effectLst/>
                      </a:endParaRP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CA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Week 6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>
                          <a:effectLst/>
                        </a:rPr>
                        <a:t>Edges breaking down into soil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700" dirty="0">
                          <a:effectLst/>
                        </a:rPr>
                        <a:t>No change</a:t>
                      </a:r>
                    </a:p>
                  </a:txBody>
                  <a:tcPr marL="89058" marR="89058" marT="44529" marB="44529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92649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0D279D4-544C-D7CD-FCD3-507D8EF10261}"/>
              </a:ext>
            </a:extLst>
          </p:cNvPr>
          <p:cNvSpPr txBox="1"/>
          <p:nvPr/>
        </p:nvSpPr>
        <p:spPr>
          <a:xfrm>
            <a:off x="4079661" y="149077"/>
            <a:ext cx="378686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114</Words>
  <Application>Microsoft Macintosh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Ashok Krishnamurthy</cp:lastModifiedBy>
  <cp:revision>55</cp:revision>
  <dcterms:created xsi:type="dcterms:W3CDTF">2026-02-18T03:11:41Z</dcterms:created>
  <dcterms:modified xsi:type="dcterms:W3CDTF">2026-02-20T00:30:39Z</dcterms:modified>
</cp:coreProperties>
</file>