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0319-6B1A-485C-90F9-FEA862137E3E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78E4-ABC7-4C97-96B6-F77599923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42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0319-6B1A-485C-90F9-FEA862137E3E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78E4-ABC7-4C97-96B6-F77599923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49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0319-6B1A-485C-90F9-FEA862137E3E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78E4-ABC7-4C97-96B6-F77599923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0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0319-6B1A-485C-90F9-FEA862137E3E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78E4-ABC7-4C97-96B6-F77599923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86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0319-6B1A-485C-90F9-FEA862137E3E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78E4-ABC7-4C97-96B6-F77599923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94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0319-6B1A-485C-90F9-FEA862137E3E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78E4-ABC7-4C97-96B6-F77599923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567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0319-6B1A-485C-90F9-FEA862137E3E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78E4-ABC7-4C97-96B6-F77599923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08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0319-6B1A-485C-90F9-FEA862137E3E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78E4-ABC7-4C97-96B6-F77599923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490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0319-6B1A-485C-90F9-FEA862137E3E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78E4-ABC7-4C97-96B6-F77599923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648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0319-6B1A-485C-90F9-FEA862137E3E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78E4-ABC7-4C97-96B6-F77599923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07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0319-6B1A-485C-90F9-FEA862137E3E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78E4-ABC7-4C97-96B6-F77599923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18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E0319-6B1A-485C-90F9-FEA862137E3E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D78E4-ABC7-4C97-96B6-F77599923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375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268" y="225022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/>
              <a:t>Plants and Paper </a:t>
            </a:r>
            <a:endParaRPr lang="en-US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3117" y="3837305"/>
            <a:ext cx="10515600" cy="56588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By Anaya </a:t>
            </a:r>
            <a:r>
              <a:rPr lang="en-US" dirty="0" err="1" smtClean="0"/>
              <a:t>Abbasi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3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663012"/>
              </p:ext>
            </p:extLst>
          </p:nvPr>
        </p:nvGraphicFramePr>
        <p:xfrm>
          <a:off x="618970" y="353904"/>
          <a:ext cx="10775860" cy="6390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7586"/>
                <a:gridCol w="1077586"/>
                <a:gridCol w="1077586"/>
                <a:gridCol w="1077586"/>
                <a:gridCol w="1077586"/>
                <a:gridCol w="1077586"/>
                <a:gridCol w="1077586"/>
                <a:gridCol w="1077586"/>
                <a:gridCol w="1077586"/>
                <a:gridCol w="1077586"/>
              </a:tblGrid>
              <a:tr h="373766"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PRINTER PAPER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NEWPAPER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BROWN PAPER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376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POT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POT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POT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POT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POT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POT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POT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POT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POT 3</a:t>
                      </a:r>
                      <a:endParaRPr lang="en-US" dirty="0"/>
                    </a:p>
                  </a:txBody>
                  <a:tcPr/>
                </a:tc>
              </a:tr>
              <a:tr h="417875">
                <a:tc>
                  <a:txBody>
                    <a:bodyPr/>
                    <a:lstStyle/>
                    <a:p>
                      <a:r>
                        <a:rPr lang="en-US" dirty="0" smtClean="0"/>
                        <a:t>JAN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Planting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Planting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Planting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Planting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Planting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Planting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Planting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Planting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Planting</a:t>
                      </a:r>
                    </a:p>
                  </a:txBody>
                  <a:tcPr/>
                </a:tc>
              </a:tr>
              <a:tr h="373766">
                <a:tc>
                  <a:txBody>
                    <a:bodyPr/>
                    <a:lstStyle/>
                    <a:p>
                      <a:r>
                        <a:rPr lang="en-US" dirty="0" smtClean="0"/>
                        <a:t>JAN 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 </a:t>
                      </a:r>
                      <a:r>
                        <a:rPr lang="en-US" dirty="0" smtClean="0"/>
                        <a:t>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 </a:t>
                      </a:r>
                      <a:r>
                        <a:rPr lang="en-US" dirty="0" smtClean="0"/>
                        <a:t>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 </a:t>
                      </a:r>
                      <a:r>
                        <a:rPr lang="en-US" dirty="0" smtClean="0"/>
                        <a:t>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 </a:t>
                      </a:r>
                      <a:r>
                        <a:rPr lang="en-US" dirty="0" smtClean="0"/>
                        <a:t>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 </a:t>
                      </a:r>
                      <a:r>
                        <a:rPr lang="en-US" dirty="0" smtClean="0"/>
                        <a:t>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 </a:t>
                      </a:r>
                      <a:r>
                        <a:rPr lang="en-US" dirty="0" smtClean="0"/>
                        <a:t>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 </a:t>
                      </a:r>
                      <a:r>
                        <a:rPr lang="en-US" dirty="0" smtClean="0"/>
                        <a:t>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 </a:t>
                      </a:r>
                      <a:r>
                        <a:rPr lang="en-US" dirty="0" smtClean="0"/>
                        <a:t>cm</a:t>
                      </a:r>
                    </a:p>
                  </a:txBody>
                  <a:tcPr/>
                </a:tc>
              </a:tr>
              <a:tr h="373766">
                <a:tc>
                  <a:txBody>
                    <a:bodyPr/>
                    <a:lstStyle/>
                    <a:p>
                      <a:r>
                        <a:rPr lang="en-US" dirty="0" smtClean="0"/>
                        <a:t>JAN 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3766">
                <a:tc>
                  <a:txBody>
                    <a:bodyPr/>
                    <a:lstStyle/>
                    <a:p>
                      <a:r>
                        <a:rPr lang="en-US" dirty="0" smtClean="0"/>
                        <a:t>JAN 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3766">
                <a:tc>
                  <a:txBody>
                    <a:bodyPr/>
                    <a:lstStyle/>
                    <a:p>
                      <a:r>
                        <a:rPr lang="en-US" dirty="0" smtClean="0"/>
                        <a:t>JAN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43648">
                <a:tc>
                  <a:txBody>
                    <a:bodyPr/>
                    <a:lstStyle/>
                    <a:p>
                      <a:r>
                        <a:rPr lang="en-US" dirty="0" smtClean="0"/>
                        <a:t>JAN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3766">
                <a:tc>
                  <a:txBody>
                    <a:bodyPr/>
                    <a:lstStyle/>
                    <a:p>
                      <a:r>
                        <a:rPr lang="en-US" dirty="0" smtClean="0"/>
                        <a:t>JAN11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3766">
                <a:tc>
                  <a:txBody>
                    <a:bodyPr/>
                    <a:lstStyle/>
                    <a:p>
                      <a:r>
                        <a:rPr lang="en-US" dirty="0" smtClean="0"/>
                        <a:t>JAN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3766">
                <a:tc>
                  <a:txBody>
                    <a:bodyPr/>
                    <a:lstStyle/>
                    <a:p>
                      <a:r>
                        <a:rPr lang="en-US" dirty="0" smtClean="0"/>
                        <a:t>JAN</a:t>
                      </a:r>
                      <a:r>
                        <a:rPr lang="en-US" baseline="0" dirty="0" smtClean="0"/>
                        <a:t> 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bud</a:t>
                      </a:r>
                      <a:endParaRPr lang="en-US" dirty="0"/>
                    </a:p>
                  </a:txBody>
                  <a:tcPr/>
                </a:tc>
              </a:tr>
              <a:tr h="373766">
                <a:tc>
                  <a:txBody>
                    <a:bodyPr/>
                    <a:lstStyle/>
                    <a:p>
                      <a:r>
                        <a:rPr lang="en-US" dirty="0" smtClean="0"/>
                        <a:t>JAN 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3766">
                <a:tc>
                  <a:txBody>
                    <a:bodyPr/>
                    <a:lstStyle/>
                    <a:p>
                      <a:r>
                        <a:rPr lang="en-US" dirty="0" smtClean="0"/>
                        <a:t>JAN 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/>
                </a:tc>
              </a:tr>
              <a:tr h="373766">
                <a:tc>
                  <a:txBody>
                    <a:bodyPr/>
                    <a:lstStyle/>
                    <a:p>
                      <a:r>
                        <a:rPr lang="en-US" dirty="0" smtClean="0"/>
                        <a:t>JAN 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1.6</a:t>
                      </a:r>
                      <a:endParaRPr lang="en-US" dirty="0"/>
                    </a:p>
                  </a:txBody>
                  <a:tcPr/>
                </a:tc>
              </a:tr>
              <a:tr h="373766">
                <a:tc>
                  <a:txBody>
                    <a:bodyPr/>
                    <a:lstStyle/>
                    <a:p>
                      <a:r>
                        <a:rPr lang="en-US" dirty="0" smtClean="0"/>
                        <a:t>JAN 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1.6</a:t>
                      </a:r>
                      <a:endParaRPr lang="en-US" dirty="0"/>
                    </a:p>
                  </a:txBody>
                  <a:tcPr/>
                </a:tc>
              </a:tr>
              <a:tr h="373766">
                <a:tc>
                  <a:txBody>
                    <a:bodyPr/>
                    <a:lstStyle/>
                    <a:p>
                      <a:r>
                        <a:rPr lang="en-US" dirty="0" smtClean="0"/>
                        <a:t>JAN 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1.8</a:t>
                      </a:r>
                      <a:endParaRPr lang="en-US" dirty="0"/>
                    </a:p>
                  </a:txBody>
                  <a:tcPr/>
                </a:tc>
              </a:tr>
              <a:tr h="373766">
                <a:tc>
                  <a:txBody>
                    <a:bodyPr/>
                    <a:lstStyle/>
                    <a:p>
                      <a:r>
                        <a:rPr lang="en-US" dirty="0" smtClean="0"/>
                        <a:t>JAN 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669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203</Words>
  <Application>Microsoft Office PowerPoint</Application>
  <PresentationFormat>Widescreen</PresentationFormat>
  <Paragraphs>165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Plants and Paper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3</cp:revision>
  <dcterms:created xsi:type="dcterms:W3CDTF">2026-03-02T03:14:29Z</dcterms:created>
  <dcterms:modified xsi:type="dcterms:W3CDTF">2026-03-02T03:27:39Z</dcterms:modified>
</cp:coreProperties>
</file>