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Poppins"/>
      <p:regular r:id="rId20"/>
      <p:bold r:id="rId21"/>
      <p:italic r:id="rId22"/>
      <p:boldItalic r:id="rId23"/>
    </p:embeddedFont>
    <p:embeddedFont>
      <p:font typeface="PT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F347064-9E69-4A53-9ABA-D289E37EBB7B}">
  <a:tblStyle styleId="{7F347064-9E69-4A53-9ABA-D289E37EBB7B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285F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285F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285F4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285F4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regular.fntdata"/><Relationship Id="rId22" Type="http://schemas.openxmlformats.org/officeDocument/2006/relationships/font" Target="fonts/Poppins-italic.fntdata"/><Relationship Id="rId21" Type="http://schemas.openxmlformats.org/officeDocument/2006/relationships/font" Target="fonts/Poppins-bold.fntdata"/><Relationship Id="rId24" Type="http://schemas.openxmlformats.org/officeDocument/2006/relationships/font" Target="fonts/PTSans-regular.fntdata"/><Relationship Id="rId23" Type="http://schemas.openxmlformats.org/officeDocument/2006/relationships/font" Target="fonts/Poppi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TSans-italic.fntdata"/><Relationship Id="rId25" Type="http://schemas.openxmlformats.org/officeDocument/2006/relationships/font" Target="fonts/PTSans-bold.fntdata"/><Relationship Id="rId27" Type="http://schemas.openxmlformats.org/officeDocument/2006/relationships/font" Target="fonts/PT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3b01d63072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3b01d63072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3b01d63072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3b01d63072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3b01d63072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3b01d63072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3b01d63072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3b01d63072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3b01d63072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3b01d63072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dda1946d_6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dda1946d_6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3b01d6307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3b01d6307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3b01d6307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3b01d6307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3b01d6307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3b01d6307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3b01d6307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3b01d6307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3b01d6307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3b01d6307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3b01d63072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3b01d63072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10" Type="http://schemas.openxmlformats.org/officeDocument/2006/relationships/image" Target="../media/image4.png"/><Relationship Id="rId9" Type="http://schemas.openxmlformats.org/officeDocument/2006/relationships/image" Target="../media/image6.png"/><Relationship Id="rId5" Type="http://schemas.openxmlformats.org/officeDocument/2006/relationships/hyperlink" Target="http://bit.ly/2TtBDfr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972300" y="1482800"/>
            <a:ext cx="7199400" cy="14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972300" y="3239202"/>
            <a:ext cx="7199400" cy="421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-6825" y="1613"/>
            <a:ext cx="9163538" cy="5147081"/>
            <a:chOff x="-21325" y="-6819"/>
            <a:chExt cx="9163538" cy="5147081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2626712" y="4610687"/>
              <a:ext cx="6515501" cy="529575"/>
              <a:chOff x="2626712" y="4610687"/>
              <a:chExt cx="6515501" cy="529575"/>
            </a:xfrm>
          </p:grpSpPr>
          <p:pic>
            <p:nvPicPr>
              <p:cNvPr id="14" name="Google Shape;14;p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10800000">
                <a:off x="2626712" y="4610687"/>
                <a:ext cx="6515501" cy="529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15;p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10800000">
                <a:off x="7293388" y="4840980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" name="Google Shape;16;p2"/>
            <p:cNvGrpSpPr/>
            <p:nvPr/>
          </p:nvGrpSpPr>
          <p:grpSpPr>
            <a:xfrm>
              <a:off x="-21325" y="-6819"/>
              <a:ext cx="6523526" cy="536050"/>
              <a:chOff x="-21325" y="-6819"/>
              <a:chExt cx="6523526" cy="536050"/>
            </a:xfrm>
          </p:grpSpPr>
          <p:pic>
            <p:nvPicPr>
              <p:cNvPr id="17" name="Google Shape;17;p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-21325" y="-6819"/>
                <a:ext cx="6523526" cy="536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18;p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43800" y="239786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" name="Google Shape;19;p2"/>
          <p:cNvGrpSpPr/>
          <p:nvPr/>
        </p:nvGrpSpPr>
        <p:grpSpPr>
          <a:xfrm>
            <a:off x="-6819" y="-7400"/>
            <a:ext cx="9157637" cy="5158300"/>
            <a:chOff x="0" y="0"/>
            <a:chExt cx="9157637" cy="5158300"/>
          </a:xfrm>
        </p:grpSpPr>
        <p:pic>
          <p:nvPicPr>
            <p:cNvPr id="20" name="Google Shape;20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906088" y="0"/>
              <a:ext cx="1251550" cy="1251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0" y="3906750"/>
              <a:ext cx="1251550" cy="12515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1"/>
          <p:cNvSpPr txBox="1"/>
          <p:nvPr>
            <p:ph hasCustomPrompt="1" type="title"/>
          </p:nvPr>
        </p:nvSpPr>
        <p:spPr>
          <a:xfrm>
            <a:off x="2476500" y="1872450"/>
            <a:ext cx="4191000" cy="1043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/>
          <p:nvPr>
            <p:ph idx="1" type="subTitle"/>
          </p:nvPr>
        </p:nvSpPr>
        <p:spPr>
          <a:xfrm>
            <a:off x="2476500" y="2839950"/>
            <a:ext cx="41910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91" name="Google Shape;9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170784" y="263618"/>
            <a:ext cx="1768000" cy="1350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1"/>
          <p:cNvGrpSpPr/>
          <p:nvPr/>
        </p:nvGrpSpPr>
        <p:grpSpPr>
          <a:xfrm flipH="1">
            <a:off x="0" y="0"/>
            <a:ext cx="9144000" cy="5158300"/>
            <a:chOff x="0" y="0"/>
            <a:chExt cx="9144000" cy="5158300"/>
          </a:xfrm>
        </p:grpSpPr>
        <p:pic>
          <p:nvPicPr>
            <p:cNvPr id="93" name="Google Shape;93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92450" y="0"/>
              <a:ext cx="1251550" cy="1251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0" y="3906750"/>
              <a:ext cx="1251550" cy="1251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Google Shape;95;p11"/>
          <p:cNvGrpSpPr/>
          <p:nvPr/>
        </p:nvGrpSpPr>
        <p:grpSpPr>
          <a:xfrm flipH="1">
            <a:off x="-5031" y="0"/>
            <a:ext cx="9149031" cy="5153900"/>
            <a:chOff x="0" y="0"/>
            <a:chExt cx="9149031" cy="5153900"/>
          </a:xfrm>
        </p:grpSpPr>
        <p:grpSp>
          <p:nvGrpSpPr>
            <p:cNvPr id="96" name="Google Shape;96;p11"/>
            <p:cNvGrpSpPr/>
            <p:nvPr/>
          </p:nvGrpSpPr>
          <p:grpSpPr>
            <a:xfrm>
              <a:off x="2633530" y="4624325"/>
              <a:ext cx="6515501" cy="529575"/>
              <a:chOff x="2633530" y="4624325"/>
              <a:chExt cx="6515501" cy="529575"/>
            </a:xfrm>
          </p:grpSpPr>
          <p:pic>
            <p:nvPicPr>
              <p:cNvPr id="97" name="Google Shape;97;p11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 rot="10800000">
                <a:off x="2633530" y="4624325"/>
                <a:ext cx="6515501" cy="529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8" name="Google Shape;98;p11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 rot="10800000">
                <a:off x="7300206" y="4854618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9" name="Google Shape;99;p11"/>
            <p:cNvGrpSpPr/>
            <p:nvPr/>
          </p:nvGrpSpPr>
          <p:grpSpPr>
            <a:xfrm>
              <a:off x="0" y="0"/>
              <a:ext cx="6523526" cy="536050"/>
              <a:chOff x="0" y="0"/>
              <a:chExt cx="6523526" cy="536050"/>
            </a:xfrm>
          </p:grpSpPr>
          <p:pic>
            <p:nvPicPr>
              <p:cNvPr id="100" name="Google Shape;100;p11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0" y="0"/>
                <a:ext cx="6523526" cy="536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11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65125" y="246605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6" name="Google Shape;106;p13"/>
          <p:cNvSpPr txBox="1"/>
          <p:nvPr>
            <p:ph hasCustomPrompt="1" idx="2" type="title"/>
          </p:nvPr>
        </p:nvSpPr>
        <p:spPr>
          <a:xfrm>
            <a:off x="3759205" y="1699096"/>
            <a:ext cx="694800" cy="6948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/>
          <p:nvPr>
            <p:ph hasCustomPrompt="1" idx="3" type="title"/>
          </p:nvPr>
        </p:nvSpPr>
        <p:spPr>
          <a:xfrm>
            <a:off x="4690005" y="1699096"/>
            <a:ext cx="694800" cy="6948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/>
          <p:nvPr>
            <p:ph hasCustomPrompt="1" idx="4" type="title"/>
          </p:nvPr>
        </p:nvSpPr>
        <p:spPr>
          <a:xfrm>
            <a:off x="3759193" y="2781754"/>
            <a:ext cx="694800" cy="6948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/>
          <p:nvPr>
            <p:ph hasCustomPrompt="1" idx="5" type="title"/>
          </p:nvPr>
        </p:nvSpPr>
        <p:spPr>
          <a:xfrm>
            <a:off x="4689993" y="2781754"/>
            <a:ext cx="694800" cy="6948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/>
          <p:nvPr>
            <p:ph hasCustomPrompt="1" idx="6" type="title"/>
          </p:nvPr>
        </p:nvSpPr>
        <p:spPr>
          <a:xfrm>
            <a:off x="3759207" y="3864413"/>
            <a:ext cx="694800" cy="6948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/>
          <p:nvPr>
            <p:ph hasCustomPrompt="1" idx="7" type="title"/>
          </p:nvPr>
        </p:nvSpPr>
        <p:spPr>
          <a:xfrm>
            <a:off x="4690007" y="3864413"/>
            <a:ext cx="694800" cy="6948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/>
          <p:nvPr>
            <p:ph idx="1" type="subTitle"/>
          </p:nvPr>
        </p:nvSpPr>
        <p:spPr>
          <a:xfrm>
            <a:off x="1280600" y="1699100"/>
            <a:ext cx="2288100" cy="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113" name="Google Shape;113;p13"/>
          <p:cNvSpPr txBox="1"/>
          <p:nvPr>
            <p:ph idx="8" type="subTitle"/>
          </p:nvPr>
        </p:nvSpPr>
        <p:spPr>
          <a:xfrm>
            <a:off x="1280600" y="2781762"/>
            <a:ext cx="2288100" cy="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114" name="Google Shape;114;p13"/>
          <p:cNvSpPr txBox="1"/>
          <p:nvPr>
            <p:ph idx="9" type="subTitle"/>
          </p:nvPr>
        </p:nvSpPr>
        <p:spPr>
          <a:xfrm>
            <a:off x="1280600" y="3864423"/>
            <a:ext cx="2288100" cy="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115" name="Google Shape;115;p13"/>
          <p:cNvSpPr txBox="1"/>
          <p:nvPr>
            <p:ph idx="13" type="subTitle"/>
          </p:nvPr>
        </p:nvSpPr>
        <p:spPr>
          <a:xfrm>
            <a:off x="5575300" y="1699096"/>
            <a:ext cx="2288100" cy="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116" name="Google Shape;116;p13"/>
          <p:cNvSpPr txBox="1"/>
          <p:nvPr>
            <p:ph idx="14" type="subTitle"/>
          </p:nvPr>
        </p:nvSpPr>
        <p:spPr>
          <a:xfrm>
            <a:off x="5575300" y="2781754"/>
            <a:ext cx="2288100" cy="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117" name="Google Shape;117;p13"/>
          <p:cNvSpPr txBox="1"/>
          <p:nvPr>
            <p:ph idx="15" type="subTitle"/>
          </p:nvPr>
        </p:nvSpPr>
        <p:spPr>
          <a:xfrm>
            <a:off x="5575300" y="3864413"/>
            <a:ext cx="2288100" cy="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grpSp>
        <p:nvGrpSpPr>
          <p:cNvPr id="118" name="Google Shape;118;p13"/>
          <p:cNvGrpSpPr/>
          <p:nvPr/>
        </p:nvGrpSpPr>
        <p:grpSpPr>
          <a:xfrm flipH="1">
            <a:off x="2620475" y="0"/>
            <a:ext cx="6523526" cy="369900"/>
            <a:chOff x="0" y="0"/>
            <a:chExt cx="6523526" cy="369900"/>
          </a:xfrm>
        </p:grpSpPr>
        <p:pic>
          <p:nvPicPr>
            <p:cNvPr id="119" name="Google Shape;119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6523526" cy="3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5125" y="15045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13"/>
          <p:cNvGrpSpPr/>
          <p:nvPr/>
        </p:nvGrpSpPr>
        <p:grpSpPr>
          <a:xfrm flipH="1">
            <a:off x="0" y="0"/>
            <a:ext cx="9144000" cy="5143512"/>
            <a:chOff x="0" y="0"/>
            <a:chExt cx="9144000" cy="5143512"/>
          </a:xfrm>
        </p:grpSpPr>
        <p:pic>
          <p:nvPicPr>
            <p:cNvPr id="122" name="Google Shape;122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171225" y="0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0" y="4170737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4"/>
          <p:cNvSpPr txBox="1"/>
          <p:nvPr>
            <p:ph type="title"/>
          </p:nvPr>
        </p:nvSpPr>
        <p:spPr>
          <a:xfrm>
            <a:off x="3835425" y="801507"/>
            <a:ext cx="4089300" cy="105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7" name="Google Shape;127;p14"/>
          <p:cNvSpPr txBox="1"/>
          <p:nvPr>
            <p:ph idx="1" type="subTitle"/>
          </p:nvPr>
        </p:nvSpPr>
        <p:spPr>
          <a:xfrm>
            <a:off x="3835425" y="1898175"/>
            <a:ext cx="4089300" cy="21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9pPr>
          </a:lstStyle>
          <a:p/>
        </p:txBody>
      </p:sp>
      <p:pic>
        <p:nvPicPr>
          <p:cNvPr id="128" name="Google Shape;128;p14"/>
          <p:cNvPicPr preferRelativeResize="0"/>
          <p:nvPr/>
        </p:nvPicPr>
        <p:blipFill rotWithShape="1">
          <a:blip r:embed="rId3">
            <a:alphaModFix/>
          </a:blip>
          <a:srcRect b="22420" l="0" r="0" t="0"/>
          <a:stretch/>
        </p:blipFill>
        <p:spPr>
          <a:xfrm rot="5400000">
            <a:off x="-257665" y="461283"/>
            <a:ext cx="1768000" cy="10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890675" y="0"/>
            <a:ext cx="1251550" cy="125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14"/>
          <p:cNvGrpSpPr/>
          <p:nvPr/>
        </p:nvGrpSpPr>
        <p:grpSpPr>
          <a:xfrm>
            <a:off x="3881699" y="4752250"/>
            <a:ext cx="5260526" cy="388025"/>
            <a:chOff x="3881699" y="4752250"/>
            <a:chExt cx="5260526" cy="388025"/>
          </a:xfrm>
        </p:grpSpPr>
        <p:pic>
          <p:nvPicPr>
            <p:cNvPr id="131" name="Google Shape;131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3881699" y="4752250"/>
              <a:ext cx="5260526" cy="38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>
              <a:off x="7293388" y="4911768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 txBox="1"/>
          <p:nvPr>
            <p:ph type="title"/>
          </p:nvPr>
        </p:nvSpPr>
        <p:spPr>
          <a:xfrm>
            <a:off x="6001375" y="539500"/>
            <a:ext cx="2429400" cy="107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6" name="Google Shape;136;p15"/>
          <p:cNvSpPr txBox="1"/>
          <p:nvPr>
            <p:ph idx="1" type="subTitle"/>
          </p:nvPr>
        </p:nvSpPr>
        <p:spPr>
          <a:xfrm>
            <a:off x="6001375" y="1515400"/>
            <a:ext cx="2429400" cy="12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7" name="Google Shape;137;p15"/>
          <p:cNvSpPr/>
          <p:nvPr>
            <p:ph idx="2" type="pic"/>
          </p:nvPr>
        </p:nvSpPr>
        <p:spPr>
          <a:xfrm>
            <a:off x="713225" y="539500"/>
            <a:ext cx="2801100" cy="40647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138" name="Google Shape;138;p15"/>
          <p:cNvSpPr/>
          <p:nvPr>
            <p:ph idx="3" type="pic"/>
          </p:nvPr>
        </p:nvSpPr>
        <p:spPr>
          <a:xfrm>
            <a:off x="3595575" y="539500"/>
            <a:ext cx="2191200" cy="23283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139" name="Google Shape;139;p15"/>
          <p:cNvSpPr/>
          <p:nvPr>
            <p:ph idx="4" type="pic"/>
          </p:nvPr>
        </p:nvSpPr>
        <p:spPr>
          <a:xfrm>
            <a:off x="3595575" y="2953775"/>
            <a:ext cx="4835100" cy="16503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pic>
        <p:nvPicPr>
          <p:cNvPr id="140" name="Google Shape;140;p15"/>
          <p:cNvPicPr preferRelativeResize="0"/>
          <p:nvPr/>
        </p:nvPicPr>
        <p:blipFill rotWithShape="1">
          <a:blip r:embed="rId3">
            <a:alphaModFix/>
          </a:blip>
          <a:srcRect b="129" l="73637" r="0" t="129"/>
          <a:stretch/>
        </p:blipFill>
        <p:spPr>
          <a:xfrm>
            <a:off x="10239" y="3372450"/>
            <a:ext cx="452574" cy="13079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15"/>
          <p:cNvGrpSpPr/>
          <p:nvPr/>
        </p:nvGrpSpPr>
        <p:grpSpPr>
          <a:xfrm>
            <a:off x="-1" y="2100"/>
            <a:ext cx="9144001" cy="5141388"/>
            <a:chOff x="-1" y="2100"/>
            <a:chExt cx="9144001" cy="5141388"/>
          </a:xfrm>
        </p:grpSpPr>
        <p:pic>
          <p:nvPicPr>
            <p:cNvPr id="142" name="Google Shape;142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 rot="5400000">
              <a:off x="8171225" y="2100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 rot="5400000">
              <a:off x="-1" y="4170713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" name="Google Shape;144;p15"/>
          <p:cNvGrpSpPr/>
          <p:nvPr/>
        </p:nvGrpSpPr>
        <p:grpSpPr>
          <a:xfrm>
            <a:off x="5356527" y="4752250"/>
            <a:ext cx="3785698" cy="388025"/>
            <a:chOff x="5356527" y="4752250"/>
            <a:chExt cx="3785698" cy="388025"/>
          </a:xfrm>
        </p:grpSpPr>
        <p:pic>
          <p:nvPicPr>
            <p:cNvPr id="145" name="Google Shape;145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>
              <a:off x="5356527" y="4752250"/>
              <a:ext cx="3785698" cy="38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0800000">
              <a:off x="7293388" y="4911768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TITLE_AND_BODY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title"/>
          </p:nvPr>
        </p:nvSpPr>
        <p:spPr>
          <a:xfrm>
            <a:off x="720000" y="640080"/>
            <a:ext cx="3234900" cy="11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0" name="Google Shape;150;p16"/>
          <p:cNvSpPr txBox="1"/>
          <p:nvPr>
            <p:ph idx="1" type="body"/>
          </p:nvPr>
        </p:nvSpPr>
        <p:spPr>
          <a:xfrm>
            <a:off x="720000" y="2101875"/>
            <a:ext cx="3234900" cy="12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/>
          <p:nvPr>
            <p:ph type="title"/>
          </p:nvPr>
        </p:nvSpPr>
        <p:spPr>
          <a:xfrm>
            <a:off x="720000" y="538492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4" name="Google Shape;154;p17"/>
          <p:cNvSpPr txBox="1"/>
          <p:nvPr>
            <p:ph idx="1" type="subTitle"/>
          </p:nvPr>
        </p:nvSpPr>
        <p:spPr>
          <a:xfrm>
            <a:off x="709750" y="2636600"/>
            <a:ext cx="2225700" cy="19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5" name="Google Shape;155;p17"/>
          <p:cNvSpPr txBox="1"/>
          <p:nvPr>
            <p:ph idx="2" type="subTitle"/>
          </p:nvPr>
        </p:nvSpPr>
        <p:spPr>
          <a:xfrm>
            <a:off x="3457413" y="2636600"/>
            <a:ext cx="2225700" cy="19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6" name="Google Shape;156;p17"/>
          <p:cNvSpPr txBox="1"/>
          <p:nvPr>
            <p:ph idx="3" type="subTitle"/>
          </p:nvPr>
        </p:nvSpPr>
        <p:spPr>
          <a:xfrm>
            <a:off x="6205076" y="2636600"/>
            <a:ext cx="2225700" cy="19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7" name="Google Shape;157;p17"/>
          <p:cNvSpPr txBox="1"/>
          <p:nvPr>
            <p:ph idx="4" type="subTitle"/>
          </p:nvPr>
        </p:nvSpPr>
        <p:spPr>
          <a:xfrm>
            <a:off x="709758" y="2073291"/>
            <a:ext cx="2225700" cy="7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158" name="Google Shape;158;p17"/>
          <p:cNvSpPr txBox="1"/>
          <p:nvPr>
            <p:ph idx="5" type="subTitle"/>
          </p:nvPr>
        </p:nvSpPr>
        <p:spPr>
          <a:xfrm>
            <a:off x="3459159" y="2073291"/>
            <a:ext cx="2225700" cy="7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159" name="Google Shape;159;p17"/>
          <p:cNvSpPr txBox="1"/>
          <p:nvPr>
            <p:ph idx="6" type="subTitle"/>
          </p:nvPr>
        </p:nvSpPr>
        <p:spPr>
          <a:xfrm>
            <a:off x="6205085" y="2073291"/>
            <a:ext cx="2225700" cy="7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pic>
        <p:nvPicPr>
          <p:cNvPr id="160" name="Google Shape;16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171200" y="4170725"/>
            <a:ext cx="972775" cy="972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17"/>
          <p:cNvGrpSpPr/>
          <p:nvPr/>
        </p:nvGrpSpPr>
        <p:grpSpPr>
          <a:xfrm flipH="1">
            <a:off x="2620475" y="0"/>
            <a:ext cx="6523526" cy="369900"/>
            <a:chOff x="0" y="0"/>
            <a:chExt cx="6523526" cy="369900"/>
          </a:xfrm>
        </p:grpSpPr>
        <p:pic>
          <p:nvPicPr>
            <p:cNvPr id="162" name="Google Shape;162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0"/>
              <a:ext cx="6523526" cy="3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5125" y="15045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7" name="Google Shape;167;p18"/>
          <p:cNvSpPr txBox="1"/>
          <p:nvPr>
            <p:ph idx="1" type="subTitle"/>
          </p:nvPr>
        </p:nvSpPr>
        <p:spPr>
          <a:xfrm>
            <a:off x="720000" y="1679350"/>
            <a:ext cx="3549600" cy="12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18"/>
          <p:cNvSpPr txBox="1"/>
          <p:nvPr>
            <p:ph idx="2" type="subTitle"/>
          </p:nvPr>
        </p:nvSpPr>
        <p:spPr>
          <a:xfrm>
            <a:off x="4881166" y="1679350"/>
            <a:ext cx="3549600" cy="12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9" name="Google Shape;169;p18"/>
          <p:cNvSpPr txBox="1"/>
          <p:nvPr>
            <p:ph idx="3" type="subTitle"/>
          </p:nvPr>
        </p:nvSpPr>
        <p:spPr>
          <a:xfrm>
            <a:off x="720000" y="3396200"/>
            <a:ext cx="3549600" cy="12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18"/>
          <p:cNvSpPr txBox="1"/>
          <p:nvPr>
            <p:ph idx="4" type="subTitle"/>
          </p:nvPr>
        </p:nvSpPr>
        <p:spPr>
          <a:xfrm>
            <a:off x="4881166" y="3396200"/>
            <a:ext cx="3549600" cy="12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1" name="Google Shape;171;p18"/>
          <p:cNvSpPr txBox="1"/>
          <p:nvPr>
            <p:ph idx="5" type="subTitle"/>
          </p:nvPr>
        </p:nvSpPr>
        <p:spPr>
          <a:xfrm>
            <a:off x="720000" y="1429886"/>
            <a:ext cx="3549600" cy="37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172" name="Google Shape;172;p18"/>
          <p:cNvSpPr txBox="1"/>
          <p:nvPr>
            <p:ph idx="6" type="subTitle"/>
          </p:nvPr>
        </p:nvSpPr>
        <p:spPr>
          <a:xfrm>
            <a:off x="720000" y="3146911"/>
            <a:ext cx="3549600" cy="37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173" name="Google Shape;173;p18"/>
          <p:cNvSpPr txBox="1"/>
          <p:nvPr>
            <p:ph idx="7" type="subTitle"/>
          </p:nvPr>
        </p:nvSpPr>
        <p:spPr>
          <a:xfrm>
            <a:off x="4881127" y="1429886"/>
            <a:ext cx="3549600" cy="37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174" name="Google Shape;174;p18"/>
          <p:cNvSpPr txBox="1"/>
          <p:nvPr>
            <p:ph idx="8" type="subTitle"/>
          </p:nvPr>
        </p:nvSpPr>
        <p:spPr>
          <a:xfrm>
            <a:off x="4881130" y="3146911"/>
            <a:ext cx="3549600" cy="37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grpSp>
        <p:nvGrpSpPr>
          <p:cNvPr id="175" name="Google Shape;175;p18"/>
          <p:cNvGrpSpPr/>
          <p:nvPr/>
        </p:nvGrpSpPr>
        <p:grpSpPr>
          <a:xfrm>
            <a:off x="-1" y="-4719"/>
            <a:ext cx="9144001" cy="5148207"/>
            <a:chOff x="-1" y="-4719"/>
            <a:chExt cx="9144001" cy="5148207"/>
          </a:xfrm>
        </p:grpSpPr>
        <p:pic>
          <p:nvPicPr>
            <p:cNvPr id="176" name="Google Shape;176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5400000">
              <a:off x="8171225" y="-4719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 rot="5400000">
              <a:off x="-1" y="4170713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8" name="Google Shape;178;p18"/>
          <p:cNvGrpSpPr/>
          <p:nvPr/>
        </p:nvGrpSpPr>
        <p:grpSpPr>
          <a:xfrm rot="10800000">
            <a:off x="0" y="-4719"/>
            <a:ext cx="4881173" cy="365700"/>
            <a:chOff x="4261050" y="4610675"/>
            <a:chExt cx="4881173" cy="365700"/>
          </a:xfrm>
        </p:grpSpPr>
        <p:pic>
          <p:nvPicPr>
            <p:cNvPr id="179" name="Google Shape;179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4261050" y="4610675"/>
              <a:ext cx="4881173" cy="36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>
              <a:off x="7293388" y="4759030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4" name="Google Shape;184;p19"/>
          <p:cNvSpPr txBox="1"/>
          <p:nvPr>
            <p:ph idx="1" type="subTitle"/>
          </p:nvPr>
        </p:nvSpPr>
        <p:spPr>
          <a:xfrm>
            <a:off x="720075" y="1682496"/>
            <a:ext cx="2363100" cy="1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5" name="Google Shape;185;p19"/>
          <p:cNvSpPr txBox="1"/>
          <p:nvPr>
            <p:ph idx="2" type="subTitle"/>
          </p:nvPr>
        </p:nvSpPr>
        <p:spPr>
          <a:xfrm>
            <a:off x="3393880" y="1682496"/>
            <a:ext cx="2363100" cy="1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6" name="Google Shape;186;p19"/>
          <p:cNvSpPr txBox="1"/>
          <p:nvPr>
            <p:ph idx="3" type="subTitle"/>
          </p:nvPr>
        </p:nvSpPr>
        <p:spPr>
          <a:xfrm>
            <a:off x="720075" y="3398557"/>
            <a:ext cx="2363100" cy="1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7" name="Google Shape;187;p19"/>
          <p:cNvSpPr txBox="1"/>
          <p:nvPr>
            <p:ph idx="4" type="subTitle"/>
          </p:nvPr>
        </p:nvSpPr>
        <p:spPr>
          <a:xfrm>
            <a:off x="3393880" y="3398557"/>
            <a:ext cx="2363100" cy="1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8" name="Google Shape;188;p19"/>
          <p:cNvSpPr txBox="1"/>
          <p:nvPr>
            <p:ph idx="5" type="subTitle"/>
          </p:nvPr>
        </p:nvSpPr>
        <p:spPr>
          <a:xfrm>
            <a:off x="6067686" y="1682496"/>
            <a:ext cx="2363100" cy="1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9" name="Google Shape;189;p19"/>
          <p:cNvSpPr txBox="1"/>
          <p:nvPr>
            <p:ph idx="6" type="subTitle"/>
          </p:nvPr>
        </p:nvSpPr>
        <p:spPr>
          <a:xfrm>
            <a:off x="6067686" y="3398557"/>
            <a:ext cx="2363100" cy="1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0" name="Google Shape;190;p19"/>
          <p:cNvSpPr txBox="1"/>
          <p:nvPr>
            <p:ph idx="7" type="subTitle"/>
          </p:nvPr>
        </p:nvSpPr>
        <p:spPr>
          <a:xfrm>
            <a:off x="720075" y="1426464"/>
            <a:ext cx="23631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191" name="Google Shape;191;p19"/>
          <p:cNvSpPr txBox="1"/>
          <p:nvPr>
            <p:ph idx="8" type="subTitle"/>
          </p:nvPr>
        </p:nvSpPr>
        <p:spPr>
          <a:xfrm>
            <a:off x="3395380" y="1426464"/>
            <a:ext cx="23601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192" name="Google Shape;192;p19"/>
          <p:cNvSpPr txBox="1"/>
          <p:nvPr>
            <p:ph idx="9" type="subTitle"/>
          </p:nvPr>
        </p:nvSpPr>
        <p:spPr>
          <a:xfrm>
            <a:off x="6067686" y="1426464"/>
            <a:ext cx="23601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193" name="Google Shape;193;p19"/>
          <p:cNvSpPr txBox="1"/>
          <p:nvPr>
            <p:ph idx="13" type="subTitle"/>
          </p:nvPr>
        </p:nvSpPr>
        <p:spPr>
          <a:xfrm>
            <a:off x="720075" y="3145536"/>
            <a:ext cx="23631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194" name="Google Shape;194;p19"/>
          <p:cNvSpPr txBox="1"/>
          <p:nvPr>
            <p:ph idx="14" type="subTitle"/>
          </p:nvPr>
        </p:nvSpPr>
        <p:spPr>
          <a:xfrm>
            <a:off x="3393880" y="3145541"/>
            <a:ext cx="23601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195" name="Google Shape;195;p19"/>
          <p:cNvSpPr txBox="1"/>
          <p:nvPr>
            <p:ph idx="15" type="subTitle"/>
          </p:nvPr>
        </p:nvSpPr>
        <p:spPr>
          <a:xfrm>
            <a:off x="6067686" y="3145541"/>
            <a:ext cx="23601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pic>
        <p:nvPicPr>
          <p:cNvPr id="196" name="Google Shape;196;p19"/>
          <p:cNvPicPr preferRelativeResize="0"/>
          <p:nvPr/>
        </p:nvPicPr>
        <p:blipFill rotWithShape="1">
          <a:blip r:embed="rId3">
            <a:alphaModFix/>
          </a:blip>
          <a:srcRect b="22414" l="68148" r="0" t="0"/>
          <a:stretch/>
        </p:blipFill>
        <p:spPr>
          <a:xfrm rot="10800000">
            <a:off x="8580849" y="64376"/>
            <a:ext cx="563126" cy="104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8171225" y="4170725"/>
            <a:ext cx="972775" cy="9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/>
          <p:cNvSpPr txBox="1"/>
          <p:nvPr>
            <p:ph hasCustomPrompt="1" type="title"/>
          </p:nvPr>
        </p:nvSpPr>
        <p:spPr>
          <a:xfrm>
            <a:off x="3099888" y="2045129"/>
            <a:ext cx="29442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1" name="Google Shape;201;p20"/>
          <p:cNvSpPr txBox="1"/>
          <p:nvPr>
            <p:ph idx="1" type="subTitle"/>
          </p:nvPr>
        </p:nvSpPr>
        <p:spPr>
          <a:xfrm>
            <a:off x="3099898" y="2737825"/>
            <a:ext cx="2944200" cy="3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02" name="Google Shape;202;p20"/>
          <p:cNvSpPr txBox="1"/>
          <p:nvPr>
            <p:ph hasCustomPrompt="1" idx="2" type="title"/>
          </p:nvPr>
        </p:nvSpPr>
        <p:spPr>
          <a:xfrm>
            <a:off x="3099904" y="669938"/>
            <a:ext cx="29442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20"/>
          <p:cNvSpPr txBox="1"/>
          <p:nvPr>
            <p:ph idx="3" type="subTitle"/>
          </p:nvPr>
        </p:nvSpPr>
        <p:spPr>
          <a:xfrm>
            <a:off x="3099904" y="1362646"/>
            <a:ext cx="2944200" cy="3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04" name="Google Shape;204;p20"/>
          <p:cNvSpPr txBox="1"/>
          <p:nvPr>
            <p:ph hasCustomPrompt="1" idx="4" type="title"/>
          </p:nvPr>
        </p:nvSpPr>
        <p:spPr>
          <a:xfrm>
            <a:off x="3099896" y="3420317"/>
            <a:ext cx="29442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20"/>
          <p:cNvSpPr txBox="1"/>
          <p:nvPr>
            <p:ph idx="5" type="subTitle"/>
          </p:nvPr>
        </p:nvSpPr>
        <p:spPr>
          <a:xfrm>
            <a:off x="3099906" y="4113013"/>
            <a:ext cx="2944200" cy="3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206" name="Google Shape;206;p20"/>
          <p:cNvGrpSpPr/>
          <p:nvPr/>
        </p:nvGrpSpPr>
        <p:grpSpPr>
          <a:xfrm>
            <a:off x="0" y="0"/>
            <a:ext cx="9149044" cy="5153909"/>
            <a:chOff x="0" y="0"/>
            <a:chExt cx="9149044" cy="5153909"/>
          </a:xfrm>
        </p:grpSpPr>
        <p:grpSp>
          <p:nvGrpSpPr>
            <p:cNvPr id="207" name="Google Shape;207;p20"/>
            <p:cNvGrpSpPr/>
            <p:nvPr/>
          </p:nvGrpSpPr>
          <p:grpSpPr>
            <a:xfrm>
              <a:off x="2633519" y="4796608"/>
              <a:ext cx="6515525" cy="357300"/>
              <a:chOff x="2633519" y="4796608"/>
              <a:chExt cx="6515525" cy="357300"/>
            </a:xfrm>
          </p:grpSpPr>
          <p:pic>
            <p:nvPicPr>
              <p:cNvPr id="208" name="Google Shape;208;p2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10800000">
                <a:off x="2633519" y="4796608"/>
                <a:ext cx="6515525" cy="357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9" name="Google Shape;209;p2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10800000">
                <a:off x="7293388" y="4940768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0" name="Google Shape;210;p20"/>
            <p:cNvGrpSpPr/>
            <p:nvPr/>
          </p:nvGrpSpPr>
          <p:grpSpPr>
            <a:xfrm>
              <a:off x="0" y="0"/>
              <a:ext cx="6523526" cy="359400"/>
              <a:chOff x="0" y="0"/>
              <a:chExt cx="6523526" cy="359400"/>
            </a:xfrm>
          </p:grpSpPr>
          <p:pic>
            <p:nvPicPr>
              <p:cNvPr id="211" name="Google Shape;211;p20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0" y="0"/>
                <a:ext cx="6523526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2" name="Google Shape;212;p2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65125" y="145205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13" name="Google Shape;213;p20"/>
          <p:cNvPicPr preferRelativeResize="0"/>
          <p:nvPr/>
        </p:nvPicPr>
        <p:blipFill rotWithShape="1">
          <a:blip r:embed="rId6">
            <a:alphaModFix/>
          </a:blip>
          <a:srcRect b="129" l="0" r="0" t="129"/>
          <a:stretch/>
        </p:blipFill>
        <p:spPr>
          <a:xfrm rot="5400000">
            <a:off x="-128174" y="3562553"/>
            <a:ext cx="1716695" cy="1307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1225" y="0"/>
            <a:ext cx="972775" cy="972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25;p3"/>
          <p:cNvGrpSpPr/>
          <p:nvPr/>
        </p:nvGrpSpPr>
        <p:grpSpPr>
          <a:xfrm>
            <a:off x="4303195" y="4617494"/>
            <a:ext cx="4845850" cy="529600"/>
            <a:chOff x="4296376" y="4610675"/>
            <a:chExt cx="4845850" cy="529600"/>
          </a:xfrm>
        </p:grpSpPr>
        <p:pic>
          <p:nvPicPr>
            <p:cNvPr id="26" name="Google Shape;26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4296376" y="4610675"/>
              <a:ext cx="4845850" cy="52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7293388" y="4840980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28;p3"/>
          <p:cNvSpPr txBox="1"/>
          <p:nvPr>
            <p:ph type="title"/>
          </p:nvPr>
        </p:nvSpPr>
        <p:spPr>
          <a:xfrm>
            <a:off x="4047175" y="2409650"/>
            <a:ext cx="4383600" cy="13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3"/>
          <p:cNvSpPr txBox="1"/>
          <p:nvPr>
            <p:ph hasCustomPrompt="1" idx="2" type="title"/>
          </p:nvPr>
        </p:nvSpPr>
        <p:spPr>
          <a:xfrm>
            <a:off x="5690275" y="1037350"/>
            <a:ext cx="1097400" cy="10974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/>
          <p:nvPr>
            <p:ph idx="3" type="pic"/>
          </p:nvPr>
        </p:nvSpPr>
        <p:spPr>
          <a:xfrm>
            <a:off x="713225" y="539500"/>
            <a:ext cx="2760600" cy="40644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1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17" name="Google Shape;217;p21"/>
          <p:cNvGrpSpPr/>
          <p:nvPr/>
        </p:nvGrpSpPr>
        <p:grpSpPr>
          <a:xfrm>
            <a:off x="0" y="0"/>
            <a:ext cx="6523526" cy="369900"/>
            <a:chOff x="0" y="0"/>
            <a:chExt cx="6523526" cy="369900"/>
          </a:xfrm>
        </p:grpSpPr>
        <p:pic>
          <p:nvPicPr>
            <p:cNvPr id="218" name="Google Shape;218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6523526" cy="3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5125" y="15045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0" name="Google Shape;220;p21"/>
          <p:cNvGrpSpPr/>
          <p:nvPr/>
        </p:nvGrpSpPr>
        <p:grpSpPr>
          <a:xfrm>
            <a:off x="0" y="0"/>
            <a:ext cx="9144000" cy="5143512"/>
            <a:chOff x="0" y="0"/>
            <a:chExt cx="9144000" cy="5143512"/>
          </a:xfrm>
        </p:grpSpPr>
        <p:pic>
          <p:nvPicPr>
            <p:cNvPr id="221" name="Google Shape;221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171225" y="0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0" y="4170737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226" name="Google Shape;226;p22"/>
          <p:cNvPicPr preferRelativeResize="0"/>
          <p:nvPr/>
        </p:nvPicPr>
        <p:blipFill rotWithShape="1">
          <a:blip r:embed="rId3">
            <a:alphaModFix/>
          </a:blip>
          <a:srcRect b="34262" l="14813" r="0" t="0"/>
          <a:stretch/>
        </p:blipFill>
        <p:spPr>
          <a:xfrm rot="10800000">
            <a:off x="7654149" y="-40526"/>
            <a:ext cx="1506076" cy="8878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22"/>
          <p:cNvGrpSpPr/>
          <p:nvPr/>
        </p:nvGrpSpPr>
        <p:grpSpPr>
          <a:xfrm flipH="1">
            <a:off x="0" y="0"/>
            <a:ext cx="9144000" cy="5143512"/>
            <a:chOff x="0" y="0"/>
            <a:chExt cx="9144000" cy="5143512"/>
          </a:xfrm>
        </p:grpSpPr>
        <p:pic>
          <p:nvPicPr>
            <p:cNvPr id="228" name="Google Shape;228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71225" y="0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0" y="4170737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3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3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33" name="Google Shape;233;p23"/>
          <p:cNvGrpSpPr/>
          <p:nvPr/>
        </p:nvGrpSpPr>
        <p:grpSpPr>
          <a:xfrm flipH="1">
            <a:off x="2620475" y="0"/>
            <a:ext cx="6523526" cy="369900"/>
            <a:chOff x="0" y="0"/>
            <a:chExt cx="6523526" cy="369900"/>
          </a:xfrm>
        </p:grpSpPr>
        <p:pic>
          <p:nvPicPr>
            <p:cNvPr id="234" name="Google Shape;234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6523526" cy="3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5125" y="15045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6" name="Google Shape;236;p23"/>
          <p:cNvPicPr preferRelativeResize="0"/>
          <p:nvPr/>
        </p:nvPicPr>
        <p:blipFill rotWithShape="1">
          <a:blip r:embed="rId5">
            <a:alphaModFix/>
          </a:blip>
          <a:srcRect b="41941" l="0" r="56111" t="0"/>
          <a:stretch/>
        </p:blipFill>
        <p:spPr>
          <a:xfrm rot="-5400000">
            <a:off x="8325038" y="4266787"/>
            <a:ext cx="775950" cy="7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5400000">
            <a:off x="0" y="4170725"/>
            <a:ext cx="972775" cy="9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4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241" name="Google Shape;241;p24"/>
          <p:cNvPicPr preferRelativeResize="0"/>
          <p:nvPr/>
        </p:nvPicPr>
        <p:blipFill rotWithShape="1">
          <a:blip r:embed="rId3">
            <a:alphaModFix/>
          </a:blip>
          <a:srcRect b="35496" l="0" r="0" t="128"/>
          <a:stretch/>
        </p:blipFill>
        <p:spPr>
          <a:xfrm>
            <a:off x="6296175" y="4293872"/>
            <a:ext cx="1716701" cy="844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24"/>
          <p:cNvGrpSpPr/>
          <p:nvPr/>
        </p:nvGrpSpPr>
        <p:grpSpPr>
          <a:xfrm>
            <a:off x="0" y="0"/>
            <a:ext cx="3789523" cy="359400"/>
            <a:chOff x="0" y="0"/>
            <a:chExt cx="3789523" cy="359400"/>
          </a:xfrm>
        </p:grpSpPr>
        <p:pic>
          <p:nvPicPr>
            <p:cNvPr id="243" name="Google Shape;243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0"/>
              <a:ext cx="3789523" cy="359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5125" y="14520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5" name="Google Shape;24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10800000">
            <a:off x="8171225" y="4170725"/>
            <a:ext cx="972775" cy="9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5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5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49" name="Google Shape;249;p25"/>
          <p:cNvGrpSpPr/>
          <p:nvPr/>
        </p:nvGrpSpPr>
        <p:grpSpPr>
          <a:xfrm flipH="1" rot="10800000">
            <a:off x="5131123" y="0"/>
            <a:ext cx="4012877" cy="359400"/>
            <a:chOff x="5129348" y="4780863"/>
            <a:chExt cx="4012877" cy="359400"/>
          </a:xfrm>
        </p:grpSpPr>
        <p:pic>
          <p:nvPicPr>
            <p:cNvPr id="250" name="Google Shape;250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5129348" y="4780863"/>
              <a:ext cx="4012877" cy="359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7293388" y="4911768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2" name="Google Shape;25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-25" y="0"/>
            <a:ext cx="972775" cy="9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TITLE_ONLY_6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56" name="Google Shape;256;p26"/>
          <p:cNvGrpSpPr/>
          <p:nvPr/>
        </p:nvGrpSpPr>
        <p:grpSpPr>
          <a:xfrm>
            <a:off x="0" y="12"/>
            <a:ext cx="9144000" cy="5143487"/>
            <a:chOff x="0" y="12"/>
            <a:chExt cx="9144000" cy="5143487"/>
          </a:xfrm>
        </p:grpSpPr>
        <p:pic>
          <p:nvPicPr>
            <p:cNvPr id="257" name="Google Shape;257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-5400000">
              <a:off x="0" y="4170725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 rot="-5400000">
              <a:off x="8171225" y="12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9" name="Google Shape;259;p26"/>
          <p:cNvGrpSpPr/>
          <p:nvPr/>
        </p:nvGrpSpPr>
        <p:grpSpPr>
          <a:xfrm rot="10800000">
            <a:off x="0" y="0"/>
            <a:ext cx="4012877" cy="359400"/>
            <a:chOff x="5129346" y="4780863"/>
            <a:chExt cx="4012877" cy="359400"/>
          </a:xfrm>
        </p:grpSpPr>
        <p:pic>
          <p:nvPicPr>
            <p:cNvPr id="260" name="Google Shape;260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5129346" y="4780863"/>
              <a:ext cx="4012877" cy="359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>
              <a:off x="7293388" y="4926068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7"/>
          <p:cNvSpPr txBox="1"/>
          <p:nvPr>
            <p:ph type="title"/>
          </p:nvPr>
        </p:nvSpPr>
        <p:spPr>
          <a:xfrm>
            <a:off x="4364013" y="540000"/>
            <a:ext cx="36993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5" name="Google Shape;265;p27"/>
          <p:cNvSpPr txBox="1"/>
          <p:nvPr>
            <p:ph idx="1" type="subTitle"/>
          </p:nvPr>
        </p:nvSpPr>
        <p:spPr>
          <a:xfrm>
            <a:off x="4364013" y="2369350"/>
            <a:ext cx="36993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66" name="Google Shape;266;p27"/>
          <p:cNvSpPr/>
          <p:nvPr>
            <p:ph idx="2" type="pic"/>
          </p:nvPr>
        </p:nvSpPr>
        <p:spPr>
          <a:xfrm>
            <a:off x="713225" y="539550"/>
            <a:ext cx="3072600" cy="40644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267" name="Google Shape;267;p27"/>
          <p:cNvSpPr txBox="1"/>
          <p:nvPr/>
        </p:nvSpPr>
        <p:spPr>
          <a:xfrm>
            <a:off x="4364013" y="3542325"/>
            <a:ext cx="36993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This presentation template was created by </a:t>
            </a:r>
            <a:r>
              <a:rPr b="1" lang="en" sz="1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Slidesgo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includes icons by </a:t>
            </a:r>
            <a:r>
              <a:rPr b="1" lang="en" sz="10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b="1" lang="en" sz="10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10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68" name="Google Shape;268;p27"/>
          <p:cNvGrpSpPr/>
          <p:nvPr/>
        </p:nvGrpSpPr>
        <p:grpSpPr>
          <a:xfrm>
            <a:off x="-6816" y="0"/>
            <a:ext cx="9150952" cy="5153913"/>
            <a:chOff x="-6816" y="0"/>
            <a:chExt cx="9150952" cy="5153913"/>
          </a:xfrm>
        </p:grpSpPr>
        <p:grpSp>
          <p:nvGrpSpPr>
            <p:cNvPr id="269" name="Google Shape;269;p27"/>
            <p:cNvGrpSpPr/>
            <p:nvPr/>
          </p:nvGrpSpPr>
          <p:grpSpPr>
            <a:xfrm flipH="1">
              <a:off x="5354613" y="0"/>
              <a:ext cx="3789523" cy="359400"/>
              <a:chOff x="0" y="0"/>
              <a:chExt cx="3789523" cy="359400"/>
            </a:xfrm>
          </p:grpSpPr>
          <p:pic>
            <p:nvPicPr>
              <p:cNvPr id="270" name="Google Shape;270;p27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0" y="0"/>
                <a:ext cx="3789523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1" name="Google Shape;271;p27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65125" y="145205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2" name="Google Shape;272;p27"/>
            <p:cNvGrpSpPr/>
            <p:nvPr/>
          </p:nvGrpSpPr>
          <p:grpSpPr>
            <a:xfrm flipH="1">
              <a:off x="-6816" y="4765888"/>
              <a:ext cx="3785698" cy="388025"/>
              <a:chOff x="5363346" y="4765888"/>
              <a:chExt cx="3785698" cy="388025"/>
            </a:xfrm>
          </p:grpSpPr>
          <p:pic>
            <p:nvPicPr>
              <p:cNvPr id="273" name="Google Shape;273;p27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 rot="10800000">
                <a:off x="5363346" y="4765888"/>
                <a:ext cx="3785698" cy="388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4" name="Google Shape;274;p27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 rot="10800000">
                <a:off x="7300206" y="4925405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5" name="Google Shape;275;p27"/>
          <p:cNvGrpSpPr/>
          <p:nvPr/>
        </p:nvGrpSpPr>
        <p:grpSpPr>
          <a:xfrm>
            <a:off x="0" y="-11538"/>
            <a:ext cx="9143999" cy="5155025"/>
            <a:chOff x="0" y="-11538"/>
            <a:chExt cx="9143999" cy="5155025"/>
          </a:xfrm>
        </p:grpSpPr>
        <p:pic>
          <p:nvPicPr>
            <p:cNvPr id="276" name="Google Shape;276;p2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flipH="1">
              <a:off x="0" y="-11538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2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flipH="1">
              <a:off x="8171224" y="4170713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8"/>
          <p:cNvPicPr preferRelativeResize="0"/>
          <p:nvPr/>
        </p:nvPicPr>
        <p:blipFill rotWithShape="1">
          <a:blip r:embed="rId3">
            <a:alphaModFix/>
          </a:blip>
          <a:srcRect b="129" l="0" r="0" t="129"/>
          <a:stretch/>
        </p:blipFill>
        <p:spPr>
          <a:xfrm rot="-5400000">
            <a:off x="-145124" y="3582752"/>
            <a:ext cx="1716695" cy="130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6088" y="-13650"/>
            <a:ext cx="1251550" cy="125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28"/>
          <p:cNvGrpSpPr/>
          <p:nvPr/>
        </p:nvGrpSpPr>
        <p:grpSpPr>
          <a:xfrm>
            <a:off x="0" y="-13638"/>
            <a:ext cx="8878852" cy="4923618"/>
            <a:chOff x="0" y="-13638"/>
            <a:chExt cx="8878852" cy="4923618"/>
          </a:xfrm>
        </p:grpSpPr>
        <p:pic>
          <p:nvPicPr>
            <p:cNvPr id="284" name="Google Shape;284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7293388" y="4840980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5" name="Google Shape;285;p28"/>
            <p:cNvGrpSpPr/>
            <p:nvPr/>
          </p:nvGrpSpPr>
          <p:grpSpPr>
            <a:xfrm>
              <a:off x="0" y="-13638"/>
              <a:ext cx="6523526" cy="536050"/>
              <a:chOff x="0" y="-13638"/>
              <a:chExt cx="6523526" cy="536050"/>
            </a:xfrm>
          </p:grpSpPr>
          <p:pic>
            <p:nvPicPr>
              <p:cNvPr id="286" name="Google Shape;286;p28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0" y="-13638"/>
                <a:ext cx="6523526" cy="536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7" name="Google Shape;287;p2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65125" y="232968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9"/>
          <p:cNvPicPr preferRelativeResize="0"/>
          <p:nvPr/>
        </p:nvPicPr>
        <p:blipFill rotWithShape="1">
          <a:blip r:embed="rId3">
            <a:alphaModFix/>
          </a:blip>
          <a:srcRect b="129" l="73637" r="0" t="129"/>
          <a:stretch/>
        </p:blipFill>
        <p:spPr>
          <a:xfrm>
            <a:off x="8632789" y="38875"/>
            <a:ext cx="452574" cy="13079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29"/>
          <p:cNvGrpSpPr/>
          <p:nvPr/>
        </p:nvGrpSpPr>
        <p:grpSpPr>
          <a:xfrm>
            <a:off x="-26" y="-20456"/>
            <a:ext cx="972776" cy="5162894"/>
            <a:chOff x="-26" y="-20456"/>
            <a:chExt cx="972776" cy="5162894"/>
          </a:xfrm>
        </p:grpSpPr>
        <p:pic>
          <p:nvPicPr>
            <p:cNvPr id="292" name="Google Shape;292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-25" y="-20456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 rot="5400000">
              <a:off x="-26" y="4169663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4" name="Google Shape;294;p29"/>
          <p:cNvGrpSpPr/>
          <p:nvPr/>
        </p:nvGrpSpPr>
        <p:grpSpPr>
          <a:xfrm rot="10800000">
            <a:off x="5368113" y="4784100"/>
            <a:ext cx="3789523" cy="359400"/>
            <a:chOff x="-13638" y="0"/>
            <a:chExt cx="3789523" cy="359400"/>
          </a:xfrm>
        </p:grpSpPr>
        <p:pic>
          <p:nvPicPr>
            <p:cNvPr id="295" name="Google Shape;295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13638" y="0"/>
              <a:ext cx="3789523" cy="359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65125" y="14520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/>
          <p:nvPr>
            <p:ph type="title"/>
          </p:nvPr>
        </p:nvSpPr>
        <p:spPr>
          <a:xfrm>
            <a:off x="713225" y="1099175"/>
            <a:ext cx="317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713225" y="1869900"/>
            <a:ext cx="3171900" cy="21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35" name="Google Shape;35;p4"/>
          <p:cNvGrpSpPr/>
          <p:nvPr/>
        </p:nvGrpSpPr>
        <p:grpSpPr>
          <a:xfrm flipH="1">
            <a:off x="2620475" y="0"/>
            <a:ext cx="6523526" cy="369900"/>
            <a:chOff x="0" y="0"/>
            <a:chExt cx="6523526" cy="369900"/>
          </a:xfrm>
        </p:grpSpPr>
        <p:pic>
          <p:nvPicPr>
            <p:cNvPr id="36" name="Google Shape;36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6523526" cy="3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5125" y="15045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" name="Google Shape;38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5400000">
            <a:off x="0" y="4170737"/>
            <a:ext cx="972775" cy="97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9350" y="3712050"/>
            <a:ext cx="1768001" cy="135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" type="subTitle"/>
          </p:nvPr>
        </p:nvSpPr>
        <p:spPr>
          <a:xfrm>
            <a:off x="3553500" y="3054555"/>
            <a:ext cx="4787100" cy="9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2" type="subTitle"/>
          </p:nvPr>
        </p:nvSpPr>
        <p:spPr>
          <a:xfrm>
            <a:off x="3553500" y="1649136"/>
            <a:ext cx="4787100" cy="9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3" type="subTitle"/>
          </p:nvPr>
        </p:nvSpPr>
        <p:spPr>
          <a:xfrm>
            <a:off x="1859700" y="1649136"/>
            <a:ext cx="1541400" cy="9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46" name="Google Shape;46;p5"/>
          <p:cNvSpPr txBox="1"/>
          <p:nvPr>
            <p:ph idx="4" type="subTitle"/>
          </p:nvPr>
        </p:nvSpPr>
        <p:spPr>
          <a:xfrm>
            <a:off x="1859700" y="3054549"/>
            <a:ext cx="1541400" cy="9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grpSp>
        <p:nvGrpSpPr>
          <p:cNvPr id="47" name="Google Shape;47;p5"/>
          <p:cNvGrpSpPr/>
          <p:nvPr/>
        </p:nvGrpSpPr>
        <p:grpSpPr>
          <a:xfrm rot="10800000">
            <a:off x="2620475" y="4773475"/>
            <a:ext cx="6523526" cy="369900"/>
            <a:chOff x="0" y="0"/>
            <a:chExt cx="6523526" cy="369900"/>
          </a:xfrm>
        </p:grpSpPr>
        <p:pic>
          <p:nvPicPr>
            <p:cNvPr id="48" name="Google Shape;48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6523526" cy="3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5125" y="15045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" name="Google Shape;5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170737"/>
            <a:ext cx="972775" cy="9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18270" l="31651" r="0" t="130"/>
          <a:stretch/>
        </p:blipFill>
        <p:spPr>
          <a:xfrm flipH="1" rot="10800000">
            <a:off x="8199274" y="11375"/>
            <a:ext cx="1173326" cy="107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" y="4170725"/>
            <a:ext cx="972775" cy="9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/>
          <p:nvPr>
            <p:ph type="title"/>
          </p:nvPr>
        </p:nvSpPr>
        <p:spPr>
          <a:xfrm>
            <a:off x="713225" y="987538"/>
            <a:ext cx="4294800" cy="106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" type="subTitle"/>
          </p:nvPr>
        </p:nvSpPr>
        <p:spPr>
          <a:xfrm>
            <a:off x="713225" y="2109663"/>
            <a:ext cx="4294800" cy="25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9pPr>
          </a:lstStyle>
          <a:p/>
        </p:txBody>
      </p:sp>
      <p:sp>
        <p:nvSpPr>
          <p:cNvPr id="60" name="Google Shape;60;p7"/>
          <p:cNvSpPr/>
          <p:nvPr>
            <p:ph idx="2" type="pic"/>
          </p:nvPr>
        </p:nvSpPr>
        <p:spPr>
          <a:xfrm>
            <a:off x="5643775" y="539500"/>
            <a:ext cx="2787000" cy="40644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pic>
        <p:nvPicPr>
          <p:cNvPr id="61" name="Google Shape;6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5400000">
            <a:off x="-25" y="4170725"/>
            <a:ext cx="972775" cy="97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 rotWithShape="1">
          <a:blip r:embed="rId4">
            <a:alphaModFix/>
          </a:blip>
          <a:srcRect b="129" l="0" r="0" t="129"/>
          <a:stretch/>
        </p:blipFill>
        <p:spPr>
          <a:xfrm rot="-5400000">
            <a:off x="7509601" y="3503753"/>
            <a:ext cx="1716695" cy="13079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7"/>
          <p:cNvGrpSpPr/>
          <p:nvPr/>
        </p:nvGrpSpPr>
        <p:grpSpPr>
          <a:xfrm>
            <a:off x="0" y="0"/>
            <a:ext cx="5837899" cy="536050"/>
            <a:chOff x="0" y="0"/>
            <a:chExt cx="5837899" cy="536050"/>
          </a:xfrm>
        </p:grpSpPr>
        <p:pic>
          <p:nvPicPr>
            <p:cNvPr id="64" name="Google Shape;64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0" y="0"/>
              <a:ext cx="5837899" cy="53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5125" y="24660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69" name="Google Shape;69;p8"/>
          <p:cNvPicPr preferRelativeResize="0"/>
          <p:nvPr/>
        </p:nvPicPr>
        <p:blipFill rotWithShape="1">
          <a:blip r:embed="rId3">
            <a:alphaModFix/>
          </a:blip>
          <a:srcRect b="22420" l="0" r="0" t="0"/>
          <a:stretch/>
        </p:blipFill>
        <p:spPr>
          <a:xfrm rot="5400000">
            <a:off x="-257665" y="461283"/>
            <a:ext cx="1768000" cy="10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890675" y="0"/>
            <a:ext cx="1251550" cy="125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8"/>
          <p:cNvGrpSpPr/>
          <p:nvPr/>
        </p:nvGrpSpPr>
        <p:grpSpPr>
          <a:xfrm>
            <a:off x="3881699" y="4752250"/>
            <a:ext cx="5260526" cy="388025"/>
            <a:chOff x="3881699" y="4752250"/>
            <a:chExt cx="5260526" cy="388025"/>
          </a:xfrm>
        </p:grpSpPr>
        <p:pic>
          <p:nvPicPr>
            <p:cNvPr id="72" name="Google Shape;72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3881699" y="4752250"/>
              <a:ext cx="5260526" cy="38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>
              <a:off x="7293388" y="4911768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9"/>
          <p:cNvSpPr txBox="1"/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" type="subTitle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78" name="Google Shape;78;p9"/>
          <p:cNvGrpSpPr/>
          <p:nvPr/>
        </p:nvGrpSpPr>
        <p:grpSpPr>
          <a:xfrm>
            <a:off x="-1" y="2100"/>
            <a:ext cx="9144001" cy="5141388"/>
            <a:chOff x="-1" y="2100"/>
            <a:chExt cx="9144001" cy="5141388"/>
          </a:xfrm>
        </p:grpSpPr>
        <p:pic>
          <p:nvPicPr>
            <p:cNvPr id="79" name="Google Shape;79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5400000">
              <a:off x="8171225" y="2100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 rot="5400000">
              <a:off x="-1" y="4170713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" name="Google Shape;81;p9"/>
          <p:cNvGrpSpPr/>
          <p:nvPr/>
        </p:nvGrpSpPr>
        <p:grpSpPr>
          <a:xfrm rot="10800000">
            <a:off x="0" y="2100"/>
            <a:ext cx="4881173" cy="365700"/>
            <a:chOff x="4261050" y="4610675"/>
            <a:chExt cx="4881173" cy="365700"/>
          </a:xfrm>
        </p:grpSpPr>
        <p:pic>
          <p:nvPicPr>
            <p:cNvPr id="82" name="Google Shape;82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4261050" y="4610675"/>
              <a:ext cx="4881173" cy="36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>
              <a:off x="7293388" y="4759030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mc:AlternateContent>
    <mc:Choice Requires="p14">
      <p:transition p14:dur="200">
        <p:fade thruBlk="1"/>
      </p:transition>
    </mc:Choice>
    <mc:Fallback>
      <p:transition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/>
          <p:nvPr>
            <p:ph type="ctrTitle"/>
          </p:nvPr>
        </p:nvSpPr>
        <p:spPr>
          <a:xfrm>
            <a:off x="972300" y="1863800"/>
            <a:ext cx="7199400" cy="14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Pixels to Prediction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Machine Learning Phenotypic 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Clustering of 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Hypertrophic Cardiomyopathy</a:t>
            </a:r>
            <a:endParaRPr sz="2400"/>
          </a:p>
        </p:txBody>
      </p:sp>
      <p:sp>
        <p:nvSpPr>
          <p:cNvPr id="302" name="Google Shape;302;p30"/>
          <p:cNvSpPr txBox="1"/>
          <p:nvPr>
            <p:ph idx="1" type="subTitle"/>
          </p:nvPr>
        </p:nvSpPr>
        <p:spPr>
          <a:xfrm>
            <a:off x="972300" y="3620202"/>
            <a:ext cx="7199400" cy="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Ayush Chalishajar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E. P. Scarlett High School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 12</a:t>
            </a:r>
            <a:endParaRPr/>
          </a:p>
        </p:txBody>
      </p:sp>
      <p:pic>
        <p:nvPicPr>
          <p:cNvPr id="303" name="Google Shape;303;p30"/>
          <p:cNvPicPr preferRelativeResize="0"/>
          <p:nvPr/>
        </p:nvPicPr>
        <p:blipFill rotWithShape="1">
          <a:blip r:embed="rId3">
            <a:alphaModFix/>
          </a:blip>
          <a:srcRect b="1811" l="0" r="0" t="1811"/>
          <a:stretch/>
        </p:blipFill>
        <p:spPr>
          <a:xfrm>
            <a:off x="7999653" y="3179812"/>
            <a:ext cx="1144358" cy="84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3252052"/>
            <a:ext cx="1420076" cy="8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9"/>
          <p:cNvSpPr txBox="1"/>
          <p:nvPr/>
        </p:nvSpPr>
        <p:spPr>
          <a:xfrm>
            <a:off x="68101" y="309550"/>
            <a:ext cx="90078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80" name="Google Shape;380;p39"/>
          <p:cNvSpPr txBox="1"/>
          <p:nvPr/>
        </p:nvSpPr>
        <p:spPr>
          <a:xfrm>
            <a:off x="693025" y="901150"/>
            <a:ext cx="7629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595959"/>
                </a:solidFill>
              </a:rPr>
              <a:t>Baseline CMR characteristics</a:t>
            </a:r>
            <a:endParaRPr sz="1800">
              <a:solidFill>
                <a:srgbClr val="595959"/>
              </a:solidFill>
            </a:endParaRPr>
          </a:p>
        </p:txBody>
      </p:sp>
      <p:graphicFrame>
        <p:nvGraphicFramePr>
          <p:cNvPr id="381" name="Google Shape;381;p39"/>
          <p:cNvGraphicFramePr/>
          <p:nvPr/>
        </p:nvGraphicFramePr>
        <p:xfrm>
          <a:off x="877200" y="15277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{7F347064-9E69-4A53-9ABA-D289E37EBB7B}</a:tableStyleId>
              </a:tblPr>
              <a:tblGrid>
                <a:gridCol w="2232925"/>
                <a:gridCol w="1552900"/>
                <a:gridCol w="1465925"/>
                <a:gridCol w="1445575"/>
                <a:gridCol w="692275"/>
              </a:tblGrid>
              <a:tr h="375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Characteristics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Overall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405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Cluster 1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252 (62%)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Cluster 2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153 (38%)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p-value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</a:tr>
              <a:tr h="18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HCM morphology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0.39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</a:tr>
              <a:tr h="182575">
                <a:tc>
                  <a:txBody>
                    <a:bodyPr/>
                    <a:lstStyle/>
                    <a:p>
                      <a:pPr indent="37338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Septal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269 (66%)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162 (64%)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 (70%)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</a:tr>
              <a:tr h="182575">
                <a:tc>
                  <a:txBody>
                    <a:bodyPr/>
                    <a:lstStyle/>
                    <a:p>
                      <a:pPr indent="37338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Apical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(25%)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 (27%)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 (21%)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</a:tr>
              <a:tr h="182575">
                <a:tc>
                  <a:txBody>
                    <a:bodyPr/>
                    <a:lstStyle/>
                    <a:p>
                      <a:pPr indent="37338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Mixed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 (9%)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 (9%)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(9%)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</a:tr>
              <a:tr h="18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BSA-indexed LV EDV, mL/m</a:t>
                      </a:r>
                      <a:r>
                        <a:rPr baseline="30000"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73.1 (63.1, 84.5)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71.2 (61.8, 81.1)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76.9 (65.4, 87.8)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0.002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</a:tr>
              <a:tr h="18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BSA-indexed LV ESV, mL/m</a:t>
                      </a:r>
                      <a:r>
                        <a:rPr baseline="30000"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24.6 (20.1, 30.1)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23.5 (18.9, 28.5)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26.4 (21.3, 32.1)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&lt;0.001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</a:tr>
              <a:tr h="18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BSA-indexed LV mass, g/m</a:t>
                      </a:r>
                      <a:r>
                        <a:rPr baseline="30000"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75.1 (64.0, 92.1)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68.1 (59.0, 78.7)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93.5 (81.7, 111.1)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&lt;0.001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</a:tr>
              <a:tr h="18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LV EF, %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66.3 (61.3, 70.5)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67.5 (61.8, 70.8)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64.0 (60.3, 69.7)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0.005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</a:tr>
              <a:tr h="18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BSA-indexed LA volume, mL/m</a:t>
                      </a:r>
                      <a:r>
                        <a:rPr baseline="30000"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44.8 (35.0, 54.5)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43.3 (34.6, 53.2)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47.6 (36.5, 56.3)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0.022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</a:tr>
              <a:tr h="18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LGE % fibrosis/scar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5.9 (1.5, 13.2)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4.4 (0.0, 8.8)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8.8 (2.9, 19.1)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&lt;0.001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0"/>
          <p:cNvSpPr txBox="1"/>
          <p:nvPr/>
        </p:nvSpPr>
        <p:spPr>
          <a:xfrm>
            <a:off x="68101" y="309550"/>
            <a:ext cx="90078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87" name="Google Shape;387;p40"/>
          <p:cNvSpPr txBox="1"/>
          <p:nvPr/>
        </p:nvSpPr>
        <p:spPr>
          <a:xfrm>
            <a:off x="395850" y="901150"/>
            <a:ext cx="83523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Median follow-up: 4.5 yrs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67 patients developed the outcome (11% in Cluster 1 vs 25% in Cluster 2; p&lt;0.001)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aph of a number of patients&#10;&#10;Description automatically generated" id="388" name="Google Shape;38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1450" y="1965800"/>
            <a:ext cx="3861075" cy="253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1"/>
          <p:cNvSpPr txBox="1"/>
          <p:nvPr/>
        </p:nvSpPr>
        <p:spPr>
          <a:xfrm>
            <a:off x="68101" y="309550"/>
            <a:ext cx="90078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94" name="Google Shape;394;p41"/>
          <p:cNvSpPr txBox="1"/>
          <p:nvPr/>
        </p:nvSpPr>
        <p:spPr>
          <a:xfrm>
            <a:off x="693025" y="901150"/>
            <a:ext cx="7629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595959"/>
                </a:solidFill>
              </a:rPr>
              <a:t>Multivariable Cox model for associations with 1ry outcome</a:t>
            </a:r>
            <a:endParaRPr b="1"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95959"/>
              </a:solidFill>
            </a:endParaRPr>
          </a:p>
        </p:txBody>
      </p:sp>
      <p:pic>
        <p:nvPicPr>
          <p:cNvPr id="395" name="Google Shape;39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3401" y="1491653"/>
            <a:ext cx="6517163" cy="274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1"/>
          <p:cNvSpPr/>
          <p:nvPr/>
        </p:nvSpPr>
        <p:spPr>
          <a:xfrm>
            <a:off x="1313401" y="3449429"/>
            <a:ext cx="6517200" cy="205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2"/>
          <p:cNvSpPr txBox="1"/>
          <p:nvPr/>
        </p:nvSpPr>
        <p:spPr>
          <a:xfrm>
            <a:off x="68101" y="309550"/>
            <a:ext cx="90078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402" name="Google Shape;402;p42"/>
          <p:cNvSpPr txBox="1"/>
          <p:nvPr/>
        </p:nvSpPr>
        <p:spPr>
          <a:xfrm>
            <a:off x="395850" y="901150"/>
            <a:ext cx="83523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Using unsupervised machine learning applied to comprehensive regional LV wall thickness measurements generated from a 3D mesh model, we identified two unique phenotypic clusters of HCM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Cluster membership was independently associated with future adverse clinical outcomes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Future studies are warranted to confirm the value of this approach in refining currently existing scores for risk stratification of patients with HCM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"/>
          <p:cNvSpPr txBox="1"/>
          <p:nvPr/>
        </p:nvSpPr>
        <p:spPr>
          <a:xfrm>
            <a:off x="68101" y="309550"/>
            <a:ext cx="90078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10" name="Google Shape;310;p31"/>
          <p:cNvSpPr txBox="1"/>
          <p:nvPr/>
        </p:nvSpPr>
        <p:spPr>
          <a:xfrm>
            <a:off x="395850" y="901150"/>
            <a:ext cx="83523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Hypertrophic cardiomyopathy is a condition in which muscle tissues of the heart become thickened, primarily in the left ventricle. </a:t>
            </a:r>
            <a:endParaRPr sz="1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9575" y="1734370"/>
            <a:ext cx="3784851" cy="272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 txBox="1"/>
          <p:nvPr/>
        </p:nvSpPr>
        <p:spPr>
          <a:xfrm>
            <a:off x="68101" y="309550"/>
            <a:ext cx="90078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17" name="Google Shape;317;p32"/>
          <p:cNvSpPr txBox="1"/>
          <p:nvPr/>
        </p:nvSpPr>
        <p:spPr>
          <a:xfrm>
            <a:off x="392838" y="958803"/>
            <a:ext cx="4503900" cy="3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Current risk scores for prediction of future adverse events in patients with hypertrophic cardiomyopathy incorporate the severity of myocardial hypertrophy</a:t>
            </a:r>
            <a:endParaRPr sz="1800">
              <a:solidFill>
                <a:srgbClr val="595959"/>
              </a:solidFill>
            </a:endParaRPr>
          </a:p>
          <a:p>
            <a:pPr indent="-304800" lvl="1" marL="800100" rtl="0" algn="l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Described as a single measure of the max LV wall thickness</a:t>
            </a:r>
            <a:endParaRPr sz="1300">
              <a:solidFill>
                <a:srgbClr val="595959"/>
              </a:solidFill>
            </a:endParaRPr>
          </a:p>
          <a:p>
            <a:pPr indent="-304800" lvl="1" marL="800100" rtl="0" algn="l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Massive LV hypertrophy is defined as wall thickness ≥30 mm in any segment by echo or CMR imaging</a:t>
            </a:r>
            <a:endParaRPr sz="1300">
              <a:solidFill>
                <a:srgbClr val="595959"/>
              </a:solidFill>
            </a:endParaRPr>
          </a:p>
          <a:p>
            <a:pPr indent="-304800" lvl="1" marL="800100" rtl="0" algn="l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Consideration can be given to borderline values of ≥28 mm</a:t>
            </a:r>
            <a:endParaRPr sz="1300">
              <a:solidFill>
                <a:srgbClr val="595959"/>
              </a:solidFill>
            </a:endParaRPr>
          </a:p>
        </p:txBody>
      </p:sp>
      <p:pic>
        <p:nvPicPr>
          <p:cNvPr descr="A screenshot of a medical calculator&#10;&#10;AI-generated content may be incorrect." id="318" name="Google Shape;31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2777" y="1148401"/>
            <a:ext cx="3474850" cy="299369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2"/>
          <p:cNvSpPr/>
          <p:nvPr/>
        </p:nvSpPr>
        <p:spPr>
          <a:xfrm>
            <a:off x="5162774" y="1764925"/>
            <a:ext cx="3474900" cy="342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3"/>
          <p:cNvSpPr txBox="1"/>
          <p:nvPr/>
        </p:nvSpPr>
        <p:spPr>
          <a:xfrm>
            <a:off x="68101" y="309550"/>
            <a:ext cx="90078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25" name="Google Shape;325;p33"/>
          <p:cNvSpPr txBox="1"/>
          <p:nvPr/>
        </p:nvSpPr>
        <p:spPr>
          <a:xfrm>
            <a:off x="395850" y="901150"/>
            <a:ext cx="83523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Max LV wall thickness is probably an inaccurate, crude marker of disease expression and sub-optimal risk predictor</a:t>
            </a:r>
            <a:endParaRPr sz="1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diagram of an ultrasound&#10;&#10;AI-generated content may be incorrect." id="326" name="Google Shape;32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5350" y="1594550"/>
            <a:ext cx="4513295" cy="285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"/>
          <p:cNvSpPr txBox="1"/>
          <p:nvPr/>
        </p:nvSpPr>
        <p:spPr>
          <a:xfrm>
            <a:off x="68101" y="309550"/>
            <a:ext cx="90078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32" name="Google Shape;332;p34"/>
          <p:cNvSpPr txBox="1"/>
          <p:nvPr/>
        </p:nvSpPr>
        <p:spPr>
          <a:xfrm>
            <a:off x="395850" y="901150"/>
            <a:ext cx="83523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Identify novel phenotypic clusters of HCM based on CMR-based 3D cardiac shape models presenting detailed assessments of regional wall thickness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Study the associations of these clusters with future adverse outcomes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 txBox="1"/>
          <p:nvPr/>
        </p:nvSpPr>
        <p:spPr>
          <a:xfrm>
            <a:off x="68101" y="309550"/>
            <a:ext cx="90078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Methods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38" name="Google Shape;338;p35"/>
          <p:cNvSpPr txBox="1"/>
          <p:nvPr/>
        </p:nvSpPr>
        <p:spPr>
          <a:xfrm>
            <a:off x="2943465" y="1210925"/>
            <a:ext cx="5500500" cy="923400"/>
          </a:xfrm>
          <a:prstGeom prst="rect">
            <a:avLst/>
          </a:prstGeom>
          <a:noFill/>
          <a:ln cap="flat" cmpd="sng" w="12700">
            <a:solidFill>
              <a:srgbClr val="829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405 patients with CMR-confirmed diagnosis of HCM</a:t>
            </a:r>
            <a:endParaRPr sz="1800"/>
          </a:p>
          <a:p>
            <a:pPr indent="-3048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CIROC Registry</a:t>
            </a:r>
            <a:endParaRPr sz="1800"/>
          </a:p>
          <a:p>
            <a:pPr indent="-3048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Baseline health questionnaires &amp; CMR</a:t>
            </a:r>
            <a:endParaRPr sz="1800"/>
          </a:p>
        </p:txBody>
      </p:sp>
      <p:sp>
        <p:nvSpPr>
          <p:cNvPr id="339" name="Google Shape;339;p35"/>
          <p:cNvSpPr txBox="1"/>
          <p:nvPr/>
        </p:nvSpPr>
        <p:spPr>
          <a:xfrm>
            <a:off x="700022" y="1419273"/>
            <a:ext cx="2028000" cy="369300"/>
          </a:xfrm>
          <a:prstGeom prst="rect">
            <a:avLst/>
          </a:prstGeom>
          <a:solidFill>
            <a:srgbClr val="8296B0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Study cohort</a:t>
            </a:r>
            <a:endParaRPr sz="1800"/>
          </a:p>
        </p:txBody>
      </p:sp>
      <p:sp>
        <p:nvSpPr>
          <p:cNvPr id="340" name="Google Shape;340;p35"/>
          <p:cNvSpPr txBox="1"/>
          <p:nvPr/>
        </p:nvSpPr>
        <p:spPr>
          <a:xfrm>
            <a:off x="700023" y="2299662"/>
            <a:ext cx="2028000" cy="369300"/>
          </a:xfrm>
          <a:prstGeom prst="rect">
            <a:avLst/>
          </a:prstGeom>
          <a:solidFill>
            <a:srgbClr val="8296B0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CMR acquisition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5"/>
          <p:cNvSpPr txBox="1"/>
          <p:nvPr/>
        </p:nvSpPr>
        <p:spPr>
          <a:xfrm>
            <a:off x="2943465" y="2299650"/>
            <a:ext cx="5500500" cy="369300"/>
          </a:xfrm>
          <a:prstGeom prst="rect">
            <a:avLst/>
          </a:prstGeom>
          <a:noFill/>
          <a:ln cap="flat" cmpd="sng" w="12700">
            <a:solidFill>
              <a:srgbClr val="829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Standardized protocol (Cine &amp; LGE imaging)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5"/>
          <p:cNvSpPr txBox="1"/>
          <p:nvPr/>
        </p:nvSpPr>
        <p:spPr>
          <a:xfrm>
            <a:off x="700023" y="3209766"/>
            <a:ext cx="2028000" cy="646500"/>
          </a:xfrm>
          <a:prstGeom prst="rect">
            <a:avLst/>
          </a:prstGeom>
          <a:solidFill>
            <a:srgbClr val="8296B0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Composite outcome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5"/>
          <p:cNvSpPr txBox="1"/>
          <p:nvPr/>
        </p:nvSpPr>
        <p:spPr>
          <a:xfrm>
            <a:off x="2943006" y="3009164"/>
            <a:ext cx="5500500" cy="923400"/>
          </a:xfrm>
          <a:prstGeom prst="rect">
            <a:avLst/>
          </a:prstGeom>
          <a:noFill/>
          <a:ln cap="flat" cmpd="sng" w="12700">
            <a:solidFill>
              <a:srgbClr val="829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All-cause mortality, heart failure admission, ventricular arrhythmia, appropriate ICD therapy, survived sudden cardiac arrest, new onset AF/flutter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6"/>
          <p:cNvSpPr txBox="1"/>
          <p:nvPr/>
        </p:nvSpPr>
        <p:spPr>
          <a:xfrm>
            <a:off x="68101" y="309550"/>
            <a:ext cx="90078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Methods – CMR Post-Processing</a:t>
            </a:r>
            <a:endParaRPr sz="3000">
              <a:solidFill>
                <a:srgbClr val="000000"/>
              </a:solidFill>
            </a:endParaRPr>
          </a:p>
        </p:txBody>
      </p:sp>
      <p:grpSp>
        <p:nvGrpSpPr>
          <p:cNvPr id="349" name="Google Shape;349;p36"/>
          <p:cNvGrpSpPr/>
          <p:nvPr/>
        </p:nvGrpSpPr>
        <p:grpSpPr>
          <a:xfrm>
            <a:off x="1465782" y="1647619"/>
            <a:ext cx="2621190" cy="2425156"/>
            <a:chOff x="2093824" y="1233054"/>
            <a:chExt cx="3901160" cy="3830604"/>
          </a:xfrm>
        </p:grpSpPr>
        <p:pic>
          <p:nvPicPr>
            <p:cNvPr descr="A computer screen shot of a mesh&#10;&#10;Description automatically generated" id="350" name="Google Shape;350;p36"/>
            <p:cNvPicPr preferRelativeResize="0"/>
            <p:nvPr/>
          </p:nvPicPr>
          <p:blipFill rotWithShape="1">
            <a:blip r:embed="rId3">
              <a:alphaModFix/>
            </a:blip>
            <a:srcRect b="15514" l="66932" r="1988" t="9394"/>
            <a:stretch/>
          </p:blipFill>
          <p:spPr>
            <a:xfrm>
              <a:off x="2093824" y="1233054"/>
              <a:ext cx="3890161" cy="38306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scan&#10;&#10;Description automatically generated" id="351" name="Google Shape;351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92219" y="1247410"/>
              <a:ext cx="1702765" cy="18035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2" name="Google Shape;352;p36"/>
          <p:cNvSpPr txBox="1"/>
          <p:nvPr/>
        </p:nvSpPr>
        <p:spPr>
          <a:xfrm>
            <a:off x="980725" y="1137975"/>
            <a:ext cx="3591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Cine images segmentation </a:t>
            </a:r>
            <a:endParaRPr/>
          </a:p>
        </p:txBody>
      </p:sp>
      <p:sp>
        <p:nvSpPr>
          <p:cNvPr id="353" name="Google Shape;353;p36"/>
          <p:cNvSpPr txBox="1"/>
          <p:nvPr/>
        </p:nvSpPr>
        <p:spPr>
          <a:xfrm>
            <a:off x="4730409" y="1137974"/>
            <a:ext cx="2976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3D mesh model</a:t>
            </a:r>
            <a:endParaRPr b="1"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-up of a computer generated image&#10;&#10;Description automatically generated" id="354" name="Google Shape;354;p36"/>
          <p:cNvPicPr preferRelativeResize="0"/>
          <p:nvPr/>
        </p:nvPicPr>
        <p:blipFill rotWithShape="1">
          <a:blip r:embed="rId5">
            <a:alphaModFix/>
          </a:blip>
          <a:srcRect b="3667" l="36620" r="0" t="326"/>
          <a:stretch/>
        </p:blipFill>
        <p:spPr>
          <a:xfrm>
            <a:off x="4273864" y="1631709"/>
            <a:ext cx="3889364" cy="2456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7"/>
          <p:cNvSpPr txBox="1"/>
          <p:nvPr/>
        </p:nvSpPr>
        <p:spPr>
          <a:xfrm>
            <a:off x="68101" y="309550"/>
            <a:ext cx="90078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Methods - Clustering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360" name="Google Shape;36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2115" y="1275120"/>
            <a:ext cx="4232121" cy="282068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7"/>
          <p:cNvSpPr/>
          <p:nvPr/>
        </p:nvSpPr>
        <p:spPr>
          <a:xfrm>
            <a:off x="549761" y="1214873"/>
            <a:ext cx="3615900" cy="528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CC2E5"/>
              </a:gs>
              <a:gs pos="50000">
                <a:srgbClr val="D2E5FB"/>
              </a:gs>
              <a:gs pos="100000">
                <a:srgbClr val="E8F1FC"/>
              </a:gs>
            </a:gsLst>
            <a:lin ang="18900044" scaled="0"/>
          </a:gra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Max thickness for 456 hexahedral elements</a:t>
            </a:r>
            <a:endParaRPr sz="1800"/>
          </a:p>
        </p:txBody>
      </p:sp>
      <p:sp>
        <p:nvSpPr>
          <p:cNvPr id="362" name="Google Shape;362;p37"/>
          <p:cNvSpPr/>
          <p:nvPr/>
        </p:nvSpPr>
        <p:spPr>
          <a:xfrm>
            <a:off x="549761" y="2477156"/>
            <a:ext cx="3615900" cy="624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CC2E5"/>
              </a:gs>
              <a:gs pos="50000">
                <a:srgbClr val="D2E5FB"/>
              </a:gs>
              <a:gs pos="100000">
                <a:srgbClr val="E8F1FC"/>
              </a:gs>
            </a:gsLst>
            <a:lin ang="18900044" scaled="0"/>
          </a:gra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Principal component analysis (PCA)</a:t>
            </a:r>
            <a:r>
              <a:rPr lang="en"/>
              <a:t> - 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Extraction of first 8 components (explai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80% of variance)</a:t>
            </a:r>
            <a:endParaRPr/>
          </a:p>
        </p:txBody>
      </p:sp>
      <p:sp>
        <p:nvSpPr>
          <p:cNvPr id="363" name="Google Shape;363;p37"/>
          <p:cNvSpPr/>
          <p:nvPr/>
        </p:nvSpPr>
        <p:spPr>
          <a:xfrm>
            <a:off x="549770" y="3833880"/>
            <a:ext cx="3615900" cy="322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CC2E5"/>
              </a:gs>
              <a:gs pos="50000">
                <a:srgbClr val="D2E5FB"/>
              </a:gs>
              <a:gs pos="100000">
                <a:srgbClr val="E8F1FC"/>
              </a:gs>
            </a:gsLst>
            <a:lin ang="18900044" scaled="0"/>
          </a:gra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K-means clustering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4" name="Google Shape;364;p37"/>
          <p:cNvCxnSpPr/>
          <p:nvPr/>
        </p:nvCxnSpPr>
        <p:spPr>
          <a:xfrm>
            <a:off x="2357683" y="1743126"/>
            <a:ext cx="0" cy="738900"/>
          </a:xfrm>
          <a:prstGeom prst="straightConnector1">
            <a:avLst/>
          </a:prstGeom>
          <a:noFill/>
          <a:ln cap="flat" cmpd="sng" w="5080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5" name="Google Shape;365;p37"/>
          <p:cNvCxnSpPr>
            <a:stCxn id="362" idx="2"/>
            <a:endCxn id="363" idx="0"/>
          </p:cNvCxnSpPr>
          <p:nvPr/>
        </p:nvCxnSpPr>
        <p:spPr>
          <a:xfrm>
            <a:off x="2357711" y="3102056"/>
            <a:ext cx="0" cy="731700"/>
          </a:xfrm>
          <a:prstGeom prst="straightConnector1">
            <a:avLst/>
          </a:prstGeom>
          <a:noFill/>
          <a:ln cap="flat" cmpd="sng" w="5080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"/>
          <p:cNvSpPr txBox="1"/>
          <p:nvPr/>
        </p:nvSpPr>
        <p:spPr>
          <a:xfrm>
            <a:off x="68101" y="309550"/>
            <a:ext cx="90078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3000">
              <a:solidFill>
                <a:srgbClr val="000000"/>
              </a:solidFill>
            </a:endParaRPr>
          </a:p>
        </p:txBody>
      </p:sp>
      <p:graphicFrame>
        <p:nvGraphicFramePr>
          <p:cNvPr id="371" name="Google Shape;371;p38"/>
          <p:cNvGraphicFramePr/>
          <p:nvPr/>
        </p:nvGraphicFramePr>
        <p:xfrm>
          <a:off x="693013" y="13517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{7F347064-9E69-4A53-9ABA-D289E37EBB7B}</a:tableStyleId>
              </a:tblPr>
              <a:tblGrid>
                <a:gridCol w="2028600"/>
                <a:gridCol w="1587200"/>
                <a:gridCol w="1489725"/>
                <a:gridCol w="1587200"/>
                <a:gridCol w="1065225"/>
              </a:tblGrid>
              <a:tr h="451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Characteristics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Overall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405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Cluster 1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252 (62%)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Cluster 2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153 (38%)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p-value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</a:tr>
              <a:tr h="21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Age, yrs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56.8 ± 14.5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57.5 ± 14.8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55.5 ± 13.9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0.15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</a:tr>
              <a:tr h="21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Male sex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275 (68%)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153 (61%)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122 (80%)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&lt;0.001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</a:tr>
              <a:tr h="21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Smoking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0.065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</a:tr>
              <a:tr h="219750">
                <a:tc>
                  <a:txBody>
                    <a:bodyPr/>
                    <a:lstStyle/>
                    <a:p>
                      <a:pPr indent="37338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Never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283 (70%)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185 (73%)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 (64%)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</a:tr>
              <a:tr h="219750">
                <a:tc>
                  <a:txBody>
                    <a:bodyPr/>
                    <a:lstStyle/>
                    <a:p>
                      <a:pPr indent="37338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 (18%)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 (15%)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 (24%)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</a:tr>
              <a:tr h="219750">
                <a:tc>
                  <a:txBody>
                    <a:bodyPr/>
                    <a:lstStyle/>
                    <a:p>
                      <a:pPr indent="37338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Former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 (11%)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 (11%)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(10%)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</a:tr>
              <a:tr h="21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HTN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191 (47%)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 (41%)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 (58%)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0.001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</a:tr>
              <a:tr h="21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DM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 (21%)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 (16%)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 (29%)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0.002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</a:tr>
              <a:tr h="21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AF/flutter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25" marB="11125" marR="22250" marL="22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 (16%)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 (14%)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 (18%)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0.37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0" marB="14825" marR="3100" marL="3100" anchor="ctr"/>
                </a:tc>
              </a:tr>
            </a:tbl>
          </a:graphicData>
        </a:graphic>
      </p:graphicFrame>
      <p:sp>
        <p:nvSpPr>
          <p:cNvPr id="372" name="Google Shape;372;p38"/>
          <p:cNvSpPr/>
          <p:nvPr/>
        </p:nvSpPr>
        <p:spPr>
          <a:xfrm>
            <a:off x="641250" y="2022450"/>
            <a:ext cx="7861500" cy="281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8"/>
          <p:cNvSpPr txBox="1"/>
          <p:nvPr/>
        </p:nvSpPr>
        <p:spPr>
          <a:xfrm>
            <a:off x="693025" y="901150"/>
            <a:ext cx="7629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595959"/>
                </a:solidFill>
              </a:rPr>
              <a:t>Baseline clinical characteristics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374" name="Google Shape;374;p38"/>
          <p:cNvSpPr/>
          <p:nvPr/>
        </p:nvSpPr>
        <p:spPr>
          <a:xfrm>
            <a:off x="641250" y="3203525"/>
            <a:ext cx="7861500" cy="547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dustrial Preliminary Project by Slidesgo">
  <a:themeElements>
    <a:clrScheme name="Simple Light">
      <a:dk1>
        <a:srgbClr val="202A41"/>
      </a:dk1>
      <a:lt1>
        <a:srgbClr val="FFFFFF"/>
      </a:lt1>
      <a:dk2>
        <a:srgbClr val="516988"/>
      </a:dk2>
      <a:lt2>
        <a:srgbClr val="D3E1F1"/>
      </a:lt2>
      <a:accent1>
        <a:srgbClr val="90ABCE"/>
      </a:accent1>
      <a:accent2>
        <a:srgbClr val="6E86A5"/>
      </a:accent2>
      <a:accent3>
        <a:srgbClr val="F5F4F3"/>
      </a:accent3>
      <a:accent4>
        <a:srgbClr val="FFFFFF"/>
      </a:accent4>
      <a:accent5>
        <a:srgbClr val="FFFFFF"/>
      </a:accent5>
      <a:accent6>
        <a:srgbClr val="FFFFFF"/>
      </a:accent6>
      <a:hlink>
        <a:srgbClr val="202A4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