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1E818-B5E4-43FC-8855-19786CA04932}" v="2" dt="2026-02-15T05:27:29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D9942-53DF-4619-A1E5-75ACDFF8C2E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3139D4-C7DF-4DB5-ADE7-0BE1AA3FB66A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Mini magnetic accelerators often launch steel balls weakly or sometimes not at all.</a:t>
          </a:r>
        </a:p>
      </dgm:t>
    </dgm:pt>
    <dgm:pt modelId="{3CEC5AA4-15F7-46F9-80E8-F77DA8031764}" type="parTrans" cxnId="{62C0ED78-91BC-4567-8F68-18A0FB081538}">
      <dgm:prSet/>
      <dgm:spPr/>
      <dgm:t>
        <a:bodyPr/>
        <a:lstStyle/>
        <a:p>
          <a:endParaRPr lang="en-US"/>
        </a:p>
      </dgm:t>
    </dgm:pt>
    <dgm:pt modelId="{46617958-D77C-4EA6-8A2D-2C313A7109B7}" type="sibTrans" cxnId="{62C0ED78-91BC-4567-8F68-18A0FB081538}">
      <dgm:prSet/>
      <dgm:spPr/>
      <dgm:t>
        <a:bodyPr/>
        <a:lstStyle/>
        <a:p>
          <a:endParaRPr lang="en-US"/>
        </a:p>
      </dgm:t>
    </dgm:pt>
    <dgm:pt modelId="{AD7C0629-9A2D-4012-9813-1A75C2041F05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This means the stored magnetic energy is not being transferred efficiently into motion.</a:t>
          </a:r>
        </a:p>
      </dgm:t>
    </dgm:pt>
    <dgm:pt modelId="{D41E5D4E-289E-41EB-8315-3820FA62A4CB}" type="parTrans" cxnId="{0FD1A82C-8A4C-4593-BB51-7F3FD9053E78}">
      <dgm:prSet/>
      <dgm:spPr/>
      <dgm:t>
        <a:bodyPr/>
        <a:lstStyle/>
        <a:p>
          <a:endParaRPr lang="en-US"/>
        </a:p>
      </dgm:t>
    </dgm:pt>
    <dgm:pt modelId="{2EFA0A47-B6B8-4972-92A4-4BF4AC671A49}" type="sibTrans" cxnId="{0FD1A82C-8A4C-4593-BB51-7F3FD9053E78}">
      <dgm:prSet/>
      <dgm:spPr/>
      <dgm:t>
        <a:bodyPr/>
        <a:lstStyle/>
        <a:p>
          <a:endParaRPr lang="en-US"/>
        </a:p>
      </dgm:t>
    </dgm:pt>
    <dgm:pt modelId="{F6CDF251-B1F3-4904-B518-3D7C795D2563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The challenge is to redesign the contraption, so the exit ball launches faster and travels farther.</a:t>
          </a:r>
        </a:p>
      </dgm:t>
    </dgm:pt>
    <dgm:pt modelId="{B3E824DE-B1C0-48AC-B75F-F2DE84C6BC96}" type="parTrans" cxnId="{BEBA9317-E800-42FD-A5C4-C0F09B2BE3E7}">
      <dgm:prSet/>
      <dgm:spPr/>
      <dgm:t>
        <a:bodyPr/>
        <a:lstStyle/>
        <a:p>
          <a:endParaRPr lang="en-US"/>
        </a:p>
      </dgm:t>
    </dgm:pt>
    <dgm:pt modelId="{FC3B02CF-E3AD-4CDF-9C3A-5BF8DCF5A733}" type="sibTrans" cxnId="{BEBA9317-E800-42FD-A5C4-C0F09B2BE3E7}">
      <dgm:prSet/>
      <dgm:spPr/>
      <dgm:t>
        <a:bodyPr/>
        <a:lstStyle/>
        <a:p>
          <a:endParaRPr lang="en-US"/>
        </a:p>
      </dgm:t>
    </dgm:pt>
    <dgm:pt modelId="{EACE06E2-12FA-4B72-8A5B-CD5F90D49D12}" type="pres">
      <dgm:prSet presAssocID="{329D9942-53DF-4619-A1E5-75ACDFF8C2E4}" presName="linear" presStyleCnt="0">
        <dgm:presLayoutVars>
          <dgm:animLvl val="lvl"/>
          <dgm:resizeHandles val="exact"/>
        </dgm:presLayoutVars>
      </dgm:prSet>
      <dgm:spPr/>
    </dgm:pt>
    <dgm:pt modelId="{12F266DC-DBF3-4AF7-BC03-A361312D0E52}" type="pres">
      <dgm:prSet presAssocID="{893139D4-C7DF-4DB5-ADE7-0BE1AA3FB6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EC8C6E-D5D7-4653-95D5-71BE7EBEA0BA}" type="pres">
      <dgm:prSet presAssocID="{46617958-D77C-4EA6-8A2D-2C313A7109B7}" presName="spacer" presStyleCnt="0"/>
      <dgm:spPr/>
    </dgm:pt>
    <dgm:pt modelId="{B1A53221-7335-4F4E-B6D9-F10782DE29F2}" type="pres">
      <dgm:prSet presAssocID="{AD7C0629-9A2D-4012-9813-1A75C2041F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C3E0F06-AA33-40FB-B54B-D0357C4E8C2B}" type="pres">
      <dgm:prSet presAssocID="{2EFA0A47-B6B8-4972-92A4-4BF4AC671A49}" presName="spacer" presStyleCnt="0"/>
      <dgm:spPr/>
    </dgm:pt>
    <dgm:pt modelId="{B999BB91-9AC5-4706-8A1C-595EC7FE13FA}" type="pres">
      <dgm:prSet presAssocID="{F6CDF251-B1F3-4904-B518-3D7C795D25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EBA9317-E800-42FD-A5C4-C0F09B2BE3E7}" srcId="{329D9942-53DF-4619-A1E5-75ACDFF8C2E4}" destId="{F6CDF251-B1F3-4904-B518-3D7C795D2563}" srcOrd="2" destOrd="0" parTransId="{B3E824DE-B1C0-48AC-B75F-F2DE84C6BC96}" sibTransId="{FC3B02CF-E3AD-4CDF-9C3A-5BF8DCF5A733}"/>
    <dgm:cxn modelId="{0FD1A82C-8A4C-4593-BB51-7F3FD9053E78}" srcId="{329D9942-53DF-4619-A1E5-75ACDFF8C2E4}" destId="{AD7C0629-9A2D-4012-9813-1A75C2041F05}" srcOrd="1" destOrd="0" parTransId="{D41E5D4E-289E-41EB-8315-3820FA62A4CB}" sibTransId="{2EFA0A47-B6B8-4972-92A4-4BF4AC671A49}"/>
    <dgm:cxn modelId="{3BF66F3E-D228-48BA-ADB2-E90D1EF2B285}" type="presOf" srcId="{329D9942-53DF-4619-A1E5-75ACDFF8C2E4}" destId="{EACE06E2-12FA-4B72-8A5B-CD5F90D49D12}" srcOrd="0" destOrd="0" presId="urn:microsoft.com/office/officeart/2005/8/layout/vList2"/>
    <dgm:cxn modelId="{050A713E-1C27-447F-BAF2-91135736537A}" type="presOf" srcId="{AD7C0629-9A2D-4012-9813-1A75C2041F05}" destId="{B1A53221-7335-4F4E-B6D9-F10782DE29F2}" srcOrd="0" destOrd="0" presId="urn:microsoft.com/office/officeart/2005/8/layout/vList2"/>
    <dgm:cxn modelId="{9EDF5C3F-EF77-47E9-BA9F-F41786A979A5}" type="presOf" srcId="{893139D4-C7DF-4DB5-ADE7-0BE1AA3FB66A}" destId="{12F266DC-DBF3-4AF7-BC03-A361312D0E52}" srcOrd="0" destOrd="0" presId="urn:microsoft.com/office/officeart/2005/8/layout/vList2"/>
    <dgm:cxn modelId="{1F626253-07C4-41BB-9C63-5F4273DC02C2}" type="presOf" srcId="{F6CDF251-B1F3-4904-B518-3D7C795D2563}" destId="{B999BB91-9AC5-4706-8A1C-595EC7FE13FA}" srcOrd="0" destOrd="0" presId="urn:microsoft.com/office/officeart/2005/8/layout/vList2"/>
    <dgm:cxn modelId="{62C0ED78-91BC-4567-8F68-18A0FB081538}" srcId="{329D9942-53DF-4619-A1E5-75ACDFF8C2E4}" destId="{893139D4-C7DF-4DB5-ADE7-0BE1AA3FB66A}" srcOrd="0" destOrd="0" parTransId="{3CEC5AA4-15F7-46F9-80E8-F77DA8031764}" sibTransId="{46617958-D77C-4EA6-8A2D-2C313A7109B7}"/>
    <dgm:cxn modelId="{0CE0C249-447E-43D4-9ED1-78FEE3780312}" type="presParOf" srcId="{EACE06E2-12FA-4B72-8A5B-CD5F90D49D12}" destId="{12F266DC-DBF3-4AF7-BC03-A361312D0E52}" srcOrd="0" destOrd="0" presId="urn:microsoft.com/office/officeart/2005/8/layout/vList2"/>
    <dgm:cxn modelId="{963990C3-8A3E-40FE-9DBF-5B33BED8D4C0}" type="presParOf" srcId="{EACE06E2-12FA-4B72-8A5B-CD5F90D49D12}" destId="{D4EC8C6E-D5D7-4653-95D5-71BE7EBEA0BA}" srcOrd="1" destOrd="0" presId="urn:microsoft.com/office/officeart/2005/8/layout/vList2"/>
    <dgm:cxn modelId="{4772EED9-245D-47B2-A170-CC1B279B3A6E}" type="presParOf" srcId="{EACE06E2-12FA-4B72-8A5B-CD5F90D49D12}" destId="{B1A53221-7335-4F4E-B6D9-F10782DE29F2}" srcOrd="2" destOrd="0" presId="urn:microsoft.com/office/officeart/2005/8/layout/vList2"/>
    <dgm:cxn modelId="{C77DF906-C282-47C7-8F02-31FB58A77B75}" type="presParOf" srcId="{EACE06E2-12FA-4B72-8A5B-CD5F90D49D12}" destId="{CC3E0F06-AA33-40FB-B54B-D0357C4E8C2B}" srcOrd="3" destOrd="0" presId="urn:microsoft.com/office/officeart/2005/8/layout/vList2"/>
    <dgm:cxn modelId="{1F395A25-305B-481E-8DE4-2E2BC25211D1}" type="presParOf" srcId="{EACE06E2-12FA-4B72-8A5B-CD5F90D49D12}" destId="{B999BB91-9AC5-4706-8A1C-595EC7FE13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80CB64-2B3C-43AA-B390-35E89DBA9D1E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04BAA8A-B2EB-431E-8E28-A09D7F61D684}">
      <dgm:prSet custT="1"/>
      <dgm:spPr/>
      <dgm:t>
        <a:bodyPr/>
        <a:lstStyle/>
        <a:p>
          <a:r>
            <a:rPr lang="en-US" sz="3600" dirty="0"/>
            <a:t>The track was set up on a flat indoor surface to keep conditions consistent.</a:t>
          </a:r>
        </a:p>
      </dgm:t>
    </dgm:pt>
    <dgm:pt modelId="{20DF3814-392F-4229-9DC6-7638513F4500}" type="parTrans" cxnId="{C5ED29D1-B6F5-45F0-8892-A0C0822BE573}">
      <dgm:prSet/>
      <dgm:spPr/>
      <dgm:t>
        <a:bodyPr/>
        <a:lstStyle/>
        <a:p>
          <a:endParaRPr lang="en-US"/>
        </a:p>
      </dgm:t>
    </dgm:pt>
    <dgm:pt modelId="{B08F0075-CAA2-4C86-9484-9C23D009CFCF}" type="sibTrans" cxnId="{C5ED29D1-B6F5-45F0-8892-A0C0822BE573}">
      <dgm:prSet/>
      <dgm:spPr/>
      <dgm:t>
        <a:bodyPr/>
        <a:lstStyle/>
        <a:p>
          <a:endParaRPr lang="en-US"/>
        </a:p>
      </dgm:t>
    </dgm:pt>
    <dgm:pt modelId="{30B52040-E33C-41A9-88F0-42A9A79DF8D5}">
      <dgm:prSet custT="1"/>
      <dgm:spPr/>
      <dgm:t>
        <a:bodyPr/>
        <a:lstStyle/>
        <a:p>
          <a:r>
            <a:rPr lang="en-US" sz="3600" dirty="0"/>
            <a:t>A foam stopper was placed at the end to prevent the ball from rolling too far.</a:t>
          </a:r>
        </a:p>
      </dgm:t>
    </dgm:pt>
    <dgm:pt modelId="{5BDFA637-217B-40AA-BABE-F1347B87D296}" type="parTrans" cxnId="{642D75C3-6270-435A-8EA8-857AA57F46F0}">
      <dgm:prSet/>
      <dgm:spPr/>
      <dgm:t>
        <a:bodyPr/>
        <a:lstStyle/>
        <a:p>
          <a:endParaRPr lang="en-US"/>
        </a:p>
      </dgm:t>
    </dgm:pt>
    <dgm:pt modelId="{36D09C40-75B8-4757-BBA2-01A6E0D80F4F}" type="sibTrans" cxnId="{642D75C3-6270-435A-8EA8-857AA57F46F0}">
      <dgm:prSet/>
      <dgm:spPr/>
      <dgm:t>
        <a:bodyPr/>
        <a:lstStyle/>
        <a:p>
          <a:endParaRPr lang="en-US"/>
        </a:p>
      </dgm:t>
    </dgm:pt>
    <dgm:pt modelId="{D74C2582-F931-49ED-AE2B-2B4880A15214}">
      <dgm:prSet custT="1"/>
      <dgm:spPr/>
      <dgm:t>
        <a:bodyPr/>
        <a:lstStyle/>
        <a:p>
          <a:r>
            <a:rPr lang="en-US" sz="3600" dirty="0"/>
            <a:t>Magnets and stack balls were placed carefully in a straight line.</a:t>
          </a:r>
        </a:p>
      </dgm:t>
    </dgm:pt>
    <dgm:pt modelId="{A6A9EDE8-E933-4920-AB36-53A0C6DBFBD3}" type="parTrans" cxnId="{8353F872-67CB-44BB-AE5D-E048479433EB}">
      <dgm:prSet/>
      <dgm:spPr/>
      <dgm:t>
        <a:bodyPr/>
        <a:lstStyle/>
        <a:p>
          <a:endParaRPr lang="en-US"/>
        </a:p>
      </dgm:t>
    </dgm:pt>
    <dgm:pt modelId="{E6737DA1-F7DB-4D37-84A7-D4775BA5860D}" type="sibTrans" cxnId="{8353F872-67CB-44BB-AE5D-E048479433EB}">
      <dgm:prSet/>
      <dgm:spPr/>
      <dgm:t>
        <a:bodyPr/>
        <a:lstStyle/>
        <a:p>
          <a:endParaRPr lang="en-US"/>
        </a:p>
      </dgm:t>
    </dgm:pt>
    <dgm:pt modelId="{1A7186A2-A03E-46CC-9AD4-E372CD920B70}" type="pres">
      <dgm:prSet presAssocID="{1480CB64-2B3C-43AA-B390-35E89DBA9D1E}" presName="vert0" presStyleCnt="0">
        <dgm:presLayoutVars>
          <dgm:dir/>
          <dgm:animOne val="branch"/>
          <dgm:animLvl val="lvl"/>
        </dgm:presLayoutVars>
      </dgm:prSet>
      <dgm:spPr/>
    </dgm:pt>
    <dgm:pt modelId="{C8DCB932-C543-4091-83C2-CB323D3B75A1}" type="pres">
      <dgm:prSet presAssocID="{604BAA8A-B2EB-431E-8E28-A09D7F61D684}" presName="thickLine" presStyleLbl="alignNode1" presStyleIdx="0" presStyleCnt="3"/>
      <dgm:spPr/>
    </dgm:pt>
    <dgm:pt modelId="{B9CB1813-37E7-402B-B0EB-B8544EA8C4E1}" type="pres">
      <dgm:prSet presAssocID="{604BAA8A-B2EB-431E-8E28-A09D7F61D684}" presName="horz1" presStyleCnt="0"/>
      <dgm:spPr/>
    </dgm:pt>
    <dgm:pt modelId="{3CE87D56-DD33-4715-A444-91F4732672A4}" type="pres">
      <dgm:prSet presAssocID="{604BAA8A-B2EB-431E-8E28-A09D7F61D684}" presName="tx1" presStyleLbl="revTx" presStyleIdx="0" presStyleCnt="3"/>
      <dgm:spPr/>
    </dgm:pt>
    <dgm:pt modelId="{5C101796-0B87-4A4E-88A1-5F689DC5A136}" type="pres">
      <dgm:prSet presAssocID="{604BAA8A-B2EB-431E-8E28-A09D7F61D684}" presName="vert1" presStyleCnt="0"/>
      <dgm:spPr/>
    </dgm:pt>
    <dgm:pt modelId="{9D265F1E-A552-432E-9E6E-5D2C786C3FB4}" type="pres">
      <dgm:prSet presAssocID="{30B52040-E33C-41A9-88F0-42A9A79DF8D5}" presName="thickLine" presStyleLbl="alignNode1" presStyleIdx="1" presStyleCnt="3"/>
      <dgm:spPr/>
    </dgm:pt>
    <dgm:pt modelId="{4790BABF-E1D1-437A-936C-00A57883C5F6}" type="pres">
      <dgm:prSet presAssocID="{30B52040-E33C-41A9-88F0-42A9A79DF8D5}" presName="horz1" presStyleCnt="0"/>
      <dgm:spPr/>
    </dgm:pt>
    <dgm:pt modelId="{7E1B36D8-A457-4DDC-9AF7-CFA54FD02A06}" type="pres">
      <dgm:prSet presAssocID="{30B52040-E33C-41A9-88F0-42A9A79DF8D5}" presName="tx1" presStyleLbl="revTx" presStyleIdx="1" presStyleCnt="3"/>
      <dgm:spPr/>
    </dgm:pt>
    <dgm:pt modelId="{38329F5D-C636-44B4-B49C-DB15411B3328}" type="pres">
      <dgm:prSet presAssocID="{30B52040-E33C-41A9-88F0-42A9A79DF8D5}" presName="vert1" presStyleCnt="0"/>
      <dgm:spPr/>
    </dgm:pt>
    <dgm:pt modelId="{ED19B75F-B871-4E2C-8922-5D3EE159BA41}" type="pres">
      <dgm:prSet presAssocID="{D74C2582-F931-49ED-AE2B-2B4880A15214}" presName="thickLine" presStyleLbl="alignNode1" presStyleIdx="2" presStyleCnt="3"/>
      <dgm:spPr/>
    </dgm:pt>
    <dgm:pt modelId="{B72CE84D-E890-4EC9-9EA7-ADEE9CE93464}" type="pres">
      <dgm:prSet presAssocID="{D74C2582-F931-49ED-AE2B-2B4880A15214}" presName="horz1" presStyleCnt="0"/>
      <dgm:spPr/>
    </dgm:pt>
    <dgm:pt modelId="{2E7B4205-9503-4679-B12E-1722D62B0267}" type="pres">
      <dgm:prSet presAssocID="{D74C2582-F931-49ED-AE2B-2B4880A15214}" presName="tx1" presStyleLbl="revTx" presStyleIdx="2" presStyleCnt="3"/>
      <dgm:spPr/>
    </dgm:pt>
    <dgm:pt modelId="{F7E02699-DD09-4F3E-9CF2-1ED6067D1370}" type="pres">
      <dgm:prSet presAssocID="{D74C2582-F931-49ED-AE2B-2B4880A15214}" presName="vert1" presStyleCnt="0"/>
      <dgm:spPr/>
    </dgm:pt>
  </dgm:ptLst>
  <dgm:cxnLst>
    <dgm:cxn modelId="{2FA32541-E8B1-462E-BBFF-331BE2B850EB}" type="presOf" srcId="{D74C2582-F931-49ED-AE2B-2B4880A15214}" destId="{2E7B4205-9503-4679-B12E-1722D62B0267}" srcOrd="0" destOrd="0" presId="urn:microsoft.com/office/officeart/2008/layout/LinedList"/>
    <dgm:cxn modelId="{A267F36D-6E32-4448-8E23-9884E665BE5F}" type="presOf" srcId="{1480CB64-2B3C-43AA-B390-35E89DBA9D1E}" destId="{1A7186A2-A03E-46CC-9AD4-E372CD920B70}" srcOrd="0" destOrd="0" presId="urn:microsoft.com/office/officeart/2008/layout/LinedList"/>
    <dgm:cxn modelId="{8353F872-67CB-44BB-AE5D-E048479433EB}" srcId="{1480CB64-2B3C-43AA-B390-35E89DBA9D1E}" destId="{D74C2582-F931-49ED-AE2B-2B4880A15214}" srcOrd="2" destOrd="0" parTransId="{A6A9EDE8-E933-4920-AB36-53A0C6DBFBD3}" sibTransId="{E6737DA1-F7DB-4D37-84A7-D4775BA5860D}"/>
    <dgm:cxn modelId="{7ED9AE76-A1CF-462A-A08E-0BFBDF652D49}" type="presOf" srcId="{30B52040-E33C-41A9-88F0-42A9A79DF8D5}" destId="{7E1B36D8-A457-4DDC-9AF7-CFA54FD02A06}" srcOrd="0" destOrd="0" presId="urn:microsoft.com/office/officeart/2008/layout/LinedList"/>
    <dgm:cxn modelId="{A009E7A3-F735-4FBF-A8A6-87469ABBF035}" type="presOf" srcId="{604BAA8A-B2EB-431E-8E28-A09D7F61D684}" destId="{3CE87D56-DD33-4715-A444-91F4732672A4}" srcOrd="0" destOrd="0" presId="urn:microsoft.com/office/officeart/2008/layout/LinedList"/>
    <dgm:cxn modelId="{642D75C3-6270-435A-8EA8-857AA57F46F0}" srcId="{1480CB64-2B3C-43AA-B390-35E89DBA9D1E}" destId="{30B52040-E33C-41A9-88F0-42A9A79DF8D5}" srcOrd="1" destOrd="0" parTransId="{5BDFA637-217B-40AA-BABE-F1347B87D296}" sibTransId="{36D09C40-75B8-4757-BBA2-01A6E0D80F4F}"/>
    <dgm:cxn modelId="{C5ED29D1-B6F5-45F0-8892-A0C0822BE573}" srcId="{1480CB64-2B3C-43AA-B390-35E89DBA9D1E}" destId="{604BAA8A-B2EB-431E-8E28-A09D7F61D684}" srcOrd="0" destOrd="0" parTransId="{20DF3814-392F-4229-9DC6-7638513F4500}" sibTransId="{B08F0075-CAA2-4C86-9484-9C23D009CFCF}"/>
    <dgm:cxn modelId="{E4698B05-B55F-4D61-A8A2-510D97236ABD}" type="presParOf" srcId="{1A7186A2-A03E-46CC-9AD4-E372CD920B70}" destId="{C8DCB932-C543-4091-83C2-CB323D3B75A1}" srcOrd="0" destOrd="0" presId="urn:microsoft.com/office/officeart/2008/layout/LinedList"/>
    <dgm:cxn modelId="{169917A1-300A-4037-A269-8CE12756CA6E}" type="presParOf" srcId="{1A7186A2-A03E-46CC-9AD4-E372CD920B70}" destId="{B9CB1813-37E7-402B-B0EB-B8544EA8C4E1}" srcOrd="1" destOrd="0" presId="urn:microsoft.com/office/officeart/2008/layout/LinedList"/>
    <dgm:cxn modelId="{02732959-0959-4BEC-B5B2-E5F392FBFF50}" type="presParOf" srcId="{B9CB1813-37E7-402B-B0EB-B8544EA8C4E1}" destId="{3CE87D56-DD33-4715-A444-91F4732672A4}" srcOrd="0" destOrd="0" presId="urn:microsoft.com/office/officeart/2008/layout/LinedList"/>
    <dgm:cxn modelId="{47AFD7B8-30C8-4949-BBE3-3C4864E0A73E}" type="presParOf" srcId="{B9CB1813-37E7-402B-B0EB-B8544EA8C4E1}" destId="{5C101796-0B87-4A4E-88A1-5F689DC5A136}" srcOrd="1" destOrd="0" presId="urn:microsoft.com/office/officeart/2008/layout/LinedList"/>
    <dgm:cxn modelId="{442861DE-DB52-4ED9-A882-161AAD9FD54D}" type="presParOf" srcId="{1A7186A2-A03E-46CC-9AD4-E372CD920B70}" destId="{9D265F1E-A552-432E-9E6E-5D2C786C3FB4}" srcOrd="2" destOrd="0" presId="urn:microsoft.com/office/officeart/2008/layout/LinedList"/>
    <dgm:cxn modelId="{6E4E368E-888F-4E5E-9479-8E824EF4C1F5}" type="presParOf" srcId="{1A7186A2-A03E-46CC-9AD4-E372CD920B70}" destId="{4790BABF-E1D1-437A-936C-00A57883C5F6}" srcOrd="3" destOrd="0" presId="urn:microsoft.com/office/officeart/2008/layout/LinedList"/>
    <dgm:cxn modelId="{AF22C130-D472-40FE-97EB-2F6DC3DF748D}" type="presParOf" srcId="{4790BABF-E1D1-437A-936C-00A57883C5F6}" destId="{7E1B36D8-A457-4DDC-9AF7-CFA54FD02A06}" srcOrd="0" destOrd="0" presId="urn:microsoft.com/office/officeart/2008/layout/LinedList"/>
    <dgm:cxn modelId="{8024A7D9-3F8E-4B77-8A09-760B782EBFAB}" type="presParOf" srcId="{4790BABF-E1D1-437A-936C-00A57883C5F6}" destId="{38329F5D-C636-44B4-B49C-DB15411B3328}" srcOrd="1" destOrd="0" presId="urn:microsoft.com/office/officeart/2008/layout/LinedList"/>
    <dgm:cxn modelId="{F91F5114-2B92-45E8-949F-BBD6DC6FCEB2}" type="presParOf" srcId="{1A7186A2-A03E-46CC-9AD4-E372CD920B70}" destId="{ED19B75F-B871-4E2C-8922-5D3EE159BA41}" srcOrd="4" destOrd="0" presId="urn:microsoft.com/office/officeart/2008/layout/LinedList"/>
    <dgm:cxn modelId="{625DB5A4-7F8F-4055-9B57-CF1F15AD34B3}" type="presParOf" srcId="{1A7186A2-A03E-46CC-9AD4-E372CD920B70}" destId="{B72CE84D-E890-4EC9-9EA7-ADEE9CE93464}" srcOrd="5" destOrd="0" presId="urn:microsoft.com/office/officeart/2008/layout/LinedList"/>
    <dgm:cxn modelId="{0576307B-20D6-47D0-9C9B-B78BD87F9B67}" type="presParOf" srcId="{B72CE84D-E890-4EC9-9EA7-ADEE9CE93464}" destId="{2E7B4205-9503-4679-B12E-1722D62B0267}" srcOrd="0" destOrd="0" presId="urn:microsoft.com/office/officeart/2008/layout/LinedList"/>
    <dgm:cxn modelId="{0CEDE6EA-F35A-41E2-B572-4939E2908056}" type="presParOf" srcId="{B72CE84D-E890-4EC9-9EA7-ADEE9CE93464}" destId="{F7E02699-DD09-4F3E-9CF2-1ED6067D13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61B597-AB52-4B05-8E68-967723B1842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2024140-4D84-4E87-84FB-E5337B90F848}">
      <dgm:prSet custT="1"/>
      <dgm:spPr/>
      <dgm:t>
        <a:bodyPr/>
        <a:lstStyle/>
        <a:p>
          <a:r>
            <a:rPr lang="en-US" sz="3600" dirty="0"/>
            <a:t>A starting line was marked about 20–30 cm away from the magnet setup.</a:t>
          </a:r>
        </a:p>
      </dgm:t>
    </dgm:pt>
    <dgm:pt modelId="{E75308DB-3CA4-4799-880C-07CBDC5BB06A}" type="parTrans" cxnId="{A47DD2CF-C41F-4B5F-BEEA-5D0EEB60F761}">
      <dgm:prSet/>
      <dgm:spPr/>
      <dgm:t>
        <a:bodyPr/>
        <a:lstStyle/>
        <a:p>
          <a:endParaRPr lang="en-US"/>
        </a:p>
      </dgm:t>
    </dgm:pt>
    <dgm:pt modelId="{C16374C2-3B09-4A87-8575-86B159F70878}" type="sibTrans" cxnId="{A47DD2CF-C41F-4B5F-BEEA-5D0EEB60F761}">
      <dgm:prSet/>
      <dgm:spPr/>
      <dgm:t>
        <a:bodyPr/>
        <a:lstStyle/>
        <a:p>
          <a:endParaRPr lang="en-US"/>
        </a:p>
      </dgm:t>
    </dgm:pt>
    <dgm:pt modelId="{037C314B-D49F-4891-80F2-C28EB3FCCA31}">
      <dgm:prSet custT="1"/>
      <dgm:spPr/>
      <dgm:t>
        <a:bodyPr/>
        <a:lstStyle/>
        <a:p>
          <a:r>
            <a:rPr lang="en-US" sz="3600" dirty="0"/>
            <a:t>The shooter ball was always released from this same position.</a:t>
          </a:r>
        </a:p>
      </dgm:t>
    </dgm:pt>
    <dgm:pt modelId="{FFE30944-2C0C-4441-82B2-D176C076B2F7}" type="parTrans" cxnId="{B54120CC-3DC5-4CD6-94B7-87F63B20B573}">
      <dgm:prSet/>
      <dgm:spPr/>
      <dgm:t>
        <a:bodyPr/>
        <a:lstStyle/>
        <a:p>
          <a:endParaRPr lang="en-US"/>
        </a:p>
      </dgm:t>
    </dgm:pt>
    <dgm:pt modelId="{41151F7C-5C2A-40FC-A6BA-3C147870FC19}" type="sibTrans" cxnId="{B54120CC-3DC5-4CD6-94B7-87F63B20B573}">
      <dgm:prSet/>
      <dgm:spPr/>
      <dgm:t>
        <a:bodyPr/>
        <a:lstStyle/>
        <a:p>
          <a:endParaRPr lang="en-US"/>
        </a:p>
      </dgm:t>
    </dgm:pt>
    <dgm:pt modelId="{C8C29077-9894-42E6-B3B9-BFB1A7E33AD1}">
      <dgm:prSet custT="1"/>
      <dgm:spPr/>
      <dgm:t>
        <a:bodyPr/>
        <a:lstStyle/>
        <a:p>
          <a:r>
            <a:rPr lang="en-US" sz="3600" dirty="0"/>
            <a:t>This kept the starting energy the same for every trial.</a:t>
          </a:r>
        </a:p>
      </dgm:t>
    </dgm:pt>
    <dgm:pt modelId="{A2F830EB-5AD9-4F3A-8A1D-A2925239B0EC}" type="parTrans" cxnId="{ACDA4491-76CE-49F3-809A-EC4B5ED2D4BC}">
      <dgm:prSet/>
      <dgm:spPr/>
      <dgm:t>
        <a:bodyPr/>
        <a:lstStyle/>
        <a:p>
          <a:endParaRPr lang="en-US"/>
        </a:p>
      </dgm:t>
    </dgm:pt>
    <dgm:pt modelId="{F0246834-BA4E-4029-9A0D-0E78406F73AB}" type="sibTrans" cxnId="{ACDA4491-76CE-49F3-809A-EC4B5ED2D4BC}">
      <dgm:prSet/>
      <dgm:spPr/>
      <dgm:t>
        <a:bodyPr/>
        <a:lstStyle/>
        <a:p>
          <a:endParaRPr lang="en-US"/>
        </a:p>
      </dgm:t>
    </dgm:pt>
    <dgm:pt modelId="{46993BD5-101F-47C4-BE45-5CEA8776ED5A}" type="pres">
      <dgm:prSet presAssocID="{0861B597-AB52-4B05-8E68-967723B18421}" presName="linear" presStyleCnt="0">
        <dgm:presLayoutVars>
          <dgm:animLvl val="lvl"/>
          <dgm:resizeHandles val="exact"/>
        </dgm:presLayoutVars>
      </dgm:prSet>
      <dgm:spPr/>
    </dgm:pt>
    <dgm:pt modelId="{85E3024E-5A6A-4825-B0EA-7CE959F415DD}" type="pres">
      <dgm:prSet presAssocID="{22024140-4D84-4E87-84FB-E5337B90F84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F34DEC-F45B-4500-B526-E0517C280DA6}" type="pres">
      <dgm:prSet presAssocID="{C16374C2-3B09-4A87-8575-86B159F70878}" presName="spacer" presStyleCnt="0"/>
      <dgm:spPr/>
    </dgm:pt>
    <dgm:pt modelId="{084A8CA8-8834-4F87-BF6B-1630AF9E4B23}" type="pres">
      <dgm:prSet presAssocID="{037C314B-D49F-4891-80F2-C28EB3FCCA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D13653-7021-442C-9C52-67697278907D}" type="pres">
      <dgm:prSet presAssocID="{41151F7C-5C2A-40FC-A6BA-3C147870FC19}" presName="spacer" presStyleCnt="0"/>
      <dgm:spPr/>
    </dgm:pt>
    <dgm:pt modelId="{1D90D7BC-C6FE-459C-B947-D1A5DA325E27}" type="pres">
      <dgm:prSet presAssocID="{C8C29077-9894-42E6-B3B9-BFB1A7E33AD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95AD706-B4F3-4AC6-95E4-CED3B4B13AA8}" type="presOf" srcId="{037C314B-D49F-4891-80F2-C28EB3FCCA31}" destId="{084A8CA8-8834-4F87-BF6B-1630AF9E4B23}" srcOrd="0" destOrd="0" presId="urn:microsoft.com/office/officeart/2005/8/layout/vList2"/>
    <dgm:cxn modelId="{ACDA4491-76CE-49F3-809A-EC4B5ED2D4BC}" srcId="{0861B597-AB52-4B05-8E68-967723B18421}" destId="{C8C29077-9894-42E6-B3B9-BFB1A7E33AD1}" srcOrd="2" destOrd="0" parTransId="{A2F830EB-5AD9-4F3A-8A1D-A2925239B0EC}" sibTransId="{F0246834-BA4E-4029-9A0D-0E78406F73AB}"/>
    <dgm:cxn modelId="{CA92C1A8-A2BD-4B21-9DAF-9CAC9CAC6FA7}" type="presOf" srcId="{0861B597-AB52-4B05-8E68-967723B18421}" destId="{46993BD5-101F-47C4-BE45-5CEA8776ED5A}" srcOrd="0" destOrd="0" presId="urn:microsoft.com/office/officeart/2005/8/layout/vList2"/>
    <dgm:cxn modelId="{B54120CC-3DC5-4CD6-94B7-87F63B20B573}" srcId="{0861B597-AB52-4B05-8E68-967723B18421}" destId="{037C314B-D49F-4891-80F2-C28EB3FCCA31}" srcOrd="1" destOrd="0" parTransId="{FFE30944-2C0C-4441-82B2-D176C076B2F7}" sibTransId="{41151F7C-5C2A-40FC-A6BA-3C147870FC19}"/>
    <dgm:cxn modelId="{A47DD2CF-C41F-4B5F-BEEA-5D0EEB60F761}" srcId="{0861B597-AB52-4B05-8E68-967723B18421}" destId="{22024140-4D84-4E87-84FB-E5337B90F848}" srcOrd="0" destOrd="0" parTransId="{E75308DB-3CA4-4799-880C-07CBDC5BB06A}" sibTransId="{C16374C2-3B09-4A87-8575-86B159F70878}"/>
    <dgm:cxn modelId="{D14152FE-FC42-4E43-A739-A382253BF48D}" type="presOf" srcId="{22024140-4D84-4E87-84FB-E5337B90F848}" destId="{85E3024E-5A6A-4825-B0EA-7CE959F415DD}" srcOrd="0" destOrd="0" presId="urn:microsoft.com/office/officeart/2005/8/layout/vList2"/>
    <dgm:cxn modelId="{1E137EFE-FC9A-486F-B792-915470D37A9C}" type="presOf" srcId="{C8C29077-9894-42E6-B3B9-BFB1A7E33AD1}" destId="{1D90D7BC-C6FE-459C-B947-D1A5DA325E27}" srcOrd="0" destOrd="0" presId="urn:microsoft.com/office/officeart/2005/8/layout/vList2"/>
    <dgm:cxn modelId="{0939C1AA-A269-45A6-9127-33EBB0D5FC5E}" type="presParOf" srcId="{46993BD5-101F-47C4-BE45-5CEA8776ED5A}" destId="{85E3024E-5A6A-4825-B0EA-7CE959F415DD}" srcOrd="0" destOrd="0" presId="urn:microsoft.com/office/officeart/2005/8/layout/vList2"/>
    <dgm:cxn modelId="{CE5E926C-2D25-46AD-8273-C58F20363CC7}" type="presParOf" srcId="{46993BD5-101F-47C4-BE45-5CEA8776ED5A}" destId="{F6F34DEC-F45B-4500-B526-E0517C280DA6}" srcOrd="1" destOrd="0" presId="urn:microsoft.com/office/officeart/2005/8/layout/vList2"/>
    <dgm:cxn modelId="{AAEDAF0A-57FB-4749-A273-8A18A4B8A7C8}" type="presParOf" srcId="{46993BD5-101F-47C4-BE45-5CEA8776ED5A}" destId="{084A8CA8-8834-4F87-BF6B-1630AF9E4B23}" srcOrd="2" destOrd="0" presId="urn:microsoft.com/office/officeart/2005/8/layout/vList2"/>
    <dgm:cxn modelId="{652004CE-4971-4DDD-9A1D-6ED49C21B340}" type="presParOf" srcId="{46993BD5-101F-47C4-BE45-5CEA8776ED5A}" destId="{4CD13653-7021-442C-9C52-67697278907D}" srcOrd="3" destOrd="0" presId="urn:microsoft.com/office/officeart/2005/8/layout/vList2"/>
    <dgm:cxn modelId="{BD6ADBE5-D717-45CD-8B44-3A6C059FC013}" type="presParOf" srcId="{46993BD5-101F-47C4-BE45-5CEA8776ED5A}" destId="{1D90D7BC-C6FE-459C-B947-D1A5DA325E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349F16-1759-48B0-9671-E4A4C8B9A27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C29E08-A5FF-4477-B879-777E1C5EEB01}">
      <dgm:prSet custT="1"/>
      <dgm:spPr/>
      <dgm:t>
        <a:bodyPr/>
        <a:lstStyle/>
        <a:p>
          <a:r>
            <a:rPr lang="en-US" sz="3600" dirty="0"/>
            <a:t>The shooter ball was released without pushing it, so only gravity caused it to roll.</a:t>
          </a:r>
        </a:p>
      </dgm:t>
    </dgm:pt>
    <dgm:pt modelId="{098AE472-B770-4795-8C63-D8759DEB9C5E}" type="parTrans" cxnId="{0A3B4CA6-0E0D-4E28-BD4D-D1A0288A13BA}">
      <dgm:prSet/>
      <dgm:spPr/>
      <dgm:t>
        <a:bodyPr/>
        <a:lstStyle/>
        <a:p>
          <a:endParaRPr lang="en-US"/>
        </a:p>
      </dgm:t>
    </dgm:pt>
    <dgm:pt modelId="{24C634EF-C8DD-4AF4-B7E6-313C4E610016}" type="sibTrans" cxnId="{0A3B4CA6-0E0D-4E28-BD4D-D1A0288A13BA}">
      <dgm:prSet/>
      <dgm:spPr/>
      <dgm:t>
        <a:bodyPr/>
        <a:lstStyle/>
        <a:p>
          <a:endParaRPr lang="en-US"/>
        </a:p>
      </dgm:t>
    </dgm:pt>
    <dgm:pt modelId="{F365D0CC-4734-4C02-8680-E0C9BCB26DEE}">
      <dgm:prSet custT="1"/>
      <dgm:spPr/>
      <dgm:t>
        <a:bodyPr/>
        <a:lstStyle/>
        <a:p>
          <a:r>
            <a:rPr lang="en-US" sz="3600" dirty="0"/>
            <a:t>It accelerated toward the magnet and collided with the stack balls.</a:t>
          </a:r>
        </a:p>
      </dgm:t>
    </dgm:pt>
    <dgm:pt modelId="{BDF0929B-C728-408E-B69C-C6CF9D68441A}" type="parTrans" cxnId="{39E695CD-BCD0-4D4F-A485-B1ED260834C5}">
      <dgm:prSet/>
      <dgm:spPr/>
      <dgm:t>
        <a:bodyPr/>
        <a:lstStyle/>
        <a:p>
          <a:endParaRPr lang="en-US"/>
        </a:p>
      </dgm:t>
    </dgm:pt>
    <dgm:pt modelId="{6C66CD7F-C3A0-4848-BDB7-623341CEBB8A}" type="sibTrans" cxnId="{39E695CD-BCD0-4D4F-A485-B1ED260834C5}">
      <dgm:prSet/>
      <dgm:spPr/>
      <dgm:t>
        <a:bodyPr/>
        <a:lstStyle/>
        <a:p>
          <a:endParaRPr lang="en-US"/>
        </a:p>
      </dgm:t>
    </dgm:pt>
    <dgm:pt modelId="{F72B50EF-F13A-4914-8426-B94CC53A2261}">
      <dgm:prSet custT="1"/>
      <dgm:spPr/>
      <dgm:t>
        <a:bodyPr/>
        <a:lstStyle/>
        <a:p>
          <a:r>
            <a:rPr lang="en-US" sz="3600" dirty="0"/>
            <a:t>The exit ball launched forward from the other end of the stack.</a:t>
          </a:r>
        </a:p>
      </dgm:t>
    </dgm:pt>
    <dgm:pt modelId="{3053BEF3-9196-47B0-BDDC-1150395AE12B}" type="parTrans" cxnId="{1D0738F6-1177-4E26-9B10-6700C815FE71}">
      <dgm:prSet/>
      <dgm:spPr/>
      <dgm:t>
        <a:bodyPr/>
        <a:lstStyle/>
        <a:p>
          <a:endParaRPr lang="en-US"/>
        </a:p>
      </dgm:t>
    </dgm:pt>
    <dgm:pt modelId="{BDCDBDB0-D342-4A4D-A5D3-8343D4ED3537}" type="sibTrans" cxnId="{1D0738F6-1177-4E26-9B10-6700C815FE71}">
      <dgm:prSet/>
      <dgm:spPr/>
      <dgm:t>
        <a:bodyPr/>
        <a:lstStyle/>
        <a:p>
          <a:endParaRPr lang="en-US"/>
        </a:p>
      </dgm:t>
    </dgm:pt>
    <dgm:pt modelId="{989A546E-F6E5-4831-806E-BEDDBEC09750}" type="pres">
      <dgm:prSet presAssocID="{55349F16-1759-48B0-9671-E4A4C8B9A27A}" presName="Name0" presStyleCnt="0">
        <dgm:presLayoutVars>
          <dgm:dir/>
          <dgm:animLvl val="lvl"/>
          <dgm:resizeHandles val="exact"/>
        </dgm:presLayoutVars>
      </dgm:prSet>
      <dgm:spPr/>
    </dgm:pt>
    <dgm:pt modelId="{AFEB3872-0B1F-4675-83FB-9255B6B4EC20}" type="pres">
      <dgm:prSet presAssocID="{F72B50EF-F13A-4914-8426-B94CC53A2261}" presName="boxAndChildren" presStyleCnt="0"/>
      <dgm:spPr/>
    </dgm:pt>
    <dgm:pt modelId="{8AB04507-13F0-4683-9054-8AAF29892573}" type="pres">
      <dgm:prSet presAssocID="{F72B50EF-F13A-4914-8426-B94CC53A2261}" presName="parentTextBox" presStyleLbl="node1" presStyleIdx="0" presStyleCnt="3"/>
      <dgm:spPr/>
    </dgm:pt>
    <dgm:pt modelId="{C8176E67-C129-4CA9-80F4-ED8882B3ACE7}" type="pres">
      <dgm:prSet presAssocID="{6C66CD7F-C3A0-4848-BDB7-623341CEBB8A}" presName="sp" presStyleCnt="0"/>
      <dgm:spPr/>
    </dgm:pt>
    <dgm:pt modelId="{8D9D4752-31A3-4188-9566-3EED4CBC1EA1}" type="pres">
      <dgm:prSet presAssocID="{F365D0CC-4734-4C02-8680-E0C9BCB26DEE}" presName="arrowAndChildren" presStyleCnt="0"/>
      <dgm:spPr/>
    </dgm:pt>
    <dgm:pt modelId="{73EC0CC6-BC92-4764-96B0-7934D6F430E9}" type="pres">
      <dgm:prSet presAssocID="{F365D0CC-4734-4C02-8680-E0C9BCB26DEE}" presName="parentTextArrow" presStyleLbl="node1" presStyleIdx="1" presStyleCnt="3"/>
      <dgm:spPr/>
    </dgm:pt>
    <dgm:pt modelId="{F27E9C49-5247-4CD0-836E-7EBEDB0DF623}" type="pres">
      <dgm:prSet presAssocID="{24C634EF-C8DD-4AF4-B7E6-313C4E610016}" presName="sp" presStyleCnt="0"/>
      <dgm:spPr/>
    </dgm:pt>
    <dgm:pt modelId="{B7665C05-6FFE-4E77-ACF1-FB9A304C4290}" type="pres">
      <dgm:prSet presAssocID="{6AC29E08-A5FF-4477-B879-777E1C5EEB01}" presName="arrowAndChildren" presStyleCnt="0"/>
      <dgm:spPr/>
    </dgm:pt>
    <dgm:pt modelId="{A0451376-DB47-498F-BFAC-7F7DDA1EE642}" type="pres">
      <dgm:prSet presAssocID="{6AC29E08-A5FF-4477-B879-777E1C5EEB01}" presName="parentTextArrow" presStyleLbl="node1" presStyleIdx="2" presStyleCnt="3"/>
      <dgm:spPr/>
    </dgm:pt>
  </dgm:ptLst>
  <dgm:cxnLst>
    <dgm:cxn modelId="{C70A933A-C6DE-4801-8211-689AF0A8092F}" type="presOf" srcId="{F365D0CC-4734-4C02-8680-E0C9BCB26DEE}" destId="{73EC0CC6-BC92-4764-96B0-7934D6F430E9}" srcOrd="0" destOrd="0" presId="urn:microsoft.com/office/officeart/2005/8/layout/process4"/>
    <dgm:cxn modelId="{32F8B041-D012-49E8-988C-654A9B518ADA}" type="presOf" srcId="{55349F16-1759-48B0-9671-E4A4C8B9A27A}" destId="{989A546E-F6E5-4831-806E-BEDDBEC09750}" srcOrd="0" destOrd="0" presId="urn:microsoft.com/office/officeart/2005/8/layout/process4"/>
    <dgm:cxn modelId="{FB11C747-E300-4FCA-A504-F98E143C8DD7}" type="presOf" srcId="{6AC29E08-A5FF-4477-B879-777E1C5EEB01}" destId="{A0451376-DB47-498F-BFAC-7F7DDA1EE642}" srcOrd="0" destOrd="0" presId="urn:microsoft.com/office/officeart/2005/8/layout/process4"/>
    <dgm:cxn modelId="{AB59BEA1-F5E3-40C7-A2E7-377F9E11607B}" type="presOf" srcId="{F72B50EF-F13A-4914-8426-B94CC53A2261}" destId="{8AB04507-13F0-4683-9054-8AAF29892573}" srcOrd="0" destOrd="0" presId="urn:microsoft.com/office/officeart/2005/8/layout/process4"/>
    <dgm:cxn modelId="{0A3B4CA6-0E0D-4E28-BD4D-D1A0288A13BA}" srcId="{55349F16-1759-48B0-9671-E4A4C8B9A27A}" destId="{6AC29E08-A5FF-4477-B879-777E1C5EEB01}" srcOrd="0" destOrd="0" parTransId="{098AE472-B770-4795-8C63-D8759DEB9C5E}" sibTransId="{24C634EF-C8DD-4AF4-B7E6-313C4E610016}"/>
    <dgm:cxn modelId="{39E695CD-BCD0-4D4F-A485-B1ED260834C5}" srcId="{55349F16-1759-48B0-9671-E4A4C8B9A27A}" destId="{F365D0CC-4734-4C02-8680-E0C9BCB26DEE}" srcOrd="1" destOrd="0" parTransId="{BDF0929B-C728-408E-B69C-C6CF9D68441A}" sibTransId="{6C66CD7F-C3A0-4848-BDB7-623341CEBB8A}"/>
    <dgm:cxn modelId="{1D0738F6-1177-4E26-9B10-6700C815FE71}" srcId="{55349F16-1759-48B0-9671-E4A4C8B9A27A}" destId="{F72B50EF-F13A-4914-8426-B94CC53A2261}" srcOrd="2" destOrd="0" parTransId="{3053BEF3-9196-47B0-BDDC-1150395AE12B}" sibTransId="{BDCDBDB0-D342-4A4D-A5D3-8343D4ED3537}"/>
    <dgm:cxn modelId="{C9E4EF8E-E3DD-4384-98B5-68C3F95F9B33}" type="presParOf" srcId="{989A546E-F6E5-4831-806E-BEDDBEC09750}" destId="{AFEB3872-0B1F-4675-83FB-9255B6B4EC20}" srcOrd="0" destOrd="0" presId="urn:microsoft.com/office/officeart/2005/8/layout/process4"/>
    <dgm:cxn modelId="{49B1C08D-C7B4-4DDD-ADB2-E8D48134B4CD}" type="presParOf" srcId="{AFEB3872-0B1F-4675-83FB-9255B6B4EC20}" destId="{8AB04507-13F0-4683-9054-8AAF29892573}" srcOrd="0" destOrd="0" presId="urn:microsoft.com/office/officeart/2005/8/layout/process4"/>
    <dgm:cxn modelId="{2B4D0C26-1F64-49D7-A99A-43E6CFEF29A2}" type="presParOf" srcId="{989A546E-F6E5-4831-806E-BEDDBEC09750}" destId="{C8176E67-C129-4CA9-80F4-ED8882B3ACE7}" srcOrd="1" destOrd="0" presId="urn:microsoft.com/office/officeart/2005/8/layout/process4"/>
    <dgm:cxn modelId="{314F657C-5090-42EF-9EC1-FF907378D0CF}" type="presParOf" srcId="{989A546E-F6E5-4831-806E-BEDDBEC09750}" destId="{8D9D4752-31A3-4188-9566-3EED4CBC1EA1}" srcOrd="2" destOrd="0" presId="urn:microsoft.com/office/officeart/2005/8/layout/process4"/>
    <dgm:cxn modelId="{9ACFBF9A-17A6-4137-9512-8113C7C31C05}" type="presParOf" srcId="{8D9D4752-31A3-4188-9566-3EED4CBC1EA1}" destId="{73EC0CC6-BC92-4764-96B0-7934D6F430E9}" srcOrd="0" destOrd="0" presId="urn:microsoft.com/office/officeart/2005/8/layout/process4"/>
    <dgm:cxn modelId="{E3C4121D-58FC-4FE4-A1CA-E68012E02930}" type="presParOf" srcId="{989A546E-F6E5-4831-806E-BEDDBEC09750}" destId="{F27E9C49-5247-4CD0-836E-7EBEDB0DF623}" srcOrd="3" destOrd="0" presId="urn:microsoft.com/office/officeart/2005/8/layout/process4"/>
    <dgm:cxn modelId="{222B9C29-5C1E-4DB4-9870-3FE12AAC9A0C}" type="presParOf" srcId="{989A546E-F6E5-4831-806E-BEDDBEC09750}" destId="{B7665C05-6FFE-4E77-ACF1-FB9A304C4290}" srcOrd="4" destOrd="0" presId="urn:microsoft.com/office/officeart/2005/8/layout/process4"/>
    <dgm:cxn modelId="{8DC647D0-0220-4DE0-A257-20BE95F6B3DF}" type="presParOf" srcId="{B7665C05-6FFE-4E77-ACF1-FB9A304C4290}" destId="{A0451376-DB47-498F-BFAC-7F7DDA1EE64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43AD30-A484-4CAB-AFBC-69EA7D9ACA26}" type="doc">
      <dgm:prSet loTypeId="urn:microsoft.com/office/officeart/2005/8/layout/vList4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B3539E7-4598-45DD-906C-3259DFF0401D}">
      <dgm:prSet custT="1"/>
      <dgm:spPr>
        <a:solidFill>
          <a:schemeClr val="accent5"/>
        </a:solidFill>
      </dgm:spPr>
      <dgm:t>
        <a:bodyPr/>
        <a:lstStyle/>
        <a:p>
          <a:pPr>
            <a:defRPr cap="all"/>
          </a:pPr>
          <a:r>
            <a:rPr lang="en-US" sz="3600" dirty="0"/>
            <a:t>Only one variable was changed at a time to keep the experiment controlled.</a:t>
          </a:r>
        </a:p>
      </dgm:t>
    </dgm:pt>
    <dgm:pt modelId="{ADB1F110-CEA1-48A3-AD22-5EBA4FCEB89D}" type="parTrans" cxnId="{6F08066B-46B6-4B6D-B228-F5AA8CC1ECC6}">
      <dgm:prSet/>
      <dgm:spPr/>
      <dgm:t>
        <a:bodyPr/>
        <a:lstStyle/>
        <a:p>
          <a:endParaRPr lang="en-US"/>
        </a:p>
      </dgm:t>
    </dgm:pt>
    <dgm:pt modelId="{15358071-EB85-4731-B54E-E74039FD7E05}" type="sibTrans" cxnId="{6F08066B-46B6-4B6D-B228-F5AA8CC1ECC6}">
      <dgm:prSet/>
      <dgm:spPr/>
      <dgm:t>
        <a:bodyPr/>
        <a:lstStyle/>
        <a:p>
          <a:endParaRPr lang="en-US"/>
        </a:p>
      </dgm:t>
    </dgm:pt>
    <dgm:pt modelId="{0AE83877-7C88-4954-BC72-8865ADA847E5}">
      <dgm:prSet/>
      <dgm:spPr>
        <a:solidFill>
          <a:srgbClr val="00B050"/>
        </a:solidFill>
      </dgm:spPr>
      <dgm:t>
        <a:bodyPr/>
        <a:lstStyle/>
        <a:p>
          <a:pPr>
            <a:defRPr cap="all"/>
          </a:pPr>
          <a:r>
            <a:rPr lang="en-US" dirty="0"/>
            <a:t>Comparing results helped identify which design changes improved performance.</a:t>
          </a:r>
        </a:p>
      </dgm:t>
    </dgm:pt>
    <dgm:pt modelId="{E3484C38-840A-4B80-B039-A6F3D19248F8}" type="parTrans" cxnId="{353D9F7B-06D5-4060-80DD-311974DF3012}">
      <dgm:prSet/>
      <dgm:spPr/>
      <dgm:t>
        <a:bodyPr/>
        <a:lstStyle/>
        <a:p>
          <a:endParaRPr lang="en-US"/>
        </a:p>
      </dgm:t>
    </dgm:pt>
    <dgm:pt modelId="{C559FCAF-1393-49D6-B03D-45C9E44A47A2}" type="sibTrans" cxnId="{353D9F7B-06D5-4060-80DD-311974DF3012}">
      <dgm:prSet/>
      <dgm:spPr/>
      <dgm:t>
        <a:bodyPr/>
        <a:lstStyle/>
        <a:p>
          <a:endParaRPr lang="en-US"/>
        </a:p>
      </dgm:t>
    </dgm:pt>
    <dgm:pt modelId="{BFBD7F85-8E22-4F04-87C4-848A58373AF3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>
            <a:defRPr cap="all"/>
          </a:pPr>
          <a:r>
            <a:rPr lang="en-US" dirty="0"/>
            <a:t>Each new setup acted as a prototype in the design improvement process.</a:t>
          </a:r>
        </a:p>
      </dgm:t>
    </dgm:pt>
    <dgm:pt modelId="{04C10932-1F7D-4698-97E3-E80FB99B4712}" type="sibTrans" cxnId="{A4E848E9-ECA7-42EC-B12B-AAA9972DAD3A}">
      <dgm:prSet/>
      <dgm:spPr/>
      <dgm:t>
        <a:bodyPr/>
        <a:lstStyle/>
        <a:p>
          <a:endParaRPr lang="en-US"/>
        </a:p>
      </dgm:t>
    </dgm:pt>
    <dgm:pt modelId="{668DAC64-1D6E-494C-844A-CFE0358B69E8}" type="parTrans" cxnId="{A4E848E9-ECA7-42EC-B12B-AAA9972DAD3A}">
      <dgm:prSet/>
      <dgm:spPr/>
      <dgm:t>
        <a:bodyPr/>
        <a:lstStyle/>
        <a:p>
          <a:endParaRPr lang="en-US"/>
        </a:p>
      </dgm:t>
    </dgm:pt>
    <dgm:pt modelId="{325ECEE4-563F-4AF0-861E-07F88A2F9A11}" type="pres">
      <dgm:prSet presAssocID="{6B43AD30-A484-4CAB-AFBC-69EA7D9ACA26}" presName="linear" presStyleCnt="0">
        <dgm:presLayoutVars>
          <dgm:dir/>
          <dgm:resizeHandles val="exact"/>
        </dgm:presLayoutVars>
      </dgm:prSet>
      <dgm:spPr/>
    </dgm:pt>
    <dgm:pt modelId="{FDB775AB-744D-49F6-8C68-819E0607800F}" type="pres">
      <dgm:prSet presAssocID="{5B3539E7-4598-45DD-906C-3259DFF0401D}" presName="comp" presStyleCnt="0"/>
      <dgm:spPr/>
    </dgm:pt>
    <dgm:pt modelId="{0FC8E7F5-5D52-4C18-9C07-F806790FA45F}" type="pres">
      <dgm:prSet presAssocID="{5B3539E7-4598-45DD-906C-3259DFF0401D}" presName="box" presStyleLbl="node1" presStyleIdx="0" presStyleCnt="3"/>
      <dgm:spPr/>
    </dgm:pt>
    <dgm:pt modelId="{643877EE-5FC8-42A0-9498-49FA2C619D83}" type="pres">
      <dgm:prSet presAssocID="{5B3539E7-4598-45DD-906C-3259DFF0401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35882C9F-A837-4665-BC12-BCCFB6B0D0F7}" type="pres">
      <dgm:prSet presAssocID="{5B3539E7-4598-45DD-906C-3259DFF0401D}" presName="text" presStyleLbl="node1" presStyleIdx="0" presStyleCnt="3">
        <dgm:presLayoutVars>
          <dgm:bulletEnabled val="1"/>
        </dgm:presLayoutVars>
      </dgm:prSet>
      <dgm:spPr/>
    </dgm:pt>
    <dgm:pt modelId="{CFF37123-4CCF-4D33-AC34-C01289515337}" type="pres">
      <dgm:prSet presAssocID="{15358071-EB85-4731-B54E-E74039FD7E05}" presName="spacer" presStyleCnt="0"/>
      <dgm:spPr/>
    </dgm:pt>
    <dgm:pt modelId="{EB63BBF4-C08B-44E9-909B-68DED6AFC4B7}" type="pres">
      <dgm:prSet presAssocID="{BFBD7F85-8E22-4F04-87C4-848A58373AF3}" presName="comp" presStyleCnt="0"/>
      <dgm:spPr/>
    </dgm:pt>
    <dgm:pt modelId="{18FC98B0-EA66-4AB2-84FE-C2B8B4C2D584}" type="pres">
      <dgm:prSet presAssocID="{BFBD7F85-8E22-4F04-87C4-848A58373AF3}" presName="box" presStyleLbl="node1" presStyleIdx="1" presStyleCnt="3"/>
      <dgm:spPr/>
    </dgm:pt>
    <dgm:pt modelId="{9040DA7D-8171-45CF-9AE2-B040BBE5851C}" type="pres">
      <dgm:prSet presAssocID="{BFBD7F85-8E22-4F04-87C4-848A58373AF3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8D318883-9EEE-4984-920B-320AAABD11D9}" type="pres">
      <dgm:prSet presAssocID="{BFBD7F85-8E22-4F04-87C4-848A58373AF3}" presName="text" presStyleLbl="node1" presStyleIdx="1" presStyleCnt="3">
        <dgm:presLayoutVars>
          <dgm:bulletEnabled val="1"/>
        </dgm:presLayoutVars>
      </dgm:prSet>
      <dgm:spPr/>
    </dgm:pt>
    <dgm:pt modelId="{43BCA815-D9D8-4B3A-915C-D5F2B059E58D}" type="pres">
      <dgm:prSet presAssocID="{04C10932-1F7D-4698-97E3-E80FB99B4712}" presName="spacer" presStyleCnt="0"/>
      <dgm:spPr/>
    </dgm:pt>
    <dgm:pt modelId="{E70CA8FD-E0BE-45E4-8DA6-336255396CD3}" type="pres">
      <dgm:prSet presAssocID="{0AE83877-7C88-4954-BC72-8865ADA847E5}" presName="comp" presStyleCnt="0"/>
      <dgm:spPr/>
    </dgm:pt>
    <dgm:pt modelId="{4D93F051-5682-4329-B999-767E492BF6FA}" type="pres">
      <dgm:prSet presAssocID="{0AE83877-7C88-4954-BC72-8865ADA847E5}" presName="box" presStyleLbl="node1" presStyleIdx="2" presStyleCnt="3"/>
      <dgm:spPr/>
    </dgm:pt>
    <dgm:pt modelId="{C7CFF0D4-60CE-487A-A9A5-2ECBCF8C96D0}" type="pres">
      <dgm:prSet presAssocID="{0AE83877-7C88-4954-BC72-8865ADA847E5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AE43DBB-AF99-4E08-9FC8-016901C1778C}" type="pres">
      <dgm:prSet presAssocID="{0AE83877-7C88-4954-BC72-8865ADA847E5}" presName="text" presStyleLbl="node1" presStyleIdx="2" presStyleCnt="3">
        <dgm:presLayoutVars>
          <dgm:bulletEnabled val="1"/>
        </dgm:presLayoutVars>
      </dgm:prSet>
      <dgm:spPr/>
    </dgm:pt>
  </dgm:ptLst>
  <dgm:cxnLst>
    <dgm:cxn modelId="{571D2511-C0B7-4801-9649-740C9786D0BC}" type="presOf" srcId="{0AE83877-7C88-4954-BC72-8865ADA847E5}" destId="{7AE43DBB-AF99-4E08-9FC8-016901C1778C}" srcOrd="1" destOrd="0" presId="urn:microsoft.com/office/officeart/2005/8/layout/vList4"/>
    <dgm:cxn modelId="{99FDB314-0BA7-4ADE-86C6-8365074C83D2}" type="presOf" srcId="{5B3539E7-4598-45DD-906C-3259DFF0401D}" destId="{0FC8E7F5-5D52-4C18-9C07-F806790FA45F}" srcOrd="0" destOrd="0" presId="urn:microsoft.com/office/officeart/2005/8/layout/vList4"/>
    <dgm:cxn modelId="{49D3D536-C352-4784-A679-4D195AD5693E}" type="presOf" srcId="{BFBD7F85-8E22-4F04-87C4-848A58373AF3}" destId="{18FC98B0-EA66-4AB2-84FE-C2B8B4C2D584}" srcOrd="0" destOrd="0" presId="urn:microsoft.com/office/officeart/2005/8/layout/vList4"/>
    <dgm:cxn modelId="{5FEC2E38-C9B7-4EF6-86A1-CE10CD0FFF2E}" type="presOf" srcId="{0AE83877-7C88-4954-BC72-8865ADA847E5}" destId="{4D93F051-5682-4329-B999-767E492BF6FA}" srcOrd="0" destOrd="0" presId="urn:microsoft.com/office/officeart/2005/8/layout/vList4"/>
    <dgm:cxn modelId="{6F08066B-46B6-4B6D-B228-F5AA8CC1ECC6}" srcId="{6B43AD30-A484-4CAB-AFBC-69EA7D9ACA26}" destId="{5B3539E7-4598-45DD-906C-3259DFF0401D}" srcOrd="0" destOrd="0" parTransId="{ADB1F110-CEA1-48A3-AD22-5EBA4FCEB89D}" sibTransId="{15358071-EB85-4731-B54E-E74039FD7E05}"/>
    <dgm:cxn modelId="{D5D7FD52-7CC2-451B-9C4F-39BA57CE5500}" type="presOf" srcId="{6B43AD30-A484-4CAB-AFBC-69EA7D9ACA26}" destId="{325ECEE4-563F-4AF0-861E-07F88A2F9A11}" srcOrd="0" destOrd="0" presId="urn:microsoft.com/office/officeart/2005/8/layout/vList4"/>
    <dgm:cxn modelId="{353D9F7B-06D5-4060-80DD-311974DF3012}" srcId="{6B43AD30-A484-4CAB-AFBC-69EA7D9ACA26}" destId="{0AE83877-7C88-4954-BC72-8865ADA847E5}" srcOrd="2" destOrd="0" parTransId="{E3484C38-840A-4B80-B039-A6F3D19248F8}" sibTransId="{C559FCAF-1393-49D6-B03D-45C9E44A47A2}"/>
    <dgm:cxn modelId="{A4E848E9-ECA7-42EC-B12B-AAA9972DAD3A}" srcId="{6B43AD30-A484-4CAB-AFBC-69EA7D9ACA26}" destId="{BFBD7F85-8E22-4F04-87C4-848A58373AF3}" srcOrd="1" destOrd="0" parTransId="{668DAC64-1D6E-494C-844A-CFE0358B69E8}" sibTransId="{04C10932-1F7D-4698-97E3-E80FB99B4712}"/>
    <dgm:cxn modelId="{18F401ED-975C-4438-AC9B-5A19876CF075}" type="presOf" srcId="{BFBD7F85-8E22-4F04-87C4-848A58373AF3}" destId="{8D318883-9EEE-4984-920B-320AAABD11D9}" srcOrd="1" destOrd="0" presId="urn:microsoft.com/office/officeart/2005/8/layout/vList4"/>
    <dgm:cxn modelId="{D769D2F9-8E92-4B07-AC31-9DFA9B262B00}" type="presOf" srcId="{5B3539E7-4598-45DD-906C-3259DFF0401D}" destId="{35882C9F-A837-4665-BC12-BCCFB6B0D0F7}" srcOrd="1" destOrd="0" presId="urn:microsoft.com/office/officeart/2005/8/layout/vList4"/>
    <dgm:cxn modelId="{8EF2121A-0785-4950-9E23-C33FB7EE7A38}" type="presParOf" srcId="{325ECEE4-563F-4AF0-861E-07F88A2F9A11}" destId="{FDB775AB-744D-49F6-8C68-819E0607800F}" srcOrd="0" destOrd="0" presId="urn:microsoft.com/office/officeart/2005/8/layout/vList4"/>
    <dgm:cxn modelId="{9AF37108-20CA-4966-A13C-DA6A645DC654}" type="presParOf" srcId="{FDB775AB-744D-49F6-8C68-819E0607800F}" destId="{0FC8E7F5-5D52-4C18-9C07-F806790FA45F}" srcOrd="0" destOrd="0" presId="urn:microsoft.com/office/officeart/2005/8/layout/vList4"/>
    <dgm:cxn modelId="{33A3083D-E1ED-4A83-ABD4-26FE1894B78E}" type="presParOf" srcId="{FDB775AB-744D-49F6-8C68-819E0607800F}" destId="{643877EE-5FC8-42A0-9498-49FA2C619D83}" srcOrd="1" destOrd="0" presId="urn:microsoft.com/office/officeart/2005/8/layout/vList4"/>
    <dgm:cxn modelId="{81E75D95-65B9-477B-B5A7-3242012C91DE}" type="presParOf" srcId="{FDB775AB-744D-49F6-8C68-819E0607800F}" destId="{35882C9F-A837-4665-BC12-BCCFB6B0D0F7}" srcOrd="2" destOrd="0" presId="urn:microsoft.com/office/officeart/2005/8/layout/vList4"/>
    <dgm:cxn modelId="{0BFCB616-7A5B-4CAC-B922-9E0DD2FD8578}" type="presParOf" srcId="{325ECEE4-563F-4AF0-861E-07F88A2F9A11}" destId="{CFF37123-4CCF-4D33-AC34-C01289515337}" srcOrd="1" destOrd="0" presId="urn:microsoft.com/office/officeart/2005/8/layout/vList4"/>
    <dgm:cxn modelId="{F3560060-8F3F-481C-9E3F-84D6FAA7DEE0}" type="presParOf" srcId="{325ECEE4-563F-4AF0-861E-07F88A2F9A11}" destId="{EB63BBF4-C08B-44E9-909B-68DED6AFC4B7}" srcOrd="2" destOrd="0" presId="urn:microsoft.com/office/officeart/2005/8/layout/vList4"/>
    <dgm:cxn modelId="{2D39062E-71BE-4D84-BFBE-6DCD6C5882C7}" type="presParOf" srcId="{EB63BBF4-C08B-44E9-909B-68DED6AFC4B7}" destId="{18FC98B0-EA66-4AB2-84FE-C2B8B4C2D584}" srcOrd="0" destOrd="0" presId="urn:microsoft.com/office/officeart/2005/8/layout/vList4"/>
    <dgm:cxn modelId="{442CF537-DAF8-4B19-A5AD-644D4E280A1B}" type="presParOf" srcId="{EB63BBF4-C08B-44E9-909B-68DED6AFC4B7}" destId="{9040DA7D-8171-45CF-9AE2-B040BBE5851C}" srcOrd="1" destOrd="0" presId="urn:microsoft.com/office/officeart/2005/8/layout/vList4"/>
    <dgm:cxn modelId="{E1DE6B0D-6659-4867-8BDB-4C387F50439B}" type="presParOf" srcId="{EB63BBF4-C08B-44E9-909B-68DED6AFC4B7}" destId="{8D318883-9EEE-4984-920B-320AAABD11D9}" srcOrd="2" destOrd="0" presId="urn:microsoft.com/office/officeart/2005/8/layout/vList4"/>
    <dgm:cxn modelId="{EC704D8B-84D9-496D-AE33-E9A4AB7E7D20}" type="presParOf" srcId="{325ECEE4-563F-4AF0-861E-07F88A2F9A11}" destId="{43BCA815-D9D8-4B3A-915C-D5F2B059E58D}" srcOrd="3" destOrd="0" presId="urn:microsoft.com/office/officeart/2005/8/layout/vList4"/>
    <dgm:cxn modelId="{03B1D7B8-C418-45D3-B3D2-98774F62C7AA}" type="presParOf" srcId="{325ECEE4-563F-4AF0-861E-07F88A2F9A11}" destId="{E70CA8FD-E0BE-45E4-8DA6-336255396CD3}" srcOrd="4" destOrd="0" presId="urn:microsoft.com/office/officeart/2005/8/layout/vList4"/>
    <dgm:cxn modelId="{593A7201-A8D6-423B-87FB-C69B34BD0C2C}" type="presParOf" srcId="{E70CA8FD-E0BE-45E4-8DA6-336255396CD3}" destId="{4D93F051-5682-4329-B999-767E492BF6FA}" srcOrd="0" destOrd="0" presId="urn:microsoft.com/office/officeart/2005/8/layout/vList4"/>
    <dgm:cxn modelId="{BD1C09CC-2540-497F-8601-053D04535A61}" type="presParOf" srcId="{E70CA8FD-E0BE-45E4-8DA6-336255396CD3}" destId="{C7CFF0D4-60CE-487A-A9A5-2ECBCF8C96D0}" srcOrd="1" destOrd="0" presId="urn:microsoft.com/office/officeart/2005/8/layout/vList4"/>
    <dgm:cxn modelId="{2F6E0C23-3616-4AF4-8F20-CAA0E48AD6C9}" type="presParOf" srcId="{E70CA8FD-E0BE-45E4-8DA6-336255396CD3}" destId="{7AE43DBB-AF99-4E08-9FC8-016901C177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3E9956-73A0-48D2-9738-885B285B6E5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9F7357-42D4-4B8E-B157-499580B29E5B}">
      <dgm:prSet custT="1"/>
      <dgm:spPr/>
      <dgm:t>
        <a:bodyPr/>
        <a:lstStyle/>
        <a:p>
          <a:r>
            <a:rPr lang="en-US" sz="3600" dirty="0"/>
            <a:t>With two stack balls, the exit ball vibrated strongly but moved only a little.</a:t>
          </a:r>
        </a:p>
      </dgm:t>
    </dgm:pt>
    <dgm:pt modelId="{313CB386-299D-4331-B975-E9BF653AB9CE}" type="parTrans" cxnId="{C618A708-8ADC-4D67-9AEC-695605344698}">
      <dgm:prSet/>
      <dgm:spPr/>
      <dgm:t>
        <a:bodyPr/>
        <a:lstStyle/>
        <a:p>
          <a:endParaRPr lang="en-US"/>
        </a:p>
      </dgm:t>
    </dgm:pt>
    <dgm:pt modelId="{AB2F1F4B-8209-4226-888A-3CD5C7C94E44}" type="sibTrans" cxnId="{C618A708-8ADC-4D67-9AEC-695605344698}">
      <dgm:prSet/>
      <dgm:spPr/>
      <dgm:t>
        <a:bodyPr/>
        <a:lstStyle/>
        <a:p>
          <a:endParaRPr lang="en-US"/>
        </a:p>
      </dgm:t>
    </dgm:pt>
    <dgm:pt modelId="{AC197C33-A524-4B8E-A618-7FFD237DB59B}">
      <dgm:prSet custT="1"/>
      <dgm:spPr/>
      <dgm:t>
        <a:bodyPr/>
        <a:lstStyle/>
        <a:p>
          <a:r>
            <a:rPr lang="en-US" sz="3600" dirty="0"/>
            <a:t>Some energy transfer occurred, but it was still weak.</a:t>
          </a:r>
        </a:p>
      </dgm:t>
    </dgm:pt>
    <dgm:pt modelId="{2E3BECC7-4616-412F-8C8C-2FE2B494E3F0}" type="parTrans" cxnId="{FE90745D-967B-4ED0-A0E9-40A96D049FA8}">
      <dgm:prSet/>
      <dgm:spPr/>
      <dgm:t>
        <a:bodyPr/>
        <a:lstStyle/>
        <a:p>
          <a:endParaRPr lang="en-US"/>
        </a:p>
      </dgm:t>
    </dgm:pt>
    <dgm:pt modelId="{E84F048C-FAFF-43A6-A7D4-21245840B567}" type="sibTrans" cxnId="{FE90745D-967B-4ED0-A0E9-40A96D049FA8}">
      <dgm:prSet/>
      <dgm:spPr/>
      <dgm:t>
        <a:bodyPr/>
        <a:lstStyle/>
        <a:p>
          <a:endParaRPr lang="en-US"/>
        </a:p>
      </dgm:t>
    </dgm:pt>
    <dgm:pt modelId="{DCAAF70E-9D13-4B9F-B4A2-CF4BBD6F1A74}">
      <dgm:prSet custT="1"/>
      <dgm:spPr/>
      <dgm:t>
        <a:bodyPr/>
        <a:lstStyle/>
        <a:p>
          <a:r>
            <a:rPr lang="en-US" sz="3600" dirty="0"/>
            <a:t>This made me think that more balls might improve momentum transfer.</a:t>
          </a:r>
        </a:p>
      </dgm:t>
    </dgm:pt>
    <dgm:pt modelId="{65AA5F20-FC71-4CDE-B82A-54EB5524D2BE}" type="parTrans" cxnId="{05747E49-A75E-42BC-8BC7-16A0B25CB273}">
      <dgm:prSet/>
      <dgm:spPr/>
      <dgm:t>
        <a:bodyPr/>
        <a:lstStyle/>
        <a:p>
          <a:endParaRPr lang="en-US"/>
        </a:p>
      </dgm:t>
    </dgm:pt>
    <dgm:pt modelId="{F15FF28D-5D70-4765-ADC4-AE462BE905CE}" type="sibTrans" cxnId="{05747E49-A75E-42BC-8BC7-16A0B25CB273}">
      <dgm:prSet/>
      <dgm:spPr/>
      <dgm:t>
        <a:bodyPr/>
        <a:lstStyle/>
        <a:p>
          <a:endParaRPr lang="en-US"/>
        </a:p>
      </dgm:t>
    </dgm:pt>
    <dgm:pt modelId="{35041634-96A3-447E-8782-8BD8953147DC}" type="pres">
      <dgm:prSet presAssocID="{7E3E9956-73A0-48D2-9738-885B285B6E56}" presName="linear" presStyleCnt="0">
        <dgm:presLayoutVars>
          <dgm:animLvl val="lvl"/>
          <dgm:resizeHandles val="exact"/>
        </dgm:presLayoutVars>
      </dgm:prSet>
      <dgm:spPr/>
    </dgm:pt>
    <dgm:pt modelId="{6ABC8C40-C795-4D75-96C5-3093B3B43198}" type="pres">
      <dgm:prSet presAssocID="{0C9F7357-42D4-4B8E-B157-499580B29E5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FF1534-A589-4ECB-89A6-ADDAF0C8061C}" type="pres">
      <dgm:prSet presAssocID="{AB2F1F4B-8209-4226-888A-3CD5C7C94E44}" presName="spacer" presStyleCnt="0"/>
      <dgm:spPr/>
    </dgm:pt>
    <dgm:pt modelId="{41858C2E-E59E-4E80-ABE7-ED015C4B369C}" type="pres">
      <dgm:prSet presAssocID="{AC197C33-A524-4B8E-A618-7FFD237DB59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918E4C-1F52-4FDC-85F6-ACD2474F2E85}" type="pres">
      <dgm:prSet presAssocID="{E84F048C-FAFF-43A6-A7D4-21245840B567}" presName="spacer" presStyleCnt="0"/>
      <dgm:spPr/>
    </dgm:pt>
    <dgm:pt modelId="{E9710CCC-699F-4567-998A-1D95A322CFA3}" type="pres">
      <dgm:prSet presAssocID="{DCAAF70E-9D13-4B9F-B4A2-CF4BBD6F1A7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618A708-8ADC-4D67-9AEC-695605344698}" srcId="{7E3E9956-73A0-48D2-9738-885B285B6E56}" destId="{0C9F7357-42D4-4B8E-B157-499580B29E5B}" srcOrd="0" destOrd="0" parTransId="{313CB386-299D-4331-B975-E9BF653AB9CE}" sibTransId="{AB2F1F4B-8209-4226-888A-3CD5C7C94E44}"/>
    <dgm:cxn modelId="{FE90745D-967B-4ED0-A0E9-40A96D049FA8}" srcId="{7E3E9956-73A0-48D2-9738-885B285B6E56}" destId="{AC197C33-A524-4B8E-A618-7FFD237DB59B}" srcOrd="1" destOrd="0" parTransId="{2E3BECC7-4616-412F-8C8C-2FE2B494E3F0}" sibTransId="{E84F048C-FAFF-43A6-A7D4-21245840B567}"/>
    <dgm:cxn modelId="{05747E49-A75E-42BC-8BC7-16A0B25CB273}" srcId="{7E3E9956-73A0-48D2-9738-885B285B6E56}" destId="{DCAAF70E-9D13-4B9F-B4A2-CF4BBD6F1A74}" srcOrd="2" destOrd="0" parTransId="{65AA5F20-FC71-4CDE-B82A-54EB5524D2BE}" sibTransId="{F15FF28D-5D70-4765-ADC4-AE462BE905CE}"/>
    <dgm:cxn modelId="{56294078-18F5-4321-AD20-8DFC10805BE9}" type="presOf" srcId="{7E3E9956-73A0-48D2-9738-885B285B6E56}" destId="{35041634-96A3-447E-8782-8BD8953147DC}" srcOrd="0" destOrd="0" presId="urn:microsoft.com/office/officeart/2005/8/layout/vList2"/>
    <dgm:cxn modelId="{9C9928B3-F46E-42DE-86F4-EABCE4311A1C}" type="presOf" srcId="{DCAAF70E-9D13-4B9F-B4A2-CF4BBD6F1A74}" destId="{E9710CCC-699F-4567-998A-1D95A322CFA3}" srcOrd="0" destOrd="0" presId="urn:microsoft.com/office/officeart/2005/8/layout/vList2"/>
    <dgm:cxn modelId="{DF0387B3-67C7-4409-8180-02CFACE4CD5D}" type="presOf" srcId="{0C9F7357-42D4-4B8E-B157-499580B29E5B}" destId="{6ABC8C40-C795-4D75-96C5-3093B3B43198}" srcOrd="0" destOrd="0" presId="urn:microsoft.com/office/officeart/2005/8/layout/vList2"/>
    <dgm:cxn modelId="{57B116C2-9EF7-48AE-A3BA-2C849CB9D680}" type="presOf" srcId="{AC197C33-A524-4B8E-A618-7FFD237DB59B}" destId="{41858C2E-E59E-4E80-ABE7-ED015C4B369C}" srcOrd="0" destOrd="0" presId="urn:microsoft.com/office/officeart/2005/8/layout/vList2"/>
    <dgm:cxn modelId="{3D4F1860-E614-44AD-A7FA-0FE863D45DD4}" type="presParOf" srcId="{35041634-96A3-447E-8782-8BD8953147DC}" destId="{6ABC8C40-C795-4D75-96C5-3093B3B43198}" srcOrd="0" destOrd="0" presId="urn:microsoft.com/office/officeart/2005/8/layout/vList2"/>
    <dgm:cxn modelId="{7C82A5F1-E663-4CB3-9300-A3C57885A6AF}" type="presParOf" srcId="{35041634-96A3-447E-8782-8BD8953147DC}" destId="{7FFF1534-A589-4ECB-89A6-ADDAF0C8061C}" srcOrd="1" destOrd="0" presId="urn:microsoft.com/office/officeart/2005/8/layout/vList2"/>
    <dgm:cxn modelId="{D4D9E25B-B354-4D54-BB96-A682DC27159B}" type="presParOf" srcId="{35041634-96A3-447E-8782-8BD8953147DC}" destId="{41858C2E-E59E-4E80-ABE7-ED015C4B369C}" srcOrd="2" destOrd="0" presId="urn:microsoft.com/office/officeart/2005/8/layout/vList2"/>
    <dgm:cxn modelId="{7EFBA597-74A9-46E4-92D2-984E50EB9E01}" type="presParOf" srcId="{35041634-96A3-447E-8782-8BD8953147DC}" destId="{88918E4C-1F52-4FDC-85F6-ACD2474F2E85}" srcOrd="3" destOrd="0" presId="urn:microsoft.com/office/officeart/2005/8/layout/vList2"/>
    <dgm:cxn modelId="{46CD7601-4E06-43CF-8CCD-36EBD74691CA}" type="presParOf" srcId="{35041634-96A3-447E-8782-8BD8953147DC}" destId="{E9710CCC-699F-4567-998A-1D95A322CF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C18914D-B80B-491D-A84D-EFA5DB77D3D2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36AEF5A-0A87-4F52-BEC9-C443AC742697}">
      <dgm:prSet custT="1"/>
      <dgm:spPr/>
      <dgm:t>
        <a:bodyPr/>
        <a:lstStyle/>
        <a:p>
          <a:r>
            <a:rPr lang="en-US" sz="3600" dirty="0"/>
            <a:t>With three stack balls, the exit ball launched slowly but clearly moved forward.</a:t>
          </a:r>
        </a:p>
      </dgm:t>
    </dgm:pt>
    <dgm:pt modelId="{E11C4A0B-7473-4281-95D3-26CD5E4B8996}" type="parTrans" cxnId="{A068BD57-5F50-48A1-815D-4851B9E6894F}">
      <dgm:prSet/>
      <dgm:spPr/>
      <dgm:t>
        <a:bodyPr/>
        <a:lstStyle/>
        <a:p>
          <a:endParaRPr lang="en-US"/>
        </a:p>
      </dgm:t>
    </dgm:pt>
    <dgm:pt modelId="{5B4ABEB3-4753-47D9-BC5C-5D1F0C8BB958}" type="sibTrans" cxnId="{A068BD57-5F50-48A1-815D-4851B9E6894F}">
      <dgm:prSet/>
      <dgm:spPr/>
      <dgm:t>
        <a:bodyPr/>
        <a:lstStyle/>
        <a:p>
          <a:endParaRPr lang="en-US"/>
        </a:p>
      </dgm:t>
    </dgm:pt>
    <dgm:pt modelId="{0165417F-76F9-40A0-B5B0-5B81749E9FB1}">
      <dgm:prSet custT="1"/>
      <dgm:spPr/>
      <dgm:t>
        <a:bodyPr/>
        <a:lstStyle/>
        <a:p>
          <a:r>
            <a:rPr lang="en-US" sz="3600" dirty="0"/>
            <a:t>Energy transfer through the line of balls improved.</a:t>
          </a:r>
        </a:p>
      </dgm:t>
    </dgm:pt>
    <dgm:pt modelId="{3E538F32-E230-44CF-807E-D29EB89F95E3}" type="parTrans" cxnId="{721EDD81-1734-441C-9B20-0557F44A0D2E}">
      <dgm:prSet/>
      <dgm:spPr/>
      <dgm:t>
        <a:bodyPr/>
        <a:lstStyle/>
        <a:p>
          <a:endParaRPr lang="en-US"/>
        </a:p>
      </dgm:t>
    </dgm:pt>
    <dgm:pt modelId="{04B51FA1-D3F6-4A36-AECC-A7EEBD41FFCC}" type="sibTrans" cxnId="{721EDD81-1734-441C-9B20-0557F44A0D2E}">
      <dgm:prSet/>
      <dgm:spPr/>
      <dgm:t>
        <a:bodyPr/>
        <a:lstStyle/>
        <a:p>
          <a:endParaRPr lang="en-US"/>
        </a:p>
      </dgm:t>
    </dgm:pt>
    <dgm:pt modelId="{F09FBA50-1976-4AF8-AE8D-32C225CB2DA1}">
      <dgm:prSet custT="1"/>
      <dgm:spPr/>
      <dgm:t>
        <a:bodyPr/>
        <a:lstStyle/>
        <a:p>
          <a:r>
            <a:rPr lang="en-US" sz="3600" dirty="0"/>
            <a:t>However, the system still seemed limited by having only one magnet stage.</a:t>
          </a:r>
        </a:p>
      </dgm:t>
    </dgm:pt>
    <dgm:pt modelId="{160BFD71-62EA-4A95-85D9-1ABBBDBE8262}" type="parTrans" cxnId="{675C7B9C-FA27-43D0-B0DD-3F9859C1FB1F}">
      <dgm:prSet/>
      <dgm:spPr/>
      <dgm:t>
        <a:bodyPr/>
        <a:lstStyle/>
        <a:p>
          <a:endParaRPr lang="en-US"/>
        </a:p>
      </dgm:t>
    </dgm:pt>
    <dgm:pt modelId="{6F2BAFF8-0969-4541-B179-B85F38B243AE}" type="sibTrans" cxnId="{675C7B9C-FA27-43D0-B0DD-3F9859C1FB1F}">
      <dgm:prSet/>
      <dgm:spPr/>
      <dgm:t>
        <a:bodyPr/>
        <a:lstStyle/>
        <a:p>
          <a:endParaRPr lang="en-US"/>
        </a:p>
      </dgm:t>
    </dgm:pt>
    <dgm:pt modelId="{9160BDE0-D507-42DB-A1F9-435AD2B25E53}" type="pres">
      <dgm:prSet presAssocID="{4C18914D-B80B-491D-A84D-EFA5DB77D3D2}" presName="diagram" presStyleCnt="0">
        <dgm:presLayoutVars>
          <dgm:dir/>
          <dgm:resizeHandles val="exact"/>
        </dgm:presLayoutVars>
      </dgm:prSet>
      <dgm:spPr/>
    </dgm:pt>
    <dgm:pt modelId="{3CD73C95-B632-45A4-850B-5AA591649C70}" type="pres">
      <dgm:prSet presAssocID="{236AEF5A-0A87-4F52-BEC9-C443AC742697}" presName="node" presStyleLbl="node1" presStyleIdx="0" presStyleCnt="3">
        <dgm:presLayoutVars>
          <dgm:bulletEnabled val="1"/>
        </dgm:presLayoutVars>
      </dgm:prSet>
      <dgm:spPr/>
    </dgm:pt>
    <dgm:pt modelId="{6A61AE5A-7A03-4E36-9FE7-D144E2A089E0}" type="pres">
      <dgm:prSet presAssocID="{5B4ABEB3-4753-47D9-BC5C-5D1F0C8BB958}" presName="sibTrans" presStyleCnt="0"/>
      <dgm:spPr/>
    </dgm:pt>
    <dgm:pt modelId="{2A8287F5-4755-4CFA-BCB1-93C209C0C65E}" type="pres">
      <dgm:prSet presAssocID="{0165417F-76F9-40A0-B5B0-5B81749E9FB1}" presName="node" presStyleLbl="node1" presStyleIdx="1" presStyleCnt="3">
        <dgm:presLayoutVars>
          <dgm:bulletEnabled val="1"/>
        </dgm:presLayoutVars>
      </dgm:prSet>
      <dgm:spPr/>
    </dgm:pt>
    <dgm:pt modelId="{359C6B7F-CBA2-43D9-A59F-BCC0569F921A}" type="pres">
      <dgm:prSet presAssocID="{04B51FA1-D3F6-4A36-AECC-A7EEBD41FFCC}" presName="sibTrans" presStyleCnt="0"/>
      <dgm:spPr/>
    </dgm:pt>
    <dgm:pt modelId="{5A3F5AB3-19A3-4DAD-A7B3-A57761D89E14}" type="pres">
      <dgm:prSet presAssocID="{F09FBA50-1976-4AF8-AE8D-32C225CB2DA1}" presName="node" presStyleLbl="node1" presStyleIdx="2" presStyleCnt="3">
        <dgm:presLayoutVars>
          <dgm:bulletEnabled val="1"/>
        </dgm:presLayoutVars>
      </dgm:prSet>
      <dgm:spPr/>
    </dgm:pt>
  </dgm:ptLst>
  <dgm:cxnLst>
    <dgm:cxn modelId="{866F4563-8CD3-4D77-A37F-AD3E8A1BDC76}" type="presOf" srcId="{236AEF5A-0A87-4F52-BEC9-C443AC742697}" destId="{3CD73C95-B632-45A4-850B-5AA591649C70}" srcOrd="0" destOrd="0" presId="urn:microsoft.com/office/officeart/2005/8/layout/default"/>
    <dgm:cxn modelId="{A08ECC49-2597-4178-8E7E-68B2EAA71D58}" type="presOf" srcId="{0165417F-76F9-40A0-B5B0-5B81749E9FB1}" destId="{2A8287F5-4755-4CFA-BCB1-93C209C0C65E}" srcOrd="0" destOrd="0" presId="urn:microsoft.com/office/officeart/2005/8/layout/default"/>
    <dgm:cxn modelId="{E80B0D71-370F-4594-B7F0-A7C0FEE3C415}" type="presOf" srcId="{F09FBA50-1976-4AF8-AE8D-32C225CB2DA1}" destId="{5A3F5AB3-19A3-4DAD-A7B3-A57761D89E14}" srcOrd="0" destOrd="0" presId="urn:microsoft.com/office/officeart/2005/8/layout/default"/>
    <dgm:cxn modelId="{A068BD57-5F50-48A1-815D-4851B9E6894F}" srcId="{4C18914D-B80B-491D-A84D-EFA5DB77D3D2}" destId="{236AEF5A-0A87-4F52-BEC9-C443AC742697}" srcOrd="0" destOrd="0" parTransId="{E11C4A0B-7473-4281-95D3-26CD5E4B8996}" sibTransId="{5B4ABEB3-4753-47D9-BC5C-5D1F0C8BB958}"/>
    <dgm:cxn modelId="{721EDD81-1734-441C-9B20-0557F44A0D2E}" srcId="{4C18914D-B80B-491D-A84D-EFA5DB77D3D2}" destId="{0165417F-76F9-40A0-B5B0-5B81749E9FB1}" srcOrd="1" destOrd="0" parTransId="{3E538F32-E230-44CF-807E-D29EB89F95E3}" sibTransId="{04B51FA1-D3F6-4A36-AECC-A7EEBD41FFCC}"/>
    <dgm:cxn modelId="{C5D6C091-39C0-49FB-9B2E-0FF5B62959FB}" type="presOf" srcId="{4C18914D-B80B-491D-A84D-EFA5DB77D3D2}" destId="{9160BDE0-D507-42DB-A1F9-435AD2B25E53}" srcOrd="0" destOrd="0" presId="urn:microsoft.com/office/officeart/2005/8/layout/default"/>
    <dgm:cxn modelId="{675C7B9C-FA27-43D0-B0DD-3F9859C1FB1F}" srcId="{4C18914D-B80B-491D-A84D-EFA5DB77D3D2}" destId="{F09FBA50-1976-4AF8-AE8D-32C225CB2DA1}" srcOrd="2" destOrd="0" parTransId="{160BFD71-62EA-4A95-85D9-1ABBBDBE8262}" sibTransId="{6F2BAFF8-0969-4541-B179-B85F38B243AE}"/>
    <dgm:cxn modelId="{00F1D2CE-106B-435D-8903-2D83A9D6DC9B}" type="presParOf" srcId="{9160BDE0-D507-42DB-A1F9-435AD2B25E53}" destId="{3CD73C95-B632-45A4-850B-5AA591649C70}" srcOrd="0" destOrd="0" presId="urn:microsoft.com/office/officeart/2005/8/layout/default"/>
    <dgm:cxn modelId="{59908DA8-DC3C-420E-B084-E6FD97E38D82}" type="presParOf" srcId="{9160BDE0-D507-42DB-A1F9-435AD2B25E53}" destId="{6A61AE5A-7A03-4E36-9FE7-D144E2A089E0}" srcOrd="1" destOrd="0" presId="urn:microsoft.com/office/officeart/2005/8/layout/default"/>
    <dgm:cxn modelId="{FD37A1C9-0A49-4964-83E5-D6A43C0B7FA4}" type="presParOf" srcId="{9160BDE0-D507-42DB-A1F9-435AD2B25E53}" destId="{2A8287F5-4755-4CFA-BCB1-93C209C0C65E}" srcOrd="2" destOrd="0" presId="urn:microsoft.com/office/officeart/2005/8/layout/default"/>
    <dgm:cxn modelId="{E8DDD61B-B00C-4EB5-A6A3-280BB9602D68}" type="presParOf" srcId="{9160BDE0-D507-42DB-A1F9-435AD2B25E53}" destId="{359C6B7F-CBA2-43D9-A59F-BCC0569F921A}" srcOrd="3" destOrd="0" presId="urn:microsoft.com/office/officeart/2005/8/layout/default"/>
    <dgm:cxn modelId="{EF296ACC-41DC-4721-BBA3-5823D6E9CCBD}" type="presParOf" srcId="{9160BDE0-D507-42DB-A1F9-435AD2B25E53}" destId="{5A3F5AB3-19A3-4DAD-A7B3-A57761D89E1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517E80-1F52-43E8-B3B2-516776F7E0E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BF5E23B-C8F9-4776-92DC-396B0D9617A5}">
      <dgm:prSet custT="1"/>
      <dgm:spPr/>
      <dgm:t>
        <a:bodyPr/>
        <a:lstStyle/>
        <a:p>
          <a:r>
            <a:rPr lang="en-US" sz="3600" dirty="0"/>
            <a:t>With two magnet sets and three stack balls, the exit ball launched the fastest.</a:t>
          </a:r>
        </a:p>
      </dgm:t>
    </dgm:pt>
    <dgm:pt modelId="{C20143EE-4245-4395-B73A-25B7880FA7E9}" type="parTrans" cxnId="{5905000B-1E9B-4CFB-81BE-1314DE45C705}">
      <dgm:prSet/>
      <dgm:spPr/>
      <dgm:t>
        <a:bodyPr/>
        <a:lstStyle/>
        <a:p>
          <a:endParaRPr lang="en-US"/>
        </a:p>
      </dgm:t>
    </dgm:pt>
    <dgm:pt modelId="{E689BBF8-C8C4-485A-8F89-D48C0A68B9EB}" type="sibTrans" cxnId="{5905000B-1E9B-4CFB-81BE-1314DE45C705}">
      <dgm:prSet/>
      <dgm:spPr/>
      <dgm:t>
        <a:bodyPr/>
        <a:lstStyle/>
        <a:p>
          <a:endParaRPr lang="en-US"/>
        </a:p>
      </dgm:t>
    </dgm:pt>
    <dgm:pt modelId="{98352A33-D462-4EDE-B198-7A3251C3EC6D}">
      <dgm:prSet custT="1"/>
      <dgm:spPr/>
      <dgm:t>
        <a:bodyPr/>
        <a:lstStyle/>
        <a:p>
          <a:r>
            <a:rPr lang="en-US" sz="3600" dirty="0"/>
            <a:t>The ball traveled the farthest distance compared to all other setups.</a:t>
          </a:r>
        </a:p>
      </dgm:t>
    </dgm:pt>
    <dgm:pt modelId="{0EE1BF0F-42BF-4087-8925-4CD08648D596}" type="parTrans" cxnId="{5F068AA1-BD52-4213-97A5-0251D0BDE45A}">
      <dgm:prSet/>
      <dgm:spPr/>
      <dgm:t>
        <a:bodyPr/>
        <a:lstStyle/>
        <a:p>
          <a:endParaRPr lang="en-US"/>
        </a:p>
      </dgm:t>
    </dgm:pt>
    <dgm:pt modelId="{96264191-B062-414D-9A4F-E5E577B399BE}" type="sibTrans" cxnId="{5F068AA1-BD52-4213-97A5-0251D0BDE45A}">
      <dgm:prSet/>
      <dgm:spPr/>
      <dgm:t>
        <a:bodyPr/>
        <a:lstStyle/>
        <a:p>
          <a:endParaRPr lang="en-US"/>
        </a:p>
      </dgm:t>
    </dgm:pt>
    <dgm:pt modelId="{C5F8EECA-D2D8-47B9-A557-6B01890CC857}">
      <dgm:prSet custT="1"/>
      <dgm:spPr/>
      <dgm:t>
        <a:bodyPr/>
        <a:lstStyle/>
        <a:p>
          <a:r>
            <a:rPr lang="en-US" sz="3600" dirty="0"/>
            <a:t>This showed that adding another magnetic stage increased acceleration.</a:t>
          </a:r>
        </a:p>
      </dgm:t>
    </dgm:pt>
    <dgm:pt modelId="{9F9BA1F0-9310-454D-B5FC-2C6B21D2A348}" type="parTrans" cxnId="{3B8D29CF-02C0-4EEC-AE45-0E8439FE849E}">
      <dgm:prSet/>
      <dgm:spPr/>
      <dgm:t>
        <a:bodyPr/>
        <a:lstStyle/>
        <a:p>
          <a:endParaRPr lang="en-US"/>
        </a:p>
      </dgm:t>
    </dgm:pt>
    <dgm:pt modelId="{96E21544-1C64-414D-B53E-3894AC01CA50}" type="sibTrans" cxnId="{3B8D29CF-02C0-4EEC-AE45-0E8439FE849E}">
      <dgm:prSet/>
      <dgm:spPr/>
      <dgm:t>
        <a:bodyPr/>
        <a:lstStyle/>
        <a:p>
          <a:endParaRPr lang="en-US"/>
        </a:p>
      </dgm:t>
    </dgm:pt>
    <dgm:pt modelId="{15E96EE9-4C86-4019-8AE2-49D620D608EB}" type="pres">
      <dgm:prSet presAssocID="{EA517E80-1F52-43E8-B3B2-516776F7E0EB}" presName="linear" presStyleCnt="0">
        <dgm:presLayoutVars>
          <dgm:animLvl val="lvl"/>
          <dgm:resizeHandles val="exact"/>
        </dgm:presLayoutVars>
      </dgm:prSet>
      <dgm:spPr/>
    </dgm:pt>
    <dgm:pt modelId="{B53213F3-74FE-4F7A-917A-11FFAF9BC130}" type="pres">
      <dgm:prSet presAssocID="{DBF5E23B-C8F9-4776-92DC-396B0D9617A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0B273C-8A00-4376-8118-D52E4BA2E68B}" type="pres">
      <dgm:prSet presAssocID="{E689BBF8-C8C4-485A-8F89-D48C0A68B9EB}" presName="spacer" presStyleCnt="0"/>
      <dgm:spPr/>
    </dgm:pt>
    <dgm:pt modelId="{707F14B5-A574-4432-8087-58CF1A32E193}" type="pres">
      <dgm:prSet presAssocID="{98352A33-D462-4EDE-B198-7A3251C3EC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94D662-E203-4AD4-98AB-4DE3D9D46DAF}" type="pres">
      <dgm:prSet presAssocID="{96264191-B062-414D-9A4F-E5E577B399BE}" presName="spacer" presStyleCnt="0"/>
      <dgm:spPr/>
    </dgm:pt>
    <dgm:pt modelId="{5CB837F8-7BE0-4D4A-8241-188B8FBE3ADB}" type="pres">
      <dgm:prSet presAssocID="{C5F8EECA-D2D8-47B9-A557-6B01890CC85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905000B-1E9B-4CFB-81BE-1314DE45C705}" srcId="{EA517E80-1F52-43E8-B3B2-516776F7E0EB}" destId="{DBF5E23B-C8F9-4776-92DC-396B0D9617A5}" srcOrd="0" destOrd="0" parTransId="{C20143EE-4245-4395-B73A-25B7880FA7E9}" sibTransId="{E689BBF8-C8C4-485A-8F89-D48C0A68B9EB}"/>
    <dgm:cxn modelId="{8DED971F-8667-4B7F-A453-37560506BE69}" type="presOf" srcId="{EA517E80-1F52-43E8-B3B2-516776F7E0EB}" destId="{15E96EE9-4C86-4019-8AE2-49D620D608EB}" srcOrd="0" destOrd="0" presId="urn:microsoft.com/office/officeart/2005/8/layout/vList2"/>
    <dgm:cxn modelId="{69AFBE48-9CE2-4F01-AD50-AC4B82725866}" type="presOf" srcId="{C5F8EECA-D2D8-47B9-A557-6B01890CC857}" destId="{5CB837F8-7BE0-4D4A-8241-188B8FBE3ADB}" srcOrd="0" destOrd="0" presId="urn:microsoft.com/office/officeart/2005/8/layout/vList2"/>
    <dgm:cxn modelId="{3B394770-19A3-474F-B172-E05E57EA1BAC}" type="presOf" srcId="{DBF5E23B-C8F9-4776-92DC-396B0D9617A5}" destId="{B53213F3-74FE-4F7A-917A-11FFAF9BC130}" srcOrd="0" destOrd="0" presId="urn:microsoft.com/office/officeart/2005/8/layout/vList2"/>
    <dgm:cxn modelId="{0596EF9D-E3EF-4C01-8C48-0578093F818D}" type="presOf" srcId="{98352A33-D462-4EDE-B198-7A3251C3EC6D}" destId="{707F14B5-A574-4432-8087-58CF1A32E193}" srcOrd="0" destOrd="0" presId="urn:microsoft.com/office/officeart/2005/8/layout/vList2"/>
    <dgm:cxn modelId="{5F068AA1-BD52-4213-97A5-0251D0BDE45A}" srcId="{EA517E80-1F52-43E8-B3B2-516776F7E0EB}" destId="{98352A33-D462-4EDE-B198-7A3251C3EC6D}" srcOrd="1" destOrd="0" parTransId="{0EE1BF0F-42BF-4087-8925-4CD08648D596}" sibTransId="{96264191-B062-414D-9A4F-E5E577B399BE}"/>
    <dgm:cxn modelId="{3B8D29CF-02C0-4EEC-AE45-0E8439FE849E}" srcId="{EA517E80-1F52-43E8-B3B2-516776F7E0EB}" destId="{C5F8EECA-D2D8-47B9-A557-6B01890CC857}" srcOrd="2" destOrd="0" parTransId="{9F9BA1F0-9310-454D-B5FC-2C6B21D2A348}" sibTransId="{96E21544-1C64-414D-B53E-3894AC01CA50}"/>
    <dgm:cxn modelId="{454F6B1A-65F1-4C4F-939C-6960D64A8464}" type="presParOf" srcId="{15E96EE9-4C86-4019-8AE2-49D620D608EB}" destId="{B53213F3-74FE-4F7A-917A-11FFAF9BC130}" srcOrd="0" destOrd="0" presId="urn:microsoft.com/office/officeart/2005/8/layout/vList2"/>
    <dgm:cxn modelId="{87073AF7-E1D0-4C3D-BB48-C01E791AB2AB}" type="presParOf" srcId="{15E96EE9-4C86-4019-8AE2-49D620D608EB}" destId="{7E0B273C-8A00-4376-8118-D52E4BA2E68B}" srcOrd="1" destOrd="0" presId="urn:microsoft.com/office/officeart/2005/8/layout/vList2"/>
    <dgm:cxn modelId="{CF0E62B0-185D-4762-8957-4883ABDEC8E2}" type="presParOf" srcId="{15E96EE9-4C86-4019-8AE2-49D620D608EB}" destId="{707F14B5-A574-4432-8087-58CF1A32E193}" srcOrd="2" destOrd="0" presId="urn:microsoft.com/office/officeart/2005/8/layout/vList2"/>
    <dgm:cxn modelId="{7A95C6A4-B758-48DC-BFCF-D1F6F9944660}" type="presParOf" srcId="{15E96EE9-4C86-4019-8AE2-49D620D608EB}" destId="{D094D662-E203-4AD4-98AB-4DE3D9D46DAF}" srcOrd="3" destOrd="0" presId="urn:microsoft.com/office/officeart/2005/8/layout/vList2"/>
    <dgm:cxn modelId="{23306A71-AA68-4118-A93A-C3E5C55C16E0}" type="presParOf" srcId="{15E96EE9-4C86-4019-8AE2-49D620D608EB}" destId="{5CB837F8-7BE0-4D4A-8241-188B8FBE3A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EA8B69-099A-43F1-9596-01A75B8DD51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6AAD475-2B38-418F-995E-1B21C0DDF347}">
      <dgm:prSet custT="1"/>
      <dgm:spPr/>
      <dgm:t>
        <a:bodyPr/>
        <a:lstStyle/>
        <a:p>
          <a:r>
            <a:rPr lang="en-US" sz="3600" dirty="0"/>
            <a:t>As the number of magnet stages increased, acceleration also increased.</a:t>
          </a:r>
        </a:p>
      </dgm:t>
    </dgm:pt>
    <dgm:pt modelId="{9FA8F876-4419-41BD-A54D-B66B9BBB9862}" type="parTrans" cxnId="{855544FF-14DB-47C9-B402-08CAB514A0AC}">
      <dgm:prSet/>
      <dgm:spPr/>
      <dgm:t>
        <a:bodyPr/>
        <a:lstStyle/>
        <a:p>
          <a:endParaRPr lang="en-US"/>
        </a:p>
      </dgm:t>
    </dgm:pt>
    <dgm:pt modelId="{8D86F3EA-7D2D-449B-94EB-02AB9826619D}" type="sibTrans" cxnId="{855544FF-14DB-47C9-B402-08CAB514A0AC}">
      <dgm:prSet/>
      <dgm:spPr/>
      <dgm:t>
        <a:bodyPr/>
        <a:lstStyle/>
        <a:p>
          <a:endParaRPr lang="en-US"/>
        </a:p>
      </dgm:t>
    </dgm:pt>
    <dgm:pt modelId="{86281AED-164C-47F9-82B7-A68D2E63868A}">
      <dgm:prSet custT="1"/>
      <dgm:spPr/>
      <dgm:t>
        <a:bodyPr/>
        <a:lstStyle/>
        <a:p>
          <a:r>
            <a:rPr lang="en-US" sz="3600" dirty="0"/>
            <a:t>The combination of both produced the strongest launch.</a:t>
          </a:r>
        </a:p>
      </dgm:t>
    </dgm:pt>
    <dgm:pt modelId="{A84FAAA6-77FC-457A-876C-6A13B5FBDFCA}" type="parTrans" cxnId="{7B11F130-001C-41B1-B2B5-33185BE75E16}">
      <dgm:prSet/>
      <dgm:spPr/>
      <dgm:t>
        <a:bodyPr/>
        <a:lstStyle/>
        <a:p>
          <a:endParaRPr lang="en-US"/>
        </a:p>
      </dgm:t>
    </dgm:pt>
    <dgm:pt modelId="{4367388D-1850-4363-BC94-68F5907E7E97}" type="sibTrans" cxnId="{7B11F130-001C-41B1-B2B5-33185BE75E16}">
      <dgm:prSet/>
      <dgm:spPr/>
      <dgm:t>
        <a:bodyPr/>
        <a:lstStyle/>
        <a:p>
          <a:endParaRPr lang="en-US"/>
        </a:p>
      </dgm:t>
    </dgm:pt>
    <dgm:pt modelId="{0E85618F-0D93-4F22-B681-6E0BCD6D848A}">
      <dgm:prSet custT="1"/>
      <dgm:spPr/>
      <dgm:t>
        <a:bodyPr/>
        <a:lstStyle/>
        <a:p>
          <a:r>
            <a:rPr lang="en-US" sz="3600" dirty="0"/>
            <a:t>As the number of stack balls increased, energy transfer improved.</a:t>
          </a:r>
        </a:p>
      </dgm:t>
    </dgm:pt>
    <dgm:pt modelId="{058DC982-1239-432F-B4AC-3856717A8F50}" type="sibTrans" cxnId="{31DECAA0-68B6-4ECA-8746-6E2C3E311C9D}">
      <dgm:prSet/>
      <dgm:spPr/>
      <dgm:t>
        <a:bodyPr/>
        <a:lstStyle/>
        <a:p>
          <a:endParaRPr lang="en-US"/>
        </a:p>
      </dgm:t>
    </dgm:pt>
    <dgm:pt modelId="{8C0E5D3E-15E4-45B0-ADA2-DBD230641FD1}" type="parTrans" cxnId="{31DECAA0-68B6-4ECA-8746-6E2C3E311C9D}">
      <dgm:prSet/>
      <dgm:spPr/>
      <dgm:t>
        <a:bodyPr/>
        <a:lstStyle/>
        <a:p>
          <a:endParaRPr lang="en-US"/>
        </a:p>
      </dgm:t>
    </dgm:pt>
    <dgm:pt modelId="{B30E62A8-08CF-43A3-8B03-FE531567BCE6}" type="pres">
      <dgm:prSet presAssocID="{2FEA8B69-099A-43F1-9596-01A75B8DD51F}" presName="linear" presStyleCnt="0">
        <dgm:presLayoutVars>
          <dgm:animLvl val="lvl"/>
          <dgm:resizeHandles val="exact"/>
        </dgm:presLayoutVars>
      </dgm:prSet>
      <dgm:spPr/>
    </dgm:pt>
    <dgm:pt modelId="{1E0565FE-D92C-4C9B-9FDC-13CF648B3209}" type="pres">
      <dgm:prSet presAssocID="{0E85618F-0D93-4F22-B681-6E0BCD6D848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492522-D4B7-4E48-AFEE-6FA7F12AEE8B}" type="pres">
      <dgm:prSet presAssocID="{058DC982-1239-432F-B4AC-3856717A8F50}" presName="spacer" presStyleCnt="0"/>
      <dgm:spPr/>
    </dgm:pt>
    <dgm:pt modelId="{0167F8CD-B040-4B7B-920F-41D92FC97618}" type="pres">
      <dgm:prSet presAssocID="{46AAD475-2B38-418F-995E-1B21C0DDF34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383A55B-8153-4673-9D33-5A13F11AE91C}" type="pres">
      <dgm:prSet presAssocID="{8D86F3EA-7D2D-449B-94EB-02AB9826619D}" presName="spacer" presStyleCnt="0"/>
      <dgm:spPr/>
    </dgm:pt>
    <dgm:pt modelId="{C9D3FB34-AC04-41B1-B0E9-5AE7AF3BC748}" type="pres">
      <dgm:prSet presAssocID="{86281AED-164C-47F9-82B7-A68D2E6386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F20A621-AD33-4EBA-8FDC-0BB8FF1D6396}" type="presOf" srcId="{86281AED-164C-47F9-82B7-A68D2E63868A}" destId="{C9D3FB34-AC04-41B1-B0E9-5AE7AF3BC748}" srcOrd="0" destOrd="0" presId="urn:microsoft.com/office/officeart/2005/8/layout/vList2"/>
    <dgm:cxn modelId="{53699C2F-524B-4218-BB70-FBC203C65EFE}" type="presOf" srcId="{0E85618F-0D93-4F22-B681-6E0BCD6D848A}" destId="{1E0565FE-D92C-4C9B-9FDC-13CF648B3209}" srcOrd="0" destOrd="0" presId="urn:microsoft.com/office/officeart/2005/8/layout/vList2"/>
    <dgm:cxn modelId="{7B11F130-001C-41B1-B2B5-33185BE75E16}" srcId="{2FEA8B69-099A-43F1-9596-01A75B8DD51F}" destId="{86281AED-164C-47F9-82B7-A68D2E63868A}" srcOrd="2" destOrd="0" parTransId="{A84FAAA6-77FC-457A-876C-6A13B5FBDFCA}" sibTransId="{4367388D-1850-4363-BC94-68F5907E7E97}"/>
    <dgm:cxn modelId="{31DECAA0-68B6-4ECA-8746-6E2C3E311C9D}" srcId="{2FEA8B69-099A-43F1-9596-01A75B8DD51F}" destId="{0E85618F-0D93-4F22-B681-6E0BCD6D848A}" srcOrd="0" destOrd="0" parTransId="{8C0E5D3E-15E4-45B0-ADA2-DBD230641FD1}" sibTransId="{058DC982-1239-432F-B4AC-3856717A8F50}"/>
    <dgm:cxn modelId="{E1B81DD5-C31F-4819-BEB6-45FFC4EF5AE8}" type="presOf" srcId="{46AAD475-2B38-418F-995E-1B21C0DDF347}" destId="{0167F8CD-B040-4B7B-920F-41D92FC97618}" srcOrd="0" destOrd="0" presId="urn:microsoft.com/office/officeart/2005/8/layout/vList2"/>
    <dgm:cxn modelId="{B41397F2-6BB3-4EF1-9289-CCF1084BD74C}" type="presOf" srcId="{2FEA8B69-099A-43F1-9596-01A75B8DD51F}" destId="{B30E62A8-08CF-43A3-8B03-FE531567BCE6}" srcOrd="0" destOrd="0" presId="urn:microsoft.com/office/officeart/2005/8/layout/vList2"/>
    <dgm:cxn modelId="{855544FF-14DB-47C9-B402-08CAB514A0AC}" srcId="{2FEA8B69-099A-43F1-9596-01A75B8DD51F}" destId="{46AAD475-2B38-418F-995E-1B21C0DDF347}" srcOrd="1" destOrd="0" parTransId="{9FA8F876-4419-41BD-A54D-B66B9BBB9862}" sibTransId="{8D86F3EA-7D2D-449B-94EB-02AB9826619D}"/>
    <dgm:cxn modelId="{6997ABF0-06BE-4160-9BFB-878BA3622292}" type="presParOf" srcId="{B30E62A8-08CF-43A3-8B03-FE531567BCE6}" destId="{1E0565FE-D92C-4C9B-9FDC-13CF648B3209}" srcOrd="0" destOrd="0" presId="urn:microsoft.com/office/officeart/2005/8/layout/vList2"/>
    <dgm:cxn modelId="{C0902FB6-D947-49B1-A1A0-2166BCF53779}" type="presParOf" srcId="{B30E62A8-08CF-43A3-8B03-FE531567BCE6}" destId="{21492522-D4B7-4E48-AFEE-6FA7F12AEE8B}" srcOrd="1" destOrd="0" presId="urn:microsoft.com/office/officeart/2005/8/layout/vList2"/>
    <dgm:cxn modelId="{44C7C194-8A81-4745-80D8-A2137B79A2F5}" type="presParOf" srcId="{B30E62A8-08CF-43A3-8B03-FE531567BCE6}" destId="{0167F8CD-B040-4B7B-920F-41D92FC97618}" srcOrd="2" destOrd="0" presId="urn:microsoft.com/office/officeart/2005/8/layout/vList2"/>
    <dgm:cxn modelId="{519496D0-1FD9-4014-A780-F86CE1B990E0}" type="presParOf" srcId="{B30E62A8-08CF-43A3-8B03-FE531567BCE6}" destId="{A383A55B-8153-4673-9D33-5A13F11AE91C}" srcOrd="3" destOrd="0" presId="urn:microsoft.com/office/officeart/2005/8/layout/vList2"/>
    <dgm:cxn modelId="{9EA7D021-BDDB-469E-B4B1-613A55A3D3C4}" type="presParOf" srcId="{B30E62A8-08CF-43A3-8B03-FE531567BCE6}" destId="{C9D3FB34-AC04-41B1-B0E9-5AE7AF3BC74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5D5C1F-454A-41CC-A3EE-0175A080666E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B724F7D-2963-4CA9-BB93-F86280518746}">
      <dgm:prSet custT="1"/>
      <dgm:spPr/>
      <dgm:t>
        <a:bodyPr anchor="ctr" anchorCtr="1"/>
        <a:lstStyle/>
        <a:p>
          <a:r>
            <a:rPr lang="en-US" sz="3600" dirty="0"/>
            <a:t>More stack balls allowed momentum to pass through the system more efficiently.</a:t>
          </a:r>
        </a:p>
      </dgm:t>
    </dgm:pt>
    <dgm:pt modelId="{91B74422-EF43-42DB-A551-8D16022BB201}" type="parTrans" cxnId="{309B1128-5FD9-430B-B836-D6454F018F8A}">
      <dgm:prSet/>
      <dgm:spPr/>
      <dgm:t>
        <a:bodyPr/>
        <a:lstStyle/>
        <a:p>
          <a:endParaRPr lang="en-US"/>
        </a:p>
      </dgm:t>
    </dgm:pt>
    <dgm:pt modelId="{D71B943F-5C2A-46BD-AE12-D2BEC1E4C82E}" type="sibTrans" cxnId="{309B1128-5FD9-430B-B836-D6454F018F8A}">
      <dgm:prSet/>
      <dgm:spPr/>
      <dgm:t>
        <a:bodyPr/>
        <a:lstStyle/>
        <a:p>
          <a:endParaRPr lang="en-US"/>
        </a:p>
      </dgm:t>
    </dgm:pt>
    <dgm:pt modelId="{423C6C1E-3C4E-4DA9-8B5B-DB732075521D}">
      <dgm:prSet custT="1"/>
      <dgm:spPr/>
      <dgm:t>
        <a:bodyPr/>
        <a:lstStyle/>
        <a:p>
          <a:r>
            <a:rPr lang="en-US" sz="3600" dirty="0"/>
            <a:t>Extra magnet stages added more magnetic potential energy to the moving ball.</a:t>
          </a:r>
        </a:p>
      </dgm:t>
    </dgm:pt>
    <dgm:pt modelId="{70C55CB8-30DD-4447-895F-411D8818BA59}" type="parTrans" cxnId="{C4D59E54-8588-4D16-9ED0-D37ADB06C78F}">
      <dgm:prSet/>
      <dgm:spPr/>
      <dgm:t>
        <a:bodyPr/>
        <a:lstStyle/>
        <a:p>
          <a:endParaRPr lang="en-US"/>
        </a:p>
      </dgm:t>
    </dgm:pt>
    <dgm:pt modelId="{92331E7A-1D05-49FE-914C-D21BFF4D8F7D}" type="sibTrans" cxnId="{C4D59E54-8588-4D16-9ED0-D37ADB06C78F}">
      <dgm:prSet/>
      <dgm:spPr/>
      <dgm:t>
        <a:bodyPr/>
        <a:lstStyle/>
        <a:p>
          <a:endParaRPr lang="en-US"/>
        </a:p>
      </dgm:t>
    </dgm:pt>
    <dgm:pt modelId="{969EE4B4-3CFD-409C-B97A-7CE505C02B4D}">
      <dgm:prSet custT="1"/>
      <dgm:spPr/>
      <dgm:t>
        <a:bodyPr/>
        <a:lstStyle/>
        <a:p>
          <a:r>
            <a:rPr lang="en-US" sz="3600" dirty="0"/>
            <a:t>These two factors together explain why the final design worked best.</a:t>
          </a:r>
        </a:p>
      </dgm:t>
    </dgm:pt>
    <dgm:pt modelId="{EE394E43-92E4-4B4D-AB05-54F62E9FBC56}" type="parTrans" cxnId="{DDF2FAD1-CE37-45FE-A000-A13FCDDF4145}">
      <dgm:prSet/>
      <dgm:spPr/>
      <dgm:t>
        <a:bodyPr/>
        <a:lstStyle/>
        <a:p>
          <a:endParaRPr lang="en-US"/>
        </a:p>
      </dgm:t>
    </dgm:pt>
    <dgm:pt modelId="{F08975A8-0474-4A97-AF63-CA915B4D4181}" type="sibTrans" cxnId="{DDF2FAD1-CE37-45FE-A000-A13FCDDF4145}">
      <dgm:prSet/>
      <dgm:spPr/>
      <dgm:t>
        <a:bodyPr/>
        <a:lstStyle/>
        <a:p>
          <a:endParaRPr lang="en-US"/>
        </a:p>
      </dgm:t>
    </dgm:pt>
    <dgm:pt modelId="{493E532D-98BA-4BC9-9BC7-BDED149C70DF}" type="pres">
      <dgm:prSet presAssocID="{0D5D5C1F-454A-41CC-A3EE-0175A080666E}" presName="linearFlow" presStyleCnt="0">
        <dgm:presLayoutVars>
          <dgm:resizeHandles val="exact"/>
        </dgm:presLayoutVars>
      </dgm:prSet>
      <dgm:spPr/>
    </dgm:pt>
    <dgm:pt modelId="{2AC121A2-39D7-4492-AF0A-AC436A5D1C87}" type="pres">
      <dgm:prSet presAssocID="{1B724F7D-2963-4CA9-BB93-F86280518746}" presName="node" presStyleLbl="node1" presStyleIdx="0" presStyleCnt="3">
        <dgm:presLayoutVars>
          <dgm:bulletEnabled val="1"/>
        </dgm:presLayoutVars>
      </dgm:prSet>
      <dgm:spPr/>
    </dgm:pt>
    <dgm:pt modelId="{A17BAA46-B537-4AD2-BEBD-200A207C5AC9}" type="pres">
      <dgm:prSet presAssocID="{D71B943F-5C2A-46BD-AE12-D2BEC1E4C82E}" presName="sibTrans" presStyleLbl="sibTrans2D1" presStyleIdx="0" presStyleCnt="2"/>
      <dgm:spPr/>
    </dgm:pt>
    <dgm:pt modelId="{30E4486C-3973-4F11-89F5-D3696EC15561}" type="pres">
      <dgm:prSet presAssocID="{D71B943F-5C2A-46BD-AE12-D2BEC1E4C82E}" presName="connectorText" presStyleLbl="sibTrans2D1" presStyleIdx="0" presStyleCnt="2"/>
      <dgm:spPr/>
    </dgm:pt>
    <dgm:pt modelId="{F9B216DF-55BB-4462-B3D0-AC720C217E9F}" type="pres">
      <dgm:prSet presAssocID="{423C6C1E-3C4E-4DA9-8B5B-DB732075521D}" presName="node" presStyleLbl="node1" presStyleIdx="1" presStyleCnt="3">
        <dgm:presLayoutVars>
          <dgm:bulletEnabled val="1"/>
        </dgm:presLayoutVars>
      </dgm:prSet>
      <dgm:spPr/>
    </dgm:pt>
    <dgm:pt modelId="{4607802B-7A17-45CF-80F4-B4FD0A2D1FC8}" type="pres">
      <dgm:prSet presAssocID="{92331E7A-1D05-49FE-914C-D21BFF4D8F7D}" presName="sibTrans" presStyleLbl="sibTrans2D1" presStyleIdx="1" presStyleCnt="2"/>
      <dgm:spPr/>
    </dgm:pt>
    <dgm:pt modelId="{9BB20F50-66C4-4DED-9CF3-45A762FCA4B9}" type="pres">
      <dgm:prSet presAssocID="{92331E7A-1D05-49FE-914C-D21BFF4D8F7D}" presName="connectorText" presStyleLbl="sibTrans2D1" presStyleIdx="1" presStyleCnt="2"/>
      <dgm:spPr/>
    </dgm:pt>
    <dgm:pt modelId="{AC9F22C2-AA47-41E9-87BB-866708630AFF}" type="pres">
      <dgm:prSet presAssocID="{969EE4B4-3CFD-409C-B97A-7CE505C02B4D}" presName="node" presStyleLbl="node1" presStyleIdx="2" presStyleCnt="3">
        <dgm:presLayoutVars>
          <dgm:bulletEnabled val="1"/>
        </dgm:presLayoutVars>
      </dgm:prSet>
      <dgm:spPr/>
    </dgm:pt>
  </dgm:ptLst>
  <dgm:cxnLst>
    <dgm:cxn modelId="{12313F0D-8033-4E15-887A-50C5F2A06BC0}" type="presOf" srcId="{969EE4B4-3CFD-409C-B97A-7CE505C02B4D}" destId="{AC9F22C2-AA47-41E9-87BB-866708630AFF}" srcOrd="0" destOrd="0" presId="urn:microsoft.com/office/officeart/2005/8/layout/process2"/>
    <dgm:cxn modelId="{484EF812-8094-4288-8B04-DDA7F719FA8D}" type="presOf" srcId="{92331E7A-1D05-49FE-914C-D21BFF4D8F7D}" destId="{9BB20F50-66C4-4DED-9CF3-45A762FCA4B9}" srcOrd="1" destOrd="0" presId="urn:microsoft.com/office/officeart/2005/8/layout/process2"/>
    <dgm:cxn modelId="{309B1128-5FD9-430B-B836-D6454F018F8A}" srcId="{0D5D5C1F-454A-41CC-A3EE-0175A080666E}" destId="{1B724F7D-2963-4CA9-BB93-F86280518746}" srcOrd="0" destOrd="0" parTransId="{91B74422-EF43-42DB-A551-8D16022BB201}" sibTransId="{D71B943F-5C2A-46BD-AE12-D2BEC1E4C82E}"/>
    <dgm:cxn modelId="{AA677B3A-0286-4541-840F-A54EC5F28666}" type="presOf" srcId="{0D5D5C1F-454A-41CC-A3EE-0175A080666E}" destId="{493E532D-98BA-4BC9-9BC7-BDED149C70DF}" srcOrd="0" destOrd="0" presId="urn:microsoft.com/office/officeart/2005/8/layout/process2"/>
    <dgm:cxn modelId="{C973513E-D427-4229-A23B-42E04DEDA208}" type="presOf" srcId="{1B724F7D-2963-4CA9-BB93-F86280518746}" destId="{2AC121A2-39D7-4492-AF0A-AC436A5D1C87}" srcOrd="0" destOrd="0" presId="urn:microsoft.com/office/officeart/2005/8/layout/process2"/>
    <dgm:cxn modelId="{8AB70169-E98F-4927-954F-11A4DD4D744D}" type="presOf" srcId="{D71B943F-5C2A-46BD-AE12-D2BEC1E4C82E}" destId="{A17BAA46-B537-4AD2-BEBD-200A207C5AC9}" srcOrd="0" destOrd="0" presId="urn:microsoft.com/office/officeart/2005/8/layout/process2"/>
    <dgm:cxn modelId="{C4D59E54-8588-4D16-9ED0-D37ADB06C78F}" srcId="{0D5D5C1F-454A-41CC-A3EE-0175A080666E}" destId="{423C6C1E-3C4E-4DA9-8B5B-DB732075521D}" srcOrd="1" destOrd="0" parTransId="{70C55CB8-30DD-4447-895F-411D8818BA59}" sibTransId="{92331E7A-1D05-49FE-914C-D21BFF4D8F7D}"/>
    <dgm:cxn modelId="{08563878-14A5-4946-8760-9D591DEDA6CE}" type="presOf" srcId="{92331E7A-1D05-49FE-914C-D21BFF4D8F7D}" destId="{4607802B-7A17-45CF-80F4-B4FD0A2D1FC8}" srcOrd="0" destOrd="0" presId="urn:microsoft.com/office/officeart/2005/8/layout/process2"/>
    <dgm:cxn modelId="{A308D594-D7DA-40FC-B3D4-2A3BD89E5A0C}" type="presOf" srcId="{423C6C1E-3C4E-4DA9-8B5B-DB732075521D}" destId="{F9B216DF-55BB-4462-B3D0-AC720C217E9F}" srcOrd="0" destOrd="0" presId="urn:microsoft.com/office/officeart/2005/8/layout/process2"/>
    <dgm:cxn modelId="{DDF2FAD1-CE37-45FE-A000-A13FCDDF4145}" srcId="{0D5D5C1F-454A-41CC-A3EE-0175A080666E}" destId="{969EE4B4-3CFD-409C-B97A-7CE505C02B4D}" srcOrd="2" destOrd="0" parTransId="{EE394E43-92E4-4B4D-AB05-54F62E9FBC56}" sibTransId="{F08975A8-0474-4A97-AF63-CA915B4D4181}"/>
    <dgm:cxn modelId="{8CE13DE8-BBDA-44DA-AEA9-D604B2961FDB}" type="presOf" srcId="{D71B943F-5C2A-46BD-AE12-D2BEC1E4C82E}" destId="{30E4486C-3973-4F11-89F5-D3696EC15561}" srcOrd="1" destOrd="0" presId="urn:microsoft.com/office/officeart/2005/8/layout/process2"/>
    <dgm:cxn modelId="{DA5980E2-C608-4F9D-A465-8734B56D869D}" type="presParOf" srcId="{493E532D-98BA-4BC9-9BC7-BDED149C70DF}" destId="{2AC121A2-39D7-4492-AF0A-AC436A5D1C87}" srcOrd="0" destOrd="0" presId="urn:microsoft.com/office/officeart/2005/8/layout/process2"/>
    <dgm:cxn modelId="{D06089CA-0E9B-4D9D-A871-B1F71FC58526}" type="presParOf" srcId="{493E532D-98BA-4BC9-9BC7-BDED149C70DF}" destId="{A17BAA46-B537-4AD2-BEBD-200A207C5AC9}" srcOrd="1" destOrd="0" presId="urn:microsoft.com/office/officeart/2005/8/layout/process2"/>
    <dgm:cxn modelId="{B04D66A4-E744-419B-BE51-A3968E0180CC}" type="presParOf" srcId="{A17BAA46-B537-4AD2-BEBD-200A207C5AC9}" destId="{30E4486C-3973-4F11-89F5-D3696EC15561}" srcOrd="0" destOrd="0" presId="urn:microsoft.com/office/officeart/2005/8/layout/process2"/>
    <dgm:cxn modelId="{69618A75-DBA2-48C6-88D3-1698500546B9}" type="presParOf" srcId="{493E532D-98BA-4BC9-9BC7-BDED149C70DF}" destId="{F9B216DF-55BB-4462-B3D0-AC720C217E9F}" srcOrd="2" destOrd="0" presId="urn:microsoft.com/office/officeart/2005/8/layout/process2"/>
    <dgm:cxn modelId="{B8B2E17A-8242-4E32-A8B1-608B19C89B1F}" type="presParOf" srcId="{493E532D-98BA-4BC9-9BC7-BDED149C70DF}" destId="{4607802B-7A17-45CF-80F4-B4FD0A2D1FC8}" srcOrd="3" destOrd="0" presId="urn:microsoft.com/office/officeart/2005/8/layout/process2"/>
    <dgm:cxn modelId="{E87F41E1-57F3-4B60-B932-BBAC456E8E69}" type="presParOf" srcId="{4607802B-7A17-45CF-80F4-B4FD0A2D1FC8}" destId="{9BB20F50-66C4-4DED-9CF3-45A762FCA4B9}" srcOrd="0" destOrd="0" presId="urn:microsoft.com/office/officeart/2005/8/layout/process2"/>
    <dgm:cxn modelId="{E172C6BB-7939-456D-A3F0-F079F930389D}" type="presParOf" srcId="{493E532D-98BA-4BC9-9BC7-BDED149C70DF}" destId="{AC9F22C2-AA47-41E9-87BB-866708630AF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5D05C56-147D-4803-96EF-8A51BC79181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F02078-8D7E-4BF7-A3F6-06809D7CA21A}">
      <dgm:prSet custT="1"/>
      <dgm:spPr/>
      <dgm:t>
        <a:bodyPr/>
        <a:lstStyle/>
        <a:p>
          <a:r>
            <a:rPr lang="en-US" sz="3600" dirty="0"/>
            <a:t>The hypothesis was supported by the test results.</a:t>
          </a:r>
        </a:p>
      </dgm:t>
    </dgm:pt>
    <dgm:pt modelId="{A797DA8C-F637-4BD6-A940-3D69B26A507D}" type="parTrans" cxnId="{E0641F42-4715-4411-B7E6-7C4CFF75D449}">
      <dgm:prSet/>
      <dgm:spPr/>
      <dgm:t>
        <a:bodyPr/>
        <a:lstStyle/>
        <a:p>
          <a:endParaRPr lang="en-US"/>
        </a:p>
      </dgm:t>
    </dgm:pt>
    <dgm:pt modelId="{625FFDF4-DBBB-49F3-9C1C-DBCED316E8F7}" type="sibTrans" cxnId="{E0641F42-4715-4411-B7E6-7C4CFF75D449}">
      <dgm:prSet/>
      <dgm:spPr/>
      <dgm:t>
        <a:bodyPr/>
        <a:lstStyle/>
        <a:p>
          <a:endParaRPr lang="en-US"/>
        </a:p>
      </dgm:t>
    </dgm:pt>
    <dgm:pt modelId="{6C9E116C-5859-4C47-AD36-6438676401A1}">
      <dgm:prSet custT="1"/>
      <dgm:spPr/>
      <dgm:t>
        <a:bodyPr/>
        <a:lstStyle/>
        <a:p>
          <a:r>
            <a:rPr lang="en-US" sz="3600" dirty="0"/>
            <a:t>Using more stack balls and adding another magnet stage increased speed and distance.</a:t>
          </a:r>
        </a:p>
      </dgm:t>
    </dgm:pt>
    <dgm:pt modelId="{C83339A8-93EF-4DF8-9A2C-CF0DD7D3CF6B}" type="parTrans" cxnId="{0EAC38A5-EF9E-44E8-97FE-A126C2DC1BCA}">
      <dgm:prSet/>
      <dgm:spPr/>
      <dgm:t>
        <a:bodyPr/>
        <a:lstStyle/>
        <a:p>
          <a:endParaRPr lang="en-US"/>
        </a:p>
      </dgm:t>
    </dgm:pt>
    <dgm:pt modelId="{90809CD9-06EC-4253-9D21-100B9D3CB12F}" type="sibTrans" cxnId="{0EAC38A5-EF9E-44E8-97FE-A126C2DC1BCA}">
      <dgm:prSet/>
      <dgm:spPr/>
      <dgm:t>
        <a:bodyPr/>
        <a:lstStyle/>
        <a:p>
          <a:endParaRPr lang="en-US"/>
        </a:p>
      </dgm:t>
    </dgm:pt>
    <dgm:pt modelId="{85E226E7-71E0-4A0F-BBD4-E67523A4F60F}">
      <dgm:prSet custT="1"/>
      <dgm:spPr/>
      <dgm:t>
        <a:bodyPr/>
        <a:lstStyle/>
        <a:p>
          <a:r>
            <a:rPr lang="en-US" sz="3600" dirty="0"/>
            <a:t>This project demonstrated how magnetism and momentum can improve a device.</a:t>
          </a:r>
        </a:p>
      </dgm:t>
    </dgm:pt>
    <dgm:pt modelId="{6842A357-B85B-4B10-B826-977B4B894F85}" type="parTrans" cxnId="{1B2CEF22-4F70-4B84-AF8F-4C2E3C8A3B45}">
      <dgm:prSet/>
      <dgm:spPr/>
      <dgm:t>
        <a:bodyPr/>
        <a:lstStyle/>
        <a:p>
          <a:endParaRPr lang="en-US"/>
        </a:p>
      </dgm:t>
    </dgm:pt>
    <dgm:pt modelId="{BEA7E5E1-FBAC-4335-9BCB-DF52436E3EDD}" type="sibTrans" cxnId="{1B2CEF22-4F70-4B84-AF8F-4C2E3C8A3B45}">
      <dgm:prSet/>
      <dgm:spPr/>
      <dgm:t>
        <a:bodyPr/>
        <a:lstStyle/>
        <a:p>
          <a:endParaRPr lang="en-US"/>
        </a:p>
      </dgm:t>
    </dgm:pt>
    <dgm:pt modelId="{7E89CD01-EDA4-4780-980E-BFA2FF3D512F}" type="pres">
      <dgm:prSet presAssocID="{C5D05C56-147D-4803-96EF-8A51BC791813}" presName="diagram" presStyleCnt="0">
        <dgm:presLayoutVars>
          <dgm:dir/>
          <dgm:resizeHandles val="exact"/>
        </dgm:presLayoutVars>
      </dgm:prSet>
      <dgm:spPr/>
    </dgm:pt>
    <dgm:pt modelId="{2BBA805B-E615-4C2B-AAC1-6DCAED75B0CE}" type="pres">
      <dgm:prSet presAssocID="{CBF02078-8D7E-4BF7-A3F6-06809D7CA21A}" presName="node" presStyleLbl="node1" presStyleIdx="0" presStyleCnt="3">
        <dgm:presLayoutVars>
          <dgm:bulletEnabled val="1"/>
        </dgm:presLayoutVars>
      </dgm:prSet>
      <dgm:spPr/>
    </dgm:pt>
    <dgm:pt modelId="{1C234640-C63A-443F-8452-2489A23D815C}" type="pres">
      <dgm:prSet presAssocID="{625FFDF4-DBBB-49F3-9C1C-DBCED316E8F7}" presName="sibTrans" presStyleCnt="0"/>
      <dgm:spPr/>
    </dgm:pt>
    <dgm:pt modelId="{AD9441B6-534D-4932-853E-B964260F0EF3}" type="pres">
      <dgm:prSet presAssocID="{6C9E116C-5859-4C47-AD36-6438676401A1}" presName="node" presStyleLbl="node1" presStyleIdx="1" presStyleCnt="3">
        <dgm:presLayoutVars>
          <dgm:bulletEnabled val="1"/>
        </dgm:presLayoutVars>
      </dgm:prSet>
      <dgm:spPr/>
    </dgm:pt>
    <dgm:pt modelId="{53C166F0-7A4F-4BEB-B6DA-5ABCD76E91A0}" type="pres">
      <dgm:prSet presAssocID="{90809CD9-06EC-4253-9D21-100B9D3CB12F}" presName="sibTrans" presStyleCnt="0"/>
      <dgm:spPr/>
    </dgm:pt>
    <dgm:pt modelId="{150572E1-2F73-40EB-8580-839CAD84F7B7}" type="pres">
      <dgm:prSet presAssocID="{85E226E7-71E0-4A0F-BBD4-E67523A4F60F}" presName="node" presStyleLbl="node1" presStyleIdx="2" presStyleCnt="3" custLinFactNeighborY="13">
        <dgm:presLayoutVars>
          <dgm:bulletEnabled val="1"/>
        </dgm:presLayoutVars>
      </dgm:prSet>
      <dgm:spPr/>
    </dgm:pt>
  </dgm:ptLst>
  <dgm:cxnLst>
    <dgm:cxn modelId="{1B2CEF22-4F70-4B84-AF8F-4C2E3C8A3B45}" srcId="{C5D05C56-147D-4803-96EF-8A51BC791813}" destId="{85E226E7-71E0-4A0F-BBD4-E67523A4F60F}" srcOrd="2" destOrd="0" parTransId="{6842A357-B85B-4B10-B826-977B4B894F85}" sibTransId="{BEA7E5E1-FBAC-4335-9BCB-DF52436E3EDD}"/>
    <dgm:cxn modelId="{0DCCCC2D-F678-4FF5-8A4D-0F4B1DFECC81}" type="presOf" srcId="{85E226E7-71E0-4A0F-BBD4-E67523A4F60F}" destId="{150572E1-2F73-40EB-8580-839CAD84F7B7}" srcOrd="0" destOrd="0" presId="urn:microsoft.com/office/officeart/2005/8/layout/default"/>
    <dgm:cxn modelId="{E0641F42-4715-4411-B7E6-7C4CFF75D449}" srcId="{C5D05C56-147D-4803-96EF-8A51BC791813}" destId="{CBF02078-8D7E-4BF7-A3F6-06809D7CA21A}" srcOrd="0" destOrd="0" parTransId="{A797DA8C-F637-4BD6-A940-3D69B26A507D}" sibTransId="{625FFDF4-DBBB-49F3-9C1C-DBCED316E8F7}"/>
    <dgm:cxn modelId="{0EAC38A5-EF9E-44E8-97FE-A126C2DC1BCA}" srcId="{C5D05C56-147D-4803-96EF-8A51BC791813}" destId="{6C9E116C-5859-4C47-AD36-6438676401A1}" srcOrd="1" destOrd="0" parTransId="{C83339A8-93EF-4DF8-9A2C-CF0DD7D3CF6B}" sibTransId="{90809CD9-06EC-4253-9D21-100B9D3CB12F}"/>
    <dgm:cxn modelId="{BED9DDBB-FD39-47ED-8F1F-F9C2B08F2442}" type="presOf" srcId="{C5D05C56-147D-4803-96EF-8A51BC791813}" destId="{7E89CD01-EDA4-4780-980E-BFA2FF3D512F}" srcOrd="0" destOrd="0" presId="urn:microsoft.com/office/officeart/2005/8/layout/default"/>
    <dgm:cxn modelId="{7D86FFBE-3B0A-4E44-BF10-AF146219E512}" type="presOf" srcId="{6C9E116C-5859-4C47-AD36-6438676401A1}" destId="{AD9441B6-534D-4932-853E-B964260F0EF3}" srcOrd="0" destOrd="0" presId="urn:microsoft.com/office/officeart/2005/8/layout/default"/>
    <dgm:cxn modelId="{57DA63EC-BE74-44CA-A0F2-FB5A1EAEA454}" type="presOf" srcId="{CBF02078-8D7E-4BF7-A3F6-06809D7CA21A}" destId="{2BBA805B-E615-4C2B-AAC1-6DCAED75B0CE}" srcOrd="0" destOrd="0" presId="urn:microsoft.com/office/officeart/2005/8/layout/default"/>
    <dgm:cxn modelId="{8A87B55F-445C-43CB-9CF7-A6F871C0F3B5}" type="presParOf" srcId="{7E89CD01-EDA4-4780-980E-BFA2FF3D512F}" destId="{2BBA805B-E615-4C2B-AAC1-6DCAED75B0CE}" srcOrd="0" destOrd="0" presId="urn:microsoft.com/office/officeart/2005/8/layout/default"/>
    <dgm:cxn modelId="{42023383-09FF-48AA-B154-B717669258EC}" type="presParOf" srcId="{7E89CD01-EDA4-4780-980E-BFA2FF3D512F}" destId="{1C234640-C63A-443F-8452-2489A23D815C}" srcOrd="1" destOrd="0" presId="urn:microsoft.com/office/officeart/2005/8/layout/default"/>
    <dgm:cxn modelId="{9D8FD724-976C-4AE4-9561-25EE9247684D}" type="presParOf" srcId="{7E89CD01-EDA4-4780-980E-BFA2FF3D512F}" destId="{AD9441B6-534D-4932-853E-B964260F0EF3}" srcOrd="2" destOrd="0" presId="urn:microsoft.com/office/officeart/2005/8/layout/default"/>
    <dgm:cxn modelId="{E755AB46-7086-4F53-8F78-600A8F517435}" type="presParOf" srcId="{7E89CD01-EDA4-4780-980E-BFA2FF3D512F}" destId="{53C166F0-7A4F-4BEB-B6DA-5ABCD76E91A0}" srcOrd="3" destOrd="0" presId="urn:microsoft.com/office/officeart/2005/8/layout/default"/>
    <dgm:cxn modelId="{A8E2FA5D-A4E0-4B50-BEBA-FBC8B5635354}" type="presParOf" srcId="{7E89CD01-EDA4-4780-980E-BFA2FF3D512F}" destId="{150572E1-2F73-40EB-8580-839CAD84F7B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93581C-A028-4DD6-AE52-31D94379497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048470-5C70-4D8D-90D7-C512F01C7F55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The goal of this project is to improve the performance of a Mini Magnetic Accelerator.</a:t>
          </a:r>
        </a:p>
      </dgm:t>
    </dgm:pt>
    <dgm:pt modelId="{F655D988-3509-4D41-B728-BA00EDB41B41}" type="parTrans" cxnId="{BCAB37ED-A174-41D3-A41D-C2E0E1C4BDF5}">
      <dgm:prSet/>
      <dgm:spPr/>
      <dgm:t>
        <a:bodyPr/>
        <a:lstStyle/>
        <a:p>
          <a:endParaRPr lang="en-US"/>
        </a:p>
      </dgm:t>
    </dgm:pt>
    <dgm:pt modelId="{CAFFE475-AD1E-421E-9172-F7BB7E094453}" type="sibTrans" cxnId="{BCAB37ED-A174-41D3-A41D-C2E0E1C4BDF5}">
      <dgm:prSet/>
      <dgm:spPr/>
      <dgm:t>
        <a:bodyPr/>
        <a:lstStyle/>
        <a:p>
          <a:endParaRPr lang="en-US"/>
        </a:p>
      </dgm:t>
    </dgm:pt>
    <dgm:pt modelId="{438076F1-D68F-4E9C-A344-DEF478C2A6B1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Performance is measured by how fast and how far the exit ball travels after launch.</a:t>
          </a:r>
        </a:p>
      </dgm:t>
    </dgm:pt>
    <dgm:pt modelId="{6E28AF74-5459-4BD4-9179-AE61277B122D}" type="parTrans" cxnId="{ADBB2EC9-DA92-4CB3-A82C-A0F191EDC59F}">
      <dgm:prSet/>
      <dgm:spPr/>
      <dgm:t>
        <a:bodyPr/>
        <a:lstStyle/>
        <a:p>
          <a:endParaRPr lang="en-US"/>
        </a:p>
      </dgm:t>
    </dgm:pt>
    <dgm:pt modelId="{1C4978A0-A67F-44A4-A8C2-A99F7090E19F}" type="sibTrans" cxnId="{ADBB2EC9-DA92-4CB3-A82C-A0F191EDC59F}">
      <dgm:prSet/>
      <dgm:spPr/>
      <dgm:t>
        <a:bodyPr/>
        <a:lstStyle/>
        <a:p>
          <a:endParaRPr lang="en-US"/>
        </a:p>
      </dgm:t>
    </dgm:pt>
    <dgm:pt modelId="{3B5E33FF-7859-46E8-BF57-CD88C4C7BFA5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I tested design changes involving magnet stages and stack ball numbers to find the best setup.</a:t>
          </a:r>
        </a:p>
      </dgm:t>
    </dgm:pt>
    <dgm:pt modelId="{0D9FA3EB-C2C7-44E7-AF12-85AB2AB80832}" type="parTrans" cxnId="{A5048741-436B-45F7-BA37-CB66D90CC1A2}">
      <dgm:prSet/>
      <dgm:spPr/>
      <dgm:t>
        <a:bodyPr/>
        <a:lstStyle/>
        <a:p>
          <a:endParaRPr lang="en-US"/>
        </a:p>
      </dgm:t>
    </dgm:pt>
    <dgm:pt modelId="{BCEECEE5-CB98-4698-B221-AEEA1F0B3D88}" type="sibTrans" cxnId="{A5048741-436B-45F7-BA37-CB66D90CC1A2}">
      <dgm:prSet/>
      <dgm:spPr/>
      <dgm:t>
        <a:bodyPr/>
        <a:lstStyle/>
        <a:p>
          <a:endParaRPr lang="en-US"/>
        </a:p>
      </dgm:t>
    </dgm:pt>
    <dgm:pt modelId="{490BE9DD-3016-468E-920B-CE583D141CD2}" type="pres">
      <dgm:prSet presAssocID="{6093581C-A028-4DD6-AE52-31D943794973}" presName="diagram" presStyleCnt="0">
        <dgm:presLayoutVars>
          <dgm:dir/>
          <dgm:resizeHandles val="exact"/>
        </dgm:presLayoutVars>
      </dgm:prSet>
      <dgm:spPr/>
    </dgm:pt>
    <dgm:pt modelId="{B93B205D-2686-4A27-ACD7-92BBE13ABA31}" type="pres">
      <dgm:prSet presAssocID="{40048470-5C70-4D8D-90D7-C512F01C7F55}" presName="node" presStyleLbl="node1" presStyleIdx="0" presStyleCnt="3">
        <dgm:presLayoutVars>
          <dgm:bulletEnabled val="1"/>
        </dgm:presLayoutVars>
      </dgm:prSet>
      <dgm:spPr/>
    </dgm:pt>
    <dgm:pt modelId="{E78B3E6E-AF9B-48B6-8D2A-19983CEAE707}" type="pres">
      <dgm:prSet presAssocID="{CAFFE475-AD1E-421E-9172-F7BB7E094453}" presName="sibTrans" presStyleCnt="0"/>
      <dgm:spPr/>
    </dgm:pt>
    <dgm:pt modelId="{42E0CCB3-6405-41C6-9EB5-B23AAF933D9E}" type="pres">
      <dgm:prSet presAssocID="{438076F1-D68F-4E9C-A344-DEF478C2A6B1}" presName="node" presStyleLbl="node1" presStyleIdx="1" presStyleCnt="3">
        <dgm:presLayoutVars>
          <dgm:bulletEnabled val="1"/>
        </dgm:presLayoutVars>
      </dgm:prSet>
      <dgm:spPr/>
    </dgm:pt>
    <dgm:pt modelId="{CCD2FE2C-3964-4E47-B318-5B9E665B3D5C}" type="pres">
      <dgm:prSet presAssocID="{1C4978A0-A67F-44A4-A8C2-A99F7090E19F}" presName="sibTrans" presStyleCnt="0"/>
      <dgm:spPr/>
    </dgm:pt>
    <dgm:pt modelId="{3CDA3E3A-E884-4E24-9B9C-4C5577A5FCE1}" type="pres">
      <dgm:prSet presAssocID="{3B5E33FF-7859-46E8-BF57-CD88C4C7BFA5}" presName="node" presStyleLbl="node1" presStyleIdx="2" presStyleCnt="3">
        <dgm:presLayoutVars>
          <dgm:bulletEnabled val="1"/>
        </dgm:presLayoutVars>
      </dgm:prSet>
      <dgm:spPr/>
    </dgm:pt>
  </dgm:ptLst>
  <dgm:cxnLst>
    <dgm:cxn modelId="{AD20A638-D576-4FCF-868B-320ABBC3424E}" type="presOf" srcId="{3B5E33FF-7859-46E8-BF57-CD88C4C7BFA5}" destId="{3CDA3E3A-E884-4E24-9B9C-4C5577A5FCE1}" srcOrd="0" destOrd="0" presId="urn:microsoft.com/office/officeart/2005/8/layout/default"/>
    <dgm:cxn modelId="{A5048741-436B-45F7-BA37-CB66D90CC1A2}" srcId="{6093581C-A028-4DD6-AE52-31D943794973}" destId="{3B5E33FF-7859-46E8-BF57-CD88C4C7BFA5}" srcOrd="2" destOrd="0" parTransId="{0D9FA3EB-C2C7-44E7-AF12-85AB2AB80832}" sibTransId="{BCEECEE5-CB98-4698-B221-AEEA1F0B3D88}"/>
    <dgm:cxn modelId="{A70D2356-2B36-4D84-8CE8-82DF3741C723}" type="presOf" srcId="{438076F1-D68F-4E9C-A344-DEF478C2A6B1}" destId="{42E0CCB3-6405-41C6-9EB5-B23AAF933D9E}" srcOrd="0" destOrd="0" presId="urn:microsoft.com/office/officeart/2005/8/layout/default"/>
    <dgm:cxn modelId="{05D23A83-D02C-4F49-9403-9321464E37C2}" type="presOf" srcId="{6093581C-A028-4DD6-AE52-31D943794973}" destId="{490BE9DD-3016-468E-920B-CE583D141CD2}" srcOrd="0" destOrd="0" presId="urn:microsoft.com/office/officeart/2005/8/layout/default"/>
    <dgm:cxn modelId="{A6E0F1AB-C535-459B-B9BB-DB678F270DC9}" type="presOf" srcId="{40048470-5C70-4D8D-90D7-C512F01C7F55}" destId="{B93B205D-2686-4A27-ACD7-92BBE13ABA31}" srcOrd="0" destOrd="0" presId="urn:microsoft.com/office/officeart/2005/8/layout/default"/>
    <dgm:cxn modelId="{ADBB2EC9-DA92-4CB3-A82C-A0F191EDC59F}" srcId="{6093581C-A028-4DD6-AE52-31D943794973}" destId="{438076F1-D68F-4E9C-A344-DEF478C2A6B1}" srcOrd="1" destOrd="0" parTransId="{6E28AF74-5459-4BD4-9179-AE61277B122D}" sibTransId="{1C4978A0-A67F-44A4-A8C2-A99F7090E19F}"/>
    <dgm:cxn modelId="{BCAB37ED-A174-41D3-A41D-C2E0E1C4BDF5}" srcId="{6093581C-A028-4DD6-AE52-31D943794973}" destId="{40048470-5C70-4D8D-90D7-C512F01C7F55}" srcOrd="0" destOrd="0" parTransId="{F655D988-3509-4D41-B728-BA00EDB41B41}" sibTransId="{CAFFE475-AD1E-421E-9172-F7BB7E094453}"/>
    <dgm:cxn modelId="{DA1EE0D8-A39A-4412-B679-68D3166E9540}" type="presParOf" srcId="{490BE9DD-3016-468E-920B-CE583D141CD2}" destId="{B93B205D-2686-4A27-ACD7-92BBE13ABA31}" srcOrd="0" destOrd="0" presId="urn:microsoft.com/office/officeart/2005/8/layout/default"/>
    <dgm:cxn modelId="{17B69736-8B50-4F78-AA6A-073887F2F7D1}" type="presParOf" srcId="{490BE9DD-3016-468E-920B-CE583D141CD2}" destId="{E78B3E6E-AF9B-48B6-8D2A-19983CEAE707}" srcOrd="1" destOrd="0" presId="urn:microsoft.com/office/officeart/2005/8/layout/default"/>
    <dgm:cxn modelId="{758DEFCE-2799-43C6-A4E0-142194663858}" type="presParOf" srcId="{490BE9DD-3016-468E-920B-CE583D141CD2}" destId="{42E0CCB3-6405-41C6-9EB5-B23AAF933D9E}" srcOrd="2" destOrd="0" presId="urn:microsoft.com/office/officeart/2005/8/layout/default"/>
    <dgm:cxn modelId="{3EBA48AF-85F2-465B-A8F7-5F56E8B729E3}" type="presParOf" srcId="{490BE9DD-3016-468E-920B-CE583D141CD2}" destId="{CCD2FE2C-3964-4E47-B318-5B9E665B3D5C}" srcOrd="3" destOrd="0" presId="urn:microsoft.com/office/officeart/2005/8/layout/default"/>
    <dgm:cxn modelId="{8F73DF5C-DB6A-46A0-89F7-4EFC4CF16EF5}" type="presParOf" srcId="{490BE9DD-3016-468E-920B-CE583D141CD2}" destId="{3CDA3E3A-E884-4E24-9B9C-4C5577A5FCE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F2A52CE-2B8D-41E8-9719-B7CAA13B4E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C9BD2B-A110-4A27-974A-8B66B83236BC}">
      <dgm:prSet/>
      <dgm:spPr/>
      <dgm:t>
        <a:bodyPr/>
        <a:lstStyle/>
        <a:p>
          <a:r>
            <a:rPr lang="en-US" dirty="0"/>
            <a:t>Small misalignments between balls could change how energy transferred.</a:t>
          </a:r>
        </a:p>
      </dgm:t>
    </dgm:pt>
    <dgm:pt modelId="{9FD97EB2-9D61-459F-9D3A-BE6A931A444A}" type="parTrans" cxnId="{58FD4ACF-67D3-4DA9-80F8-B64161F96502}">
      <dgm:prSet/>
      <dgm:spPr/>
      <dgm:t>
        <a:bodyPr/>
        <a:lstStyle/>
        <a:p>
          <a:endParaRPr lang="en-US"/>
        </a:p>
      </dgm:t>
    </dgm:pt>
    <dgm:pt modelId="{9635377D-F5C4-4CE9-A3D6-5550CCA6E6F0}" type="sibTrans" cxnId="{58FD4ACF-67D3-4DA9-80F8-B64161F96502}">
      <dgm:prSet/>
      <dgm:spPr/>
      <dgm:t>
        <a:bodyPr/>
        <a:lstStyle/>
        <a:p>
          <a:endParaRPr lang="en-US"/>
        </a:p>
      </dgm:t>
    </dgm:pt>
    <dgm:pt modelId="{C55C07C0-BB0A-4B1C-91A6-0440817EB434}">
      <dgm:prSet/>
      <dgm:spPr/>
      <dgm:t>
        <a:bodyPr/>
        <a:lstStyle/>
        <a:p>
          <a:r>
            <a:rPr lang="en-US" dirty="0"/>
            <a:t>Friction on the track and air resistance may have reduced distance.</a:t>
          </a:r>
        </a:p>
      </dgm:t>
    </dgm:pt>
    <dgm:pt modelId="{DD619CC5-F7FD-4D13-87A1-492472F16B09}" type="parTrans" cxnId="{807595E1-246E-423A-9B25-22D496136415}">
      <dgm:prSet/>
      <dgm:spPr/>
      <dgm:t>
        <a:bodyPr/>
        <a:lstStyle/>
        <a:p>
          <a:endParaRPr lang="en-US"/>
        </a:p>
      </dgm:t>
    </dgm:pt>
    <dgm:pt modelId="{B9F17CAA-8990-4AC2-983C-0C5E6D31B534}" type="sibTrans" cxnId="{807595E1-246E-423A-9B25-22D496136415}">
      <dgm:prSet/>
      <dgm:spPr/>
      <dgm:t>
        <a:bodyPr/>
        <a:lstStyle/>
        <a:p>
          <a:endParaRPr lang="en-US"/>
        </a:p>
      </dgm:t>
    </dgm:pt>
    <dgm:pt modelId="{E1BC2C23-2080-4A98-815E-27FE3F173DE8}">
      <dgm:prSet/>
      <dgm:spPr/>
      <dgm:t>
        <a:bodyPr/>
        <a:lstStyle/>
        <a:p>
          <a:r>
            <a:rPr lang="en-US" dirty="0"/>
            <a:t>Magnets may not have been identical in strength, affecting consistency.</a:t>
          </a:r>
        </a:p>
      </dgm:t>
    </dgm:pt>
    <dgm:pt modelId="{90300BF1-1605-4BA5-AC0F-7B3828A92F7D}" type="parTrans" cxnId="{E33E0773-B8C3-4244-896B-3A49C1095F4C}">
      <dgm:prSet/>
      <dgm:spPr/>
      <dgm:t>
        <a:bodyPr/>
        <a:lstStyle/>
        <a:p>
          <a:endParaRPr lang="en-US"/>
        </a:p>
      </dgm:t>
    </dgm:pt>
    <dgm:pt modelId="{E0600D6F-B08F-4101-9613-A3DE8B612568}" type="sibTrans" cxnId="{E33E0773-B8C3-4244-896B-3A49C1095F4C}">
      <dgm:prSet/>
      <dgm:spPr/>
      <dgm:t>
        <a:bodyPr/>
        <a:lstStyle/>
        <a:p>
          <a:endParaRPr lang="en-US"/>
        </a:p>
      </dgm:t>
    </dgm:pt>
    <dgm:pt modelId="{2DFB1D20-BE3F-46B9-9218-F738054E2FE3}" type="pres">
      <dgm:prSet presAssocID="{EF2A52CE-2B8D-41E8-9719-B7CAA13B4ED0}" presName="linear" presStyleCnt="0">
        <dgm:presLayoutVars>
          <dgm:animLvl val="lvl"/>
          <dgm:resizeHandles val="exact"/>
        </dgm:presLayoutVars>
      </dgm:prSet>
      <dgm:spPr/>
    </dgm:pt>
    <dgm:pt modelId="{B1D412CA-C769-4024-97F4-402C8C0414C3}" type="pres">
      <dgm:prSet presAssocID="{E1C9BD2B-A110-4A27-974A-8B66B83236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261E21-67A9-4E5D-9C58-D8725FE1B276}" type="pres">
      <dgm:prSet presAssocID="{9635377D-F5C4-4CE9-A3D6-5550CCA6E6F0}" presName="spacer" presStyleCnt="0"/>
      <dgm:spPr/>
    </dgm:pt>
    <dgm:pt modelId="{029CD0C0-ABA5-48D5-AC44-9EACE48DB20C}" type="pres">
      <dgm:prSet presAssocID="{C55C07C0-BB0A-4B1C-91A6-0440817EB4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F4B70A-A1D4-4C21-9C8E-7ADB4F4DC8E8}" type="pres">
      <dgm:prSet presAssocID="{B9F17CAA-8990-4AC2-983C-0C5E6D31B534}" presName="spacer" presStyleCnt="0"/>
      <dgm:spPr/>
    </dgm:pt>
    <dgm:pt modelId="{7EF865AA-0E8D-4776-AF41-ADB09560224F}" type="pres">
      <dgm:prSet presAssocID="{E1BC2C23-2080-4A98-815E-27FE3F173DE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33E0773-B8C3-4244-896B-3A49C1095F4C}" srcId="{EF2A52CE-2B8D-41E8-9719-B7CAA13B4ED0}" destId="{E1BC2C23-2080-4A98-815E-27FE3F173DE8}" srcOrd="2" destOrd="0" parTransId="{90300BF1-1605-4BA5-AC0F-7B3828A92F7D}" sibTransId="{E0600D6F-B08F-4101-9613-A3DE8B612568}"/>
    <dgm:cxn modelId="{2E2F40B2-46A6-431C-9232-E1659631E98E}" type="presOf" srcId="{E1C9BD2B-A110-4A27-974A-8B66B83236BC}" destId="{B1D412CA-C769-4024-97F4-402C8C0414C3}" srcOrd="0" destOrd="0" presId="urn:microsoft.com/office/officeart/2005/8/layout/vList2"/>
    <dgm:cxn modelId="{58FD4ACF-67D3-4DA9-80F8-B64161F96502}" srcId="{EF2A52CE-2B8D-41E8-9719-B7CAA13B4ED0}" destId="{E1C9BD2B-A110-4A27-974A-8B66B83236BC}" srcOrd="0" destOrd="0" parTransId="{9FD97EB2-9D61-459F-9D3A-BE6A931A444A}" sibTransId="{9635377D-F5C4-4CE9-A3D6-5550CCA6E6F0}"/>
    <dgm:cxn modelId="{FE975DD1-7519-4800-9FD7-241B1B487413}" type="presOf" srcId="{C55C07C0-BB0A-4B1C-91A6-0440817EB434}" destId="{029CD0C0-ABA5-48D5-AC44-9EACE48DB20C}" srcOrd="0" destOrd="0" presId="urn:microsoft.com/office/officeart/2005/8/layout/vList2"/>
    <dgm:cxn modelId="{10E691DE-DB33-43B2-A2D0-40C8A613B4FD}" type="presOf" srcId="{EF2A52CE-2B8D-41E8-9719-B7CAA13B4ED0}" destId="{2DFB1D20-BE3F-46B9-9218-F738054E2FE3}" srcOrd="0" destOrd="0" presId="urn:microsoft.com/office/officeart/2005/8/layout/vList2"/>
    <dgm:cxn modelId="{807595E1-246E-423A-9B25-22D496136415}" srcId="{EF2A52CE-2B8D-41E8-9719-B7CAA13B4ED0}" destId="{C55C07C0-BB0A-4B1C-91A6-0440817EB434}" srcOrd="1" destOrd="0" parTransId="{DD619CC5-F7FD-4D13-87A1-492472F16B09}" sibTransId="{B9F17CAA-8990-4AC2-983C-0C5E6D31B534}"/>
    <dgm:cxn modelId="{465CF6FF-6F75-4540-BA84-73F0FB91173E}" type="presOf" srcId="{E1BC2C23-2080-4A98-815E-27FE3F173DE8}" destId="{7EF865AA-0E8D-4776-AF41-ADB09560224F}" srcOrd="0" destOrd="0" presId="urn:microsoft.com/office/officeart/2005/8/layout/vList2"/>
    <dgm:cxn modelId="{820A4B26-5368-4DBE-8114-FCC23F038799}" type="presParOf" srcId="{2DFB1D20-BE3F-46B9-9218-F738054E2FE3}" destId="{B1D412CA-C769-4024-97F4-402C8C0414C3}" srcOrd="0" destOrd="0" presId="urn:microsoft.com/office/officeart/2005/8/layout/vList2"/>
    <dgm:cxn modelId="{F8A6A1F5-B969-4AD1-93A0-42DEBC1EFD77}" type="presParOf" srcId="{2DFB1D20-BE3F-46B9-9218-F738054E2FE3}" destId="{53261E21-67A9-4E5D-9C58-D8725FE1B276}" srcOrd="1" destOrd="0" presId="urn:microsoft.com/office/officeart/2005/8/layout/vList2"/>
    <dgm:cxn modelId="{C5A8A416-1CF0-4880-A6FA-5CCF805458E4}" type="presParOf" srcId="{2DFB1D20-BE3F-46B9-9218-F738054E2FE3}" destId="{029CD0C0-ABA5-48D5-AC44-9EACE48DB20C}" srcOrd="2" destOrd="0" presId="urn:microsoft.com/office/officeart/2005/8/layout/vList2"/>
    <dgm:cxn modelId="{9483814E-A2D5-488B-98C7-A4CF5B8737FD}" type="presParOf" srcId="{2DFB1D20-BE3F-46B9-9218-F738054E2FE3}" destId="{52F4B70A-A1D4-4C21-9C8E-7ADB4F4DC8E8}" srcOrd="3" destOrd="0" presId="urn:microsoft.com/office/officeart/2005/8/layout/vList2"/>
    <dgm:cxn modelId="{A70C6856-E218-48D1-8957-0C7B308E8392}" type="presParOf" srcId="{2DFB1D20-BE3F-46B9-9218-F738054E2FE3}" destId="{7EF865AA-0E8D-4776-AF41-ADB0956022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6560596-375E-43C2-A37B-F308C204F37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3581DFF-7272-4B9E-9EFB-A4E28B0852F4}">
      <dgm:prSet custT="1"/>
      <dgm:spPr/>
      <dgm:t>
        <a:bodyPr/>
        <a:lstStyle/>
        <a:p>
          <a:r>
            <a:rPr lang="en-US" sz="3600" dirty="0"/>
            <a:t>I would like to thank my mom for supporting me and helping me stay focused.</a:t>
          </a:r>
        </a:p>
      </dgm:t>
    </dgm:pt>
    <dgm:pt modelId="{18AF0AF3-E2F4-45A0-B1F5-4D1FC247A8D3}" type="parTrans" cxnId="{F5CBA034-80FA-4610-ACC2-906EB00C80D1}">
      <dgm:prSet/>
      <dgm:spPr/>
      <dgm:t>
        <a:bodyPr/>
        <a:lstStyle/>
        <a:p>
          <a:endParaRPr lang="en-US"/>
        </a:p>
      </dgm:t>
    </dgm:pt>
    <dgm:pt modelId="{5BB1CB9A-E7F8-4AC0-A4A9-99D3BE57C5E3}" type="sibTrans" cxnId="{F5CBA034-80FA-4610-ACC2-906EB00C80D1}">
      <dgm:prSet/>
      <dgm:spPr/>
      <dgm:t>
        <a:bodyPr/>
        <a:lstStyle/>
        <a:p>
          <a:endParaRPr lang="en-US"/>
        </a:p>
      </dgm:t>
    </dgm:pt>
    <dgm:pt modelId="{5A7E7176-6110-4B7F-8903-1B3F9E30389C}">
      <dgm:prSet custT="1"/>
      <dgm:spPr/>
      <dgm:t>
        <a:bodyPr/>
        <a:lstStyle/>
        <a:p>
          <a:r>
            <a:rPr lang="en-US" sz="3600" dirty="0"/>
            <a:t>I would also like to thank Ms. Bretner for guidance and goal setting.</a:t>
          </a:r>
        </a:p>
      </dgm:t>
    </dgm:pt>
    <dgm:pt modelId="{6BEE7F02-D935-4BFB-9D17-62E9C663E887}" type="parTrans" cxnId="{D3AEC961-731A-475E-9BE2-FA11AEB27D64}">
      <dgm:prSet/>
      <dgm:spPr/>
      <dgm:t>
        <a:bodyPr/>
        <a:lstStyle/>
        <a:p>
          <a:endParaRPr lang="en-US"/>
        </a:p>
      </dgm:t>
    </dgm:pt>
    <dgm:pt modelId="{E2E88B64-B469-455D-BBA5-C91B2C36DABD}" type="sibTrans" cxnId="{D3AEC961-731A-475E-9BE2-FA11AEB27D64}">
      <dgm:prSet/>
      <dgm:spPr/>
      <dgm:t>
        <a:bodyPr/>
        <a:lstStyle/>
        <a:p>
          <a:endParaRPr lang="en-US"/>
        </a:p>
      </dgm:t>
    </dgm:pt>
    <dgm:pt modelId="{D119EDB5-7008-431A-BFF8-60AAD3023BCF}" type="pres">
      <dgm:prSet presAssocID="{A6560596-375E-43C2-A37B-F308C204F375}" presName="linear" presStyleCnt="0">
        <dgm:presLayoutVars>
          <dgm:animLvl val="lvl"/>
          <dgm:resizeHandles val="exact"/>
        </dgm:presLayoutVars>
      </dgm:prSet>
      <dgm:spPr/>
    </dgm:pt>
    <dgm:pt modelId="{182E43F3-E379-4F5C-8F0C-19BC1D5D4F02}" type="pres">
      <dgm:prSet presAssocID="{B3581DFF-7272-4B9E-9EFB-A4E28B0852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EEEFE9-E181-4D7F-8026-6BC876203514}" type="pres">
      <dgm:prSet presAssocID="{5BB1CB9A-E7F8-4AC0-A4A9-99D3BE57C5E3}" presName="spacer" presStyleCnt="0"/>
      <dgm:spPr/>
    </dgm:pt>
    <dgm:pt modelId="{8570EB9D-2474-45B7-8F14-12A1AE4148A1}" type="pres">
      <dgm:prSet presAssocID="{5A7E7176-6110-4B7F-8903-1B3F9E30389C}" presName="parentText" presStyleLbl="node1" presStyleIdx="1" presStyleCnt="2" custLinFactNeighborY="30650">
        <dgm:presLayoutVars>
          <dgm:chMax val="0"/>
          <dgm:bulletEnabled val="1"/>
        </dgm:presLayoutVars>
      </dgm:prSet>
      <dgm:spPr/>
    </dgm:pt>
  </dgm:ptLst>
  <dgm:cxnLst>
    <dgm:cxn modelId="{F5CBA034-80FA-4610-ACC2-906EB00C80D1}" srcId="{A6560596-375E-43C2-A37B-F308C204F375}" destId="{B3581DFF-7272-4B9E-9EFB-A4E28B0852F4}" srcOrd="0" destOrd="0" parTransId="{18AF0AF3-E2F4-45A0-B1F5-4D1FC247A8D3}" sibTransId="{5BB1CB9A-E7F8-4AC0-A4A9-99D3BE57C5E3}"/>
    <dgm:cxn modelId="{DCD5633C-878A-4B20-B915-B3D2DB701188}" type="presOf" srcId="{B3581DFF-7272-4B9E-9EFB-A4E28B0852F4}" destId="{182E43F3-E379-4F5C-8F0C-19BC1D5D4F02}" srcOrd="0" destOrd="0" presId="urn:microsoft.com/office/officeart/2005/8/layout/vList2"/>
    <dgm:cxn modelId="{3075615C-0493-45E3-AEFC-D5857A6BBB6B}" type="presOf" srcId="{5A7E7176-6110-4B7F-8903-1B3F9E30389C}" destId="{8570EB9D-2474-45B7-8F14-12A1AE4148A1}" srcOrd="0" destOrd="0" presId="urn:microsoft.com/office/officeart/2005/8/layout/vList2"/>
    <dgm:cxn modelId="{D3AEC961-731A-475E-9BE2-FA11AEB27D64}" srcId="{A6560596-375E-43C2-A37B-F308C204F375}" destId="{5A7E7176-6110-4B7F-8903-1B3F9E30389C}" srcOrd="1" destOrd="0" parTransId="{6BEE7F02-D935-4BFB-9D17-62E9C663E887}" sibTransId="{E2E88B64-B469-455D-BBA5-C91B2C36DABD}"/>
    <dgm:cxn modelId="{5465A06E-C6D1-423E-82DA-950374FC723F}" type="presOf" srcId="{A6560596-375E-43C2-A37B-F308C204F375}" destId="{D119EDB5-7008-431A-BFF8-60AAD3023BCF}" srcOrd="0" destOrd="0" presId="urn:microsoft.com/office/officeart/2005/8/layout/vList2"/>
    <dgm:cxn modelId="{C4A2834B-7FE3-43BC-AFFA-6E55701B3A3E}" type="presParOf" srcId="{D119EDB5-7008-431A-BFF8-60AAD3023BCF}" destId="{182E43F3-E379-4F5C-8F0C-19BC1D5D4F02}" srcOrd="0" destOrd="0" presId="urn:microsoft.com/office/officeart/2005/8/layout/vList2"/>
    <dgm:cxn modelId="{1044EBB1-8F23-45D4-99C5-E45EF544E4B9}" type="presParOf" srcId="{D119EDB5-7008-431A-BFF8-60AAD3023BCF}" destId="{76EEEFE9-E181-4D7F-8026-6BC876203514}" srcOrd="1" destOrd="0" presId="urn:microsoft.com/office/officeart/2005/8/layout/vList2"/>
    <dgm:cxn modelId="{E1E1450D-7AEC-4577-A555-722090564FF0}" type="presParOf" srcId="{D119EDB5-7008-431A-BFF8-60AAD3023BCF}" destId="{8570EB9D-2474-45B7-8F14-12A1AE4148A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235E16-596A-47AE-A81B-214DB521ECD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E5FF6B4-C05E-437D-8CDC-EFF0788D9C0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This project is about improving a working device instead of only observing a science </a:t>
          </a:r>
          <a:r>
            <a:rPr lang="en-CA" dirty="0">
              <a:solidFill>
                <a:schemeClr val="bg1"/>
              </a:solidFill>
            </a:rPr>
            <a:t>experiment</a:t>
          </a:r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AB12C75F-4DB5-41CD-9B83-69BE7F8A0D1E}" type="parTrans" cxnId="{204E7DA4-6AA7-4657-902C-0967327F3ED4}">
      <dgm:prSet/>
      <dgm:spPr/>
      <dgm:t>
        <a:bodyPr/>
        <a:lstStyle/>
        <a:p>
          <a:endParaRPr lang="en-US"/>
        </a:p>
      </dgm:t>
    </dgm:pt>
    <dgm:pt modelId="{627F9F84-A3D2-4E38-9E2B-74B8BBEE7A0E}" type="sibTrans" cxnId="{204E7DA4-6AA7-4657-902C-0967327F3ED4}">
      <dgm:prSet/>
      <dgm:spPr/>
      <dgm:t>
        <a:bodyPr/>
        <a:lstStyle/>
        <a:p>
          <a:endParaRPr lang="en-US"/>
        </a:p>
      </dgm:t>
    </dgm:pt>
    <dgm:pt modelId="{B64B72DF-D039-4209-A0A5-2F2F229F472C}">
      <dgm:prSet/>
      <dgm:spPr/>
      <dgm:t>
        <a:bodyPr/>
        <a:lstStyle/>
        <a:p>
          <a:r>
            <a:rPr lang="en-US" dirty="0"/>
            <a:t>Each version of the accelerator was built, tested, and then modified to make it perform better.</a:t>
          </a:r>
        </a:p>
      </dgm:t>
    </dgm:pt>
    <dgm:pt modelId="{362F4EFE-290B-4E90-9395-4DC274B1CE3F}" type="parTrans" cxnId="{3FC97BD0-E1FF-4D61-ADD9-1D03BD6D4187}">
      <dgm:prSet/>
      <dgm:spPr/>
      <dgm:t>
        <a:bodyPr/>
        <a:lstStyle/>
        <a:p>
          <a:endParaRPr lang="en-US"/>
        </a:p>
      </dgm:t>
    </dgm:pt>
    <dgm:pt modelId="{612642E7-1CB5-4FE9-8D21-5CD53EB847A8}" type="sibTrans" cxnId="{3FC97BD0-E1FF-4D61-ADD9-1D03BD6D4187}">
      <dgm:prSet/>
      <dgm:spPr/>
      <dgm:t>
        <a:bodyPr/>
        <a:lstStyle/>
        <a:p>
          <a:endParaRPr lang="en-US"/>
        </a:p>
      </dgm:t>
    </dgm:pt>
    <dgm:pt modelId="{EFEA0D32-827D-4252-A4A3-6EFB3500A2D6}">
      <dgm:prSet/>
      <dgm:spPr/>
      <dgm:t>
        <a:bodyPr/>
        <a:lstStyle/>
        <a:p>
          <a:r>
            <a:rPr lang="en-US"/>
            <a:t>This process follows the same engineering design cycle used in </a:t>
          </a:r>
          <a:r>
            <a:rPr lang="en-CA"/>
            <a:t>an innovation project</a:t>
          </a:r>
          <a:r>
            <a:rPr lang="en-US"/>
            <a:t>.</a:t>
          </a:r>
        </a:p>
      </dgm:t>
    </dgm:pt>
    <dgm:pt modelId="{1464520F-DE02-44B8-B908-EEB33A086280}" type="parTrans" cxnId="{F18ED1FF-C493-46B6-9449-F712385B30CD}">
      <dgm:prSet/>
      <dgm:spPr/>
      <dgm:t>
        <a:bodyPr/>
        <a:lstStyle/>
        <a:p>
          <a:endParaRPr lang="en-US"/>
        </a:p>
      </dgm:t>
    </dgm:pt>
    <dgm:pt modelId="{A81A42BC-A90D-4E18-A5E9-4DDC7CF28AA0}" type="sibTrans" cxnId="{F18ED1FF-C493-46B6-9449-F712385B30CD}">
      <dgm:prSet/>
      <dgm:spPr/>
      <dgm:t>
        <a:bodyPr/>
        <a:lstStyle/>
        <a:p>
          <a:endParaRPr lang="en-US"/>
        </a:p>
      </dgm:t>
    </dgm:pt>
    <dgm:pt modelId="{4DD1484B-9A84-4013-B0E6-33559EC9F614}" type="pres">
      <dgm:prSet presAssocID="{D9235E16-596A-47AE-A81B-214DB521ECD8}" presName="diagram" presStyleCnt="0">
        <dgm:presLayoutVars>
          <dgm:dir/>
          <dgm:resizeHandles val="exact"/>
        </dgm:presLayoutVars>
      </dgm:prSet>
      <dgm:spPr/>
    </dgm:pt>
    <dgm:pt modelId="{59D9351F-DE16-452E-A99A-39BC83F79E41}" type="pres">
      <dgm:prSet presAssocID="{AE5FF6B4-C05E-437D-8CDC-EFF0788D9C0A}" presName="node" presStyleLbl="node1" presStyleIdx="0" presStyleCnt="3">
        <dgm:presLayoutVars>
          <dgm:bulletEnabled val="1"/>
        </dgm:presLayoutVars>
      </dgm:prSet>
      <dgm:spPr/>
    </dgm:pt>
    <dgm:pt modelId="{C5882F4C-3896-4DF1-B8B8-D578C092B1C0}" type="pres">
      <dgm:prSet presAssocID="{627F9F84-A3D2-4E38-9E2B-74B8BBEE7A0E}" presName="sibTrans" presStyleCnt="0"/>
      <dgm:spPr/>
    </dgm:pt>
    <dgm:pt modelId="{AD662642-302A-4826-93BE-C9091AAC42DF}" type="pres">
      <dgm:prSet presAssocID="{B64B72DF-D039-4209-A0A5-2F2F229F472C}" presName="node" presStyleLbl="node1" presStyleIdx="1" presStyleCnt="3">
        <dgm:presLayoutVars>
          <dgm:bulletEnabled val="1"/>
        </dgm:presLayoutVars>
      </dgm:prSet>
      <dgm:spPr/>
    </dgm:pt>
    <dgm:pt modelId="{7C7570D1-0D33-4744-BFE2-396F7DEB5DFF}" type="pres">
      <dgm:prSet presAssocID="{612642E7-1CB5-4FE9-8D21-5CD53EB847A8}" presName="sibTrans" presStyleCnt="0"/>
      <dgm:spPr/>
    </dgm:pt>
    <dgm:pt modelId="{3B6F674D-E0C8-4DC0-9A12-45AAC0BBE6D8}" type="pres">
      <dgm:prSet presAssocID="{EFEA0D32-827D-4252-A4A3-6EFB3500A2D6}" presName="node" presStyleLbl="node1" presStyleIdx="2" presStyleCnt="3">
        <dgm:presLayoutVars>
          <dgm:bulletEnabled val="1"/>
        </dgm:presLayoutVars>
      </dgm:prSet>
      <dgm:spPr/>
    </dgm:pt>
  </dgm:ptLst>
  <dgm:cxnLst>
    <dgm:cxn modelId="{4B856824-6C4F-48F9-8B50-59641813EF49}" type="presOf" srcId="{EFEA0D32-827D-4252-A4A3-6EFB3500A2D6}" destId="{3B6F674D-E0C8-4DC0-9A12-45AAC0BBE6D8}" srcOrd="0" destOrd="0" presId="urn:microsoft.com/office/officeart/2005/8/layout/default"/>
    <dgm:cxn modelId="{AE3ECF43-881E-41A4-A8AA-EBC1F19905C8}" type="presOf" srcId="{B64B72DF-D039-4209-A0A5-2F2F229F472C}" destId="{AD662642-302A-4826-93BE-C9091AAC42DF}" srcOrd="0" destOrd="0" presId="urn:microsoft.com/office/officeart/2005/8/layout/default"/>
    <dgm:cxn modelId="{204E7DA4-6AA7-4657-902C-0967327F3ED4}" srcId="{D9235E16-596A-47AE-A81B-214DB521ECD8}" destId="{AE5FF6B4-C05E-437D-8CDC-EFF0788D9C0A}" srcOrd="0" destOrd="0" parTransId="{AB12C75F-4DB5-41CD-9B83-69BE7F8A0D1E}" sibTransId="{627F9F84-A3D2-4E38-9E2B-74B8BBEE7A0E}"/>
    <dgm:cxn modelId="{BF1614AB-282F-4078-A086-636DCFA145CB}" type="presOf" srcId="{D9235E16-596A-47AE-A81B-214DB521ECD8}" destId="{4DD1484B-9A84-4013-B0E6-33559EC9F614}" srcOrd="0" destOrd="0" presId="urn:microsoft.com/office/officeart/2005/8/layout/default"/>
    <dgm:cxn modelId="{1A8DEBCF-0A51-4A87-9439-866638EF6A67}" type="presOf" srcId="{AE5FF6B4-C05E-437D-8CDC-EFF0788D9C0A}" destId="{59D9351F-DE16-452E-A99A-39BC83F79E41}" srcOrd="0" destOrd="0" presId="urn:microsoft.com/office/officeart/2005/8/layout/default"/>
    <dgm:cxn modelId="{3FC97BD0-E1FF-4D61-ADD9-1D03BD6D4187}" srcId="{D9235E16-596A-47AE-A81B-214DB521ECD8}" destId="{B64B72DF-D039-4209-A0A5-2F2F229F472C}" srcOrd="1" destOrd="0" parTransId="{362F4EFE-290B-4E90-9395-4DC274B1CE3F}" sibTransId="{612642E7-1CB5-4FE9-8D21-5CD53EB847A8}"/>
    <dgm:cxn modelId="{F18ED1FF-C493-46B6-9449-F712385B30CD}" srcId="{D9235E16-596A-47AE-A81B-214DB521ECD8}" destId="{EFEA0D32-827D-4252-A4A3-6EFB3500A2D6}" srcOrd="2" destOrd="0" parTransId="{1464520F-DE02-44B8-B908-EEB33A086280}" sibTransId="{A81A42BC-A90D-4E18-A5E9-4DDC7CF28AA0}"/>
    <dgm:cxn modelId="{39C1976E-BA9D-43F5-AD61-122FF172660E}" type="presParOf" srcId="{4DD1484B-9A84-4013-B0E6-33559EC9F614}" destId="{59D9351F-DE16-452E-A99A-39BC83F79E41}" srcOrd="0" destOrd="0" presId="urn:microsoft.com/office/officeart/2005/8/layout/default"/>
    <dgm:cxn modelId="{CA5CCDFF-A3CD-48EF-9646-88338DC8F084}" type="presParOf" srcId="{4DD1484B-9A84-4013-B0E6-33559EC9F614}" destId="{C5882F4C-3896-4DF1-B8B8-D578C092B1C0}" srcOrd="1" destOrd="0" presId="urn:microsoft.com/office/officeart/2005/8/layout/default"/>
    <dgm:cxn modelId="{92079165-ED8F-43A4-8FD4-6209065FBC05}" type="presParOf" srcId="{4DD1484B-9A84-4013-B0E6-33559EC9F614}" destId="{AD662642-302A-4826-93BE-C9091AAC42DF}" srcOrd="2" destOrd="0" presId="urn:microsoft.com/office/officeart/2005/8/layout/default"/>
    <dgm:cxn modelId="{FB1E4A71-66E2-4093-B7E0-1279BEDAA58E}" type="presParOf" srcId="{4DD1484B-9A84-4013-B0E6-33559EC9F614}" destId="{7C7570D1-0D33-4744-BFE2-396F7DEB5DFF}" srcOrd="3" destOrd="0" presId="urn:microsoft.com/office/officeart/2005/8/layout/default"/>
    <dgm:cxn modelId="{C52F6B56-5663-499E-A4DF-4EEB058F7797}" type="presParOf" srcId="{4DD1484B-9A84-4013-B0E6-33559EC9F614}" destId="{3B6F674D-E0C8-4DC0-9A12-45AAC0BBE6D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829A30-34CE-491F-A772-26504A82B650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7B98667-8081-4C9F-8136-DE601E578E2A}">
      <dgm:prSet custT="1"/>
      <dgm:spPr/>
      <dgm:t>
        <a:bodyPr/>
        <a:lstStyle/>
        <a:p>
          <a:r>
            <a:rPr lang="en-US" sz="3200" dirty="0"/>
            <a:t>If I increase the number of magnet sets or add more stack balls, the exit ball will launch faster and farther.</a:t>
          </a:r>
        </a:p>
      </dgm:t>
    </dgm:pt>
    <dgm:pt modelId="{C92115B0-8E63-4C94-9209-B5260513FF42}" type="parTrans" cxnId="{50633466-F6AD-46E5-A766-B5B70B4F4FCE}">
      <dgm:prSet/>
      <dgm:spPr/>
      <dgm:t>
        <a:bodyPr/>
        <a:lstStyle/>
        <a:p>
          <a:endParaRPr lang="en-US"/>
        </a:p>
      </dgm:t>
    </dgm:pt>
    <dgm:pt modelId="{D3AF3EB8-C73E-44EB-930F-8C9D81E36EF7}" type="sibTrans" cxnId="{50633466-F6AD-46E5-A766-B5B70B4F4FCE}">
      <dgm:prSet/>
      <dgm:spPr/>
      <dgm:t>
        <a:bodyPr/>
        <a:lstStyle/>
        <a:p>
          <a:endParaRPr lang="en-US"/>
        </a:p>
      </dgm:t>
    </dgm:pt>
    <dgm:pt modelId="{5E043585-89FE-409D-B121-B601CDE79816}">
      <dgm:prSet custT="1"/>
      <dgm:spPr/>
      <dgm:t>
        <a:bodyPr/>
        <a:lstStyle/>
        <a:p>
          <a:r>
            <a:rPr lang="en-US" sz="3200" dirty="0"/>
            <a:t>More magnets should add more magnetic pulling force to accelerate the ball.</a:t>
          </a:r>
        </a:p>
      </dgm:t>
    </dgm:pt>
    <dgm:pt modelId="{CC542D35-51E7-4054-9471-A53B2F7E7C23}" type="parTrans" cxnId="{ADAF0FFB-C29C-48E7-A089-AD8DA52CC18E}">
      <dgm:prSet/>
      <dgm:spPr/>
      <dgm:t>
        <a:bodyPr/>
        <a:lstStyle/>
        <a:p>
          <a:endParaRPr lang="en-US"/>
        </a:p>
      </dgm:t>
    </dgm:pt>
    <dgm:pt modelId="{B0456E99-42A6-4FF2-8A5E-62AE8AB48C37}" type="sibTrans" cxnId="{ADAF0FFB-C29C-48E7-A089-AD8DA52CC18E}">
      <dgm:prSet/>
      <dgm:spPr/>
      <dgm:t>
        <a:bodyPr/>
        <a:lstStyle/>
        <a:p>
          <a:endParaRPr lang="en-US"/>
        </a:p>
      </dgm:t>
    </dgm:pt>
    <dgm:pt modelId="{5C41BCD1-9738-45AF-B724-25D1A6B0213B}">
      <dgm:prSet custT="1"/>
      <dgm:spPr/>
      <dgm:t>
        <a:bodyPr/>
        <a:lstStyle/>
        <a:p>
          <a:r>
            <a:rPr lang="en-US" sz="3200" dirty="0"/>
            <a:t>More stack balls should improve momentum transfer through the system.</a:t>
          </a:r>
        </a:p>
      </dgm:t>
    </dgm:pt>
    <dgm:pt modelId="{E7C9EF79-A75F-42F8-880F-D17549FFE471}" type="parTrans" cxnId="{3C841E3C-9C78-4417-90EA-D9683CEDF07D}">
      <dgm:prSet/>
      <dgm:spPr/>
      <dgm:t>
        <a:bodyPr/>
        <a:lstStyle/>
        <a:p>
          <a:endParaRPr lang="en-US"/>
        </a:p>
      </dgm:t>
    </dgm:pt>
    <dgm:pt modelId="{61640055-FBA5-4E42-B17C-77F6D95590FF}" type="sibTrans" cxnId="{3C841E3C-9C78-4417-90EA-D9683CEDF07D}">
      <dgm:prSet/>
      <dgm:spPr/>
      <dgm:t>
        <a:bodyPr/>
        <a:lstStyle/>
        <a:p>
          <a:endParaRPr lang="en-US"/>
        </a:p>
      </dgm:t>
    </dgm:pt>
    <dgm:pt modelId="{7E1EF9F5-F700-4668-B38D-7FD68F58BE5C}" type="pres">
      <dgm:prSet presAssocID="{9F829A30-34CE-491F-A772-26504A82B650}" presName="vert0" presStyleCnt="0">
        <dgm:presLayoutVars>
          <dgm:dir/>
          <dgm:animOne val="branch"/>
          <dgm:animLvl val="lvl"/>
        </dgm:presLayoutVars>
      </dgm:prSet>
      <dgm:spPr/>
    </dgm:pt>
    <dgm:pt modelId="{DA80C5FB-1B5F-415B-B3BA-AAF6E1373EBA}" type="pres">
      <dgm:prSet presAssocID="{57B98667-8081-4C9F-8136-DE601E578E2A}" presName="thickLine" presStyleLbl="alignNode1" presStyleIdx="0" presStyleCnt="3"/>
      <dgm:spPr/>
    </dgm:pt>
    <dgm:pt modelId="{5F9A5C78-40E5-44D2-8C4B-3911EDB252A9}" type="pres">
      <dgm:prSet presAssocID="{57B98667-8081-4C9F-8136-DE601E578E2A}" presName="horz1" presStyleCnt="0"/>
      <dgm:spPr/>
    </dgm:pt>
    <dgm:pt modelId="{DE950E69-7802-4FE4-BAD5-AA4838A154A4}" type="pres">
      <dgm:prSet presAssocID="{57B98667-8081-4C9F-8136-DE601E578E2A}" presName="tx1" presStyleLbl="revTx" presStyleIdx="0" presStyleCnt="3" custLinFactNeighborY="-3972"/>
      <dgm:spPr/>
    </dgm:pt>
    <dgm:pt modelId="{FB20BF15-4847-448D-A4C0-212994300C2A}" type="pres">
      <dgm:prSet presAssocID="{57B98667-8081-4C9F-8136-DE601E578E2A}" presName="vert1" presStyleCnt="0"/>
      <dgm:spPr/>
    </dgm:pt>
    <dgm:pt modelId="{1F37BD2D-9A12-4DDA-B450-EE4B9D6C96B7}" type="pres">
      <dgm:prSet presAssocID="{5E043585-89FE-409D-B121-B601CDE79816}" presName="thickLine" presStyleLbl="alignNode1" presStyleIdx="1" presStyleCnt="3"/>
      <dgm:spPr/>
    </dgm:pt>
    <dgm:pt modelId="{0DBCC93C-4689-4190-B7F2-4920A10C045A}" type="pres">
      <dgm:prSet presAssocID="{5E043585-89FE-409D-B121-B601CDE79816}" presName="horz1" presStyleCnt="0"/>
      <dgm:spPr/>
    </dgm:pt>
    <dgm:pt modelId="{437907A7-0CEA-41E2-832E-6D94D0158B61}" type="pres">
      <dgm:prSet presAssocID="{5E043585-89FE-409D-B121-B601CDE79816}" presName="tx1" presStyleLbl="revTx" presStyleIdx="1" presStyleCnt="3"/>
      <dgm:spPr/>
    </dgm:pt>
    <dgm:pt modelId="{E0A7928D-47BF-4EA7-B05A-9DF086C9A036}" type="pres">
      <dgm:prSet presAssocID="{5E043585-89FE-409D-B121-B601CDE79816}" presName="vert1" presStyleCnt="0"/>
      <dgm:spPr/>
    </dgm:pt>
    <dgm:pt modelId="{6619FA76-3ED1-4937-ABE7-C22C58F694C4}" type="pres">
      <dgm:prSet presAssocID="{5C41BCD1-9738-45AF-B724-25D1A6B0213B}" presName="thickLine" presStyleLbl="alignNode1" presStyleIdx="2" presStyleCnt="3"/>
      <dgm:spPr/>
    </dgm:pt>
    <dgm:pt modelId="{33290AEE-768C-48D4-B83F-B48C68CDFF88}" type="pres">
      <dgm:prSet presAssocID="{5C41BCD1-9738-45AF-B724-25D1A6B0213B}" presName="horz1" presStyleCnt="0"/>
      <dgm:spPr/>
    </dgm:pt>
    <dgm:pt modelId="{CB4DCB27-D390-4776-A485-425D765FD167}" type="pres">
      <dgm:prSet presAssocID="{5C41BCD1-9738-45AF-B724-25D1A6B0213B}" presName="tx1" presStyleLbl="revTx" presStyleIdx="2" presStyleCnt="3"/>
      <dgm:spPr/>
    </dgm:pt>
    <dgm:pt modelId="{EDA3F059-DA61-4CB0-AE7D-925AA9B72863}" type="pres">
      <dgm:prSet presAssocID="{5C41BCD1-9738-45AF-B724-25D1A6B0213B}" presName="vert1" presStyleCnt="0"/>
      <dgm:spPr/>
    </dgm:pt>
  </dgm:ptLst>
  <dgm:cxnLst>
    <dgm:cxn modelId="{3C841E3C-9C78-4417-90EA-D9683CEDF07D}" srcId="{9F829A30-34CE-491F-A772-26504A82B650}" destId="{5C41BCD1-9738-45AF-B724-25D1A6B0213B}" srcOrd="2" destOrd="0" parTransId="{E7C9EF79-A75F-42F8-880F-D17549FFE471}" sibTransId="{61640055-FBA5-4E42-B17C-77F6D95590FF}"/>
    <dgm:cxn modelId="{CBC62E3E-FE74-4587-B6E2-54825D88F2AC}" type="presOf" srcId="{5E043585-89FE-409D-B121-B601CDE79816}" destId="{437907A7-0CEA-41E2-832E-6D94D0158B61}" srcOrd="0" destOrd="0" presId="urn:microsoft.com/office/officeart/2008/layout/LinedList"/>
    <dgm:cxn modelId="{50633466-F6AD-46E5-A766-B5B70B4F4FCE}" srcId="{9F829A30-34CE-491F-A772-26504A82B650}" destId="{57B98667-8081-4C9F-8136-DE601E578E2A}" srcOrd="0" destOrd="0" parTransId="{C92115B0-8E63-4C94-9209-B5260513FF42}" sibTransId="{D3AF3EB8-C73E-44EB-930F-8C9D81E36EF7}"/>
    <dgm:cxn modelId="{C294435A-382A-4B19-9299-654CD2839201}" type="presOf" srcId="{9F829A30-34CE-491F-A772-26504A82B650}" destId="{7E1EF9F5-F700-4668-B38D-7FD68F58BE5C}" srcOrd="0" destOrd="0" presId="urn:microsoft.com/office/officeart/2008/layout/LinedList"/>
    <dgm:cxn modelId="{19E51A83-5230-4AC4-8848-1B3643C953EE}" type="presOf" srcId="{57B98667-8081-4C9F-8136-DE601E578E2A}" destId="{DE950E69-7802-4FE4-BAD5-AA4838A154A4}" srcOrd="0" destOrd="0" presId="urn:microsoft.com/office/officeart/2008/layout/LinedList"/>
    <dgm:cxn modelId="{F577CB85-67E2-470E-AC9C-C4D605B1FECB}" type="presOf" srcId="{5C41BCD1-9738-45AF-B724-25D1A6B0213B}" destId="{CB4DCB27-D390-4776-A485-425D765FD167}" srcOrd="0" destOrd="0" presId="urn:microsoft.com/office/officeart/2008/layout/LinedList"/>
    <dgm:cxn modelId="{ADAF0FFB-C29C-48E7-A089-AD8DA52CC18E}" srcId="{9F829A30-34CE-491F-A772-26504A82B650}" destId="{5E043585-89FE-409D-B121-B601CDE79816}" srcOrd="1" destOrd="0" parTransId="{CC542D35-51E7-4054-9471-A53B2F7E7C23}" sibTransId="{B0456E99-42A6-4FF2-8A5E-62AE8AB48C37}"/>
    <dgm:cxn modelId="{1D2FF14A-CAEA-4380-BD07-CDA4276909AD}" type="presParOf" srcId="{7E1EF9F5-F700-4668-B38D-7FD68F58BE5C}" destId="{DA80C5FB-1B5F-415B-B3BA-AAF6E1373EBA}" srcOrd="0" destOrd="0" presId="urn:microsoft.com/office/officeart/2008/layout/LinedList"/>
    <dgm:cxn modelId="{708FCC76-0B32-4E70-9D98-19D35F11D6B7}" type="presParOf" srcId="{7E1EF9F5-F700-4668-B38D-7FD68F58BE5C}" destId="{5F9A5C78-40E5-44D2-8C4B-3911EDB252A9}" srcOrd="1" destOrd="0" presId="urn:microsoft.com/office/officeart/2008/layout/LinedList"/>
    <dgm:cxn modelId="{DBE2D036-7C70-4A78-8120-3356AD87FD22}" type="presParOf" srcId="{5F9A5C78-40E5-44D2-8C4B-3911EDB252A9}" destId="{DE950E69-7802-4FE4-BAD5-AA4838A154A4}" srcOrd="0" destOrd="0" presId="urn:microsoft.com/office/officeart/2008/layout/LinedList"/>
    <dgm:cxn modelId="{F6604736-31FE-413F-86E9-23559FEB0E94}" type="presParOf" srcId="{5F9A5C78-40E5-44D2-8C4B-3911EDB252A9}" destId="{FB20BF15-4847-448D-A4C0-212994300C2A}" srcOrd="1" destOrd="0" presId="urn:microsoft.com/office/officeart/2008/layout/LinedList"/>
    <dgm:cxn modelId="{283119E4-F11C-4342-863C-9D069621642D}" type="presParOf" srcId="{7E1EF9F5-F700-4668-B38D-7FD68F58BE5C}" destId="{1F37BD2D-9A12-4DDA-B450-EE4B9D6C96B7}" srcOrd="2" destOrd="0" presId="urn:microsoft.com/office/officeart/2008/layout/LinedList"/>
    <dgm:cxn modelId="{9F2C6C29-6EC7-4FDB-841C-F7DC26263875}" type="presParOf" srcId="{7E1EF9F5-F700-4668-B38D-7FD68F58BE5C}" destId="{0DBCC93C-4689-4190-B7F2-4920A10C045A}" srcOrd="3" destOrd="0" presId="urn:microsoft.com/office/officeart/2008/layout/LinedList"/>
    <dgm:cxn modelId="{4F1F1923-4107-4F60-9324-92DB22A54924}" type="presParOf" srcId="{0DBCC93C-4689-4190-B7F2-4920A10C045A}" destId="{437907A7-0CEA-41E2-832E-6D94D0158B61}" srcOrd="0" destOrd="0" presId="urn:microsoft.com/office/officeart/2008/layout/LinedList"/>
    <dgm:cxn modelId="{7768263A-6048-4674-B5A7-1D88F25BBC97}" type="presParOf" srcId="{0DBCC93C-4689-4190-B7F2-4920A10C045A}" destId="{E0A7928D-47BF-4EA7-B05A-9DF086C9A036}" srcOrd="1" destOrd="0" presId="urn:microsoft.com/office/officeart/2008/layout/LinedList"/>
    <dgm:cxn modelId="{CF03A4D4-1448-4B5C-A51B-3401AB240971}" type="presParOf" srcId="{7E1EF9F5-F700-4668-B38D-7FD68F58BE5C}" destId="{6619FA76-3ED1-4937-ABE7-C22C58F694C4}" srcOrd="4" destOrd="0" presId="urn:microsoft.com/office/officeart/2008/layout/LinedList"/>
    <dgm:cxn modelId="{99F60249-25C4-4595-808E-7F3A81762371}" type="presParOf" srcId="{7E1EF9F5-F700-4668-B38D-7FD68F58BE5C}" destId="{33290AEE-768C-48D4-B83F-B48C68CDFF88}" srcOrd="5" destOrd="0" presId="urn:microsoft.com/office/officeart/2008/layout/LinedList"/>
    <dgm:cxn modelId="{462F4987-237F-4732-9688-D3E3CAF5D56B}" type="presParOf" srcId="{33290AEE-768C-48D4-B83F-B48C68CDFF88}" destId="{CB4DCB27-D390-4776-A485-425D765FD167}" srcOrd="0" destOrd="0" presId="urn:microsoft.com/office/officeart/2008/layout/LinedList"/>
    <dgm:cxn modelId="{8B1F94B6-91A6-477F-AFC7-7803F3C4581B}" type="presParOf" srcId="{33290AEE-768C-48D4-B83F-B48C68CDFF88}" destId="{EDA3F059-DA61-4CB0-AE7D-925AA9B728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B3A3FA-02E1-4213-8026-37904CD52D2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DDD848-DCA6-4CA6-87FC-CF98868EB4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Physics is the study of motion and the forces that cause it.</a:t>
          </a:r>
        </a:p>
      </dgm:t>
    </dgm:pt>
    <dgm:pt modelId="{34E1D7B6-1C74-457C-8D37-A15D823FD93A}" type="parTrans" cxnId="{69293579-0FB4-4497-87E0-0EAC137217F2}">
      <dgm:prSet/>
      <dgm:spPr/>
      <dgm:t>
        <a:bodyPr/>
        <a:lstStyle/>
        <a:p>
          <a:endParaRPr lang="en-US"/>
        </a:p>
      </dgm:t>
    </dgm:pt>
    <dgm:pt modelId="{AE421030-3C32-4321-8F90-FB55AB049353}" type="sibTrans" cxnId="{69293579-0FB4-4497-87E0-0EAC137217F2}">
      <dgm:prSet/>
      <dgm:spPr/>
      <dgm:t>
        <a:bodyPr/>
        <a:lstStyle/>
        <a:p>
          <a:endParaRPr lang="en-US"/>
        </a:p>
      </dgm:t>
    </dgm:pt>
    <dgm:pt modelId="{00ACC6C6-22DA-48BE-974C-D01D05BDFC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Energy cannot be created or destroyed, only changed from one form to another or transferred between objects.</a:t>
          </a:r>
        </a:p>
      </dgm:t>
    </dgm:pt>
    <dgm:pt modelId="{1C1942E8-78D5-4434-AA7C-0BD8F4A7AA8D}" type="parTrans" cxnId="{B08B9703-9136-4DC7-BA1F-A66FB272244C}">
      <dgm:prSet/>
      <dgm:spPr/>
      <dgm:t>
        <a:bodyPr/>
        <a:lstStyle/>
        <a:p>
          <a:endParaRPr lang="en-US"/>
        </a:p>
      </dgm:t>
    </dgm:pt>
    <dgm:pt modelId="{2EF6F97E-F414-4EB3-B04B-C74AAD4C8BFD}" type="sibTrans" cxnId="{B08B9703-9136-4DC7-BA1F-A66FB272244C}">
      <dgm:prSet/>
      <dgm:spPr/>
      <dgm:t>
        <a:bodyPr/>
        <a:lstStyle/>
        <a:p>
          <a:endParaRPr lang="en-US"/>
        </a:p>
      </dgm:t>
    </dgm:pt>
    <dgm:pt modelId="{CC09D783-4D6E-4835-9BF6-C65DF6624E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When something speeds up, it gains kinetic energy, which must come from a source such as a push, gravity, or magnetic force.</a:t>
          </a:r>
        </a:p>
      </dgm:t>
    </dgm:pt>
    <dgm:pt modelId="{9DB2C70C-0EBD-459E-92A7-AF1DF80D4D3A}" type="parTrans" cxnId="{75F2DDF4-A14D-4E74-AB9E-271DB8013434}">
      <dgm:prSet/>
      <dgm:spPr/>
      <dgm:t>
        <a:bodyPr/>
        <a:lstStyle/>
        <a:p>
          <a:endParaRPr lang="en-US"/>
        </a:p>
      </dgm:t>
    </dgm:pt>
    <dgm:pt modelId="{474CA004-4217-4948-BFD2-98DD2CD0485D}" type="sibTrans" cxnId="{75F2DDF4-A14D-4E74-AB9E-271DB8013434}">
      <dgm:prSet/>
      <dgm:spPr/>
      <dgm:t>
        <a:bodyPr/>
        <a:lstStyle/>
        <a:p>
          <a:endParaRPr lang="en-US"/>
        </a:p>
      </dgm:t>
    </dgm:pt>
    <dgm:pt modelId="{F358E5C4-71DE-4346-AB3B-C1AE67A92BD7}" type="pres">
      <dgm:prSet presAssocID="{15B3A3FA-02E1-4213-8026-37904CD52D2C}" presName="root" presStyleCnt="0">
        <dgm:presLayoutVars>
          <dgm:dir/>
          <dgm:resizeHandles val="exact"/>
        </dgm:presLayoutVars>
      </dgm:prSet>
      <dgm:spPr/>
    </dgm:pt>
    <dgm:pt modelId="{4C7BA9F9-6194-4E7A-82B5-B2F4D02C07BF}" type="pres">
      <dgm:prSet presAssocID="{54DDD848-DCA6-4CA6-87FC-CF98868EB4D2}" presName="compNode" presStyleCnt="0"/>
      <dgm:spPr/>
    </dgm:pt>
    <dgm:pt modelId="{615E358B-2B81-46F3-A085-6B8E0503E726}" type="pres">
      <dgm:prSet presAssocID="{54DDD848-DCA6-4CA6-87FC-CF98868EB4D2}" presName="bgRect" presStyleLbl="bgShp" presStyleIdx="0" presStyleCnt="3"/>
      <dgm:spPr/>
    </dgm:pt>
    <dgm:pt modelId="{C4A2BFE5-E688-4C9B-9F1E-38F3DDC342ED}" type="pres">
      <dgm:prSet presAssocID="{54DDD848-DCA6-4CA6-87FC-CF98868EB4D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0B23E5CF-CA58-4DEA-88D1-D7D0B54471E3}" type="pres">
      <dgm:prSet presAssocID="{54DDD848-DCA6-4CA6-87FC-CF98868EB4D2}" presName="spaceRect" presStyleCnt="0"/>
      <dgm:spPr/>
    </dgm:pt>
    <dgm:pt modelId="{3866CE9E-F7E6-416C-821D-34D2227183B5}" type="pres">
      <dgm:prSet presAssocID="{54DDD848-DCA6-4CA6-87FC-CF98868EB4D2}" presName="parTx" presStyleLbl="revTx" presStyleIdx="0" presStyleCnt="3">
        <dgm:presLayoutVars>
          <dgm:chMax val="0"/>
          <dgm:chPref val="0"/>
        </dgm:presLayoutVars>
      </dgm:prSet>
      <dgm:spPr/>
    </dgm:pt>
    <dgm:pt modelId="{ADF4EB84-DEEC-4A1B-B77B-9B75AB46FA80}" type="pres">
      <dgm:prSet presAssocID="{AE421030-3C32-4321-8F90-FB55AB049353}" presName="sibTrans" presStyleCnt="0"/>
      <dgm:spPr/>
    </dgm:pt>
    <dgm:pt modelId="{C4954AF2-EB88-4A62-969A-FB71E09F343D}" type="pres">
      <dgm:prSet presAssocID="{CC09D783-4D6E-4835-9BF6-C65DF6624E9F}" presName="compNode" presStyleCnt="0"/>
      <dgm:spPr/>
    </dgm:pt>
    <dgm:pt modelId="{7B054B51-9C4C-4846-9F98-FDD2D51AB032}" type="pres">
      <dgm:prSet presAssocID="{CC09D783-4D6E-4835-9BF6-C65DF6624E9F}" presName="bgRect" presStyleLbl="bgShp" presStyleIdx="1" presStyleCnt="3"/>
      <dgm:spPr/>
    </dgm:pt>
    <dgm:pt modelId="{25BC6363-1C80-4E60-B96B-4E7D75D25B4F}" type="pres">
      <dgm:prSet presAssocID="{CC09D783-4D6E-4835-9BF6-C65DF6624E9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et"/>
        </a:ext>
      </dgm:extLst>
    </dgm:pt>
    <dgm:pt modelId="{01C0C0A1-0AF8-48D2-91D8-CD1D0587A535}" type="pres">
      <dgm:prSet presAssocID="{CC09D783-4D6E-4835-9BF6-C65DF6624E9F}" presName="spaceRect" presStyleCnt="0"/>
      <dgm:spPr/>
    </dgm:pt>
    <dgm:pt modelId="{14F33006-D703-4E9B-AFB6-FEC9254619EA}" type="pres">
      <dgm:prSet presAssocID="{CC09D783-4D6E-4835-9BF6-C65DF6624E9F}" presName="parTx" presStyleLbl="revTx" presStyleIdx="1" presStyleCnt="3">
        <dgm:presLayoutVars>
          <dgm:chMax val="0"/>
          <dgm:chPref val="0"/>
        </dgm:presLayoutVars>
      </dgm:prSet>
      <dgm:spPr/>
    </dgm:pt>
    <dgm:pt modelId="{00442258-8F75-4B3F-AEBE-7D824C34418A}" type="pres">
      <dgm:prSet presAssocID="{474CA004-4217-4948-BFD2-98DD2CD0485D}" presName="sibTrans" presStyleCnt="0"/>
      <dgm:spPr/>
    </dgm:pt>
    <dgm:pt modelId="{EA976441-2258-4FB5-9F0B-0FE0A5F07D50}" type="pres">
      <dgm:prSet presAssocID="{00ACC6C6-22DA-48BE-974C-D01D05BDFCA2}" presName="compNode" presStyleCnt="0"/>
      <dgm:spPr/>
    </dgm:pt>
    <dgm:pt modelId="{74E8CAFC-61FA-4EB7-98CC-FE45E3194756}" type="pres">
      <dgm:prSet presAssocID="{00ACC6C6-22DA-48BE-974C-D01D05BDFCA2}" presName="bgRect" presStyleLbl="bgShp" presStyleIdx="2" presStyleCnt="3"/>
      <dgm:spPr/>
    </dgm:pt>
    <dgm:pt modelId="{909918BE-6184-46BF-923F-5A18DE3E6BBA}" type="pres">
      <dgm:prSet presAssocID="{00ACC6C6-22DA-48BE-974C-D01D05BDFC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3185B9CF-F3EF-4954-8588-61B65CA9EBFA}" type="pres">
      <dgm:prSet presAssocID="{00ACC6C6-22DA-48BE-974C-D01D05BDFCA2}" presName="spaceRect" presStyleCnt="0"/>
      <dgm:spPr/>
    </dgm:pt>
    <dgm:pt modelId="{AEE096D4-E0A4-46E3-9FFB-E3922A2FF95C}" type="pres">
      <dgm:prSet presAssocID="{00ACC6C6-22DA-48BE-974C-D01D05BDFCA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08B9703-9136-4DC7-BA1F-A66FB272244C}" srcId="{15B3A3FA-02E1-4213-8026-37904CD52D2C}" destId="{00ACC6C6-22DA-48BE-974C-D01D05BDFCA2}" srcOrd="2" destOrd="0" parTransId="{1C1942E8-78D5-4434-AA7C-0BD8F4A7AA8D}" sibTransId="{2EF6F97E-F414-4EB3-B04B-C74AAD4C8BFD}"/>
    <dgm:cxn modelId="{05056D2F-02DD-4B03-BAA0-7BF562606640}" type="presOf" srcId="{15B3A3FA-02E1-4213-8026-37904CD52D2C}" destId="{F358E5C4-71DE-4346-AB3B-C1AE67A92BD7}" srcOrd="0" destOrd="0" presId="urn:microsoft.com/office/officeart/2018/2/layout/IconVerticalSolidList"/>
    <dgm:cxn modelId="{69293579-0FB4-4497-87E0-0EAC137217F2}" srcId="{15B3A3FA-02E1-4213-8026-37904CD52D2C}" destId="{54DDD848-DCA6-4CA6-87FC-CF98868EB4D2}" srcOrd="0" destOrd="0" parTransId="{34E1D7B6-1C74-457C-8D37-A15D823FD93A}" sibTransId="{AE421030-3C32-4321-8F90-FB55AB049353}"/>
    <dgm:cxn modelId="{E0C5957A-5C29-48A4-8EA6-3563223F50B4}" type="presOf" srcId="{54DDD848-DCA6-4CA6-87FC-CF98868EB4D2}" destId="{3866CE9E-F7E6-416C-821D-34D2227183B5}" srcOrd="0" destOrd="0" presId="urn:microsoft.com/office/officeart/2018/2/layout/IconVerticalSolidList"/>
    <dgm:cxn modelId="{26D854D2-E2D6-472F-9E5D-39FEA6AD1909}" type="presOf" srcId="{CC09D783-4D6E-4835-9BF6-C65DF6624E9F}" destId="{14F33006-D703-4E9B-AFB6-FEC9254619EA}" srcOrd="0" destOrd="0" presId="urn:microsoft.com/office/officeart/2018/2/layout/IconVerticalSolidList"/>
    <dgm:cxn modelId="{75F2DDF4-A14D-4E74-AB9E-271DB8013434}" srcId="{15B3A3FA-02E1-4213-8026-37904CD52D2C}" destId="{CC09D783-4D6E-4835-9BF6-C65DF6624E9F}" srcOrd="1" destOrd="0" parTransId="{9DB2C70C-0EBD-459E-92A7-AF1DF80D4D3A}" sibTransId="{474CA004-4217-4948-BFD2-98DD2CD0485D}"/>
    <dgm:cxn modelId="{99F522F9-DD2F-445C-8BBC-E14E76292745}" type="presOf" srcId="{00ACC6C6-22DA-48BE-974C-D01D05BDFCA2}" destId="{AEE096D4-E0A4-46E3-9FFB-E3922A2FF95C}" srcOrd="0" destOrd="0" presId="urn:microsoft.com/office/officeart/2018/2/layout/IconVerticalSolidList"/>
    <dgm:cxn modelId="{C38BF526-AF29-4526-9813-493C7E271F0C}" type="presParOf" srcId="{F358E5C4-71DE-4346-AB3B-C1AE67A92BD7}" destId="{4C7BA9F9-6194-4E7A-82B5-B2F4D02C07BF}" srcOrd="0" destOrd="0" presId="urn:microsoft.com/office/officeart/2018/2/layout/IconVerticalSolidList"/>
    <dgm:cxn modelId="{68550A34-0783-43C1-93E7-118E9827E256}" type="presParOf" srcId="{4C7BA9F9-6194-4E7A-82B5-B2F4D02C07BF}" destId="{615E358B-2B81-46F3-A085-6B8E0503E726}" srcOrd="0" destOrd="0" presId="urn:microsoft.com/office/officeart/2018/2/layout/IconVerticalSolidList"/>
    <dgm:cxn modelId="{8604AE36-697E-4E8C-A291-85727F7BE1BE}" type="presParOf" srcId="{4C7BA9F9-6194-4E7A-82B5-B2F4D02C07BF}" destId="{C4A2BFE5-E688-4C9B-9F1E-38F3DDC342ED}" srcOrd="1" destOrd="0" presId="urn:microsoft.com/office/officeart/2018/2/layout/IconVerticalSolidList"/>
    <dgm:cxn modelId="{AA45D8CD-F06A-4413-B13E-231AF9F795A5}" type="presParOf" srcId="{4C7BA9F9-6194-4E7A-82B5-B2F4D02C07BF}" destId="{0B23E5CF-CA58-4DEA-88D1-D7D0B54471E3}" srcOrd="2" destOrd="0" presId="urn:microsoft.com/office/officeart/2018/2/layout/IconVerticalSolidList"/>
    <dgm:cxn modelId="{32D2F1FE-939A-438F-A99B-DDFF9BAD4C81}" type="presParOf" srcId="{4C7BA9F9-6194-4E7A-82B5-B2F4D02C07BF}" destId="{3866CE9E-F7E6-416C-821D-34D2227183B5}" srcOrd="3" destOrd="0" presId="urn:microsoft.com/office/officeart/2018/2/layout/IconVerticalSolidList"/>
    <dgm:cxn modelId="{A3834E23-A7FB-466A-B74C-11BC9D755CCF}" type="presParOf" srcId="{F358E5C4-71DE-4346-AB3B-C1AE67A92BD7}" destId="{ADF4EB84-DEEC-4A1B-B77B-9B75AB46FA80}" srcOrd="1" destOrd="0" presId="urn:microsoft.com/office/officeart/2018/2/layout/IconVerticalSolidList"/>
    <dgm:cxn modelId="{435CCDBE-EF52-4DEC-B82C-8056DEDCC090}" type="presParOf" srcId="{F358E5C4-71DE-4346-AB3B-C1AE67A92BD7}" destId="{C4954AF2-EB88-4A62-969A-FB71E09F343D}" srcOrd="2" destOrd="0" presId="urn:microsoft.com/office/officeart/2018/2/layout/IconVerticalSolidList"/>
    <dgm:cxn modelId="{DBA9BE63-3A2F-466F-BF07-01ADB0AFE61D}" type="presParOf" srcId="{C4954AF2-EB88-4A62-969A-FB71E09F343D}" destId="{7B054B51-9C4C-4846-9F98-FDD2D51AB032}" srcOrd="0" destOrd="0" presId="urn:microsoft.com/office/officeart/2018/2/layout/IconVerticalSolidList"/>
    <dgm:cxn modelId="{59DC01A8-3A0E-461B-BE8F-308FD57DA9E8}" type="presParOf" srcId="{C4954AF2-EB88-4A62-969A-FB71E09F343D}" destId="{25BC6363-1C80-4E60-B96B-4E7D75D25B4F}" srcOrd="1" destOrd="0" presId="urn:microsoft.com/office/officeart/2018/2/layout/IconVerticalSolidList"/>
    <dgm:cxn modelId="{9BB85C6D-38E4-4F07-9ADF-0CAFB9556878}" type="presParOf" srcId="{C4954AF2-EB88-4A62-969A-FB71E09F343D}" destId="{01C0C0A1-0AF8-48D2-91D8-CD1D0587A535}" srcOrd="2" destOrd="0" presId="urn:microsoft.com/office/officeart/2018/2/layout/IconVerticalSolidList"/>
    <dgm:cxn modelId="{7A57FFB6-F414-4BEF-8841-5F590AD324EB}" type="presParOf" srcId="{C4954AF2-EB88-4A62-969A-FB71E09F343D}" destId="{14F33006-D703-4E9B-AFB6-FEC9254619EA}" srcOrd="3" destOrd="0" presId="urn:microsoft.com/office/officeart/2018/2/layout/IconVerticalSolidList"/>
    <dgm:cxn modelId="{9A333EF2-6A4C-4765-845F-27B331CABD79}" type="presParOf" srcId="{F358E5C4-71DE-4346-AB3B-C1AE67A92BD7}" destId="{00442258-8F75-4B3F-AEBE-7D824C34418A}" srcOrd="3" destOrd="0" presId="urn:microsoft.com/office/officeart/2018/2/layout/IconVerticalSolidList"/>
    <dgm:cxn modelId="{53784FD0-F6CE-4E16-8D29-E304636188BE}" type="presParOf" srcId="{F358E5C4-71DE-4346-AB3B-C1AE67A92BD7}" destId="{EA976441-2258-4FB5-9F0B-0FE0A5F07D50}" srcOrd="4" destOrd="0" presId="urn:microsoft.com/office/officeart/2018/2/layout/IconVerticalSolidList"/>
    <dgm:cxn modelId="{E19DEC2E-AB16-43A1-B141-29094AE32E48}" type="presParOf" srcId="{EA976441-2258-4FB5-9F0B-0FE0A5F07D50}" destId="{74E8CAFC-61FA-4EB7-98CC-FE45E3194756}" srcOrd="0" destOrd="0" presId="urn:microsoft.com/office/officeart/2018/2/layout/IconVerticalSolidList"/>
    <dgm:cxn modelId="{BA0CB85E-DDBE-49B7-9BD1-74A8CAE380B1}" type="presParOf" srcId="{EA976441-2258-4FB5-9F0B-0FE0A5F07D50}" destId="{909918BE-6184-46BF-923F-5A18DE3E6BBA}" srcOrd="1" destOrd="0" presId="urn:microsoft.com/office/officeart/2018/2/layout/IconVerticalSolidList"/>
    <dgm:cxn modelId="{AF206472-80A5-4793-A6C9-F283A8DE6445}" type="presParOf" srcId="{EA976441-2258-4FB5-9F0B-0FE0A5F07D50}" destId="{3185B9CF-F3EF-4954-8588-61B65CA9EBFA}" srcOrd="2" destOrd="0" presId="urn:microsoft.com/office/officeart/2018/2/layout/IconVerticalSolidList"/>
    <dgm:cxn modelId="{5747ED9E-D32A-49C9-B067-1954E4B07F6A}" type="presParOf" srcId="{EA976441-2258-4FB5-9F0B-0FE0A5F07D50}" destId="{AEE096D4-E0A4-46E3-9FFB-E3922A2FF9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42F52E-F69B-4581-BCD8-F9D4DB9F3AC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7CBD2DC-CCB6-46ED-8B0B-12156687F003}">
      <dgm:prSet custT="1"/>
      <dgm:spPr/>
      <dgm:t>
        <a:bodyPr/>
        <a:lstStyle/>
        <a:p>
          <a:r>
            <a:rPr lang="en-US" sz="3600" dirty="0"/>
            <a:t>Magnetic accelerators, also called Gauss rifles, combine magnetism and momentum transfer.</a:t>
          </a:r>
        </a:p>
      </dgm:t>
    </dgm:pt>
    <dgm:pt modelId="{AC54227B-80A8-498D-B001-DFDAB153F4F7}" type="parTrans" cxnId="{A4DFD825-7B37-4253-BE61-616A59D9A858}">
      <dgm:prSet/>
      <dgm:spPr/>
      <dgm:t>
        <a:bodyPr/>
        <a:lstStyle/>
        <a:p>
          <a:endParaRPr lang="en-US"/>
        </a:p>
      </dgm:t>
    </dgm:pt>
    <dgm:pt modelId="{6D576E1B-0FF7-4984-8C63-64FBAB80CD03}" type="sibTrans" cxnId="{A4DFD825-7B37-4253-BE61-616A59D9A858}">
      <dgm:prSet/>
      <dgm:spPr/>
      <dgm:t>
        <a:bodyPr/>
        <a:lstStyle/>
        <a:p>
          <a:endParaRPr lang="en-US"/>
        </a:p>
      </dgm:t>
    </dgm:pt>
    <dgm:pt modelId="{D7E139C2-62CF-4200-BBF4-06EC35381F2A}">
      <dgm:prSet custT="1"/>
      <dgm:spPr/>
      <dgm:t>
        <a:bodyPr/>
        <a:lstStyle/>
        <a:p>
          <a:r>
            <a:rPr lang="en-US" sz="3600" dirty="0"/>
            <a:t>A magnet pulls a steel ball forward, increasing its speed before it collides with other balls.</a:t>
          </a:r>
        </a:p>
      </dgm:t>
    </dgm:pt>
    <dgm:pt modelId="{5E6FF780-5EC6-4F9E-A09C-FC2383201571}" type="parTrans" cxnId="{5563605A-50A7-44AB-89A7-23DA27132DE9}">
      <dgm:prSet/>
      <dgm:spPr/>
      <dgm:t>
        <a:bodyPr/>
        <a:lstStyle/>
        <a:p>
          <a:endParaRPr lang="en-US"/>
        </a:p>
      </dgm:t>
    </dgm:pt>
    <dgm:pt modelId="{4ABB7E00-2322-4690-965B-6D6B5AAA89B5}" type="sibTrans" cxnId="{5563605A-50A7-44AB-89A7-23DA27132DE9}">
      <dgm:prSet/>
      <dgm:spPr/>
      <dgm:t>
        <a:bodyPr/>
        <a:lstStyle/>
        <a:p>
          <a:endParaRPr lang="en-US"/>
        </a:p>
      </dgm:t>
    </dgm:pt>
    <dgm:pt modelId="{D10B97F8-6CBF-49BE-91FC-68BC56256E08}">
      <dgm:prSet custT="1"/>
      <dgm:spPr/>
      <dgm:t>
        <a:bodyPr/>
        <a:lstStyle/>
        <a:p>
          <a:r>
            <a:rPr lang="en-US" sz="3600" dirty="0"/>
            <a:t>The final ball launches forward with energy that came from the magnetic field.</a:t>
          </a:r>
        </a:p>
      </dgm:t>
    </dgm:pt>
    <dgm:pt modelId="{141C5F99-72E1-42EC-AFC9-E26F4BD66A8D}" type="parTrans" cxnId="{0E6270F9-E5FB-41FD-8060-84CA0CCF6341}">
      <dgm:prSet/>
      <dgm:spPr/>
      <dgm:t>
        <a:bodyPr/>
        <a:lstStyle/>
        <a:p>
          <a:endParaRPr lang="en-US"/>
        </a:p>
      </dgm:t>
    </dgm:pt>
    <dgm:pt modelId="{07A0175D-6481-45A8-8634-B9535FD634FC}" type="sibTrans" cxnId="{0E6270F9-E5FB-41FD-8060-84CA0CCF6341}">
      <dgm:prSet/>
      <dgm:spPr/>
      <dgm:t>
        <a:bodyPr/>
        <a:lstStyle/>
        <a:p>
          <a:endParaRPr lang="en-US"/>
        </a:p>
      </dgm:t>
    </dgm:pt>
    <dgm:pt modelId="{82B49013-18F9-481E-908E-A7F3A30FC538}" type="pres">
      <dgm:prSet presAssocID="{5842F52E-F69B-4581-BCD8-F9D4DB9F3ACF}" presName="vert0" presStyleCnt="0">
        <dgm:presLayoutVars>
          <dgm:dir/>
          <dgm:animOne val="branch"/>
          <dgm:animLvl val="lvl"/>
        </dgm:presLayoutVars>
      </dgm:prSet>
      <dgm:spPr/>
    </dgm:pt>
    <dgm:pt modelId="{4ADA7490-0316-4687-8CC4-9A79A80C57CC}" type="pres">
      <dgm:prSet presAssocID="{97CBD2DC-CCB6-46ED-8B0B-12156687F003}" presName="thickLine" presStyleLbl="alignNode1" presStyleIdx="0" presStyleCnt="3"/>
      <dgm:spPr/>
    </dgm:pt>
    <dgm:pt modelId="{E9AD0630-1E15-46E2-9337-6AB8EDF9F925}" type="pres">
      <dgm:prSet presAssocID="{97CBD2DC-CCB6-46ED-8B0B-12156687F003}" presName="horz1" presStyleCnt="0"/>
      <dgm:spPr/>
    </dgm:pt>
    <dgm:pt modelId="{85E48586-6C42-4CFC-B423-E28DE09BBE6A}" type="pres">
      <dgm:prSet presAssocID="{97CBD2DC-CCB6-46ED-8B0B-12156687F003}" presName="tx1" presStyleLbl="revTx" presStyleIdx="0" presStyleCnt="3"/>
      <dgm:spPr/>
    </dgm:pt>
    <dgm:pt modelId="{CE5D15C5-C822-4C1F-A84D-7667CA41097E}" type="pres">
      <dgm:prSet presAssocID="{97CBD2DC-CCB6-46ED-8B0B-12156687F003}" presName="vert1" presStyleCnt="0"/>
      <dgm:spPr/>
    </dgm:pt>
    <dgm:pt modelId="{73F326CA-F3C6-40F5-A565-5304F722C5BA}" type="pres">
      <dgm:prSet presAssocID="{D7E139C2-62CF-4200-BBF4-06EC35381F2A}" presName="thickLine" presStyleLbl="alignNode1" presStyleIdx="1" presStyleCnt="3"/>
      <dgm:spPr/>
    </dgm:pt>
    <dgm:pt modelId="{54038CBC-B3B0-4E51-A69C-1B35E26F3729}" type="pres">
      <dgm:prSet presAssocID="{D7E139C2-62CF-4200-BBF4-06EC35381F2A}" presName="horz1" presStyleCnt="0"/>
      <dgm:spPr/>
    </dgm:pt>
    <dgm:pt modelId="{432334A6-2162-486D-8D68-9C18911324EE}" type="pres">
      <dgm:prSet presAssocID="{D7E139C2-62CF-4200-BBF4-06EC35381F2A}" presName="tx1" presStyleLbl="revTx" presStyleIdx="1" presStyleCnt="3"/>
      <dgm:spPr/>
    </dgm:pt>
    <dgm:pt modelId="{2D819F24-1296-4B78-91E2-591F5B4FE66E}" type="pres">
      <dgm:prSet presAssocID="{D7E139C2-62CF-4200-BBF4-06EC35381F2A}" presName="vert1" presStyleCnt="0"/>
      <dgm:spPr/>
    </dgm:pt>
    <dgm:pt modelId="{13B72853-F86C-4FB4-9BDF-44E94AECC194}" type="pres">
      <dgm:prSet presAssocID="{D10B97F8-6CBF-49BE-91FC-68BC56256E08}" presName="thickLine" presStyleLbl="alignNode1" presStyleIdx="2" presStyleCnt="3"/>
      <dgm:spPr/>
    </dgm:pt>
    <dgm:pt modelId="{8199AAD2-1760-48B7-A11F-F377C47D3ED4}" type="pres">
      <dgm:prSet presAssocID="{D10B97F8-6CBF-49BE-91FC-68BC56256E08}" presName="horz1" presStyleCnt="0"/>
      <dgm:spPr/>
    </dgm:pt>
    <dgm:pt modelId="{FFADA96C-A393-4A71-9B4F-20B068449B28}" type="pres">
      <dgm:prSet presAssocID="{D10B97F8-6CBF-49BE-91FC-68BC56256E08}" presName="tx1" presStyleLbl="revTx" presStyleIdx="2" presStyleCnt="3"/>
      <dgm:spPr/>
    </dgm:pt>
    <dgm:pt modelId="{432C5E95-F131-4F56-8873-FB85112E54CA}" type="pres">
      <dgm:prSet presAssocID="{D10B97F8-6CBF-49BE-91FC-68BC56256E08}" presName="vert1" presStyleCnt="0"/>
      <dgm:spPr/>
    </dgm:pt>
  </dgm:ptLst>
  <dgm:cxnLst>
    <dgm:cxn modelId="{A4DFD825-7B37-4253-BE61-616A59D9A858}" srcId="{5842F52E-F69B-4581-BCD8-F9D4DB9F3ACF}" destId="{97CBD2DC-CCB6-46ED-8B0B-12156687F003}" srcOrd="0" destOrd="0" parTransId="{AC54227B-80A8-498D-B001-DFDAB153F4F7}" sibTransId="{6D576E1B-0FF7-4984-8C63-64FBAB80CD03}"/>
    <dgm:cxn modelId="{7DE03927-57BC-4B73-956C-0D3C738511B0}" type="presOf" srcId="{D7E139C2-62CF-4200-BBF4-06EC35381F2A}" destId="{432334A6-2162-486D-8D68-9C18911324EE}" srcOrd="0" destOrd="0" presId="urn:microsoft.com/office/officeart/2008/layout/LinedList"/>
    <dgm:cxn modelId="{3D7AA164-0A48-4342-A484-33482E5CE0A6}" type="presOf" srcId="{97CBD2DC-CCB6-46ED-8B0B-12156687F003}" destId="{85E48586-6C42-4CFC-B423-E28DE09BBE6A}" srcOrd="0" destOrd="0" presId="urn:microsoft.com/office/officeart/2008/layout/LinedList"/>
    <dgm:cxn modelId="{5563605A-50A7-44AB-89A7-23DA27132DE9}" srcId="{5842F52E-F69B-4581-BCD8-F9D4DB9F3ACF}" destId="{D7E139C2-62CF-4200-BBF4-06EC35381F2A}" srcOrd="1" destOrd="0" parTransId="{5E6FF780-5EC6-4F9E-A09C-FC2383201571}" sibTransId="{4ABB7E00-2322-4690-965B-6D6B5AAA89B5}"/>
    <dgm:cxn modelId="{CAC11188-3213-4584-AE83-70F607553AE8}" type="presOf" srcId="{D10B97F8-6CBF-49BE-91FC-68BC56256E08}" destId="{FFADA96C-A393-4A71-9B4F-20B068449B28}" srcOrd="0" destOrd="0" presId="urn:microsoft.com/office/officeart/2008/layout/LinedList"/>
    <dgm:cxn modelId="{8FAF3E8F-BBAB-4A68-B2D4-548B49856C26}" type="presOf" srcId="{5842F52E-F69B-4581-BCD8-F9D4DB9F3ACF}" destId="{82B49013-18F9-481E-908E-A7F3A30FC538}" srcOrd="0" destOrd="0" presId="urn:microsoft.com/office/officeart/2008/layout/LinedList"/>
    <dgm:cxn modelId="{0E6270F9-E5FB-41FD-8060-84CA0CCF6341}" srcId="{5842F52E-F69B-4581-BCD8-F9D4DB9F3ACF}" destId="{D10B97F8-6CBF-49BE-91FC-68BC56256E08}" srcOrd="2" destOrd="0" parTransId="{141C5F99-72E1-42EC-AFC9-E26F4BD66A8D}" sibTransId="{07A0175D-6481-45A8-8634-B9535FD634FC}"/>
    <dgm:cxn modelId="{5100F79C-2F50-44D7-97C7-043BA25BAE19}" type="presParOf" srcId="{82B49013-18F9-481E-908E-A7F3A30FC538}" destId="{4ADA7490-0316-4687-8CC4-9A79A80C57CC}" srcOrd="0" destOrd="0" presId="urn:microsoft.com/office/officeart/2008/layout/LinedList"/>
    <dgm:cxn modelId="{341AC767-C530-4E01-8CFA-53C5A97EF63E}" type="presParOf" srcId="{82B49013-18F9-481E-908E-A7F3A30FC538}" destId="{E9AD0630-1E15-46E2-9337-6AB8EDF9F925}" srcOrd="1" destOrd="0" presId="urn:microsoft.com/office/officeart/2008/layout/LinedList"/>
    <dgm:cxn modelId="{DF3EBB43-6016-4908-84A6-D9B7C9257313}" type="presParOf" srcId="{E9AD0630-1E15-46E2-9337-6AB8EDF9F925}" destId="{85E48586-6C42-4CFC-B423-E28DE09BBE6A}" srcOrd="0" destOrd="0" presId="urn:microsoft.com/office/officeart/2008/layout/LinedList"/>
    <dgm:cxn modelId="{BE07B3F1-1B03-47DD-8C2B-81623BC52C07}" type="presParOf" srcId="{E9AD0630-1E15-46E2-9337-6AB8EDF9F925}" destId="{CE5D15C5-C822-4C1F-A84D-7667CA41097E}" srcOrd="1" destOrd="0" presId="urn:microsoft.com/office/officeart/2008/layout/LinedList"/>
    <dgm:cxn modelId="{2C8E573F-FEB8-42FC-809E-BD3457EACABD}" type="presParOf" srcId="{82B49013-18F9-481E-908E-A7F3A30FC538}" destId="{73F326CA-F3C6-40F5-A565-5304F722C5BA}" srcOrd="2" destOrd="0" presId="urn:microsoft.com/office/officeart/2008/layout/LinedList"/>
    <dgm:cxn modelId="{15C33C6A-7B18-4186-926E-42B35607A706}" type="presParOf" srcId="{82B49013-18F9-481E-908E-A7F3A30FC538}" destId="{54038CBC-B3B0-4E51-A69C-1B35E26F3729}" srcOrd="3" destOrd="0" presId="urn:microsoft.com/office/officeart/2008/layout/LinedList"/>
    <dgm:cxn modelId="{A1F27018-D236-4125-BB47-C41F30FB3909}" type="presParOf" srcId="{54038CBC-B3B0-4E51-A69C-1B35E26F3729}" destId="{432334A6-2162-486D-8D68-9C18911324EE}" srcOrd="0" destOrd="0" presId="urn:microsoft.com/office/officeart/2008/layout/LinedList"/>
    <dgm:cxn modelId="{2583C5F2-2324-446F-A8AE-764CB6A3ECBB}" type="presParOf" srcId="{54038CBC-B3B0-4E51-A69C-1B35E26F3729}" destId="{2D819F24-1296-4B78-91E2-591F5B4FE66E}" srcOrd="1" destOrd="0" presId="urn:microsoft.com/office/officeart/2008/layout/LinedList"/>
    <dgm:cxn modelId="{B72A678E-E576-4A90-ACF7-0CCEB55E4009}" type="presParOf" srcId="{82B49013-18F9-481E-908E-A7F3A30FC538}" destId="{13B72853-F86C-4FB4-9BDF-44E94AECC194}" srcOrd="4" destOrd="0" presId="urn:microsoft.com/office/officeart/2008/layout/LinedList"/>
    <dgm:cxn modelId="{052205F6-6448-47AD-9870-2E26A1EA78B3}" type="presParOf" srcId="{82B49013-18F9-481E-908E-A7F3A30FC538}" destId="{8199AAD2-1760-48B7-A11F-F377C47D3ED4}" srcOrd="5" destOrd="0" presId="urn:microsoft.com/office/officeart/2008/layout/LinedList"/>
    <dgm:cxn modelId="{E16D25D1-5661-4A3F-A4E6-0881C7E36468}" type="presParOf" srcId="{8199AAD2-1760-48B7-A11F-F377C47D3ED4}" destId="{FFADA96C-A393-4A71-9B4F-20B068449B28}" srcOrd="0" destOrd="0" presId="urn:microsoft.com/office/officeart/2008/layout/LinedList"/>
    <dgm:cxn modelId="{9CD310BF-7E0A-4DC5-8862-E920745F3820}" type="presParOf" srcId="{8199AAD2-1760-48B7-A11F-F377C47D3ED4}" destId="{432C5E95-F131-4F56-8873-FB85112E54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990817-2A49-4E10-B988-FF07E19F9FB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B0480E6-E50A-400C-AFCB-02D4ADDCCC7D}">
      <dgm:prSet/>
      <dgm:spPr/>
      <dgm:t>
        <a:bodyPr/>
        <a:lstStyle/>
        <a:p>
          <a:r>
            <a:rPr lang="en-US" dirty="0"/>
            <a:t>The accelerator was built using strong neodymium magnets and steel balls.</a:t>
          </a:r>
        </a:p>
      </dgm:t>
    </dgm:pt>
    <dgm:pt modelId="{3D744F66-1C01-470B-B65A-3B9789B4F2CF}" type="parTrans" cxnId="{4DC58E92-7CA2-406A-9277-2D04D35FFCAA}">
      <dgm:prSet/>
      <dgm:spPr/>
      <dgm:t>
        <a:bodyPr/>
        <a:lstStyle/>
        <a:p>
          <a:endParaRPr lang="en-US"/>
        </a:p>
      </dgm:t>
    </dgm:pt>
    <dgm:pt modelId="{D8A8611E-1B3B-4E86-A15B-27FCA3C67A89}" type="sibTrans" cxnId="{4DC58E92-7CA2-406A-9277-2D04D35FFCAA}">
      <dgm:prSet/>
      <dgm:spPr/>
      <dgm:t>
        <a:bodyPr/>
        <a:lstStyle/>
        <a:p>
          <a:endParaRPr lang="en-US"/>
        </a:p>
      </dgm:t>
    </dgm:pt>
    <dgm:pt modelId="{1537969F-C331-44F5-AC10-A08695801B8F}">
      <dgm:prSet/>
      <dgm:spPr/>
      <dgm:t>
        <a:bodyPr/>
        <a:lstStyle/>
        <a:p>
          <a:r>
            <a:rPr lang="en-CA"/>
            <a:t>A floorboard gap </a:t>
          </a:r>
          <a:r>
            <a:rPr lang="en-US"/>
            <a:t>was used to guide the ball’s motion and reduce friction.</a:t>
          </a:r>
        </a:p>
      </dgm:t>
    </dgm:pt>
    <dgm:pt modelId="{98D4E7F8-30FF-4812-9252-FEA77973B667}" type="parTrans" cxnId="{E2D1E8E6-53FB-4C46-BC41-A1FBABF739E2}">
      <dgm:prSet/>
      <dgm:spPr/>
      <dgm:t>
        <a:bodyPr/>
        <a:lstStyle/>
        <a:p>
          <a:endParaRPr lang="en-US"/>
        </a:p>
      </dgm:t>
    </dgm:pt>
    <dgm:pt modelId="{0F8A7BA1-AE8A-4737-87C2-47B9504E33F1}" type="sibTrans" cxnId="{E2D1E8E6-53FB-4C46-BC41-A1FBABF739E2}">
      <dgm:prSet/>
      <dgm:spPr/>
      <dgm:t>
        <a:bodyPr/>
        <a:lstStyle/>
        <a:p>
          <a:endParaRPr lang="en-US"/>
        </a:p>
      </dgm:t>
    </dgm:pt>
    <dgm:pt modelId="{05457B75-FF1E-47FC-BEA7-D0CC7FE8215F}">
      <dgm:prSet/>
      <dgm:spPr/>
      <dgm:t>
        <a:bodyPr/>
        <a:lstStyle/>
        <a:p>
          <a:r>
            <a:rPr lang="en-US"/>
            <a:t>A foam stopper was placed at the end to safely stop the ball after launch.</a:t>
          </a:r>
        </a:p>
      </dgm:t>
    </dgm:pt>
    <dgm:pt modelId="{9E47B5C2-3B3C-4967-B99D-F1FDC5DB6AB4}" type="parTrans" cxnId="{E5E1EA78-1AE5-4231-B3E3-BB7CDF0B066D}">
      <dgm:prSet/>
      <dgm:spPr/>
      <dgm:t>
        <a:bodyPr/>
        <a:lstStyle/>
        <a:p>
          <a:endParaRPr lang="en-US"/>
        </a:p>
      </dgm:t>
    </dgm:pt>
    <dgm:pt modelId="{866F2208-5219-4D4B-A898-5FA82F7C8AAF}" type="sibTrans" cxnId="{E5E1EA78-1AE5-4231-B3E3-BB7CDF0B066D}">
      <dgm:prSet/>
      <dgm:spPr/>
      <dgm:t>
        <a:bodyPr/>
        <a:lstStyle/>
        <a:p>
          <a:endParaRPr lang="en-US"/>
        </a:p>
      </dgm:t>
    </dgm:pt>
    <dgm:pt modelId="{DFD1202C-AC5D-4C8A-B88D-8FCB33F440DC}" type="pres">
      <dgm:prSet presAssocID="{1E990817-2A49-4E10-B988-FF07E19F9FBC}" presName="vert0" presStyleCnt="0">
        <dgm:presLayoutVars>
          <dgm:dir/>
          <dgm:animOne val="branch"/>
          <dgm:animLvl val="lvl"/>
        </dgm:presLayoutVars>
      </dgm:prSet>
      <dgm:spPr/>
    </dgm:pt>
    <dgm:pt modelId="{0EB0CF9E-FFB2-489C-9E7C-320E3811B23A}" type="pres">
      <dgm:prSet presAssocID="{7B0480E6-E50A-400C-AFCB-02D4ADDCCC7D}" presName="thickLine" presStyleLbl="alignNode1" presStyleIdx="0" presStyleCnt="3"/>
      <dgm:spPr/>
    </dgm:pt>
    <dgm:pt modelId="{D8342A66-5546-42B9-9BC6-C3A0FB41C217}" type="pres">
      <dgm:prSet presAssocID="{7B0480E6-E50A-400C-AFCB-02D4ADDCCC7D}" presName="horz1" presStyleCnt="0"/>
      <dgm:spPr/>
    </dgm:pt>
    <dgm:pt modelId="{B4DF78CA-64BE-4FD8-A175-007626454393}" type="pres">
      <dgm:prSet presAssocID="{7B0480E6-E50A-400C-AFCB-02D4ADDCCC7D}" presName="tx1" presStyleLbl="revTx" presStyleIdx="0" presStyleCnt="3"/>
      <dgm:spPr/>
    </dgm:pt>
    <dgm:pt modelId="{C341C9D2-EFF3-46FA-916B-6740480FAECF}" type="pres">
      <dgm:prSet presAssocID="{7B0480E6-E50A-400C-AFCB-02D4ADDCCC7D}" presName="vert1" presStyleCnt="0"/>
      <dgm:spPr/>
    </dgm:pt>
    <dgm:pt modelId="{B02DBC16-B438-4E1B-98DA-52C572F9C486}" type="pres">
      <dgm:prSet presAssocID="{1537969F-C331-44F5-AC10-A08695801B8F}" presName="thickLine" presStyleLbl="alignNode1" presStyleIdx="1" presStyleCnt="3"/>
      <dgm:spPr/>
    </dgm:pt>
    <dgm:pt modelId="{598FFDEA-9E55-474F-9E5E-094A3985C0B7}" type="pres">
      <dgm:prSet presAssocID="{1537969F-C331-44F5-AC10-A08695801B8F}" presName="horz1" presStyleCnt="0"/>
      <dgm:spPr/>
    </dgm:pt>
    <dgm:pt modelId="{B879211F-E3F8-4D92-B56D-83E454610827}" type="pres">
      <dgm:prSet presAssocID="{1537969F-C331-44F5-AC10-A08695801B8F}" presName="tx1" presStyleLbl="revTx" presStyleIdx="1" presStyleCnt="3"/>
      <dgm:spPr/>
    </dgm:pt>
    <dgm:pt modelId="{37533D9A-C05D-414C-A022-8D097748205E}" type="pres">
      <dgm:prSet presAssocID="{1537969F-C331-44F5-AC10-A08695801B8F}" presName="vert1" presStyleCnt="0"/>
      <dgm:spPr/>
    </dgm:pt>
    <dgm:pt modelId="{BE0D5118-2FDE-4B8F-9FE8-15F6BD093CCC}" type="pres">
      <dgm:prSet presAssocID="{05457B75-FF1E-47FC-BEA7-D0CC7FE8215F}" presName="thickLine" presStyleLbl="alignNode1" presStyleIdx="2" presStyleCnt="3"/>
      <dgm:spPr/>
    </dgm:pt>
    <dgm:pt modelId="{72F64275-790F-47B5-8B07-BAEDB2A1936B}" type="pres">
      <dgm:prSet presAssocID="{05457B75-FF1E-47FC-BEA7-D0CC7FE8215F}" presName="horz1" presStyleCnt="0"/>
      <dgm:spPr/>
    </dgm:pt>
    <dgm:pt modelId="{FBD8B181-D53E-4A95-B2D2-52BB47816A61}" type="pres">
      <dgm:prSet presAssocID="{05457B75-FF1E-47FC-BEA7-D0CC7FE8215F}" presName="tx1" presStyleLbl="revTx" presStyleIdx="2" presStyleCnt="3"/>
      <dgm:spPr/>
    </dgm:pt>
    <dgm:pt modelId="{BB04A408-B52A-4644-B4BC-711A1ACB1BF6}" type="pres">
      <dgm:prSet presAssocID="{05457B75-FF1E-47FC-BEA7-D0CC7FE8215F}" presName="vert1" presStyleCnt="0"/>
      <dgm:spPr/>
    </dgm:pt>
  </dgm:ptLst>
  <dgm:cxnLst>
    <dgm:cxn modelId="{FC9AE941-D97A-45CC-9343-B2FE4E1944F4}" type="presOf" srcId="{1537969F-C331-44F5-AC10-A08695801B8F}" destId="{B879211F-E3F8-4D92-B56D-83E454610827}" srcOrd="0" destOrd="0" presId="urn:microsoft.com/office/officeart/2008/layout/LinedList"/>
    <dgm:cxn modelId="{E5E1EA78-1AE5-4231-B3E3-BB7CDF0B066D}" srcId="{1E990817-2A49-4E10-B988-FF07E19F9FBC}" destId="{05457B75-FF1E-47FC-BEA7-D0CC7FE8215F}" srcOrd="2" destOrd="0" parTransId="{9E47B5C2-3B3C-4967-B99D-F1FDC5DB6AB4}" sibTransId="{866F2208-5219-4D4B-A898-5FA82F7C8AAF}"/>
    <dgm:cxn modelId="{4DC58E92-7CA2-406A-9277-2D04D35FFCAA}" srcId="{1E990817-2A49-4E10-B988-FF07E19F9FBC}" destId="{7B0480E6-E50A-400C-AFCB-02D4ADDCCC7D}" srcOrd="0" destOrd="0" parTransId="{3D744F66-1C01-470B-B65A-3B9789B4F2CF}" sibTransId="{D8A8611E-1B3B-4E86-A15B-27FCA3C67A89}"/>
    <dgm:cxn modelId="{4DC56B9A-97F8-448F-ACD6-FA1FC346503B}" type="presOf" srcId="{7B0480E6-E50A-400C-AFCB-02D4ADDCCC7D}" destId="{B4DF78CA-64BE-4FD8-A175-007626454393}" srcOrd="0" destOrd="0" presId="urn:microsoft.com/office/officeart/2008/layout/LinedList"/>
    <dgm:cxn modelId="{47A99AB3-3687-425C-B55B-0EE3B1BEC3A2}" type="presOf" srcId="{05457B75-FF1E-47FC-BEA7-D0CC7FE8215F}" destId="{FBD8B181-D53E-4A95-B2D2-52BB47816A61}" srcOrd="0" destOrd="0" presId="urn:microsoft.com/office/officeart/2008/layout/LinedList"/>
    <dgm:cxn modelId="{E2D1E8E6-53FB-4C46-BC41-A1FBABF739E2}" srcId="{1E990817-2A49-4E10-B988-FF07E19F9FBC}" destId="{1537969F-C331-44F5-AC10-A08695801B8F}" srcOrd="1" destOrd="0" parTransId="{98D4E7F8-30FF-4812-9252-FEA77973B667}" sibTransId="{0F8A7BA1-AE8A-4737-87C2-47B9504E33F1}"/>
    <dgm:cxn modelId="{59DB48E8-4E09-4981-B8FB-E444133823A5}" type="presOf" srcId="{1E990817-2A49-4E10-B988-FF07E19F9FBC}" destId="{DFD1202C-AC5D-4C8A-B88D-8FCB33F440DC}" srcOrd="0" destOrd="0" presId="urn:microsoft.com/office/officeart/2008/layout/LinedList"/>
    <dgm:cxn modelId="{043EC082-6939-45E2-8569-0BF085D282FC}" type="presParOf" srcId="{DFD1202C-AC5D-4C8A-B88D-8FCB33F440DC}" destId="{0EB0CF9E-FFB2-489C-9E7C-320E3811B23A}" srcOrd="0" destOrd="0" presId="urn:microsoft.com/office/officeart/2008/layout/LinedList"/>
    <dgm:cxn modelId="{EEA51E73-3EDD-4F55-9107-071DC93951DD}" type="presParOf" srcId="{DFD1202C-AC5D-4C8A-B88D-8FCB33F440DC}" destId="{D8342A66-5546-42B9-9BC6-C3A0FB41C217}" srcOrd="1" destOrd="0" presId="urn:microsoft.com/office/officeart/2008/layout/LinedList"/>
    <dgm:cxn modelId="{39254D01-A5A4-4009-A88E-10771E6D43F9}" type="presParOf" srcId="{D8342A66-5546-42B9-9BC6-C3A0FB41C217}" destId="{B4DF78CA-64BE-4FD8-A175-007626454393}" srcOrd="0" destOrd="0" presId="urn:microsoft.com/office/officeart/2008/layout/LinedList"/>
    <dgm:cxn modelId="{9C7AB2BA-3756-4693-80D5-C786ED761430}" type="presParOf" srcId="{D8342A66-5546-42B9-9BC6-C3A0FB41C217}" destId="{C341C9D2-EFF3-46FA-916B-6740480FAECF}" srcOrd="1" destOrd="0" presId="urn:microsoft.com/office/officeart/2008/layout/LinedList"/>
    <dgm:cxn modelId="{3B6A83EE-39F2-45FE-8ECD-896FBD2A95D6}" type="presParOf" srcId="{DFD1202C-AC5D-4C8A-B88D-8FCB33F440DC}" destId="{B02DBC16-B438-4E1B-98DA-52C572F9C486}" srcOrd="2" destOrd="0" presId="urn:microsoft.com/office/officeart/2008/layout/LinedList"/>
    <dgm:cxn modelId="{3B6A42BB-0CE2-4078-9FF7-B9CA12987827}" type="presParOf" srcId="{DFD1202C-AC5D-4C8A-B88D-8FCB33F440DC}" destId="{598FFDEA-9E55-474F-9E5E-094A3985C0B7}" srcOrd="3" destOrd="0" presId="urn:microsoft.com/office/officeart/2008/layout/LinedList"/>
    <dgm:cxn modelId="{0692A9A8-4564-4745-BBD8-406CE3CF280A}" type="presParOf" srcId="{598FFDEA-9E55-474F-9E5E-094A3985C0B7}" destId="{B879211F-E3F8-4D92-B56D-83E454610827}" srcOrd="0" destOrd="0" presId="urn:microsoft.com/office/officeart/2008/layout/LinedList"/>
    <dgm:cxn modelId="{B3FB468B-46CC-4589-9390-165ABA318876}" type="presParOf" srcId="{598FFDEA-9E55-474F-9E5E-094A3985C0B7}" destId="{37533D9A-C05D-414C-A022-8D097748205E}" srcOrd="1" destOrd="0" presId="urn:microsoft.com/office/officeart/2008/layout/LinedList"/>
    <dgm:cxn modelId="{04203969-F827-433E-AF1B-B70DBE7072EE}" type="presParOf" srcId="{DFD1202C-AC5D-4C8A-B88D-8FCB33F440DC}" destId="{BE0D5118-2FDE-4B8F-9FE8-15F6BD093CCC}" srcOrd="4" destOrd="0" presId="urn:microsoft.com/office/officeart/2008/layout/LinedList"/>
    <dgm:cxn modelId="{88AD4C6A-758E-4872-9FF5-4A4D75422793}" type="presParOf" srcId="{DFD1202C-AC5D-4C8A-B88D-8FCB33F440DC}" destId="{72F64275-790F-47B5-8B07-BAEDB2A1936B}" srcOrd="5" destOrd="0" presId="urn:microsoft.com/office/officeart/2008/layout/LinedList"/>
    <dgm:cxn modelId="{51B81802-21BC-40A4-8956-898196D2187C}" type="presParOf" srcId="{72F64275-790F-47B5-8B07-BAEDB2A1936B}" destId="{FBD8B181-D53E-4A95-B2D2-52BB47816A61}" srcOrd="0" destOrd="0" presId="urn:microsoft.com/office/officeart/2008/layout/LinedList"/>
    <dgm:cxn modelId="{D998920D-72DD-4B79-8291-1E0F5DA314A8}" type="presParOf" srcId="{72F64275-790F-47B5-8B07-BAEDB2A1936B}" destId="{BB04A408-B52A-4644-B4BC-711A1ACB1B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0019F4-C24F-41D9-A6D9-DA876DD9D89A}" type="doc">
      <dgm:prSet loTypeId="urn:microsoft.com/office/officeart/2005/8/layout/vList4" loCatId="list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38AA12A-01FF-4360-92A6-C8944B102B38}">
      <dgm:prSet custT="1"/>
      <dgm:spPr>
        <a:solidFill>
          <a:schemeClr val="tx1"/>
        </a:solidFill>
      </dgm:spPr>
      <dgm:t>
        <a:bodyPr/>
        <a:lstStyle/>
        <a:p>
          <a:r>
            <a:rPr lang="en-US" sz="3600" dirty="0"/>
            <a:t>The dependent variable was the speed that the exit ball traveled after leaving the accelerator.</a:t>
          </a:r>
        </a:p>
      </dgm:t>
    </dgm:pt>
    <dgm:pt modelId="{284D37B9-91DE-4775-9580-9549F92B91B4}" type="parTrans" cxnId="{A232EA57-9599-4177-AB5E-D395882E8133}">
      <dgm:prSet/>
      <dgm:spPr/>
      <dgm:t>
        <a:bodyPr/>
        <a:lstStyle/>
        <a:p>
          <a:endParaRPr lang="en-US"/>
        </a:p>
      </dgm:t>
    </dgm:pt>
    <dgm:pt modelId="{45CEE222-602F-477C-8221-07091C2ED206}" type="sibTrans" cxnId="{A232EA57-9599-4177-AB5E-D395882E8133}">
      <dgm:prSet/>
      <dgm:spPr/>
      <dgm:t>
        <a:bodyPr/>
        <a:lstStyle/>
        <a:p>
          <a:endParaRPr lang="en-US"/>
        </a:p>
      </dgm:t>
    </dgm:pt>
    <dgm:pt modelId="{94733C79-71CE-4168-A83F-44D1AF2F663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600" dirty="0"/>
            <a:t>Speed shows how much kinetic energy the ball had during the launch.</a:t>
          </a:r>
        </a:p>
      </dgm:t>
    </dgm:pt>
    <dgm:pt modelId="{6EAFD73B-5657-48F5-A8B7-AECE9CA63142}" type="parTrans" cxnId="{DEAE513F-9F67-4C78-9D37-15CB8F14C394}">
      <dgm:prSet/>
      <dgm:spPr/>
      <dgm:t>
        <a:bodyPr/>
        <a:lstStyle/>
        <a:p>
          <a:endParaRPr lang="en-US"/>
        </a:p>
      </dgm:t>
    </dgm:pt>
    <dgm:pt modelId="{89CCB658-9D63-4637-B975-310B3D001297}" type="sibTrans" cxnId="{DEAE513F-9F67-4C78-9D37-15CB8F14C394}">
      <dgm:prSet/>
      <dgm:spPr/>
      <dgm:t>
        <a:bodyPr/>
        <a:lstStyle/>
        <a:p>
          <a:endParaRPr lang="en-US"/>
        </a:p>
      </dgm:t>
    </dgm:pt>
    <dgm:pt modelId="{D49A2685-6EB8-4F6A-86A5-407E102B64FC}">
      <dgm:prSet custT="1"/>
      <dgm:spPr>
        <a:solidFill>
          <a:schemeClr val="accent5"/>
        </a:solidFill>
      </dgm:spPr>
      <dgm:t>
        <a:bodyPr/>
        <a:lstStyle/>
        <a:p>
          <a:r>
            <a:rPr lang="en-US" sz="3600" dirty="0"/>
            <a:t>Greater Speed means a more powerful and efficient design.</a:t>
          </a:r>
        </a:p>
      </dgm:t>
    </dgm:pt>
    <dgm:pt modelId="{C290CC33-7A57-45B6-A37A-CE1749F8A645}" type="parTrans" cxnId="{9AF8F75D-7EA6-4E4D-AE28-B6078E21AFF9}">
      <dgm:prSet/>
      <dgm:spPr/>
      <dgm:t>
        <a:bodyPr/>
        <a:lstStyle/>
        <a:p>
          <a:endParaRPr lang="en-US"/>
        </a:p>
      </dgm:t>
    </dgm:pt>
    <dgm:pt modelId="{EE2F71BE-80E0-4F70-A0E9-F473BD000336}" type="sibTrans" cxnId="{9AF8F75D-7EA6-4E4D-AE28-B6078E21AFF9}">
      <dgm:prSet/>
      <dgm:spPr/>
      <dgm:t>
        <a:bodyPr/>
        <a:lstStyle/>
        <a:p>
          <a:endParaRPr lang="en-US"/>
        </a:p>
      </dgm:t>
    </dgm:pt>
    <dgm:pt modelId="{6488714C-032F-4635-A372-62EC3D1E2876}" type="pres">
      <dgm:prSet presAssocID="{0F0019F4-C24F-41D9-A6D9-DA876DD9D89A}" presName="linear" presStyleCnt="0">
        <dgm:presLayoutVars>
          <dgm:dir/>
          <dgm:resizeHandles val="exact"/>
        </dgm:presLayoutVars>
      </dgm:prSet>
      <dgm:spPr/>
    </dgm:pt>
    <dgm:pt modelId="{24B75958-610B-4E25-B3F9-EE4D67FB1441}" type="pres">
      <dgm:prSet presAssocID="{238AA12A-01FF-4360-92A6-C8944B102B38}" presName="comp" presStyleCnt="0"/>
      <dgm:spPr/>
    </dgm:pt>
    <dgm:pt modelId="{3493A04D-57AD-485B-A9A2-654197A5D56A}" type="pres">
      <dgm:prSet presAssocID="{238AA12A-01FF-4360-92A6-C8944B102B38}" presName="box" presStyleLbl="node1" presStyleIdx="0" presStyleCnt="3"/>
      <dgm:spPr/>
    </dgm:pt>
    <dgm:pt modelId="{421F7D69-E49D-40B9-986B-3642DECBC8DE}" type="pres">
      <dgm:prSet presAssocID="{238AA12A-01FF-4360-92A6-C8944B102B38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64AFC578-90E1-4089-815D-7E803F537B7B}" type="pres">
      <dgm:prSet presAssocID="{238AA12A-01FF-4360-92A6-C8944B102B38}" presName="text" presStyleLbl="node1" presStyleIdx="0" presStyleCnt="3">
        <dgm:presLayoutVars>
          <dgm:bulletEnabled val="1"/>
        </dgm:presLayoutVars>
      </dgm:prSet>
      <dgm:spPr/>
    </dgm:pt>
    <dgm:pt modelId="{CEC73BF2-2B6D-4EF4-B8B4-7087F942E220}" type="pres">
      <dgm:prSet presAssocID="{45CEE222-602F-477C-8221-07091C2ED206}" presName="spacer" presStyleCnt="0"/>
      <dgm:spPr/>
    </dgm:pt>
    <dgm:pt modelId="{2E3809A0-9FBC-4FD9-AE41-783ED878020B}" type="pres">
      <dgm:prSet presAssocID="{94733C79-71CE-4168-A83F-44D1AF2F663C}" presName="comp" presStyleCnt="0"/>
      <dgm:spPr/>
    </dgm:pt>
    <dgm:pt modelId="{15F488A6-5161-4C09-9908-D7412662CDB3}" type="pres">
      <dgm:prSet presAssocID="{94733C79-71CE-4168-A83F-44D1AF2F663C}" presName="box" presStyleLbl="node1" presStyleIdx="1" presStyleCnt="3"/>
      <dgm:spPr/>
    </dgm:pt>
    <dgm:pt modelId="{30F7DE1E-F77C-4FBB-9BB1-31480D2481F3}" type="pres">
      <dgm:prSet presAssocID="{94733C79-71CE-4168-A83F-44D1AF2F663C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et"/>
        </a:ext>
      </dgm:extLst>
    </dgm:pt>
    <dgm:pt modelId="{1A91897A-0434-43A2-AF7F-75CD062BD235}" type="pres">
      <dgm:prSet presAssocID="{94733C79-71CE-4168-A83F-44D1AF2F663C}" presName="text" presStyleLbl="node1" presStyleIdx="1" presStyleCnt="3">
        <dgm:presLayoutVars>
          <dgm:bulletEnabled val="1"/>
        </dgm:presLayoutVars>
      </dgm:prSet>
      <dgm:spPr/>
    </dgm:pt>
    <dgm:pt modelId="{0C6A0884-10CE-4C2A-A004-2DA7A56AEC3F}" type="pres">
      <dgm:prSet presAssocID="{89CCB658-9D63-4637-B975-310B3D001297}" presName="spacer" presStyleCnt="0"/>
      <dgm:spPr/>
    </dgm:pt>
    <dgm:pt modelId="{03EFE4EF-4FE0-4A0C-ABE0-5BB401255D5B}" type="pres">
      <dgm:prSet presAssocID="{D49A2685-6EB8-4F6A-86A5-407E102B64FC}" presName="comp" presStyleCnt="0"/>
      <dgm:spPr/>
    </dgm:pt>
    <dgm:pt modelId="{878E8302-C0D8-4DDD-BC7C-F2D0CF183CF0}" type="pres">
      <dgm:prSet presAssocID="{D49A2685-6EB8-4F6A-86A5-407E102B64FC}" presName="box" presStyleLbl="node1" presStyleIdx="2" presStyleCnt="3"/>
      <dgm:spPr/>
    </dgm:pt>
    <dgm:pt modelId="{41EFD31F-157B-4C54-8180-585D0EBCCB10}" type="pres">
      <dgm:prSet presAssocID="{D49A2685-6EB8-4F6A-86A5-407E102B64FC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1203FFD6-883C-4C94-B741-6F3CB522E708}" type="pres">
      <dgm:prSet presAssocID="{D49A2685-6EB8-4F6A-86A5-407E102B64FC}" presName="text" presStyleLbl="node1" presStyleIdx="2" presStyleCnt="3">
        <dgm:presLayoutVars>
          <dgm:bulletEnabled val="1"/>
        </dgm:presLayoutVars>
      </dgm:prSet>
      <dgm:spPr/>
    </dgm:pt>
  </dgm:ptLst>
  <dgm:cxnLst>
    <dgm:cxn modelId="{CB7F2C1C-2D98-4C32-AE63-8A8C2A743DEF}" type="presOf" srcId="{0F0019F4-C24F-41D9-A6D9-DA876DD9D89A}" destId="{6488714C-032F-4635-A372-62EC3D1E2876}" srcOrd="0" destOrd="0" presId="urn:microsoft.com/office/officeart/2005/8/layout/vList4"/>
    <dgm:cxn modelId="{9A9A741D-D3D8-44B4-841F-7A93C421769C}" type="presOf" srcId="{94733C79-71CE-4168-A83F-44D1AF2F663C}" destId="{1A91897A-0434-43A2-AF7F-75CD062BD235}" srcOrd="1" destOrd="0" presId="urn:microsoft.com/office/officeart/2005/8/layout/vList4"/>
    <dgm:cxn modelId="{00E29B32-65EB-43C7-8BF5-97FB30C68DA3}" type="presOf" srcId="{238AA12A-01FF-4360-92A6-C8944B102B38}" destId="{64AFC578-90E1-4089-815D-7E803F537B7B}" srcOrd="1" destOrd="0" presId="urn:microsoft.com/office/officeart/2005/8/layout/vList4"/>
    <dgm:cxn modelId="{DEAE513F-9F67-4C78-9D37-15CB8F14C394}" srcId="{0F0019F4-C24F-41D9-A6D9-DA876DD9D89A}" destId="{94733C79-71CE-4168-A83F-44D1AF2F663C}" srcOrd="1" destOrd="0" parTransId="{6EAFD73B-5657-48F5-A8B7-AECE9CA63142}" sibTransId="{89CCB658-9D63-4637-B975-310B3D001297}"/>
    <dgm:cxn modelId="{9AF8F75D-7EA6-4E4D-AE28-B6078E21AFF9}" srcId="{0F0019F4-C24F-41D9-A6D9-DA876DD9D89A}" destId="{D49A2685-6EB8-4F6A-86A5-407E102B64FC}" srcOrd="2" destOrd="0" parTransId="{C290CC33-7A57-45B6-A37A-CE1749F8A645}" sibTransId="{EE2F71BE-80E0-4F70-A0E9-F473BD000336}"/>
    <dgm:cxn modelId="{2E16A34B-FD59-4335-889C-E118464741AB}" type="presOf" srcId="{D49A2685-6EB8-4F6A-86A5-407E102B64FC}" destId="{878E8302-C0D8-4DDD-BC7C-F2D0CF183CF0}" srcOrd="0" destOrd="0" presId="urn:microsoft.com/office/officeart/2005/8/layout/vList4"/>
    <dgm:cxn modelId="{A232EA57-9599-4177-AB5E-D395882E8133}" srcId="{0F0019F4-C24F-41D9-A6D9-DA876DD9D89A}" destId="{238AA12A-01FF-4360-92A6-C8944B102B38}" srcOrd="0" destOrd="0" parTransId="{284D37B9-91DE-4775-9580-9549F92B91B4}" sibTransId="{45CEE222-602F-477C-8221-07091C2ED206}"/>
    <dgm:cxn modelId="{92F420AF-13B6-4001-9A3B-43D9B2B798CC}" type="presOf" srcId="{D49A2685-6EB8-4F6A-86A5-407E102B64FC}" destId="{1203FFD6-883C-4C94-B741-6F3CB522E708}" srcOrd="1" destOrd="0" presId="urn:microsoft.com/office/officeart/2005/8/layout/vList4"/>
    <dgm:cxn modelId="{B7FC08D6-1CD8-4732-BEDA-E8DCFCBD96A6}" type="presOf" srcId="{94733C79-71CE-4168-A83F-44D1AF2F663C}" destId="{15F488A6-5161-4C09-9908-D7412662CDB3}" srcOrd="0" destOrd="0" presId="urn:microsoft.com/office/officeart/2005/8/layout/vList4"/>
    <dgm:cxn modelId="{4E6C8BFB-5C38-4D43-9654-AA6039E02CA7}" type="presOf" srcId="{238AA12A-01FF-4360-92A6-C8944B102B38}" destId="{3493A04D-57AD-485B-A9A2-654197A5D56A}" srcOrd="0" destOrd="0" presId="urn:microsoft.com/office/officeart/2005/8/layout/vList4"/>
    <dgm:cxn modelId="{F55FF3B0-E806-4165-945A-FEF9E3CC06B0}" type="presParOf" srcId="{6488714C-032F-4635-A372-62EC3D1E2876}" destId="{24B75958-610B-4E25-B3F9-EE4D67FB1441}" srcOrd="0" destOrd="0" presId="urn:microsoft.com/office/officeart/2005/8/layout/vList4"/>
    <dgm:cxn modelId="{F4494C97-A0E0-4331-9ACF-66DDC8C3E916}" type="presParOf" srcId="{24B75958-610B-4E25-B3F9-EE4D67FB1441}" destId="{3493A04D-57AD-485B-A9A2-654197A5D56A}" srcOrd="0" destOrd="0" presId="urn:microsoft.com/office/officeart/2005/8/layout/vList4"/>
    <dgm:cxn modelId="{5AC1F000-B750-4BFB-A1B5-7C8714C087CD}" type="presParOf" srcId="{24B75958-610B-4E25-B3F9-EE4D67FB1441}" destId="{421F7D69-E49D-40B9-986B-3642DECBC8DE}" srcOrd="1" destOrd="0" presId="urn:microsoft.com/office/officeart/2005/8/layout/vList4"/>
    <dgm:cxn modelId="{7A00ADD4-ED7D-4303-B852-642F90C1DDAD}" type="presParOf" srcId="{24B75958-610B-4E25-B3F9-EE4D67FB1441}" destId="{64AFC578-90E1-4089-815D-7E803F537B7B}" srcOrd="2" destOrd="0" presId="urn:microsoft.com/office/officeart/2005/8/layout/vList4"/>
    <dgm:cxn modelId="{AA4B0D3A-080F-408B-AF94-D9FF50E10240}" type="presParOf" srcId="{6488714C-032F-4635-A372-62EC3D1E2876}" destId="{CEC73BF2-2B6D-4EF4-B8B4-7087F942E220}" srcOrd="1" destOrd="0" presId="urn:microsoft.com/office/officeart/2005/8/layout/vList4"/>
    <dgm:cxn modelId="{28F39B42-7484-4691-BE5A-3962261D2F68}" type="presParOf" srcId="{6488714C-032F-4635-A372-62EC3D1E2876}" destId="{2E3809A0-9FBC-4FD9-AE41-783ED878020B}" srcOrd="2" destOrd="0" presId="urn:microsoft.com/office/officeart/2005/8/layout/vList4"/>
    <dgm:cxn modelId="{85F4CC2B-1734-450E-9DC7-D546597EE18B}" type="presParOf" srcId="{2E3809A0-9FBC-4FD9-AE41-783ED878020B}" destId="{15F488A6-5161-4C09-9908-D7412662CDB3}" srcOrd="0" destOrd="0" presId="urn:microsoft.com/office/officeart/2005/8/layout/vList4"/>
    <dgm:cxn modelId="{7C7BE3AB-A996-4653-9600-D2D01F1CCFC0}" type="presParOf" srcId="{2E3809A0-9FBC-4FD9-AE41-783ED878020B}" destId="{30F7DE1E-F77C-4FBB-9BB1-31480D2481F3}" srcOrd="1" destOrd="0" presId="urn:microsoft.com/office/officeart/2005/8/layout/vList4"/>
    <dgm:cxn modelId="{A934C3B7-5998-4147-8F6E-3F1E6455DC51}" type="presParOf" srcId="{2E3809A0-9FBC-4FD9-AE41-783ED878020B}" destId="{1A91897A-0434-43A2-AF7F-75CD062BD235}" srcOrd="2" destOrd="0" presId="urn:microsoft.com/office/officeart/2005/8/layout/vList4"/>
    <dgm:cxn modelId="{1B2E2C23-9C0A-4064-BD07-7720A383E02B}" type="presParOf" srcId="{6488714C-032F-4635-A372-62EC3D1E2876}" destId="{0C6A0884-10CE-4C2A-A004-2DA7A56AEC3F}" srcOrd="3" destOrd="0" presId="urn:microsoft.com/office/officeart/2005/8/layout/vList4"/>
    <dgm:cxn modelId="{4ABEF5A8-19FD-4769-BA1E-70F3A84EB3CF}" type="presParOf" srcId="{6488714C-032F-4635-A372-62EC3D1E2876}" destId="{03EFE4EF-4FE0-4A0C-ABE0-5BB401255D5B}" srcOrd="4" destOrd="0" presId="urn:microsoft.com/office/officeart/2005/8/layout/vList4"/>
    <dgm:cxn modelId="{D01962E3-5345-476B-A5E7-A937CB1DAC5F}" type="presParOf" srcId="{03EFE4EF-4FE0-4A0C-ABE0-5BB401255D5B}" destId="{878E8302-C0D8-4DDD-BC7C-F2D0CF183CF0}" srcOrd="0" destOrd="0" presId="urn:microsoft.com/office/officeart/2005/8/layout/vList4"/>
    <dgm:cxn modelId="{180DC59D-9837-42E9-9E70-5CBF0260FAE9}" type="presParOf" srcId="{03EFE4EF-4FE0-4A0C-ABE0-5BB401255D5B}" destId="{41EFD31F-157B-4C54-8180-585D0EBCCB10}" srcOrd="1" destOrd="0" presId="urn:microsoft.com/office/officeart/2005/8/layout/vList4"/>
    <dgm:cxn modelId="{803142C1-8538-4538-B35B-FA3BD60738F4}" type="presParOf" srcId="{03EFE4EF-4FE0-4A0C-ABE0-5BB401255D5B}" destId="{1203FFD6-883C-4C94-B741-6F3CB522E70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388D6D-1EDF-41F5-A234-1E6BD28EE15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134E2A5-C2CE-48D9-BB15-0DE433CF6996}">
      <dgm:prSet custT="1"/>
      <dgm:spPr/>
      <dgm:t>
        <a:bodyPr/>
        <a:lstStyle/>
        <a:p>
          <a:r>
            <a:rPr lang="en-US" sz="3600" dirty="0"/>
            <a:t>A successful design needed to launch the ball consistently every time.</a:t>
          </a:r>
        </a:p>
      </dgm:t>
    </dgm:pt>
    <dgm:pt modelId="{EF51E1A6-C4C3-4CFB-9A66-B8DC1D1E23E6}" type="parTrans" cxnId="{91794A83-3DD1-4901-800A-7CE3F41BD159}">
      <dgm:prSet/>
      <dgm:spPr/>
      <dgm:t>
        <a:bodyPr/>
        <a:lstStyle/>
        <a:p>
          <a:endParaRPr lang="en-US"/>
        </a:p>
      </dgm:t>
    </dgm:pt>
    <dgm:pt modelId="{D637780D-6750-4E93-91FF-64A443D7F2F1}" type="sibTrans" cxnId="{91794A83-3DD1-4901-800A-7CE3F41BD159}">
      <dgm:prSet/>
      <dgm:spPr/>
      <dgm:t>
        <a:bodyPr/>
        <a:lstStyle/>
        <a:p>
          <a:endParaRPr lang="en-US"/>
        </a:p>
      </dgm:t>
    </dgm:pt>
    <dgm:pt modelId="{4F4C32E7-F2E7-47F9-AB05-913002E13F66}">
      <dgm:prSet custT="1"/>
      <dgm:spPr/>
      <dgm:t>
        <a:bodyPr/>
        <a:lstStyle/>
        <a:p>
          <a:r>
            <a:rPr lang="en-US" sz="3600" dirty="0"/>
            <a:t>It also needed to increase speed and distance without becoming unsafe or unstable.</a:t>
          </a:r>
        </a:p>
      </dgm:t>
    </dgm:pt>
    <dgm:pt modelId="{CECD2DC3-9A1E-4EC9-B307-8D05804AA58A}" type="parTrans" cxnId="{76A455AE-14E2-4071-832F-FA70585B19D0}">
      <dgm:prSet/>
      <dgm:spPr/>
      <dgm:t>
        <a:bodyPr/>
        <a:lstStyle/>
        <a:p>
          <a:endParaRPr lang="en-US"/>
        </a:p>
      </dgm:t>
    </dgm:pt>
    <dgm:pt modelId="{BDA02FCC-DD86-4304-905B-7D854E6552B3}" type="sibTrans" cxnId="{76A455AE-14E2-4071-832F-FA70585B19D0}">
      <dgm:prSet/>
      <dgm:spPr/>
      <dgm:t>
        <a:bodyPr/>
        <a:lstStyle/>
        <a:p>
          <a:endParaRPr lang="en-US"/>
        </a:p>
      </dgm:t>
    </dgm:pt>
    <dgm:pt modelId="{E2CA5E80-121E-4FB2-9BC6-8AB19B773882}">
      <dgm:prSet custT="1"/>
      <dgm:spPr/>
      <dgm:t>
        <a:bodyPr/>
        <a:lstStyle/>
        <a:p>
          <a:r>
            <a:rPr lang="en-US" sz="3600" dirty="0"/>
            <a:t>The best design would balance strong acceleration with smooth energy transfer.</a:t>
          </a:r>
        </a:p>
      </dgm:t>
    </dgm:pt>
    <dgm:pt modelId="{E3407DD0-B6C2-461B-B485-0C29A4BB30DA}" type="parTrans" cxnId="{D39375EF-BE00-4DEC-B863-403FD7493EF1}">
      <dgm:prSet/>
      <dgm:spPr/>
      <dgm:t>
        <a:bodyPr/>
        <a:lstStyle/>
        <a:p>
          <a:endParaRPr lang="en-US"/>
        </a:p>
      </dgm:t>
    </dgm:pt>
    <dgm:pt modelId="{6FF4930D-82C2-4317-BB11-4ACB96365CD4}" type="sibTrans" cxnId="{D39375EF-BE00-4DEC-B863-403FD7493EF1}">
      <dgm:prSet/>
      <dgm:spPr/>
      <dgm:t>
        <a:bodyPr/>
        <a:lstStyle/>
        <a:p>
          <a:endParaRPr lang="en-US"/>
        </a:p>
      </dgm:t>
    </dgm:pt>
    <dgm:pt modelId="{ED7E3728-8AEE-4DB9-85E8-35B2F3B17C81}" type="pres">
      <dgm:prSet presAssocID="{D0388D6D-1EDF-41F5-A234-1E6BD28EE15E}" presName="root" presStyleCnt="0">
        <dgm:presLayoutVars>
          <dgm:dir/>
          <dgm:resizeHandles val="exact"/>
        </dgm:presLayoutVars>
      </dgm:prSet>
      <dgm:spPr/>
    </dgm:pt>
    <dgm:pt modelId="{936E2F00-F857-4447-B3B1-E810F8837AA5}" type="pres">
      <dgm:prSet presAssocID="{0134E2A5-C2CE-48D9-BB15-0DE433CF6996}" presName="compNode" presStyleCnt="0"/>
      <dgm:spPr/>
    </dgm:pt>
    <dgm:pt modelId="{1E4A8C33-4C18-47EB-9112-E0D1AC1A937A}" type="pres">
      <dgm:prSet presAssocID="{0134E2A5-C2CE-48D9-BB15-0DE433CF6996}" presName="bgRect" presStyleLbl="bgShp" presStyleIdx="0" presStyleCnt="3"/>
      <dgm:spPr/>
    </dgm:pt>
    <dgm:pt modelId="{E71095EA-4AFC-45FB-89CF-EE76F82D1162}" type="pres">
      <dgm:prSet presAssocID="{0134E2A5-C2CE-48D9-BB15-0DE433CF699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CCDC966A-8CED-4197-86EF-3155540555BA}" type="pres">
      <dgm:prSet presAssocID="{0134E2A5-C2CE-48D9-BB15-0DE433CF6996}" presName="spaceRect" presStyleCnt="0"/>
      <dgm:spPr/>
    </dgm:pt>
    <dgm:pt modelId="{0D2E7ACB-9C06-4408-9788-89590D1EF400}" type="pres">
      <dgm:prSet presAssocID="{0134E2A5-C2CE-48D9-BB15-0DE433CF6996}" presName="parTx" presStyleLbl="revTx" presStyleIdx="0" presStyleCnt="3">
        <dgm:presLayoutVars>
          <dgm:chMax val="0"/>
          <dgm:chPref val="0"/>
        </dgm:presLayoutVars>
      </dgm:prSet>
      <dgm:spPr/>
    </dgm:pt>
    <dgm:pt modelId="{1D2AD3AB-0056-41F9-B975-E741C75944CC}" type="pres">
      <dgm:prSet presAssocID="{D637780D-6750-4E93-91FF-64A443D7F2F1}" presName="sibTrans" presStyleCnt="0"/>
      <dgm:spPr/>
    </dgm:pt>
    <dgm:pt modelId="{D9D0755E-EFBC-4199-809D-AFFD1774412F}" type="pres">
      <dgm:prSet presAssocID="{4F4C32E7-F2E7-47F9-AB05-913002E13F66}" presName="compNode" presStyleCnt="0"/>
      <dgm:spPr/>
    </dgm:pt>
    <dgm:pt modelId="{0B14BA74-1AAB-4468-8C7F-4B402C70EC05}" type="pres">
      <dgm:prSet presAssocID="{4F4C32E7-F2E7-47F9-AB05-913002E13F66}" presName="bgRect" presStyleLbl="bgShp" presStyleIdx="1" presStyleCnt="3"/>
      <dgm:spPr/>
    </dgm:pt>
    <dgm:pt modelId="{2CE46803-B0A2-4FAD-A90A-9265F0878AC4}" type="pres">
      <dgm:prSet presAssocID="{4F4C32E7-F2E7-47F9-AB05-913002E13F6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B4702190-AC19-4BC2-ACEE-7E248F2CDE4B}" type="pres">
      <dgm:prSet presAssocID="{4F4C32E7-F2E7-47F9-AB05-913002E13F66}" presName="spaceRect" presStyleCnt="0"/>
      <dgm:spPr/>
    </dgm:pt>
    <dgm:pt modelId="{26EA30FA-9B25-4D0A-B357-FB9DF7E9BD9F}" type="pres">
      <dgm:prSet presAssocID="{4F4C32E7-F2E7-47F9-AB05-913002E13F66}" presName="parTx" presStyleLbl="revTx" presStyleIdx="1" presStyleCnt="3">
        <dgm:presLayoutVars>
          <dgm:chMax val="0"/>
          <dgm:chPref val="0"/>
        </dgm:presLayoutVars>
      </dgm:prSet>
      <dgm:spPr/>
    </dgm:pt>
    <dgm:pt modelId="{E25E6179-4B85-4F3E-98CB-EE6F7461005D}" type="pres">
      <dgm:prSet presAssocID="{BDA02FCC-DD86-4304-905B-7D854E6552B3}" presName="sibTrans" presStyleCnt="0"/>
      <dgm:spPr/>
    </dgm:pt>
    <dgm:pt modelId="{8DC3F408-6AB9-4048-A024-20C351BAFF0A}" type="pres">
      <dgm:prSet presAssocID="{E2CA5E80-121E-4FB2-9BC6-8AB19B773882}" presName="compNode" presStyleCnt="0"/>
      <dgm:spPr/>
    </dgm:pt>
    <dgm:pt modelId="{F41F2F35-9B94-4558-B75B-3625BDB5EB4F}" type="pres">
      <dgm:prSet presAssocID="{E2CA5E80-121E-4FB2-9BC6-8AB19B773882}" presName="bgRect" presStyleLbl="bgShp" presStyleIdx="2" presStyleCnt="3"/>
      <dgm:spPr/>
    </dgm:pt>
    <dgm:pt modelId="{DB7B7B86-E7F8-4A0B-B8B0-05D39BA7F46A}" type="pres">
      <dgm:prSet presAssocID="{E2CA5E80-121E-4FB2-9BC6-8AB19B77388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8D457A11-955E-454E-A166-0F8704B1F040}" type="pres">
      <dgm:prSet presAssocID="{E2CA5E80-121E-4FB2-9BC6-8AB19B773882}" presName="spaceRect" presStyleCnt="0"/>
      <dgm:spPr/>
    </dgm:pt>
    <dgm:pt modelId="{92AC407A-8DA0-4004-8063-34C0849C1FDF}" type="pres">
      <dgm:prSet presAssocID="{E2CA5E80-121E-4FB2-9BC6-8AB19B77388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755AA26-813E-40D8-97AA-48ECB77946D5}" type="presOf" srcId="{4F4C32E7-F2E7-47F9-AB05-913002E13F66}" destId="{26EA30FA-9B25-4D0A-B357-FB9DF7E9BD9F}" srcOrd="0" destOrd="0" presId="urn:microsoft.com/office/officeart/2018/2/layout/IconVerticalSolidList"/>
    <dgm:cxn modelId="{BE25C127-7263-462F-8420-1845E552EC89}" type="presOf" srcId="{0134E2A5-C2CE-48D9-BB15-0DE433CF6996}" destId="{0D2E7ACB-9C06-4408-9788-89590D1EF400}" srcOrd="0" destOrd="0" presId="urn:microsoft.com/office/officeart/2018/2/layout/IconVerticalSolidList"/>
    <dgm:cxn modelId="{AEB4BD6A-88F1-47E4-B628-F9A77C70EE82}" type="presOf" srcId="{E2CA5E80-121E-4FB2-9BC6-8AB19B773882}" destId="{92AC407A-8DA0-4004-8063-34C0849C1FDF}" srcOrd="0" destOrd="0" presId="urn:microsoft.com/office/officeart/2018/2/layout/IconVerticalSolidList"/>
    <dgm:cxn modelId="{91794A83-3DD1-4901-800A-7CE3F41BD159}" srcId="{D0388D6D-1EDF-41F5-A234-1E6BD28EE15E}" destId="{0134E2A5-C2CE-48D9-BB15-0DE433CF6996}" srcOrd="0" destOrd="0" parTransId="{EF51E1A6-C4C3-4CFB-9A66-B8DC1D1E23E6}" sibTransId="{D637780D-6750-4E93-91FF-64A443D7F2F1}"/>
    <dgm:cxn modelId="{76A455AE-14E2-4071-832F-FA70585B19D0}" srcId="{D0388D6D-1EDF-41F5-A234-1E6BD28EE15E}" destId="{4F4C32E7-F2E7-47F9-AB05-913002E13F66}" srcOrd="1" destOrd="0" parTransId="{CECD2DC3-9A1E-4EC9-B307-8D05804AA58A}" sibTransId="{BDA02FCC-DD86-4304-905B-7D854E6552B3}"/>
    <dgm:cxn modelId="{A48154E7-028E-43FE-8CE6-437703B236B1}" type="presOf" srcId="{D0388D6D-1EDF-41F5-A234-1E6BD28EE15E}" destId="{ED7E3728-8AEE-4DB9-85E8-35B2F3B17C81}" srcOrd="0" destOrd="0" presId="urn:microsoft.com/office/officeart/2018/2/layout/IconVerticalSolidList"/>
    <dgm:cxn modelId="{D39375EF-BE00-4DEC-B863-403FD7493EF1}" srcId="{D0388D6D-1EDF-41F5-A234-1E6BD28EE15E}" destId="{E2CA5E80-121E-4FB2-9BC6-8AB19B773882}" srcOrd="2" destOrd="0" parTransId="{E3407DD0-B6C2-461B-B485-0C29A4BB30DA}" sibTransId="{6FF4930D-82C2-4317-BB11-4ACB96365CD4}"/>
    <dgm:cxn modelId="{BD48B844-7B56-4AC8-83BF-13FC16A222CD}" type="presParOf" srcId="{ED7E3728-8AEE-4DB9-85E8-35B2F3B17C81}" destId="{936E2F00-F857-4447-B3B1-E810F8837AA5}" srcOrd="0" destOrd="0" presId="urn:microsoft.com/office/officeart/2018/2/layout/IconVerticalSolidList"/>
    <dgm:cxn modelId="{2DD806F2-B1A1-414D-A326-6D1782C9E537}" type="presParOf" srcId="{936E2F00-F857-4447-B3B1-E810F8837AA5}" destId="{1E4A8C33-4C18-47EB-9112-E0D1AC1A937A}" srcOrd="0" destOrd="0" presId="urn:microsoft.com/office/officeart/2018/2/layout/IconVerticalSolidList"/>
    <dgm:cxn modelId="{10C8DDE3-EFE1-48CC-A2A6-934D8A1ECE76}" type="presParOf" srcId="{936E2F00-F857-4447-B3B1-E810F8837AA5}" destId="{E71095EA-4AFC-45FB-89CF-EE76F82D1162}" srcOrd="1" destOrd="0" presId="urn:microsoft.com/office/officeart/2018/2/layout/IconVerticalSolidList"/>
    <dgm:cxn modelId="{95CA529B-F5C6-4BA5-A03D-CCA4743A6F1E}" type="presParOf" srcId="{936E2F00-F857-4447-B3B1-E810F8837AA5}" destId="{CCDC966A-8CED-4197-86EF-3155540555BA}" srcOrd="2" destOrd="0" presId="urn:microsoft.com/office/officeart/2018/2/layout/IconVerticalSolidList"/>
    <dgm:cxn modelId="{11512D62-7356-4744-8F24-DD30646F5164}" type="presParOf" srcId="{936E2F00-F857-4447-B3B1-E810F8837AA5}" destId="{0D2E7ACB-9C06-4408-9788-89590D1EF400}" srcOrd="3" destOrd="0" presId="urn:microsoft.com/office/officeart/2018/2/layout/IconVerticalSolidList"/>
    <dgm:cxn modelId="{D2A3F272-AEAC-471C-879B-CB72490AEC1A}" type="presParOf" srcId="{ED7E3728-8AEE-4DB9-85E8-35B2F3B17C81}" destId="{1D2AD3AB-0056-41F9-B975-E741C75944CC}" srcOrd="1" destOrd="0" presId="urn:microsoft.com/office/officeart/2018/2/layout/IconVerticalSolidList"/>
    <dgm:cxn modelId="{396F0714-A2F6-4C2D-AEE5-7761F9F11A80}" type="presParOf" srcId="{ED7E3728-8AEE-4DB9-85E8-35B2F3B17C81}" destId="{D9D0755E-EFBC-4199-809D-AFFD1774412F}" srcOrd="2" destOrd="0" presId="urn:microsoft.com/office/officeart/2018/2/layout/IconVerticalSolidList"/>
    <dgm:cxn modelId="{46D90752-CEFA-4A89-9521-6C096D33F6B7}" type="presParOf" srcId="{D9D0755E-EFBC-4199-809D-AFFD1774412F}" destId="{0B14BA74-1AAB-4468-8C7F-4B402C70EC05}" srcOrd="0" destOrd="0" presId="urn:microsoft.com/office/officeart/2018/2/layout/IconVerticalSolidList"/>
    <dgm:cxn modelId="{E2E3C3B4-BC1C-4675-988F-86708F19FC88}" type="presParOf" srcId="{D9D0755E-EFBC-4199-809D-AFFD1774412F}" destId="{2CE46803-B0A2-4FAD-A90A-9265F0878AC4}" srcOrd="1" destOrd="0" presId="urn:microsoft.com/office/officeart/2018/2/layout/IconVerticalSolidList"/>
    <dgm:cxn modelId="{562D04AE-D6E4-43D0-AB8E-6FA2B3BC5AC9}" type="presParOf" srcId="{D9D0755E-EFBC-4199-809D-AFFD1774412F}" destId="{B4702190-AC19-4BC2-ACEE-7E248F2CDE4B}" srcOrd="2" destOrd="0" presId="urn:microsoft.com/office/officeart/2018/2/layout/IconVerticalSolidList"/>
    <dgm:cxn modelId="{1A66392F-82D0-4A62-B251-B6F74577B935}" type="presParOf" srcId="{D9D0755E-EFBC-4199-809D-AFFD1774412F}" destId="{26EA30FA-9B25-4D0A-B357-FB9DF7E9BD9F}" srcOrd="3" destOrd="0" presId="urn:microsoft.com/office/officeart/2018/2/layout/IconVerticalSolidList"/>
    <dgm:cxn modelId="{19D4518F-E5B2-4E12-8870-5F6BBDBE4C6A}" type="presParOf" srcId="{ED7E3728-8AEE-4DB9-85E8-35B2F3B17C81}" destId="{E25E6179-4B85-4F3E-98CB-EE6F7461005D}" srcOrd="3" destOrd="0" presId="urn:microsoft.com/office/officeart/2018/2/layout/IconVerticalSolidList"/>
    <dgm:cxn modelId="{1A3ADA62-62F5-4A37-8B43-FD6099133F90}" type="presParOf" srcId="{ED7E3728-8AEE-4DB9-85E8-35B2F3B17C81}" destId="{8DC3F408-6AB9-4048-A024-20C351BAFF0A}" srcOrd="4" destOrd="0" presId="urn:microsoft.com/office/officeart/2018/2/layout/IconVerticalSolidList"/>
    <dgm:cxn modelId="{B5665AE0-0A31-4214-A463-55C540CA6303}" type="presParOf" srcId="{8DC3F408-6AB9-4048-A024-20C351BAFF0A}" destId="{F41F2F35-9B94-4558-B75B-3625BDB5EB4F}" srcOrd="0" destOrd="0" presId="urn:microsoft.com/office/officeart/2018/2/layout/IconVerticalSolidList"/>
    <dgm:cxn modelId="{AA322704-2345-4757-A36A-EE66497213E9}" type="presParOf" srcId="{8DC3F408-6AB9-4048-A024-20C351BAFF0A}" destId="{DB7B7B86-E7F8-4A0B-B8B0-05D39BA7F46A}" srcOrd="1" destOrd="0" presId="urn:microsoft.com/office/officeart/2018/2/layout/IconVerticalSolidList"/>
    <dgm:cxn modelId="{62CDF2D7-E549-4B90-84C8-4A59E09F0AC6}" type="presParOf" srcId="{8DC3F408-6AB9-4048-A024-20C351BAFF0A}" destId="{8D457A11-955E-454E-A166-0F8704B1F040}" srcOrd="2" destOrd="0" presId="urn:microsoft.com/office/officeart/2018/2/layout/IconVerticalSolidList"/>
    <dgm:cxn modelId="{9A1B133C-F10C-4428-B5C1-5CBA93B48476}" type="presParOf" srcId="{8DC3F408-6AB9-4048-A024-20C351BAFF0A}" destId="{92AC407A-8DA0-4004-8063-34C0849C1F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266DC-DBF3-4AF7-BC03-A361312D0E52}">
      <dsp:nvSpPr>
        <dsp:cNvPr id="0" name=""/>
        <dsp:cNvSpPr/>
      </dsp:nvSpPr>
      <dsp:spPr>
        <a:xfrm>
          <a:off x="0" y="695318"/>
          <a:ext cx="5781366" cy="15947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2"/>
              </a:solidFill>
            </a:rPr>
            <a:t>Mini magnetic accelerators often launch steel balls weakly or sometimes not at all.</a:t>
          </a:r>
        </a:p>
      </dsp:txBody>
      <dsp:txXfrm>
        <a:off x="77847" y="773165"/>
        <a:ext cx="5625672" cy="1439016"/>
      </dsp:txXfrm>
    </dsp:sp>
    <dsp:sp modelId="{B1A53221-7335-4F4E-B6D9-F10782DE29F2}">
      <dsp:nvSpPr>
        <dsp:cNvPr id="0" name=""/>
        <dsp:cNvSpPr/>
      </dsp:nvSpPr>
      <dsp:spPr>
        <a:xfrm>
          <a:off x="0" y="2373548"/>
          <a:ext cx="5781366" cy="159471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2"/>
              </a:solidFill>
            </a:rPr>
            <a:t>This means the stored magnetic energy is not being transferred efficiently into motion.</a:t>
          </a:r>
        </a:p>
      </dsp:txBody>
      <dsp:txXfrm>
        <a:off x="77847" y="2451395"/>
        <a:ext cx="5625672" cy="1439016"/>
      </dsp:txXfrm>
    </dsp:sp>
    <dsp:sp modelId="{B999BB91-9AC5-4706-8A1C-595EC7FE13FA}">
      <dsp:nvSpPr>
        <dsp:cNvPr id="0" name=""/>
        <dsp:cNvSpPr/>
      </dsp:nvSpPr>
      <dsp:spPr>
        <a:xfrm>
          <a:off x="0" y="4051778"/>
          <a:ext cx="5781366" cy="159471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2"/>
              </a:solidFill>
            </a:rPr>
            <a:t>The challenge is to redesign the contraption, so the exit ball launches faster and travels farther.</a:t>
          </a:r>
        </a:p>
      </dsp:txBody>
      <dsp:txXfrm>
        <a:off x="77847" y="4129625"/>
        <a:ext cx="5625672" cy="14390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CB932-C543-4091-83C2-CB323D3B75A1}">
      <dsp:nvSpPr>
        <dsp:cNvPr id="0" name=""/>
        <dsp:cNvSpPr/>
      </dsp:nvSpPr>
      <dsp:spPr>
        <a:xfrm>
          <a:off x="0" y="2467"/>
          <a:ext cx="58739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E87D56-DD33-4715-A444-91F4732672A4}">
      <dsp:nvSpPr>
        <dsp:cNvPr id="0" name=""/>
        <dsp:cNvSpPr/>
      </dsp:nvSpPr>
      <dsp:spPr>
        <a:xfrm>
          <a:off x="0" y="2467"/>
          <a:ext cx="5873982" cy="1682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track was set up on a flat indoor surface to keep conditions consistent.</a:t>
          </a:r>
        </a:p>
      </dsp:txBody>
      <dsp:txXfrm>
        <a:off x="0" y="2467"/>
        <a:ext cx="5873982" cy="1682948"/>
      </dsp:txXfrm>
    </dsp:sp>
    <dsp:sp modelId="{9D265F1E-A552-432E-9E6E-5D2C786C3FB4}">
      <dsp:nvSpPr>
        <dsp:cNvPr id="0" name=""/>
        <dsp:cNvSpPr/>
      </dsp:nvSpPr>
      <dsp:spPr>
        <a:xfrm>
          <a:off x="0" y="1685415"/>
          <a:ext cx="58739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1B36D8-A457-4DDC-9AF7-CFA54FD02A06}">
      <dsp:nvSpPr>
        <dsp:cNvPr id="0" name=""/>
        <dsp:cNvSpPr/>
      </dsp:nvSpPr>
      <dsp:spPr>
        <a:xfrm>
          <a:off x="0" y="1685415"/>
          <a:ext cx="5873982" cy="1682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 foam stopper was placed at the end to prevent the ball from rolling too far.</a:t>
          </a:r>
        </a:p>
      </dsp:txBody>
      <dsp:txXfrm>
        <a:off x="0" y="1685415"/>
        <a:ext cx="5873982" cy="1682948"/>
      </dsp:txXfrm>
    </dsp:sp>
    <dsp:sp modelId="{ED19B75F-B871-4E2C-8922-5D3EE159BA41}">
      <dsp:nvSpPr>
        <dsp:cNvPr id="0" name=""/>
        <dsp:cNvSpPr/>
      </dsp:nvSpPr>
      <dsp:spPr>
        <a:xfrm>
          <a:off x="0" y="3368364"/>
          <a:ext cx="58739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7B4205-9503-4679-B12E-1722D62B0267}">
      <dsp:nvSpPr>
        <dsp:cNvPr id="0" name=""/>
        <dsp:cNvSpPr/>
      </dsp:nvSpPr>
      <dsp:spPr>
        <a:xfrm>
          <a:off x="0" y="3368364"/>
          <a:ext cx="5873982" cy="1682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Magnets and stack balls were placed carefully in a straight line.</a:t>
          </a:r>
        </a:p>
      </dsp:txBody>
      <dsp:txXfrm>
        <a:off x="0" y="3368364"/>
        <a:ext cx="5873982" cy="16829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3024E-5A6A-4825-B0EA-7CE959F415DD}">
      <dsp:nvSpPr>
        <dsp:cNvPr id="0" name=""/>
        <dsp:cNvSpPr/>
      </dsp:nvSpPr>
      <dsp:spPr>
        <a:xfrm>
          <a:off x="0" y="57082"/>
          <a:ext cx="5692878" cy="19773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 starting line was marked about 20–30 cm away from the magnet setup.</a:t>
          </a:r>
        </a:p>
      </dsp:txBody>
      <dsp:txXfrm>
        <a:off x="96524" y="153606"/>
        <a:ext cx="5499830" cy="1784252"/>
      </dsp:txXfrm>
    </dsp:sp>
    <dsp:sp modelId="{084A8CA8-8834-4F87-BF6B-1630AF9E4B23}">
      <dsp:nvSpPr>
        <dsp:cNvPr id="0" name=""/>
        <dsp:cNvSpPr/>
      </dsp:nvSpPr>
      <dsp:spPr>
        <a:xfrm>
          <a:off x="0" y="2221582"/>
          <a:ext cx="5692878" cy="19773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shooter ball was always released from this same position.</a:t>
          </a:r>
        </a:p>
      </dsp:txBody>
      <dsp:txXfrm>
        <a:off x="96524" y="2318106"/>
        <a:ext cx="5499830" cy="1784252"/>
      </dsp:txXfrm>
    </dsp:sp>
    <dsp:sp modelId="{1D90D7BC-C6FE-459C-B947-D1A5DA325E27}">
      <dsp:nvSpPr>
        <dsp:cNvPr id="0" name=""/>
        <dsp:cNvSpPr/>
      </dsp:nvSpPr>
      <dsp:spPr>
        <a:xfrm>
          <a:off x="0" y="4386082"/>
          <a:ext cx="5692878" cy="19773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This kept the starting energy the same for every trial.</a:t>
          </a:r>
        </a:p>
      </dsp:txBody>
      <dsp:txXfrm>
        <a:off x="96524" y="4482606"/>
        <a:ext cx="5499830" cy="17842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04507-13F0-4683-9054-8AAF29892573}">
      <dsp:nvSpPr>
        <dsp:cNvPr id="0" name=""/>
        <dsp:cNvSpPr/>
      </dsp:nvSpPr>
      <dsp:spPr>
        <a:xfrm>
          <a:off x="0" y="4144706"/>
          <a:ext cx="8760542" cy="1360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exit ball launched forward from the other end of the stack.</a:t>
          </a:r>
        </a:p>
      </dsp:txBody>
      <dsp:txXfrm>
        <a:off x="0" y="4144706"/>
        <a:ext cx="8760542" cy="1360385"/>
      </dsp:txXfrm>
    </dsp:sp>
    <dsp:sp modelId="{73EC0CC6-BC92-4764-96B0-7934D6F430E9}">
      <dsp:nvSpPr>
        <dsp:cNvPr id="0" name=""/>
        <dsp:cNvSpPr/>
      </dsp:nvSpPr>
      <dsp:spPr>
        <a:xfrm rot="10800000">
          <a:off x="0" y="2072839"/>
          <a:ext cx="8760542" cy="209227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It accelerated toward the magnet and collided with the stack balls.</a:t>
          </a:r>
        </a:p>
      </dsp:txBody>
      <dsp:txXfrm rot="10800000">
        <a:off x="0" y="2072839"/>
        <a:ext cx="8760542" cy="1359496"/>
      </dsp:txXfrm>
    </dsp:sp>
    <dsp:sp modelId="{A0451376-DB47-498F-BFAC-7F7DDA1EE642}">
      <dsp:nvSpPr>
        <dsp:cNvPr id="0" name=""/>
        <dsp:cNvSpPr/>
      </dsp:nvSpPr>
      <dsp:spPr>
        <a:xfrm rot="10800000">
          <a:off x="0" y="973"/>
          <a:ext cx="8760542" cy="209227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shooter ball was released without pushing it, so only gravity caused it to roll.</a:t>
          </a:r>
        </a:p>
      </dsp:txBody>
      <dsp:txXfrm rot="10800000">
        <a:off x="0" y="973"/>
        <a:ext cx="8760542" cy="13594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8E7F5-5D52-4C18-9C07-F806790FA45F}">
      <dsp:nvSpPr>
        <dsp:cNvPr id="0" name=""/>
        <dsp:cNvSpPr/>
      </dsp:nvSpPr>
      <dsp:spPr>
        <a:xfrm>
          <a:off x="0" y="0"/>
          <a:ext cx="8957187" cy="1788241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kern="1200" dirty="0"/>
            <a:t>Only one variable was changed at a time to keep the experiment controlled.</a:t>
          </a:r>
        </a:p>
      </dsp:txBody>
      <dsp:txXfrm>
        <a:off x="1970261" y="0"/>
        <a:ext cx="6986925" cy="1788241"/>
      </dsp:txXfrm>
    </dsp:sp>
    <dsp:sp modelId="{643877EE-5FC8-42A0-9498-49FA2C619D83}">
      <dsp:nvSpPr>
        <dsp:cNvPr id="0" name=""/>
        <dsp:cNvSpPr/>
      </dsp:nvSpPr>
      <dsp:spPr>
        <a:xfrm>
          <a:off x="178824" y="178824"/>
          <a:ext cx="1791437" cy="14305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C98B0-EA66-4AB2-84FE-C2B8B4C2D584}">
      <dsp:nvSpPr>
        <dsp:cNvPr id="0" name=""/>
        <dsp:cNvSpPr/>
      </dsp:nvSpPr>
      <dsp:spPr>
        <a:xfrm>
          <a:off x="0" y="1967066"/>
          <a:ext cx="8957187" cy="1788241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kern="1200" dirty="0"/>
            <a:t>Each new setup acted as a prototype in the design improvement process.</a:t>
          </a:r>
        </a:p>
      </dsp:txBody>
      <dsp:txXfrm>
        <a:off x="1970261" y="1967066"/>
        <a:ext cx="6986925" cy="1788241"/>
      </dsp:txXfrm>
    </dsp:sp>
    <dsp:sp modelId="{9040DA7D-8171-45CF-9AE2-B040BBE5851C}">
      <dsp:nvSpPr>
        <dsp:cNvPr id="0" name=""/>
        <dsp:cNvSpPr/>
      </dsp:nvSpPr>
      <dsp:spPr>
        <a:xfrm>
          <a:off x="178824" y="2145890"/>
          <a:ext cx="1791437" cy="14305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3F051-5682-4329-B999-767E492BF6FA}">
      <dsp:nvSpPr>
        <dsp:cNvPr id="0" name=""/>
        <dsp:cNvSpPr/>
      </dsp:nvSpPr>
      <dsp:spPr>
        <a:xfrm>
          <a:off x="0" y="3934132"/>
          <a:ext cx="8957187" cy="178824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kern="1200" dirty="0"/>
            <a:t>Comparing results helped identify which design changes improved performance.</a:t>
          </a:r>
        </a:p>
      </dsp:txBody>
      <dsp:txXfrm>
        <a:off x="1970261" y="3934132"/>
        <a:ext cx="6986925" cy="1788241"/>
      </dsp:txXfrm>
    </dsp:sp>
    <dsp:sp modelId="{C7CFF0D4-60CE-487A-A9A5-2ECBCF8C96D0}">
      <dsp:nvSpPr>
        <dsp:cNvPr id="0" name=""/>
        <dsp:cNvSpPr/>
      </dsp:nvSpPr>
      <dsp:spPr>
        <a:xfrm>
          <a:off x="178824" y="4112956"/>
          <a:ext cx="1791437" cy="14305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C8C40-C795-4D75-96C5-3093B3B43198}">
      <dsp:nvSpPr>
        <dsp:cNvPr id="0" name=""/>
        <dsp:cNvSpPr/>
      </dsp:nvSpPr>
      <dsp:spPr>
        <a:xfrm>
          <a:off x="0" y="1491"/>
          <a:ext cx="5431021" cy="17701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With two stack balls, the exit ball vibrated strongly but moved only a little.</a:t>
          </a:r>
        </a:p>
      </dsp:txBody>
      <dsp:txXfrm>
        <a:off x="86412" y="87903"/>
        <a:ext cx="5258197" cy="1597326"/>
      </dsp:txXfrm>
    </dsp:sp>
    <dsp:sp modelId="{41858C2E-E59E-4E80-ABE7-ED015C4B369C}">
      <dsp:nvSpPr>
        <dsp:cNvPr id="0" name=""/>
        <dsp:cNvSpPr/>
      </dsp:nvSpPr>
      <dsp:spPr>
        <a:xfrm>
          <a:off x="0" y="1784382"/>
          <a:ext cx="5431021" cy="177015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Some energy transfer occurred, but it was still weak.</a:t>
          </a:r>
        </a:p>
      </dsp:txBody>
      <dsp:txXfrm>
        <a:off x="86412" y="1870794"/>
        <a:ext cx="5258197" cy="1597326"/>
      </dsp:txXfrm>
    </dsp:sp>
    <dsp:sp modelId="{E9710CCC-699F-4567-998A-1D95A322CFA3}">
      <dsp:nvSpPr>
        <dsp:cNvPr id="0" name=""/>
        <dsp:cNvSpPr/>
      </dsp:nvSpPr>
      <dsp:spPr>
        <a:xfrm>
          <a:off x="0" y="3567273"/>
          <a:ext cx="5431021" cy="177015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This made me think that more balls might improve momentum transfer.</a:t>
          </a:r>
        </a:p>
      </dsp:txBody>
      <dsp:txXfrm>
        <a:off x="86412" y="3653685"/>
        <a:ext cx="5258197" cy="15973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73C95-B632-45A4-850B-5AA591649C70}">
      <dsp:nvSpPr>
        <dsp:cNvPr id="0" name=""/>
        <dsp:cNvSpPr/>
      </dsp:nvSpPr>
      <dsp:spPr>
        <a:xfrm>
          <a:off x="497745" y="1386"/>
          <a:ext cx="4329717" cy="25978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With three stack balls, the exit ball launched slowly but clearly moved forward.</a:t>
          </a:r>
        </a:p>
      </dsp:txBody>
      <dsp:txXfrm>
        <a:off x="497745" y="1386"/>
        <a:ext cx="4329717" cy="2597830"/>
      </dsp:txXfrm>
    </dsp:sp>
    <dsp:sp modelId="{2A8287F5-4755-4CFA-BCB1-93C209C0C65E}">
      <dsp:nvSpPr>
        <dsp:cNvPr id="0" name=""/>
        <dsp:cNvSpPr/>
      </dsp:nvSpPr>
      <dsp:spPr>
        <a:xfrm>
          <a:off x="5260433" y="1386"/>
          <a:ext cx="4329717" cy="25978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Energy transfer through the line of balls improved.</a:t>
          </a:r>
        </a:p>
      </dsp:txBody>
      <dsp:txXfrm>
        <a:off x="5260433" y="1386"/>
        <a:ext cx="4329717" cy="2597830"/>
      </dsp:txXfrm>
    </dsp:sp>
    <dsp:sp modelId="{5A3F5AB3-19A3-4DAD-A7B3-A57761D89E14}">
      <dsp:nvSpPr>
        <dsp:cNvPr id="0" name=""/>
        <dsp:cNvSpPr/>
      </dsp:nvSpPr>
      <dsp:spPr>
        <a:xfrm>
          <a:off x="2879089" y="3032188"/>
          <a:ext cx="4329717" cy="25978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However, the system still seemed limited by having only one magnet stage.</a:t>
          </a:r>
        </a:p>
      </dsp:txBody>
      <dsp:txXfrm>
        <a:off x="2879089" y="3032188"/>
        <a:ext cx="4329717" cy="259783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213F3-74FE-4F7A-917A-11FFAF9BC130}">
      <dsp:nvSpPr>
        <dsp:cNvPr id="0" name=""/>
        <dsp:cNvSpPr/>
      </dsp:nvSpPr>
      <dsp:spPr>
        <a:xfrm>
          <a:off x="0" y="1795"/>
          <a:ext cx="5994732" cy="18433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With two magnet sets and three stack balls, the exit ball launched the fastest.</a:t>
          </a:r>
        </a:p>
      </dsp:txBody>
      <dsp:txXfrm>
        <a:off x="89987" y="91782"/>
        <a:ext cx="5814758" cy="1663415"/>
      </dsp:txXfrm>
    </dsp:sp>
    <dsp:sp modelId="{707F14B5-A574-4432-8087-58CF1A32E193}">
      <dsp:nvSpPr>
        <dsp:cNvPr id="0" name=""/>
        <dsp:cNvSpPr/>
      </dsp:nvSpPr>
      <dsp:spPr>
        <a:xfrm>
          <a:off x="0" y="1858375"/>
          <a:ext cx="5994732" cy="184338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ball traveled the farthest distance compared to all other setups.</a:t>
          </a:r>
        </a:p>
      </dsp:txBody>
      <dsp:txXfrm>
        <a:off x="89987" y="1948362"/>
        <a:ext cx="5814758" cy="1663415"/>
      </dsp:txXfrm>
    </dsp:sp>
    <dsp:sp modelId="{5CB837F8-7BE0-4D4A-8241-188B8FBE3ADB}">
      <dsp:nvSpPr>
        <dsp:cNvPr id="0" name=""/>
        <dsp:cNvSpPr/>
      </dsp:nvSpPr>
      <dsp:spPr>
        <a:xfrm>
          <a:off x="0" y="3714956"/>
          <a:ext cx="5994732" cy="184338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This showed that adding another magnetic stage increased acceleration.</a:t>
          </a:r>
        </a:p>
      </dsp:txBody>
      <dsp:txXfrm>
        <a:off x="89987" y="3804943"/>
        <a:ext cx="5814758" cy="16634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565FE-D92C-4C9B-9FDC-13CF648B3209}">
      <dsp:nvSpPr>
        <dsp:cNvPr id="0" name=""/>
        <dsp:cNvSpPr/>
      </dsp:nvSpPr>
      <dsp:spPr>
        <a:xfrm>
          <a:off x="0" y="1999"/>
          <a:ext cx="5626917" cy="18080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As the number of stack balls increased, energy transfer improved.</a:t>
          </a:r>
        </a:p>
      </dsp:txBody>
      <dsp:txXfrm>
        <a:off x="88260" y="90259"/>
        <a:ext cx="5450397" cy="1631495"/>
      </dsp:txXfrm>
    </dsp:sp>
    <dsp:sp modelId="{0167F8CD-B040-4B7B-920F-41D92FC97618}">
      <dsp:nvSpPr>
        <dsp:cNvPr id="0" name=""/>
        <dsp:cNvSpPr/>
      </dsp:nvSpPr>
      <dsp:spPr>
        <a:xfrm>
          <a:off x="0" y="1822952"/>
          <a:ext cx="5626917" cy="180801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As the number of magnet stages increased, acceleration also increased.</a:t>
          </a:r>
        </a:p>
      </dsp:txBody>
      <dsp:txXfrm>
        <a:off x="88260" y="1911212"/>
        <a:ext cx="5450397" cy="1631495"/>
      </dsp:txXfrm>
    </dsp:sp>
    <dsp:sp modelId="{C9D3FB34-AC04-41B1-B0E9-5AE7AF3BC748}">
      <dsp:nvSpPr>
        <dsp:cNvPr id="0" name=""/>
        <dsp:cNvSpPr/>
      </dsp:nvSpPr>
      <dsp:spPr>
        <a:xfrm>
          <a:off x="0" y="3643905"/>
          <a:ext cx="5626917" cy="180801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combination of both produced the strongest launch.</a:t>
          </a:r>
        </a:p>
      </dsp:txBody>
      <dsp:txXfrm>
        <a:off x="88260" y="3732165"/>
        <a:ext cx="5450397" cy="163149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121A2-39D7-4492-AF0A-AC436A5D1C87}">
      <dsp:nvSpPr>
        <dsp:cNvPr id="0" name=""/>
        <dsp:cNvSpPr/>
      </dsp:nvSpPr>
      <dsp:spPr>
        <a:xfrm>
          <a:off x="54578" y="2954"/>
          <a:ext cx="6045835" cy="1511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1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More stack balls allowed momentum to pass through the system more efficiently.</a:t>
          </a:r>
        </a:p>
      </dsp:txBody>
      <dsp:txXfrm>
        <a:off x="98847" y="47223"/>
        <a:ext cx="5957297" cy="1422920"/>
      </dsp:txXfrm>
    </dsp:sp>
    <dsp:sp modelId="{A17BAA46-B537-4AD2-BEBD-200A207C5AC9}">
      <dsp:nvSpPr>
        <dsp:cNvPr id="0" name=""/>
        <dsp:cNvSpPr/>
      </dsp:nvSpPr>
      <dsp:spPr>
        <a:xfrm rot="5400000">
          <a:off x="2794097" y="1552200"/>
          <a:ext cx="566797" cy="680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-5400000">
        <a:off x="2873449" y="1608880"/>
        <a:ext cx="408094" cy="396758"/>
      </dsp:txXfrm>
    </dsp:sp>
    <dsp:sp modelId="{F9B216DF-55BB-4462-B3D0-AC720C217E9F}">
      <dsp:nvSpPr>
        <dsp:cNvPr id="0" name=""/>
        <dsp:cNvSpPr/>
      </dsp:nvSpPr>
      <dsp:spPr>
        <a:xfrm>
          <a:off x="54578" y="2270143"/>
          <a:ext cx="6045835" cy="151145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Extra magnet stages added more magnetic potential energy to the moving ball.</a:t>
          </a:r>
        </a:p>
      </dsp:txBody>
      <dsp:txXfrm>
        <a:off x="98847" y="2314412"/>
        <a:ext cx="5957297" cy="1422920"/>
      </dsp:txXfrm>
    </dsp:sp>
    <dsp:sp modelId="{4607802B-7A17-45CF-80F4-B4FD0A2D1FC8}">
      <dsp:nvSpPr>
        <dsp:cNvPr id="0" name=""/>
        <dsp:cNvSpPr/>
      </dsp:nvSpPr>
      <dsp:spPr>
        <a:xfrm rot="5400000">
          <a:off x="2794097" y="3819388"/>
          <a:ext cx="566797" cy="680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-5400000">
        <a:off x="2873449" y="3876068"/>
        <a:ext cx="408094" cy="396758"/>
      </dsp:txXfrm>
    </dsp:sp>
    <dsp:sp modelId="{AC9F22C2-AA47-41E9-87BB-866708630AFF}">
      <dsp:nvSpPr>
        <dsp:cNvPr id="0" name=""/>
        <dsp:cNvSpPr/>
      </dsp:nvSpPr>
      <dsp:spPr>
        <a:xfrm>
          <a:off x="54578" y="4537331"/>
          <a:ext cx="6045835" cy="151145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These two factors together explain why the final design worked best.</a:t>
          </a:r>
        </a:p>
      </dsp:txBody>
      <dsp:txXfrm>
        <a:off x="98847" y="4581600"/>
        <a:ext cx="5957297" cy="14229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A805B-E615-4C2B-AAC1-6DCAED75B0CE}">
      <dsp:nvSpPr>
        <dsp:cNvPr id="0" name=""/>
        <dsp:cNvSpPr/>
      </dsp:nvSpPr>
      <dsp:spPr>
        <a:xfrm>
          <a:off x="305841" y="314"/>
          <a:ext cx="4063008" cy="24378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hypothesis was supported by the test results.</a:t>
          </a:r>
        </a:p>
      </dsp:txBody>
      <dsp:txXfrm>
        <a:off x="305841" y="314"/>
        <a:ext cx="4063008" cy="2437805"/>
      </dsp:txXfrm>
    </dsp:sp>
    <dsp:sp modelId="{AD9441B6-534D-4932-853E-B964260F0EF3}">
      <dsp:nvSpPr>
        <dsp:cNvPr id="0" name=""/>
        <dsp:cNvSpPr/>
      </dsp:nvSpPr>
      <dsp:spPr>
        <a:xfrm>
          <a:off x="4775151" y="314"/>
          <a:ext cx="4063008" cy="243780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Using more stack balls and adding another magnet stage increased speed and distance.</a:t>
          </a:r>
        </a:p>
      </dsp:txBody>
      <dsp:txXfrm>
        <a:off x="4775151" y="314"/>
        <a:ext cx="4063008" cy="2437805"/>
      </dsp:txXfrm>
    </dsp:sp>
    <dsp:sp modelId="{150572E1-2F73-40EB-8580-839CAD84F7B7}">
      <dsp:nvSpPr>
        <dsp:cNvPr id="0" name=""/>
        <dsp:cNvSpPr/>
      </dsp:nvSpPr>
      <dsp:spPr>
        <a:xfrm>
          <a:off x="2540496" y="2844734"/>
          <a:ext cx="4063008" cy="243780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This project demonstrated how magnetism and momentum can improve a device.</a:t>
          </a:r>
        </a:p>
      </dsp:txBody>
      <dsp:txXfrm>
        <a:off x="2540496" y="2844734"/>
        <a:ext cx="4063008" cy="2437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B205D-2686-4A27-ACD7-92BBE13ABA31}">
      <dsp:nvSpPr>
        <dsp:cNvPr id="0" name=""/>
        <dsp:cNvSpPr/>
      </dsp:nvSpPr>
      <dsp:spPr>
        <a:xfrm>
          <a:off x="705" y="792567"/>
          <a:ext cx="2750957" cy="16505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2"/>
              </a:solidFill>
            </a:rPr>
            <a:t>The goal of this project is to improve the performance of a Mini Magnetic Accelerator.</a:t>
          </a:r>
        </a:p>
      </dsp:txBody>
      <dsp:txXfrm>
        <a:off x="705" y="792567"/>
        <a:ext cx="2750957" cy="1650574"/>
      </dsp:txXfrm>
    </dsp:sp>
    <dsp:sp modelId="{42E0CCB3-6405-41C6-9EB5-B23AAF933D9E}">
      <dsp:nvSpPr>
        <dsp:cNvPr id="0" name=""/>
        <dsp:cNvSpPr/>
      </dsp:nvSpPr>
      <dsp:spPr>
        <a:xfrm>
          <a:off x="3026758" y="792567"/>
          <a:ext cx="2750957" cy="1650574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2"/>
              </a:solidFill>
            </a:rPr>
            <a:t>Performance is measured by how fast and how far the exit ball travels after launch.</a:t>
          </a:r>
        </a:p>
      </dsp:txBody>
      <dsp:txXfrm>
        <a:off x="3026758" y="792567"/>
        <a:ext cx="2750957" cy="1650574"/>
      </dsp:txXfrm>
    </dsp:sp>
    <dsp:sp modelId="{3CDA3E3A-E884-4E24-9B9C-4C5577A5FCE1}">
      <dsp:nvSpPr>
        <dsp:cNvPr id="0" name=""/>
        <dsp:cNvSpPr/>
      </dsp:nvSpPr>
      <dsp:spPr>
        <a:xfrm>
          <a:off x="1513732" y="2718238"/>
          <a:ext cx="2750957" cy="165057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2"/>
              </a:solidFill>
            </a:rPr>
            <a:t>I tested design changes involving magnet stages and stack ball numbers to find the best setup.</a:t>
          </a:r>
        </a:p>
      </dsp:txBody>
      <dsp:txXfrm>
        <a:off x="1513732" y="2718238"/>
        <a:ext cx="2750957" cy="16505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412CA-C769-4024-97F4-402C8C0414C3}">
      <dsp:nvSpPr>
        <dsp:cNvPr id="0" name=""/>
        <dsp:cNvSpPr/>
      </dsp:nvSpPr>
      <dsp:spPr>
        <a:xfrm>
          <a:off x="0" y="11181"/>
          <a:ext cx="82296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Small misalignments between balls could change how energy transferred.</a:t>
          </a:r>
        </a:p>
      </dsp:txBody>
      <dsp:txXfrm>
        <a:off x="69908" y="81089"/>
        <a:ext cx="8089784" cy="1292264"/>
      </dsp:txXfrm>
    </dsp:sp>
    <dsp:sp modelId="{029CD0C0-ABA5-48D5-AC44-9EACE48DB20C}">
      <dsp:nvSpPr>
        <dsp:cNvPr id="0" name=""/>
        <dsp:cNvSpPr/>
      </dsp:nvSpPr>
      <dsp:spPr>
        <a:xfrm>
          <a:off x="0" y="1546941"/>
          <a:ext cx="82296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Friction on the track and air resistance may have reduced distance.</a:t>
          </a:r>
        </a:p>
      </dsp:txBody>
      <dsp:txXfrm>
        <a:off x="69908" y="1616849"/>
        <a:ext cx="8089784" cy="1292264"/>
      </dsp:txXfrm>
    </dsp:sp>
    <dsp:sp modelId="{7EF865AA-0E8D-4776-AF41-ADB09560224F}">
      <dsp:nvSpPr>
        <dsp:cNvPr id="0" name=""/>
        <dsp:cNvSpPr/>
      </dsp:nvSpPr>
      <dsp:spPr>
        <a:xfrm>
          <a:off x="0" y="3082701"/>
          <a:ext cx="82296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Magnets may not have been identical in strength, affecting consistency.</a:t>
          </a:r>
        </a:p>
      </dsp:txBody>
      <dsp:txXfrm>
        <a:off x="69908" y="3152609"/>
        <a:ext cx="8089784" cy="129226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E43F3-E379-4F5C-8F0C-19BC1D5D4F02}">
      <dsp:nvSpPr>
        <dsp:cNvPr id="0" name=""/>
        <dsp:cNvSpPr/>
      </dsp:nvSpPr>
      <dsp:spPr>
        <a:xfrm>
          <a:off x="0" y="457782"/>
          <a:ext cx="5771535" cy="19773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 would like to thank my mom for supporting me and helping me stay focused.</a:t>
          </a:r>
        </a:p>
      </dsp:txBody>
      <dsp:txXfrm>
        <a:off x="96524" y="554306"/>
        <a:ext cx="5578487" cy="1784252"/>
      </dsp:txXfrm>
    </dsp:sp>
    <dsp:sp modelId="{8570EB9D-2474-45B7-8F14-12A1AE4148A1}">
      <dsp:nvSpPr>
        <dsp:cNvPr id="0" name=""/>
        <dsp:cNvSpPr/>
      </dsp:nvSpPr>
      <dsp:spPr>
        <a:xfrm>
          <a:off x="0" y="2679658"/>
          <a:ext cx="5771535" cy="19773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 would also like to thank Ms. Bretner for guidance and goal setting.</a:t>
          </a:r>
        </a:p>
      </dsp:txBody>
      <dsp:txXfrm>
        <a:off x="96524" y="2776182"/>
        <a:ext cx="5578487" cy="1784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9351F-DE16-452E-A99A-39BC83F79E41}">
      <dsp:nvSpPr>
        <dsp:cNvPr id="0" name=""/>
        <dsp:cNvSpPr/>
      </dsp:nvSpPr>
      <dsp:spPr>
        <a:xfrm>
          <a:off x="783256" y="409"/>
          <a:ext cx="3604050" cy="2162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/>
              </a:solidFill>
            </a:rPr>
            <a:t>This project is about improving a working device instead of only observing a science </a:t>
          </a:r>
          <a:r>
            <a:rPr lang="en-CA" sz="2700" kern="1200" dirty="0">
              <a:solidFill>
                <a:schemeClr val="bg1"/>
              </a:solidFill>
            </a:rPr>
            <a:t>experiment</a:t>
          </a:r>
          <a:r>
            <a:rPr lang="en-US" sz="2700" kern="1200" dirty="0">
              <a:solidFill>
                <a:schemeClr val="bg1"/>
              </a:solidFill>
            </a:rPr>
            <a:t>.</a:t>
          </a:r>
        </a:p>
      </dsp:txBody>
      <dsp:txXfrm>
        <a:off x="783256" y="409"/>
        <a:ext cx="3604050" cy="2162430"/>
      </dsp:txXfrm>
    </dsp:sp>
    <dsp:sp modelId="{AD662642-302A-4826-93BE-C9091AAC42DF}">
      <dsp:nvSpPr>
        <dsp:cNvPr id="0" name=""/>
        <dsp:cNvSpPr/>
      </dsp:nvSpPr>
      <dsp:spPr>
        <a:xfrm>
          <a:off x="4747712" y="409"/>
          <a:ext cx="3604050" cy="2162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Each version of the accelerator was built, tested, and then modified to make it perform better.</a:t>
          </a:r>
        </a:p>
      </dsp:txBody>
      <dsp:txXfrm>
        <a:off x="4747712" y="409"/>
        <a:ext cx="3604050" cy="2162430"/>
      </dsp:txXfrm>
    </dsp:sp>
    <dsp:sp modelId="{3B6F674D-E0C8-4DC0-9A12-45AAC0BBE6D8}">
      <dsp:nvSpPr>
        <dsp:cNvPr id="0" name=""/>
        <dsp:cNvSpPr/>
      </dsp:nvSpPr>
      <dsp:spPr>
        <a:xfrm>
          <a:off x="2765484" y="2523245"/>
          <a:ext cx="3604050" cy="21624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This process follows the same engineering design cycle used in </a:t>
          </a:r>
          <a:r>
            <a:rPr lang="en-CA" sz="2700" kern="1200"/>
            <a:t>an innovation project</a:t>
          </a:r>
          <a:r>
            <a:rPr lang="en-US" sz="2700" kern="1200"/>
            <a:t>.</a:t>
          </a:r>
        </a:p>
      </dsp:txBody>
      <dsp:txXfrm>
        <a:off x="2765484" y="2523245"/>
        <a:ext cx="3604050" cy="2162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0C5FB-1B5F-415B-B3BA-AAF6E1373EBA}">
      <dsp:nvSpPr>
        <dsp:cNvPr id="0" name=""/>
        <dsp:cNvSpPr/>
      </dsp:nvSpPr>
      <dsp:spPr>
        <a:xfrm>
          <a:off x="0" y="2558"/>
          <a:ext cx="628281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50E69-7802-4FE4-BAD5-AA4838A154A4}">
      <dsp:nvSpPr>
        <dsp:cNvPr id="0" name=""/>
        <dsp:cNvSpPr/>
      </dsp:nvSpPr>
      <dsp:spPr>
        <a:xfrm>
          <a:off x="0" y="0"/>
          <a:ext cx="6282810" cy="1744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If I increase the number of magnet sets or add more stack balls, the exit ball will launch faster and farther.</a:t>
          </a:r>
        </a:p>
      </dsp:txBody>
      <dsp:txXfrm>
        <a:off x="0" y="0"/>
        <a:ext cx="6282810" cy="1744673"/>
      </dsp:txXfrm>
    </dsp:sp>
    <dsp:sp modelId="{1F37BD2D-9A12-4DDA-B450-EE4B9D6C96B7}">
      <dsp:nvSpPr>
        <dsp:cNvPr id="0" name=""/>
        <dsp:cNvSpPr/>
      </dsp:nvSpPr>
      <dsp:spPr>
        <a:xfrm>
          <a:off x="0" y="1747231"/>
          <a:ext cx="628281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907A7-0CEA-41E2-832E-6D94D0158B61}">
      <dsp:nvSpPr>
        <dsp:cNvPr id="0" name=""/>
        <dsp:cNvSpPr/>
      </dsp:nvSpPr>
      <dsp:spPr>
        <a:xfrm>
          <a:off x="0" y="1747231"/>
          <a:ext cx="6282810" cy="1744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More magnets should add more magnetic pulling force to accelerate the ball.</a:t>
          </a:r>
        </a:p>
      </dsp:txBody>
      <dsp:txXfrm>
        <a:off x="0" y="1747231"/>
        <a:ext cx="6282810" cy="1744673"/>
      </dsp:txXfrm>
    </dsp:sp>
    <dsp:sp modelId="{6619FA76-3ED1-4937-ABE7-C22C58F694C4}">
      <dsp:nvSpPr>
        <dsp:cNvPr id="0" name=""/>
        <dsp:cNvSpPr/>
      </dsp:nvSpPr>
      <dsp:spPr>
        <a:xfrm>
          <a:off x="0" y="3491904"/>
          <a:ext cx="628281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DCB27-D390-4776-A485-425D765FD167}">
      <dsp:nvSpPr>
        <dsp:cNvPr id="0" name=""/>
        <dsp:cNvSpPr/>
      </dsp:nvSpPr>
      <dsp:spPr>
        <a:xfrm>
          <a:off x="0" y="3491904"/>
          <a:ext cx="6282810" cy="1744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More stack balls should improve momentum transfer through the system.</a:t>
          </a:r>
        </a:p>
      </dsp:txBody>
      <dsp:txXfrm>
        <a:off x="0" y="3491904"/>
        <a:ext cx="6282810" cy="17446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E358B-2B81-46F3-A085-6B8E0503E726}">
      <dsp:nvSpPr>
        <dsp:cNvPr id="0" name=""/>
        <dsp:cNvSpPr/>
      </dsp:nvSpPr>
      <dsp:spPr>
        <a:xfrm>
          <a:off x="0" y="4363"/>
          <a:ext cx="8642555" cy="14947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2BFE5-E688-4C9B-9F1E-38F3DDC342ED}">
      <dsp:nvSpPr>
        <dsp:cNvPr id="0" name=""/>
        <dsp:cNvSpPr/>
      </dsp:nvSpPr>
      <dsp:spPr>
        <a:xfrm>
          <a:off x="452173" y="340691"/>
          <a:ext cx="822937" cy="8221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6CE9E-F7E6-416C-821D-34D2227183B5}">
      <dsp:nvSpPr>
        <dsp:cNvPr id="0" name=""/>
        <dsp:cNvSpPr/>
      </dsp:nvSpPr>
      <dsp:spPr>
        <a:xfrm>
          <a:off x="1727285" y="4363"/>
          <a:ext cx="6824533" cy="14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353" tIns="158353" rIns="158353" bIns="15835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Physics is the study of motion and the forces that cause it.</a:t>
          </a:r>
        </a:p>
      </dsp:txBody>
      <dsp:txXfrm>
        <a:off x="1727285" y="4363"/>
        <a:ext cx="6824533" cy="1496250"/>
      </dsp:txXfrm>
    </dsp:sp>
    <dsp:sp modelId="{7B054B51-9C4C-4846-9F98-FDD2D51AB032}">
      <dsp:nvSpPr>
        <dsp:cNvPr id="0" name=""/>
        <dsp:cNvSpPr/>
      </dsp:nvSpPr>
      <dsp:spPr>
        <a:xfrm>
          <a:off x="0" y="1852673"/>
          <a:ext cx="8642555" cy="14947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C6363-1C80-4E60-B96B-4E7D75D25B4F}">
      <dsp:nvSpPr>
        <dsp:cNvPr id="0" name=""/>
        <dsp:cNvSpPr/>
      </dsp:nvSpPr>
      <dsp:spPr>
        <a:xfrm>
          <a:off x="452173" y="2189000"/>
          <a:ext cx="822937" cy="8221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33006-D703-4E9B-AFB6-FEC9254619EA}">
      <dsp:nvSpPr>
        <dsp:cNvPr id="0" name=""/>
        <dsp:cNvSpPr/>
      </dsp:nvSpPr>
      <dsp:spPr>
        <a:xfrm>
          <a:off x="1727285" y="1852673"/>
          <a:ext cx="6824533" cy="14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353" tIns="158353" rIns="158353" bIns="15835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When something speeds up, it gains kinetic energy, which must come from a source such as a push, gravity, or magnetic force.</a:t>
          </a:r>
        </a:p>
      </dsp:txBody>
      <dsp:txXfrm>
        <a:off x="1727285" y="1852673"/>
        <a:ext cx="6824533" cy="1496250"/>
      </dsp:txXfrm>
    </dsp:sp>
    <dsp:sp modelId="{74E8CAFC-61FA-4EB7-98CC-FE45E3194756}">
      <dsp:nvSpPr>
        <dsp:cNvPr id="0" name=""/>
        <dsp:cNvSpPr/>
      </dsp:nvSpPr>
      <dsp:spPr>
        <a:xfrm>
          <a:off x="0" y="3700982"/>
          <a:ext cx="8642555" cy="14947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918BE-6184-46BF-923F-5A18DE3E6BBA}">
      <dsp:nvSpPr>
        <dsp:cNvPr id="0" name=""/>
        <dsp:cNvSpPr/>
      </dsp:nvSpPr>
      <dsp:spPr>
        <a:xfrm>
          <a:off x="452173" y="4037310"/>
          <a:ext cx="822937" cy="8221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096D4-E0A4-46E3-9FFB-E3922A2FF95C}">
      <dsp:nvSpPr>
        <dsp:cNvPr id="0" name=""/>
        <dsp:cNvSpPr/>
      </dsp:nvSpPr>
      <dsp:spPr>
        <a:xfrm>
          <a:off x="1727285" y="3700982"/>
          <a:ext cx="6824533" cy="14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353" tIns="158353" rIns="158353" bIns="15835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Energy cannot be created or destroyed, only changed from one form to another or transferred between objects.</a:t>
          </a:r>
        </a:p>
      </dsp:txBody>
      <dsp:txXfrm>
        <a:off x="1727285" y="3700982"/>
        <a:ext cx="6824533" cy="14962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A7490-0316-4687-8CC4-9A79A80C57CC}">
      <dsp:nvSpPr>
        <dsp:cNvPr id="0" name=""/>
        <dsp:cNvSpPr/>
      </dsp:nvSpPr>
      <dsp:spPr>
        <a:xfrm>
          <a:off x="0" y="2726"/>
          <a:ext cx="89965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48586-6C42-4CFC-B423-E28DE09BBE6A}">
      <dsp:nvSpPr>
        <dsp:cNvPr id="0" name=""/>
        <dsp:cNvSpPr/>
      </dsp:nvSpPr>
      <dsp:spPr>
        <a:xfrm>
          <a:off x="0" y="2726"/>
          <a:ext cx="8996516" cy="1859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Magnetic accelerators, also called Gauss rifles, combine magnetism and momentum transfer.</a:t>
          </a:r>
        </a:p>
      </dsp:txBody>
      <dsp:txXfrm>
        <a:off x="0" y="2726"/>
        <a:ext cx="8996516" cy="1859756"/>
      </dsp:txXfrm>
    </dsp:sp>
    <dsp:sp modelId="{73F326CA-F3C6-40F5-A565-5304F722C5BA}">
      <dsp:nvSpPr>
        <dsp:cNvPr id="0" name=""/>
        <dsp:cNvSpPr/>
      </dsp:nvSpPr>
      <dsp:spPr>
        <a:xfrm>
          <a:off x="0" y="1862482"/>
          <a:ext cx="89965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334A6-2162-486D-8D68-9C18911324EE}">
      <dsp:nvSpPr>
        <dsp:cNvPr id="0" name=""/>
        <dsp:cNvSpPr/>
      </dsp:nvSpPr>
      <dsp:spPr>
        <a:xfrm>
          <a:off x="0" y="1862482"/>
          <a:ext cx="8996516" cy="1859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 magnet pulls a steel ball forward, increasing its speed before it collides with other balls.</a:t>
          </a:r>
        </a:p>
      </dsp:txBody>
      <dsp:txXfrm>
        <a:off x="0" y="1862482"/>
        <a:ext cx="8996516" cy="1859756"/>
      </dsp:txXfrm>
    </dsp:sp>
    <dsp:sp modelId="{13B72853-F86C-4FB4-9BDF-44E94AECC194}">
      <dsp:nvSpPr>
        <dsp:cNvPr id="0" name=""/>
        <dsp:cNvSpPr/>
      </dsp:nvSpPr>
      <dsp:spPr>
        <a:xfrm>
          <a:off x="0" y="3722239"/>
          <a:ext cx="89965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DA96C-A393-4A71-9B4F-20B068449B28}">
      <dsp:nvSpPr>
        <dsp:cNvPr id="0" name=""/>
        <dsp:cNvSpPr/>
      </dsp:nvSpPr>
      <dsp:spPr>
        <a:xfrm>
          <a:off x="0" y="3722239"/>
          <a:ext cx="8996516" cy="1859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final ball launches forward with energy that came from the magnetic field.</a:t>
          </a:r>
        </a:p>
      </dsp:txBody>
      <dsp:txXfrm>
        <a:off x="0" y="3722239"/>
        <a:ext cx="8996516" cy="18597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0CF9E-FFB2-489C-9E7C-320E3811B23A}">
      <dsp:nvSpPr>
        <dsp:cNvPr id="0" name=""/>
        <dsp:cNvSpPr/>
      </dsp:nvSpPr>
      <dsp:spPr>
        <a:xfrm>
          <a:off x="0" y="3348"/>
          <a:ext cx="611276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F78CA-64BE-4FD8-A175-007626454393}">
      <dsp:nvSpPr>
        <dsp:cNvPr id="0" name=""/>
        <dsp:cNvSpPr/>
      </dsp:nvSpPr>
      <dsp:spPr>
        <a:xfrm>
          <a:off x="0" y="3348"/>
          <a:ext cx="6112764" cy="228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The accelerator was built using strong neodymium magnets and steel balls.</a:t>
          </a:r>
        </a:p>
      </dsp:txBody>
      <dsp:txXfrm>
        <a:off x="0" y="3348"/>
        <a:ext cx="6112764" cy="2283767"/>
      </dsp:txXfrm>
    </dsp:sp>
    <dsp:sp modelId="{B02DBC16-B438-4E1B-98DA-52C572F9C486}">
      <dsp:nvSpPr>
        <dsp:cNvPr id="0" name=""/>
        <dsp:cNvSpPr/>
      </dsp:nvSpPr>
      <dsp:spPr>
        <a:xfrm>
          <a:off x="0" y="2287116"/>
          <a:ext cx="6112764" cy="0"/>
        </a:xfrm>
        <a:prstGeom prst="lin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9211F-E3F8-4D92-B56D-83E454610827}">
      <dsp:nvSpPr>
        <dsp:cNvPr id="0" name=""/>
        <dsp:cNvSpPr/>
      </dsp:nvSpPr>
      <dsp:spPr>
        <a:xfrm>
          <a:off x="0" y="2287116"/>
          <a:ext cx="6112764" cy="228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200" kern="1200"/>
            <a:t>A floorboard gap </a:t>
          </a:r>
          <a:r>
            <a:rPr lang="en-US" sz="4200" kern="1200"/>
            <a:t>was used to guide the ball’s motion and reduce friction.</a:t>
          </a:r>
        </a:p>
      </dsp:txBody>
      <dsp:txXfrm>
        <a:off x="0" y="2287116"/>
        <a:ext cx="6112764" cy="2283767"/>
      </dsp:txXfrm>
    </dsp:sp>
    <dsp:sp modelId="{BE0D5118-2FDE-4B8F-9FE8-15F6BD093CCC}">
      <dsp:nvSpPr>
        <dsp:cNvPr id="0" name=""/>
        <dsp:cNvSpPr/>
      </dsp:nvSpPr>
      <dsp:spPr>
        <a:xfrm>
          <a:off x="0" y="4570883"/>
          <a:ext cx="6112764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8B181-D53E-4A95-B2D2-52BB47816A61}">
      <dsp:nvSpPr>
        <dsp:cNvPr id="0" name=""/>
        <dsp:cNvSpPr/>
      </dsp:nvSpPr>
      <dsp:spPr>
        <a:xfrm>
          <a:off x="0" y="4570883"/>
          <a:ext cx="6112764" cy="228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A foam stopper was placed at the end to safely stop the ball after launch.</a:t>
          </a:r>
        </a:p>
      </dsp:txBody>
      <dsp:txXfrm>
        <a:off x="0" y="4570883"/>
        <a:ext cx="6112764" cy="22837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3A04D-57AD-485B-A9A2-654197A5D56A}">
      <dsp:nvSpPr>
        <dsp:cNvPr id="0" name=""/>
        <dsp:cNvSpPr/>
      </dsp:nvSpPr>
      <dsp:spPr>
        <a:xfrm>
          <a:off x="0" y="0"/>
          <a:ext cx="8898193" cy="1579306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dependent variable was the speed that the exit ball traveled after leaving the accelerator.</a:t>
          </a:r>
        </a:p>
      </dsp:txBody>
      <dsp:txXfrm>
        <a:off x="1937569" y="0"/>
        <a:ext cx="6960623" cy="1579306"/>
      </dsp:txXfrm>
    </dsp:sp>
    <dsp:sp modelId="{421F7D69-E49D-40B9-986B-3642DECBC8DE}">
      <dsp:nvSpPr>
        <dsp:cNvPr id="0" name=""/>
        <dsp:cNvSpPr/>
      </dsp:nvSpPr>
      <dsp:spPr>
        <a:xfrm>
          <a:off x="157930" y="157930"/>
          <a:ext cx="1779638" cy="12634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488A6-5161-4C09-9908-D7412662CDB3}">
      <dsp:nvSpPr>
        <dsp:cNvPr id="0" name=""/>
        <dsp:cNvSpPr/>
      </dsp:nvSpPr>
      <dsp:spPr>
        <a:xfrm>
          <a:off x="0" y="1737236"/>
          <a:ext cx="8898193" cy="157930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Speed shows how much kinetic energy the ball had during the launch.</a:t>
          </a:r>
        </a:p>
      </dsp:txBody>
      <dsp:txXfrm>
        <a:off x="1937569" y="1737236"/>
        <a:ext cx="6960623" cy="1579306"/>
      </dsp:txXfrm>
    </dsp:sp>
    <dsp:sp modelId="{30F7DE1E-F77C-4FBB-9BB1-31480D2481F3}">
      <dsp:nvSpPr>
        <dsp:cNvPr id="0" name=""/>
        <dsp:cNvSpPr/>
      </dsp:nvSpPr>
      <dsp:spPr>
        <a:xfrm>
          <a:off x="157930" y="1895167"/>
          <a:ext cx="1779638" cy="12634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E8302-C0D8-4DDD-BC7C-F2D0CF183CF0}">
      <dsp:nvSpPr>
        <dsp:cNvPr id="0" name=""/>
        <dsp:cNvSpPr/>
      </dsp:nvSpPr>
      <dsp:spPr>
        <a:xfrm>
          <a:off x="0" y="3474473"/>
          <a:ext cx="8898193" cy="1579306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Greater Speed means a more powerful and efficient design.</a:t>
          </a:r>
        </a:p>
      </dsp:txBody>
      <dsp:txXfrm>
        <a:off x="1937569" y="3474473"/>
        <a:ext cx="6960623" cy="1579306"/>
      </dsp:txXfrm>
    </dsp:sp>
    <dsp:sp modelId="{41EFD31F-157B-4C54-8180-585D0EBCCB10}">
      <dsp:nvSpPr>
        <dsp:cNvPr id="0" name=""/>
        <dsp:cNvSpPr/>
      </dsp:nvSpPr>
      <dsp:spPr>
        <a:xfrm>
          <a:off x="157930" y="3632404"/>
          <a:ext cx="1779638" cy="12634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A8C33-4C18-47EB-9112-E0D1AC1A937A}">
      <dsp:nvSpPr>
        <dsp:cNvPr id="0" name=""/>
        <dsp:cNvSpPr/>
      </dsp:nvSpPr>
      <dsp:spPr>
        <a:xfrm>
          <a:off x="0" y="5058"/>
          <a:ext cx="8750709" cy="14891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095EA-4AFC-45FB-89CF-EE76F82D1162}">
      <dsp:nvSpPr>
        <dsp:cNvPr id="0" name=""/>
        <dsp:cNvSpPr/>
      </dsp:nvSpPr>
      <dsp:spPr>
        <a:xfrm>
          <a:off x="450481" y="340127"/>
          <a:ext cx="819858" cy="8190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E7ACB-9C06-4408-9788-89590D1EF400}">
      <dsp:nvSpPr>
        <dsp:cNvPr id="0" name=""/>
        <dsp:cNvSpPr/>
      </dsp:nvSpPr>
      <dsp:spPr>
        <a:xfrm>
          <a:off x="1720822" y="5058"/>
          <a:ext cx="6777465" cy="149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61" tIns="157761" rIns="157761" bIns="157761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 successful design needed to launch the ball consistently every time.</a:t>
          </a:r>
        </a:p>
      </dsp:txBody>
      <dsp:txXfrm>
        <a:off x="1720822" y="5058"/>
        <a:ext cx="6777465" cy="1490652"/>
      </dsp:txXfrm>
    </dsp:sp>
    <dsp:sp modelId="{0B14BA74-1AAB-4468-8C7F-4B402C70EC05}">
      <dsp:nvSpPr>
        <dsp:cNvPr id="0" name=""/>
        <dsp:cNvSpPr/>
      </dsp:nvSpPr>
      <dsp:spPr>
        <a:xfrm>
          <a:off x="0" y="1786569"/>
          <a:ext cx="8750709" cy="14891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46803-B0A2-4FAD-A90A-9265F0878AC4}">
      <dsp:nvSpPr>
        <dsp:cNvPr id="0" name=""/>
        <dsp:cNvSpPr/>
      </dsp:nvSpPr>
      <dsp:spPr>
        <a:xfrm>
          <a:off x="450481" y="2121639"/>
          <a:ext cx="819858" cy="8190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A30FA-9B25-4D0A-B357-FB9DF7E9BD9F}">
      <dsp:nvSpPr>
        <dsp:cNvPr id="0" name=""/>
        <dsp:cNvSpPr/>
      </dsp:nvSpPr>
      <dsp:spPr>
        <a:xfrm>
          <a:off x="1720822" y="1786569"/>
          <a:ext cx="6777465" cy="149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61" tIns="157761" rIns="157761" bIns="157761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It also needed to increase speed and distance without becoming unsafe or unstable.</a:t>
          </a:r>
        </a:p>
      </dsp:txBody>
      <dsp:txXfrm>
        <a:off x="1720822" y="1786569"/>
        <a:ext cx="6777465" cy="1490652"/>
      </dsp:txXfrm>
    </dsp:sp>
    <dsp:sp modelId="{F41F2F35-9B94-4558-B75B-3625BDB5EB4F}">
      <dsp:nvSpPr>
        <dsp:cNvPr id="0" name=""/>
        <dsp:cNvSpPr/>
      </dsp:nvSpPr>
      <dsp:spPr>
        <a:xfrm>
          <a:off x="0" y="3568081"/>
          <a:ext cx="8750709" cy="14891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B7B86-E7F8-4A0B-B8B0-05D39BA7F46A}">
      <dsp:nvSpPr>
        <dsp:cNvPr id="0" name=""/>
        <dsp:cNvSpPr/>
      </dsp:nvSpPr>
      <dsp:spPr>
        <a:xfrm>
          <a:off x="450481" y="3903150"/>
          <a:ext cx="819858" cy="8190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C407A-8DA0-4004-8063-34C0849C1FDF}">
      <dsp:nvSpPr>
        <dsp:cNvPr id="0" name=""/>
        <dsp:cNvSpPr/>
      </dsp:nvSpPr>
      <dsp:spPr>
        <a:xfrm>
          <a:off x="1720822" y="3568081"/>
          <a:ext cx="6777465" cy="149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61" tIns="157761" rIns="157761" bIns="157761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best design would balance strong acceleration with smooth energy transfer.</a:t>
          </a:r>
        </a:p>
      </dsp:txBody>
      <dsp:txXfrm>
        <a:off x="1720822" y="3568081"/>
        <a:ext cx="6777465" cy="1490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6F64-441A-4780-9348-962A4911B1CC}" type="datetimeFigureOut">
              <a:rPr lang="en-CA" smtClean="0"/>
              <a:t>2026-02-16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ADB6B-4FE8-4F2A-BE02-D387FF4F93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86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DB6B-4FE8-4F2A-BE02-D387FF4F932F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15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3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nnsci.ca/magnetic-linear-accelerator_f0814952/dc11177ca/" TargetMode="External"/><Relationship Id="rId3" Type="http://schemas.openxmlformats.org/officeDocument/2006/relationships/hyperlink" Target="https://www.demos.smu.ca/index.php/demos/e-n-m/48-magnetic-accelerator?" TargetMode="External"/><Relationship Id="rId7" Type="http://schemas.openxmlformats.org/officeDocument/2006/relationships/hyperlink" Target="https://www.kidslovekits.com/projects/gauss_rifle/index.html" TargetMode="External"/><Relationship Id="rId2" Type="http://schemas.openxmlformats.org/officeDocument/2006/relationships/hyperlink" Target="https://www.eiscolabs.com/products/gsde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ysicsinstructional-resources.prod.drupal.uiowa.edu/5g1055-magnetic-linear-accelerator-gauss-rifle" TargetMode="External"/><Relationship Id="rId5" Type="http://schemas.openxmlformats.org/officeDocument/2006/relationships/hyperlink" Target="https://www.flinnsci.ca/magnetic-linear-accelerator---demonstration-kit/ap6838/" TargetMode="External"/><Relationship Id="rId4" Type="http://schemas.openxmlformats.org/officeDocument/2006/relationships/hyperlink" Target="https://www.physics.colostate.edu/physics-demos/gauss-accelerator/?" TargetMode="External"/><Relationship Id="rId9" Type="http://schemas.openxmlformats.org/officeDocument/2006/relationships/hyperlink" Target="https://www.isu.edu/physics/outreach/physics-class-demos/electricity-and-magnetism/magnetic-linear-accelerato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ingresearch.com/2021/02/02/thoughts-on-creating-learning-outcomes-from-threshold-concept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Designing a More Powerful Mini Magnetic Accelerator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Investigating how magnet stages and stack balls affect launch speed and distance.</a:t>
            </a:r>
          </a:p>
          <a:p>
            <a:r>
              <a:rPr dirty="0"/>
              <a:t>This project focuses on improving a small magnetic device through engineering design.</a:t>
            </a:r>
          </a:p>
          <a:p>
            <a:r>
              <a:rPr dirty="0"/>
              <a:t>Meer Gosain — Science Fair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5342" cy="1052052"/>
          </a:xfrm>
        </p:spPr>
        <p:txBody>
          <a:bodyPr>
            <a:noAutofit/>
          </a:bodyPr>
          <a:lstStyle/>
          <a:p>
            <a:r>
              <a:rPr sz="5400" dirty="0"/>
              <a:t>Magnetic Accelerators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ADCDD6-EAB3-0111-9989-4963C1BCB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003212"/>
              </p:ext>
            </p:extLst>
          </p:nvPr>
        </p:nvGraphicFramePr>
        <p:xfrm>
          <a:off x="78658" y="1052052"/>
          <a:ext cx="8996516" cy="5584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810855" y="2699568"/>
            <a:ext cx="4650661" cy="14945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Materials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217D3D-CBCB-7C0E-900F-A692D8535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154038"/>
              </p:ext>
            </p:extLst>
          </p:nvPr>
        </p:nvGraphicFramePr>
        <p:xfrm>
          <a:off x="3031236" y="17819"/>
          <a:ext cx="61127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451" y="6789"/>
            <a:ext cx="7375161" cy="1325563"/>
          </a:xfrm>
        </p:spPr>
        <p:txBody>
          <a:bodyPr anchor="b">
            <a:normAutofit/>
          </a:bodyPr>
          <a:lstStyle/>
          <a:p>
            <a:r>
              <a:rPr lang="en-CA" sz="5400" dirty="0">
                <a:solidFill>
                  <a:schemeClr val="tx2"/>
                </a:solidFill>
              </a:rPr>
              <a:t>Independent Variable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67" y="1339140"/>
            <a:ext cx="8711035" cy="501930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The independent variables were the number of magnet sets and the number of stack balls.</a:t>
            </a:r>
          </a:p>
          <a:p>
            <a:r>
              <a:rPr lang="en-US" sz="3600" dirty="0">
                <a:solidFill>
                  <a:schemeClr val="tx2"/>
                </a:solidFill>
              </a:rPr>
              <a:t>These were changed one at a time to see how each design change affected performance.</a:t>
            </a:r>
          </a:p>
          <a:p>
            <a:r>
              <a:rPr lang="en-US" sz="3600" dirty="0">
                <a:solidFill>
                  <a:schemeClr val="tx2"/>
                </a:solidFill>
              </a:rPr>
              <a:t>Testing multiple setups allowed comparison between different engineering designs.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CA" sz="3500">
                <a:solidFill>
                  <a:srgbClr val="FFFFFF"/>
                </a:solidFill>
              </a:rPr>
              <a:t>Dependent Variable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5D20E2-35A1-9EDE-21BD-2D244A63E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04222"/>
              </p:ext>
            </p:extLst>
          </p:nvPr>
        </p:nvGraphicFramePr>
        <p:xfrm>
          <a:off x="127819" y="1689842"/>
          <a:ext cx="8898193" cy="505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48" y="256216"/>
            <a:ext cx="8468684" cy="736844"/>
          </a:xfrm>
        </p:spPr>
        <p:txBody>
          <a:bodyPr anchor="b">
            <a:noAutofit/>
          </a:bodyPr>
          <a:lstStyle/>
          <a:p>
            <a:r>
              <a:rPr lang="en-CA" sz="5400" dirty="0"/>
              <a:t>Controlled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04" y="1023788"/>
            <a:ext cx="8468684" cy="4703504"/>
          </a:xfrm>
        </p:spPr>
        <p:txBody>
          <a:bodyPr anchor="t">
            <a:noAutofit/>
          </a:bodyPr>
          <a:lstStyle/>
          <a:p>
            <a:r>
              <a:rPr lang="en-US" sz="3600" dirty="0"/>
              <a:t>Several factors were kept the same to make the test fair.</a:t>
            </a:r>
          </a:p>
          <a:p>
            <a:r>
              <a:rPr lang="en-US" sz="3600" dirty="0"/>
              <a:t>These included the same steel balls, same track, same starting distance, and same room conditions.</a:t>
            </a:r>
          </a:p>
          <a:p>
            <a:r>
              <a:rPr lang="en-US" sz="3600" dirty="0"/>
              <a:t>Keeping these variables controlled ensured that only the design changes affected the results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17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sz="5400" dirty="0"/>
              <a:t>Design Criteria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9C564B-162F-879F-0257-88CE70F30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058719"/>
              </p:ext>
            </p:extLst>
          </p:nvPr>
        </p:nvGraphicFramePr>
        <p:xfrm>
          <a:off x="206477" y="1538176"/>
          <a:ext cx="8750709" cy="506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06443"/>
          </a:xfrm>
        </p:spPr>
        <p:txBody>
          <a:bodyPr>
            <a:normAutofit/>
          </a:bodyPr>
          <a:lstStyle/>
          <a:p>
            <a:r>
              <a:rPr lang="en-CA" sz="5400" dirty="0"/>
              <a:t>Procedure Step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F1C9F-C5F8-CF58-50CE-CE1E5E9014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73" r="33364" b="-2"/>
          <a:stretch>
            <a:fillRect/>
          </a:stretch>
        </p:blipFill>
        <p:spPr>
          <a:xfrm>
            <a:off x="6109955" y="1543664"/>
            <a:ext cx="2915721" cy="4798141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103B7E-C64B-CAB4-DF1F-40EECC5B8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154250"/>
              </p:ext>
            </p:extLst>
          </p:nvPr>
        </p:nvGraphicFramePr>
        <p:xfrm>
          <a:off x="117987" y="1543665"/>
          <a:ext cx="5873982" cy="505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005" y="1636454"/>
            <a:ext cx="3139389" cy="2396359"/>
          </a:xfrm>
        </p:spPr>
        <p:txBody>
          <a:bodyPr anchor="b">
            <a:noAutofit/>
          </a:bodyPr>
          <a:lstStyle/>
          <a:p>
            <a:r>
              <a:rPr lang="en-CA" sz="5400" dirty="0">
                <a:solidFill>
                  <a:srgbClr val="FFFFFF"/>
                </a:solidFill>
              </a:rPr>
              <a:t>Procedure Step 2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7F451A21-D835-9F39-BB52-9B03473E79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61508"/>
              </p:ext>
            </p:extLst>
          </p:nvPr>
        </p:nvGraphicFramePr>
        <p:xfrm>
          <a:off x="3244645" y="167147"/>
          <a:ext cx="5692878" cy="6420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87" y="0"/>
            <a:ext cx="8229600" cy="1143000"/>
          </a:xfrm>
        </p:spPr>
        <p:txBody>
          <a:bodyPr>
            <a:normAutofit/>
          </a:bodyPr>
          <a:lstStyle/>
          <a:p>
            <a:r>
              <a:rPr sz="5400" dirty="0"/>
              <a:t>Procedure Step 3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3FED77B-5269-2208-64AA-3EED6C7243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005776"/>
              </p:ext>
            </p:extLst>
          </p:nvPr>
        </p:nvGraphicFramePr>
        <p:xfrm>
          <a:off x="157316" y="1150374"/>
          <a:ext cx="8760542" cy="5506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49" y="-10886"/>
            <a:ext cx="4375348" cy="1708242"/>
          </a:xfrm>
        </p:spPr>
        <p:txBody>
          <a:bodyPr anchor="ctr">
            <a:noAutofit/>
          </a:bodyPr>
          <a:lstStyle/>
          <a:p>
            <a:r>
              <a:rPr lang="en-CA" sz="5400" dirty="0"/>
              <a:t>Procedure Step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6" y="2385275"/>
            <a:ext cx="5191432" cy="3769835"/>
          </a:xfrm>
        </p:spPr>
        <p:txBody>
          <a:bodyPr anchor="ctr">
            <a:noAutofit/>
          </a:bodyPr>
          <a:lstStyle/>
          <a:p>
            <a:r>
              <a:rPr lang="en-US" sz="3600" dirty="0"/>
              <a:t>The distance traveled by the exit ball was measured after each launch.</a:t>
            </a:r>
          </a:p>
          <a:p>
            <a:r>
              <a:rPr lang="en-US" sz="3600" dirty="0"/>
              <a:t>Three trials were done for each setup to improve reliability.</a:t>
            </a:r>
          </a:p>
          <a:p>
            <a:r>
              <a:rPr lang="en-US" sz="3600" dirty="0"/>
              <a:t>Results were recorded in a table for comparison.</a:t>
            </a:r>
          </a:p>
        </p:txBody>
      </p:sp>
      <p:pic>
        <p:nvPicPr>
          <p:cNvPr id="5" name="Picture 4" descr="Orange ball in sea of white bouncing balls">
            <a:extLst>
              <a:ext uri="{FF2B5EF4-FFF2-40B4-BE49-F238E27FC236}">
                <a16:creationId xmlns:a16="http://schemas.microsoft.com/office/drawing/2014/main" id="{E90E36FE-1191-38C5-B430-DFF3BDF76A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94" r="31428" b="-1"/>
          <a:stretch>
            <a:fillRect/>
          </a:stretch>
        </p:blipFill>
        <p:spPr>
          <a:xfrm>
            <a:off x="5329084" y="-10886"/>
            <a:ext cx="3883742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768" y="1316590"/>
            <a:ext cx="3213712" cy="1925259"/>
          </a:xfrm>
        </p:spPr>
        <p:txBody>
          <a:bodyPr anchor="b">
            <a:normAutofit/>
          </a:bodyPr>
          <a:lstStyle/>
          <a:p>
            <a:pPr algn="r"/>
            <a:r>
              <a:rPr lang="en-CA" sz="5400" b="1" dirty="0">
                <a:solidFill>
                  <a:srgbClr val="FFFFFF"/>
                </a:solidFill>
              </a:rPr>
              <a:t>Challenge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90FCAF-AF4E-1F0A-4EEC-336084921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629196"/>
              </p:ext>
            </p:extLst>
          </p:nvPr>
        </p:nvGraphicFramePr>
        <p:xfrm>
          <a:off x="3274144" y="196645"/>
          <a:ext cx="5781366" cy="634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6" y="314548"/>
            <a:ext cx="7886700" cy="678510"/>
          </a:xfrm>
        </p:spPr>
        <p:txBody>
          <a:bodyPr>
            <a:normAutofit fontScale="90000"/>
          </a:bodyPr>
          <a:lstStyle/>
          <a:p>
            <a:r>
              <a:rPr lang="en-CA" sz="5400" dirty="0"/>
              <a:t>Testing Method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2D59CCE-7EFC-3E2B-C399-5646B0A3F3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726206"/>
              </p:ext>
            </p:extLst>
          </p:nvPr>
        </p:nvGraphicFramePr>
        <p:xfrm>
          <a:off x="68826" y="993059"/>
          <a:ext cx="8957187" cy="572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96" y="302833"/>
            <a:ext cx="8320720" cy="118872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Observations — 1 Set, 1 Ball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644" y="2295242"/>
            <a:ext cx="9144000" cy="3106994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one magnet set and one stack ball, the exit ball did not move at all.</a:t>
            </a: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loud sound was heard, but the energy did not transfer through the system.</a:t>
            </a: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showed that the design was not effective.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93" y="181201"/>
            <a:ext cx="8927925" cy="1306443"/>
          </a:xfrm>
        </p:spPr>
        <p:txBody>
          <a:bodyPr>
            <a:noAutofit/>
          </a:bodyPr>
          <a:lstStyle/>
          <a:p>
            <a:r>
              <a:rPr lang="en-US" sz="5400" dirty="0"/>
              <a:t>Observations — 1 Set, 2 Balls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E313A-AB79-1041-7774-44492B32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53" r="12675"/>
          <a:stretch>
            <a:fillRect/>
          </a:stretch>
        </p:blipFill>
        <p:spPr>
          <a:xfrm>
            <a:off x="5791201" y="1337186"/>
            <a:ext cx="3244762" cy="5339613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D1D55C-8AD9-F688-CF80-3FC316F41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197665"/>
              </p:ext>
            </p:extLst>
          </p:nvPr>
        </p:nvGraphicFramePr>
        <p:xfrm>
          <a:off x="235973" y="1337187"/>
          <a:ext cx="5431021" cy="5338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BA5861-1E26-8F94-E79C-B8118E55F462}"/>
              </a:ext>
            </a:extLst>
          </p:cNvPr>
          <p:cNvSpPr/>
          <p:nvPr/>
        </p:nvSpPr>
        <p:spPr>
          <a:xfrm>
            <a:off x="0" y="1052052"/>
            <a:ext cx="9144002" cy="522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21394"/>
            <a:ext cx="9143998" cy="877729"/>
          </a:xfrm>
        </p:spPr>
        <p:txBody>
          <a:bodyPr anchor="ctr"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Observations — 1 Set, 3 Balls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BE9C36-1195-CD33-0B6F-A1C510BDA1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68532"/>
              </p:ext>
            </p:extLst>
          </p:nvPr>
        </p:nvGraphicFramePr>
        <p:xfrm>
          <a:off x="-462115" y="1226594"/>
          <a:ext cx="10087896" cy="563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ADB56C-BA56-4D1E-A42A-A07A4744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1568"/>
          </a:xfrm>
        </p:spPr>
        <p:txBody>
          <a:bodyPr>
            <a:normAutofit/>
          </a:bodyPr>
          <a:lstStyle/>
          <a:p>
            <a:r>
              <a:rPr lang="en-CA" sz="5400" dirty="0"/>
              <a:t>Observations — 2 Sets, 3 Balls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0729E-24B5-EEAB-1858-09A009B8AE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04" r="27276" b="2"/>
          <a:stretch>
            <a:fillRect/>
          </a:stretch>
        </p:blipFill>
        <p:spPr>
          <a:xfrm>
            <a:off x="6102887" y="1297858"/>
            <a:ext cx="2932395" cy="5417574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1102C6-7616-E848-5A09-C29AEA630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735698"/>
              </p:ext>
            </p:extLst>
          </p:nvPr>
        </p:nvGraphicFramePr>
        <p:xfrm>
          <a:off x="0" y="1297858"/>
          <a:ext cx="5994732" cy="5560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15" y="1303028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CA" sz="5400" dirty="0">
                <a:solidFill>
                  <a:srgbClr val="FFFFFF"/>
                </a:solidFill>
              </a:rPr>
              <a:t>Results Trend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D0B317-0758-2BB3-2A2F-20C3A3D631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309640"/>
              </p:ext>
            </p:extLst>
          </p:nvPr>
        </p:nvGraphicFramePr>
        <p:xfrm>
          <a:off x="3342968" y="750440"/>
          <a:ext cx="5626917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3987" y="-38789"/>
            <a:ext cx="5098906" cy="808388"/>
          </a:xfrm>
        </p:spPr>
        <p:txBody>
          <a:bodyPr anchor="b">
            <a:normAutofit fontScale="90000"/>
          </a:bodyPr>
          <a:lstStyle/>
          <a:p>
            <a:r>
              <a:rPr lang="en-CA" sz="5400" dirty="0"/>
              <a:t>Analysis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5D660B-8158-40A5-C1E9-A0AECD1452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11" r="38253"/>
          <a:stretch>
            <a:fillRect/>
          </a:stretch>
        </p:blipFill>
        <p:spPr>
          <a:xfrm>
            <a:off x="0" y="1"/>
            <a:ext cx="2986720" cy="685800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8A1795-8760-4800-09D6-4B88394BD8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636751"/>
              </p:ext>
            </p:extLst>
          </p:nvPr>
        </p:nvGraphicFramePr>
        <p:xfrm>
          <a:off x="2986720" y="730809"/>
          <a:ext cx="6154993" cy="605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Autofit/>
          </a:bodyPr>
          <a:lstStyle/>
          <a:p>
            <a:r>
              <a:rPr lang="en-CA" sz="5400" dirty="0">
                <a:solidFill>
                  <a:srgbClr val="FFFFFF"/>
                </a:solidFill>
              </a:rPr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9FA824-2689-06B2-71BB-B6CFD7D27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195357"/>
              </p:ext>
            </p:extLst>
          </p:nvPr>
        </p:nvGraphicFramePr>
        <p:xfrm>
          <a:off x="0" y="1575460"/>
          <a:ext cx="9144002" cy="5282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3" y="274638"/>
            <a:ext cx="8898193" cy="1143000"/>
          </a:xfrm>
        </p:spPr>
        <p:txBody>
          <a:bodyPr>
            <a:noAutofit/>
          </a:bodyPr>
          <a:lstStyle/>
          <a:p>
            <a:r>
              <a:rPr sz="5400" dirty="0"/>
              <a:t>Sources of Error &amp; Limitations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CAAF0F-0A43-F0E6-8643-DD0DCEEFA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2056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bstract silver light patterns">
            <a:extLst>
              <a:ext uri="{FF2B5EF4-FFF2-40B4-BE49-F238E27FC236}">
                <a16:creationId xmlns:a16="http://schemas.microsoft.com/office/drawing/2014/main" id="{7977B401-C799-5425-E9F5-95E8F909F0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20" r="50677" b="-1"/>
          <a:stretch>
            <a:fillRect/>
          </a:stretch>
        </p:blipFill>
        <p:spPr>
          <a:xfrm>
            <a:off x="-2243679" y="0"/>
            <a:ext cx="3863363" cy="6858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8772" y="871146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D8DB9E5-247E-7986-8218-57F22AE74C81}"/>
              </a:ext>
            </a:extLst>
          </p:cNvPr>
          <p:cNvSpPr/>
          <p:nvPr/>
        </p:nvSpPr>
        <p:spPr>
          <a:xfrm>
            <a:off x="4401417" y="747252"/>
            <a:ext cx="701525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025" y="1449962"/>
            <a:ext cx="7346839" cy="5024569"/>
          </a:xfrm>
        </p:spPr>
        <p:txBody>
          <a:bodyPr>
            <a:noAutofit/>
          </a:bodyPr>
          <a:lstStyle/>
          <a:p>
            <a:r>
              <a:rPr lang="en-US" sz="3600" dirty="0"/>
              <a:t>Magnetic acceleration principles are used in particle accelerators and maglev trains.</a:t>
            </a:r>
          </a:p>
          <a:p>
            <a:r>
              <a:rPr lang="en-US" sz="3600" dirty="0"/>
              <a:t>Future improvements could include measuring speed with video analysis and using stronger magnets.</a:t>
            </a:r>
          </a:p>
          <a:p>
            <a:r>
              <a:rPr lang="en-US" sz="3600" dirty="0"/>
              <a:t>Reducing friction and improving alignment could make the system even more efficient.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149" y="-99164"/>
            <a:ext cx="7236542" cy="1692832"/>
          </a:xfrm>
        </p:spPr>
        <p:txBody>
          <a:bodyPr anchor="t">
            <a:noAutofit/>
          </a:bodyPr>
          <a:lstStyle/>
          <a:p>
            <a:r>
              <a:rPr lang="en-CA" sz="5400" dirty="0"/>
              <a:t>Applications &amp; Future Improvements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AADB56C-BA56-4D1E-A42A-A07A4744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9934"/>
            <a:ext cx="7886700" cy="1341634"/>
          </a:xfrm>
        </p:spPr>
        <p:txBody>
          <a:bodyPr>
            <a:normAutofit/>
          </a:bodyPr>
          <a:lstStyle/>
          <a:p>
            <a:r>
              <a:rPr lang="en-CA" sz="6600" dirty="0"/>
              <a:t>Project Objective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2B8713-841D-FB9E-9BD1-1823A98568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463" r="9217"/>
          <a:stretch>
            <a:fillRect/>
          </a:stretch>
        </p:blipFill>
        <p:spPr>
          <a:xfrm>
            <a:off x="6142216" y="1843283"/>
            <a:ext cx="2531107" cy="428580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1428DD-B634-88AA-4267-6F3D47F228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50857"/>
              </p:ext>
            </p:extLst>
          </p:nvPr>
        </p:nvGraphicFramePr>
        <p:xfrm>
          <a:off x="216310" y="1366684"/>
          <a:ext cx="5778422" cy="5161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4" y="140232"/>
            <a:ext cx="8122060" cy="1306443"/>
          </a:xfrm>
        </p:spPr>
        <p:txBody>
          <a:bodyPr>
            <a:noAutofit/>
          </a:bodyPr>
          <a:lstStyle/>
          <a:p>
            <a:r>
              <a:rPr lang="en-CA" sz="5400" dirty="0"/>
              <a:t>Acknowledgements &amp; References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8B45A-0CCA-D244-193F-B81E103944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78" r="30859" b="-2"/>
          <a:stretch>
            <a:fillRect/>
          </a:stretch>
        </p:blipFill>
        <p:spPr>
          <a:xfrm>
            <a:off x="5985558" y="1523967"/>
            <a:ext cx="3050287" cy="5193801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18FC41-2ED4-6C60-2597-8F970AD33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799778"/>
              </p:ext>
            </p:extLst>
          </p:nvPr>
        </p:nvGraphicFramePr>
        <p:xfrm>
          <a:off x="108155" y="1435511"/>
          <a:ext cx="5771535" cy="50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56575-B168-2E0B-E2C8-F00249E1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CA" sz="3500" dirty="0">
                <a:solidFill>
                  <a:srgbClr val="FFFFFF"/>
                </a:solidFill>
              </a:rPr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F6888-D7AB-AD46-2CA7-19DD11D2F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" y="1328207"/>
            <a:ext cx="9144005" cy="59436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1600" dirty="0"/>
              <a:t>1. </a:t>
            </a:r>
            <a:r>
              <a:rPr lang="en-CA" sz="1600" dirty="0" err="1"/>
              <a:t>Eisco</a:t>
            </a:r>
            <a:r>
              <a:rPr lang="en-CA" sz="1600" dirty="0"/>
              <a:t> Labs. (n.d.). </a:t>
            </a:r>
            <a:r>
              <a:rPr lang="en-CA" sz="1600" i="1" dirty="0"/>
              <a:t>Gauss gun – linear magnetic accelerator demonstration apparatus</a:t>
            </a:r>
            <a:r>
              <a:rPr lang="en-CA" sz="1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>
                <a:hlinkClick r:id="rId2"/>
              </a:rPr>
              <a:t>https://www.eiscolabs.com/products/gsdemo</a:t>
            </a:r>
            <a:endParaRPr lang="en-CA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/>
              <a:t>2. Southern Manitoba University. (n.d.). </a:t>
            </a:r>
            <a:r>
              <a:rPr lang="en-CA" sz="1600" i="1" dirty="0"/>
              <a:t>Using magnetic balls to show conservation of energy</a:t>
            </a:r>
            <a:r>
              <a:rPr lang="en-CA" sz="1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/>
              <a:t> </a:t>
            </a:r>
            <a:r>
              <a:rPr lang="en-CA" sz="1600" dirty="0">
                <a:hlinkClick r:id="rId3"/>
              </a:rPr>
              <a:t>https://www.demos.smu.ca/index.php/demos/e-n-m/48-magnetic-accelerator</a:t>
            </a:r>
            <a:endParaRPr lang="en-CA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/>
              <a:t>3. Colorado State University Department of Physics. (n.d.). </a:t>
            </a:r>
            <a:r>
              <a:rPr lang="en-CA" sz="1600" i="1" dirty="0"/>
              <a:t>Gauss accelerator</a:t>
            </a:r>
            <a:r>
              <a:rPr lang="en-CA" sz="1600" dirty="0"/>
              <a:t> [Physics demonstration].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>
                <a:hlinkClick r:id="rId4"/>
              </a:rPr>
              <a:t>https://www.physics.colostate.edu/physics-demos/gauss-accelerator/</a:t>
            </a:r>
            <a:endParaRPr lang="en-CA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/>
              <a:t>4. Flinn Scientific. (n.d.). </a:t>
            </a:r>
            <a:r>
              <a:rPr lang="en-CA" sz="1600" i="1" dirty="0"/>
              <a:t>Magnetic linear accelerator</a:t>
            </a:r>
            <a:endParaRPr lang="en-CA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>
                <a:hlinkClick r:id="rId5"/>
              </a:rPr>
              <a:t>https://www.flinnsci.ca/magnetic-linear-accelerator---demonstration-kit/ap6838/</a:t>
            </a:r>
            <a:endParaRPr lang="en-CA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/>
              <a:t>5. Instructional Resources, University of Iowa. (n.d.). </a:t>
            </a:r>
            <a:r>
              <a:rPr lang="en-CA" sz="1600" i="1" dirty="0"/>
              <a:t>Magnetic linear accelerator – Gauss rifle</a:t>
            </a:r>
            <a:r>
              <a:rPr lang="en-CA" sz="1600" dirty="0"/>
              <a:t> [Demo notes].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>
                <a:hlinkClick r:id="rId6"/>
              </a:rPr>
              <a:t>https://physicsinstructional-resources.prod.drupal.uiowa.edu/5g1055-magnetic-linear-accelerator-gauss-rifle</a:t>
            </a:r>
            <a:endParaRPr lang="en-CA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/>
              <a:t>6. </a:t>
            </a:r>
            <a:r>
              <a:rPr lang="en-CA" sz="1600" dirty="0" err="1"/>
              <a:t>KidsLoveKits</a:t>
            </a:r>
            <a:r>
              <a:rPr lang="en-CA" sz="1600" dirty="0"/>
              <a:t>. (n.d.). </a:t>
            </a:r>
            <a:r>
              <a:rPr lang="en-CA" sz="1600" i="1" dirty="0"/>
              <a:t>The Gauss rifle: A magnetic linear accelerator</a:t>
            </a:r>
            <a:r>
              <a:rPr lang="en-CA" sz="1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>
                <a:hlinkClick r:id="rId7"/>
              </a:rPr>
              <a:t>https://www.kidslovekits.com/projects/gauss_rifle/index.html</a:t>
            </a:r>
            <a:endParaRPr lang="en-CA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/>
              <a:t>7. Flinn Scientific. (n.d.). </a:t>
            </a:r>
            <a:r>
              <a:rPr lang="en-CA" sz="1600" i="1" dirty="0"/>
              <a:t>Magnetic linear accelerator background information</a:t>
            </a:r>
            <a:r>
              <a:rPr lang="en-CA" sz="1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>
                <a:hlinkClick r:id="rId8"/>
              </a:rPr>
              <a:t>https://www.flinnsci.ca/magnetic-linear-accelerator_f0814952/dc11177ca/</a:t>
            </a:r>
            <a:endParaRPr lang="en-CA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/>
              <a:t>8. Physics Outreach, Idaho State University. (n.d.). </a:t>
            </a:r>
            <a:r>
              <a:rPr lang="en-CA" sz="1600" i="1" dirty="0"/>
              <a:t>Magnetic linear accelerator demonstration</a:t>
            </a:r>
            <a:r>
              <a:rPr lang="en-CA" sz="1600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>
                <a:hlinkClick r:id="rId9"/>
              </a:rPr>
              <a:t>https://www.isu.edu/physics/outreach/physics-class-demos/electricity-and-magnetism/magnetic-linear-accelerator/</a:t>
            </a:r>
            <a:endParaRPr lang="en-CA" sz="1600" dirty="0"/>
          </a:p>
          <a:p>
            <a:pPr>
              <a:lnSpc>
                <a:spcPct val="90000"/>
              </a:lnSpc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72248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Why This Is An Innovation Project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246CBD-04DE-3A64-42E6-72791DBBF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144300"/>
              </p:ext>
            </p:extLst>
          </p:nvPr>
        </p:nvGraphicFramePr>
        <p:xfrm>
          <a:off x="2" y="2171312"/>
          <a:ext cx="9135020" cy="4686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AADB56C-BA56-4D1E-A42A-A07A4744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6" y="138615"/>
            <a:ext cx="7886700" cy="1341634"/>
          </a:xfrm>
        </p:spPr>
        <p:txBody>
          <a:bodyPr>
            <a:noAutofit/>
          </a:bodyPr>
          <a:lstStyle/>
          <a:p>
            <a:r>
              <a:rPr lang="en-CA" sz="9600" dirty="0"/>
              <a:t>Hypothesis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655A43-3D8F-0CA5-8DD9-014B158073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11" r="15162" b="-2"/>
          <a:stretch>
            <a:fillRect/>
          </a:stretch>
        </p:blipFill>
        <p:spPr>
          <a:xfrm>
            <a:off x="6430296" y="1671568"/>
            <a:ext cx="2638817" cy="5082783"/>
          </a:xfrm>
          <a:prstGeom prst="rect">
            <a:avLst/>
          </a:prstGeom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04590874-C906-0C3D-4FE9-66EA382A78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072616"/>
              </p:ext>
            </p:extLst>
          </p:nvPr>
        </p:nvGraphicFramePr>
        <p:xfrm>
          <a:off x="74886" y="1618864"/>
          <a:ext cx="6282810" cy="523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Background Research — Energy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C4A675-A570-75AF-39E8-34C2402625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813128"/>
              </p:ext>
            </p:extLst>
          </p:nvPr>
        </p:nvGraphicFramePr>
        <p:xfrm>
          <a:off x="265471" y="1248363"/>
          <a:ext cx="8642555" cy="5201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8186350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71" y="1530179"/>
            <a:ext cx="5627489" cy="5166955"/>
          </a:xfrm>
        </p:spPr>
        <p:txBody>
          <a:bodyPr>
            <a:noAutofit/>
          </a:bodyPr>
          <a:lstStyle/>
          <a:p>
            <a:r>
              <a:rPr lang="en-US" sz="2800" dirty="0"/>
              <a:t>Magnets are interesting because they can affect objects without touching them.</a:t>
            </a:r>
          </a:p>
          <a:p>
            <a:r>
              <a:rPr lang="en-US" sz="2800" dirty="0"/>
              <a:t>They produce invisible areas around them called magnetic fields that pull on metals like steel.</a:t>
            </a:r>
          </a:p>
          <a:p>
            <a:r>
              <a:rPr lang="en-US" sz="2800" dirty="0"/>
              <a:t>As a steel ball moves closer to a magnet, it accelerates as magnetic energy turns into motion.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688" y="610517"/>
            <a:ext cx="3008207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Close up of a red and black marbles">
            <a:extLst>
              <a:ext uri="{FF2B5EF4-FFF2-40B4-BE49-F238E27FC236}">
                <a16:creationId xmlns:a16="http://schemas.microsoft.com/office/drawing/2014/main" id="{5B9E9A27-DEDB-BED0-8EAA-7928F4EA90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11" r="24730" b="-1"/>
          <a:stretch>
            <a:fillRect/>
          </a:stretch>
        </p:blipFill>
        <p:spPr>
          <a:xfrm>
            <a:off x="5854317" y="771383"/>
            <a:ext cx="2763425" cy="5311922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1543" y="5800300"/>
            <a:ext cx="4302457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1967" y="6128773"/>
            <a:ext cx="901129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658" y="160863"/>
            <a:ext cx="6351639" cy="13305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sz="5400" dirty="0"/>
              <a:t>Background Research  Magnetism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987" y="-167147"/>
            <a:ext cx="9016181" cy="2076164"/>
          </a:xfrm>
        </p:spPr>
        <p:txBody>
          <a:bodyPr anchor="b">
            <a:noAutofit/>
          </a:bodyPr>
          <a:lstStyle/>
          <a:p>
            <a:r>
              <a:rPr lang="en-CA" sz="5400" dirty="0"/>
              <a:t>Background Research  Momentum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27817" y="2044783"/>
            <a:ext cx="9016181" cy="3454358"/>
          </a:xfrm>
        </p:spPr>
        <p:txBody>
          <a:bodyPr anchor="t">
            <a:noAutofit/>
          </a:bodyPr>
          <a:lstStyle/>
          <a:p>
            <a:r>
              <a:rPr sz="3600" dirty="0"/>
              <a:t>Momentum is the quantity of motion an object has and depends on its mass and speed.</a:t>
            </a:r>
          </a:p>
          <a:p>
            <a:r>
              <a:rPr sz="3600" dirty="0"/>
              <a:t>During a collision, momentum can be transferred from one object to another.</a:t>
            </a:r>
          </a:p>
          <a:p>
            <a:r>
              <a:rPr sz="3600" dirty="0"/>
              <a:t>Steel balls transfer motion efficiently because their collisions are close to elastic.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33524"/>
            <a:ext cx="8675086" cy="2452687"/>
          </a:xfrm>
        </p:spPr>
        <p:txBody>
          <a:bodyPr anchor="ctr">
            <a:normAutofit/>
          </a:bodyPr>
          <a:lstStyle/>
          <a:p>
            <a:r>
              <a:rPr lang="en-CA" dirty="0"/>
              <a:t>Energy Transfer Through Objects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EBB13D-B7C8-0026-4AFB-DDDE3FD11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749" b="17280"/>
          <a:stretch>
            <a:fillRect/>
          </a:stretch>
        </p:blipFill>
        <p:spPr>
          <a:xfrm>
            <a:off x="0" y="-875071"/>
            <a:ext cx="9143980" cy="375592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72" y="3847227"/>
            <a:ext cx="8542233" cy="2452687"/>
          </a:xfrm>
        </p:spPr>
        <p:txBody>
          <a:bodyPr anchor="ctr">
            <a:noAutofit/>
          </a:bodyPr>
          <a:lstStyle/>
          <a:p>
            <a:r>
              <a:rPr lang="en-US" dirty="0"/>
              <a:t>Energy can move through a series of connected objects without all objects moving very much.</a:t>
            </a:r>
          </a:p>
          <a:p>
            <a:r>
              <a:rPr lang="en-US" dirty="0"/>
              <a:t>Newton’s Cradle is a good example, where the ball on one end swings out after a collision.</a:t>
            </a:r>
          </a:p>
          <a:p>
            <a:r>
              <a:rPr lang="en-US" dirty="0"/>
              <a:t>This happens because momentum and kinetic energy pass through the middle balls.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505EA4-1514-AABF-DABB-6C628C3F8865}"/>
              </a:ext>
            </a:extLst>
          </p:cNvPr>
          <p:cNvSpPr txBox="1"/>
          <p:nvPr/>
        </p:nvSpPr>
        <p:spPr>
          <a:xfrm>
            <a:off x="6824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 dirty="0">
                <a:solidFill>
                  <a:srgbClr val="FFFFFF"/>
                </a:solidFill>
                <a:hlinkClick r:id="rId3" tooltip="https://studyingresearch.com/2021/02/02/thoughts-on-creating-learning-outcomes-from-threshold-concept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CA" sz="700" dirty="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CA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1614</Words>
  <Application>Microsoft Office PowerPoint</Application>
  <PresentationFormat>On-screen Show (4:3)</PresentationFormat>
  <Paragraphs>138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Aptos</vt:lpstr>
      <vt:lpstr>Arial</vt:lpstr>
      <vt:lpstr>Calibri</vt:lpstr>
      <vt:lpstr>Office Theme</vt:lpstr>
      <vt:lpstr>Designing a More Powerful Mini Magnetic Accelerator</vt:lpstr>
      <vt:lpstr>Challenge</vt:lpstr>
      <vt:lpstr>Project Objective</vt:lpstr>
      <vt:lpstr>Why This Is An Innovation Project</vt:lpstr>
      <vt:lpstr>Hypothesis</vt:lpstr>
      <vt:lpstr>Background Research — Energy</vt:lpstr>
      <vt:lpstr>Background Research  Magnetism</vt:lpstr>
      <vt:lpstr>Background Research  Momentum</vt:lpstr>
      <vt:lpstr>Energy Transfer Through Objects</vt:lpstr>
      <vt:lpstr>Magnetic Accelerators</vt:lpstr>
      <vt:lpstr>Materials</vt:lpstr>
      <vt:lpstr>Independent Variable</vt:lpstr>
      <vt:lpstr>Dependent Variable</vt:lpstr>
      <vt:lpstr>Controlled Variables</vt:lpstr>
      <vt:lpstr>Design Criteria</vt:lpstr>
      <vt:lpstr>Procedure Step 1</vt:lpstr>
      <vt:lpstr>Procedure Step 2</vt:lpstr>
      <vt:lpstr>Procedure Step 3</vt:lpstr>
      <vt:lpstr>Procedure Step 4</vt:lpstr>
      <vt:lpstr>Testing Method</vt:lpstr>
      <vt:lpstr>Observations — 1 Set, 1 Ball</vt:lpstr>
      <vt:lpstr>Observations — 1 Set, 2 Balls</vt:lpstr>
      <vt:lpstr>Observations — 1 Set, 3 Balls</vt:lpstr>
      <vt:lpstr>Observations — 2 Sets, 3 Balls</vt:lpstr>
      <vt:lpstr>Results Trend</vt:lpstr>
      <vt:lpstr>Analysis</vt:lpstr>
      <vt:lpstr>Conclusion</vt:lpstr>
      <vt:lpstr>Sources of Error &amp; Limitations</vt:lpstr>
      <vt:lpstr>Applications &amp; Future Improvements</vt:lpstr>
      <vt:lpstr>Acknowledgements &amp; References</vt:lpstr>
      <vt:lpstr>Citations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Meer Gosain</dc:creator>
  <cp:keywords/>
  <dc:description>generated using python-pptx</dc:description>
  <cp:lastModifiedBy>Meer Gosain</cp:lastModifiedBy>
  <cp:revision>4</cp:revision>
  <dcterms:created xsi:type="dcterms:W3CDTF">2013-01-27T09:14:16Z</dcterms:created>
  <dcterms:modified xsi:type="dcterms:W3CDTF">2026-02-17T04:43:31Z</dcterms:modified>
  <cp:category/>
</cp:coreProperties>
</file>