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5143500" cx="9144000"/>
  <p:notesSz cx="6858000" cy="9144000"/>
  <p:embeddedFontLst>
    <p:embeddedFont>
      <p:font typeface="Assistant Medium"/>
      <p:regular r:id="rId59"/>
      <p:bold r:id="rId60"/>
    </p:embeddedFont>
    <p:embeddedFont>
      <p:font typeface="Hanken Grotesk"/>
      <p:regular r:id="rId61"/>
      <p:bold r:id="rId62"/>
      <p:italic r:id="rId63"/>
      <p:boldItalic r:id="rId64"/>
    </p:embeddedFont>
    <p:embeddedFont>
      <p:font typeface="Palanquin Dark"/>
      <p:regular r:id="rId65"/>
      <p:bold r:id="rId66"/>
    </p:embeddedFont>
    <p:embeddedFont>
      <p:font typeface="Assistant"/>
      <p:regular r:id="rId67"/>
      <p:bold r:id="rId68"/>
    </p:embeddedFont>
    <p:embeddedFont>
      <p:font typeface="Albert Sans"/>
      <p:regular r:id="rId69"/>
      <p:bold r:id="rId70"/>
      <p:italic r:id="rId71"/>
      <p:boldItalic r:id="rId72"/>
    </p:embeddedFont>
    <p:embeddedFont>
      <p:font typeface="Abhaya Libre"/>
      <p:regular r:id="rId73"/>
      <p:bold r:id="rId74"/>
    </p:embeddedFont>
    <p:embeddedFont>
      <p:font typeface="Gudea"/>
      <p:regular r:id="rId75"/>
      <p:bold r:id="rId76"/>
      <p:italic r:id="rId77"/>
    </p:embeddedFont>
    <p:embeddedFont>
      <p:font typeface="Cairo Black"/>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AbhayaLibre-regular.fntdata"/><Relationship Id="rId72" Type="http://schemas.openxmlformats.org/officeDocument/2006/relationships/font" Target="fonts/AlbertSans-boldItalic.fntdata"/><Relationship Id="rId31" Type="http://schemas.openxmlformats.org/officeDocument/2006/relationships/slide" Target="slides/slide27.xml"/><Relationship Id="rId75" Type="http://schemas.openxmlformats.org/officeDocument/2006/relationships/font" Target="fonts/Gudea-regular.fntdata"/><Relationship Id="rId30" Type="http://schemas.openxmlformats.org/officeDocument/2006/relationships/slide" Target="slides/slide26.xml"/><Relationship Id="rId74" Type="http://schemas.openxmlformats.org/officeDocument/2006/relationships/font" Target="fonts/AbhayaLibre-bold.fntdata"/><Relationship Id="rId33" Type="http://schemas.openxmlformats.org/officeDocument/2006/relationships/slide" Target="slides/slide29.xml"/><Relationship Id="rId77" Type="http://schemas.openxmlformats.org/officeDocument/2006/relationships/font" Target="fonts/Gudea-italic.fntdata"/><Relationship Id="rId32" Type="http://schemas.openxmlformats.org/officeDocument/2006/relationships/slide" Target="slides/slide28.xml"/><Relationship Id="rId76" Type="http://schemas.openxmlformats.org/officeDocument/2006/relationships/font" Target="fonts/Gudea-bold.fntdata"/><Relationship Id="rId35" Type="http://schemas.openxmlformats.org/officeDocument/2006/relationships/slide" Target="slides/slide31.xml"/><Relationship Id="rId34" Type="http://schemas.openxmlformats.org/officeDocument/2006/relationships/slide" Target="slides/slide30.xml"/><Relationship Id="rId78" Type="http://schemas.openxmlformats.org/officeDocument/2006/relationships/font" Target="fonts/CairoBlack-bold.fntdata"/><Relationship Id="rId71" Type="http://schemas.openxmlformats.org/officeDocument/2006/relationships/font" Target="fonts/AlbertSans-italic.fntdata"/><Relationship Id="rId70" Type="http://schemas.openxmlformats.org/officeDocument/2006/relationships/font" Target="fonts/AlbertSans-bold.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HankenGrotesk-bold.fntdata"/><Relationship Id="rId61" Type="http://schemas.openxmlformats.org/officeDocument/2006/relationships/font" Target="fonts/HankenGrotesk-regular.fntdata"/><Relationship Id="rId20" Type="http://schemas.openxmlformats.org/officeDocument/2006/relationships/slide" Target="slides/slide16.xml"/><Relationship Id="rId64" Type="http://schemas.openxmlformats.org/officeDocument/2006/relationships/font" Target="fonts/HankenGrotesk-boldItalic.fntdata"/><Relationship Id="rId63" Type="http://schemas.openxmlformats.org/officeDocument/2006/relationships/font" Target="fonts/HankenGrotesk-italic.fntdata"/><Relationship Id="rId22" Type="http://schemas.openxmlformats.org/officeDocument/2006/relationships/slide" Target="slides/slide18.xml"/><Relationship Id="rId66" Type="http://schemas.openxmlformats.org/officeDocument/2006/relationships/font" Target="fonts/PalanquinDark-bold.fntdata"/><Relationship Id="rId21" Type="http://schemas.openxmlformats.org/officeDocument/2006/relationships/slide" Target="slides/slide17.xml"/><Relationship Id="rId65" Type="http://schemas.openxmlformats.org/officeDocument/2006/relationships/font" Target="fonts/PalanquinDark-regular.fntdata"/><Relationship Id="rId24" Type="http://schemas.openxmlformats.org/officeDocument/2006/relationships/slide" Target="slides/slide20.xml"/><Relationship Id="rId68" Type="http://schemas.openxmlformats.org/officeDocument/2006/relationships/font" Target="fonts/Assistant-bold.fntdata"/><Relationship Id="rId23" Type="http://schemas.openxmlformats.org/officeDocument/2006/relationships/slide" Target="slides/slide19.xml"/><Relationship Id="rId67" Type="http://schemas.openxmlformats.org/officeDocument/2006/relationships/font" Target="fonts/Assistant-regular.fntdata"/><Relationship Id="rId60" Type="http://schemas.openxmlformats.org/officeDocument/2006/relationships/font" Target="fonts/AssistantMedium-bold.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AlbertSans-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AssistantMedium-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582fa11c66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582fa11c66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b28ceaedc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b28ceaedc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b28ceaedc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3b28ceaedc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3b8a68e643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3b8a68e643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3b26d9e5f6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3b26d9e5f6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152a7caf94b_1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152a7caf94b_1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152a7caf94b_1_1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152a7caf94b_1_1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b8a68e6430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3b8a68e6430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b32f0a261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3b32f0a261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b28ceaedc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b28ceaedc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b26d9e5f6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3b26d9e5f6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b26d9e5f6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b26d9e5f6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3b26d9e5f6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3b26d9e5f6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3b26d9e5f6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3b26d9e5f6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3b26d9e5f6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3b26d9e5f6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3b8a68e643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3b8a68e643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3b26d9e5f6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3b26d9e5f6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b26d9e5f6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3b26d9e5f6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b26d9e5f6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b26d9e5f6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b26d9e5f6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3b26d9e5f6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3b28ceaedc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3b28ceaedc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3b28ceaedc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3b28ceaedc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3b26d9e5f6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3b26d9e5f6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3b28ceaedc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3b28ceaedc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b28ceaedc5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3b28ceaedc5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b28ceaedc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3b28ceaedc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3b28ceaedc5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3b28ceaedc5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b28ceaedc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3b28ceaedc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3b4fd8e87d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3b4fd8e87d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b28ceaedc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3b28ceaedc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b4fd8e87d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b4fd8e87d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b4fd8e87d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3b4fd8e87d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b8a68e643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3b8a68e643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b26d9e5f6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3b26d9e5f6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b26d9e5f66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3b26d9e5f66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3b26d9e5f66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3b26d9e5f66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b26d9e5f66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3b26d9e5f6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b4fd8e87d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3b4fd8e87d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3b28ceaedc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3b28ceaedc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3b8a68e643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3b8a68e643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3b8a68e643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3b8a68e643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b8a68e6430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3b8a68e6430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3b8a68e6430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3b8a68e6430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3b8a68e6430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3b8a68e6430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b28ceaedc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b28ceaedc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3b8a68e6430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3b8a68e6430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3b8a68e6430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3b8a68e6430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3b8a68e6430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3b8a68e6430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3b8a68e6430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3b8a68e6430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3b8a68e6430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3b8a68e6430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b26d9e5f6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b26d9e5f6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3b26d9e5f6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3b26d9e5f6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3b26d9e5f6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3b26d9e5f6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3b26d9e5f6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3b26d9e5f6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rot="-154">
            <a:off x="1181025" y="1261012"/>
            <a:ext cx="6694500" cy="18921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5000"/>
              <a:buNone/>
              <a:defRPr b="0" sz="5000">
                <a:latin typeface="Cairo Black"/>
                <a:ea typeface="Cairo Black"/>
                <a:cs typeface="Cairo Black"/>
                <a:sym typeface="Cairo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2800350" y="3197150"/>
            <a:ext cx="3543300" cy="4575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1400">
                <a:solidFill>
                  <a:srgbClr val="333333"/>
                </a:solidFill>
                <a:latin typeface="Assistant Medium"/>
                <a:ea typeface="Assistant Medium"/>
                <a:cs typeface="Assistant Medium"/>
                <a:sym typeface="Assistant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1" name="Google Shape;11;p2"/>
          <p:cNvGrpSpPr/>
          <p:nvPr/>
        </p:nvGrpSpPr>
        <p:grpSpPr>
          <a:xfrm>
            <a:off x="6435400" y="-1021425"/>
            <a:ext cx="2349881" cy="2062278"/>
            <a:chOff x="6057275" y="-929775"/>
            <a:chExt cx="2349881" cy="2062278"/>
          </a:xfrm>
        </p:grpSpPr>
        <p:sp>
          <p:nvSpPr>
            <p:cNvPr id="12" name="Google Shape;12;p2"/>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p:nvPr/>
        </p:nvSpPr>
        <p:spPr>
          <a:xfrm>
            <a:off x="1724375" y="-403225"/>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16" name="Google Shape;16;p2"/>
          <p:cNvGrpSpPr/>
          <p:nvPr/>
        </p:nvGrpSpPr>
        <p:grpSpPr>
          <a:xfrm>
            <a:off x="-637600" y="4204225"/>
            <a:ext cx="1818629" cy="1818629"/>
            <a:chOff x="-637600" y="4204225"/>
            <a:chExt cx="1818629" cy="1818629"/>
          </a:xfrm>
        </p:grpSpPr>
        <p:sp>
          <p:nvSpPr>
            <p:cNvPr id="17" name="Google Shape;17;p2"/>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 name="Google Shape;19;p2"/>
          <p:cNvGrpSpPr/>
          <p:nvPr/>
        </p:nvGrpSpPr>
        <p:grpSpPr>
          <a:xfrm>
            <a:off x="361134" y="272791"/>
            <a:ext cx="704185" cy="184398"/>
            <a:chOff x="1365250" y="1915800"/>
            <a:chExt cx="232750" cy="60950"/>
          </a:xfrm>
        </p:grpSpPr>
        <p:sp>
          <p:nvSpPr>
            <p:cNvPr id="20" name="Google Shape;20;p2"/>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2"/>
          <p:cNvSpPr/>
          <p:nvPr/>
        </p:nvSpPr>
        <p:spPr>
          <a:xfrm>
            <a:off x="6536275" y="479592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 name="Google Shape;27;p2"/>
          <p:cNvGrpSpPr/>
          <p:nvPr/>
        </p:nvGrpSpPr>
        <p:grpSpPr>
          <a:xfrm>
            <a:off x="315175" y="3080825"/>
            <a:ext cx="796100" cy="633050"/>
            <a:chOff x="5898025" y="1440475"/>
            <a:chExt cx="796100" cy="633050"/>
          </a:xfrm>
        </p:grpSpPr>
        <p:sp>
          <p:nvSpPr>
            <p:cNvPr id="28" name="Google Shape;28;p2"/>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 name="Google Shape;35;p2"/>
          <p:cNvGrpSpPr/>
          <p:nvPr/>
        </p:nvGrpSpPr>
        <p:grpSpPr>
          <a:xfrm>
            <a:off x="218925" y="1040850"/>
            <a:ext cx="398301" cy="234701"/>
            <a:chOff x="218925" y="1040850"/>
            <a:chExt cx="398301" cy="234701"/>
          </a:xfrm>
        </p:grpSpPr>
        <p:sp>
          <p:nvSpPr>
            <p:cNvPr id="36" name="Google Shape;36;p2"/>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2"/>
          <p:cNvSpPr/>
          <p:nvPr/>
        </p:nvSpPr>
        <p:spPr>
          <a:xfrm>
            <a:off x="8680900" y="26534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2"/>
          <p:cNvGrpSpPr/>
          <p:nvPr/>
        </p:nvGrpSpPr>
        <p:grpSpPr>
          <a:xfrm>
            <a:off x="7732088" y="3559375"/>
            <a:ext cx="1053175" cy="1009100"/>
            <a:chOff x="773650" y="3990800"/>
            <a:chExt cx="1053175" cy="1009100"/>
          </a:xfrm>
        </p:grpSpPr>
        <p:sp>
          <p:nvSpPr>
            <p:cNvPr id="40" name="Google Shape;40;p2"/>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2" name="Shape 212"/>
        <p:cNvGrpSpPr/>
        <p:nvPr/>
      </p:nvGrpSpPr>
      <p:grpSpPr>
        <a:xfrm>
          <a:off x="0" y="0"/>
          <a:ext cx="0" cy="0"/>
          <a:chOff x="0" y="0"/>
          <a:chExt cx="0" cy="0"/>
        </a:xfrm>
      </p:grpSpPr>
      <p:sp>
        <p:nvSpPr>
          <p:cNvPr id="213" name="Google Shape;213;p11"/>
          <p:cNvSpPr txBox="1"/>
          <p:nvPr>
            <p:ph hasCustomPrompt="1" type="title"/>
          </p:nvPr>
        </p:nvSpPr>
        <p:spPr>
          <a:xfrm>
            <a:off x="1566450" y="1364775"/>
            <a:ext cx="6011100" cy="1511700"/>
          </a:xfrm>
          <a:prstGeom prst="rect">
            <a:avLst/>
          </a:prstGeom>
          <a:noFill/>
        </p:spPr>
        <p:txBody>
          <a:bodyPr anchorCtr="0" anchor="b" bIns="91425" lIns="91425" spcFirstLastPara="1" rIns="91425" wrap="square" tIns="91425">
            <a:noAutofit/>
          </a:bodyPr>
          <a:lstStyle>
            <a:lvl1pPr lvl="0" algn="ctr">
              <a:lnSpc>
                <a:spcPct val="115000"/>
              </a:lnSpc>
              <a:spcBef>
                <a:spcPts val="0"/>
              </a:spcBef>
              <a:spcAft>
                <a:spcPts val="0"/>
              </a:spcAft>
              <a:buSzPts val="12000"/>
              <a:buNone/>
              <a:defRPr sz="75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14" name="Google Shape;214;p11"/>
          <p:cNvSpPr txBox="1"/>
          <p:nvPr>
            <p:ph idx="1" type="body"/>
          </p:nvPr>
        </p:nvSpPr>
        <p:spPr>
          <a:xfrm>
            <a:off x="2334900" y="3083275"/>
            <a:ext cx="4474200" cy="4512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sz="16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15" name="Google Shape;215;p11"/>
          <p:cNvSpPr/>
          <p:nvPr/>
        </p:nvSpPr>
        <p:spPr>
          <a:xfrm>
            <a:off x="7475925" y="-48405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216" name="Google Shape;216;p11"/>
          <p:cNvGrpSpPr/>
          <p:nvPr/>
        </p:nvGrpSpPr>
        <p:grpSpPr>
          <a:xfrm>
            <a:off x="159584" y="479391"/>
            <a:ext cx="704185" cy="184398"/>
            <a:chOff x="1365250" y="1915800"/>
            <a:chExt cx="232750" cy="60950"/>
          </a:xfrm>
        </p:grpSpPr>
        <p:sp>
          <p:nvSpPr>
            <p:cNvPr id="217" name="Google Shape;217;p11"/>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8193234" y="229591"/>
            <a:ext cx="704185" cy="184398"/>
            <a:chOff x="1365250" y="1915800"/>
            <a:chExt cx="232750" cy="60950"/>
          </a:xfrm>
        </p:grpSpPr>
        <p:sp>
          <p:nvSpPr>
            <p:cNvPr id="224" name="Google Shape;224;p11"/>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 name="Google Shape;230;p11"/>
          <p:cNvGrpSpPr/>
          <p:nvPr/>
        </p:nvGrpSpPr>
        <p:grpSpPr>
          <a:xfrm>
            <a:off x="1095700" y="-182750"/>
            <a:ext cx="1053175" cy="1009100"/>
            <a:chOff x="773650" y="3990800"/>
            <a:chExt cx="1053175" cy="1009100"/>
          </a:xfrm>
        </p:grpSpPr>
        <p:sp>
          <p:nvSpPr>
            <p:cNvPr id="231" name="Google Shape;231;p11"/>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7068438" y="4063800"/>
            <a:ext cx="2349881" cy="2062278"/>
            <a:chOff x="6057275" y="-929775"/>
            <a:chExt cx="2349881" cy="2062278"/>
          </a:xfrm>
        </p:grpSpPr>
        <p:sp>
          <p:nvSpPr>
            <p:cNvPr id="235" name="Google Shape;235;p11"/>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 name="Google Shape;238;p11"/>
          <p:cNvGrpSpPr/>
          <p:nvPr/>
        </p:nvGrpSpPr>
        <p:grpSpPr>
          <a:xfrm>
            <a:off x="-546875" y="3918525"/>
            <a:ext cx="1818629" cy="1818629"/>
            <a:chOff x="-637600" y="4204225"/>
            <a:chExt cx="1818629" cy="1818629"/>
          </a:xfrm>
        </p:grpSpPr>
        <p:sp>
          <p:nvSpPr>
            <p:cNvPr id="239" name="Google Shape;239;p11"/>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 name="Google Shape;241;p11"/>
          <p:cNvGrpSpPr/>
          <p:nvPr/>
        </p:nvGrpSpPr>
        <p:grpSpPr>
          <a:xfrm>
            <a:off x="6293913" y="4710488"/>
            <a:ext cx="398301" cy="234701"/>
            <a:chOff x="218925" y="1040850"/>
            <a:chExt cx="398301" cy="234701"/>
          </a:xfrm>
        </p:grpSpPr>
        <p:sp>
          <p:nvSpPr>
            <p:cNvPr id="242" name="Google Shape;242;p11"/>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11"/>
          <p:cNvGrpSpPr/>
          <p:nvPr/>
        </p:nvGrpSpPr>
        <p:grpSpPr>
          <a:xfrm>
            <a:off x="1417325" y="4134225"/>
            <a:ext cx="796100" cy="633050"/>
            <a:chOff x="5898025" y="1440475"/>
            <a:chExt cx="796100" cy="633050"/>
          </a:xfrm>
        </p:grpSpPr>
        <p:sp>
          <p:nvSpPr>
            <p:cNvPr id="245" name="Google Shape;245;p11"/>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52" name="Shape 25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6_1">
    <p:spTree>
      <p:nvGrpSpPr>
        <p:cNvPr id="253" name="Shape 253"/>
        <p:cNvGrpSpPr/>
        <p:nvPr/>
      </p:nvGrpSpPr>
      <p:grpSpPr>
        <a:xfrm>
          <a:off x="0" y="0"/>
          <a:ext cx="0" cy="0"/>
          <a:chOff x="0" y="0"/>
          <a:chExt cx="0" cy="0"/>
        </a:xfrm>
      </p:grpSpPr>
      <p:sp>
        <p:nvSpPr>
          <p:cNvPr id="254" name="Google Shape;254;p13"/>
          <p:cNvSpPr txBox="1"/>
          <p:nvPr>
            <p:ph hasCustomPrompt="1" type="title"/>
          </p:nvPr>
        </p:nvSpPr>
        <p:spPr>
          <a:xfrm flipH="1">
            <a:off x="713250" y="1583398"/>
            <a:ext cx="830400" cy="739200"/>
          </a:xfrm>
          <a:prstGeom prst="rect">
            <a:avLst/>
          </a:prstGeom>
          <a:noFill/>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3500"/>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55" name="Google Shape;255;p13"/>
          <p:cNvSpPr txBox="1"/>
          <p:nvPr>
            <p:ph idx="1" type="subTitle"/>
          </p:nvPr>
        </p:nvSpPr>
        <p:spPr>
          <a:xfrm flipH="1">
            <a:off x="1636624" y="1583400"/>
            <a:ext cx="2783400" cy="371400"/>
          </a:xfrm>
          <a:prstGeom prst="rect">
            <a:avLst/>
          </a:prstGeom>
          <a:ln>
            <a:noFill/>
          </a:ln>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256" name="Google Shape;256;p13"/>
          <p:cNvSpPr txBox="1"/>
          <p:nvPr>
            <p:ph idx="2" type="subTitle"/>
          </p:nvPr>
        </p:nvSpPr>
        <p:spPr>
          <a:xfrm flipH="1">
            <a:off x="1636625" y="1906998"/>
            <a:ext cx="2783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257" name="Google Shape;257;p13"/>
          <p:cNvSpPr txBox="1"/>
          <p:nvPr>
            <p:ph hasCustomPrompt="1" idx="3" type="title"/>
          </p:nvPr>
        </p:nvSpPr>
        <p:spPr>
          <a:xfrm flipH="1">
            <a:off x="713250" y="3068523"/>
            <a:ext cx="830400" cy="739200"/>
          </a:xfrm>
          <a:prstGeom prst="rect">
            <a:avLst/>
          </a:prstGeom>
          <a:noFill/>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3500"/>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58" name="Google Shape;258;p13"/>
          <p:cNvSpPr txBox="1"/>
          <p:nvPr>
            <p:ph idx="4" type="subTitle"/>
          </p:nvPr>
        </p:nvSpPr>
        <p:spPr>
          <a:xfrm flipH="1">
            <a:off x="1636624" y="3066029"/>
            <a:ext cx="2783400" cy="371400"/>
          </a:xfrm>
          <a:prstGeom prst="rect">
            <a:avLst/>
          </a:prstGeom>
          <a:ln>
            <a:noFill/>
          </a:ln>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259" name="Google Shape;259;p13"/>
          <p:cNvSpPr txBox="1"/>
          <p:nvPr>
            <p:ph idx="5" type="subTitle"/>
          </p:nvPr>
        </p:nvSpPr>
        <p:spPr>
          <a:xfrm flipH="1">
            <a:off x="1636625" y="3371978"/>
            <a:ext cx="2783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260" name="Google Shape;260;p13"/>
          <p:cNvSpPr txBox="1"/>
          <p:nvPr>
            <p:ph hasCustomPrompt="1" idx="6" type="title"/>
          </p:nvPr>
        </p:nvSpPr>
        <p:spPr>
          <a:xfrm>
            <a:off x="4714475" y="1583398"/>
            <a:ext cx="830400" cy="739200"/>
          </a:xfrm>
          <a:prstGeom prst="rect">
            <a:avLst/>
          </a:prstGeom>
          <a:noFill/>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3500"/>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61" name="Google Shape;261;p13"/>
          <p:cNvSpPr txBox="1"/>
          <p:nvPr>
            <p:ph idx="7" type="subTitle"/>
          </p:nvPr>
        </p:nvSpPr>
        <p:spPr>
          <a:xfrm>
            <a:off x="5647325" y="1583400"/>
            <a:ext cx="2783400" cy="371400"/>
          </a:xfrm>
          <a:prstGeom prst="rect">
            <a:avLst/>
          </a:prstGeom>
          <a:ln>
            <a:noFill/>
          </a:ln>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262" name="Google Shape;262;p13"/>
          <p:cNvSpPr txBox="1"/>
          <p:nvPr>
            <p:ph idx="8" type="subTitle"/>
          </p:nvPr>
        </p:nvSpPr>
        <p:spPr>
          <a:xfrm>
            <a:off x="5647355" y="1906998"/>
            <a:ext cx="2783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263" name="Google Shape;263;p13"/>
          <p:cNvSpPr txBox="1"/>
          <p:nvPr>
            <p:ph hasCustomPrompt="1" idx="9" type="title"/>
          </p:nvPr>
        </p:nvSpPr>
        <p:spPr>
          <a:xfrm>
            <a:off x="4714475" y="3068523"/>
            <a:ext cx="830400" cy="739200"/>
          </a:xfrm>
          <a:prstGeom prst="rect">
            <a:avLst/>
          </a:prstGeom>
          <a:noFill/>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3500"/>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64" name="Google Shape;264;p13"/>
          <p:cNvSpPr txBox="1"/>
          <p:nvPr>
            <p:ph idx="13" type="subTitle"/>
          </p:nvPr>
        </p:nvSpPr>
        <p:spPr>
          <a:xfrm>
            <a:off x="5647354" y="3066026"/>
            <a:ext cx="2783400" cy="371400"/>
          </a:xfrm>
          <a:prstGeom prst="rect">
            <a:avLst/>
          </a:prstGeom>
          <a:ln>
            <a:noFill/>
          </a:ln>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265" name="Google Shape;265;p13"/>
          <p:cNvSpPr txBox="1"/>
          <p:nvPr>
            <p:ph idx="14" type="subTitle"/>
          </p:nvPr>
        </p:nvSpPr>
        <p:spPr>
          <a:xfrm>
            <a:off x="5647355" y="3371978"/>
            <a:ext cx="2783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266" name="Google Shape;266;p13"/>
          <p:cNvSpPr txBox="1"/>
          <p:nvPr>
            <p:ph idx="15" type="title"/>
          </p:nvPr>
        </p:nvSpPr>
        <p:spPr>
          <a:xfrm>
            <a:off x="713250" y="539500"/>
            <a:ext cx="7717500" cy="557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Abhaya Libre"/>
              <a:buNone/>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p:txBody>
      </p:sp>
      <p:grpSp>
        <p:nvGrpSpPr>
          <p:cNvPr id="267" name="Google Shape;267;p13"/>
          <p:cNvGrpSpPr/>
          <p:nvPr/>
        </p:nvGrpSpPr>
        <p:grpSpPr>
          <a:xfrm>
            <a:off x="7087200" y="4428150"/>
            <a:ext cx="2349881" cy="2062278"/>
            <a:chOff x="6057275" y="-929775"/>
            <a:chExt cx="2349881" cy="2062278"/>
          </a:xfrm>
        </p:grpSpPr>
        <p:sp>
          <p:nvSpPr>
            <p:cNvPr id="268" name="Google Shape;268;p13"/>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 name="Google Shape;271;p13"/>
          <p:cNvGrpSpPr/>
          <p:nvPr/>
        </p:nvGrpSpPr>
        <p:grpSpPr>
          <a:xfrm>
            <a:off x="4420025" y="-1112475"/>
            <a:ext cx="1818629" cy="1818629"/>
            <a:chOff x="-637600" y="4204225"/>
            <a:chExt cx="1818629" cy="1818629"/>
          </a:xfrm>
        </p:grpSpPr>
        <p:sp>
          <p:nvSpPr>
            <p:cNvPr id="272" name="Google Shape;272;p13"/>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3"/>
          <p:cNvSpPr/>
          <p:nvPr/>
        </p:nvSpPr>
        <p:spPr>
          <a:xfrm>
            <a:off x="3305525" y="4608575"/>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275" name="Google Shape;275;p13"/>
          <p:cNvGrpSpPr/>
          <p:nvPr/>
        </p:nvGrpSpPr>
        <p:grpSpPr>
          <a:xfrm>
            <a:off x="7990134" y="447291"/>
            <a:ext cx="704185" cy="184398"/>
            <a:chOff x="1365250" y="1915800"/>
            <a:chExt cx="232750" cy="60950"/>
          </a:xfrm>
        </p:grpSpPr>
        <p:sp>
          <p:nvSpPr>
            <p:cNvPr id="276" name="Google Shape;276;p13"/>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3"/>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3"/>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13"/>
          <p:cNvSpPr/>
          <p:nvPr/>
        </p:nvSpPr>
        <p:spPr>
          <a:xfrm>
            <a:off x="3251587" y="48369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3"/>
          <p:cNvSpPr/>
          <p:nvPr/>
        </p:nvSpPr>
        <p:spPr>
          <a:xfrm>
            <a:off x="8307925" y="428157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p:nvPr/>
        </p:nvSpPr>
        <p:spPr>
          <a:xfrm>
            <a:off x="528850" y="460857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3"/>
          <p:cNvSpPr/>
          <p:nvPr/>
        </p:nvSpPr>
        <p:spPr>
          <a:xfrm>
            <a:off x="-694975" y="-62065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286" name="Google Shape;286;p13"/>
          <p:cNvGrpSpPr/>
          <p:nvPr/>
        </p:nvGrpSpPr>
        <p:grpSpPr>
          <a:xfrm>
            <a:off x="-149812" y="4811800"/>
            <a:ext cx="398301" cy="234701"/>
            <a:chOff x="218925" y="1040850"/>
            <a:chExt cx="398301" cy="234701"/>
          </a:xfrm>
        </p:grpSpPr>
        <p:sp>
          <p:nvSpPr>
            <p:cNvPr id="287" name="Google Shape;287;p13"/>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3_1_2_2">
    <p:spTree>
      <p:nvGrpSpPr>
        <p:cNvPr id="289" name="Shape 289"/>
        <p:cNvGrpSpPr/>
        <p:nvPr/>
      </p:nvGrpSpPr>
      <p:grpSpPr>
        <a:xfrm>
          <a:off x="0" y="0"/>
          <a:ext cx="0" cy="0"/>
          <a:chOff x="0" y="0"/>
          <a:chExt cx="0" cy="0"/>
        </a:xfrm>
      </p:grpSpPr>
      <p:sp>
        <p:nvSpPr>
          <p:cNvPr id="290" name="Google Shape;290;p14"/>
          <p:cNvSpPr txBox="1"/>
          <p:nvPr>
            <p:ph idx="1" type="subTitle"/>
          </p:nvPr>
        </p:nvSpPr>
        <p:spPr>
          <a:xfrm>
            <a:off x="4712356" y="1903475"/>
            <a:ext cx="2540400" cy="4833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291" name="Google Shape;291;p14"/>
          <p:cNvSpPr txBox="1"/>
          <p:nvPr>
            <p:ph idx="2" type="subTitle"/>
          </p:nvPr>
        </p:nvSpPr>
        <p:spPr>
          <a:xfrm>
            <a:off x="4712350" y="2321677"/>
            <a:ext cx="2540400" cy="12351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292" name="Google Shape;292;p14"/>
          <p:cNvSpPr txBox="1"/>
          <p:nvPr>
            <p:ph idx="3" type="subTitle"/>
          </p:nvPr>
        </p:nvSpPr>
        <p:spPr>
          <a:xfrm>
            <a:off x="1477875" y="1903475"/>
            <a:ext cx="2540400" cy="4833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293" name="Google Shape;293;p14"/>
          <p:cNvSpPr txBox="1"/>
          <p:nvPr>
            <p:ph idx="4" type="subTitle"/>
          </p:nvPr>
        </p:nvSpPr>
        <p:spPr>
          <a:xfrm>
            <a:off x="1477875" y="2321225"/>
            <a:ext cx="2540400" cy="12351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294" name="Google Shape;294;p14"/>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Font typeface="Abhaya Libre"/>
              <a:buNone/>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p:txBody>
      </p:sp>
      <p:grpSp>
        <p:nvGrpSpPr>
          <p:cNvPr id="295" name="Google Shape;295;p14"/>
          <p:cNvGrpSpPr/>
          <p:nvPr/>
        </p:nvGrpSpPr>
        <p:grpSpPr>
          <a:xfrm flipH="1">
            <a:off x="-597450" y="4033350"/>
            <a:ext cx="2349881" cy="2062278"/>
            <a:chOff x="6057275" y="-929775"/>
            <a:chExt cx="2349881" cy="2062278"/>
          </a:xfrm>
        </p:grpSpPr>
        <p:sp>
          <p:nvSpPr>
            <p:cNvPr id="296" name="Google Shape;296;p14"/>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14"/>
          <p:cNvSpPr/>
          <p:nvPr/>
        </p:nvSpPr>
        <p:spPr>
          <a:xfrm>
            <a:off x="5051525" y="4575225"/>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300" name="Google Shape;300;p14"/>
          <p:cNvGrpSpPr/>
          <p:nvPr/>
        </p:nvGrpSpPr>
        <p:grpSpPr>
          <a:xfrm>
            <a:off x="-1025962" y="-506400"/>
            <a:ext cx="1818629" cy="1818629"/>
            <a:chOff x="-637600" y="4204225"/>
            <a:chExt cx="1818629" cy="1818629"/>
          </a:xfrm>
        </p:grpSpPr>
        <p:sp>
          <p:nvSpPr>
            <p:cNvPr id="301" name="Google Shape;301;p14"/>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14"/>
          <p:cNvGrpSpPr/>
          <p:nvPr/>
        </p:nvGrpSpPr>
        <p:grpSpPr>
          <a:xfrm>
            <a:off x="8134450" y="3810925"/>
            <a:ext cx="796100" cy="633050"/>
            <a:chOff x="5898025" y="1440475"/>
            <a:chExt cx="796100" cy="633050"/>
          </a:xfrm>
        </p:grpSpPr>
        <p:sp>
          <p:nvSpPr>
            <p:cNvPr id="304" name="Google Shape;304;p14"/>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14"/>
          <p:cNvSpPr/>
          <p:nvPr/>
        </p:nvSpPr>
        <p:spPr>
          <a:xfrm>
            <a:off x="1508625" y="480420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2" name="Google Shape;312;p14"/>
          <p:cNvGrpSpPr/>
          <p:nvPr/>
        </p:nvGrpSpPr>
        <p:grpSpPr>
          <a:xfrm>
            <a:off x="5950609" y="4804191"/>
            <a:ext cx="704185" cy="184398"/>
            <a:chOff x="1365250" y="1915800"/>
            <a:chExt cx="232750" cy="60950"/>
          </a:xfrm>
        </p:grpSpPr>
        <p:sp>
          <p:nvSpPr>
            <p:cNvPr id="313" name="Google Shape;313;p14"/>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4"/>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4"/>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9" name="Google Shape;319;p14"/>
          <p:cNvSpPr/>
          <p:nvPr/>
        </p:nvSpPr>
        <p:spPr>
          <a:xfrm>
            <a:off x="8598513" y="53950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0" name="Google Shape;320;p14"/>
          <p:cNvGrpSpPr/>
          <p:nvPr/>
        </p:nvGrpSpPr>
        <p:grpSpPr>
          <a:xfrm>
            <a:off x="369963" y="864838"/>
            <a:ext cx="415050" cy="367825"/>
            <a:chOff x="2208300" y="3896375"/>
            <a:chExt cx="415050" cy="367825"/>
          </a:xfrm>
        </p:grpSpPr>
        <p:sp>
          <p:nvSpPr>
            <p:cNvPr id="321" name="Google Shape;321;p14"/>
            <p:cNvSpPr/>
            <p:nvPr/>
          </p:nvSpPr>
          <p:spPr>
            <a:xfrm>
              <a:off x="2208300" y="3896375"/>
              <a:ext cx="221775" cy="288325"/>
            </a:xfrm>
            <a:custGeom>
              <a:rect b="b" l="l" r="r" t="t"/>
              <a:pathLst>
                <a:path extrusionOk="0" h="11533" w="8871">
                  <a:moveTo>
                    <a:pt x="4774" y="0"/>
                  </a:moveTo>
                  <a:cubicBezTo>
                    <a:pt x="4573" y="0"/>
                    <a:pt x="4379" y="113"/>
                    <a:pt x="4285" y="306"/>
                  </a:cubicBezTo>
                  <a:lnTo>
                    <a:pt x="131" y="8915"/>
                  </a:lnTo>
                  <a:cubicBezTo>
                    <a:pt x="1" y="9183"/>
                    <a:pt x="115" y="9509"/>
                    <a:pt x="383" y="9639"/>
                  </a:cubicBezTo>
                  <a:cubicBezTo>
                    <a:pt x="424" y="9655"/>
                    <a:pt x="472" y="9671"/>
                    <a:pt x="513" y="9679"/>
                  </a:cubicBezTo>
                  <a:cubicBezTo>
                    <a:pt x="549" y="9687"/>
                    <a:pt x="586" y="9690"/>
                    <a:pt x="622" y="9690"/>
                  </a:cubicBezTo>
                  <a:cubicBezTo>
                    <a:pt x="820" y="9690"/>
                    <a:pt x="1009" y="9579"/>
                    <a:pt x="1098" y="9387"/>
                  </a:cubicBezTo>
                  <a:lnTo>
                    <a:pt x="2976" y="5509"/>
                  </a:lnTo>
                  <a:lnTo>
                    <a:pt x="5537" y="6777"/>
                  </a:lnTo>
                  <a:lnTo>
                    <a:pt x="3610" y="10760"/>
                  </a:lnTo>
                  <a:cubicBezTo>
                    <a:pt x="3488" y="11029"/>
                    <a:pt x="3594" y="11346"/>
                    <a:pt x="3862" y="11476"/>
                  </a:cubicBezTo>
                  <a:cubicBezTo>
                    <a:pt x="3911" y="11500"/>
                    <a:pt x="3952" y="11517"/>
                    <a:pt x="3992" y="11525"/>
                  </a:cubicBezTo>
                  <a:cubicBezTo>
                    <a:pt x="4024" y="11530"/>
                    <a:pt x="4056" y="11533"/>
                    <a:pt x="4087" y="11533"/>
                  </a:cubicBezTo>
                  <a:cubicBezTo>
                    <a:pt x="4291" y="11533"/>
                    <a:pt x="4487" y="11421"/>
                    <a:pt x="4586" y="11224"/>
                  </a:cubicBezTo>
                  <a:lnTo>
                    <a:pt x="8740" y="2615"/>
                  </a:lnTo>
                  <a:cubicBezTo>
                    <a:pt x="8870" y="2347"/>
                    <a:pt x="8756" y="2021"/>
                    <a:pt x="8488" y="1899"/>
                  </a:cubicBezTo>
                  <a:cubicBezTo>
                    <a:pt x="8410" y="1862"/>
                    <a:pt x="8329" y="1844"/>
                    <a:pt x="8249" y="1844"/>
                  </a:cubicBezTo>
                  <a:cubicBezTo>
                    <a:pt x="8052" y="1844"/>
                    <a:pt x="7865" y="1952"/>
                    <a:pt x="7773" y="2143"/>
                  </a:cubicBezTo>
                  <a:lnTo>
                    <a:pt x="6000" y="5810"/>
                  </a:lnTo>
                  <a:lnTo>
                    <a:pt x="3440" y="4541"/>
                  </a:lnTo>
                  <a:lnTo>
                    <a:pt x="5261" y="778"/>
                  </a:lnTo>
                  <a:cubicBezTo>
                    <a:pt x="5391" y="509"/>
                    <a:pt x="5277" y="184"/>
                    <a:pt x="5009" y="54"/>
                  </a:cubicBezTo>
                  <a:cubicBezTo>
                    <a:pt x="4933" y="17"/>
                    <a:pt x="4853" y="0"/>
                    <a:pt x="47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2336350" y="4077925"/>
              <a:ext cx="141875" cy="186275"/>
            </a:xfrm>
            <a:custGeom>
              <a:rect b="b" l="l" r="r" t="t"/>
              <a:pathLst>
                <a:path extrusionOk="0" h="7451" w="5675">
                  <a:moveTo>
                    <a:pt x="3962" y="0"/>
                  </a:moveTo>
                  <a:cubicBezTo>
                    <a:pt x="3297" y="0"/>
                    <a:pt x="2702" y="366"/>
                    <a:pt x="2382" y="669"/>
                  </a:cubicBezTo>
                  <a:cubicBezTo>
                    <a:pt x="2171" y="881"/>
                    <a:pt x="2155" y="1222"/>
                    <a:pt x="2366" y="1434"/>
                  </a:cubicBezTo>
                  <a:cubicBezTo>
                    <a:pt x="2468" y="1549"/>
                    <a:pt x="2610" y="1602"/>
                    <a:pt x="2753" y="1602"/>
                  </a:cubicBezTo>
                  <a:cubicBezTo>
                    <a:pt x="2781" y="1602"/>
                    <a:pt x="2810" y="1600"/>
                    <a:pt x="2838" y="1596"/>
                  </a:cubicBezTo>
                  <a:cubicBezTo>
                    <a:pt x="2943" y="1580"/>
                    <a:pt x="3041" y="1531"/>
                    <a:pt x="3122" y="1458"/>
                  </a:cubicBezTo>
                  <a:cubicBezTo>
                    <a:pt x="3128" y="1452"/>
                    <a:pt x="3522" y="1082"/>
                    <a:pt x="3956" y="1082"/>
                  </a:cubicBezTo>
                  <a:cubicBezTo>
                    <a:pt x="4084" y="1082"/>
                    <a:pt x="4215" y="1114"/>
                    <a:pt x="4342" y="1198"/>
                  </a:cubicBezTo>
                  <a:cubicBezTo>
                    <a:pt x="4504" y="1304"/>
                    <a:pt x="4585" y="1450"/>
                    <a:pt x="4577" y="1653"/>
                  </a:cubicBezTo>
                  <a:cubicBezTo>
                    <a:pt x="4561" y="2076"/>
                    <a:pt x="4163" y="2759"/>
                    <a:pt x="3130" y="3360"/>
                  </a:cubicBezTo>
                  <a:cubicBezTo>
                    <a:pt x="3081" y="3385"/>
                    <a:pt x="3041" y="3417"/>
                    <a:pt x="2992" y="3442"/>
                  </a:cubicBezTo>
                  <a:cubicBezTo>
                    <a:pt x="1073" y="4490"/>
                    <a:pt x="293" y="4994"/>
                    <a:pt x="261" y="5019"/>
                  </a:cubicBezTo>
                  <a:cubicBezTo>
                    <a:pt x="98" y="5124"/>
                    <a:pt x="0" y="5311"/>
                    <a:pt x="17" y="5506"/>
                  </a:cubicBezTo>
                  <a:cubicBezTo>
                    <a:pt x="33" y="5702"/>
                    <a:pt x="155" y="5880"/>
                    <a:pt x="334" y="5962"/>
                  </a:cubicBezTo>
                  <a:lnTo>
                    <a:pt x="3488" y="7401"/>
                  </a:lnTo>
                  <a:cubicBezTo>
                    <a:pt x="3520" y="7417"/>
                    <a:pt x="3553" y="7425"/>
                    <a:pt x="3585" y="7433"/>
                  </a:cubicBezTo>
                  <a:cubicBezTo>
                    <a:pt x="3629" y="7445"/>
                    <a:pt x="3674" y="7450"/>
                    <a:pt x="3718" y="7450"/>
                  </a:cubicBezTo>
                  <a:cubicBezTo>
                    <a:pt x="3918" y="7450"/>
                    <a:pt x="4110" y="7334"/>
                    <a:pt x="4203" y="7140"/>
                  </a:cubicBezTo>
                  <a:cubicBezTo>
                    <a:pt x="4325" y="6864"/>
                    <a:pt x="4211" y="6547"/>
                    <a:pt x="3935" y="6425"/>
                  </a:cubicBezTo>
                  <a:lnTo>
                    <a:pt x="3610" y="6271"/>
                  </a:lnTo>
                  <a:lnTo>
                    <a:pt x="1708" y="5401"/>
                  </a:lnTo>
                  <a:cubicBezTo>
                    <a:pt x="2090" y="5181"/>
                    <a:pt x="2626" y="4872"/>
                    <a:pt x="3317" y="4498"/>
                  </a:cubicBezTo>
                  <a:cubicBezTo>
                    <a:pt x="3382" y="4458"/>
                    <a:pt x="3439" y="4425"/>
                    <a:pt x="3512" y="4393"/>
                  </a:cubicBezTo>
                  <a:cubicBezTo>
                    <a:pt x="4813" y="3677"/>
                    <a:pt x="5610" y="2669"/>
                    <a:pt x="5650" y="1694"/>
                  </a:cubicBezTo>
                  <a:cubicBezTo>
                    <a:pt x="5675" y="1117"/>
                    <a:pt x="5415" y="604"/>
                    <a:pt x="4935" y="295"/>
                  </a:cubicBezTo>
                  <a:cubicBezTo>
                    <a:pt x="4610" y="83"/>
                    <a:pt x="4278" y="0"/>
                    <a:pt x="39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4"/>
            <p:cNvSpPr/>
            <p:nvPr/>
          </p:nvSpPr>
          <p:spPr>
            <a:xfrm>
              <a:off x="2492225" y="4037475"/>
              <a:ext cx="131125" cy="141300"/>
            </a:xfrm>
            <a:custGeom>
              <a:rect b="b" l="l" r="r" t="t"/>
              <a:pathLst>
                <a:path extrusionOk="0" h="5652" w="5245">
                  <a:moveTo>
                    <a:pt x="3259" y="1081"/>
                  </a:moveTo>
                  <a:cubicBezTo>
                    <a:pt x="3298" y="1081"/>
                    <a:pt x="3336" y="1085"/>
                    <a:pt x="3374" y="1092"/>
                  </a:cubicBezTo>
                  <a:cubicBezTo>
                    <a:pt x="3423" y="1101"/>
                    <a:pt x="3480" y="1125"/>
                    <a:pt x="3529" y="1149"/>
                  </a:cubicBezTo>
                  <a:cubicBezTo>
                    <a:pt x="4074" y="1442"/>
                    <a:pt x="3895" y="2442"/>
                    <a:pt x="3439" y="3271"/>
                  </a:cubicBezTo>
                  <a:cubicBezTo>
                    <a:pt x="3163" y="3791"/>
                    <a:pt x="2813" y="4190"/>
                    <a:pt x="2464" y="4409"/>
                  </a:cubicBezTo>
                  <a:cubicBezTo>
                    <a:pt x="2262" y="4535"/>
                    <a:pt x="2101" y="4573"/>
                    <a:pt x="1978" y="4573"/>
                  </a:cubicBezTo>
                  <a:cubicBezTo>
                    <a:pt x="1840" y="4573"/>
                    <a:pt x="1751" y="4525"/>
                    <a:pt x="1708" y="4499"/>
                  </a:cubicBezTo>
                  <a:cubicBezTo>
                    <a:pt x="1171" y="4206"/>
                    <a:pt x="1342" y="3214"/>
                    <a:pt x="1797" y="2377"/>
                  </a:cubicBezTo>
                  <a:cubicBezTo>
                    <a:pt x="2182" y="1683"/>
                    <a:pt x="2762" y="1081"/>
                    <a:pt x="3259" y="1081"/>
                  </a:cubicBezTo>
                  <a:close/>
                  <a:moveTo>
                    <a:pt x="3258" y="1"/>
                  </a:moveTo>
                  <a:cubicBezTo>
                    <a:pt x="2401" y="1"/>
                    <a:pt x="1503" y="672"/>
                    <a:pt x="854" y="1865"/>
                  </a:cubicBezTo>
                  <a:cubicBezTo>
                    <a:pt x="1" y="3434"/>
                    <a:pt x="131" y="4873"/>
                    <a:pt x="1188" y="5450"/>
                  </a:cubicBezTo>
                  <a:cubicBezTo>
                    <a:pt x="1342" y="5531"/>
                    <a:pt x="1505" y="5588"/>
                    <a:pt x="1667" y="5621"/>
                  </a:cubicBezTo>
                  <a:cubicBezTo>
                    <a:pt x="1769" y="5641"/>
                    <a:pt x="1873" y="5652"/>
                    <a:pt x="1978" y="5652"/>
                  </a:cubicBezTo>
                  <a:cubicBezTo>
                    <a:pt x="2325" y="5652"/>
                    <a:pt x="2684" y="5540"/>
                    <a:pt x="3033" y="5328"/>
                  </a:cubicBezTo>
                  <a:cubicBezTo>
                    <a:pt x="3545" y="5003"/>
                    <a:pt x="4017" y="4474"/>
                    <a:pt x="4391" y="3791"/>
                  </a:cubicBezTo>
                  <a:cubicBezTo>
                    <a:pt x="5244" y="2222"/>
                    <a:pt x="5106" y="775"/>
                    <a:pt x="4049" y="206"/>
                  </a:cubicBezTo>
                  <a:cubicBezTo>
                    <a:pt x="3796" y="68"/>
                    <a:pt x="3529" y="1"/>
                    <a:pt x="32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 name="Google Shape;324;p14"/>
          <p:cNvGrpSpPr/>
          <p:nvPr/>
        </p:nvGrpSpPr>
        <p:grpSpPr>
          <a:xfrm>
            <a:off x="8070400" y="195625"/>
            <a:ext cx="398301" cy="234701"/>
            <a:chOff x="218925" y="1040850"/>
            <a:chExt cx="398301" cy="234701"/>
          </a:xfrm>
        </p:grpSpPr>
        <p:sp>
          <p:nvSpPr>
            <p:cNvPr id="325" name="Google Shape;325;p14"/>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4"/>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327" name="Shape 327"/>
        <p:cNvGrpSpPr/>
        <p:nvPr/>
      </p:nvGrpSpPr>
      <p:grpSpPr>
        <a:xfrm>
          <a:off x="0" y="0"/>
          <a:ext cx="0" cy="0"/>
          <a:chOff x="0" y="0"/>
          <a:chExt cx="0" cy="0"/>
        </a:xfrm>
      </p:grpSpPr>
      <p:sp>
        <p:nvSpPr>
          <p:cNvPr id="328" name="Google Shape;328;p15"/>
          <p:cNvSpPr/>
          <p:nvPr>
            <p:ph idx="2" type="pic"/>
          </p:nvPr>
        </p:nvSpPr>
        <p:spPr>
          <a:xfrm>
            <a:off x="4194850" y="1611600"/>
            <a:ext cx="1267200" cy="2545800"/>
          </a:xfrm>
          <a:prstGeom prst="rect">
            <a:avLst/>
          </a:prstGeom>
          <a:noFill/>
          <a:ln>
            <a:noFill/>
          </a:ln>
        </p:spPr>
      </p:sp>
      <p:sp>
        <p:nvSpPr>
          <p:cNvPr id="329" name="Google Shape;329;p15"/>
          <p:cNvSpPr txBox="1"/>
          <p:nvPr>
            <p:ph idx="1" type="subTitle"/>
          </p:nvPr>
        </p:nvSpPr>
        <p:spPr>
          <a:xfrm>
            <a:off x="1130652" y="2221496"/>
            <a:ext cx="2541600" cy="10767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None/>
              <a:defRPr sz="1400"/>
            </a:lvl1pPr>
            <a:lvl2pPr lvl="1" rtl="0" algn="r">
              <a:lnSpc>
                <a:spcPct val="115000"/>
              </a:lnSpc>
              <a:spcBef>
                <a:spcPts val="0"/>
              </a:spcBef>
              <a:spcAft>
                <a:spcPts val="0"/>
              </a:spcAft>
              <a:buNone/>
              <a:defRPr sz="1400"/>
            </a:lvl2pPr>
            <a:lvl3pPr lvl="2" rtl="0" algn="r">
              <a:lnSpc>
                <a:spcPct val="115000"/>
              </a:lnSpc>
              <a:spcBef>
                <a:spcPts val="0"/>
              </a:spcBef>
              <a:spcAft>
                <a:spcPts val="0"/>
              </a:spcAft>
              <a:buNone/>
              <a:defRPr sz="1400"/>
            </a:lvl3pPr>
            <a:lvl4pPr lvl="3" rtl="0" algn="r">
              <a:lnSpc>
                <a:spcPct val="115000"/>
              </a:lnSpc>
              <a:spcBef>
                <a:spcPts val="0"/>
              </a:spcBef>
              <a:spcAft>
                <a:spcPts val="0"/>
              </a:spcAft>
              <a:buNone/>
              <a:defRPr sz="1400"/>
            </a:lvl4pPr>
            <a:lvl5pPr lvl="4" rtl="0" algn="r">
              <a:lnSpc>
                <a:spcPct val="115000"/>
              </a:lnSpc>
              <a:spcBef>
                <a:spcPts val="0"/>
              </a:spcBef>
              <a:spcAft>
                <a:spcPts val="0"/>
              </a:spcAft>
              <a:buNone/>
              <a:defRPr sz="1400"/>
            </a:lvl5pPr>
            <a:lvl6pPr lvl="5" rtl="0" algn="r">
              <a:lnSpc>
                <a:spcPct val="115000"/>
              </a:lnSpc>
              <a:spcBef>
                <a:spcPts val="0"/>
              </a:spcBef>
              <a:spcAft>
                <a:spcPts val="0"/>
              </a:spcAft>
              <a:buNone/>
              <a:defRPr sz="1400"/>
            </a:lvl6pPr>
            <a:lvl7pPr lvl="6" rtl="0" algn="r">
              <a:lnSpc>
                <a:spcPct val="115000"/>
              </a:lnSpc>
              <a:spcBef>
                <a:spcPts val="0"/>
              </a:spcBef>
              <a:spcAft>
                <a:spcPts val="0"/>
              </a:spcAft>
              <a:buNone/>
              <a:defRPr sz="1400"/>
            </a:lvl7pPr>
            <a:lvl8pPr lvl="7" rtl="0" algn="r">
              <a:lnSpc>
                <a:spcPct val="115000"/>
              </a:lnSpc>
              <a:spcBef>
                <a:spcPts val="0"/>
              </a:spcBef>
              <a:spcAft>
                <a:spcPts val="0"/>
              </a:spcAft>
              <a:buNone/>
              <a:defRPr sz="1400"/>
            </a:lvl8pPr>
            <a:lvl9pPr lvl="8" rtl="0" algn="r">
              <a:lnSpc>
                <a:spcPct val="115000"/>
              </a:lnSpc>
              <a:spcBef>
                <a:spcPts val="0"/>
              </a:spcBef>
              <a:spcAft>
                <a:spcPts val="0"/>
              </a:spcAft>
              <a:buNone/>
              <a:defRPr sz="1400"/>
            </a:lvl9pPr>
          </a:lstStyle>
          <a:p/>
        </p:txBody>
      </p:sp>
      <p:sp>
        <p:nvSpPr>
          <p:cNvPr id="330" name="Google Shape;330;p15"/>
          <p:cNvSpPr txBox="1"/>
          <p:nvPr>
            <p:ph type="title"/>
          </p:nvPr>
        </p:nvSpPr>
        <p:spPr>
          <a:xfrm>
            <a:off x="1130661" y="1559750"/>
            <a:ext cx="2541600" cy="5952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SzPts val="28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p:txBody>
      </p:sp>
      <p:sp>
        <p:nvSpPr>
          <p:cNvPr id="331" name="Google Shape;331;p15"/>
          <p:cNvSpPr/>
          <p:nvPr>
            <p:ph idx="3" type="pic"/>
          </p:nvPr>
        </p:nvSpPr>
        <p:spPr>
          <a:xfrm>
            <a:off x="4756950" y="1154550"/>
            <a:ext cx="3546900" cy="2118600"/>
          </a:xfrm>
          <a:prstGeom prst="rect">
            <a:avLst/>
          </a:prstGeom>
          <a:noFill/>
          <a:ln>
            <a:noFill/>
          </a:ln>
        </p:spPr>
      </p:sp>
      <p:grpSp>
        <p:nvGrpSpPr>
          <p:cNvPr id="332" name="Google Shape;332;p15"/>
          <p:cNvGrpSpPr/>
          <p:nvPr/>
        </p:nvGrpSpPr>
        <p:grpSpPr>
          <a:xfrm flipH="1">
            <a:off x="-894475" y="3692900"/>
            <a:ext cx="2349881" cy="2062278"/>
            <a:chOff x="6057275" y="-929775"/>
            <a:chExt cx="2349881" cy="2062278"/>
          </a:xfrm>
        </p:grpSpPr>
        <p:sp>
          <p:nvSpPr>
            <p:cNvPr id="333" name="Google Shape;333;p15"/>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15"/>
          <p:cNvGrpSpPr/>
          <p:nvPr/>
        </p:nvGrpSpPr>
        <p:grpSpPr>
          <a:xfrm>
            <a:off x="7904188" y="3982175"/>
            <a:ext cx="1053175" cy="1009100"/>
            <a:chOff x="773650" y="3990800"/>
            <a:chExt cx="1053175" cy="1009100"/>
          </a:xfrm>
        </p:grpSpPr>
        <p:sp>
          <p:nvSpPr>
            <p:cNvPr id="337" name="Google Shape;337;p15"/>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15"/>
          <p:cNvSpPr/>
          <p:nvPr/>
        </p:nvSpPr>
        <p:spPr>
          <a:xfrm>
            <a:off x="1586663" y="47412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7222350" y="48235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2" name="Google Shape;342;p15"/>
          <p:cNvGrpSpPr/>
          <p:nvPr/>
        </p:nvGrpSpPr>
        <p:grpSpPr>
          <a:xfrm>
            <a:off x="7399559" y="207416"/>
            <a:ext cx="704185" cy="184398"/>
            <a:chOff x="1365250" y="1915800"/>
            <a:chExt cx="232750" cy="60950"/>
          </a:xfrm>
        </p:grpSpPr>
        <p:sp>
          <p:nvSpPr>
            <p:cNvPr id="343" name="Google Shape;343;p15"/>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 name="Google Shape;349;p15"/>
          <p:cNvGrpSpPr/>
          <p:nvPr/>
        </p:nvGrpSpPr>
        <p:grpSpPr>
          <a:xfrm>
            <a:off x="249650" y="-1040175"/>
            <a:ext cx="1818629" cy="1818629"/>
            <a:chOff x="-637600" y="4204225"/>
            <a:chExt cx="1818629" cy="1818629"/>
          </a:xfrm>
        </p:grpSpPr>
        <p:sp>
          <p:nvSpPr>
            <p:cNvPr id="350" name="Google Shape;350;p15"/>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2" name="Google Shape;352;p15"/>
          <p:cNvSpPr/>
          <p:nvPr/>
        </p:nvSpPr>
        <p:spPr>
          <a:xfrm>
            <a:off x="405350" y="39182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_1_1">
    <p:spTree>
      <p:nvGrpSpPr>
        <p:cNvPr id="353" name="Shape 353"/>
        <p:cNvGrpSpPr/>
        <p:nvPr/>
      </p:nvGrpSpPr>
      <p:grpSpPr>
        <a:xfrm>
          <a:off x="0" y="0"/>
          <a:ext cx="0" cy="0"/>
          <a:chOff x="0" y="0"/>
          <a:chExt cx="0" cy="0"/>
        </a:xfrm>
      </p:grpSpPr>
      <p:sp>
        <p:nvSpPr>
          <p:cNvPr id="354" name="Google Shape;354;p16"/>
          <p:cNvSpPr txBox="1"/>
          <p:nvPr>
            <p:ph type="title"/>
          </p:nvPr>
        </p:nvSpPr>
        <p:spPr>
          <a:xfrm>
            <a:off x="3029200" y="3554825"/>
            <a:ext cx="4594500" cy="4023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None/>
              <a:defRPr sz="2200"/>
            </a:lvl1pPr>
            <a:lvl2pPr lvl="1" rtl="0" algn="r">
              <a:lnSpc>
                <a:spcPct val="115000"/>
              </a:lnSpc>
              <a:spcBef>
                <a:spcPts val="0"/>
              </a:spcBef>
              <a:spcAft>
                <a:spcPts val="0"/>
              </a:spcAft>
              <a:buNone/>
              <a:defRPr sz="2200"/>
            </a:lvl2pPr>
            <a:lvl3pPr lvl="2" rtl="0" algn="r">
              <a:lnSpc>
                <a:spcPct val="115000"/>
              </a:lnSpc>
              <a:spcBef>
                <a:spcPts val="0"/>
              </a:spcBef>
              <a:spcAft>
                <a:spcPts val="0"/>
              </a:spcAft>
              <a:buNone/>
              <a:defRPr sz="2200"/>
            </a:lvl3pPr>
            <a:lvl4pPr lvl="3" rtl="0" algn="r">
              <a:lnSpc>
                <a:spcPct val="115000"/>
              </a:lnSpc>
              <a:spcBef>
                <a:spcPts val="0"/>
              </a:spcBef>
              <a:spcAft>
                <a:spcPts val="0"/>
              </a:spcAft>
              <a:buNone/>
              <a:defRPr sz="2200"/>
            </a:lvl4pPr>
            <a:lvl5pPr lvl="4" rtl="0" algn="r">
              <a:lnSpc>
                <a:spcPct val="115000"/>
              </a:lnSpc>
              <a:spcBef>
                <a:spcPts val="0"/>
              </a:spcBef>
              <a:spcAft>
                <a:spcPts val="0"/>
              </a:spcAft>
              <a:buNone/>
              <a:defRPr sz="2200"/>
            </a:lvl5pPr>
            <a:lvl6pPr lvl="5" rtl="0" algn="r">
              <a:lnSpc>
                <a:spcPct val="115000"/>
              </a:lnSpc>
              <a:spcBef>
                <a:spcPts val="0"/>
              </a:spcBef>
              <a:spcAft>
                <a:spcPts val="0"/>
              </a:spcAft>
              <a:buNone/>
              <a:defRPr sz="2200"/>
            </a:lvl6pPr>
            <a:lvl7pPr lvl="6" rtl="0" algn="r">
              <a:lnSpc>
                <a:spcPct val="115000"/>
              </a:lnSpc>
              <a:spcBef>
                <a:spcPts val="0"/>
              </a:spcBef>
              <a:spcAft>
                <a:spcPts val="0"/>
              </a:spcAft>
              <a:buNone/>
              <a:defRPr sz="2200"/>
            </a:lvl7pPr>
            <a:lvl8pPr lvl="7" rtl="0" algn="r">
              <a:lnSpc>
                <a:spcPct val="115000"/>
              </a:lnSpc>
              <a:spcBef>
                <a:spcPts val="0"/>
              </a:spcBef>
              <a:spcAft>
                <a:spcPts val="0"/>
              </a:spcAft>
              <a:buNone/>
              <a:defRPr sz="2200"/>
            </a:lvl8pPr>
            <a:lvl9pPr lvl="8" rtl="0" algn="r">
              <a:lnSpc>
                <a:spcPct val="115000"/>
              </a:lnSpc>
              <a:spcBef>
                <a:spcPts val="0"/>
              </a:spcBef>
              <a:spcAft>
                <a:spcPts val="0"/>
              </a:spcAft>
              <a:buNone/>
              <a:defRPr sz="2200"/>
            </a:lvl9pPr>
          </a:lstStyle>
          <a:p/>
        </p:txBody>
      </p:sp>
      <p:sp>
        <p:nvSpPr>
          <p:cNvPr id="355" name="Google Shape;355;p16"/>
          <p:cNvSpPr txBox="1"/>
          <p:nvPr>
            <p:ph idx="1" type="subTitle"/>
          </p:nvPr>
        </p:nvSpPr>
        <p:spPr>
          <a:xfrm>
            <a:off x="3029100" y="1120175"/>
            <a:ext cx="4594500" cy="19767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None/>
              <a:defRPr sz="2800"/>
            </a:lvl1pPr>
            <a:lvl2pPr lvl="1" rtl="0" algn="r">
              <a:lnSpc>
                <a:spcPct val="115000"/>
              </a:lnSpc>
              <a:spcBef>
                <a:spcPts val="0"/>
              </a:spcBef>
              <a:spcAft>
                <a:spcPts val="0"/>
              </a:spcAft>
              <a:buNone/>
              <a:defRPr sz="2800"/>
            </a:lvl2pPr>
            <a:lvl3pPr lvl="2" rtl="0" algn="r">
              <a:lnSpc>
                <a:spcPct val="115000"/>
              </a:lnSpc>
              <a:spcBef>
                <a:spcPts val="0"/>
              </a:spcBef>
              <a:spcAft>
                <a:spcPts val="0"/>
              </a:spcAft>
              <a:buNone/>
              <a:defRPr sz="2800"/>
            </a:lvl3pPr>
            <a:lvl4pPr lvl="3" rtl="0" algn="r">
              <a:lnSpc>
                <a:spcPct val="115000"/>
              </a:lnSpc>
              <a:spcBef>
                <a:spcPts val="0"/>
              </a:spcBef>
              <a:spcAft>
                <a:spcPts val="0"/>
              </a:spcAft>
              <a:buNone/>
              <a:defRPr sz="2800"/>
            </a:lvl4pPr>
            <a:lvl5pPr lvl="4" rtl="0" algn="r">
              <a:lnSpc>
                <a:spcPct val="115000"/>
              </a:lnSpc>
              <a:spcBef>
                <a:spcPts val="0"/>
              </a:spcBef>
              <a:spcAft>
                <a:spcPts val="0"/>
              </a:spcAft>
              <a:buNone/>
              <a:defRPr sz="2800"/>
            </a:lvl5pPr>
            <a:lvl6pPr lvl="5" rtl="0" algn="r">
              <a:lnSpc>
                <a:spcPct val="115000"/>
              </a:lnSpc>
              <a:spcBef>
                <a:spcPts val="0"/>
              </a:spcBef>
              <a:spcAft>
                <a:spcPts val="0"/>
              </a:spcAft>
              <a:buNone/>
              <a:defRPr sz="2800"/>
            </a:lvl6pPr>
            <a:lvl7pPr lvl="6" rtl="0" algn="r">
              <a:lnSpc>
                <a:spcPct val="115000"/>
              </a:lnSpc>
              <a:spcBef>
                <a:spcPts val="0"/>
              </a:spcBef>
              <a:spcAft>
                <a:spcPts val="0"/>
              </a:spcAft>
              <a:buNone/>
              <a:defRPr sz="2800"/>
            </a:lvl7pPr>
            <a:lvl8pPr lvl="7" rtl="0" algn="r">
              <a:lnSpc>
                <a:spcPct val="115000"/>
              </a:lnSpc>
              <a:spcBef>
                <a:spcPts val="0"/>
              </a:spcBef>
              <a:spcAft>
                <a:spcPts val="0"/>
              </a:spcAft>
              <a:buNone/>
              <a:defRPr sz="2800"/>
            </a:lvl8pPr>
            <a:lvl9pPr lvl="8" rtl="0" algn="r">
              <a:lnSpc>
                <a:spcPct val="115000"/>
              </a:lnSpc>
              <a:spcBef>
                <a:spcPts val="0"/>
              </a:spcBef>
              <a:spcAft>
                <a:spcPts val="0"/>
              </a:spcAft>
              <a:buNone/>
              <a:defRPr sz="2800"/>
            </a:lvl9pPr>
          </a:lstStyle>
          <a:p/>
        </p:txBody>
      </p:sp>
      <p:grpSp>
        <p:nvGrpSpPr>
          <p:cNvPr id="356" name="Google Shape;356;p16"/>
          <p:cNvGrpSpPr/>
          <p:nvPr/>
        </p:nvGrpSpPr>
        <p:grpSpPr>
          <a:xfrm>
            <a:off x="-715175" y="-305775"/>
            <a:ext cx="2349881" cy="2062278"/>
            <a:chOff x="6057275" y="-929775"/>
            <a:chExt cx="2349881" cy="2062278"/>
          </a:xfrm>
        </p:grpSpPr>
        <p:sp>
          <p:nvSpPr>
            <p:cNvPr id="357" name="Google Shape;357;p16"/>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6"/>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6"/>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 name="Google Shape;360;p16"/>
          <p:cNvSpPr/>
          <p:nvPr/>
        </p:nvSpPr>
        <p:spPr>
          <a:xfrm>
            <a:off x="8210900" y="2794850"/>
            <a:ext cx="1689900" cy="1689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361" name="Google Shape;361;p16"/>
          <p:cNvGrpSpPr/>
          <p:nvPr/>
        </p:nvGrpSpPr>
        <p:grpSpPr>
          <a:xfrm>
            <a:off x="7850725" y="220800"/>
            <a:ext cx="1053175" cy="1009100"/>
            <a:chOff x="773650" y="3990800"/>
            <a:chExt cx="1053175" cy="1009100"/>
          </a:xfrm>
        </p:grpSpPr>
        <p:sp>
          <p:nvSpPr>
            <p:cNvPr id="362" name="Google Shape;362;p16"/>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16"/>
          <p:cNvGrpSpPr/>
          <p:nvPr/>
        </p:nvGrpSpPr>
        <p:grpSpPr>
          <a:xfrm>
            <a:off x="7975026" y="4690396"/>
            <a:ext cx="398301" cy="184405"/>
            <a:chOff x="218925" y="1040850"/>
            <a:chExt cx="398301" cy="234701"/>
          </a:xfrm>
        </p:grpSpPr>
        <p:sp>
          <p:nvSpPr>
            <p:cNvPr id="366" name="Google Shape;366;p16"/>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6"/>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16"/>
          <p:cNvSpPr/>
          <p:nvPr/>
        </p:nvSpPr>
        <p:spPr>
          <a:xfrm>
            <a:off x="8554700" y="2842475"/>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
          <p:cNvSpPr/>
          <p:nvPr/>
        </p:nvSpPr>
        <p:spPr>
          <a:xfrm>
            <a:off x="1514900" y="28622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 name="Google Shape;370;p16"/>
          <p:cNvGrpSpPr/>
          <p:nvPr/>
        </p:nvGrpSpPr>
        <p:grpSpPr>
          <a:xfrm>
            <a:off x="314750" y="4484750"/>
            <a:ext cx="1818629" cy="1818629"/>
            <a:chOff x="-637600" y="4204225"/>
            <a:chExt cx="1818629" cy="1818629"/>
          </a:xfrm>
        </p:grpSpPr>
        <p:sp>
          <p:nvSpPr>
            <p:cNvPr id="371" name="Google Shape;371;p16"/>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6"/>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 name="Google Shape;373;p16"/>
          <p:cNvGrpSpPr/>
          <p:nvPr/>
        </p:nvGrpSpPr>
        <p:grpSpPr>
          <a:xfrm>
            <a:off x="361134" y="3896366"/>
            <a:ext cx="704185" cy="184398"/>
            <a:chOff x="1365250" y="1915800"/>
            <a:chExt cx="232750" cy="60950"/>
          </a:xfrm>
        </p:grpSpPr>
        <p:sp>
          <p:nvSpPr>
            <p:cNvPr id="374" name="Google Shape;374;p16"/>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6"/>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6"/>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16"/>
          <p:cNvSpPr/>
          <p:nvPr/>
        </p:nvSpPr>
        <p:spPr>
          <a:xfrm>
            <a:off x="1738750" y="487480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16"/>
          <p:cNvGrpSpPr/>
          <p:nvPr/>
        </p:nvGrpSpPr>
        <p:grpSpPr>
          <a:xfrm>
            <a:off x="2208300" y="3896375"/>
            <a:ext cx="415050" cy="367825"/>
            <a:chOff x="2208300" y="3896375"/>
            <a:chExt cx="415050" cy="367825"/>
          </a:xfrm>
        </p:grpSpPr>
        <p:sp>
          <p:nvSpPr>
            <p:cNvPr id="382" name="Google Shape;382;p16"/>
            <p:cNvSpPr/>
            <p:nvPr/>
          </p:nvSpPr>
          <p:spPr>
            <a:xfrm>
              <a:off x="2208300" y="3896375"/>
              <a:ext cx="221775" cy="288325"/>
            </a:xfrm>
            <a:custGeom>
              <a:rect b="b" l="l" r="r" t="t"/>
              <a:pathLst>
                <a:path extrusionOk="0" h="11533" w="8871">
                  <a:moveTo>
                    <a:pt x="4774" y="0"/>
                  </a:moveTo>
                  <a:cubicBezTo>
                    <a:pt x="4573" y="0"/>
                    <a:pt x="4379" y="113"/>
                    <a:pt x="4285" y="306"/>
                  </a:cubicBezTo>
                  <a:lnTo>
                    <a:pt x="131" y="8915"/>
                  </a:lnTo>
                  <a:cubicBezTo>
                    <a:pt x="1" y="9183"/>
                    <a:pt x="115" y="9509"/>
                    <a:pt x="383" y="9639"/>
                  </a:cubicBezTo>
                  <a:cubicBezTo>
                    <a:pt x="424" y="9655"/>
                    <a:pt x="472" y="9671"/>
                    <a:pt x="513" y="9679"/>
                  </a:cubicBezTo>
                  <a:cubicBezTo>
                    <a:pt x="549" y="9687"/>
                    <a:pt x="586" y="9690"/>
                    <a:pt x="622" y="9690"/>
                  </a:cubicBezTo>
                  <a:cubicBezTo>
                    <a:pt x="820" y="9690"/>
                    <a:pt x="1009" y="9579"/>
                    <a:pt x="1098" y="9387"/>
                  </a:cubicBezTo>
                  <a:lnTo>
                    <a:pt x="2976" y="5509"/>
                  </a:lnTo>
                  <a:lnTo>
                    <a:pt x="5537" y="6777"/>
                  </a:lnTo>
                  <a:lnTo>
                    <a:pt x="3610" y="10760"/>
                  </a:lnTo>
                  <a:cubicBezTo>
                    <a:pt x="3488" y="11029"/>
                    <a:pt x="3594" y="11346"/>
                    <a:pt x="3862" y="11476"/>
                  </a:cubicBezTo>
                  <a:cubicBezTo>
                    <a:pt x="3911" y="11500"/>
                    <a:pt x="3952" y="11517"/>
                    <a:pt x="3992" y="11525"/>
                  </a:cubicBezTo>
                  <a:cubicBezTo>
                    <a:pt x="4024" y="11530"/>
                    <a:pt x="4056" y="11533"/>
                    <a:pt x="4087" y="11533"/>
                  </a:cubicBezTo>
                  <a:cubicBezTo>
                    <a:pt x="4291" y="11533"/>
                    <a:pt x="4487" y="11421"/>
                    <a:pt x="4586" y="11224"/>
                  </a:cubicBezTo>
                  <a:lnTo>
                    <a:pt x="8740" y="2615"/>
                  </a:lnTo>
                  <a:cubicBezTo>
                    <a:pt x="8870" y="2347"/>
                    <a:pt x="8756" y="2021"/>
                    <a:pt x="8488" y="1899"/>
                  </a:cubicBezTo>
                  <a:cubicBezTo>
                    <a:pt x="8410" y="1862"/>
                    <a:pt x="8329" y="1844"/>
                    <a:pt x="8249" y="1844"/>
                  </a:cubicBezTo>
                  <a:cubicBezTo>
                    <a:pt x="8052" y="1844"/>
                    <a:pt x="7865" y="1952"/>
                    <a:pt x="7773" y="2143"/>
                  </a:cubicBezTo>
                  <a:lnTo>
                    <a:pt x="6000" y="5810"/>
                  </a:lnTo>
                  <a:lnTo>
                    <a:pt x="3440" y="4541"/>
                  </a:lnTo>
                  <a:lnTo>
                    <a:pt x="5261" y="778"/>
                  </a:lnTo>
                  <a:cubicBezTo>
                    <a:pt x="5391" y="509"/>
                    <a:pt x="5277" y="184"/>
                    <a:pt x="5009" y="54"/>
                  </a:cubicBezTo>
                  <a:cubicBezTo>
                    <a:pt x="4933" y="17"/>
                    <a:pt x="4853" y="0"/>
                    <a:pt x="47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
            <p:cNvSpPr/>
            <p:nvPr/>
          </p:nvSpPr>
          <p:spPr>
            <a:xfrm>
              <a:off x="2336350" y="4077925"/>
              <a:ext cx="141875" cy="186275"/>
            </a:xfrm>
            <a:custGeom>
              <a:rect b="b" l="l" r="r" t="t"/>
              <a:pathLst>
                <a:path extrusionOk="0" h="7451" w="5675">
                  <a:moveTo>
                    <a:pt x="3962" y="0"/>
                  </a:moveTo>
                  <a:cubicBezTo>
                    <a:pt x="3297" y="0"/>
                    <a:pt x="2702" y="366"/>
                    <a:pt x="2382" y="669"/>
                  </a:cubicBezTo>
                  <a:cubicBezTo>
                    <a:pt x="2171" y="881"/>
                    <a:pt x="2155" y="1222"/>
                    <a:pt x="2366" y="1434"/>
                  </a:cubicBezTo>
                  <a:cubicBezTo>
                    <a:pt x="2468" y="1549"/>
                    <a:pt x="2610" y="1602"/>
                    <a:pt x="2753" y="1602"/>
                  </a:cubicBezTo>
                  <a:cubicBezTo>
                    <a:pt x="2781" y="1602"/>
                    <a:pt x="2810" y="1600"/>
                    <a:pt x="2838" y="1596"/>
                  </a:cubicBezTo>
                  <a:cubicBezTo>
                    <a:pt x="2943" y="1580"/>
                    <a:pt x="3041" y="1531"/>
                    <a:pt x="3122" y="1458"/>
                  </a:cubicBezTo>
                  <a:cubicBezTo>
                    <a:pt x="3128" y="1452"/>
                    <a:pt x="3522" y="1082"/>
                    <a:pt x="3956" y="1082"/>
                  </a:cubicBezTo>
                  <a:cubicBezTo>
                    <a:pt x="4084" y="1082"/>
                    <a:pt x="4215" y="1114"/>
                    <a:pt x="4342" y="1198"/>
                  </a:cubicBezTo>
                  <a:cubicBezTo>
                    <a:pt x="4504" y="1304"/>
                    <a:pt x="4585" y="1450"/>
                    <a:pt x="4577" y="1653"/>
                  </a:cubicBezTo>
                  <a:cubicBezTo>
                    <a:pt x="4561" y="2076"/>
                    <a:pt x="4163" y="2759"/>
                    <a:pt x="3130" y="3360"/>
                  </a:cubicBezTo>
                  <a:cubicBezTo>
                    <a:pt x="3081" y="3385"/>
                    <a:pt x="3041" y="3417"/>
                    <a:pt x="2992" y="3442"/>
                  </a:cubicBezTo>
                  <a:cubicBezTo>
                    <a:pt x="1073" y="4490"/>
                    <a:pt x="293" y="4994"/>
                    <a:pt x="261" y="5019"/>
                  </a:cubicBezTo>
                  <a:cubicBezTo>
                    <a:pt x="98" y="5124"/>
                    <a:pt x="0" y="5311"/>
                    <a:pt x="17" y="5506"/>
                  </a:cubicBezTo>
                  <a:cubicBezTo>
                    <a:pt x="33" y="5702"/>
                    <a:pt x="155" y="5880"/>
                    <a:pt x="334" y="5962"/>
                  </a:cubicBezTo>
                  <a:lnTo>
                    <a:pt x="3488" y="7401"/>
                  </a:lnTo>
                  <a:cubicBezTo>
                    <a:pt x="3520" y="7417"/>
                    <a:pt x="3553" y="7425"/>
                    <a:pt x="3585" y="7433"/>
                  </a:cubicBezTo>
                  <a:cubicBezTo>
                    <a:pt x="3629" y="7445"/>
                    <a:pt x="3674" y="7450"/>
                    <a:pt x="3718" y="7450"/>
                  </a:cubicBezTo>
                  <a:cubicBezTo>
                    <a:pt x="3918" y="7450"/>
                    <a:pt x="4110" y="7334"/>
                    <a:pt x="4203" y="7140"/>
                  </a:cubicBezTo>
                  <a:cubicBezTo>
                    <a:pt x="4325" y="6864"/>
                    <a:pt x="4211" y="6547"/>
                    <a:pt x="3935" y="6425"/>
                  </a:cubicBezTo>
                  <a:lnTo>
                    <a:pt x="3610" y="6271"/>
                  </a:lnTo>
                  <a:lnTo>
                    <a:pt x="1708" y="5401"/>
                  </a:lnTo>
                  <a:cubicBezTo>
                    <a:pt x="2090" y="5181"/>
                    <a:pt x="2626" y="4872"/>
                    <a:pt x="3317" y="4498"/>
                  </a:cubicBezTo>
                  <a:cubicBezTo>
                    <a:pt x="3382" y="4458"/>
                    <a:pt x="3439" y="4425"/>
                    <a:pt x="3512" y="4393"/>
                  </a:cubicBezTo>
                  <a:cubicBezTo>
                    <a:pt x="4813" y="3677"/>
                    <a:pt x="5610" y="2669"/>
                    <a:pt x="5650" y="1694"/>
                  </a:cubicBezTo>
                  <a:cubicBezTo>
                    <a:pt x="5675" y="1117"/>
                    <a:pt x="5415" y="604"/>
                    <a:pt x="4935" y="295"/>
                  </a:cubicBezTo>
                  <a:cubicBezTo>
                    <a:pt x="4610" y="83"/>
                    <a:pt x="4278" y="0"/>
                    <a:pt x="39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6"/>
            <p:cNvSpPr/>
            <p:nvPr/>
          </p:nvSpPr>
          <p:spPr>
            <a:xfrm>
              <a:off x="2492225" y="4037475"/>
              <a:ext cx="131125" cy="141300"/>
            </a:xfrm>
            <a:custGeom>
              <a:rect b="b" l="l" r="r" t="t"/>
              <a:pathLst>
                <a:path extrusionOk="0" h="5652" w="5245">
                  <a:moveTo>
                    <a:pt x="3259" y="1081"/>
                  </a:moveTo>
                  <a:cubicBezTo>
                    <a:pt x="3298" y="1081"/>
                    <a:pt x="3336" y="1085"/>
                    <a:pt x="3374" y="1092"/>
                  </a:cubicBezTo>
                  <a:cubicBezTo>
                    <a:pt x="3423" y="1101"/>
                    <a:pt x="3480" y="1125"/>
                    <a:pt x="3529" y="1149"/>
                  </a:cubicBezTo>
                  <a:cubicBezTo>
                    <a:pt x="4074" y="1442"/>
                    <a:pt x="3895" y="2442"/>
                    <a:pt x="3439" y="3271"/>
                  </a:cubicBezTo>
                  <a:cubicBezTo>
                    <a:pt x="3163" y="3791"/>
                    <a:pt x="2813" y="4190"/>
                    <a:pt x="2464" y="4409"/>
                  </a:cubicBezTo>
                  <a:cubicBezTo>
                    <a:pt x="2262" y="4535"/>
                    <a:pt x="2101" y="4573"/>
                    <a:pt x="1978" y="4573"/>
                  </a:cubicBezTo>
                  <a:cubicBezTo>
                    <a:pt x="1840" y="4573"/>
                    <a:pt x="1751" y="4525"/>
                    <a:pt x="1708" y="4499"/>
                  </a:cubicBezTo>
                  <a:cubicBezTo>
                    <a:pt x="1171" y="4206"/>
                    <a:pt x="1342" y="3214"/>
                    <a:pt x="1797" y="2377"/>
                  </a:cubicBezTo>
                  <a:cubicBezTo>
                    <a:pt x="2182" y="1683"/>
                    <a:pt x="2762" y="1081"/>
                    <a:pt x="3259" y="1081"/>
                  </a:cubicBezTo>
                  <a:close/>
                  <a:moveTo>
                    <a:pt x="3258" y="1"/>
                  </a:moveTo>
                  <a:cubicBezTo>
                    <a:pt x="2401" y="1"/>
                    <a:pt x="1503" y="672"/>
                    <a:pt x="854" y="1865"/>
                  </a:cubicBezTo>
                  <a:cubicBezTo>
                    <a:pt x="1" y="3434"/>
                    <a:pt x="131" y="4873"/>
                    <a:pt x="1188" y="5450"/>
                  </a:cubicBezTo>
                  <a:cubicBezTo>
                    <a:pt x="1342" y="5531"/>
                    <a:pt x="1505" y="5588"/>
                    <a:pt x="1667" y="5621"/>
                  </a:cubicBezTo>
                  <a:cubicBezTo>
                    <a:pt x="1769" y="5641"/>
                    <a:pt x="1873" y="5652"/>
                    <a:pt x="1978" y="5652"/>
                  </a:cubicBezTo>
                  <a:cubicBezTo>
                    <a:pt x="2325" y="5652"/>
                    <a:pt x="2684" y="5540"/>
                    <a:pt x="3033" y="5328"/>
                  </a:cubicBezTo>
                  <a:cubicBezTo>
                    <a:pt x="3545" y="5003"/>
                    <a:pt x="4017" y="4474"/>
                    <a:pt x="4391" y="3791"/>
                  </a:cubicBezTo>
                  <a:cubicBezTo>
                    <a:pt x="5244" y="2222"/>
                    <a:pt x="5106" y="775"/>
                    <a:pt x="4049" y="206"/>
                  </a:cubicBezTo>
                  <a:cubicBezTo>
                    <a:pt x="3796" y="68"/>
                    <a:pt x="3529" y="1"/>
                    <a:pt x="32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85" name="Shape 385"/>
        <p:cNvGrpSpPr/>
        <p:nvPr/>
      </p:nvGrpSpPr>
      <p:grpSpPr>
        <a:xfrm>
          <a:off x="0" y="0"/>
          <a:ext cx="0" cy="0"/>
          <a:chOff x="0" y="0"/>
          <a:chExt cx="0" cy="0"/>
        </a:xfrm>
      </p:grpSpPr>
      <p:sp>
        <p:nvSpPr>
          <p:cNvPr id="386" name="Google Shape;386;p17"/>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87" name="Google Shape;387;p17"/>
          <p:cNvGrpSpPr/>
          <p:nvPr/>
        </p:nvGrpSpPr>
        <p:grpSpPr>
          <a:xfrm>
            <a:off x="7588500" y="4309875"/>
            <a:ext cx="1818629" cy="1818629"/>
            <a:chOff x="-637600" y="4204225"/>
            <a:chExt cx="1818629" cy="1818629"/>
          </a:xfrm>
        </p:grpSpPr>
        <p:sp>
          <p:nvSpPr>
            <p:cNvPr id="388" name="Google Shape;388;p17"/>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17"/>
          <p:cNvGrpSpPr/>
          <p:nvPr/>
        </p:nvGrpSpPr>
        <p:grpSpPr>
          <a:xfrm>
            <a:off x="1450984" y="4608566"/>
            <a:ext cx="704185" cy="184398"/>
            <a:chOff x="1365250" y="1915800"/>
            <a:chExt cx="232750" cy="60950"/>
          </a:xfrm>
        </p:grpSpPr>
        <p:sp>
          <p:nvSpPr>
            <p:cNvPr id="391" name="Google Shape;391;p17"/>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7"/>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7"/>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7"/>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 name="Google Shape;397;p17"/>
          <p:cNvGrpSpPr/>
          <p:nvPr/>
        </p:nvGrpSpPr>
        <p:grpSpPr>
          <a:xfrm>
            <a:off x="1392200" y="173400"/>
            <a:ext cx="398301" cy="234701"/>
            <a:chOff x="218925" y="1040850"/>
            <a:chExt cx="398301" cy="234701"/>
          </a:xfrm>
        </p:grpSpPr>
        <p:sp>
          <p:nvSpPr>
            <p:cNvPr id="398" name="Google Shape;398;p17"/>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 name="Google Shape;400;p17"/>
          <p:cNvSpPr/>
          <p:nvPr/>
        </p:nvSpPr>
        <p:spPr>
          <a:xfrm>
            <a:off x="39525" y="444560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401" name="Google Shape;401;p17"/>
          <p:cNvGrpSpPr/>
          <p:nvPr/>
        </p:nvGrpSpPr>
        <p:grpSpPr>
          <a:xfrm>
            <a:off x="8504125" y="590175"/>
            <a:ext cx="1053175" cy="1009100"/>
            <a:chOff x="773650" y="3990800"/>
            <a:chExt cx="1053175" cy="1009100"/>
          </a:xfrm>
        </p:grpSpPr>
        <p:sp>
          <p:nvSpPr>
            <p:cNvPr id="402" name="Google Shape;402;p17"/>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405" name="Shape 405"/>
        <p:cNvGrpSpPr/>
        <p:nvPr/>
      </p:nvGrpSpPr>
      <p:grpSpPr>
        <a:xfrm>
          <a:off x="0" y="0"/>
          <a:ext cx="0" cy="0"/>
          <a:chOff x="0" y="0"/>
          <a:chExt cx="0" cy="0"/>
        </a:xfrm>
      </p:grpSpPr>
      <p:sp>
        <p:nvSpPr>
          <p:cNvPr id="406" name="Google Shape;406;p18"/>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07" name="Google Shape;407;p18"/>
          <p:cNvGrpSpPr/>
          <p:nvPr/>
        </p:nvGrpSpPr>
        <p:grpSpPr>
          <a:xfrm>
            <a:off x="7003463" y="-1056875"/>
            <a:ext cx="1818629" cy="1818629"/>
            <a:chOff x="-637600" y="4204225"/>
            <a:chExt cx="1818629" cy="1818629"/>
          </a:xfrm>
        </p:grpSpPr>
        <p:sp>
          <p:nvSpPr>
            <p:cNvPr id="408" name="Google Shape;408;p18"/>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8"/>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 name="Google Shape;410;p18"/>
          <p:cNvGrpSpPr/>
          <p:nvPr/>
        </p:nvGrpSpPr>
        <p:grpSpPr>
          <a:xfrm>
            <a:off x="148825" y="273025"/>
            <a:ext cx="796100" cy="633050"/>
            <a:chOff x="5898025" y="1440475"/>
            <a:chExt cx="796100" cy="633050"/>
          </a:xfrm>
        </p:grpSpPr>
        <p:sp>
          <p:nvSpPr>
            <p:cNvPr id="411" name="Google Shape;411;p18"/>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8"/>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8"/>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8"/>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8"/>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18"/>
          <p:cNvGrpSpPr/>
          <p:nvPr/>
        </p:nvGrpSpPr>
        <p:grpSpPr>
          <a:xfrm>
            <a:off x="1292100" y="184525"/>
            <a:ext cx="398301" cy="234701"/>
            <a:chOff x="218925" y="1040850"/>
            <a:chExt cx="398301" cy="234701"/>
          </a:xfrm>
        </p:grpSpPr>
        <p:sp>
          <p:nvSpPr>
            <p:cNvPr id="419" name="Google Shape;419;p18"/>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8"/>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1" name="Google Shape;421;p18"/>
          <p:cNvSpPr/>
          <p:nvPr/>
        </p:nvSpPr>
        <p:spPr>
          <a:xfrm>
            <a:off x="290875" y="480420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2" name="Google Shape;422;p18"/>
          <p:cNvGrpSpPr/>
          <p:nvPr/>
        </p:nvGrpSpPr>
        <p:grpSpPr>
          <a:xfrm>
            <a:off x="8158159" y="4804191"/>
            <a:ext cx="704185" cy="184398"/>
            <a:chOff x="1365250" y="1915800"/>
            <a:chExt cx="232750" cy="60950"/>
          </a:xfrm>
        </p:grpSpPr>
        <p:sp>
          <p:nvSpPr>
            <p:cNvPr id="423" name="Google Shape;423;p18"/>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9" name="Google Shape;429;p18"/>
          <p:cNvSpPr/>
          <p:nvPr/>
        </p:nvSpPr>
        <p:spPr>
          <a:xfrm>
            <a:off x="-611050" y="413420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ONLY_3">
    <p:spTree>
      <p:nvGrpSpPr>
        <p:cNvPr id="430" name="Shape 430"/>
        <p:cNvGrpSpPr/>
        <p:nvPr/>
      </p:nvGrpSpPr>
      <p:grpSpPr>
        <a:xfrm>
          <a:off x="0" y="0"/>
          <a:ext cx="0" cy="0"/>
          <a:chOff x="0" y="0"/>
          <a:chExt cx="0" cy="0"/>
        </a:xfrm>
      </p:grpSpPr>
      <p:sp>
        <p:nvSpPr>
          <p:cNvPr id="431" name="Google Shape;431;p19"/>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2" name="Google Shape;432;p19"/>
          <p:cNvSpPr txBox="1"/>
          <p:nvPr>
            <p:ph idx="1" type="subTitle"/>
          </p:nvPr>
        </p:nvSpPr>
        <p:spPr>
          <a:xfrm>
            <a:off x="3458525" y="2971679"/>
            <a:ext cx="2538300" cy="4512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None/>
              <a:defRPr b="1" sz="2000">
                <a:latin typeface="Hanken Grotesk"/>
                <a:ea typeface="Hanken Grotesk"/>
                <a:cs typeface="Hanken Grotesk"/>
                <a:sym typeface="Hanken Grotesk"/>
              </a:defRPr>
            </a:lvl1pPr>
            <a:lvl2pPr lvl="1" rtl="0" algn="r">
              <a:lnSpc>
                <a:spcPct val="115000"/>
              </a:lnSpc>
              <a:spcBef>
                <a:spcPts val="0"/>
              </a:spcBef>
              <a:spcAft>
                <a:spcPts val="0"/>
              </a:spcAft>
              <a:buNone/>
              <a:defRPr b="1" sz="2000">
                <a:latin typeface="Hanken Grotesk"/>
                <a:ea typeface="Hanken Grotesk"/>
                <a:cs typeface="Hanken Grotesk"/>
                <a:sym typeface="Hanken Grotesk"/>
              </a:defRPr>
            </a:lvl2pPr>
            <a:lvl3pPr lvl="2" rtl="0" algn="r">
              <a:lnSpc>
                <a:spcPct val="115000"/>
              </a:lnSpc>
              <a:spcBef>
                <a:spcPts val="0"/>
              </a:spcBef>
              <a:spcAft>
                <a:spcPts val="0"/>
              </a:spcAft>
              <a:buNone/>
              <a:defRPr b="1" sz="2000">
                <a:latin typeface="Hanken Grotesk"/>
                <a:ea typeface="Hanken Grotesk"/>
                <a:cs typeface="Hanken Grotesk"/>
                <a:sym typeface="Hanken Grotesk"/>
              </a:defRPr>
            </a:lvl3pPr>
            <a:lvl4pPr lvl="3" rtl="0" algn="r">
              <a:lnSpc>
                <a:spcPct val="115000"/>
              </a:lnSpc>
              <a:spcBef>
                <a:spcPts val="0"/>
              </a:spcBef>
              <a:spcAft>
                <a:spcPts val="0"/>
              </a:spcAft>
              <a:buNone/>
              <a:defRPr b="1" sz="2000">
                <a:latin typeface="Hanken Grotesk"/>
                <a:ea typeface="Hanken Grotesk"/>
                <a:cs typeface="Hanken Grotesk"/>
                <a:sym typeface="Hanken Grotesk"/>
              </a:defRPr>
            </a:lvl4pPr>
            <a:lvl5pPr lvl="4" rtl="0" algn="r">
              <a:lnSpc>
                <a:spcPct val="115000"/>
              </a:lnSpc>
              <a:spcBef>
                <a:spcPts val="0"/>
              </a:spcBef>
              <a:spcAft>
                <a:spcPts val="0"/>
              </a:spcAft>
              <a:buNone/>
              <a:defRPr b="1" sz="2000">
                <a:latin typeface="Hanken Grotesk"/>
                <a:ea typeface="Hanken Grotesk"/>
                <a:cs typeface="Hanken Grotesk"/>
                <a:sym typeface="Hanken Grotesk"/>
              </a:defRPr>
            </a:lvl5pPr>
            <a:lvl6pPr lvl="5" rtl="0" algn="r">
              <a:lnSpc>
                <a:spcPct val="115000"/>
              </a:lnSpc>
              <a:spcBef>
                <a:spcPts val="0"/>
              </a:spcBef>
              <a:spcAft>
                <a:spcPts val="0"/>
              </a:spcAft>
              <a:buNone/>
              <a:defRPr b="1" sz="2000">
                <a:latin typeface="Hanken Grotesk"/>
                <a:ea typeface="Hanken Grotesk"/>
                <a:cs typeface="Hanken Grotesk"/>
                <a:sym typeface="Hanken Grotesk"/>
              </a:defRPr>
            </a:lvl6pPr>
            <a:lvl7pPr lvl="6" rtl="0" algn="r">
              <a:lnSpc>
                <a:spcPct val="115000"/>
              </a:lnSpc>
              <a:spcBef>
                <a:spcPts val="0"/>
              </a:spcBef>
              <a:spcAft>
                <a:spcPts val="0"/>
              </a:spcAft>
              <a:buNone/>
              <a:defRPr b="1" sz="2000">
                <a:latin typeface="Hanken Grotesk"/>
                <a:ea typeface="Hanken Grotesk"/>
                <a:cs typeface="Hanken Grotesk"/>
                <a:sym typeface="Hanken Grotesk"/>
              </a:defRPr>
            </a:lvl7pPr>
            <a:lvl8pPr lvl="7" rtl="0" algn="r">
              <a:lnSpc>
                <a:spcPct val="115000"/>
              </a:lnSpc>
              <a:spcBef>
                <a:spcPts val="0"/>
              </a:spcBef>
              <a:spcAft>
                <a:spcPts val="0"/>
              </a:spcAft>
              <a:buNone/>
              <a:defRPr b="1" sz="2000">
                <a:latin typeface="Hanken Grotesk"/>
                <a:ea typeface="Hanken Grotesk"/>
                <a:cs typeface="Hanken Grotesk"/>
                <a:sym typeface="Hanken Grotesk"/>
              </a:defRPr>
            </a:lvl8pPr>
            <a:lvl9pPr lvl="8" rtl="0" algn="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433" name="Google Shape;433;p19"/>
          <p:cNvSpPr txBox="1"/>
          <p:nvPr>
            <p:ph idx="2" type="subTitle"/>
          </p:nvPr>
        </p:nvSpPr>
        <p:spPr>
          <a:xfrm>
            <a:off x="3458525" y="3357263"/>
            <a:ext cx="2538300" cy="5274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None/>
              <a:defRPr sz="1400"/>
            </a:lvl1pPr>
            <a:lvl2pPr lvl="1" rtl="0" algn="r">
              <a:lnSpc>
                <a:spcPct val="115000"/>
              </a:lnSpc>
              <a:spcBef>
                <a:spcPts val="0"/>
              </a:spcBef>
              <a:spcAft>
                <a:spcPts val="0"/>
              </a:spcAft>
              <a:buNone/>
              <a:defRPr sz="1400"/>
            </a:lvl2pPr>
            <a:lvl3pPr lvl="2" rtl="0" algn="r">
              <a:lnSpc>
                <a:spcPct val="115000"/>
              </a:lnSpc>
              <a:spcBef>
                <a:spcPts val="0"/>
              </a:spcBef>
              <a:spcAft>
                <a:spcPts val="0"/>
              </a:spcAft>
              <a:buNone/>
              <a:defRPr sz="1400"/>
            </a:lvl3pPr>
            <a:lvl4pPr lvl="3" rtl="0" algn="r">
              <a:lnSpc>
                <a:spcPct val="115000"/>
              </a:lnSpc>
              <a:spcBef>
                <a:spcPts val="0"/>
              </a:spcBef>
              <a:spcAft>
                <a:spcPts val="0"/>
              </a:spcAft>
              <a:buNone/>
              <a:defRPr sz="1400"/>
            </a:lvl4pPr>
            <a:lvl5pPr lvl="4" rtl="0" algn="r">
              <a:lnSpc>
                <a:spcPct val="115000"/>
              </a:lnSpc>
              <a:spcBef>
                <a:spcPts val="0"/>
              </a:spcBef>
              <a:spcAft>
                <a:spcPts val="0"/>
              </a:spcAft>
              <a:buNone/>
              <a:defRPr sz="1400"/>
            </a:lvl5pPr>
            <a:lvl6pPr lvl="5" rtl="0" algn="r">
              <a:lnSpc>
                <a:spcPct val="115000"/>
              </a:lnSpc>
              <a:spcBef>
                <a:spcPts val="0"/>
              </a:spcBef>
              <a:spcAft>
                <a:spcPts val="0"/>
              </a:spcAft>
              <a:buNone/>
              <a:defRPr sz="1400"/>
            </a:lvl6pPr>
            <a:lvl7pPr lvl="6" rtl="0" algn="r">
              <a:lnSpc>
                <a:spcPct val="115000"/>
              </a:lnSpc>
              <a:spcBef>
                <a:spcPts val="0"/>
              </a:spcBef>
              <a:spcAft>
                <a:spcPts val="0"/>
              </a:spcAft>
              <a:buNone/>
              <a:defRPr sz="1400"/>
            </a:lvl7pPr>
            <a:lvl8pPr lvl="7" rtl="0" algn="r">
              <a:lnSpc>
                <a:spcPct val="115000"/>
              </a:lnSpc>
              <a:spcBef>
                <a:spcPts val="0"/>
              </a:spcBef>
              <a:spcAft>
                <a:spcPts val="0"/>
              </a:spcAft>
              <a:buNone/>
              <a:defRPr sz="1400"/>
            </a:lvl8pPr>
            <a:lvl9pPr lvl="8" rtl="0" algn="r">
              <a:lnSpc>
                <a:spcPct val="115000"/>
              </a:lnSpc>
              <a:spcBef>
                <a:spcPts val="0"/>
              </a:spcBef>
              <a:spcAft>
                <a:spcPts val="0"/>
              </a:spcAft>
              <a:buNone/>
              <a:defRPr sz="1400"/>
            </a:lvl9pPr>
          </a:lstStyle>
          <a:p/>
        </p:txBody>
      </p:sp>
      <p:sp>
        <p:nvSpPr>
          <p:cNvPr id="434" name="Google Shape;434;p19"/>
          <p:cNvSpPr txBox="1"/>
          <p:nvPr>
            <p:ph idx="3" type="subTitle"/>
          </p:nvPr>
        </p:nvSpPr>
        <p:spPr>
          <a:xfrm>
            <a:off x="3147125" y="1562450"/>
            <a:ext cx="2538300" cy="451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435" name="Google Shape;435;p19"/>
          <p:cNvSpPr txBox="1"/>
          <p:nvPr>
            <p:ph idx="4" type="subTitle"/>
          </p:nvPr>
        </p:nvSpPr>
        <p:spPr>
          <a:xfrm>
            <a:off x="3147125" y="1948075"/>
            <a:ext cx="25383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436" name="Google Shape;436;p19"/>
          <p:cNvSpPr/>
          <p:nvPr>
            <p:ph idx="5" type="pic"/>
          </p:nvPr>
        </p:nvSpPr>
        <p:spPr>
          <a:xfrm>
            <a:off x="1017625" y="1428650"/>
            <a:ext cx="1963800" cy="2688900"/>
          </a:xfrm>
          <a:prstGeom prst="rect">
            <a:avLst/>
          </a:prstGeom>
          <a:noFill/>
          <a:ln>
            <a:noFill/>
          </a:ln>
        </p:spPr>
      </p:sp>
      <p:sp>
        <p:nvSpPr>
          <p:cNvPr id="437" name="Google Shape;437;p19"/>
          <p:cNvSpPr/>
          <p:nvPr>
            <p:ph idx="6" type="pic"/>
          </p:nvPr>
        </p:nvSpPr>
        <p:spPr>
          <a:xfrm>
            <a:off x="6162525" y="1428650"/>
            <a:ext cx="1963800" cy="2688900"/>
          </a:xfrm>
          <a:prstGeom prst="rect">
            <a:avLst/>
          </a:prstGeom>
          <a:noFill/>
          <a:ln>
            <a:noFill/>
          </a:ln>
        </p:spPr>
      </p:sp>
      <p:sp>
        <p:nvSpPr>
          <p:cNvPr id="438" name="Google Shape;438;p19"/>
          <p:cNvSpPr/>
          <p:nvPr/>
        </p:nvSpPr>
        <p:spPr>
          <a:xfrm>
            <a:off x="8654750" y="60025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439" name="Google Shape;439;p19"/>
          <p:cNvGrpSpPr/>
          <p:nvPr/>
        </p:nvGrpSpPr>
        <p:grpSpPr>
          <a:xfrm>
            <a:off x="1199384" y="384866"/>
            <a:ext cx="704185" cy="184398"/>
            <a:chOff x="1365250" y="1915800"/>
            <a:chExt cx="232750" cy="60950"/>
          </a:xfrm>
        </p:grpSpPr>
        <p:sp>
          <p:nvSpPr>
            <p:cNvPr id="440" name="Google Shape;440;p19"/>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 name="Google Shape;446;p19"/>
          <p:cNvGrpSpPr/>
          <p:nvPr/>
        </p:nvGrpSpPr>
        <p:grpSpPr>
          <a:xfrm>
            <a:off x="8193234" y="229591"/>
            <a:ext cx="704185" cy="184398"/>
            <a:chOff x="1365250" y="1915800"/>
            <a:chExt cx="232750" cy="60950"/>
          </a:xfrm>
        </p:grpSpPr>
        <p:sp>
          <p:nvSpPr>
            <p:cNvPr id="447" name="Google Shape;447;p19"/>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19"/>
          <p:cNvGrpSpPr/>
          <p:nvPr/>
        </p:nvGrpSpPr>
        <p:grpSpPr>
          <a:xfrm>
            <a:off x="67000" y="-271725"/>
            <a:ext cx="1053175" cy="1009100"/>
            <a:chOff x="773650" y="3990800"/>
            <a:chExt cx="1053175" cy="1009100"/>
          </a:xfrm>
        </p:grpSpPr>
        <p:sp>
          <p:nvSpPr>
            <p:cNvPr id="454" name="Google Shape;454;p19"/>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19"/>
          <p:cNvSpPr/>
          <p:nvPr/>
        </p:nvSpPr>
        <p:spPr>
          <a:xfrm>
            <a:off x="8685238" y="4424175"/>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8" name="Google Shape;458;p19"/>
          <p:cNvGrpSpPr/>
          <p:nvPr/>
        </p:nvGrpSpPr>
        <p:grpSpPr>
          <a:xfrm>
            <a:off x="8193213" y="4754963"/>
            <a:ext cx="398301" cy="234701"/>
            <a:chOff x="218925" y="1040850"/>
            <a:chExt cx="398301" cy="234701"/>
          </a:xfrm>
        </p:grpSpPr>
        <p:sp>
          <p:nvSpPr>
            <p:cNvPr id="459" name="Google Shape;459;p19"/>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19"/>
          <p:cNvGrpSpPr/>
          <p:nvPr/>
        </p:nvGrpSpPr>
        <p:grpSpPr>
          <a:xfrm rot="10800000">
            <a:off x="3096450" y="4350500"/>
            <a:ext cx="2349881" cy="2062278"/>
            <a:chOff x="6057275" y="-929775"/>
            <a:chExt cx="2349881" cy="2062278"/>
          </a:xfrm>
        </p:grpSpPr>
        <p:sp>
          <p:nvSpPr>
            <p:cNvPr id="462" name="Google Shape;462;p19"/>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5" name="Google Shape;465;p19"/>
          <p:cNvSpPr/>
          <p:nvPr/>
        </p:nvSpPr>
        <p:spPr>
          <a:xfrm>
            <a:off x="266563" y="483940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466" name="Shape 466"/>
        <p:cNvGrpSpPr/>
        <p:nvPr/>
      </p:nvGrpSpPr>
      <p:grpSpPr>
        <a:xfrm>
          <a:off x="0" y="0"/>
          <a:ext cx="0" cy="0"/>
          <a:chOff x="0" y="0"/>
          <a:chExt cx="0" cy="0"/>
        </a:xfrm>
      </p:grpSpPr>
      <p:sp>
        <p:nvSpPr>
          <p:cNvPr id="467" name="Google Shape;467;p20"/>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68" name="Google Shape;468;p20"/>
          <p:cNvGrpSpPr/>
          <p:nvPr/>
        </p:nvGrpSpPr>
        <p:grpSpPr>
          <a:xfrm flipH="1">
            <a:off x="7168082" y="4209552"/>
            <a:ext cx="1735341" cy="1320465"/>
            <a:chOff x="5794800" y="2218800"/>
            <a:chExt cx="1148700" cy="874075"/>
          </a:xfrm>
        </p:grpSpPr>
        <p:sp>
          <p:nvSpPr>
            <p:cNvPr id="469" name="Google Shape;469;p20"/>
            <p:cNvSpPr/>
            <p:nvPr/>
          </p:nvSpPr>
          <p:spPr>
            <a:xfrm>
              <a:off x="6733550" y="2828625"/>
              <a:ext cx="157725" cy="239675"/>
            </a:xfrm>
            <a:custGeom>
              <a:rect b="b" l="l" r="r" t="t"/>
              <a:pathLst>
                <a:path extrusionOk="0" h="9587" w="6309">
                  <a:moveTo>
                    <a:pt x="5982" y="0"/>
                  </a:moveTo>
                  <a:cubicBezTo>
                    <a:pt x="5939" y="0"/>
                    <a:pt x="5894" y="10"/>
                    <a:pt x="5853" y="29"/>
                  </a:cubicBezTo>
                  <a:cubicBezTo>
                    <a:pt x="5805" y="53"/>
                    <a:pt x="5764" y="86"/>
                    <a:pt x="5731" y="135"/>
                  </a:cubicBezTo>
                  <a:lnTo>
                    <a:pt x="81" y="9142"/>
                  </a:lnTo>
                  <a:cubicBezTo>
                    <a:pt x="0" y="9280"/>
                    <a:pt x="41" y="9459"/>
                    <a:pt x="171" y="9541"/>
                  </a:cubicBezTo>
                  <a:cubicBezTo>
                    <a:pt x="219" y="9572"/>
                    <a:pt x="272" y="9586"/>
                    <a:pt x="324" y="9586"/>
                  </a:cubicBezTo>
                  <a:cubicBezTo>
                    <a:pt x="422" y="9586"/>
                    <a:pt x="516" y="9536"/>
                    <a:pt x="569" y="9451"/>
                  </a:cubicBezTo>
                  <a:lnTo>
                    <a:pt x="6219" y="444"/>
                  </a:lnTo>
                  <a:cubicBezTo>
                    <a:pt x="6309" y="305"/>
                    <a:pt x="6268" y="135"/>
                    <a:pt x="6130" y="45"/>
                  </a:cubicBezTo>
                  <a:cubicBezTo>
                    <a:pt x="6086" y="14"/>
                    <a:pt x="6034" y="0"/>
                    <a:pt x="598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6699200" y="2813375"/>
              <a:ext cx="153450" cy="224175"/>
            </a:xfrm>
            <a:custGeom>
              <a:rect b="b" l="l" r="r" t="t"/>
              <a:pathLst>
                <a:path extrusionOk="0" h="8967" w="6138">
                  <a:moveTo>
                    <a:pt x="5813" y="1"/>
                  </a:moveTo>
                  <a:cubicBezTo>
                    <a:pt x="5768" y="1"/>
                    <a:pt x="5724" y="11"/>
                    <a:pt x="5683" y="29"/>
                  </a:cubicBezTo>
                  <a:cubicBezTo>
                    <a:pt x="5634" y="54"/>
                    <a:pt x="5601" y="86"/>
                    <a:pt x="5569" y="135"/>
                  </a:cubicBezTo>
                  <a:lnTo>
                    <a:pt x="90" y="8516"/>
                  </a:lnTo>
                  <a:cubicBezTo>
                    <a:pt x="0" y="8655"/>
                    <a:pt x="41" y="8834"/>
                    <a:pt x="171" y="8923"/>
                  </a:cubicBezTo>
                  <a:cubicBezTo>
                    <a:pt x="221" y="8952"/>
                    <a:pt x="276" y="8967"/>
                    <a:pt x="330" y="8967"/>
                  </a:cubicBezTo>
                  <a:cubicBezTo>
                    <a:pt x="426" y="8967"/>
                    <a:pt x="517" y="8922"/>
                    <a:pt x="569" y="8834"/>
                  </a:cubicBezTo>
                  <a:lnTo>
                    <a:pt x="6049" y="444"/>
                  </a:lnTo>
                  <a:cubicBezTo>
                    <a:pt x="6138" y="314"/>
                    <a:pt x="6097" y="135"/>
                    <a:pt x="5967" y="46"/>
                  </a:cubicBezTo>
                  <a:cubicBezTo>
                    <a:pt x="5919" y="15"/>
                    <a:pt x="5866" y="1"/>
                    <a:pt x="581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6671550" y="2804850"/>
              <a:ext cx="134775" cy="200400"/>
            </a:xfrm>
            <a:custGeom>
              <a:rect b="b" l="l" r="r" t="t"/>
              <a:pathLst>
                <a:path extrusionOk="0" h="8016" w="5391">
                  <a:moveTo>
                    <a:pt x="5058" y="0"/>
                  </a:moveTo>
                  <a:cubicBezTo>
                    <a:pt x="5015" y="0"/>
                    <a:pt x="4972" y="10"/>
                    <a:pt x="4935" y="29"/>
                  </a:cubicBezTo>
                  <a:cubicBezTo>
                    <a:pt x="4886" y="53"/>
                    <a:pt x="4846" y="86"/>
                    <a:pt x="4813" y="135"/>
                  </a:cubicBezTo>
                  <a:lnTo>
                    <a:pt x="90" y="7573"/>
                  </a:lnTo>
                  <a:cubicBezTo>
                    <a:pt x="1" y="7711"/>
                    <a:pt x="41" y="7882"/>
                    <a:pt x="171" y="7971"/>
                  </a:cubicBezTo>
                  <a:cubicBezTo>
                    <a:pt x="221" y="8001"/>
                    <a:pt x="277" y="8015"/>
                    <a:pt x="331" y="8015"/>
                  </a:cubicBezTo>
                  <a:cubicBezTo>
                    <a:pt x="426" y="8015"/>
                    <a:pt x="518" y="7970"/>
                    <a:pt x="570" y="7882"/>
                  </a:cubicBezTo>
                  <a:lnTo>
                    <a:pt x="5301" y="444"/>
                  </a:lnTo>
                  <a:cubicBezTo>
                    <a:pt x="5390" y="305"/>
                    <a:pt x="5350" y="135"/>
                    <a:pt x="5212" y="45"/>
                  </a:cubicBezTo>
                  <a:cubicBezTo>
                    <a:pt x="5163" y="14"/>
                    <a:pt x="5110" y="0"/>
                    <a:pt x="50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6644325" y="2801675"/>
              <a:ext cx="113225" cy="162625"/>
            </a:xfrm>
            <a:custGeom>
              <a:rect b="b" l="l" r="r" t="t"/>
              <a:pathLst>
                <a:path extrusionOk="0" h="6505" w="4529">
                  <a:moveTo>
                    <a:pt x="4191" y="0"/>
                  </a:moveTo>
                  <a:cubicBezTo>
                    <a:pt x="4150" y="0"/>
                    <a:pt x="4110" y="9"/>
                    <a:pt x="4073" y="26"/>
                  </a:cubicBezTo>
                  <a:cubicBezTo>
                    <a:pt x="4032" y="50"/>
                    <a:pt x="3992" y="83"/>
                    <a:pt x="3959" y="132"/>
                  </a:cubicBezTo>
                  <a:lnTo>
                    <a:pt x="90" y="6058"/>
                  </a:lnTo>
                  <a:cubicBezTo>
                    <a:pt x="0" y="6188"/>
                    <a:pt x="41" y="6367"/>
                    <a:pt x="171" y="6456"/>
                  </a:cubicBezTo>
                  <a:cubicBezTo>
                    <a:pt x="218" y="6489"/>
                    <a:pt x="272" y="6504"/>
                    <a:pt x="326" y="6504"/>
                  </a:cubicBezTo>
                  <a:cubicBezTo>
                    <a:pt x="420" y="6504"/>
                    <a:pt x="512" y="6458"/>
                    <a:pt x="569" y="6375"/>
                  </a:cubicBezTo>
                  <a:lnTo>
                    <a:pt x="4439" y="449"/>
                  </a:lnTo>
                  <a:cubicBezTo>
                    <a:pt x="4528" y="310"/>
                    <a:pt x="4496" y="132"/>
                    <a:pt x="4358" y="50"/>
                  </a:cubicBezTo>
                  <a:cubicBezTo>
                    <a:pt x="4305" y="17"/>
                    <a:pt x="4248" y="0"/>
                    <a:pt x="419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p:nvPr/>
          </p:nvSpPr>
          <p:spPr>
            <a:xfrm>
              <a:off x="6627850" y="2805850"/>
              <a:ext cx="79100" cy="117425"/>
            </a:xfrm>
            <a:custGeom>
              <a:rect b="b" l="l" r="r" t="t"/>
              <a:pathLst>
                <a:path extrusionOk="0" h="4697" w="3164">
                  <a:moveTo>
                    <a:pt x="2837" y="0"/>
                  </a:moveTo>
                  <a:cubicBezTo>
                    <a:pt x="2791" y="0"/>
                    <a:pt x="2747" y="10"/>
                    <a:pt x="2708" y="30"/>
                  </a:cubicBezTo>
                  <a:cubicBezTo>
                    <a:pt x="2659" y="54"/>
                    <a:pt x="2618" y="86"/>
                    <a:pt x="2586" y="135"/>
                  </a:cubicBezTo>
                  <a:lnTo>
                    <a:pt x="82" y="4257"/>
                  </a:lnTo>
                  <a:cubicBezTo>
                    <a:pt x="1" y="4395"/>
                    <a:pt x="41" y="4574"/>
                    <a:pt x="180" y="4655"/>
                  </a:cubicBezTo>
                  <a:cubicBezTo>
                    <a:pt x="227" y="4683"/>
                    <a:pt x="279" y="4697"/>
                    <a:pt x="330" y="4697"/>
                  </a:cubicBezTo>
                  <a:cubicBezTo>
                    <a:pt x="426" y="4697"/>
                    <a:pt x="519" y="4648"/>
                    <a:pt x="578" y="4558"/>
                  </a:cubicBezTo>
                  <a:lnTo>
                    <a:pt x="3082" y="436"/>
                  </a:lnTo>
                  <a:cubicBezTo>
                    <a:pt x="3163" y="298"/>
                    <a:pt x="3114" y="119"/>
                    <a:pt x="2984" y="38"/>
                  </a:cubicBezTo>
                  <a:cubicBezTo>
                    <a:pt x="2938" y="12"/>
                    <a:pt x="2886" y="0"/>
                    <a:pt x="283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0"/>
            <p:cNvSpPr/>
            <p:nvPr/>
          </p:nvSpPr>
          <p:spPr>
            <a:xfrm>
              <a:off x="6503675" y="2728450"/>
              <a:ext cx="87425" cy="115375"/>
            </a:xfrm>
            <a:custGeom>
              <a:rect b="b" l="l" r="r" t="t"/>
              <a:pathLst>
                <a:path extrusionOk="0" h="4615" w="3497">
                  <a:moveTo>
                    <a:pt x="3170" y="0"/>
                  </a:moveTo>
                  <a:cubicBezTo>
                    <a:pt x="3125" y="0"/>
                    <a:pt x="3081" y="10"/>
                    <a:pt x="3041" y="28"/>
                  </a:cubicBezTo>
                  <a:cubicBezTo>
                    <a:pt x="3000" y="53"/>
                    <a:pt x="2960" y="85"/>
                    <a:pt x="2927" y="126"/>
                  </a:cubicBezTo>
                  <a:lnTo>
                    <a:pt x="90" y="4158"/>
                  </a:lnTo>
                  <a:cubicBezTo>
                    <a:pt x="1" y="4288"/>
                    <a:pt x="33" y="4467"/>
                    <a:pt x="163" y="4564"/>
                  </a:cubicBezTo>
                  <a:cubicBezTo>
                    <a:pt x="213" y="4599"/>
                    <a:pt x="270" y="4615"/>
                    <a:pt x="326" y="4615"/>
                  </a:cubicBezTo>
                  <a:cubicBezTo>
                    <a:pt x="417" y="4615"/>
                    <a:pt x="506" y="4572"/>
                    <a:pt x="562" y="4491"/>
                  </a:cubicBezTo>
                  <a:lnTo>
                    <a:pt x="3399" y="459"/>
                  </a:lnTo>
                  <a:cubicBezTo>
                    <a:pt x="3496" y="329"/>
                    <a:pt x="3464" y="142"/>
                    <a:pt x="3334" y="53"/>
                  </a:cubicBezTo>
                  <a:cubicBezTo>
                    <a:pt x="3284" y="16"/>
                    <a:pt x="3226" y="0"/>
                    <a:pt x="317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6452050" y="2678025"/>
              <a:ext cx="117500" cy="163300"/>
            </a:xfrm>
            <a:custGeom>
              <a:rect b="b" l="l" r="r" t="t"/>
              <a:pathLst>
                <a:path extrusionOk="0" h="6532" w="4700">
                  <a:moveTo>
                    <a:pt x="4378" y="0"/>
                  </a:moveTo>
                  <a:cubicBezTo>
                    <a:pt x="4331" y="0"/>
                    <a:pt x="4285" y="11"/>
                    <a:pt x="4244" y="29"/>
                  </a:cubicBezTo>
                  <a:cubicBezTo>
                    <a:pt x="4204" y="54"/>
                    <a:pt x="4163" y="86"/>
                    <a:pt x="4131" y="127"/>
                  </a:cubicBezTo>
                  <a:lnTo>
                    <a:pt x="90" y="6077"/>
                  </a:lnTo>
                  <a:cubicBezTo>
                    <a:pt x="1" y="6216"/>
                    <a:pt x="33" y="6395"/>
                    <a:pt x="163" y="6484"/>
                  </a:cubicBezTo>
                  <a:cubicBezTo>
                    <a:pt x="211" y="6517"/>
                    <a:pt x="265" y="6532"/>
                    <a:pt x="318" y="6532"/>
                  </a:cubicBezTo>
                  <a:cubicBezTo>
                    <a:pt x="412" y="6532"/>
                    <a:pt x="505" y="6485"/>
                    <a:pt x="562" y="6403"/>
                  </a:cubicBezTo>
                  <a:lnTo>
                    <a:pt x="4610" y="452"/>
                  </a:lnTo>
                  <a:cubicBezTo>
                    <a:pt x="4700" y="322"/>
                    <a:pt x="4667" y="135"/>
                    <a:pt x="4537" y="45"/>
                  </a:cubicBezTo>
                  <a:cubicBezTo>
                    <a:pt x="4489" y="15"/>
                    <a:pt x="4433" y="0"/>
                    <a:pt x="437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6400425" y="2630800"/>
              <a:ext cx="137825" cy="199350"/>
            </a:xfrm>
            <a:custGeom>
              <a:rect b="b" l="l" r="r" t="t"/>
              <a:pathLst>
                <a:path extrusionOk="0" h="7974" w="5513">
                  <a:moveTo>
                    <a:pt x="5186" y="0"/>
                  </a:moveTo>
                  <a:cubicBezTo>
                    <a:pt x="5141" y="0"/>
                    <a:pt x="5097" y="11"/>
                    <a:pt x="5057" y="32"/>
                  </a:cubicBezTo>
                  <a:cubicBezTo>
                    <a:pt x="5017" y="48"/>
                    <a:pt x="4976" y="81"/>
                    <a:pt x="4944" y="130"/>
                  </a:cubicBezTo>
                  <a:lnTo>
                    <a:pt x="90" y="7527"/>
                  </a:lnTo>
                  <a:cubicBezTo>
                    <a:pt x="1" y="7658"/>
                    <a:pt x="42" y="7836"/>
                    <a:pt x="172" y="7926"/>
                  </a:cubicBezTo>
                  <a:cubicBezTo>
                    <a:pt x="222" y="7958"/>
                    <a:pt x="278" y="7974"/>
                    <a:pt x="333" y="7974"/>
                  </a:cubicBezTo>
                  <a:cubicBezTo>
                    <a:pt x="428" y="7974"/>
                    <a:pt x="521" y="7927"/>
                    <a:pt x="578" y="7845"/>
                  </a:cubicBezTo>
                  <a:lnTo>
                    <a:pt x="5431" y="447"/>
                  </a:lnTo>
                  <a:cubicBezTo>
                    <a:pt x="5513" y="317"/>
                    <a:pt x="5480" y="138"/>
                    <a:pt x="5342" y="48"/>
                  </a:cubicBezTo>
                  <a:cubicBezTo>
                    <a:pt x="5297" y="17"/>
                    <a:pt x="5241" y="0"/>
                    <a:pt x="518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6356950" y="2595100"/>
              <a:ext cx="151025" cy="221450"/>
            </a:xfrm>
            <a:custGeom>
              <a:rect b="b" l="l" r="r" t="t"/>
              <a:pathLst>
                <a:path extrusionOk="0" h="8858" w="6041">
                  <a:moveTo>
                    <a:pt x="5715" y="1"/>
                  </a:moveTo>
                  <a:cubicBezTo>
                    <a:pt x="5670" y="1"/>
                    <a:pt x="5626" y="11"/>
                    <a:pt x="5585" y="29"/>
                  </a:cubicBezTo>
                  <a:cubicBezTo>
                    <a:pt x="5536" y="54"/>
                    <a:pt x="5496" y="86"/>
                    <a:pt x="5471" y="135"/>
                  </a:cubicBezTo>
                  <a:lnTo>
                    <a:pt x="82" y="8411"/>
                  </a:lnTo>
                  <a:cubicBezTo>
                    <a:pt x="0" y="8549"/>
                    <a:pt x="33" y="8728"/>
                    <a:pt x="171" y="8809"/>
                  </a:cubicBezTo>
                  <a:cubicBezTo>
                    <a:pt x="218" y="8842"/>
                    <a:pt x="272" y="8857"/>
                    <a:pt x="326" y="8857"/>
                  </a:cubicBezTo>
                  <a:cubicBezTo>
                    <a:pt x="420" y="8857"/>
                    <a:pt x="512" y="8811"/>
                    <a:pt x="569" y="8728"/>
                  </a:cubicBezTo>
                  <a:lnTo>
                    <a:pt x="5951" y="444"/>
                  </a:lnTo>
                  <a:cubicBezTo>
                    <a:pt x="6040" y="314"/>
                    <a:pt x="6000" y="135"/>
                    <a:pt x="5870" y="46"/>
                  </a:cubicBezTo>
                  <a:cubicBezTo>
                    <a:pt x="5821" y="15"/>
                    <a:pt x="5768" y="1"/>
                    <a:pt x="5715"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p:nvPr/>
          </p:nvSpPr>
          <p:spPr>
            <a:xfrm>
              <a:off x="6317725" y="2565850"/>
              <a:ext cx="158550" cy="229150"/>
            </a:xfrm>
            <a:custGeom>
              <a:rect b="b" l="l" r="r" t="t"/>
              <a:pathLst>
                <a:path extrusionOk="0" h="9166" w="6342">
                  <a:moveTo>
                    <a:pt x="6016" y="0"/>
                  </a:moveTo>
                  <a:cubicBezTo>
                    <a:pt x="5971" y="0"/>
                    <a:pt x="5927" y="10"/>
                    <a:pt x="5886" y="29"/>
                  </a:cubicBezTo>
                  <a:cubicBezTo>
                    <a:pt x="5837" y="53"/>
                    <a:pt x="5797" y="86"/>
                    <a:pt x="5772" y="126"/>
                  </a:cubicBezTo>
                  <a:lnTo>
                    <a:pt x="90" y="8719"/>
                  </a:lnTo>
                  <a:cubicBezTo>
                    <a:pt x="0" y="8849"/>
                    <a:pt x="33" y="9028"/>
                    <a:pt x="171" y="9117"/>
                  </a:cubicBezTo>
                  <a:cubicBezTo>
                    <a:pt x="218" y="9150"/>
                    <a:pt x="272" y="9165"/>
                    <a:pt x="326" y="9165"/>
                  </a:cubicBezTo>
                  <a:cubicBezTo>
                    <a:pt x="420" y="9165"/>
                    <a:pt x="512" y="9119"/>
                    <a:pt x="569" y="9036"/>
                  </a:cubicBezTo>
                  <a:lnTo>
                    <a:pt x="6252" y="443"/>
                  </a:lnTo>
                  <a:cubicBezTo>
                    <a:pt x="6341" y="313"/>
                    <a:pt x="6301" y="134"/>
                    <a:pt x="6170" y="45"/>
                  </a:cubicBezTo>
                  <a:cubicBezTo>
                    <a:pt x="6122" y="14"/>
                    <a:pt x="6069" y="0"/>
                    <a:pt x="60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6279300" y="2540150"/>
              <a:ext cx="154900" cy="227825"/>
            </a:xfrm>
            <a:custGeom>
              <a:rect b="b" l="l" r="r" t="t"/>
              <a:pathLst>
                <a:path extrusionOk="0" h="9113" w="6196">
                  <a:moveTo>
                    <a:pt x="5862" y="0"/>
                  </a:moveTo>
                  <a:cubicBezTo>
                    <a:pt x="5818" y="0"/>
                    <a:pt x="5776" y="11"/>
                    <a:pt x="5740" y="32"/>
                  </a:cubicBezTo>
                  <a:cubicBezTo>
                    <a:pt x="5691" y="49"/>
                    <a:pt x="5651" y="89"/>
                    <a:pt x="5618" y="130"/>
                  </a:cubicBezTo>
                  <a:lnTo>
                    <a:pt x="90" y="8666"/>
                  </a:lnTo>
                  <a:cubicBezTo>
                    <a:pt x="1" y="8804"/>
                    <a:pt x="41" y="8983"/>
                    <a:pt x="180" y="9064"/>
                  </a:cubicBezTo>
                  <a:cubicBezTo>
                    <a:pt x="227" y="9097"/>
                    <a:pt x="281" y="9112"/>
                    <a:pt x="335" y="9112"/>
                  </a:cubicBezTo>
                  <a:cubicBezTo>
                    <a:pt x="428" y="9112"/>
                    <a:pt x="521" y="9066"/>
                    <a:pt x="578" y="8983"/>
                  </a:cubicBezTo>
                  <a:lnTo>
                    <a:pt x="6106" y="447"/>
                  </a:lnTo>
                  <a:cubicBezTo>
                    <a:pt x="6195" y="317"/>
                    <a:pt x="6155" y="138"/>
                    <a:pt x="6017" y="49"/>
                  </a:cubicBezTo>
                  <a:cubicBezTo>
                    <a:pt x="5971" y="17"/>
                    <a:pt x="5916" y="0"/>
                    <a:pt x="586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6245975" y="2521725"/>
              <a:ext cx="149600" cy="216975"/>
            </a:xfrm>
            <a:custGeom>
              <a:rect b="b" l="l" r="r" t="t"/>
              <a:pathLst>
                <a:path extrusionOk="0" h="8679" w="5984">
                  <a:moveTo>
                    <a:pt x="5659" y="1"/>
                  </a:moveTo>
                  <a:cubicBezTo>
                    <a:pt x="5614" y="1"/>
                    <a:pt x="5570" y="11"/>
                    <a:pt x="5529" y="30"/>
                  </a:cubicBezTo>
                  <a:cubicBezTo>
                    <a:pt x="5480" y="54"/>
                    <a:pt x="5439" y="87"/>
                    <a:pt x="5415" y="127"/>
                  </a:cubicBezTo>
                  <a:lnTo>
                    <a:pt x="90" y="8232"/>
                  </a:lnTo>
                  <a:cubicBezTo>
                    <a:pt x="1" y="8362"/>
                    <a:pt x="33" y="8541"/>
                    <a:pt x="171" y="8631"/>
                  </a:cubicBezTo>
                  <a:cubicBezTo>
                    <a:pt x="219" y="8663"/>
                    <a:pt x="273" y="8678"/>
                    <a:pt x="326" y="8678"/>
                  </a:cubicBezTo>
                  <a:cubicBezTo>
                    <a:pt x="420" y="8678"/>
                    <a:pt x="513" y="8632"/>
                    <a:pt x="570" y="8549"/>
                  </a:cubicBezTo>
                  <a:lnTo>
                    <a:pt x="5894" y="444"/>
                  </a:lnTo>
                  <a:cubicBezTo>
                    <a:pt x="5984" y="314"/>
                    <a:pt x="5943" y="135"/>
                    <a:pt x="5813" y="46"/>
                  </a:cubicBezTo>
                  <a:cubicBezTo>
                    <a:pt x="5765" y="15"/>
                    <a:pt x="5711" y="1"/>
                    <a:pt x="565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6214475" y="2504975"/>
              <a:ext cx="132950" cy="193475"/>
            </a:xfrm>
            <a:custGeom>
              <a:rect b="b" l="l" r="r" t="t"/>
              <a:pathLst>
                <a:path extrusionOk="0" h="7739" w="5318">
                  <a:moveTo>
                    <a:pt x="4983" y="1"/>
                  </a:moveTo>
                  <a:cubicBezTo>
                    <a:pt x="4940" y="1"/>
                    <a:pt x="4898" y="11"/>
                    <a:pt x="4862" y="33"/>
                  </a:cubicBezTo>
                  <a:cubicBezTo>
                    <a:pt x="4813" y="49"/>
                    <a:pt x="4772" y="90"/>
                    <a:pt x="4740" y="131"/>
                  </a:cubicBezTo>
                  <a:lnTo>
                    <a:pt x="90" y="7293"/>
                  </a:lnTo>
                  <a:cubicBezTo>
                    <a:pt x="0" y="7423"/>
                    <a:pt x="41" y="7602"/>
                    <a:pt x="179" y="7691"/>
                  </a:cubicBezTo>
                  <a:cubicBezTo>
                    <a:pt x="226" y="7723"/>
                    <a:pt x="279" y="7738"/>
                    <a:pt x="332" y="7738"/>
                  </a:cubicBezTo>
                  <a:cubicBezTo>
                    <a:pt x="427" y="7738"/>
                    <a:pt x="520" y="7690"/>
                    <a:pt x="578" y="7602"/>
                  </a:cubicBezTo>
                  <a:lnTo>
                    <a:pt x="5228" y="448"/>
                  </a:lnTo>
                  <a:cubicBezTo>
                    <a:pt x="5317" y="309"/>
                    <a:pt x="5276" y="131"/>
                    <a:pt x="5138" y="49"/>
                  </a:cubicBezTo>
                  <a:cubicBezTo>
                    <a:pt x="5093" y="18"/>
                    <a:pt x="5038" y="1"/>
                    <a:pt x="498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6189475" y="2497775"/>
              <a:ext cx="112425" cy="156850"/>
            </a:xfrm>
            <a:custGeom>
              <a:rect b="b" l="l" r="r" t="t"/>
              <a:pathLst>
                <a:path extrusionOk="0" h="6274" w="4497">
                  <a:moveTo>
                    <a:pt x="4166" y="0"/>
                  </a:moveTo>
                  <a:cubicBezTo>
                    <a:pt x="4123" y="0"/>
                    <a:pt x="4080" y="10"/>
                    <a:pt x="4041" y="28"/>
                  </a:cubicBezTo>
                  <a:cubicBezTo>
                    <a:pt x="3992" y="53"/>
                    <a:pt x="3951" y="85"/>
                    <a:pt x="3927" y="126"/>
                  </a:cubicBezTo>
                  <a:lnTo>
                    <a:pt x="90" y="5825"/>
                  </a:lnTo>
                  <a:cubicBezTo>
                    <a:pt x="1" y="5955"/>
                    <a:pt x="33" y="6134"/>
                    <a:pt x="163" y="6223"/>
                  </a:cubicBezTo>
                  <a:cubicBezTo>
                    <a:pt x="216" y="6257"/>
                    <a:pt x="274" y="6273"/>
                    <a:pt x="332" y="6273"/>
                  </a:cubicBezTo>
                  <a:cubicBezTo>
                    <a:pt x="425" y="6273"/>
                    <a:pt x="514" y="6230"/>
                    <a:pt x="570" y="6150"/>
                  </a:cubicBezTo>
                  <a:lnTo>
                    <a:pt x="4407" y="451"/>
                  </a:lnTo>
                  <a:cubicBezTo>
                    <a:pt x="4496" y="321"/>
                    <a:pt x="4455" y="142"/>
                    <a:pt x="4325" y="53"/>
                  </a:cubicBezTo>
                  <a:cubicBezTo>
                    <a:pt x="4275" y="16"/>
                    <a:pt x="4220" y="0"/>
                    <a:pt x="416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0"/>
            <p:cNvSpPr/>
            <p:nvPr/>
          </p:nvSpPr>
          <p:spPr>
            <a:xfrm>
              <a:off x="6170375" y="2499775"/>
              <a:ext cx="70950" cy="96875"/>
            </a:xfrm>
            <a:custGeom>
              <a:rect b="b" l="l" r="r" t="t"/>
              <a:pathLst>
                <a:path extrusionOk="0" h="3875" w="2838">
                  <a:moveTo>
                    <a:pt x="2516" y="1"/>
                  </a:moveTo>
                  <a:cubicBezTo>
                    <a:pt x="2469" y="1"/>
                    <a:pt x="2423" y="11"/>
                    <a:pt x="2382" y="30"/>
                  </a:cubicBezTo>
                  <a:cubicBezTo>
                    <a:pt x="2342" y="54"/>
                    <a:pt x="2301" y="87"/>
                    <a:pt x="2268" y="127"/>
                  </a:cubicBezTo>
                  <a:lnTo>
                    <a:pt x="82" y="3428"/>
                  </a:lnTo>
                  <a:cubicBezTo>
                    <a:pt x="0" y="3558"/>
                    <a:pt x="33" y="3737"/>
                    <a:pt x="163" y="3826"/>
                  </a:cubicBezTo>
                  <a:cubicBezTo>
                    <a:pt x="213" y="3859"/>
                    <a:pt x="269" y="3874"/>
                    <a:pt x="324" y="3874"/>
                  </a:cubicBezTo>
                  <a:cubicBezTo>
                    <a:pt x="420" y="3874"/>
                    <a:pt x="513" y="3827"/>
                    <a:pt x="569" y="3745"/>
                  </a:cubicBezTo>
                  <a:lnTo>
                    <a:pt x="2756" y="452"/>
                  </a:lnTo>
                  <a:cubicBezTo>
                    <a:pt x="2838" y="314"/>
                    <a:pt x="2805" y="135"/>
                    <a:pt x="2675" y="46"/>
                  </a:cubicBezTo>
                  <a:cubicBezTo>
                    <a:pt x="2627" y="15"/>
                    <a:pt x="2571" y="1"/>
                    <a:pt x="251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0"/>
            <p:cNvSpPr/>
            <p:nvPr/>
          </p:nvSpPr>
          <p:spPr>
            <a:xfrm>
              <a:off x="6077900" y="2442075"/>
              <a:ext cx="71150" cy="97750"/>
            </a:xfrm>
            <a:custGeom>
              <a:rect b="b" l="l" r="r" t="t"/>
              <a:pathLst>
                <a:path extrusionOk="0" h="3910" w="2846">
                  <a:moveTo>
                    <a:pt x="2523" y="0"/>
                  </a:moveTo>
                  <a:cubicBezTo>
                    <a:pt x="2478" y="0"/>
                    <a:pt x="2432" y="10"/>
                    <a:pt x="2391" y="29"/>
                  </a:cubicBezTo>
                  <a:cubicBezTo>
                    <a:pt x="2350" y="53"/>
                    <a:pt x="2309" y="86"/>
                    <a:pt x="2277" y="126"/>
                  </a:cubicBezTo>
                  <a:lnTo>
                    <a:pt x="90" y="3460"/>
                  </a:lnTo>
                  <a:cubicBezTo>
                    <a:pt x="0" y="3598"/>
                    <a:pt x="41" y="3777"/>
                    <a:pt x="171" y="3866"/>
                  </a:cubicBezTo>
                  <a:cubicBezTo>
                    <a:pt x="221" y="3895"/>
                    <a:pt x="277" y="3910"/>
                    <a:pt x="331" y="3910"/>
                  </a:cubicBezTo>
                  <a:cubicBezTo>
                    <a:pt x="427" y="3910"/>
                    <a:pt x="521" y="3865"/>
                    <a:pt x="578" y="3777"/>
                  </a:cubicBezTo>
                  <a:lnTo>
                    <a:pt x="2764" y="443"/>
                  </a:lnTo>
                  <a:cubicBezTo>
                    <a:pt x="2846" y="313"/>
                    <a:pt x="2813" y="135"/>
                    <a:pt x="2675" y="45"/>
                  </a:cubicBezTo>
                  <a:cubicBezTo>
                    <a:pt x="2631" y="14"/>
                    <a:pt x="2577" y="0"/>
                    <a:pt x="25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p:nvPr/>
          </p:nvSpPr>
          <p:spPr>
            <a:xfrm>
              <a:off x="6019375" y="2390450"/>
              <a:ext cx="113625" cy="157050"/>
            </a:xfrm>
            <a:custGeom>
              <a:rect b="b" l="l" r="r" t="t"/>
              <a:pathLst>
                <a:path extrusionOk="0" h="6282" w="4545">
                  <a:moveTo>
                    <a:pt x="4223" y="0"/>
                  </a:moveTo>
                  <a:cubicBezTo>
                    <a:pt x="4176" y="0"/>
                    <a:pt x="4130" y="10"/>
                    <a:pt x="4089" y="29"/>
                  </a:cubicBezTo>
                  <a:cubicBezTo>
                    <a:pt x="4049" y="45"/>
                    <a:pt x="4008" y="78"/>
                    <a:pt x="3984" y="127"/>
                  </a:cubicBezTo>
                  <a:lnTo>
                    <a:pt x="90" y="5825"/>
                  </a:lnTo>
                  <a:cubicBezTo>
                    <a:pt x="0" y="5964"/>
                    <a:pt x="33" y="6142"/>
                    <a:pt x="163" y="6232"/>
                  </a:cubicBezTo>
                  <a:cubicBezTo>
                    <a:pt x="212" y="6265"/>
                    <a:pt x="269" y="6282"/>
                    <a:pt x="325" y="6282"/>
                  </a:cubicBezTo>
                  <a:cubicBezTo>
                    <a:pt x="420" y="6282"/>
                    <a:pt x="513" y="6237"/>
                    <a:pt x="569" y="6150"/>
                  </a:cubicBezTo>
                  <a:lnTo>
                    <a:pt x="4455" y="452"/>
                  </a:lnTo>
                  <a:cubicBezTo>
                    <a:pt x="4545" y="322"/>
                    <a:pt x="4512" y="143"/>
                    <a:pt x="4382" y="45"/>
                  </a:cubicBezTo>
                  <a:cubicBezTo>
                    <a:pt x="4334" y="14"/>
                    <a:pt x="4278" y="0"/>
                    <a:pt x="42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5960225" y="2334750"/>
              <a:ext cx="149800" cy="215150"/>
            </a:xfrm>
            <a:custGeom>
              <a:rect b="b" l="l" r="r" t="t"/>
              <a:pathLst>
                <a:path extrusionOk="0" h="8606" w="5992">
                  <a:moveTo>
                    <a:pt x="5669" y="1"/>
                  </a:moveTo>
                  <a:cubicBezTo>
                    <a:pt x="5624" y="1"/>
                    <a:pt x="5578" y="11"/>
                    <a:pt x="5537" y="30"/>
                  </a:cubicBezTo>
                  <a:cubicBezTo>
                    <a:pt x="5496" y="54"/>
                    <a:pt x="5455" y="86"/>
                    <a:pt x="5423" y="127"/>
                  </a:cubicBezTo>
                  <a:lnTo>
                    <a:pt x="82" y="8159"/>
                  </a:lnTo>
                  <a:cubicBezTo>
                    <a:pt x="1" y="8289"/>
                    <a:pt x="33" y="8468"/>
                    <a:pt x="163" y="8557"/>
                  </a:cubicBezTo>
                  <a:cubicBezTo>
                    <a:pt x="214" y="8590"/>
                    <a:pt x="269" y="8605"/>
                    <a:pt x="324" y="8605"/>
                  </a:cubicBezTo>
                  <a:cubicBezTo>
                    <a:pt x="420" y="8605"/>
                    <a:pt x="513" y="8559"/>
                    <a:pt x="570" y="8476"/>
                  </a:cubicBezTo>
                  <a:lnTo>
                    <a:pt x="5903" y="444"/>
                  </a:lnTo>
                  <a:cubicBezTo>
                    <a:pt x="5992" y="314"/>
                    <a:pt x="5959" y="135"/>
                    <a:pt x="5821" y="46"/>
                  </a:cubicBezTo>
                  <a:cubicBezTo>
                    <a:pt x="5777" y="15"/>
                    <a:pt x="5724" y="1"/>
                    <a:pt x="566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5911050" y="2294100"/>
              <a:ext cx="171550" cy="251325"/>
            </a:xfrm>
            <a:custGeom>
              <a:rect b="b" l="l" r="r" t="t"/>
              <a:pathLst>
                <a:path extrusionOk="0" h="10053" w="6862">
                  <a:moveTo>
                    <a:pt x="6536" y="1"/>
                  </a:moveTo>
                  <a:cubicBezTo>
                    <a:pt x="6492" y="1"/>
                    <a:pt x="6447" y="11"/>
                    <a:pt x="6406" y="30"/>
                  </a:cubicBezTo>
                  <a:cubicBezTo>
                    <a:pt x="6357" y="54"/>
                    <a:pt x="6317" y="87"/>
                    <a:pt x="6292" y="135"/>
                  </a:cubicBezTo>
                  <a:lnTo>
                    <a:pt x="82" y="9606"/>
                  </a:lnTo>
                  <a:cubicBezTo>
                    <a:pt x="0" y="9736"/>
                    <a:pt x="33" y="9915"/>
                    <a:pt x="171" y="10004"/>
                  </a:cubicBezTo>
                  <a:cubicBezTo>
                    <a:pt x="218" y="10037"/>
                    <a:pt x="272" y="10052"/>
                    <a:pt x="326" y="10052"/>
                  </a:cubicBezTo>
                  <a:cubicBezTo>
                    <a:pt x="420" y="10052"/>
                    <a:pt x="512" y="10006"/>
                    <a:pt x="569" y="9923"/>
                  </a:cubicBezTo>
                  <a:lnTo>
                    <a:pt x="6772" y="452"/>
                  </a:lnTo>
                  <a:cubicBezTo>
                    <a:pt x="6861" y="314"/>
                    <a:pt x="6821" y="135"/>
                    <a:pt x="6691" y="46"/>
                  </a:cubicBezTo>
                  <a:cubicBezTo>
                    <a:pt x="6642" y="15"/>
                    <a:pt x="6589" y="1"/>
                    <a:pt x="653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5859625" y="2255000"/>
              <a:ext cx="185175" cy="276200"/>
            </a:xfrm>
            <a:custGeom>
              <a:rect b="b" l="l" r="r" t="t"/>
              <a:pathLst>
                <a:path extrusionOk="0" h="11048" w="7407">
                  <a:moveTo>
                    <a:pt x="7077" y="1"/>
                  </a:moveTo>
                  <a:cubicBezTo>
                    <a:pt x="7033" y="1"/>
                    <a:pt x="6991" y="11"/>
                    <a:pt x="6951" y="33"/>
                  </a:cubicBezTo>
                  <a:cubicBezTo>
                    <a:pt x="6902" y="49"/>
                    <a:pt x="6862" y="90"/>
                    <a:pt x="6837" y="130"/>
                  </a:cubicBezTo>
                  <a:lnTo>
                    <a:pt x="82" y="10601"/>
                  </a:lnTo>
                  <a:cubicBezTo>
                    <a:pt x="0" y="10739"/>
                    <a:pt x="33" y="10918"/>
                    <a:pt x="171" y="10999"/>
                  </a:cubicBezTo>
                  <a:cubicBezTo>
                    <a:pt x="219" y="11032"/>
                    <a:pt x="272" y="11047"/>
                    <a:pt x="326" y="11047"/>
                  </a:cubicBezTo>
                  <a:cubicBezTo>
                    <a:pt x="420" y="11047"/>
                    <a:pt x="513" y="11001"/>
                    <a:pt x="570" y="10918"/>
                  </a:cubicBezTo>
                  <a:lnTo>
                    <a:pt x="7317" y="447"/>
                  </a:lnTo>
                  <a:cubicBezTo>
                    <a:pt x="7406" y="309"/>
                    <a:pt x="7366" y="130"/>
                    <a:pt x="7236" y="49"/>
                  </a:cubicBezTo>
                  <a:cubicBezTo>
                    <a:pt x="7186" y="17"/>
                    <a:pt x="7131" y="1"/>
                    <a:pt x="707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a:off x="5794800" y="2488100"/>
              <a:ext cx="987950" cy="604775"/>
            </a:xfrm>
            <a:custGeom>
              <a:rect b="b" l="l" r="r" t="t"/>
              <a:pathLst>
                <a:path extrusionOk="0" h="24191" w="39518">
                  <a:moveTo>
                    <a:pt x="327" y="1"/>
                  </a:moveTo>
                  <a:cubicBezTo>
                    <a:pt x="283" y="1"/>
                    <a:pt x="241" y="11"/>
                    <a:pt x="203" y="33"/>
                  </a:cubicBezTo>
                  <a:cubicBezTo>
                    <a:pt x="155" y="50"/>
                    <a:pt x="114" y="90"/>
                    <a:pt x="81" y="139"/>
                  </a:cubicBezTo>
                  <a:cubicBezTo>
                    <a:pt x="0" y="277"/>
                    <a:pt x="41" y="456"/>
                    <a:pt x="179" y="537"/>
                  </a:cubicBezTo>
                  <a:cubicBezTo>
                    <a:pt x="2763" y="2107"/>
                    <a:pt x="5113" y="2612"/>
                    <a:pt x="7330" y="2612"/>
                  </a:cubicBezTo>
                  <a:cubicBezTo>
                    <a:pt x="9361" y="2612"/>
                    <a:pt x="11281" y="2189"/>
                    <a:pt x="13170" y="1773"/>
                  </a:cubicBezTo>
                  <a:cubicBezTo>
                    <a:pt x="15093" y="1349"/>
                    <a:pt x="16963" y="937"/>
                    <a:pt x="18911" y="937"/>
                  </a:cubicBezTo>
                  <a:cubicBezTo>
                    <a:pt x="21038" y="937"/>
                    <a:pt x="23259" y="1429"/>
                    <a:pt x="25746" y="2935"/>
                  </a:cubicBezTo>
                  <a:cubicBezTo>
                    <a:pt x="30494" y="5830"/>
                    <a:pt x="31355" y="9488"/>
                    <a:pt x="32258" y="13366"/>
                  </a:cubicBezTo>
                  <a:cubicBezTo>
                    <a:pt x="33152" y="17186"/>
                    <a:pt x="34071" y="21129"/>
                    <a:pt x="39038" y="24145"/>
                  </a:cubicBezTo>
                  <a:cubicBezTo>
                    <a:pt x="39083" y="24176"/>
                    <a:pt x="39133" y="24190"/>
                    <a:pt x="39184" y="24190"/>
                  </a:cubicBezTo>
                  <a:cubicBezTo>
                    <a:pt x="39279" y="24190"/>
                    <a:pt x="39375" y="24138"/>
                    <a:pt x="39428" y="24048"/>
                  </a:cubicBezTo>
                  <a:cubicBezTo>
                    <a:pt x="39517" y="23918"/>
                    <a:pt x="39469" y="23739"/>
                    <a:pt x="39330" y="23657"/>
                  </a:cubicBezTo>
                  <a:cubicBezTo>
                    <a:pt x="34583" y="20763"/>
                    <a:pt x="33729" y="17105"/>
                    <a:pt x="32819" y="13227"/>
                  </a:cubicBezTo>
                  <a:cubicBezTo>
                    <a:pt x="31925" y="9407"/>
                    <a:pt x="31006" y="5456"/>
                    <a:pt x="26047" y="2448"/>
                  </a:cubicBezTo>
                  <a:cubicBezTo>
                    <a:pt x="23459" y="874"/>
                    <a:pt x="21108" y="367"/>
                    <a:pt x="18890" y="367"/>
                  </a:cubicBezTo>
                  <a:cubicBezTo>
                    <a:pt x="16858" y="367"/>
                    <a:pt x="14937" y="792"/>
                    <a:pt x="13048" y="1212"/>
                  </a:cubicBezTo>
                  <a:cubicBezTo>
                    <a:pt x="11130" y="1635"/>
                    <a:pt x="9263" y="2047"/>
                    <a:pt x="7317" y="2047"/>
                  </a:cubicBezTo>
                  <a:cubicBezTo>
                    <a:pt x="5188" y="2047"/>
                    <a:pt x="2965" y="1554"/>
                    <a:pt x="480" y="41"/>
                  </a:cubicBezTo>
                  <a:cubicBezTo>
                    <a:pt x="431" y="15"/>
                    <a:pt x="378" y="1"/>
                    <a:pt x="32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
            <p:cNvSpPr/>
            <p:nvPr/>
          </p:nvSpPr>
          <p:spPr>
            <a:xfrm>
              <a:off x="5986250" y="2218800"/>
              <a:ext cx="957250" cy="652275"/>
            </a:xfrm>
            <a:custGeom>
              <a:rect b="b" l="l" r="r" t="t"/>
              <a:pathLst>
                <a:path extrusionOk="0" h="26091" w="38290">
                  <a:moveTo>
                    <a:pt x="316" y="0"/>
                  </a:moveTo>
                  <a:cubicBezTo>
                    <a:pt x="274" y="0"/>
                    <a:pt x="232" y="9"/>
                    <a:pt x="195" y="26"/>
                  </a:cubicBezTo>
                  <a:cubicBezTo>
                    <a:pt x="155" y="50"/>
                    <a:pt x="114" y="83"/>
                    <a:pt x="90" y="123"/>
                  </a:cubicBezTo>
                  <a:cubicBezTo>
                    <a:pt x="0" y="261"/>
                    <a:pt x="33" y="440"/>
                    <a:pt x="163" y="530"/>
                  </a:cubicBezTo>
                  <a:cubicBezTo>
                    <a:pt x="4772" y="3651"/>
                    <a:pt x="5585" y="7448"/>
                    <a:pt x="6455" y="11472"/>
                  </a:cubicBezTo>
                  <a:cubicBezTo>
                    <a:pt x="7300" y="15431"/>
                    <a:pt x="8178" y="19520"/>
                    <a:pt x="12983" y="22780"/>
                  </a:cubicBezTo>
                  <a:cubicBezTo>
                    <a:pt x="15661" y="24592"/>
                    <a:pt x="18081" y="25145"/>
                    <a:pt x="20365" y="25145"/>
                  </a:cubicBezTo>
                  <a:cubicBezTo>
                    <a:pt x="22178" y="25145"/>
                    <a:pt x="23906" y="24796"/>
                    <a:pt x="25608" y="24455"/>
                  </a:cubicBezTo>
                  <a:cubicBezTo>
                    <a:pt x="27338" y="24105"/>
                    <a:pt x="29025" y="23763"/>
                    <a:pt x="30768" y="23763"/>
                  </a:cubicBezTo>
                  <a:cubicBezTo>
                    <a:pt x="32957" y="23763"/>
                    <a:pt x="35236" y="24302"/>
                    <a:pt x="37802" y="26040"/>
                  </a:cubicBezTo>
                  <a:cubicBezTo>
                    <a:pt x="37852" y="26074"/>
                    <a:pt x="37908" y="26090"/>
                    <a:pt x="37964" y="26090"/>
                  </a:cubicBezTo>
                  <a:cubicBezTo>
                    <a:pt x="38055" y="26090"/>
                    <a:pt x="38145" y="26047"/>
                    <a:pt x="38200" y="25967"/>
                  </a:cubicBezTo>
                  <a:cubicBezTo>
                    <a:pt x="38290" y="25828"/>
                    <a:pt x="38257" y="25650"/>
                    <a:pt x="38119" y="25560"/>
                  </a:cubicBezTo>
                  <a:cubicBezTo>
                    <a:pt x="35441" y="23748"/>
                    <a:pt x="33021" y="23196"/>
                    <a:pt x="30737" y="23196"/>
                  </a:cubicBezTo>
                  <a:cubicBezTo>
                    <a:pt x="28923" y="23196"/>
                    <a:pt x="27196" y="23544"/>
                    <a:pt x="25494" y="23886"/>
                  </a:cubicBezTo>
                  <a:cubicBezTo>
                    <a:pt x="23764" y="24235"/>
                    <a:pt x="22077" y="24577"/>
                    <a:pt x="20335" y="24577"/>
                  </a:cubicBezTo>
                  <a:cubicBezTo>
                    <a:pt x="18146" y="24577"/>
                    <a:pt x="15869" y="24038"/>
                    <a:pt x="13308" y="22300"/>
                  </a:cubicBezTo>
                  <a:cubicBezTo>
                    <a:pt x="8699" y="19179"/>
                    <a:pt x="7878" y="15374"/>
                    <a:pt x="7016" y="11350"/>
                  </a:cubicBezTo>
                  <a:cubicBezTo>
                    <a:pt x="6170" y="7399"/>
                    <a:pt x="5284" y="3302"/>
                    <a:pt x="488" y="50"/>
                  </a:cubicBezTo>
                  <a:cubicBezTo>
                    <a:pt x="436" y="17"/>
                    <a:pt x="375" y="0"/>
                    <a:pt x="3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1" name="Google Shape;491;p20"/>
          <p:cNvSpPr/>
          <p:nvPr/>
        </p:nvSpPr>
        <p:spPr>
          <a:xfrm>
            <a:off x="6964350" y="-57500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492" name="Google Shape;492;p20"/>
          <p:cNvGrpSpPr/>
          <p:nvPr/>
        </p:nvGrpSpPr>
        <p:grpSpPr>
          <a:xfrm>
            <a:off x="1414934" y="4694691"/>
            <a:ext cx="704185" cy="184398"/>
            <a:chOff x="1365250" y="1915800"/>
            <a:chExt cx="232750" cy="60950"/>
          </a:xfrm>
        </p:grpSpPr>
        <p:sp>
          <p:nvSpPr>
            <p:cNvPr id="493" name="Google Shape;493;p20"/>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0"/>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0"/>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20"/>
          <p:cNvGrpSpPr/>
          <p:nvPr/>
        </p:nvGrpSpPr>
        <p:grpSpPr>
          <a:xfrm>
            <a:off x="8054338" y="34950"/>
            <a:ext cx="1053175" cy="1009100"/>
            <a:chOff x="773650" y="3990800"/>
            <a:chExt cx="1053175" cy="1009100"/>
          </a:xfrm>
        </p:grpSpPr>
        <p:sp>
          <p:nvSpPr>
            <p:cNvPr id="500" name="Google Shape;500;p20"/>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20"/>
          <p:cNvGrpSpPr/>
          <p:nvPr/>
        </p:nvGrpSpPr>
        <p:grpSpPr>
          <a:xfrm>
            <a:off x="162501" y="138096"/>
            <a:ext cx="398301" cy="184405"/>
            <a:chOff x="218925" y="1040850"/>
            <a:chExt cx="398301" cy="234701"/>
          </a:xfrm>
        </p:grpSpPr>
        <p:sp>
          <p:nvSpPr>
            <p:cNvPr id="504" name="Google Shape;504;p20"/>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6" name="Google Shape;506;p20"/>
          <p:cNvSpPr/>
          <p:nvPr/>
        </p:nvSpPr>
        <p:spPr>
          <a:xfrm>
            <a:off x="760875" y="16502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 name="Google Shape;507;p20"/>
          <p:cNvGrpSpPr/>
          <p:nvPr/>
        </p:nvGrpSpPr>
        <p:grpSpPr>
          <a:xfrm>
            <a:off x="-117800" y="4295575"/>
            <a:ext cx="1818629" cy="1818629"/>
            <a:chOff x="-637600" y="4204225"/>
            <a:chExt cx="1818629" cy="1818629"/>
          </a:xfrm>
        </p:grpSpPr>
        <p:sp>
          <p:nvSpPr>
            <p:cNvPr id="508" name="Google Shape;508;p20"/>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0"/>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3"/>
          <p:cNvSpPr txBox="1"/>
          <p:nvPr>
            <p:ph type="title"/>
          </p:nvPr>
        </p:nvSpPr>
        <p:spPr>
          <a:xfrm>
            <a:off x="1494275" y="2344125"/>
            <a:ext cx="5145000" cy="10602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SzPts val="7000"/>
              <a:buNone/>
              <a:defRPr sz="4000"/>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p:txBody>
      </p:sp>
      <p:sp>
        <p:nvSpPr>
          <p:cNvPr id="45" name="Google Shape;45;p3"/>
          <p:cNvSpPr txBox="1"/>
          <p:nvPr>
            <p:ph hasCustomPrompt="1" idx="2" type="title"/>
          </p:nvPr>
        </p:nvSpPr>
        <p:spPr>
          <a:xfrm>
            <a:off x="1494275" y="1144500"/>
            <a:ext cx="1413300" cy="1132800"/>
          </a:xfrm>
          <a:prstGeom prst="rect">
            <a:avLst/>
          </a:prstGeom>
          <a:noFill/>
          <a:ln cap="flat" cmpd="sng" w="19050">
            <a:solidFill>
              <a:schemeClr val="lt2"/>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00000"/>
              </a:lnSpc>
              <a:spcBef>
                <a:spcPts val="0"/>
              </a:spcBef>
              <a:spcAft>
                <a:spcPts val="0"/>
              </a:spcAft>
              <a:buSzPts val="5000"/>
              <a:buNone/>
              <a:defRPr sz="7000"/>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a:r>
              <a:t>xx%</a:t>
            </a:r>
          </a:p>
        </p:txBody>
      </p:sp>
      <p:sp>
        <p:nvSpPr>
          <p:cNvPr id="46" name="Google Shape;46;p3"/>
          <p:cNvSpPr txBox="1"/>
          <p:nvPr>
            <p:ph idx="1" type="subTitle"/>
          </p:nvPr>
        </p:nvSpPr>
        <p:spPr>
          <a:xfrm>
            <a:off x="1494275" y="3404325"/>
            <a:ext cx="3762000" cy="418800"/>
          </a:xfrm>
          <a:prstGeom prst="rect">
            <a:avLst/>
          </a:prstGeom>
          <a:noFill/>
          <a:ln cap="flat" cmpd="sng" w="19050">
            <a:solidFill>
              <a:schemeClr val="lt2"/>
            </a:solidFill>
            <a:prstDash val="solid"/>
            <a:round/>
            <a:headEnd len="sm" w="sm" type="none"/>
            <a:tailEnd len="sm" w="sm" type="none"/>
          </a:ln>
        </p:spPr>
        <p:txBody>
          <a:bodyPr anchorCtr="0" anchor="b" bIns="91425" lIns="91425" spcFirstLastPara="1" rIns="91425" wrap="square" tIns="91425">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p:txBody>
      </p:sp>
      <p:grpSp>
        <p:nvGrpSpPr>
          <p:cNvPr id="47" name="Google Shape;47;p3"/>
          <p:cNvGrpSpPr/>
          <p:nvPr/>
        </p:nvGrpSpPr>
        <p:grpSpPr>
          <a:xfrm>
            <a:off x="157550" y="4096150"/>
            <a:ext cx="2349881" cy="2062278"/>
            <a:chOff x="6057275" y="-929775"/>
            <a:chExt cx="2349881" cy="2062278"/>
          </a:xfrm>
        </p:grpSpPr>
        <p:sp>
          <p:nvSpPr>
            <p:cNvPr id="48" name="Google Shape;48;p3"/>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 name="Google Shape;51;p3"/>
          <p:cNvGrpSpPr/>
          <p:nvPr/>
        </p:nvGrpSpPr>
        <p:grpSpPr>
          <a:xfrm>
            <a:off x="7419600" y="-611200"/>
            <a:ext cx="1818629" cy="1818629"/>
            <a:chOff x="-637600" y="4204225"/>
            <a:chExt cx="1818629" cy="1818629"/>
          </a:xfrm>
        </p:grpSpPr>
        <p:sp>
          <p:nvSpPr>
            <p:cNvPr id="52" name="Google Shape;52;p3"/>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389300" y="-1139100"/>
            <a:ext cx="2349881" cy="2062278"/>
            <a:chOff x="6057275" y="-929775"/>
            <a:chExt cx="2349881" cy="2062278"/>
          </a:xfrm>
        </p:grpSpPr>
        <p:sp>
          <p:nvSpPr>
            <p:cNvPr id="55" name="Google Shape;55;p3"/>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7744807" y="4212914"/>
            <a:ext cx="1735341" cy="1320465"/>
            <a:chOff x="5794800" y="2218800"/>
            <a:chExt cx="1148700" cy="874075"/>
          </a:xfrm>
        </p:grpSpPr>
        <p:sp>
          <p:nvSpPr>
            <p:cNvPr id="59" name="Google Shape;59;p3"/>
            <p:cNvSpPr/>
            <p:nvPr/>
          </p:nvSpPr>
          <p:spPr>
            <a:xfrm>
              <a:off x="6733550" y="2828625"/>
              <a:ext cx="157725" cy="239675"/>
            </a:xfrm>
            <a:custGeom>
              <a:rect b="b" l="l" r="r" t="t"/>
              <a:pathLst>
                <a:path extrusionOk="0" h="9587" w="6309">
                  <a:moveTo>
                    <a:pt x="5982" y="0"/>
                  </a:moveTo>
                  <a:cubicBezTo>
                    <a:pt x="5939" y="0"/>
                    <a:pt x="5894" y="10"/>
                    <a:pt x="5853" y="29"/>
                  </a:cubicBezTo>
                  <a:cubicBezTo>
                    <a:pt x="5805" y="53"/>
                    <a:pt x="5764" y="86"/>
                    <a:pt x="5731" y="135"/>
                  </a:cubicBezTo>
                  <a:lnTo>
                    <a:pt x="81" y="9142"/>
                  </a:lnTo>
                  <a:cubicBezTo>
                    <a:pt x="0" y="9280"/>
                    <a:pt x="41" y="9459"/>
                    <a:pt x="171" y="9541"/>
                  </a:cubicBezTo>
                  <a:cubicBezTo>
                    <a:pt x="219" y="9572"/>
                    <a:pt x="272" y="9586"/>
                    <a:pt x="324" y="9586"/>
                  </a:cubicBezTo>
                  <a:cubicBezTo>
                    <a:pt x="422" y="9586"/>
                    <a:pt x="516" y="9536"/>
                    <a:pt x="569" y="9451"/>
                  </a:cubicBezTo>
                  <a:lnTo>
                    <a:pt x="6219" y="444"/>
                  </a:lnTo>
                  <a:cubicBezTo>
                    <a:pt x="6309" y="305"/>
                    <a:pt x="6268" y="135"/>
                    <a:pt x="6130" y="45"/>
                  </a:cubicBezTo>
                  <a:cubicBezTo>
                    <a:pt x="6086" y="14"/>
                    <a:pt x="6034" y="0"/>
                    <a:pt x="598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6699200" y="2813375"/>
              <a:ext cx="153450" cy="224175"/>
            </a:xfrm>
            <a:custGeom>
              <a:rect b="b" l="l" r="r" t="t"/>
              <a:pathLst>
                <a:path extrusionOk="0" h="8967" w="6138">
                  <a:moveTo>
                    <a:pt x="5813" y="1"/>
                  </a:moveTo>
                  <a:cubicBezTo>
                    <a:pt x="5768" y="1"/>
                    <a:pt x="5724" y="11"/>
                    <a:pt x="5683" y="29"/>
                  </a:cubicBezTo>
                  <a:cubicBezTo>
                    <a:pt x="5634" y="54"/>
                    <a:pt x="5601" y="86"/>
                    <a:pt x="5569" y="135"/>
                  </a:cubicBezTo>
                  <a:lnTo>
                    <a:pt x="90" y="8516"/>
                  </a:lnTo>
                  <a:cubicBezTo>
                    <a:pt x="0" y="8655"/>
                    <a:pt x="41" y="8834"/>
                    <a:pt x="171" y="8923"/>
                  </a:cubicBezTo>
                  <a:cubicBezTo>
                    <a:pt x="221" y="8952"/>
                    <a:pt x="276" y="8967"/>
                    <a:pt x="330" y="8967"/>
                  </a:cubicBezTo>
                  <a:cubicBezTo>
                    <a:pt x="426" y="8967"/>
                    <a:pt x="517" y="8922"/>
                    <a:pt x="569" y="8834"/>
                  </a:cubicBezTo>
                  <a:lnTo>
                    <a:pt x="6049" y="444"/>
                  </a:lnTo>
                  <a:cubicBezTo>
                    <a:pt x="6138" y="314"/>
                    <a:pt x="6097" y="135"/>
                    <a:pt x="5967" y="46"/>
                  </a:cubicBezTo>
                  <a:cubicBezTo>
                    <a:pt x="5919" y="15"/>
                    <a:pt x="5866" y="1"/>
                    <a:pt x="581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6671550" y="2804850"/>
              <a:ext cx="134775" cy="200400"/>
            </a:xfrm>
            <a:custGeom>
              <a:rect b="b" l="l" r="r" t="t"/>
              <a:pathLst>
                <a:path extrusionOk="0" h="8016" w="5391">
                  <a:moveTo>
                    <a:pt x="5058" y="0"/>
                  </a:moveTo>
                  <a:cubicBezTo>
                    <a:pt x="5015" y="0"/>
                    <a:pt x="4972" y="10"/>
                    <a:pt x="4935" y="29"/>
                  </a:cubicBezTo>
                  <a:cubicBezTo>
                    <a:pt x="4886" y="53"/>
                    <a:pt x="4846" y="86"/>
                    <a:pt x="4813" y="135"/>
                  </a:cubicBezTo>
                  <a:lnTo>
                    <a:pt x="90" y="7573"/>
                  </a:lnTo>
                  <a:cubicBezTo>
                    <a:pt x="1" y="7711"/>
                    <a:pt x="41" y="7882"/>
                    <a:pt x="171" y="7971"/>
                  </a:cubicBezTo>
                  <a:cubicBezTo>
                    <a:pt x="221" y="8001"/>
                    <a:pt x="277" y="8015"/>
                    <a:pt x="331" y="8015"/>
                  </a:cubicBezTo>
                  <a:cubicBezTo>
                    <a:pt x="426" y="8015"/>
                    <a:pt x="518" y="7970"/>
                    <a:pt x="570" y="7882"/>
                  </a:cubicBezTo>
                  <a:lnTo>
                    <a:pt x="5301" y="444"/>
                  </a:lnTo>
                  <a:cubicBezTo>
                    <a:pt x="5390" y="305"/>
                    <a:pt x="5350" y="135"/>
                    <a:pt x="5212" y="45"/>
                  </a:cubicBezTo>
                  <a:cubicBezTo>
                    <a:pt x="5163" y="14"/>
                    <a:pt x="5110" y="0"/>
                    <a:pt x="50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6644325" y="2801675"/>
              <a:ext cx="113225" cy="162625"/>
            </a:xfrm>
            <a:custGeom>
              <a:rect b="b" l="l" r="r" t="t"/>
              <a:pathLst>
                <a:path extrusionOk="0" h="6505" w="4529">
                  <a:moveTo>
                    <a:pt x="4191" y="0"/>
                  </a:moveTo>
                  <a:cubicBezTo>
                    <a:pt x="4150" y="0"/>
                    <a:pt x="4110" y="9"/>
                    <a:pt x="4073" y="26"/>
                  </a:cubicBezTo>
                  <a:cubicBezTo>
                    <a:pt x="4032" y="50"/>
                    <a:pt x="3992" y="83"/>
                    <a:pt x="3959" y="132"/>
                  </a:cubicBezTo>
                  <a:lnTo>
                    <a:pt x="90" y="6058"/>
                  </a:lnTo>
                  <a:cubicBezTo>
                    <a:pt x="0" y="6188"/>
                    <a:pt x="41" y="6367"/>
                    <a:pt x="171" y="6456"/>
                  </a:cubicBezTo>
                  <a:cubicBezTo>
                    <a:pt x="218" y="6489"/>
                    <a:pt x="272" y="6504"/>
                    <a:pt x="326" y="6504"/>
                  </a:cubicBezTo>
                  <a:cubicBezTo>
                    <a:pt x="420" y="6504"/>
                    <a:pt x="512" y="6458"/>
                    <a:pt x="569" y="6375"/>
                  </a:cubicBezTo>
                  <a:lnTo>
                    <a:pt x="4439" y="449"/>
                  </a:lnTo>
                  <a:cubicBezTo>
                    <a:pt x="4528" y="310"/>
                    <a:pt x="4496" y="132"/>
                    <a:pt x="4358" y="50"/>
                  </a:cubicBezTo>
                  <a:cubicBezTo>
                    <a:pt x="4305" y="17"/>
                    <a:pt x="4248" y="0"/>
                    <a:pt x="419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6627850" y="2805850"/>
              <a:ext cx="79100" cy="117425"/>
            </a:xfrm>
            <a:custGeom>
              <a:rect b="b" l="l" r="r" t="t"/>
              <a:pathLst>
                <a:path extrusionOk="0" h="4697" w="3164">
                  <a:moveTo>
                    <a:pt x="2837" y="0"/>
                  </a:moveTo>
                  <a:cubicBezTo>
                    <a:pt x="2791" y="0"/>
                    <a:pt x="2747" y="10"/>
                    <a:pt x="2708" y="30"/>
                  </a:cubicBezTo>
                  <a:cubicBezTo>
                    <a:pt x="2659" y="54"/>
                    <a:pt x="2618" y="86"/>
                    <a:pt x="2586" y="135"/>
                  </a:cubicBezTo>
                  <a:lnTo>
                    <a:pt x="82" y="4257"/>
                  </a:lnTo>
                  <a:cubicBezTo>
                    <a:pt x="1" y="4395"/>
                    <a:pt x="41" y="4574"/>
                    <a:pt x="180" y="4655"/>
                  </a:cubicBezTo>
                  <a:cubicBezTo>
                    <a:pt x="227" y="4683"/>
                    <a:pt x="279" y="4697"/>
                    <a:pt x="330" y="4697"/>
                  </a:cubicBezTo>
                  <a:cubicBezTo>
                    <a:pt x="426" y="4697"/>
                    <a:pt x="519" y="4648"/>
                    <a:pt x="578" y="4558"/>
                  </a:cubicBezTo>
                  <a:lnTo>
                    <a:pt x="3082" y="436"/>
                  </a:lnTo>
                  <a:cubicBezTo>
                    <a:pt x="3163" y="298"/>
                    <a:pt x="3114" y="119"/>
                    <a:pt x="2984" y="38"/>
                  </a:cubicBezTo>
                  <a:cubicBezTo>
                    <a:pt x="2938" y="12"/>
                    <a:pt x="2886" y="0"/>
                    <a:pt x="283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6503675" y="2728450"/>
              <a:ext cx="87425" cy="115375"/>
            </a:xfrm>
            <a:custGeom>
              <a:rect b="b" l="l" r="r" t="t"/>
              <a:pathLst>
                <a:path extrusionOk="0" h="4615" w="3497">
                  <a:moveTo>
                    <a:pt x="3170" y="0"/>
                  </a:moveTo>
                  <a:cubicBezTo>
                    <a:pt x="3125" y="0"/>
                    <a:pt x="3081" y="10"/>
                    <a:pt x="3041" y="28"/>
                  </a:cubicBezTo>
                  <a:cubicBezTo>
                    <a:pt x="3000" y="53"/>
                    <a:pt x="2960" y="85"/>
                    <a:pt x="2927" y="126"/>
                  </a:cubicBezTo>
                  <a:lnTo>
                    <a:pt x="90" y="4158"/>
                  </a:lnTo>
                  <a:cubicBezTo>
                    <a:pt x="1" y="4288"/>
                    <a:pt x="33" y="4467"/>
                    <a:pt x="163" y="4564"/>
                  </a:cubicBezTo>
                  <a:cubicBezTo>
                    <a:pt x="213" y="4599"/>
                    <a:pt x="270" y="4615"/>
                    <a:pt x="326" y="4615"/>
                  </a:cubicBezTo>
                  <a:cubicBezTo>
                    <a:pt x="417" y="4615"/>
                    <a:pt x="506" y="4572"/>
                    <a:pt x="562" y="4491"/>
                  </a:cubicBezTo>
                  <a:lnTo>
                    <a:pt x="3399" y="459"/>
                  </a:lnTo>
                  <a:cubicBezTo>
                    <a:pt x="3496" y="329"/>
                    <a:pt x="3464" y="142"/>
                    <a:pt x="3334" y="53"/>
                  </a:cubicBezTo>
                  <a:cubicBezTo>
                    <a:pt x="3284" y="16"/>
                    <a:pt x="3226" y="0"/>
                    <a:pt x="317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6452050" y="2678025"/>
              <a:ext cx="117500" cy="163300"/>
            </a:xfrm>
            <a:custGeom>
              <a:rect b="b" l="l" r="r" t="t"/>
              <a:pathLst>
                <a:path extrusionOk="0" h="6532" w="4700">
                  <a:moveTo>
                    <a:pt x="4378" y="0"/>
                  </a:moveTo>
                  <a:cubicBezTo>
                    <a:pt x="4331" y="0"/>
                    <a:pt x="4285" y="11"/>
                    <a:pt x="4244" y="29"/>
                  </a:cubicBezTo>
                  <a:cubicBezTo>
                    <a:pt x="4204" y="54"/>
                    <a:pt x="4163" y="86"/>
                    <a:pt x="4131" y="127"/>
                  </a:cubicBezTo>
                  <a:lnTo>
                    <a:pt x="90" y="6077"/>
                  </a:lnTo>
                  <a:cubicBezTo>
                    <a:pt x="1" y="6216"/>
                    <a:pt x="33" y="6395"/>
                    <a:pt x="163" y="6484"/>
                  </a:cubicBezTo>
                  <a:cubicBezTo>
                    <a:pt x="211" y="6517"/>
                    <a:pt x="265" y="6532"/>
                    <a:pt x="318" y="6532"/>
                  </a:cubicBezTo>
                  <a:cubicBezTo>
                    <a:pt x="412" y="6532"/>
                    <a:pt x="505" y="6485"/>
                    <a:pt x="562" y="6403"/>
                  </a:cubicBezTo>
                  <a:lnTo>
                    <a:pt x="4610" y="452"/>
                  </a:lnTo>
                  <a:cubicBezTo>
                    <a:pt x="4700" y="322"/>
                    <a:pt x="4667" y="135"/>
                    <a:pt x="4537" y="45"/>
                  </a:cubicBezTo>
                  <a:cubicBezTo>
                    <a:pt x="4489" y="15"/>
                    <a:pt x="4433" y="0"/>
                    <a:pt x="437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400425" y="2630800"/>
              <a:ext cx="137825" cy="199350"/>
            </a:xfrm>
            <a:custGeom>
              <a:rect b="b" l="l" r="r" t="t"/>
              <a:pathLst>
                <a:path extrusionOk="0" h="7974" w="5513">
                  <a:moveTo>
                    <a:pt x="5186" y="0"/>
                  </a:moveTo>
                  <a:cubicBezTo>
                    <a:pt x="5141" y="0"/>
                    <a:pt x="5097" y="11"/>
                    <a:pt x="5057" y="32"/>
                  </a:cubicBezTo>
                  <a:cubicBezTo>
                    <a:pt x="5017" y="48"/>
                    <a:pt x="4976" y="81"/>
                    <a:pt x="4944" y="130"/>
                  </a:cubicBezTo>
                  <a:lnTo>
                    <a:pt x="90" y="7527"/>
                  </a:lnTo>
                  <a:cubicBezTo>
                    <a:pt x="1" y="7658"/>
                    <a:pt x="42" y="7836"/>
                    <a:pt x="172" y="7926"/>
                  </a:cubicBezTo>
                  <a:cubicBezTo>
                    <a:pt x="222" y="7958"/>
                    <a:pt x="278" y="7974"/>
                    <a:pt x="333" y="7974"/>
                  </a:cubicBezTo>
                  <a:cubicBezTo>
                    <a:pt x="428" y="7974"/>
                    <a:pt x="521" y="7927"/>
                    <a:pt x="578" y="7845"/>
                  </a:cubicBezTo>
                  <a:lnTo>
                    <a:pt x="5431" y="447"/>
                  </a:lnTo>
                  <a:cubicBezTo>
                    <a:pt x="5513" y="317"/>
                    <a:pt x="5480" y="138"/>
                    <a:pt x="5342" y="48"/>
                  </a:cubicBezTo>
                  <a:cubicBezTo>
                    <a:pt x="5297" y="17"/>
                    <a:pt x="5241" y="0"/>
                    <a:pt x="518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6356950" y="2595100"/>
              <a:ext cx="151025" cy="221450"/>
            </a:xfrm>
            <a:custGeom>
              <a:rect b="b" l="l" r="r" t="t"/>
              <a:pathLst>
                <a:path extrusionOk="0" h="8858" w="6041">
                  <a:moveTo>
                    <a:pt x="5715" y="1"/>
                  </a:moveTo>
                  <a:cubicBezTo>
                    <a:pt x="5670" y="1"/>
                    <a:pt x="5626" y="11"/>
                    <a:pt x="5585" y="29"/>
                  </a:cubicBezTo>
                  <a:cubicBezTo>
                    <a:pt x="5536" y="54"/>
                    <a:pt x="5496" y="86"/>
                    <a:pt x="5471" y="135"/>
                  </a:cubicBezTo>
                  <a:lnTo>
                    <a:pt x="82" y="8411"/>
                  </a:lnTo>
                  <a:cubicBezTo>
                    <a:pt x="0" y="8549"/>
                    <a:pt x="33" y="8728"/>
                    <a:pt x="171" y="8809"/>
                  </a:cubicBezTo>
                  <a:cubicBezTo>
                    <a:pt x="218" y="8842"/>
                    <a:pt x="272" y="8857"/>
                    <a:pt x="326" y="8857"/>
                  </a:cubicBezTo>
                  <a:cubicBezTo>
                    <a:pt x="420" y="8857"/>
                    <a:pt x="512" y="8811"/>
                    <a:pt x="569" y="8728"/>
                  </a:cubicBezTo>
                  <a:lnTo>
                    <a:pt x="5951" y="444"/>
                  </a:lnTo>
                  <a:cubicBezTo>
                    <a:pt x="6040" y="314"/>
                    <a:pt x="6000" y="135"/>
                    <a:pt x="5870" y="46"/>
                  </a:cubicBezTo>
                  <a:cubicBezTo>
                    <a:pt x="5821" y="15"/>
                    <a:pt x="5768" y="1"/>
                    <a:pt x="5715"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6317725" y="2565850"/>
              <a:ext cx="158550" cy="229150"/>
            </a:xfrm>
            <a:custGeom>
              <a:rect b="b" l="l" r="r" t="t"/>
              <a:pathLst>
                <a:path extrusionOk="0" h="9166" w="6342">
                  <a:moveTo>
                    <a:pt x="6016" y="0"/>
                  </a:moveTo>
                  <a:cubicBezTo>
                    <a:pt x="5971" y="0"/>
                    <a:pt x="5927" y="10"/>
                    <a:pt x="5886" y="29"/>
                  </a:cubicBezTo>
                  <a:cubicBezTo>
                    <a:pt x="5837" y="53"/>
                    <a:pt x="5797" y="86"/>
                    <a:pt x="5772" y="126"/>
                  </a:cubicBezTo>
                  <a:lnTo>
                    <a:pt x="90" y="8719"/>
                  </a:lnTo>
                  <a:cubicBezTo>
                    <a:pt x="0" y="8849"/>
                    <a:pt x="33" y="9028"/>
                    <a:pt x="171" y="9117"/>
                  </a:cubicBezTo>
                  <a:cubicBezTo>
                    <a:pt x="218" y="9150"/>
                    <a:pt x="272" y="9165"/>
                    <a:pt x="326" y="9165"/>
                  </a:cubicBezTo>
                  <a:cubicBezTo>
                    <a:pt x="420" y="9165"/>
                    <a:pt x="512" y="9119"/>
                    <a:pt x="569" y="9036"/>
                  </a:cubicBezTo>
                  <a:lnTo>
                    <a:pt x="6252" y="443"/>
                  </a:lnTo>
                  <a:cubicBezTo>
                    <a:pt x="6341" y="313"/>
                    <a:pt x="6301" y="134"/>
                    <a:pt x="6170" y="45"/>
                  </a:cubicBezTo>
                  <a:cubicBezTo>
                    <a:pt x="6122" y="14"/>
                    <a:pt x="6069" y="0"/>
                    <a:pt x="60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6279300" y="2540150"/>
              <a:ext cx="154900" cy="227825"/>
            </a:xfrm>
            <a:custGeom>
              <a:rect b="b" l="l" r="r" t="t"/>
              <a:pathLst>
                <a:path extrusionOk="0" h="9113" w="6196">
                  <a:moveTo>
                    <a:pt x="5862" y="0"/>
                  </a:moveTo>
                  <a:cubicBezTo>
                    <a:pt x="5818" y="0"/>
                    <a:pt x="5776" y="11"/>
                    <a:pt x="5740" y="32"/>
                  </a:cubicBezTo>
                  <a:cubicBezTo>
                    <a:pt x="5691" y="49"/>
                    <a:pt x="5651" y="89"/>
                    <a:pt x="5618" y="130"/>
                  </a:cubicBezTo>
                  <a:lnTo>
                    <a:pt x="90" y="8666"/>
                  </a:lnTo>
                  <a:cubicBezTo>
                    <a:pt x="1" y="8804"/>
                    <a:pt x="41" y="8983"/>
                    <a:pt x="180" y="9064"/>
                  </a:cubicBezTo>
                  <a:cubicBezTo>
                    <a:pt x="227" y="9097"/>
                    <a:pt x="281" y="9112"/>
                    <a:pt x="335" y="9112"/>
                  </a:cubicBezTo>
                  <a:cubicBezTo>
                    <a:pt x="428" y="9112"/>
                    <a:pt x="521" y="9066"/>
                    <a:pt x="578" y="8983"/>
                  </a:cubicBezTo>
                  <a:lnTo>
                    <a:pt x="6106" y="447"/>
                  </a:lnTo>
                  <a:cubicBezTo>
                    <a:pt x="6195" y="317"/>
                    <a:pt x="6155" y="138"/>
                    <a:pt x="6017" y="49"/>
                  </a:cubicBezTo>
                  <a:cubicBezTo>
                    <a:pt x="5971" y="17"/>
                    <a:pt x="5916" y="0"/>
                    <a:pt x="586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6245975" y="2521725"/>
              <a:ext cx="149600" cy="216975"/>
            </a:xfrm>
            <a:custGeom>
              <a:rect b="b" l="l" r="r" t="t"/>
              <a:pathLst>
                <a:path extrusionOk="0" h="8679" w="5984">
                  <a:moveTo>
                    <a:pt x="5659" y="1"/>
                  </a:moveTo>
                  <a:cubicBezTo>
                    <a:pt x="5614" y="1"/>
                    <a:pt x="5570" y="11"/>
                    <a:pt x="5529" y="30"/>
                  </a:cubicBezTo>
                  <a:cubicBezTo>
                    <a:pt x="5480" y="54"/>
                    <a:pt x="5439" y="87"/>
                    <a:pt x="5415" y="127"/>
                  </a:cubicBezTo>
                  <a:lnTo>
                    <a:pt x="90" y="8232"/>
                  </a:lnTo>
                  <a:cubicBezTo>
                    <a:pt x="1" y="8362"/>
                    <a:pt x="33" y="8541"/>
                    <a:pt x="171" y="8631"/>
                  </a:cubicBezTo>
                  <a:cubicBezTo>
                    <a:pt x="219" y="8663"/>
                    <a:pt x="273" y="8678"/>
                    <a:pt x="326" y="8678"/>
                  </a:cubicBezTo>
                  <a:cubicBezTo>
                    <a:pt x="420" y="8678"/>
                    <a:pt x="513" y="8632"/>
                    <a:pt x="570" y="8549"/>
                  </a:cubicBezTo>
                  <a:lnTo>
                    <a:pt x="5894" y="444"/>
                  </a:lnTo>
                  <a:cubicBezTo>
                    <a:pt x="5984" y="314"/>
                    <a:pt x="5943" y="135"/>
                    <a:pt x="5813" y="46"/>
                  </a:cubicBezTo>
                  <a:cubicBezTo>
                    <a:pt x="5765" y="15"/>
                    <a:pt x="5711" y="1"/>
                    <a:pt x="565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6214475" y="2504975"/>
              <a:ext cx="132950" cy="193475"/>
            </a:xfrm>
            <a:custGeom>
              <a:rect b="b" l="l" r="r" t="t"/>
              <a:pathLst>
                <a:path extrusionOk="0" h="7739" w="5318">
                  <a:moveTo>
                    <a:pt x="4983" y="1"/>
                  </a:moveTo>
                  <a:cubicBezTo>
                    <a:pt x="4940" y="1"/>
                    <a:pt x="4898" y="11"/>
                    <a:pt x="4862" y="33"/>
                  </a:cubicBezTo>
                  <a:cubicBezTo>
                    <a:pt x="4813" y="49"/>
                    <a:pt x="4772" y="90"/>
                    <a:pt x="4740" y="131"/>
                  </a:cubicBezTo>
                  <a:lnTo>
                    <a:pt x="90" y="7293"/>
                  </a:lnTo>
                  <a:cubicBezTo>
                    <a:pt x="0" y="7423"/>
                    <a:pt x="41" y="7602"/>
                    <a:pt x="179" y="7691"/>
                  </a:cubicBezTo>
                  <a:cubicBezTo>
                    <a:pt x="226" y="7723"/>
                    <a:pt x="279" y="7738"/>
                    <a:pt x="332" y="7738"/>
                  </a:cubicBezTo>
                  <a:cubicBezTo>
                    <a:pt x="427" y="7738"/>
                    <a:pt x="520" y="7690"/>
                    <a:pt x="578" y="7602"/>
                  </a:cubicBezTo>
                  <a:lnTo>
                    <a:pt x="5228" y="448"/>
                  </a:lnTo>
                  <a:cubicBezTo>
                    <a:pt x="5317" y="309"/>
                    <a:pt x="5276" y="131"/>
                    <a:pt x="5138" y="49"/>
                  </a:cubicBezTo>
                  <a:cubicBezTo>
                    <a:pt x="5093" y="18"/>
                    <a:pt x="5038" y="1"/>
                    <a:pt x="498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6189475" y="2497775"/>
              <a:ext cx="112425" cy="156850"/>
            </a:xfrm>
            <a:custGeom>
              <a:rect b="b" l="l" r="r" t="t"/>
              <a:pathLst>
                <a:path extrusionOk="0" h="6274" w="4497">
                  <a:moveTo>
                    <a:pt x="4166" y="0"/>
                  </a:moveTo>
                  <a:cubicBezTo>
                    <a:pt x="4123" y="0"/>
                    <a:pt x="4080" y="10"/>
                    <a:pt x="4041" y="28"/>
                  </a:cubicBezTo>
                  <a:cubicBezTo>
                    <a:pt x="3992" y="53"/>
                    <a:pt x="3951" y="85"/>
                    <a:pt x="3927" y="126"/>
                  </a:cubicBezTo>
                  <a:lnTo>
                    <a:pt x="90" y="5825"/>
                  </a:lnTo>
                  <a:cubicBezTo>
                    <a:pt x="1" y="5955"/>
                    <a:pt x="33" y="6134"/>
                    <a:pt x="163" y="6223"/>
                  </a:cubicBezTo>
                  <a:cubicBezTo>
                    <a:pt x="216" y="6257"/>
                    <a:pt x="274" y="6273"/>
                    <a:pt x="332" y="6273"/>
                  </a:cubicBezTo>
                  <a:cubicBezTo>
                    <a:pt x="425" y="6273"/>
                    <a:pt x="514" y="6230"/>
                    <a:pt x="570" y="6150"/>
                  </a:cubicBezTo>
                  <a:lnTo>
                    <a:pt x="4407" y="451"/>
                  </a:lnTo>
                  <a:cubicBezTo>
                    <a:pt x="4496" y="321"/>
                    <a:pt x="4455" y="142"/>
                    <a:pt x="4325" y="53"/>
                  </a:cubicBezTo>
                  <a:cubicBezTo>
                    <a:pt x="4275" y="16"/>
                    <a:pt x="4220" y="0"/>
                    <a:pt x="416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6170375" y="2499775"/>
              <a:ext cx="70950" cy="96875"/>
            </a:xfrm>
            <a:custGeom>
              <a:rect b="b" l="l" r="r" t="t"/>
              <a:pathLst>
                <a:path extrusionOk="0" h="3875" w="2838">
                  <a:moveTo>
                    <a:pt x="2516" y="1"/>
                  </a:moveTo>
                  <a:cubicBezTo>
                    <a:pt x="2469" y="1"/>
                    <a:pt x="2423" y="11"/>
                    <a:pt x="2382" y="30"/>
                  </a:cubicBezTo>
                  <a:cubicBezTo>
                    <a:pt x="2342" y="54"/>
                    <a:pt x="2301" y="87"/>
                    <a:pt x="2268" y="127"/>
                  </a:cubicBezTo>
                  <a:lnTo>
                    <a:pt x="82" y="3428"/>
                  </a:lnTo>
                  <a:cubicBezTo>
                    <a:pt x="0" y="3558"/>
                    <a:pt x="33" y="3737"/>
                    <a:pt x="163" y="3826"/>
                  </a:cubicBezTo>
                  <a:cubicBezTo>
                    <a:pt x="213" y="3859"/>
                    <a:pt x="269" y="3874"/>
                    <a:pt x="324" y="3874"/>
                  </a:cubicBezTo>
                  <a:cubicBezTo>
                    <a:pt x="420" y="3874"/>
                    <a:pt x="513" y="3827"/>
                    <a:pt x="569" y="3745"/>
                  </a:cubicBezTo>
                  <a:lnTo>
                    <a:pt x="2756" y="452"/>
                  </a:lnTo>
                  <a:cubicBezTo>
                    <a:pt x="2838" y="314"/>
                    <a:pt x="2805" y="135"/>
                    <a:pt x="2675" y="46"/>
                  </a:cubicBezTo>
                  <a:cubicBezTo>
                    <a:pt x="2627" y="15"/>
                    <a:pt x="2571" y="1"/>
                    <a:pt x="251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6077900" y="2442075"/>
              <a:ext cx="71150" cy="97750"/>
            </a:xfrm>
            <a:custGeom>
              <a:rect b="b" l="l" r="r" t="t"/>
              <a:pathLst>
                <a:path extrusionOk="0" h="3910" w="2846">
                  <a:moveTo>
                    <a:pt x="2523" y="0"/>
                  </a:moveTo>
                  <a:cubicBezTo>
                    <a:pt x="2478" y="0"/>
                    <a:pt x="2432" y="10"/>
                    <a:pt x="2391" y="29"/>
                  </a:cubicBezTo>
                  <a:cubicBezTo>
                    <a:pt x="2350" y="53"/>
                    <a:pt x="2309" y="86"/>
                    <a:pt x="2277" y="126"/>
                  </a:cubicBezTo>
                  <a:lnTo>
                    <a:pt x="90" y="3460"/>
                  </a:lnTo>
                  <a:cubicBezTo>
                    <a:pt x="0" y="3598"/>
                    <a:pt x="41" y="3777"/>
                    <a:pt x="171" y="3866"/>
                  </a:cubicBezTo>
                  <a:cubicBezTo>
                    <a:pt x="221" y="3895"/>
                    <a:pt x="277" y="3910"/>
                    <a:pt x="331" y="3910"/>
                  </a:cubicBezTo>
                  <a:cubicBezTo>
                    <a:pt x="427" y="3910"/>
                    <a:pt x="521" y="3865"/>
                    <a:pt x="578" y="3777"/>
                  </a:cubicBezTo>
                  <a:lnTo>
                    <a:pt x="2764" y="443"/>
                  </a:lnTo>
                  <a:cubicBezTo>
                    <a:pt x="2846" y="313"/>
                    <a:pt x="2813" y="135"/>
                    <a:pt x="2675" y="45"/>
                  </a:cubicBezTo>
                  <a:cubicBezTo>
                    <a:pt x="2631" y="14"/>
                    <a:pt x="2577" y="0"/>
                    <a:pt x="25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6019375" y="2390450"/>
              <a:ext cx="113625" cy="157050"/>
            </a:xfrm>
            <a:custGeom>
              <a:rect b="b" l="l" r="r" t="t"/>
              <a:pathLst>
                <a:path extrusionOk="0" h="6282" w="4545">
                  <a:moveTo>
                    <a:pt x="4223" y="0"/>
                  </a:moveTo>
                  <a:cubicBezTo>
                    <a:pt x="4176" y="0"/>
                    <a:pt x="4130" y="10"/>
                    <a:pt x="4089" y="29"/>
                  </a:cubicBezTo>
                  <a:cubicBezTo>
                    <a:pt x="4049" y="45"/>
                    <a:pt x="4008" y="78"/>
                    <a:pt x="3984" y="127"/>
                  </a:cubicBezTo>
                  <a:lnTo>
                    <a:pt x="90" y="5825"/>
                  </a:lnTo>
                  <a:cubicBezTo>
                    <a:pt x="0" y="5964"/>
                    <a:pt x="33" y="6142"/>
                    <a:pt x="163" y="6232"/>
                  </a:cubicBezTo>
                  <a:cubicBezTo>
                    <a:pt x="212" y="6265"/>
                    <a:pt x="269" y="6282"/>
                    <a:pt x="325" y="6282"/>
                  </a:cubicBezTo>
                  <a:cubicBezTo>
                    <a:pt x="420" y="6282"/>
                    <a:pt x="513" y="6237"/>
                    <a:pt x="569" y="6150"/>
                  </a:cubicBezTo>
                  <a:lnTo>
                    <a:pt x="4455" y="452"/>
                  </a:lnTo>
                  <a:cubicBezTo>
                    <a:pt x="4545" y="322"/>
                    <a:pt x="4512" y="143"/>
                    <a:pt x="4382" y="45"/>
                  </a:cubicBezTo>
                  <a:cubicBezTo>
                    <a:pt x="4334" y="14"/>
                    <a:pt x="4278" y="0"/>
                    <a:pt x="42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5960225" y="2334750"/>
              <a:ext cx="149800" cy="215150"/>
            </a:xfrm>
            <a:custGeom>
              <a:rect b="b" l="l" r="r" t="t"/>
              <a:pathLst>
                <a:path extrusionOk="0" h="8606" w="5992">
                  <a:moveTo>
                    <a:pt x="5669" y="1"/>
                  </a:moveTo>
                  <a:cubicBezTo>
                    <a:pt x="5624" y="1"/>
                    <a:pt x="5578" y="11"/>
                    <a:pt x="5537" y="30"/>
                  </a:cubicBezTo>
                  <a:cubicBezTo>
                    <a:pt x="5496" y="54"/>
                    <a:pt x="5455" y="86"/>
                    <a:pt x="5423" y="127"/>
                  </a:cubicBezTo>
                  <a:lnTo>
                    <a:pt x="82" y="8159"/>
                  </a:lnTo>
                  <a:cubicBezTo>
                    <a:pt x="1" y="8289"/>
                    <a:pt x="33" y="8468"/>
                    <a:pt x="163" y="8557"/>
                  </a:cubicBezTo>
                  <a:cubicBezTo>
                    <a:pt x="214" y="8590"/>
                    <a:pt x="269" y="8605"/>
                    <a:pt x="324" y="8605"/>
                  </a:cubicBezTo>
                  <a:cubicBezTo>
                    <a:pt x="420" y="8605"/>
                    <a:pt x="513" y="8559"/>
                    <a:pt x="570" y="8476"/>
                  </a:cubicBezTo>
                  <a:lnTo>
                    <a:pt x="5903" y="444"/>
                  </a:lnTo>
                  <a:cubicBezTo>
                    <a:pt x="5992" y="314"/>
                    <a:pt x="5959" y="135"/>
                    <a:pt x="5821" y="46"/>
                  </a:cubicBezTo>
                  <a:cubicBezTo>
                    <a:pt x="5777" y="15"/>
                    <a:pt x="5724" y="1"/>
                    <a:pt x="566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5911050" y="2294100"/>
              <a:ext cx="171550" cy="251325"/>
            </a:xfrm>
            <a:custGeom>
              <a:rect b="b" l="l" r="r" t="t"/>
              <a:pathLst>
                <a:path extrusionOk="0" h="10053" w="6862">
                  <a:moveTo>
                    <a:pt x="6536" y="1"/>
                  </a:moveTo>
                  <a:cubicBezTo>
                    <a:pt x="6492" y="1"/>
                    <a:pt x="6447" y="11"/>
                    <a:pt x="6406" y="30"/>
                  </a:cubicBezTo>
                  <a:cubicBezTo>
                    <a:pt x="6357" y="54"/>
                    <a:pt x="6317" y="87"/>
                    <a:pt x="6292" y="135"/>
                  </a:cubicBezTo>
                  <a:lnTo>
                    <a:pt x="82" y="9606"/>
                  </a:lnTo>
                  <a:cubicBezTo>
                    <a:pt x="0" y="9736"/>
                    <a:pt x="33" y="9915"/>
                    <a:pt x="171" y="10004"/>
                  </a:cubicBezTo>
                  <a:cubicBezTo>
                    <a:pt x="218" y="10037"/>
                    <a:pt x="272" y="10052"/>
                    <a:pt x="326" y="10052"/>
                  </a:cubicBezTo>
                  <a:cubicBezTo>
                    <a:pt x="420" y="10052"/>
                    <a:pt x="512" y="10006"/>
                    <a:pt x="569" y="9923"/>
                  </a:cubicBezTo>
                  <a:lnTo>
                    <a:pt x="6772" y="452"/>
                  </a:lnTo>
                  <a:cubicBezTo>
                    <a:pt x="6861" y="314"/>
                    <a:pt x="6821" y="135"/>
                    <a:pt x="6691" y="46"/>
                  </a:cubicBezTo>
                  <a:cubicBezTo>
                    <a:pt x="6642" y="15"/>
                    <a:pt x="6589" y="1"/>
                    <a:pt x="653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5859625" y="2255000"/>
              <a:ext cx="185175" cy="276200"/>
            </a:xfrm>
            <a:custGeom>
              <a:rect b="b" l="l" r="r" t="t"/>
              <a:pathLst>
                <a:path extrusionOk="0" h="11048" w="7407">
                  <a:moveTo>
                    <a:pt x="7077" y="1"/>
                  </a:moveTo>
                  <a:cubicBezTo>
                    <a:pt x="7033" y="1"/>
                    <a:pt x="6991" y="11"/>
                    <a:pt x="6951" y="33"/>
                  </a:cubicBezTo>
                  <a:cubicBezTo>
                    <a:pt x="6902" y="49"/>
                    <a:pt x="6862" y="90"/>
                    <a:pt x="6837" y="130"/>
                  </a:cubicBezTo>
                  <a:lnTo>
                    <a:pt x="82" y="10601"/>
                  </a:lnTo>
                  <a:cubicBezTo>
                    <a:pt x="0" y="10739"/>
                    <a:pt x="33" y="10918"/>
                    <a:pt x="171" y="10999"/>
                  </a:cubicBezTo>
                  <a:cubicBezTo>
                    <a:pt x="219" y="11032"/>
                    <a:pt x="272" y="11047"/>
                    <a:pt x="326" y="11047"/>
                  </a:cubicBezTo>
                  <a:cubicBezTo>
                    <a:pt x="420" y="11047"/>
                    <a:pt x="513" y="11001"/>
                    <a:pt x="570" y="10918"/>
                  </a:cubicBezTo>
                  <a:lnTo>
                    <a:pt x="7317" y="447"/>
                  </a:lnTo>
                  <a:cubicBezTo>
                    <a:pt x="7406" y="309"/>
                    <a:pt x="7366" y="130"/>
                    <a:pt x="7236" y="49"/>
                  </a:cubicBezTo>
                  <a:cubicBezTo>
                    <a:pt x="7186" y="17"/>
                    <a:pt x="7131" y="1"/>
                    <a:pt x="707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5794800" y="2488100"/>
              <a:ext cx="987950" cy="604775"/>
            </a:xfrm>
            <a:custGeom>
              <a:rect b="b" l="l" r="r" t="t"/>
              <a:pathLst>
                <a:path extrusionOk="0" h="24191" w="39518">
                  <a:moveTo>
                    <a:pt x="327" y="1"/>
                  </a:moveTo>
                  <a:cubicBezTo>
                    <a:pt x="283" y="1"/>
                    <a:pt x="241" y="11"/>
                    <a:pt x="203" y="33"/>
                  </a:cubicBezTo>
                  <a:cubicBezTo>
                    <a:pt x="155" y="50"/>
                    <a:pt x="114" y="90"/>
                    <a:pt x="81" y="139"/>
                  </a:cubicBezTo>
                  <a:cubicBezTo>
                    <a:pt x="0" y="277"/>
                    <a:pt x="41" y="456"/>
                    <a:pt x="179" y="537"/>
                  </a:cubicBezTo>
                  <a:cubicBezTo>
                    <a:pt x="2763" y="2107"/>
                    <a:pt x="5113" y="2612"/>
                    <a:pt x="7330" y="2612"/>
                  </a:cubicBezTo>
                  <a:cubicBezTo>
                    <a:pt x="9361" y="2612"/>
                    <a:pt x="11281" y="2189"/>
                    <a:pt x="13170" y="1773"/>
                  </a:cubicBezTo>
                  <a:cubicBezTo>
                    <a:pt x="15093" y="1349"/>
                    <a:pt x="16963" y="937"/>
                    <a:pt x="18911" y="937"/>
                  </a:cubicBezTo>
                  <a:cubicBezTo>
                    <a:pt x="21038" y="937"/>
                    <a:pt x="23259" y="1429"/>
                    <a:pt x="25746" y="2935"/>
                  </a:cubicBezTo>
                  <a:cubicBezTo>
                    <a:pt x="30494" y="5830"/>
                    <a:pt x="31355" y="9488"/>
                    <a:pt x="32258" y="13366"/>
                  </a:cubicBezTo>
                  <a:cubicBezTo>
                    <a:pt x="33152" y="17186"/>
                    <a:pt x="34071" y="21129"/>
                    <a:pt x="39038" y="24145"/>
                  </a:cubicBezTo>
                  <a:cubicBezTo>
                    <a:pt x="39083" y="24176"/>
                    <a:pt x="39133" y="24190"/>
                    <a:pt x="39184" y="24190"/>
                  </a:cubicBezTo>
                  <a:cubicBezTo>
                    <a:pt x="39279" y="24190"/>
                    <a:pt x="39375" y="24138"/>
                    <a:pt x="39428" y="24048"/>
                  </a:cubicBezTo>
                  <a:cubicBezTo>
                    <a:pt x="39517" y="23918"/>
                    <a:pt x="39469" y="23739"/>
                    <a:pt x="39330" y="23657"/>
                  </a:cubicBezTo>
                  <a:cubicBezTo>
                    <a:pt x="34583" y="20763"/>
                    <a:pt x="33729" y="17105"/>
                    <a:pt x="32819" y="13227"/>
                  </a:cubicBezTo>
                  <a:cubicBezTo>
                    <a:pt x="31925" y="9407"/>
                    <a:pt x="31006" y="5456"/>
                    <a:pt x="26047" y="2448"/>
                  </a:cubicBezTo>
                  <a:cubicBezTo>
                    <a:pt x="23459" y="874"/>
                    <a:pt x="21108" y="367"/>
                    <a:pt x="18890" y="367"/>
                  </a:cubicBezTo>
                  <a:cubicBezTo>
                    <a:pt x="16858" y="367"/>
                    <a:pt x="14937" y="792"/>
                    <a:pt x="13048" y="1212"/>
                  </a:cubicBezTo>
                  <a:cubicBezTo>
                    <a:pt x="11130" y="1635"/>
                    <a:pt x="9263" y="2047"/>
                    <a:pt x="7317" y="2047"/>
                  </a:cubicBezTo>
                  <a:cubicBezTo>
                    <a:pt x="5188" y="2047"/>
                    <a:pt x="2965" y="1554"/>
                    <a:pt x="480" y="41"/>
                  </a:cubicBezTo>
                  <a:cubicBezTo>
                    <a:pt x="431" y="15"/>
                    <a:pt x="378" y="1"/>
                    <a:pt x="32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5986250" y="2218800"/>
              <a:ext cx="957250" cy="652275"/>
            </a:xfrm>
            <a:custGeom>
              <a:rect b="b" l="l" r="r" t="t"/>
              <a:pathLst>
                <a:path extrusionOk="0" h="26091" w="38290">
                  <a:moveTo>
                    <a:pt x="316" y="0"/>
                  </a:moveTo>
                  <a:cubicBezTo>
                    <a:pt x="274" y="0"/>
                    <a:pt x="232" y="9"/>
                    <a:pt x="195" y="26"/>
                  </a:cubicBezTo>
                  <a:cubicBezTo>
                    <a:pt x="155" y="50"/>
                    <a:pt x="114" y="83"/>
                    <a:pt x="90" y="123"/>
                  </a:cubicBezTo>
                  <a:cubicBezTo>
                    <a:pt x="0" y="261"/>
                    <a:pt x="33" y="440"/>
                    <a:pt x="163" y="530"/>
                  </a:cubicBezTo>
                  <a:cubicBezTo>
                    <a:pt x="4772" y="3651"/>
                    <a:pt x="5585" y="7448"/>
                    <a:pt x="6455" y="11472"/>
                  </a:cubicBezTo>
                  <a:cubicBezTo>
                    <a:pt x="7300" y="15431"/>
                    <a:pt x="8178" y="19520"/>
                    <a:pt x="12983" y="22780"/>
                  </a:cubicBezTo>
                  <a:cubicBezTo>
                    <a:pt x="15661" y="24592"/>
                    <a:pt x="18081" y="25145"/>
                    <a:pt x="20365" y="25145"/>
                  </a:cubicBezTo>
                  <a:cubicBezTo>
                    <a:pt x="22178" y="25145"/>
                    <a:pt x="23906" y="24796"/>
                    <a:pt x="25608" y="24455"/>
                  </a:cubicBezTo>
                  <a:cubicBezTo>
                    <a:pt x="27338" y="24105"/>
                    <a:pt x="29025" y="23763"/>
                    <a:pt x="30768" y="23763"/>
                  </a:cubicBezTo>
                  <a:cubicBezTo>
                    <a:pt x="32957" y="23763"/>
                    <a:pt x="35236" y="24302"/>
                    <a:pt x="37802" y="26040"/>
                  </a:cubicBezTo>
                  <a:cubicBezTo>
                    <a:pt x="37852" y="26074"/>
                    <a:pt x="37908" y="26090"/>
                    <a:pt x="37964" y="26090"/>
                  </a:cubicBezTo>
                  <a:cubicBezTo>
                    <a:pt x="38055" y="26090"/>
                    <a:pt x="38145" y="26047"/>
                    <a:pt x="38200" y="25967"/>
                  </a:cubicBezTo>
                  <a:cubicBezTo>
                    <a:pt x="38290" y="25828"/>
                    <a:pt x="38257" y="25650"/>
                    <a:pt x="38119" y="25560"/>
                  </a:cubicBezTo>
                  <a:cubicBezTo>
                    <a:pt x="35441" y="23748"/>
                    <a:pt x="33021" y="23196"/>
                    <a:pt x="30737" y="23196"/>
                  </a:cubicBezTo>
                  <a:cubicBezTo>
                    <a:pt x="28923" y="23196"/>
                    <a:pt x="27196" y="23544"/>
                    <a:pt x="25494" y="23886"/>
                  </a:cubicBezTo>
                  <a:cubicBezTo>
                    <a:pt x="23764" y="24235"/>
                    <a:pt x="22077" y="24577"/>
                    <a:pt x="20335" y="24577"/>
                  </a:cubicBezTo>
                  <a:cubicBezTo>
                    <a:pt x="18146" y="24577"/>
                    <a:pt x="15869" y="24038"/>
                    <a:pt x="13308" y="22300"/>
                  </a:cubicBezTo>
                  <a:cubicBezTo>
                    <a:pt x="8699" y="19179"/>
                    <a:pt x="7878" y="15374"/>
                    <a:pt x="7016" y="11350"/>
                  </a:cubicBezTo>
                  <a:cubicBezTo>
                    <a:pt x="6170" y="7399"/>
                    <a:pt x="5284" y="3302"/>
                    <a:pt x="488" y="50"/>
                  </a:cubicBezTo>
                  <a:cubicBezTo>
                    <a:pt x="436" y="17"/>
                    <a:pt x="375" y="0"/>
                    <a:pt x="3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3"/>
          <p:cNvSpPr/>
          <p:nvPr/>
        </p:nvSpPr>
        <p:spPr>
          <a:xfrm>
            <a:off x="7080488" y="467530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3"/>
          <p:cNvGrpSpPr/>
          <p:nvPr/>
        </p:nvGrpSpPr>
        <p:grpSpPr>
          <a:xfrm>
            <a:off x="4149009" y="233441"/>
            <a:ext cx="704185" cy="184398"/>
            <a:chOff x="1365250" y="1915800"/>
            <a:chExt cx="232750" cy="60950"/>
          </a:xfrm>
        </p:grpSpPr>
        <p:sp>
          <p:nvSpPr>
            <p:cNvPr id="83" name="Google Shape;83;p3"/>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3"/>
          <p:cNvSpPr/>
          <p:nvPr/>
        </p:nvSpPr>
        <p:spPr>
          <a:xfrm>
            <a:off x="7507350" y="73877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264025" y="346967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510" name="Shape 510"/>
        <p:cNvGrpSpPr/>
        <p:nvPr/>
      </p:nvGrpSpPr>
      <p:grpSpPr>
        <a:xfrm>
          <a:off x="0" y="0"/>
          <a:ext cx="0" cy="0"/>
          <a:chOff x="0" y="0"/>
          <a:chExt cx="0" cy="0"/>
        </a:xfrm>
      </p:grpSpPr>
      <p:sp>
        <p:nvSpPr>
          <p:cNvPr id="511" name="Google Shape;511;p21"/>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12" name="Google Shape;512;p21"/>
          <p:cNvGrpSpPr/>
          <p:nvPr/>
        </p:nvGrpSpPr>
        <p:grpSpPr>
          <a:xfrm rot="10800000">
            <a:off x="7119325" y="-922175"/>
            <a:ext cx="2349881" cy="2062278"/>
            <a:chOff x="6057275" y="-929775"/>
            <a:chExt cx="2349881" cy="2062278"/>
          </a:xfrm>
        </p:grpSpPr>
        <p:sp>
          <p:nvSpPr>
            <p:cNvPr id="513" name="Google Shape;513;p21"/>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21"/>
          <p:cNvGrpSpPr/>
          <p:nvPr/>
        </p:nvGrpSpPr>
        <p:grpSpPr>
          <a:xfrm>
            <a:off x="7010550" y="304800"/>
            <a:ext cx="398301" cy="234701"/>
            <a:chOff x="218925" y="1040850"/>
            <a:chExt cx="398301" cy="234701"/>
          </a:xfrm>
        </p:grpSpPr>
        <p:sp>
          <p:nvSpPr>
            <p:cNvPr id="517" name="Google Shape;517;p21"/>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1"/>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 name="Google Shape;519;p21"/>
          <p:cNvSpPr/>
          <p:nvPr/>
        </p:nvSpPr>
        <p:spPr>
          <a:xfrm>
            <a:off x="2475" y="-448287"/>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520" name="Google Shape;520;p21"/>
          <p:cNvGrpSpPr/>
          <p:nvPr/>
        </p:nvGrpSpPr>
        <p:grpSpPr>
          <a:xfrm>
            <a:off x="719784" y="265354"/>
            <a:ext cx="704185" cy="184398"/>
            <a:chOff x="1365250" y="1915800"/>
            <a:chExt cx="232750" cy="60950"/>
          </a:xfrm>
        </p:grpSpPr>
        <p:sp>
          <p:nvSpPr>
            <p:cNvPr id="521" name="Google Shape;521;p21"/>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1"/>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1"/>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21"/>
          <p:cNvGrpSpPr/>
          <p:nvPr/>
        </p:nvGrpSpPr>
        <p:grpSpPr>
          <a:xfrm rot="10800000">
            <a:off x="-859887" y="4450575"/>
            <a:ext cx="2349881" cy="2062278"/>
            <a:chOff x="6057275" y="-929775"/>
            <a:chExt cx="2349881" cy="2062278"/>
          </a:xfrm>
        </p:grpSpPr>
        <p:sp>
          <p:nvSpPr>
            <p:cNvPr id="528" name="Google Shape;528;p21"/>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1"/>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1"/>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7">
    <p:spTree>
      <p:nvGrpSpPr>
        <p:cNvPr id="531" name="Shape 531"/>
        <p:cNvGrpSpPr/>
        <p:nvPr/>
      </p:nvGrpSpPr>
      <p:grpSpPr>
        <a:xfrm>
          <a:off x="0" y="0"/>
          <a:ext cx="0" cy="0"/>
          <a:chOff x="0" y="0"/>
          <a:chExt cx="0" cy="0"/>
        </a:xfrm>
      </p:grpSpPr>
      <p:sp>
        <p:nvSpPr>
          <p:cNvPr id="532" name="Google Shape;532;p22"/>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33" name="Google Shape;533;p22"/>
          <p:cNvGrpSpPr/>
          <p:nvPr/>
        </p:nvGrpSpPr>
        <p:grpSpPr>
          <a:xfrm>
            <a:off x="-53025" y="-995475"/>
            <a:ext cx="1818629" cy="1818629"/>
            <a:chOff x="-637600" y="4204225"/>
            <a:chExt cx="1818629" cy="1818629"/>
          </a:xfrm>
        </p:grpSpPr>
        <p:sp>
          <p:nvSpPr>
            <p:cNvPr id="534" name="Google Shape;534;p22"/>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2"/>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 name="Google Shape;536;p22"/>
          <p:cNvSpPr/>
          <p:nvPr/>
        </p:nvSpPr>
        <p:spPr>
          <a:xfrm>
            <a:off x="1494875" y="1761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p:nvPr/>
        </p:nvSpPr>
        <p:spPr>
          <a:xfrm>
            <a:off x="6630725" y="4692025"/>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538" name="Google Shape;538;p22"/>
          <p:cNvGrpSpPr/>
          <p:nvPr/>
        </p:nvGrpSpPr>
        <p:grpSpPr>
          <a:xfrm>
            <a:off x="7904175" y="3994050"/>
            <a:ext cx="1053175" cy="1009100"/>
            <a:chOff x="773650" y="3990800"/>
            <a:chExt cx="1053175" cy="1009100"/>
          </a:xfrm>
        </p:grpSpPr>
        <p:sp>
          <p:nvSpPr>
            <p:cNvPr id="539" name="Google Shape;539;p22"/>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2"/>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2"/>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22"/>
          <p:cNvGrpSpPr/>
          <p:nvPr/>
        </p:nvGrpSpPr>
        <p:grpSpPr>
          <a:xfrm>
            <a:off x="8161250" y="122600"/>
            <a:ext cx="796100" cy="633050"/>
            <a:chOff x="5898025" y="1440475"/>
            <a:chExt cx="796100" cy="633050"/>
          </a:xfrm>
        </p:grpSpPr>
        <p:sp>
          <p:nvSpPr>
            <p:cNvPr id="543" name="Google Shape;543;p22"/>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2"/>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2"/>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2"/>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2"/>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2"/>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2"/>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22"/>
          <p:cNvSpPr/>
          <p:nvPr/>
        </p:nvSpPr>
        <p:spPr>
          <a:xfrm>
            <a:off x="288575" y="472412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_1_1">
    <p:spTree>
      <p:nvGrpSpPr>
        <p:cNvPr id="551" name="Shape 551"/>
        <p:cNvGrpSpPr/>
        <p:nvPr/>
      </p:nvGrpSpPr>
      <p:grpSpPr>
        <a:xfrm>
          <a:off x="0" y="0"/>
          <a:ext cx="0" cy="0"/>
          <a:chOff x="0" y="0"/>
          <a:chExt cx="0" cy="0"/>
        </a:xfrm>
      </p:grpSpPr>
      <p:sp>
        <p:nvSpPr>
          <p:cNvPr id="552" name="Google Shape;552;p23"/>
          <p:cNvSpPr txBox="1"/>
          <p:nvPr>
            <p:ph idx="1" type="body"/>
          </p:nvPr>
        </p:nvSpPr>
        <p:spPr>
          <a:xfrm>
            <a:off x="720025" y="1254600"/>
            <a:ext cx="6968700" cy="11514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lt2"/>
              </a:buClr>
              <a:buSzPts val="1400"/>
              <a:buChar char="●"/>
              <a:defRPr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553" name="Google Shape;553;p23"/>
          <p:cNvSpPr txBox="1"/>
          <p:nvPr>
            <p:ph type="title"/>
          </p:nvPr>
        </p:nvSpPr>
        <p:spPr>
          <a:xfrm>
            <a:off x="720025" y="551725"/>
            <a:ext cx="77175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54" name="Google Shape;554;p23"/>
          <p:cNvGrpSpPr/>
          <p:nvPr/>
        </p:nvGrpSpPr>
        <p:grpSpPr>
          <a:xfrm>
            <a:off x="314925" y="4694725"/>
            <a:ext cx="398301" cy="234701"/>
            <a:chOff x="218925" y="1040850"/>
            <a:chExt cx="398301" cy="234701"/>
          </a:xfrm>
        </p:grpSpPr>
        <p:sp>
          <p:nvSpPr>
            <p:cNvPr id="555" name="Google Shape;555;p23"/>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3"/>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 name="Google Shape;557;p23"/>
          <p:cNvSpPr/>
          <p:nvPr/>
        </p:nvSpPr>
        <p:spPr>
          <a:xfrm>
            <a:off x="6836088" y="4694713"/>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558" name="Google Shape;558;p23"/>
          <p:cNvGrpSpPr/>
          <p:nvPr/>
        </p:nvGrpSpPr>
        <p:grpSpPr>
          <a:xfrm>
            <a:off x="8054159" y="4828179"/>
            <a:ext cx="704185" cy="184398"/>
            <a:chOff x="1365250" y="1915800"/>
            <a:chExt cx="232750" cy="60950"/>
          </a:xfrm>
        </p:grpSpPr>
        <p:sp>
          <p:nvSpPr>
            <p:cNvPr id="559" name="Google Shape;559;p23"/>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3"/>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3"/>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3"/>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23"/>
          <p:cNvGrpSpPr/>
          <p:nvPr/>
        </p:nvGrpSpPr>
        <p:grpSpPr>
          <a:xfrm>
            <a:off x="-1240575" y="-228162"/>
            <a:ext cx="1818629" cy="1818629"/>
            <a:chOff x="-637600" y="4204225"/>
            <a:chExt cx="1818629" cy="1818629"/>
          </a:xfrm>
        </p:grpSpPr>
        <p:sp>
          <p:nvSpPr>
            <p:cNvPr id="566" name="Google Shape;566;p23"/>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3"/>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 name="Google Shape;568;p23"/>
          <p:cNvSpPr/>
          <p:nvPr/>
        </p:nvSpPr>
        <p:spPr>
          <a:xfrm>
            <a:off x="6887250" y="162300"/>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3_1">
    <p:spTree>
      <p:nvGrpSpPr>
        <p:cNvPr id="569" name="Shape 569"/>
        <p:cNvGrpSpPr/>
        <p:nvPr/>
      </p:nvGrpSpPr>
      <p:grpSpPr>
        <a:xfrm>
          <a:off x="0" y="0"/>
          <a:ext cx="0" cy="0"/>
          <a:chOff x="0" y="0"/>
          <a:chExt cx="0" cy="0"/>
        </a:xfrm>
      </p:grpSpPr>
      <p:sp>
        <p:nvSpPr>
          <p:cNvPr id="570" name="Google Shape;570;p24"/>
          <p:cNvSpPr txBox="1"/>
          <p:nvPr>
            <p:ph idx="1" type="body"/>
          </p:nvPr>
        </p:nvSpPr>
        <p:spPr>
          <a:xfrm>
            <a:off x="4748375" y="1244800"/>
            <a:ext cx="3675600" cy="33639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1"/>
              </a:buClr>
              <a:buSzPts val="1400"/>
              <a:buChar char="●"/>
              <a:defRPr sz="1400"/>
            </a:lvl1pPr>
            <a:lvl2pPr indent="-330200" lvl="1" marL="914400" rtl="0">
              <a:lnSpc>
                <a:spcPct val="100000"/>
              </a:lnSpc>
              <a:spcBef>
                <a:spcPts val="0"/>
              </a:spcBef>
              <a:spcAft>
                <a:spcPts val="0"/>
              </a:spcAft>
              <a:buSzPts val="1600"/>
              <a:buChar char="○"/>
              <a:defRPr sz="1600"/>
            </a:lvl2pPr>
            <a:lvl3pPr indent="-330200" lvl="2" marL="1371600" rtl="0">
              <a:lnSpc>
                <a:spcPct val="100000"/>
              </a:lnSpc>
              <a:spcBef>
                <a:spcPts val="0"/>
              </a:spcBef>
              <a:spcAft>
                <a:spcPts val="0"/>
              </a:spcAft>
              <a:buSzPts val="1600"/>
              <a:buChar char="■"/>
              <a:defRPr sz="1600"/>
            </a:lvl3pPr>
            <a:lvl4pPr indent="-330200" lvl="3" marL="1828800" rtl="0">
              <a:lnSpc>
                <a:spcPct val="100000"/>
              </a:lnSpc>
              <a:spcBef>
                <a:spcPts val="0"/>
              </a:spcBef>
              <a:spcAft>
                <a:spcPts val="0"/>
              </a:spcAft>
              <a:buSzPts val="1600"/>
              <a:buChar char="●"/>
              <a:defRPr sz="1600"/>
            </a:lvl4pPr>
            <a:lvl5pPr indent="-330200" lvl="4" marL="2286000" rtl="0">
              <a:lnSpc>
                <a:spcPct val="100000"/>
              </a:lnSpc>
              <a:spcBef>
                <a:spcPts val="0"/>
              </a:spcBef>
              <a:spcAft>
                <a:spcPts val="0"/>
              </a:spcAft>
              <a:buSzPts val="1600"/>
              <a:buChar char="○"/>
              <a:defRPr sz="1600"/>
            </a:lvl5pPr>
            <a:lvl6pPr indent="-330200" lvl="5" marL="2743200" rtl="0">
              <a:lnSpc>
                <a:spcPct val="100000"/>
              </a:lnSpc>
              <a:spcBef>
                <a:spcPts val="0"/>
              </a:spcBef>
              <a:spcAft>
                <a:spcPts val="0"/>
              </a:spcAft>
              <a:buSzPts val="1600"/>
              <a:buChar char="■"/>
              <a:defRPr sz="1600"/>
            </a:lvl6pPr>
            <a:lvl7pPr indent="-330200" lvl="6" marL="3200400" rtl="0">
              <a:lnSpc>
                <a:spcPct val="100000"/>
              </a:lnSpc>
              <a:spcBef>
                <a:spcPts val="0"/>
              </a:spcBef>
              <a:spcAft>
                <a:spcPts val="0"/>
              </a:spcAft>
              <a:buSzPts val="1600"/>
              <a:buChar char="●"/>
              <a:defRPr sz="1600"/>
            </a:lvl7pPr>
            <a:lvl8pPr indent="-330200" lvl="7" marL="3657600" rtl="0">
              <a:lnSpc>
                <a:spcPct val="100000"/>
              </a:lnSpc>
              <a:spcBef>
                <a:spcPts val="0"/>
              </a:spcBef>
              <a:spcAft>
                <a:spcPts val="0"/>
              </a:spcAft>
              <a:buSzPts val="1600"/>
              <a:buChar char="○"/>
              <a:defRPr sz="1600"/>
            </a:lvl8pPr>
            <a:lvl9pPr indent="-330200" lvl="8" marL="4114800" rtl="0">
              <a:lnSpc>
                <a:spcPct val="100000"/>
              </a:lnSpc>
              <a:spcBef>
                <a:spcPts val="0"/>
              </a:spcBef>
              <a:spcAft>
                <a:spcPts val="0"/>
              </a:spcAft>
              <a:buSzPts val="1600"/>
              <a:buChar char="■"/>
              <a:defRPr sz="1600"/>
            </a:lvl9pPr>
          </a:lstStyle>
          <a:p/>
        </p:txBody>
      </p:sp>
      <p:sp>
        <p:nvSpPr>
          <p:cNvPr id="571" name="Google Shape;571;p24"/>
          <p:cNvSpPr txBox="1"/>
          <p:nvPr>
            <p:ph idx="2" type="body"/>
          </p:nvPr>
        </p:nvSpPr>
        <p:spPr>
          <a:xfrm>
            <a:off x="720025" y="1244800"/>
            <a:ext cx="3675600" cy="3363900"/>
          </a:xfrm>
          <a:prstGeom prst="rect">
            <a:avLst/>
          </a:prstGeom>
        </p:spPr>
        <p:txBody>
          <a:bodyPr anchorCtr="0" anchor="t" bIns="91425" lIns="91425" spcFirstLastPara="1" rIns="91425" wrap="square" tIns="91425">
            <a:noAutofit/>
          </a:bodyPr>
          <a:lstStyle>
            <a:lvl1pPr indent="-323850" lvl="0" marL="457200" rtl="0">
              <a:lnSpc>
                <a:spcPct val="115000"/>
              </a:lnSpc>
              <a:spcBef>
                <a:spcPts val="0"/>
              </a:spcBef>
              <a:spcAft>
                <a:spcPts val="0"/>
              </a:spcAft>
              <a:buClr>
                <a:schemeClr val="accent1"/>
              </a:buClr>
              <a:buSzPts val="1500"/>
              <a:buChar char="●"/>
              <a:defRPr sz="1400"/>
            </a:lvl1pPr>
            <a:lvl2pPr indent="-330200" lvl="1" marL="914400" rtl="0">
              <a:lnSpc>
                <a:spcPct val="100000"/>
              </a:lnSpc>
              <a:spcBef>
                <a:spcPts val="0"/>
              </a:spcBef>
              <a:spcAft>
                <a:spcPts val="0"/>
              </a:spcAft>
              <a:buSzPts val="1600"/>
              <a:buChar char="○"/>
              <a:defRPr sz="1600"/>
            </a:lvl2pPr>
            <a:lvl3pPr indent="-330200" lvl="2" marL="1371600" rtl="0">
              <a:lnSpc>
                <a:spcPct val="100000"/>
              </a:lnSpc>
              <a:spcBef>
                <a:spcPts val="0"/>
              </a:spcBef>
              <a:spcAft>
                <a:spcPts val="0"/>
              </a:spcAft>
              <a:buSzPts val="1600"/>
              <a:buChar char="■"/>
              <a:defRPr sz="1600"/>
            </a:lvl3pPr>
            <a:lvl4pPr indent="-330200" lvl="3" marL="1828800" rtl="0">
              <a:lnSpc>
                <a:spcPct val="100000"/>
              </a:lnSpc>
              <a:spcBef>
                <a:spcPts val="0"/>
              </a:spcBef>
              <a:spcAft>
                <a:spcPts val="0"/>
              </a:spcAft>
              <a:buSzPts val="1600"/>
              <a:buChar char="●"/>
              <a:defRPr sz="1600"/>
            </a:lvl4pPr>
            <a:lvl5pPr indent="-330200" lvl="4" marL="2286000" rtl="0">
              <a:lnSpc>
                <a:spcPct val="100000"/>
              </a:lnSpc>
              <a:spcBef>
                <a:spcPts val="0"/>
              </a:spcBef>
              <a:spcAft>
                <a:spcPts val="0"/>
              </a:spcAft>
              <a:buSzPts val="1600"/>
              <a:buChar char="○"/>
              <a:defRPr sz="1600"/>
            </a:lvl5pPr>
            <a:lvl6pPr indent="-330200" lvl="5" marL="2743200" rtl="0">
              <a:lnSpc>
                <a:spcPct val="100000"/>
              </a:lnSpc>
              <a:spcBef>
                <a:spcPts val="0"/>
              </a:spcBef>
              <a:spcAft>
                <a:spcPts val="0"/>
              </a:spcAft>
              <a:buSzPts val="1600"/>
              <a:buChar char="■"/>
              <a:defRPr sz="1600"/>
            </a:lvl6pPr>
            <a:lvl7pPr indent="-330200" lvl="6" marL="3200400" rtl="0">
              <a:lnSpc>
                <a:spcPct val="100000"/>
              </a:lnSpc>
              <a:spcBef>
                <a:spcPts val="0"/>
              </a:spcBef>
              <a:spcAft>
                <a:spcPts val="0"/>
              </a:spcAft>
              <a:buSzPts val="1600"/>
              <a:buChar char="●"/>
              <a:defRPr sz="1600"/>
            </a:lvl7pPr>
            <a:lvl8pPr indent="-330200" lvl="7" marL="3657600" rtl="0">
              <a:lnSpc>
                <a:spcPct val="100000"/>
              </a:lnSpc>
              <a:spcBef>
                <a:spcPts val="0"/>
              </a:spcBef>
              <a:spcAft>
                <a:spcPts val="0"/>
              </a:spcAft>
              <a:buSzPts val="1600"/>
              <a:buChar char="○"/>
              <a:defRPr sz="1600"/>
            </a:lvl8pPr>
            <a:lvl9pPr indent="-330200" lvl="8" marL="4114800" rtl="0">
              <a:lnSpc>
                <a:spcPct val="100000"/>
              </a:lnSpc>
              <a:spcBef>
                <a:spcPts val="0"/>
              </a:spcBef>
              <a:spcAft>
                <a:spcPts val="0"/>
              </a:spcAft>
              <a:buSzPts val="1600"/>
              <a:buChar char="■"/>
              <a:defRPr sz="1600"/>
            </a:lvl9pPr>
          </a:lstStyle>
          <a:p/>
        </p:txBody>
      </p:sp>
      <p:sp>
        <p:nvSpPr>
          <p:cNvPr id="572" name="Google Shape;572;p24"/>
          <p:cNvSpPr txBox="1"/>
          <p:nvPr>
            <p:ph type="title"/>
          </p:nvPr>
        </p:nvSpPr>
        <p:spPr>
          <a:xfrm>
            <a:off x="720025" y="5517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73" name="Google Shape;573;p24"/>
          <p:cNvGrpSpPr/>
          <p:nvPr/>
        </p:nvGrpSpPr>
        <p:grpSpPr>
          <a:xfrm>
            <a:off x="4481200" y="-1173600"/>
            <a:ext cx="1818629" cy="1818629"/>
            <a:chOff x="-637600" y="4204225"/>
            <a:chExt cx="1818629" cy="1818629"/>
          </a:xfrm>
        </p:grpSpPr>
        <p:sp>
          <p:nvSpPr>
            <p:cNvPr id="574" name="Google Shape;574;p24"/>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4"/>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 name="Google Shape;576;p24"/>
          <p:cNvSpPr/>
          <p:nvPr/>
        </p:nvSpPr>
        <p:spPr>
          <a:xfrm>
            <a:off x="327150" y="23732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7" name="Google Shape;577;p24"/>
          <p:cNvGrpSpPr/>
          <p:nvPr/>
        </p:nvGrpSpPr>
        <p:grpSpPr>
          <a:xfrm>
            <a:off x="8468375" y="183900"/>
            <a:ext cx="415050" cy="367825"/>
            <a:chOff x="2208300" y="3896375"/>
            <a:chExt cx="415050" cy="367825"/>
          </a:xfrm>
        </p:grpSpPr>
        <p:sp>
          <p:nvSpPr>
            <p:cNvPr id="578" name="Google Shape;578;p24"/>
            <p:cNvSpPr/>
            <p:nvPr/>
          </p:nvSpPr>
          <p:spPr>
            <a:xfrm>
              <a:off x="2208300" y="3896375"/>
              <a:ext cx="221775" cy="288325"/>
            </a:xfrm>
            <a:custGeom>
              <a:rect b="b" l="l" r="r" t="t"/>
              <a:pathLst>
                <a:path extrusionOk="0" h="11533" w="8871">
                  <a:moveTo>
                    <a:pt x="4774" y="0"/>
                  </a:moveTo>
                  <a:cubicBezTo>
                    <a:pt x="4573" y="0"/>
                    <a:pt x="4379" y="113"/>
                    <a:pt x="4285" y="306"/>
                  </a:cubicBezTo>
                  <a:lnTo>
                    <a:pt x="131" y="8915"/>
                  </a:lnTo>
                  <a:cubicBezTo>
                    <a:pt x="1" y="9183"/>
                    <a:pt x="115" y="9509"/>
                    <a:pt x="383" y="9639"/>
                  </a:cubicBezTo>
                  <a:cubicBezTo>
                    <a:pt x="424" y="9655"/>
                    <a:pt x="472" y="9671"/>
                    <a:pt x="513" y="9679"/>
                  </a:cubicBezTo>
                  <a:cubicBezTo>
                    <a:pt x="549" y="9687"/>
                    <a:pt x="586" y="9690"/>
                    <a:pt x="622" y="9690"/>
                  </a:cubicBezTo>
                  <a:cubicBezTo>
                    <a:pt x="820" y="9690"/>
                    <a:pt x="1009" y="9579"/>
                    <a:pt x="1098" y="9387"/>
                  </a:cubicBezTo>
                  <a:lnTo>
                    <a:pt x="2976" y="5509"/>
                  </a:lnTo>
                  <a:lnTo>
                    <a:pt x="5537" y="6777"/>
                  </a:lnTo>
                  <a:lnTo>
                    <a:pt x="3610" y="10760"/>
                  </a:lnTo>
                  <a:cubicBezTo>
                    <a:pt x="3488" y="11029"/>
                    <a:pt x="3594" y="11346"/>
                    <a:pt x="3862" y="11476"/>
                  </a:cubicBezTo>
                  <a:cubicBezTo>
                    <a:pt x="3911" y="11500"/>
                    <a:pt x="3952" y="11517"/>
                    <a:pt x="3992" y="11525"/>
                  </a:cubicBezTo>
                  <a:cubicBezTo>
                    <a:pt x="4024" y="11530"/>
                    <a:pt x="4056" y="11533"/>
                    <a:pt x="4087" y="11533"/>
                  </a:cubicBezTo>
                  <a:cubicBezTo>
                    <a:pt x="4291" y="11533"/>
                    <a:pt x="4487" y="11421"/>
                    <a:pt x="4586" y="11224"/>
                  </a:cubicBezTo>
                  <a:lnTo>
                    <a:pt x="8740" y="2615"/>
                  </a:lnTo>
                  <a:cubicBezTo>
                    <a:pt x="8870" y="2347"/>
                    <a:pt x="8756" y="2021"/>
                    <a:pt x="8488" y="1899"/>
                  </a:cubicBezTo>
                  <a:cubicBezTo>
                    <a:pt x="8410" y="1862"/>
                    <a:pt x="8329" y="1844"/>
                    <a:pt x="8249" y="1844"/>
                  </a:cubicBezTo>
                  <a:cubicBezTo>
                    <a:pt x="8052" y="1844"/>
                    <a:pt x="7865" y="1952"/>
                    <a:pt x="7773" y="2143"/>
                  </a:cubicBezTo>
                  <a:lnTo>
                    <a:pt x="6000" y="5810"/>
                  </a:lnTo>
                  <a:lnTo>
                    <a:pt x="3440" y="4541"/>
                  </a:lnTo>
                  <a:lnTo>
                    <a:pt x="5261" y="778"/>
                  </a:lnTo>
                  <a:cubicBezTo>
                    <a:pt x="5391" y="509"/>
                    <a:pt x="5277" y="184"/>
                    <a:pt x="5009" y="54"/>
                  </a:cubicBezTo>
                  <a:cubicBezTo>
                    <a:pt x="4933" y="17"/>
                    <a:pt x="4853" y="0"/>
                    <a:pt x="47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4"/>
            <p:cNvSpPr/>
            <p:nvPr/>
          </p:nvSpPr>
          <p:spPr>
            <a:xfrm>
              <a:off x="2336350" y="4077925"/>
              <a:ext cx="141875" cy="186275"/>
            </a:xfrm>
            <a:custGeom>
              <a:rect b="b" l="l" r="r" t="t"/>
              <a:pathLst>
                <a:path extrusionOk="0" h="7451" w="5675">
                  <a:moveTo>
                    <a:pt x="3962" y="0"/>
                  </a:moveTo>
                  <a:cubicBezTo>
                    <a:pt x="3297" y="0"/>
                    <a:pt x="2702" y="366"/>
                    <a:pt x="2382" y="669"/>
                  </a:cubicBezTo>
                  <a:cubicBezTo>
                    <a:pt x="2171" y="881"/>
                    <a:pt x="2155" y="1222"/>
                    <a:pt x="2366" y="1434"/>
                  </a:cubicBezTo>
                  <a:cubicBezTo>
                    <a:pt x="2468" y="1549"/>
                    <a:pt x="2610" y="1602"/>
                    <a:pt x="2753" y="1602"/>
                  </a:cubicBezTo>
                  <a:cubicBezTo>
                    <a:pt x="2781" y="1602"/>
                    <a:pt x="2810" y="1600"/>
                    <a:pt x="2838" y="1596"/>
                  </a:cubicBezTo>
                  <a:cubicBezTo>
                    <a:pt x="2943" y="1580"/>
                    <a:pt x="3041" y="1531"/>
                    <a:pt x="3122" y="1458"/>
                  </a:cubicBezTo>
                  <a:cubicBezTo>
                    <a:pt x="3128" y="1452"/>
                    <a:pt x="3522" y="1082"/>
                    <a:pt x="3956" y="1082"/>
                  </a:cubicBezTo>
                  <a:cubicBezTo>
                    <a:pt x="4084" y="1082"/>
                    <a:pt x="4215" y="1114"/>
                    <a:pt x="4342" y="1198"/>
                  </a:cubicBezTo>
                  <a:cubicBezTo>
                    <a:pt x="4504" y="1304"/>
                    <a:pt x="4585" y="1450"/>
                    <a:pt x="4577" y="1653"/>
                  </a:cubicBezTo>
                  <a:cubicBezTo>
                    <a:pt x="4561" y="2076"/>
                    <a:pt x="4163" y="2759"/>
                    <a:pt x="3130" y="3360"/>
                  </a:cubicBezTo>
                  <a:cubicBezTo>
                    <a:pt x="3081" y="3385"/>
                    <a:pt x="3041" y="3417"/>
                    <a:pt x="2992" y="3442"/>
                  </a:cubicBezTo>
                  <a:cubicBezTo>
                    <a:pt x="1073" y="4490"/>
                    <a:pt x="293" y="4994"/>
                    <a:pt x="261" y="5019"/>
                  </a:cubicBezTo>
                  <a:cubicBezTo>
                    <a:pt x="98" y="5124"/>
                    <a:pt x="0" y="5311"/>
                    <a:pt x="17" y="5506"/>
                  </a:cubicBezTo>
                  <a:cubicBezTo>
                    <a:pt x="33" y="5702"/>
                    <a:pt x="155" y="5880"/>
                    <a:pt x="334" y="5962"/>
                  </a:cubicBezTo>
                  <a:lnTo>
                    <a:pt x="3488" y="7401"/>
                  </a:lnTo>
                  <a:cubicBezTo>
                    <a:pt x="3520" y="7417"/>
                    <a:pt x="3553" y="7425"/>
                    <a:pt x="3585" y="7433"/>
                  </a:cubicBezTo>
                  <a:cubicBezTo>
                    <a:pt x="3629" y="7445"/>
                    <a:pt x="3674" y="7450"/>
                    <a:pt x="3718" y="7450"/>
                  </a:cubicBezTo>
                  <a:cubicBezTo>
                    <a:pt x="3918" y="7450"/>
                    <a:pt x="4110" y="7334"/>
                    <a:pt x="4203" y="7140"/>
                  </a:cubicBezTo>
                  <a:cubicBezTo>
                    <a:pt x="4325" y="6864"/>
                    <a:pt x="4211" y="6547"/>
                    <a:pt x="3935" y="6425"/>
                  </a:cubicBezTo>
                  <a:lnTo>
                    <a:pt x="3610" y="6271"/>
                  </a:lnTo>
                  <a:lnTo>
                    <a:pt x="1708" y="5401"/>
                  </a:lnTo>
                  <a:cubicBezTo>
                    <a:pt x="2090" y="5181"/>
                    <a:pt x="2626" y="4872"/>
                    <a:pt x="3317" y="4498"/>
                  </a:cubicBezTo>
                  <a:cubicBezTo>
                    <a:pt x="3382" y="4458"/>
                    <a:pt x="3439" y="4425"/>
                    <a:pt x="3512" y="4393"/>
                  </a:cubicBezTo>
                  <a:cubicBezTo>
                    <a:pt x="4813" y="3677"/>
                    <a:pt x="5610" y="2669"/>
                    <a:pt x="5650" y="1694"/>
                  </a:cubicBezTo>
                  <a:cubicBezTo>
                    <a:pt x="5675" y="1117"/>
                    <a:pt x="5415" y="604"/>
                    <a:pt x="4935" y="295"/>
                  </a:cubicBezTo>
                  <a:cubicBezTo>
                    <a:pt x="4610" y="83"/>
                    <a:pt x="4278" y="0"/>
                    <a:pt x="39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4"/>
            <p:cNvSpPr/>
            <p:nvPr/>
          </p:nvSpPr>
          <p:spPr>
            <a:xfrm>
              <a:off x="2492225" y="4037475"/>
              <a:ext cx="131125" cy="141300"/>
            </a:xfrm>
            <a:custGeom>
              <a:rect b="b" l="l" r="r" t="t"/>
              <a:pathLst>
                <a:path extrusionOk="0" h="5652" w="5245">
                  <a:moveTo>
                    <a:pt x="3259" y="1081"/>
                  </a:moveTo>
                  <a:cubicBezTo>
                    <a:pt x="3298" y="1081"/>
                    <a:pt x="3336" y="1085"/>
                    <a:pt x="3374" y="1092"/>
                  </a:cubicBezTo>
                  <a:cubicBezTo>
                    <a:pt x="3423" y="1101"/>
                    <a:pt x="3480" y="1125"/>
                    <a:pt x="3529" y="1149"/>
                  </a:cubicBezTo>
                  <a:cubicBezTo>
                    <a:pt x="4074" y="1442"/>
                    <a:pt x="3895" y="2442"/>
                    <a:pt x="3439" y="3271"/>
                  </a:cubicBezTo>
                  <a:cubicBezTo>
                    <a:pt x="3163" y="3791"/>
                    <a:pt x="2813" y="4190"/>
                    <a:pt x="2464" y="4409"/>
                  </a:cubicBezTo>
                  <a:cubicBezTo>
                    <a:pt x="2262" y="4535"/>
                    <a:pt x="2101" y="4573"/>
                    <a:pt x="1978" y="4573"/>
                  </a:cubicBezTo>
                  <a:cubicBezTo>
                    <a:pt x="1840" y="4573"/>
                    <a:pt x="1751" y="4525"/>
                    <a:pt x="1708" y="4499"/>
                  </a:cubicBezTo>
                  <a:cubicBezTo>
                    <a:pt x="1171" y="4206"/>
                    <a:pt x="1342" y="3214"/>
                    <a:pt x="1797" y="2377"/>
                  </a:cubicBezTo>
                  <a:cubicBezTo>
                    <a:pt x="2182" y="1683"/>
                    <a:pt x="2762" y="1081"/>
                    <a:pt x="3259" y="1081"/>
                  </a:cubicBezTo>
                  <a:close/>
                  <a:moveTo>
                    <a:pt x="3258" y="1"/>
                  </a:moveTo>
                  <a:cubicBezTo>
                    <a:pt x="2401" y="1"/>
                    <a:pt x="1503" y="672"/>
                    <a:pt x="854" y="1865"/>
                  </a:cubicBezTo>
                  <a:cubicBezTo>
                    <a:pt x="1" y="3434"/>
                    <a:pt x="131" y="4873"/>
                    <a:pt x="1188" y="5450"/>
                  </a:cubicBezTo>
                  <a:cubicBezTo>
                    <a:pt x="1342" y="5531"/>
                    <a:pt x="1505" y="5588"/>
                    <a:pt x="1667" y="5621"/>
                  </a:cubicBezTo>
                  <a:cubicBezTo>
                    <a:pt x="1769" y="5641"/>
                    <a:pt x="1873" y="5652"/>
                    <a:pt x="1978" y="5652"/>
                  </a:cubicBezTo>
                  <a:cubicBezTo>
                    <a:pt x="2325" y="5652"/>
                    <a:pt x="2684" y="5540"/>
                    <a:pt x="3033" y="5328"/>
                  </a:cubicBezTo>
                  <a:cubicBezTo>
                    <a:pt x="3545" y="5003"/>
                    <a:pt x="4017" y="4474"/>
                    <a:pt x="4391" y="3791"/>
                  </a:cubicBezTo>
                  <a:cubicBezTo>
                    <a:pt x="5244" y="2222"/>
                    <a:pt x="5106" y="775"/>
                    <a:pt x="4049" y="206"/>
                  </a:cubicBezTo>
                  <a:cubicBezTo>
                    <a:pt x="3796" y="68"/>
                    <a:pt x="3529" y="1"/>
                    <a:pt x="32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24"/>
          <p:cNvGrpSpPr/>
          <p:nvPr/>
        </p:nvGrpSpPr>
        <p:grpSpPr>
          <a:xfrm flipH="1">
            <a:off x="-1015318" y="4404152"/>
            <a:ext cx="1735341" cy="1320465"/>
            <a:chOff x="5794800" y="2218800"/>
            <a:chExt cx="1148700" cy="874075"/>
          </a:xfrm>
        </p:grpSpPr>
        <p:sp>
          <p:nvSpPr>
            <p:cNvPr id="582" name="Google Shape;582;p24"/>
            <p:cNvSpPr/>
            <p:nvPr/>
          </p:nvSpPr>
          <p:spPr>
            <a:xfrm>
              <a:off x="6733550" y="2828625"/>
              <a:ext cx="157725" cy="239675"/>
            </a:xfrm>
            <a:custGeom>
              <a:rect b="b" l="l" r="r" t="t"/>
              <a:pathLst>
                <a:path extrusionOk="0" h="9587" w="6309">
                  <a:moveTo>
                    <a:pt x="5982" y="0"/>
                  </a:moveTo>
                  <a:cubicBezTo>
                    <a:pt x="5939" y="0"/>
                    <a:pt x="5894" y="10"/>
                    <a:pt x="5853" y="29"/>
                  </a:cubicBezTo>
                  <a:cubicBezTo>
                    <a:pt x="5805" y="53"/>
                    <a:pt x="5764" y="86"/>
                    <a:pt x="5731" y="135"/>
                  </a:cubicBezTo>
                  <a:lnTo>
                    <a:pt x="81" y="9142"/>
                  </a:lnTo>
                  <a:cubicBezTo>
                    <a:pt x="0" y="9280"/>
                    <a:pt x="41" y="9459"/>
                    <a:pt x="171" y="9541"/>
                  </a:cubicBezTo>
                  <a:cubicBezTo>
                    <a:pt x="219" y="9572"/>
                    <a:pt x="272" y="9586"/>
                    <a:pt x="324" y="9586"/>
                  </a:cubicBezTo>
                  <a:cubicBezTo>
                    <a:pt x="422" y="9586"/>
                    <a:pt x="516" y="9536"/>
                    <a:pt x="569" y="9451"/>
                  </a:cubicBezTo>
                  <a:lnTo>
                    <a:pt x="6219" y="444"/>
                  </a:lnTo>
                  <a:cubicBezTo>
                    <a:pt x="6309" y="305"/>
                    <a:pt x="6268" y="135"/>
                    <a:pt x="6130" y="45"/>
                  </a:cubicBezTo>
                  <a:cubicBezTo>
                    <a:pt x="6086" y="14"/>
                    <a:pt x="6034" y="0"/>
                    <a:pt x="598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4"/>
            <p:cNvSpPr/>
            <p:nvPr/>
          </p:nvSpPr>
          <p:spPr>
            <a:xfrm>
              <a:off x="6699200" y="2813375"/>
              <a:ext cx="153450" cy="224175"/>
            </a:xfrm>
            <a:custGeom>
              <a:rect b="b" l="l" r="r" t="t"/>
              <a:pathLst>
                <a:path extrusionOk="0" h="8967" w="6138">
                  <a:moveTo>
                    <a:pt x="5813" y="1"/>
                  </a:moveTo>
                  <a:cubicBezTo>
                    <a:pt x="5768" y="1"/>
                    <a:pt x="5724" y="11"/>
                    <a:pt x="5683" y="29"/>
                  </a:cubicBezTo>
                  <a:cubicBezTo>
                    <a:pt x="5634" y="54"/>
                    <a:pt x="5601" y="86"/>
                    <a:pt x="5569" y="135"/>
                  </a:cubicBezTo>
                  <a:lnTo>
                    <a:pt x="90" y="8516"/>
                  </a:lnTo>
                  <a:cubicBezTo>
                    <a:pt x="0" y="8655"/>
                    <a:pt x="41" y="8834"/>
                    <a:pt x="171" y="8923"/>
                  </a:cubicBezTo>
                  <a:cubicBezTo>
                    <a:pt x="221" y="8952"/>
                    <a:pt x="276" y="8967"/>
                    <a:pt x="330" y="8967"/>
                  </a:cubicBezTo>
                  <a:cubicBezTo>
                    <a:pt x="426" y="8967"/>
                    <a:pt x="517" y="8922"/>
                    <a:pt x="569" y="8834"/>
                  </a:cubicBezTo>
                  <a:lnTo>
                    <a:pt x="6049" y="444"/>
                  </a:lnTo>
                  <a:cubicBezTo>
                    <a:pt x="6138" y="314"/>
                    <a:pt x="6097" y="135"/>
                    <a:pt x="5967" y="46"/>
                  </a:cubicBezTo>
                  <a:cubicBezTo>
                    <a:pt x="5919" y="15"/>
                    <a:pt x="5866" y="1"/>
                    <a:pt x="581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4"/>
            <p:cNvSpPr/>
            <p:nvPr/>
          </p:nvSpPr>
          <p:spPr>
            <a:xfrm>
              <a:off x="6671550" y="2804850"/>
              <a:ext cx="134775" cy="200400"/>
            </a:xfrm>
            <a:custGeom>
              <a:rect b="b" l="l" r="r" t="t"/>
              <a:pathLst>
                <a:path extrusionOk="0" h="8016" w="5391">
                  <a:moveTo>
                    <a:pt x="5058" y="0"/>
                  </a:moveTo>
                  <a:cubicBezTo>
                    <a:pt x="5015" y="0"/>
                    <a:pt x="4972" y="10"/>
                    <a:pt x="4935" y="29"/>
                  </a:cubicBezTo>
                  <a:cubicBezTo>
                    <a:pt x="4886" y="53"/>
                    <a:pt x="4846" y="86"/>
                    <a:pt x="4813" y="135"/>
                  </a:cubicBezTo>
                  <a:lnTo>
                    <a:pt x="90" y="7573"/>
                  </a:lnTo>
                  <a:cubicBezTo>
                    <a:pt x="1" y="7711"/>
                    <a:pt x="41" y="7882"/>
                    <a:pt x="171" y="7971"/>
                  </a:cubicBezTo>
                  <a:cubicBezTo>
                    <a:pt x="221" y="8001"/>
                    <a:pt x="277" y="8015"/>
                    <a:pt x="331" y="8015"/>
                  </a:cubicBezTo>
                  <a:cubicBezTo>
                    <a:pt x="426" y="8015"/>
                    <a:pt x="518" y="7970"/>
                    <a:pt x="570" y="7882"/>
                  </a:cubicBezTo>
                  <a:lnTo>
                    <a:pt x="5301" y="444"/>
                  </a:lnTo>
                  <a:cubicBezTo>
                    <a:pt x="5390" y="305"/>
                    <a:pt x="5350" y="135"/>
                    <a:pt x="5212" y="45"/>
                  </a:cubicBezTo>
                  <a:cubicBezTo>
                    <a:pt x="5163" y="14"/>
                    <a:pt x="5110" y="0"/>
                    <a:pt x="50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4"/>
            <p:cNvSpPr/>
            <p:nvPr/>
          </p:nvSpPr>
          <p:spPr>
            <a:xfrm>
              <a:off x="6644325" y="2801675"/>
              <a:ext cx="113225" cy="162625"/>
            </a:xfrm>
            <a:custGeom>
              <a:rect b="b" l="l" r="r" t="t"/>
              <a:pathLst>
                <a:path extrusionOk="0" h="6505" w="4529">
                  <a:moveTo>
                    <a:pt x="4191" y="0"/>
                  </a:moveTo>
                  <a:cubicBezTo>
                    <a:pt x="4150" y="0"/>
                    <a:pt x="4110" y="9"/>
                    <a:pt x="4073" y="26"/>
                  </a:cubicBezTo>
                  <a:cubicBezTo>
                    <a:pt x="4032" y="50"/>
                    <a:pt x="3992" y="83"/>
                    <a:pt x="3959" y="132"/>
                  </a:cubicBezTo>
                  <a:lnTo>
                    <a:pt x="90" y="6058"/>
                  </a:lnTo>
                  <a:cubicBezTo>
                    <a:pt x="0" y="6188"/>
                    <a:pt x="41" y="6367"/>
                    <a:pt x="171" y="6456"/>
                  </a:cubicBezTo>
                  <a:cubicBezTo>
                    <a:pt x="218" y="6489"/>
                    <a:pt x="272" y="6504"/>
                    <a:pt x="326" y="6504"/>
                  </a:cubicBezTo>
                  <a:cubicBezTo>
                    <a:pt x="420" y="6504"/>
                    <a:pt x="512" y="6458"/>
                    <a:pt x="569" y="6375"/>
                  </a:cubicBezTo>
                  <a:lnTo>
                    <a:pt x="4439" y="449"/>
                  </a:lnTo>
                  <a:cubicBezTo>
                    <a:pt x="4528" y="310"/>
                    <a:pt x="4496" y="132"/>
                    <a:pt x="4358" y="50"/>
                  </a:cubicBezTo>
                  <a:cubicBezTo>
                    <a:pt x="4305" y="17"/>
                    <a:pt x="4248" y="0"/>
                    <a:pt x="419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4"/>
            <p:cNvSpPr/>
            <p:nvPr/>
          </p:nvSpPr>
          <p:spPr>
            <a:xfrm>
              <a:off x="6627850" y="2805850"/>
              <a:ext cx="79100" cy="117425"/>
            </a:xfrm>
            <a:custGeom>
              <a:rect b="b" l="l" r="r" t="t"/>
              <a:pathLst>
                <a:path extrusionOk="0" h="4697" w="3164">
                  <a:moveTo>
                    <a:pt x="2837" y="0"/>
                  </a:moveTo>
                  <a:cubicBezTo>
                    <a:pt x="2791" y="0"/>
                    <a:pt x="2747" y="10"/>
                    <a:pt x="2708" y="30"/>
                  </a:cubicBezTo>
                  <a:cubicBezTo>
                    <a:pt x="2659" y="54"/>
                    <a:pt x="2618" y="86"/>
                    <a:pt x="2586" y="135"/>
                  </a:cubicBezTo>
                  <a:lnTo>
                    <a:pt x="82" y="4257"/>
                  </a:lnTo>
                  <a:cubicBezTo>
                    <a:pt x="1" y="4395"/>
                    <a:pt x="41" y="4574"/>
                    <a:pt x="180" y="4655"/>
                  </a:cubicBezTo>
                  <a:cubicBezTo>
                    <a:pt x="227" y="4683"/>
                    <a:pt x="279" y="4697"/>
                    <a:pt x="330" y="4697"/>
                  </a:cubicBezTo>
                  <a:cubicBezTo>
                    <a:pt x="426" y="4697"/>
                    <a:pt x="519" y="4648"/>
                    <a:pt x="578" y="4558"/>
                  </a:cubicBezTo>
                  <a:lnTo>
                    <a:pt x="3082" y="436"/>
                  </a:lnTo>
                  <a:cubicBezTo>
                    <a:pt x="3163" y="298"/>
                    <a:pt x="3114" y="119"/>
                    <a:pt x="2984" y="38"/>
                  </a:cubicBezTo>
                  <a:cubicBezTo>
                    <a:pt x="2938" y="12"/>
                    <a:pt x="2886" y="0"/>
                    <a:pt x="283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4"/>
            <p:cNvSpPr/>
            <p:nvPr/>
          </p:nvSpPr>
          <p:spPr>
            <a:xfrm>
              <a:off x="6503675" y="2728450"/>
              <a:ext cx="87425" cy="115375"/>
            </a:xfrm>
            <a:custGeom>
              <a:rect b="b" l="l" r="r" t="t"/>
              <a:pathLst>
                <a:path extrusionOk="0" h="4615" w="3497">
                  <a:moveTo>
                    <a:pt x="3170" y="0"/>
                  </a:moveTo>
                  <a:cubicBezTo>
                    <a:pt x="3125" y="0"/>
                    <a:pt x="3081" y="10"/>
                    <a:pt x="3041" y="28"/>
                  </a:cubicBezTo>
                  <a:cubicBezTo>
                    <a:pt x="3000" y="53"/>
                    <a:pt x="2960" y="85"/>
                    <a:pt x="2927" y="126"/>
                  </a:cubicBezTo>
                  <a:lnTo>
                    <a:pt x="90" y="4158"/>
                  </a:lnTo>
                  <a:cubicBezTo>
                    <a:pt x="1" y="4288"/>
                    <a:pt x="33" y="4467"/>
                    <a:pt x="163" y="4564"/>
                  </a:cubicBezTo>
                  <a:cubicBezTo>
                    <a:pt x="213" y="4599"/>
                    <a:pt x="270" y="4615"/>
                    <a:pt x="326" y="4615"/>
                  </a:cubicBezTo>
                  <a:cubicBezTo>
                    <a:pt x="417" y="4615"/>
                    <a:pt x="506" y="4572"/>
                    <a:pt x="562" y="4491"/>
                  </a:cubicBezTo>
                  <a:lnTo>
                    <a:pt x="3399" y="459"/>
                  </a:lnTo>
                  <a:cubicBezTo>
                    <a:pt x="3496" y="329"/>
                    <a:pt x="3464" y="142"/>
                    <a:pt x="3334" y="53"/>
                  </a:cubicBezTo>
                  <a:cubicBezTo>
                    <a:pt x="3284" y="16"/>
                    <a:pt x="3226" y="0"/>
                    <a:pt x="317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4"/>
            <p:cNvSpPr/>
            <p:nvPr/>
          </p:nvSpPr>
          <p:spPr>
            <a:xfrm>
              <a:off x="6452050" y="2678025"/>
              <a:ext cx="117500" cy="163300"/>
            </a:xfrm>
            <a:custGeom>
              <a:rect b="b" l="l" r="r" t="t"/>
              <a:pathLst>
                <a:path extrusionOk="0" h="6532" w="4700">
                  <a:moveTo>
                    <a:pt x="4378" y="0"/>
                  </a:moveTo>
                  <a:cubicBezTo>
                    <a:pt x="4331" y="0"/>
                    <a:pt x="4285" y="11"/>
                    <a:pt x="4244" y="29"/>
                  </a:cubicBezTo>
                  <a:cubicBezTo>
                    <a:pt x="4204" y="54"/>
                    <a:pt x="4163" y="86"/>
                    <a:pt x="4131" y="127"/>
                  </a:cubicBezTo>
                  <a:lnTo>
                    <a:pt x="90" y="6077"/>
                  </a:lnTo>
                  <a:cubicBezTo>
                    <a:pt x="1" y="6216"/>
                    <a:pt x="33" y="6395"/>
                    <a:pt x="163" y="6484"/>
                  </a:cubicBezTo>
                  <a:cubicBezTo>
                    <a:pt x="211" y="6517"/>
                    <a:pt x="265" y="6532"/>
                    <a:pt x="318" y="6532"/>
                  </a:cubicBezTo>
                  <a:cubicBezTo>
                    <a:pt x="412" y="6532"/>
                    <a:pt x="505" y="6485"/>
                    <a:pt x="562" y="6403"/>
                  </a:cubicBezTo>
                  <a:lnTo>
                    <a:pt x="4610" y="452"/>
                  </a:lnTo>
                  <a:cubicBezTo>
                    <a:pt x="4700" y="322"/>
                    <a:pt x="4667" y="135"/>
                    <a:pt x="4537" y="45"/>
                  </a:cubicBezTo>
                  <a:cubicBezTo>
                    <a:pt x="4489" y="15"/>
                    <a:pt x="4433" y="0"/>
                    <a:pt x="437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4"/>
            <p:cNvSpPr/>
            <p:nvPr/>
          </p:nvSpPr>
          <p:spPr>
            <a:xfrm>
              <a:off x="6400425" y="2630800"/>
              <a:ext cx="137825" cy="199350"/>
            </a:xfrm>
            <a:custGeom>
              <a:rect b="b" l="l" r="r" t="t"/>
              <a:pathLst>
                <a:path extrusionOk="0" h="7974" w="5513">
                  <a:moveTo>
                    <a:pt x="5186" y="0"/>
                  </a:moveTo>
                  <a:cubicBezTo>
                    <a:pt x="5141" y="0"/>
                    <a:pt x="5097" y="11"/>
                    <a:pt x="5057" y="32"/>
                  </a:cubicBezTo>
                  <a:cubicBezTo>
                    <a:pt x="5017" y="48"/>
                    <a:pt x="4976" y="81"/>
                    <a:pt x="4944" y="130"/>
                  </a:cubicBezTo>
                  <a:lnTo>
                    <a:pt x="90" y="7527"/>
                  </a:lnTo>
                  <a:cubicBezTo>
                    <a:pt x="1" y="7658"/>
                    <a:pt x="42" y="7836"/>
                    <a:pt x="172" y="7926"/>
                  </a:cubicBezTo>
                  <a:cubicBezTo>
                    <a:pt x="222" y="7958"/>
                    <a:pt x="278" y="7974"/>
                    <a:pt x="333" y="7974"/>
                  </a:cubicBezTo>
                  <a:cubicBezTo>
                    <a:pt x="428" y="7974"/>
                    <a:pt x="521" y="7927"/>
                    <a:pt x="578" y="7845"/>
                  </a:cubicBezTo>
                  <a:lnTo>
                    <a:pt x="5431" y="447"/>
                  </a:lnTo>
                  <a:cubicBezTo>
                    <a:pt x="5513" y="317"/>
                    <a:pt x="5480" y="138"/>
                    <a:pt x="5342" y="48"/>
                  </a:cubicBezTo>
                  <a:cubicBezTo>
                    <a:pt x="5297" y="17"/>
                    <a:pt x="5241" y="0"/>
                    <a:pt x="518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4"/>
            <p:cNvSpPr/>
            <p:nvPr/>
          </p:nvSpPr>
          <p:spPr>
            <a:xfrm>
              <a:off x="6356950" y="2595100"/>
              <a:ext cx="151025" cy="221450"/>
            </a:xfrm>
            <a:custGeom>
              <a:rect b="b" l="l" r="r" t="t"/>
              <a:pathLst>
                <a:path extrusionOk="0" h="8858" w="6041">
                  <a:moveTo>
                    <a:pt x="5715" y="1"/>
                  </a:moveTo>
                  <a:cubicBezTo>
                    <a:pt x="5670" y="1"/>
                    <a:pt x="5626" y="11"/>
                    <a:pt x="5585" y="29"/>
                  </a:cubicBezTo>
                  <a:cubicBezTo>
                    <a:pt x="5536" y="54"/>
                    <a:pt x="5496" y="86"/>
                    <a:pt x="5471" y="135"/>
                  </a:cubicBezTo>
                  <a:lnTo>
                    <a:pt x="82" y="8411"/>
                  </a:lnTo>
                  <a:cubicBezTo>
                    <a:pt x="0" y="8549"/>
                    <a:pt x="33" y="8728"/>
                    <a:pt x="171" y="8809"/>
                  </a:cubicBezTo>
                  <a:cubicBezTo>
                    <a:pt x="218" y="8842"/>
                    <a:pt x="272" y="8857"/>
                    <a:pt x="326" y="8857"/>
                  </a:cubicBezTo>
                  <a:cubicBezTo>
                    <a:pt x="420" y="8857"/>
                    <a:pt x="512" y="8811"/>
                    <a:pt x="569" y="8728"/>
                  </a:cubicBezTo>
                  <a:lnTo>
                    <a:pt x="5951" y="444"/>
                  </a:lnTo>
                  <a:cubicBezTo>
                    <a:pt x="6040" y="314"/>
                    <a:pt x="6000" y="135"/>
                    <a:pt x="5870" y="46"/>
                  </a:cubicBezTo>
                  <a:cubicBezTo>
                    <a:pt x="5821" y="15"/>
                    <a:pt x="5768" y="1"/>
                    <a:pt x="5715"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4"/>
            <p:cNvSpPr/>
            <p:nvPr/>
          </p:nvSpPr>
          <p:spPr>
            <a:xfrm>
              <a:off x="6317725" y="2565850"/>
              <a:ext cx="158550" cy="229150"/>
            </a:xfrm>
            <a:custGeom>
              <a:rect b="b" l="l" r="r" t="t"/>
              <a:pathLst>
                <a:path extrusionOk="0" h="9166" w="6342">
                  <a:moveTo>
                    <a:pt x="6016" y="0"/>
                  </a:moveTo>
                  <a:cubicBezTo>
                    <a:pt x="5971" y="0"/>
                    <a:pt x="5927" y="10"/>
                    <a:pt x="5886" y="29"/>
                  </a:cubicBezTo>
                  <a:cubicBezTo>
                    <a:pt x="5837" y="53"/>
                    <a:pt x="5797" y="86"/>
                    <a:pt x="5772" y="126"/>
                  </a:cubicBezTo>
                  <a:lnTo>
                    <a:pt x="90" y="8719"/>
                  </a:lnTo>
                  <a:cubicBezTo>
                    <a:pt x="0" y="8849"/>
                    <a:pt x="33" y="9028"/>
                    <a:pt x="171" y="9117"/>
                  </a:cubicBezTo>
                  <a:cubicBezTo>
                    <a:pt x="218" y="9150"/>
                    <a:pt x="272" y="9165"/>
                    <a:pt x="326" y="9165"/>
                  </a:cubicBezTo>
                  <a:cubicBezTo>
                    <a:pt x="420" y="9165"/>
                    <a:pt x="512" y="9119"/>
                    <a:pt x="569" y="9036"/>
                  </a:cubicBezTo>
                  <a:lnTo>
                    <a:pt x="6252" y="443"/>
                  </a:lnTo>
                  <a:cubicBezTo>
                    <a:pt x="6341" y="313"/>
                    <a:pt x="6301" y="134"/>
                    <a:pt x="6170" y="45"/>
                  </a:cubicBezTo>
                  <a:cubicBezTo>
                    <a:pt x="6122" y="14"/>
                    <a:pt x="6069" y="0"/>
                    <a:pt x="60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4"/>
            <p:cNvSpPr/>
            <p:nvPr/>
          </p:nvSpPr>
          <p:spPr>
            <a:xfrm>
              <a:off x="6279300" y="2540150"/>
              <a:ext cx="154900" cy="227825"/>
            </a:xfrm>
            <a:custGeom>
              <a:rect b="b" l="l" r="r" t="t"/>
              <a:pathLst>
                <a:path extrusionOk="0" h="9113" w="6196">
                  <a:moveTo>
                    <a:pt x="5862" y="0"/>
                  </a:moveTo>
                  <a:cubicBezTo>
                    <a:pt x="5818" y="0"/>
                    <a:pt x="5776" y="11"/>
                    <a:pt x="5740" y="32"/>
                  </a:cubicBezTo>
                  <a:cubicBezTo>
                    <a:pt x="5691" y="49"/>
                    <a:pt x="5651" y="89"/>
                    <a:pt x="5618" y="130"/>
                  </a:cubicBezTo>
                  <a:lnTo>
                    <a:pt x="90" y="8666"/>
                  </a:lnTo>
                  <a:cubicBezTo>
                    <a:pt x="1" y="8804"/>
                    <a:pt x="41" y="8983"/>
                    <a:pt x="180" y="9064"/>
                  </a:cubicBezTo>
                  <a:cubicBezTo>
                    <a:pt x="227" y="9097"/>
                    <a:pt x="281" y="9112"/>
                    <a:pt x="335" y="9112"/>
                  </a:cubicBezTo>
                  <a:cubicBezTo>
                    <a:pt x="428" y="9112"/>
                    <a:pt x="521" y="9066"/>
                    <a:pt x="578" y="8983"/>
                  </a:cubicBezTo>
                  <a:lnTo>
                    <a:pt x="6106" y="447"/>
                  </a:lnTo>
                  <a:cubicBezTo>
                    <a:pt x="6195" y="317"/>
                    <a:pt x="6155" y="138"/>
                    <a:pt x="6017" y="49"/>
                  </a:cubicBezTo>
                  <a:cubicBezTo>
                    <a:pt x="5971" y="17"/>
                    <a:pt x="5916" y="0"/>
                    <a:pt x="586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p:nvPr/>
          </p:nvSpPr>
          <p:spPr>
            <a:xfrm>
              <a:off x="6245975" y="2521725"/>
              <a:ext cx="149600" cy="216975"/>
            </a:xfrm>
            <a:custGeom>
              <a:rect b="b" l="l" r="r" t="t"/>
              <a:pathLst>
                <a:path extrusionOk="0" h="8679" w="5984">
                  <a:moveTo>
                    <a:pt x="5659" y="1"/>
                  </a:moveTo>
                  <a:cubicBezTo>
                    <a:pt x="5614" y="1"/>
                    <a:pt x="5570" y="11"/>
                    <a:pt x="5529" y="30"/>
                  </a:cubicBezTo>
                  <a:cubicBezTo>
                    <a:pt x="5480" y="54"/>
                    <a:pt x="5439" y="87"/>
                    <a:pt x="5415" y="127"/>
                  </a:cubicBezTo>
                  <a:lnTo>
                    <a:pt x="90" y="8232"/>
                  </a:lnTo>
                  <a:cubicBezTo>
                    <a:pt x="1" y="8362"/>
                    <a:pt x="33" y="8541"/>
                    <a:pt x="171" y="8631"/>
                  </a:cubicBezTo>
                  <a:cubicBezTo>
                    <a:pt x="219" y="8663"/>
                    <a:pt x="273" y="8678"/>
                    <a:pt x="326" y="8678"/>
                  </a:cubicBezTo>
                  <a:cubicBezTo>
                    <a:pt x="420" y="8678"/>
                    <a:pt x="513" y="8632"/>
                    <a:pt x="570" y="8549"/>
                  </a:cubicBezTo>
                  <a:lnTo>
                    <a:pt x="5894" y="444"/>
                  </a:lnTo>
                  <a:cubicBezTo>
                    <a:pt x="5984" y="314"/>
                    <a:pt x="5943" y="135"/>
                    <a:pt x="5813" y="46"/>
                  </a:cubicBezTo>
                  <a:cubicBezTo>
                    <a:pt x="5765" y="15"/>
                    <a:pt x="5711" y="1"/>
                    <a:pt x="565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4"/>
            <p:cNvSpPr/>
            <p:nvPr/>
          </p:nvSpPr>
          <p:spPr>
            <a:xfrm>
              <a:off x="6214475" y="2504975"/>
              <a:ext cx="132950" cy="193475"/>
            </a:xfrm>
            <a:custGeom>
              <a:rect b="b" l="l" r="r" t="t"/>
              <a:pathLst>
                <a:path extrusionOk="0" h="7739" w="5318">
                  <a:moveTo>
                    <a:pt x="4983" y="1"/>
                  </a:moveTo>
                  <a:cubicBezTo>
                    <a:pt x="4940" y="1"/>
                    <a:pt x="4898" y="11"/>
                    <a:pt x="4862" y="33"/>
                  </a:cubicBezTo>
                  <a:cubicBezTo>
                    <a:pt x="4813" y="49"/>
                    <a:pt x="4772" y="90"/>
                    <a:pt x="4740" y="131"/>
                  </a:cubicBezTo>
                  <a:lnTo>
                    <a:pt x="90" y="7293"/>
                  </a:lnTo>
                  <a:cubicBezTo>
                    <a:pt x="0" y="7423"/>
                    <a:pt x="41" y="7602"/>
                    <a:pt x="179" y="7691"/>
                  </a:cubicBezTo>
                  <a:cubicBezTo>
                    <a:pt x="226" y="7723"/>
                    <a:pt x="279" y="7738"/>
                    <a:pt x="332" y="7738"/>
                  </a:cubicBezTo>
                  <a:cubicBezTo>
                    <a:pt x="427" y="7738"/>
                    <a:pt x="520" y="7690"/>
                    <a:pt x="578" y="7602"/>
                  </a:cubicBezTo>
                  <a:lnTo>
                    <a:pt x="5228" y="448"/>
                  </a:lnTo>
                  <a:cubicBezTo>
                    <a:pt x="5317" y="309"/>
                    <a:pt x="5276" y="131"/>
                    <a:pt x="5138" y="49"/>
                  </a:cubicBezTo>
                  <a:cubicBezTo>
                    <a:pt x="5093" y="18"/>
                    <a:pt x="5038" y="1"/>
                    <a:pt x="498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4"/>
            <p:cNvSpPr/>
            <p:nvPr/>
          </p:nvSpPr>
          <p:spPr>
            <a:xfrm>
              <a:off x="6189475" y="2497775"/>
              <a:ext cx="112425" cy="156850"/>
            </a:xfrm>
            <a:custGeom>
              <a:rect b="b" l="l" r="r" t="t"/>
              <a:pathLst>
                <a:path extrusionOk="0" h="6274" w="4497">
                  <a:moveTo>
                    <a:pt x="4166" y="0"/>
                  </a:moveTo>
                  <a:cubicBezTo>
                    <a:pt x="4123" y="0"/>
                    <a:pt x="4080" y="10"/>
                    <a:pt x="4041" y="28"/>
                  </a:cubicBezTo>
                  <a:cubicBezTo>
                    <a:pt x="3992" y="53"/>
                    <a:pt x="3951" y="85"/>
                    <a:pt x="3927" y="126"/>
                  </a:cubicBezTo>
                  <a:lnTo>
                    <a:pt x="90" y="5825"/>
                  </a:lnTo>
                  <a:cubicBezTo>
                    <a:pt x="1" y="5955"/>
                    <a:pt x="33" y="6134"/>
                    <a:pt x="163" y="6223"/>
                  </a:cubicBezTo>
                  <a:cubicBezTo>
                    <a:pt x="216" y="6257"/>
                    <a:pt x="274" y="6273"/>
                    <a:pt x="332" y="6273"/>
                  </a:cubicBezTo>
                  <a:cubicBezTo>
                    <a:pt x="425" y="6273"/>
                    <a:pt x="514" y="6230"/>
                    <a:pt x="570" y="6150"/>
                  </a:cubicBezTo>
                  <a:lnTo>
                    <a:pt x="4407" y="451"/>
                  </a:lnTo>
                  <a:cubicBezTo>
                    <a:pt x="4496" y="321"/>
                    <a:pt x="4455" y="142"/>
                    <a:pt x="4325" y="53"/>
                  </a:cubicBezTo>
                  <a:cubicBezTo>
                    <a:pt x="4275" y="16"/>
                    <a:pt x="4220" y="0"/>
                    <a:pt x="416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p:nvPr/>
          </p:nvSpPr>
          <p:spPr>
            <a:xfrm>
              <a:off x="6170375" y="2499775"/>
              <a:ext cx="70950" cy="96875"/>
            </a:xfrm>
            <a:custGeom>
              <a:rect b="b" l="l" r="r" t="t"/>
              <a:pathLst>
                <a:path extrusionOk="0" h="3875" w="2838">
                  <a:moveTo>
                    <a:pt x="2516" y="1"/>
                  </a:moveTo>
                  <a:cubicBezTo>
                    <a:pt x="2469" y="1"/>
                    <a:pt x="2423" y="11"/>
                    <a:pt x="2382" y="30"/>
                  </a:cubicBezTo>
                  <a:cubicBezTo>
                    <a:pt x="2342" y="54"/>
                    <a:pt x="2301" y="87"/>
                    <a:pt x="2268" y="127"/>
                  </a:cubicBezTo>
                  <a:lnTo>
                    <a:pt x="82" y="3428"/>
                  </a:lnTo>
                  <a:cubicBezTo>
                    <a:pt x="0" y="3558"/>
                    <a:pt x="33" y="3737"/>
                    <a:pt x="163" y="3826"/>
                  </a:cubicBezTo>
                  <a:cubicBezTo>
                    <a:pt x="213" y="3859"/>
                    <a:pt x="269" y="3874"/>
                    <a:pt x="324" y="3874"/>
                  </a:cubicBezTo>
                  <a:cubicBezTo>
                    <a:pt x="420" y="3874"/>
                    <a:pt x="513" y="3827"/>
                    <a:pt x="569" y="3745"/>
                  </a:cubicBezTo>
                  <a:lnTo>
                    <a:pt x="2756" y="452"/>
                  </a:lnTo>
                  <a:cubicBezTo>
                    <a:pt x="2838" y="314"/>
                    <a:pt x="2805" y="135"/>
                    <a:pt x="2675" y="46"/>
                  </a:cubicBezTo>
                  <a:cubicBezTo>
                    <a:pt x="2627" y="15"/>
                    <a:pt x="2571" y="1"/>
                    <a:pt x="251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4"/>
            <p:cNvSpPr/>
            <p:nvPr/>
          </p:nvSpPr>
          <p:spPr>
            <a:xfrm>
              <a:off x="6077900" y="2442075"/>
              <a:ext cx="71150" cy="97750"/>
            </a:xfrm>
            <a:custGeom>
              <a:rect b="b" l="l" r="r" t="t"/>
              <a:pathLst>
                <a:path extrusionOk="0" h="3910" w="2846">
                  <a:moveTo>
                    <a:pt x="2523" y="0"/>
                  </a:moveTo>
                  <a:cubicBezTo>
                    <a:pt x="2478" y="0"/>
                    <a:pt x="2432" y="10"/>
                    <a:pt x="2391" y="29"/>
                  </a:cubicBezTo>
                  <a:cubicBezTo>
                    <a:pt x="2350" y="53"/>
                    <a:pt x="2309" y="86"/>
                    <a:pt x="2277" y="126"/>
                  </a:cubicBezTo>
                  <a:lnTo>
                    <a:pt x="90" y="3460"/>
                  </a:lnTo>
                  <a:cubicBezTo>
                    <a:pt x="0" y="3598"/>
                    <a:pt x="41" y="3777"/>
                    <a:pt x="171" y="3866"/>
                  </a:cubicBezTo>
                  <a:cubicBezTo>
                    <a:pt x="221" y="3895"/>
                    <a:pt x="277" y="3910"/>
                    <a:pt x="331" y="3910"/>
                  </a:cubicBezTo>
                  <a:cubicBezTo>
                    <a:pt x="427" y="3910"/>
                    <a:pt x="521" y="3865"/>
                    <a:pt x="578" y="3777"/>
                  </a:cubicBezTo>
                  <a:lnTo>
                    <a:pt x="2764" y="443"/>
                  </a:lnTo>
                  <a:cubicBezTo>
                    <a:pt x="2846" y="313"/>
                    <a:pt x="2813" y="135"/>
                    <a:pt x="2675" y="45"/>
                  </a:cubicBezTo>
                  <a:cubicBezTo>
                    <a:pt x="2631" y="14"/>
                    <a:pt x="2577" y="0"/>
                    <a:pt x="25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4"/>
            <p:cNvSpPr/>
            <p:nvPr/>
          </p:nvSpPr>
          <p:spPr>
            <a:xfrm>
              <a:off x="6019375" y="2390450"/>
              <a:ext cx="113625" cy="157050"/>
            </a:xfrm>
            <a:custGeom>
              <a:rect b="b" l="l" r="r" t="t"/>
              <a:pathLst>
                <a:path extrusionOk="0" h="6282" w="4545">
                  <a:moveTo>
                    <a:pt x="4223" y="0"/>
                  </a:moveTo>
                  <a:cubicBezTo>
                    <a:pt x="4176" y="0"/>
                    <a:pt x="4130" y="10"/>
                    <a:pt x="4089" y="29"/>
                  </a:cubicBezTo>
                  <a:cubicBezTo>
                    <a:pt x="4049" y="45"/>
                    <a:pt x="4008" y="78"/>
                    <a:pt x="3984" y="127"/>
                  </a:cubicBezTo>
                  <a:lnTo>
                    <a:pt x="90" y="5825"/>
                  </a:lnTo>
                  <a:cubicBezTo>
                    <a:pt x="0" y="5964"/>
                    <a:pt x="33" y="6142"/>
                    <a:pt x="163" y="6232"/>
                  </a:cubicBezTo>
                  <a:cubicBezTo>
                    <a:pt x="212" y="6265"/>
                    <a:pt x="269" y="6282"/>
                    <a:pt x="325" y="6282"/>
                  </a:cubicBezTo>
                  <a:cubicBezTo>
                    <a:pt x="420" y="6282"/>
                    <a:pt x="513" y="6237"/>
                    <a:pt x="569" y="6150"/>
                  </a:cubicBezTo>
                  <a:lnTo>
                    <a:pt x="4455" y="452"/>
                  </a:lnTo>
                  <a:cubicBezTo>
                    <a:pt x="4545" y="322"/>
                    <a:pt x="4512" y="143"/>
                    <a:pt x="4382" y="45"/>
                  </a:cubicBezTo>
                  <a:cubicBezTo>
                    <a:pt x="4334" y="14"/>
                    <a:pt x="4278" y="0"/>
                    <a:pt x="42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4"/>
            <p:cNvSpPr/>
            <p:nvPr/>
          </p:nvSpPr>
          <p:spPr>
            <a:xfrm>
              <a:off x="5960225" y="2334750"/>
              <a:ext cx="149800" cy="215150"/>
            </a:xfrm>
            <a:custGeom>
              <a:rect b="b" l="l" r="r" t="t"/>
              <a:pathLst>
                <a:path extrusionOk="0" h="8606" w="5992">
                  <a:moveTo>
                    <a:pt x="5669" y="1"/>
                  </a:moveTo>
                  <a:cubicBezTo>
                    <a:pt x="5624" y="1"/>
                    <a:pt x="5578" y="11"/>
                    <a:pt x="5537" y="30"/>
                  </a:cubicBezTo>
                  <a:cubicBezTo>
                    <a:pt x="5496" y="54"/>
                    <a:pt x="5455" y="86"/>
                    <a:pt x="5423" y="127"/>
                  </a:cubicBezTo>
                  <a:lnTo>
                    <a:pt x="82" y="8159"/>
                  </a:lnTo>
                  <a:cubicBezTo>
                    <a:pt x="1" y="8289"/>
                    <a:pt x="33" y="8468"/>
                    <a:pt x="163" y="8557"/>
                  </a:cubicBezTo>
                  <a:cubicBezTo>
                    <a:pt x="214" y="8590"/>
                    <a:pt x="269" y="8605"/>
                    <a:pt x="324" y="8605"/>
                  </a:cubicBezTo>
                  <a:cubicBezTo>
                    <a:pt x="420" y="8605"/>
                    <a:pt x="513" y="8559"/>
                    <a:pt x="570" y="8476"/>
                  </a:cubicBezTo>
                  <a:lnTo>
                    <a:pt x="5903" y="444"/>
                  </a:lnTo>
                  <a:cubicBezTo>
                    <a:pt x="5992" y="314"/>
                    <a:pt x="5959" y="135"/>
                    <a:pt x="5821" y="46"/>
                  </a:cubicBezTo>
                  <a:cubicBezTo>
                    <a:pt x="5777" y="15"/>
                    <a:pt x="5724" y="1"/>
                    <a:pt x="566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4"/>
            <p:cNvSpPr/>
            <p:nvPr/>
          </p:nvSpPr>
          <p:spPr>
            <a:xfrm>
              <a:off x="5911050" y="2294100"/>
              <a:ext cx="171550" cy="251325"/>
            </a:xfrm>
            <a:custGeom>
              <a:rect b="b" l="l" r="r" t="t"/>
              <a:pathLst>
                <a:path extrusionOk="0" h="10053" w="6862">
                  <a:moveTo>
                    <a:pt x="6536" y="1"/>
                  </a:moveTo>
                  <a:cubicBezTo>
                    <a:pt x="6492" y="1"/>
                    <a:pt x="6447" y="11"/>
                    <a:pt x="6406" y="30"/>
                  </a:cubicBezTo>
                  <a:cubicBezTo>
                    <a:pt x="6357" y="54"/>
                    <a:pt x="6317" y="87"/>
                    <a:pt x="6292" y="135"/>
                  </a:cubicBezTo>
                  <a:lnTo>
                    <a:pt x="82" y="9606"/>
                  </a:lnTo>
                  <a:cubicBezTo>
                    <a:pt x="0" y="9736"/>
                    <a:pt x="33" y="9915"/>
                    <a:pt x="171" y="10004"/>
                  </a:cubicBezTo>
                  <a:cubicBezTo>
                    <a:pt x="218" y="10037"/>
                    <a:pt x="272" y="10052"/>
                    <a:pt x="326" y="10052"/>
                  </a:cubicBezTo>
                  <a:cubicBezTo>
                    <a:pt x="420" y="10052"/>
                    <a:pt x="512" y="10006"/>
                    <a:pt x="569" y="9923"/>
                  </a:cubicBezTo>
                  <a:lnTo>
                    <a:pt x="6772" y="452"/>
                  </a:lnTo>
                  <a:cubicBezTo>
                    <a:pt x="6861" y="314"/>
                    <a:pt x="6821" y="135"/>
                    <a:pt x="6691" y="46"/>
                  </a:cubicBezTo>
                  <a:cubicBezTo>
                    <a:pt x="6642" y="15"/>
                    <a:pt x="6589" y="1"/>
                    <a:pt x="653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4"/>
            <p:cNvSpPr/>
            <p:nvPr/>
          </p:nvSpPr>
          <p:spPr>
            <a:xfrm>
              <a:off x="5859625" y="2255000"/>
              <a:ext cx="185175" cy="276200"/>
            </a:xfrm>
            <a:custGeom>
              <a:rect b="b" l="l" r="r" t="t"/>
              <a:pathLst>
                <a:path extrusionOk="0" h="11048" w="7407">
                  <a:moveTo>
                    <a:pt x="7077" y="1"/>
                  </a:moveTo>
                  <a:cubicBezTo>
                    <a:pt x="7033" y="1"/>
                    <a:pt x="6991" y="11"/>
                    <a:pt x="6951" y="33"/>
                  </a:cubicBezTo>
                  <a:cubicBezTo>
                    <a:pt x="6902" y="49"/>
                    <a:pt x="6862" y="90"/>
                    <a:pt x="6837" y="130"/>
                  </a:cubicBezTo>
                  <a:lnTo>
                    <a:pt x="82" y="10601"/>
                  </a:lnTo>
                  <a:cubicBezTo>
                    <a:pt x="0" y="10739"/>
                    <a:pt x="33" y="10918"/>
                    <a:pt x="171" y="10999"/>
                  </a:cubicBezTo>
                  <a:cubicBezTo>
                    <a:pt x="219" y="11032"/>
                    <a:pt x="272" y="11047"/>
                    <a:pt x="326" y="11047"/>
                  </a:cubicBezTo>
                  <a:cubicBezTo>
                    <a:pt x="420" y="11047"/>
                    <a:pt x="513" y="11001"/>
                    <a:pt x="570" y="10918"/>
                  </a:cubicBezTo>
                  <a:lnTo>
                    <a:pt x="7317" y="447"/>
                  </a:lnTo>
                  <a:cubicBezTo>
                    <a:pt x="7406" y="309"/>
                    <a:pt x="7366" y="130"/>
                    <a:pt x="7236" y="49"/>
                  </a:cubicBezTo>
                  <a:cubicBezTo>
                    <a:pt x="7186" y="17"/>
                    <a:pt x="7131" y="1"/>
                    <a:pt x="707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4"/>
            <p:cNvSpPr/>
            <p:nvPr/>
          </p:nvSpPr>
          <p:spPr>
            <a:xfrm>
              <a:off x="5794800" y="2488100"/>
              <a:ext cx="987950" cy="604775"/>
            </a:xfrm>
            <a:custGeom>
              <a:rect b="b" l="l" r="r" t="t"/>
              <a:pathLst>
                <a:path extrusionOk="0" h="24191" w="39518">
                  <a:moveTo>
                    <a:pt x="327" y="1"/>
                  </a:moveTo>
                  <a:cubicBezTo>
                    <a:pt x="283" y="1"/>
                    <a:pt x="241" y="11"/>
                    <a:pt x="203" y="33"/>
                  </a:cubicBezTo>
                  <a:cubicBezTo>
                    <a:pt x="155" y="50"/>
                    <a:pt x="114" y="90"/>
                    <a:pt x="81" y="139"/>
                  </a:cubicBezTo>
                  <a:cubicBezTo>
                    <a:pt x="0" y="277"/>
                    <a:pt x="41" y="456"/>
                    <a:pt x="179" y="537"/>
                  </a:cubicBezTo>
                  <a:cubicBezTo>
                    <a:pt x="2763" y="2107"/>
                    <a:pt x="5113" y="2612"/>
                    <a:pt x="7330" y="2612"/>
                  </a:cubicBezTo>
                  <a:cubicBezTo>
                    <a:pt x="9361" y="2612"/>
                    <a:pt x="11281" y="2189"/>
                    <a:pt x="13170" y="1773"/>
                  </a:cubicBezTo>
                  <a:cubicBezTo>
                    <a:pt x="15093" y="1349"/>
                    <a:pt x="16963" y="937"/>
                    <a:pt x="18911" y="937"/>
                  </a:cubicBezTo>
                  <a:cubicBezTo>
                    <a:pt x="21038" y="937"/>
                    <a:pt x="23259" y="1429"/>
                    <a:pt x="25746" y="2935"/>
                  </a:cubicBezTo>
                  <a:cubicBezTo>
                    <a:pt x="30494" y="5830"/>
                    <a:pt x="31355" y="9488"/>
                    <a:pt x="32258" y="13366"/>
                  </a:cubicBezTo>
                  <a:cubicBezTo>
                    <a:pt x="33152" y="17186"/>
                    <a:pt x="34071" y="21129"/>
                    <a:pt x="39038" y="24145"/>
                  </a:cubicBezTo>
                  <a:cubicBezTo>
                    <a:pt x="39083" y="24176"/>
                    <a:pt x="39133" y="24190"/>
                    <a:pt x="39184" y="24190"/>
                  </a:cubicBezTo>
                  <a:cubicBezTo>
                    <a:pt x="39279" y="24190"/>
                    <a:pt x="39375" y="24138"/>
                    <a:pt x="39428" y="24048"/>
                  </a:cubicBezTo>
                  <a:cubicBezTo>
                    <a:pt x="39517" y="23918"/>
                    <a:pt x="39469" y="23739"/>
                    <a:pt x="39330" y="23657"/>
                  </a:cubicBezTo>
                  <a:cubicBezTo>
                    <a:pt x="34583" y="20763"/>
                    <a:pt x="33729" y="17105"/>
                    <a:pt x="32819" y="13227"/>
                  </a:cubicBezTo>
                  <a:cubicBezTo>
                    <a:pt x="31925" y="9407"/>
                    <a:pt x="31006" y="5456"/>
                    <a:pt x="26047" y="2448"/>
                  </a:cubicBezTo>
                  <a:cubicBezTo>
                    <a:pt x="23459" y="874"/>
                    <a:pt x="21108" y="367"/>
                    <a:pt x="18890" y="367"/>
                  </a:cubicBezTo>
                  <a:cubicBezTo>
                    <a:pt x="16858" y="367"/>
                    <a:pt x="14937" y="792"/>
                    <a:pt x="13048" y="1212"/>
                  </a:cubicBezTo>
                  <a:cubicBezTo>
                    <a:pt x="11130" y="1635"/>
                    <a:pt x="9263" y="2047"/>
                    <a:pt x="7317" y="2047"/>
                  </a:cubicBezTo>
                  <a:cubicBezTo>
                    <a:pt x="5188" y="2047"/>
                    <a:pt x="2965" y="1554"/>
                    <a:pt x="480" y="41"/>
                  </a:cubicBezTo>
                  <a:cubicBezTo>
                    <a:pt x="431" y="15"/>
                    <a:pt x="378" y="1"/>
                    <a:pt x="32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4"/>
            <p:cNvSpPr/>
            <p:nvPr/>
          </p:nvSpPr>
          <p:spPr>
            <a:xfrm>
              <a:off x="5986250" y="2218800"/>
              <a:ext cx="957250" cy="652275"/>
            </a:xfrm>
            <a:custGeom>
              <a:rect b="b" l="l" r="r" t="t"/>
              <a:pathLst>
                <a:path extrusionOk="0" h="26091" w="38290">
                  <a:moveTo>
                    <a:pt x="316" y="0"/>
                  </a:moveTo>
                  <a:cubicBezTo>
                    <a:pt x="274" y="0"/>
                    <a:pt x="232" y="9"/>
                    <a:pt x="195" y="26"/>
                  </a:cubicBezTo>
                  <a:cubicBezTo>
                    <a:pt x="155" y="50"/>
                    <a:pt x="114" y="83"/>
                    <a:pt x="90" y="123"/>
                  </a:cubicBezTo>
                  <a:cubicBezTo>
                    <a:pt x="0" y="261"/>
                    <a:pt x="33" y="440"/>
                    <a:pt x="163" y="530"/>
                  </a:cubicBezTo>
                  <a:cubicBezTo>
                    <a:pt x="4772" y="3651"/>
                    <a:pt x="5585" y="7448"/>
                    <a:pt x="6455" y="11472"/>
                  </a:cubicBezTo>
                  <a:cubicBezTo>
                    <a:pt x="7300" y="15431"/>
                    <a:pt x="8178" y="19520"/>
                    <a:pt x="12983" y="22780"/>
                  </a:cubicBezTo>
                  <a:cubicBezTo>
                    <a:pt x="15661" y="24592"/>
                    <a:pt x="18081" y="25145"/>
                    <a:pt x="20365" y="25145"/>
                  </a:cubicBezTo>
                  <a:cubicBezTo>
                    <a:pt x="22178" y="25145"/>
                    <a:pt x="23906" y="24796"/>
                    <a:pt x="25608" y="24455"/>
                  </a:cubicBezTo>
                  <a:cubicBezTo>
                    <a:pt x="27338" y="24105"/>
                    <a:pt x="29025" y="23763"/>
                    <a:pt x="30768" y="23763"/>
                  </a:cubicBezTo>
                  <a:cubicBezTo>
                    <a:pt x="32957" y="23763"/>
                    <a:pt x="35236" y="24302"/>
                    <a:pt x="37802" y="26040"/>
                  </a:cubicBezTo>
                  <a:cubicBezTo>
                    <a:pt x="37852" y="26074"/>
                    <a:pt x="37908" y="26090"/>
                    <a:pt x="37964" y="26090"/>
                  </a:cubicBezTo>
                  <a:cubicBezTo>
                    <a:pt x="38055" y="26090"/>
                    <a:pt x="38145" y="26047"/>
                    <a:pt x="38200" y="25967"/>
                  </a:cubicBezTo>
                  <a:cubicBezTo>
                    <a:pt x="38290" y="25828"/>
                    <a:pt x="38257" y="25650"/>
                    <a:pt x="38119" y="25560"/>
                  </a:cubicBezTo>
                  <a:cubicBezTo>
                    <a:pt x="35441" y="23748"/>
                    <a:pt x="33021" y="23196"/>
                    <a:pt x="30737" y="23196"/>
                  </a:cubicBezTo>
                  <a:cubicBezTo>
                    <a:pt x="28923" y="23196"/>
                    <a:pt x="27196" y="23544"/>
                    <a:pt x="25494" y="23886"/>
                  </a:cubicBezTo>
                  <a:cubicBezTo>
                    <a:pt x="23764" y="24235"/>
                    <a:pt x="22077" y="24577"/>
                    <a:pt x="20335" y="24577"/>
                  </a:cubicBezTo>
                  <a:cubicBezTo>
                    <a:pt x="18146" y="24577"/>
                    <a:pt x="15869" y="24038"/>
                    <a:pt x="13308" y="22300"/>
                  </a:cubicBezTo>
                  <a:cubicBezTo>
                    <a:pt x="8699" y="19179"/>
                    <a:pt x="7878" y="15374"/>
                    <a:pt x="7016" y="11350"/>
                  </a:cubicBezTo>
                  <a:cubicBezTo>
                    <a:pt x="6170" y="7399"/>
                    <a:pt x="5284" y="3302"/>
                    <a:pt x="488" y="50"/>
                  </a:cubicBezTo>
                  <a:cubicBezTo>
                    <a:pt x="436" y="17"/>
                    <a:pt x="375" y="0"/>
                    <a:pt x="3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_2_1_1">
    <p:spTree>
      <p:nvGrpSpPr>
        <p:cNvPr id="604" name="Shape 604"/>
        <p:cNvGrpSpPr/>
        <p:nvPr/>
      </p:nvGrpSpPr>
      <p:grpSpPr>
        <a:xfrm>
          <a:off x="0" y="0"/>
          <a:ext cx="0" cy="0"/>
          <a:chOff x="0" y="0"/>
          <a:chExt cx="0" cy="0"/>
        </a:xfrm>
      </p:grpSpPr>
      <p:sp>
        <p:nvSpPr>
          <p:cNvPr id="605" name="Google Shape;605;p25"/>
          <p:cNvSpPr txBox="1"/>
          <p:nvPr>
            <p:ph type="title"/>
          </p:nvPr>
        </p:nvSpPr>
        <p:spPr>
          <a:xfrm>
            <a:off x="720025" y="5517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6" name="Google Shape;606;p25"/>
          <p:cNvSpPr txBox="1"/>
          <p:nvPr>
            <p:ph hasCustomPrompt="1" idx="2" type="title"/>
          </p:nvPr>
        </p:nvSpPr>
        <p:spPr>
          <a:xfrm>
            <a:off x="3969000" y="2597625"/>
            <a:ext cx="1206000" cy="717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5000"/>
              <a:buNone/>
              <a:defRPr sz="3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607" name="Google Shape;607;p25"/>
          <p:cNvSpPr txBox="1"/>
          <p:nvPr>
            <p:ph hasCustomPrompt="1" idx="3" type="title"/>
          </p:nvPr>
        </p:nvSpPr>
        <p:spPr>
          <a:xfrm>
            <a:off x="1353275" y="2597625"/>
            <a:ext cx="1206000" cy="717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5000"/>
              <a:buNone/>
              <a:defRPr sz="3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608" name="Google Shape;608;p25"/>
          <p:cNvSpPr txBox="1"/>
          <p:nvPr>
            <p:ph idx="1" type="subTitle"/>
          </p:nvPr>
        </p:nvSpPr>
        <p:spPr>
          <a:xfrm>
            <a:off x="827225" y="3600077"/>
            <a:ext cx="2258100" cy="371400"/>
          </a:xfrm>
          <a:prstGeom prst="rect">
            <a:avLst/>
          </a:prstGeom>
          <a:ln>
            <a:noFill/>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09" name="Google Shape;609;p25"/>
          <p:cNvSpPr txBox="1"/>
          <p:nvPr>
            <p:ph idx="4" type="subTitle"/>
          </p:nvPr>
        </p:nvSpPr>
        <p:spPr>
          <a:xfrm>
            <a:off x="827225" y="3915325"/>
            <a:ext cx="2258100" cy="572700"/>
          </a:xfrm>
          <a:prstGeom prst="rect">
            <a:avLst/>
          </a:prstGeom>
          <a:ln>
            <a:noFill/>
          </a:ln>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610" name="Google Shape;610;p25"/>
          <p:cNvSpPr txBox="1"/>
          <p:nvPr>
            <p:ph idx="5" type="subTitle"/>
          </p:nvPr>
        </p:nvSpPr>
        <p:spPr>
          <a:xfrm>
            <a:off x="3442950" y="3600077"/>
            <a:ext cx="2258100" cy="371400"/>
          </a:xfrm>
          <a:prstGeom prst="rect">
            <a:avLst/>
          </a:prstGeom>
          <a:ln>
            <a:noFill/>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11" name="Google Shape;611;p25"/>
          <p:cNvSpPr txBox="1"/>
          <p:nvPr>
            <p:ph idx="6" type="subTitle"/>
          </p:nvPr>
        </p:nvSpPr>
        <p:spPr>
          <a:xfrm>
            <a:off x="3442950" y="3915325"/>
            <a:ext cx="2258100" cy="572700"/>
          </a:xfrm>
          <a:prstGeom prst="rect">
            <a:avLst/>
          </a:prstGeom>
          <a:ln>
            <a:noFill/>
          </a:ln>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612" name="Google Shape;612;p25"/>
          <p:cNvSpPr txBox="1"/>
          <p:nvPr>
            <p:ph idx="7" type="subTitle"/>
          </p:nvPr>
        </p:nvSpPr>
        <p:spPr>
          <a:xfrm>
            <a:off x="6058675" y="3600077"/>
            <a:ext cx="2258100" cy="371400"/>
          </a:xfrm>
          <a:prstGeom prst="rect">
            <a:avLst/>
          </a:prstGeom>
          <a:ln>
            <a:noFill/>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13" name="Google Shape;613;p25"/>
          <p:cNvSpPr txBox="1"/>
          <p:nvPr>
            <p:ph idx="8" type="subTitle"/>
          </p:nvPr>
        </p:nvSpPr>
        <p:spPr>
          <a:xfrm>
            <a:off x="6058675" y="3915325"/>
            <a:ext cx="2258100" cy="572700"/>
          </a:xfrm>
          <a:prstGeom prst="rect">
            <a:avLst/>
          </a:prstGeom>
          <a:ln>
            <a:noFill/>
          </a:ln>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614" name="Google Shape;614;p25"/>
          <p:cNvSpPr txBox="1"/>
          <p:nvPr>
            <p:ph hasCustomPrompt="1" idx="9" type="title"/>
          </p:nvPr>
        </p:nvSpPr>
        <p:spPr>
          <a:xfrm>
            <a:off x="6584725" y="2597625"/>
            <a:ext cx="1206000" cy="717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5000"/>
              <a:buNone/>
              <a:defRPr sz="3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grpSp>
        <p:nvGrpSpPr>
          <p:cNvPr id="615" name="Google Shape;615;p25"/>
          <p:cNvGrpSpPr/>
          <p:nvPr/>
        </p:nvGrpSpPr>
        <p:grpSpPr>
          <a:xfrm>
            <a:off x="8366425" y="4228950"/>
            <a:ext cx="1818629" cy="1818629"/>
            <a:chOff x="-637600" y="4204225"/>
            <a:chExt cx="1818629" cy="1818629"/>
          </a:xfrm>
        </p:grpSpPr>
        <p:sp>
          <p:nvSpPr>
            <p:cNvPr id="616" name="Google Shape;616;p25"/>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5"/>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25"/>
          <p:cNvSpPr/>
          <p:nvPr/>
        </p:nvSpPr>
        <p:spPr>
          <a:xfrm>
            <a:off x="7916500" y="49359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25"/>
          <p:cNvGrpSpPr/>
          <p:nvPr/>
        </p:nvGrpSpPr>
        <p:grpSpPr>
          <a:xfrm rot="-2700000">
            <a:off x="266133" y="4449090"/>
            <a:ext cx="415046" cy="367821"/>
            <a:chOff x="2208300" y="3896375"/>
            <a:chExt cx="415050" cy="367825"/>
          </a:xfrm>
        </p:grpSpPr>
        <p:sp>
          <p:nvSpPr>
            <p:cNvPr id="620" name="Google Shape;620;p25"/>
            <p:cNvSpPr/>
            <p:nvPr/>
          </p:nvSpPr>
          <p:spPr>
            <a:xfrm>
              <a:off x="2208300" y="3896375"/>
              <a:ext cx="221775" cy="288325"/>
            </a:xfrm>
            <a:custGeom>
              <a:rect b="b" l="l" r="r" t="t"/>
              <a:pathLst>
                <a:path extrusionOk="0" h="11533" w="8871">
                  <a:moveTo>
                    <a:pt x="4774" y="0"/>
                  </a:moveTo>
                  <a:cubicBezTo>
                    <a:pt x="4573" y="0"/>
                    <a:pt x="4379" y="113"/>
                    <a:pt x="4285" y="306"/>
                  </a:cubicBezTo>
                  <a:lnTo>
                    <a:pt x="131" y="8915"/>
                  </a:lnTo>
                  <a:cubicBezTo>
                    <a:pt x="1" y="9183"/>
                    <a:pt x="115" y="9509"/>
                    <a:pt x="383" y="9639"/>
                  </a:cubicBezTo>
                  <a:cubicBezTo>
                    <a:pt x="424" y="9655"/>
                    <a:pt x="472" y="9671"/>
                    <a:pt x="513" y="9679"/>
                  </a:cubicBezTo>
                  <a:cubicBezTo>
                    <a:pt x="549" y="9687"/>
                    <a:pt x="586" y="9690"/>
                    <a:pt x="622" y="9690"/>
                  </a:cubicBezTo>
                  <a:cubicBezTo>
                    <a:pt x="820" y="9690"/>
                    <a:pt x="1009" y="9579"/>
                    <a:pt x="1098" y="9387"/>
                  </a:cubicBezTo>
                  <a:lnTo>
                    <a:pt x="2976" y="5509"/>
                  </a:lnTo>
                  <a:lnTo>
                    <a:pt x="5537" y="6777"/>
                  </a:lnTo>
                  <a:lnTo>
                    <a:pt x="3610" y="10760"/>
                  </a:lnTo>
                  <a:cubicBezTo>
                    <a:pt x="3488" y="11029"/>
                    <a:pt x="3594" y="11346"/>
                    <a:pt x="3862" y="11476"/>
                  </a:cubicBezTo>
                  <a:cubicBezTo>
                    <a:pt x="3911" y="11500"/>
                    <a:pt x="3952" y="11517"/>
                    <a:pt x="3992" y="11525"/>
                  </a:cubicBezTo>
                  <a:cubicBezTo>
                    <a:pt x="4024" y="11530"/>
                    <a:pt x="4056" y="11533"/>
                    <a:pt x="4087" y="11533"/>
                  </a:cubicBezTo>
                  <a:cubicBezTo>
                    <a:pt x="4291" y="11533"/>
                    <a:pt x="4487" y="11421"/>
                    <a:pt x="4586" y="11224"/>
                  </a:cubicBezTo>
                  <a:lnTo>
                    <a:pt x="8740" y="2615"/>
                  </a:lnTo>
                  <a:cubicBezTo>
                    <a:pt x="8870" y="2347"/>
                    <a:pt x="8756" y="2021"/>
                    <a:pt x="8488" y="1899"/>
                  </a:cubicBezTo>
                  <a:cubicBezTo>
                    <a:pt x="8410" y="1862"/>
                    <a:pt x="8329" y="1844"/>
                    <a:pt x="8249" y="1844"/>
                  </a:cubicBezTo>
                  <a:cubicBezTo>
                    <a:pt x="8052" y="1844"/>
                    <a:pt x="7865" y="1952"/>
                    <a:pt x="7773" y="2143"/>
                  </a:cubicBezTo>
                  <a:lnTo>
                    <a:pt x="6000" y="5810"/>
                  </a:lnTo>
                  <a:lnTo>
                    <a:pt x="3440" y="4541"/>
                  </a:lnTo>
                  <a:lnTo>
                    <a:pt x="5261" y="778"/>
                  </a:lnTo>
                  <a:cubicBezTo>
                    <a:pt x="5391" y="509"/>
                    <a:pt x="5277" y="184"/>
                    <a:pt x="5009" y="54"/>
                  </a:cubicBezTo>
                  <a:cubicBezTo>
                    <a:pt x="4933" y="17"/>
                    <a:pt x="4853" y="0"/>
                    <a:pt x="47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5"/>
            <p:cNvSpPr/>
            <p:nvPr/>
          </p:nvSpPr>
          <p:spPr>
            <a:xfrm>
              <a:off x="2336350" y="4077925"/>
              <a:ext cx="141875" cy="186275"/>
            </a:xfrm>
            <a:custGeom>
              <a:rect b="b" l="l" r="r" t="t"/>
              <a:pathLst>
                <a:path extrusionOk="0" h="7451" w="5675">
                  <a:moveTo>
                    <a:pt x="3962" y="0"/>
                  </a:moveTo>
                  <a:cubicBezTo>
                    <a:pt x="3297" y="0"/>
                    <a:pt x="2702" y="366"/>
                    <a:pt x="2382" y="669"/>
                  </a:cubicBezTo>
                  <a:cubicBezTo>
                    <a:pt x="2171" y="881"/>
                    <a:pt x="2155" y="1222"/>
                    <a:pt x="2366" y="1434"/>
                  </a:cubicBezTo>
                  <a:cubicBezTo>
                    <a:pt x="2468" y="1549"/>
                    <a:pt x="2610" y="1602"/>
                    <a:pt x="2753" y="1602"/>
                  </a:cubicBezTo>
                  <a:cubicBezTo>
                    <a:pt x="2781" y="1602"/>
                    <a:pt x="2810" y="1600"/>
                    <a:pt x="2838" y="1596"/>
                  </a:cubicBezTo>
                  <a:cubicBezTo>
                    <a:pt x="2943" y="1580"/>
                    <a:pt x="3041" y="1531"/>
                    <a:pt x="3122" y="1458"/>
                  </a:cubicBezTo>
                  <a:cubicBezTo>
                    <a:pt x="3128" y="1452"/>
                    <a:pt x="3522" y="1082"/>
                    <a:pt x="3956" y="1082"/>
                  </a:cubicBezTo>
                  <a:cubicBezTo>
                    <a:pt x="4084" y="1082"/>
                    <a:pt x="4215" y="1114"/>
                    <a:pt x="4342" y="1198"/>
                  </a:cubicBezTo>
                  <a:cubicBezTo>
                    <a:pt x="4504" y="1304"/>
                    <a:pt x="4585" y="1450"/>
                    <a:pt x="4577" y="1653"/>
                  </a:cubicBezTo>
                  <a:cubicBezTo>
                    <a:pt x="4561" y="2076"/>
                    <a:pt x="4163" y="2759"/>
                    <a:pt x="3130" y="3360"/>
                  </a:cubicBezTo>
                  <a:cubicBezTo>
                    <a:pt x="3081" y="3385"/>
                    <a:pt x="3041" y="3417"/>
                    <a:pt x="2992" y="3442"/>
                  </a:cubicBezTo>
                  <a:cubicBezTo>
                    <a:pt x="1073" y="4490"/>
                    <a:pt x="293" y="4994"/>
                    <a:pt x="261" y="5019"/>
                  </a:cubicBezTo>
                  <a:cubicBezTo>
                    <a:pt x="98" y="5124"/>
                    <a:pt x="0" y="5311"/>
                    <a:pt x="17" y="5506"/>
                  </a:cubicBezTo>
                  <a:cubicBezTo>
                    <a:pt x="33" y="5702"/>
                    <a:pt x="155" y="5880"/>
                    <a:pt x="334" y="5962"/>
                  </a:cubicBezTo>
                  <a:lnTo>
                    <a:pt x="3488" y="7401"/>
                  </a:lnTo>
                  <a:cubicBezTo>
                    <a:pt x="3520" y="7417"/>
                    <a:pt x="3553" y="7425"/>
                    <a:pt x="3585" y="7433"/>
                  </a:cubicBezTo>
                  <a:cubicBezTo>
                    <a:pt x="3629" y="7445"/>
                    <a:pt x="3674" y="7450"/>
                    <a:pt x="3718" y="7450"/>
                  </a:cubicBezTo>
                  <a:cubicBezTo>
                    <a:pt x="3918" y="7450"/>
                    <a:pt x="4110" y="7334"/>
                    <a:pt x="4203" y="7140"/>
                  </a:cubicBezTo>
                  <a:cubicBezTo>
                    <a:pt x="4325" y="6864"/>
                    <a:pt x="4211" y="6547"/>
                    <a:pt x="3935" y="6425"/>
                  </a:cubicBezTo>
                  <a:lnTo>
                    <a:pt x="3610" y="6271"/>
                  </a:lnTo>
                  <a:lnTo>
                    <a:pt x="1708" y="5401"/>
                  </a:lnTo>
                  <a:cubicBezTo>
                    <a:pt x="2090" y="5181"/>
                    <a:pt x="2626" y="4872"/>
                    <a:pt x="3317" y="4498"/>
                  </a:cubicBezTo>
                  <a:cubicBezTo>
                    <a:pt x="3382" y="4458"/>
                    <a:pt x="3439" y="4425"/>
                    <a:pt x="3512" y="4393"/>
                  </a:cubicBezTo>
                  <a:cubicBezTo>
                    <a:pt x="4813" y="3677"/>
                    <a:pt x="5610" y="2669"/>
                    <a:pt x="5650" y="1694"/>
                  </a:cubicBezTo>
                  <a:cubicBezTo>
                    <a:pt x="5675" y="1117"/>
                    <a:pt x="5415" y="604"/>
                    <a:pt x="4935" y="295"/>
                  </a:cubicBezTo>
                  <a:cubicBezTo>
                    <a:pt x="4610" y="83"/>
                    <a:pt x="4278" y="0"/>
                    <a:pt x="39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5"/>
            <p:cNvSpPr/>
            <p:nvPr/>
          </p:nvSpPr>
          <p:spPr>
            <a:xfrm>
              <a:off x="2492225" y="4037475"/>
              <a:ext cx="131125" cy="141300"/>
            </a:xfrm>
            <a:custGeom>
              <a:rect b="b" l="l" r="r" t="t"/>
              <a:pathLst>
                <a:path extrusionOk="0" h="5652" w="5245">
                  <a:moveTo>
                    <a:pt x="3259" y="1081"/>
                  </a:moveTo>
                  <a:cubicBezTo>
                    <a:pt x="3298" y="1081"/>
                    <a:pt x="3336" y="1085"/>
                    <a:pt x="3374" y="1092"/>
                  </a:cubicBezTo>
                  <a:cubicBezTo>
                    <a:pt x="3423" y="1101"/>
                    <a:pt x="3480" y="1125"/>
                    <a:pt x="3529" y="1149"/>
                  </a:cubicBezTo>
                  <a:cubicBezTo>
                    <a:pt x="4074" y="1442"/>
                    <a:pt x="3895" y="2442"/>
                    <a:pt x="3439" y="3271"/>
                  </a:cubicBezTo>
                  <a:cubicBezTo>
                    <a:pt x="3163" y="3791"/>
                    <a:pt x="2813" y="4190"/>
                    <a:pt x="2464" y="4409"/>
                  </a:cubicBezTo>
                  <a:cubicBezTo>
                    <a:pt x="2262" y="4535"/>
                    <a:pt x="2101" y="4573"/>
                    <a:pt x="1978" y="4573"/>
                  </a:cubicBezTo>
                  <a:cubicBezTo>
                    <a:pt x="1840" y="4573"/>
                    <a:pt x="1751" y="4525"/>
                    <a:pt x="1708" y="4499"/>
                  </a:cubicBezTo>
                  <a:cubicBezTo>
                    <a:pt x="1171" y="4206"/>
                    <a:pt x="1342" y="3214"/>
                    <a:pt x="1797" y="2377"/>
                  </a:cubicBezTo>
                  <a:cubicBezTo>
                    <a:pt x="2182" y="1683"/>
                    <a:pt x="2762" y="1081"/>
                    <a:pt x="3259" y="1081"/>
                  </a:cubicBezTo>
                  <a:close/>
                  <a:moveTo>
                    <a:pt x="3258" y="1"/>
                  </a:moveTo>
                  <a:cubicBezTo>
                    <a:pt x="2401" y="1"/>
                    <a:pt x="1503" y="672"/>
                    <a:pt x="854" y="1865"/>
                  </a:cubicBezTo>
                  <a:cubicBezTo>
                    <a:pt x="1" y="3434"/>
                    <a:pt x="131" y="4873"/>
                    <a:pt x="1188" y="5450"/>
                  </a:cubicBezTo>
                  <a:cubicBezTo>
                    <a:pt x="1342" y="5531"/>
                    <a:pt x="1505" y="5588"/>
                    <a:pt x="1667" y="5621"/>
                  </a:cubicBezTo>
                  <a:cubicBezTo>
                    <a:pt x="1769" y="5641"/>
                    <a:pt x="1873" y="5652"/>
                    <a:pt x="1978" y="5652"/>
                  </a:cubicBezTo>
                  <a:cubicBezTo>
                    <a:pt x="2325" y="5652"/>
                    <a:pt x="2684" y="5540"/>
                    <a:pt x="3033" y="5328"/>
                  </a:cubicBezTo>
                  <a:cubicBezTo>
                    <a:pt x="3545" y="5003"/>
                    <a:pt x="4017" y="4474"/>
                    <a:pt x="4391" y="3791"/>
                  </a:cubicBezTo>
                  <a:cubicBezTo>
                    <a:pt x="5244" y="2222"/>
                    <a:pt x="5106" y="775"/>
                    <a:pt x="4049" y="206"/>
                  </a:cubicBezTo>
                  <a:cubicBezTo>
                    <a:pt x="3796" y="68"/>
                    <a:pt x="3529" y="1"/>
                    <a:pt x="32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 name="Google Shape;623;p25"/>
          <p:cNvGrpSpPr/>
          <p:nvPr/>
        </p:nvGrpSpPr>
        <p:grpSpPr>
          <a:xfrm>
            <a:off x="-109949" y="4959096"/>
            <a:ext cx="398301" cy="184405"/>
            <a:chOff x="218925" y="1040850"/>
            <a:chExt cx="398301" cy="234701"/>
          </a:xfrm>
        </p:grpSpPr>
        <p:sp>
          <p:nvSpPr>
            <p:cNvPr id="624" name="Google Shape;624;p25"/>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5"/>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25"/>
          <p:cNvGrpSpPr/>
          <p:nvPr/>
        </p:nvGrpSpPr>
        <p:grpSpPr>
          <a:xfrm>
            <a:off x="8122907" y="131414"/>
            <a:ext cx="1735341" cy="1320465"/>
            <a:chOff x="5794800" y="2218800"/>
            <a:chExt cx="1148700" cy="874075"/>
          </a:xfrm>
        </p:grpSpPr>
        <p:sp>
          <p:nvSpPr>
            <p:cNvPr id="627" name="Google Shape;627;p25"/>
            <p:cNvSpPr/>
            <p:nvPr/>
          </p:nvSpPr>
          <p:spPr>
            <a:xfrm>
              <a:off x="6733550" y="2828625"/>
              <a:ext cx="157725" cy="239675"/>
            </a:xfrm>
            <a:custGeom>
              <a:rect b="b" l="l" r="r" t="t"/>
              <a:pathLst>
                <a:path extrusionOk="0" h="9587" w="6309">
                  <a:moveTo>
                    <a:pt x="5982" y="0"/>
                  </a:moveTo>
                  <a:cubicBezTo>
                    <a:pt x="5939" y="0"/>
                    <a:pt x="5894" y="10"/>
                    <a:pt x="5853" y="29"/>
                  </a:cubicBezTo>
                  <a:cubicBezTo>
                    <a:pt x="5805" y="53"/>
                    <a:pt x="5764" y="86"/>
                    <a:pt x="5731" y="135"/>
                  </a:cubicBezTo>
                  <a:lnTo>
                    <a:pt x="81" y="9142"/>
                  </a:lnTo>
                  <a:cubicBezTo>
                    <a:pt x="0" y="9280"/>
                    <a:pt x="41" y="9459"/>
                    <a:pt x="171" y="9541"/>
                  </a:cubicBezTo>
                  <a:cubicBezTo>
                    <a:pt x="219" y="9572"/>
                    <a:pt x="272" y="9586"/>
                    <a:pt x="324" y="9586"/>
                  </a:cubicBezTo>
                  <a:cubicBezTo>
                    <a:pt x="422" y="9586"/>
                    <a:pt x="516" y="9536"/>
                    <a:pt x="569" y="9451"/>
                  </a:cubicBezTo>
                  <a:lnTo>
                    <a:pt x="6219" y="444"/>
                  </a:lnTo>
                  <a:cubicBezTo>
                    <a:pt x="6309" y="305"/>
                    <a:pt x="6268" y="135"/>
                    <a:pt x="6130" y="45"/>
                  </a:cubicBezTo>
                  <a:cubicBezTo>
                    <a:pt x="6086" y="14"/>
                    <a:pt x="6034" y="0"/>
                    <a:pt x="598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5"/>
            <p:cNvSpPr/>
            <p:nvPr/>
          </p:nvSpPr>
          <p:spPr>
            <a:xfrm>
              <a:off x="6699200" y="2813375"/>
              <a:ext cx="153450" cy="224175"/>
            </a:xfrm>
            <a:custGeom>
              <a:rect b="b" l="l" r="r" t="t"/>
              <a:pathLst>
                <a:path extrusionOk="0" h="8967" w="6138">
                  <a:moveTo>
                    <a:pt x="5813" y="1"/>
                  </a:moveTo>
                  <a:cubicBezTo>
                    <a:pt x="5768" y="1"/>
                    <a:pt x="5724" y="11"/>
                    <a:pt x="5683" y="29"/>
                  </a:cubicBezTo>
                  <a:cubicBezTo>
                    <a:pt x="5634" y="54"/>
                    <a:pt x="5601" y="86"/>
                    <a:pt x="5569" y="135"/>
                  </a:cubicBezTo>
                  <a:lnTo>
                    <a:pt x="90" y="8516"/>
                  </a:lnTo>
                  <a:cubicBezTo>
                    <a:pt x="0" y="8655"/>
                    <a:pt x="41" y="8834"/>
                    <a:pt x="171" y="8923"/>
                  </a:cubicBezTo>
                  <a:cubicBezTo>
                    <a:pt x="221" y="8952"/>
                    <a:pt x="276" y="8967"/>
                    <a:pt x="330" y="8967"/>
                  </a:cubicBezTo>
                  <a:cubicBezTo>
                    <a:pt x="426" y="8967"/>
                    <a:pt x="517" y="8922"/>
                    <a:pt x="569" y="8834"/>
                  </a:cubicBezTo>
                  <a:lnTo>
                    <a:pt x="6049" y="444"/>
                  </a:lnTo>
                  <a:cubicBezTo>
                    <a:pt x="6138" y="314"/>
                    <a:pt x="6097" y="135"/>
                    <a:pt x="5967" y="46"/>
                  </a:cubicBezTo>
                  <a:cubicBezTo>
                    <a:pt x="5919" y="15"/>
                    <a:pt x="5866" y="1"/>
                    <a:pt x="581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5"/>
            <p:cNvSpPr/>
            <p:nvPr/>
          </p:nvSpPr>
          <p:spPr>
            <a:xfrm>
              <a:off x="6671550" y="2804850"/>
              <a:ext cx="134775" cy="200400"/>
            </a:xfrm>
            <a:custGeom>
              <a:rect b="b" l="l" r="r" t="t"/>
              <a:pathLst>
                <a:path extrusionOk="0" h="8016" w="5391">
                  <a:moveTo>
                    <a:pt x="5058" y="0"/>
                  </a:moveTo>
                  <a:cubicBezTo>
                    <a:pt x="5015" y="0"/>
                    <a:pt x="4972" y="10"/>
                    <a:pt x="4935" y="29"/>
                  </a:cubicBezTo>
                  <a:cubicBezTo>
                    <a:pt x="4886" y="53"/>
                    <a:pt x="4846" y="86"/>
                    <a:pt x="4813" y="135"/>
                  </a:cubicBezTo>
                  <a:lnTo>
                    <a:pt x="90" y="7573"/>
                  </a:lnTo>
                  <a:cubicBezTo>
                    <a:pt x="1" y="7711"/>
                    <a:pt x="41" y="7882"/>
                    <a:pt x="171" y="7971"/>
                  </a:cubicBezTo>
                  <a:cubicBezTo>
                    <a:pt x="221" y="8001"/>
                    <a:pt x="277" y="8015"/>
                    <a:pt x="331" y="8015"/>
                  </a:cubicBezTo>
                  <a:cubicBezTo>
                    <a:pt x="426" y="8015"/>
                    <a:pt x="518" y="7970"/>
                    <a:pt x="570" y="7882"/>
                  </a:cubicBezTo>
                  <a:lnTo>
                    <a:pt x="5301" y="444"/>
                  </a:lnTo>
                  <a:cubicBezTo>
                    <a:pt x="5390" y="305"/>
                    <a:pt x="5350" y="135"/>
                    <a:pt x="5212" y="45"/>
                  </a:cubicBezTo>
                  <a:cubicBezTo>
                    <a:pt x="5163" y="14"/>
                    <a:pt x="5110" y="0"/>
                    <a:pt x="50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5"/>
            <p:cNvSpPr/>
            <p:nvPr/>
          </p:nvSpPr>
          <p:spPr>
            <a:xfrm>
              <a:off x="6644325" y="2801675"/>
              <a:ext cx="113225" cy="162625"/>
            </a:xfrm>
            <a:custGeom>
              <a:rect b="b" l="l" r="r" t="t"/>
              <a:pathLst>
                <a:path extrusionOk="0" h="6505" w="4529">
                  <a:moveTo>
                    <a:pt x="4191" y="0"/>
                  </a:moveTo>
                  <a:cubicBezTo>
                    <a:pt x="4150" y="0"/>
                    <a:pt x="4110" y="9"/>
                    <a:pt x="4073" y="26"/>
                  </a:cubicBezTo>
                  <a:cubicBezTo>
                    <a:pt x="4032" y="50"/>
                    <a:pt x="3992" y="83"/>
                    <a:pt x="3959" y="132"/>
                  </a:cubicBezTo>
                  <a:lnTo>
                    <a:pt x="90" y="6058"/>
                  </a:lnTo>
                  <a:cubicBezTo>
                    <a:pt x="0" y="6188"/>
                    <a:pt x="41" y="6367"/>
                    <a:pt x="171" y="6456"/>
                  </a:cubicBezTo>
                  <a:cubicBezTo>
                    <a:pt x="218" y="6489"/>
                    <a:pt x="272" y="6504"/>
                    <a:pt x="326" y="6504"/>
                  </a:cubicBezTo>
                  <a:cubicBezTo>
                    <a:pt x="420" y="6504"/>
                    <a:pt x="512" y="6458"/>
                    <a:pt x="569" y="6375"/>
                  </a:cubicBezTo>
                  <a:lnTo>
                    <a:pt x="4439" y="449"/>
                  </a:lnTo>
                  <a:cubicBezTo>
                    <a:pt x="4528" y="310"/>
                    <a:pt x="4496" y="132"/>
                    <a:pt x="4358" y="50"/>
                  </a:cubicBezTo>
                  <a:cubicBezTo>
                    <a:pt x="4305" y="17"/>
                    <a:pt x="4248" y="0"/>
                    <a:pt x="419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5"/>
            <p:cNvSpPr/>
            <p:nvPr/>
          </p:nvSpPr>
          <p:spPr>
            <a:xfrm>
              <a:off x="6627850" y="2805850"/>
              <a:ext cx="79100" cy="117425"/>
            </a:xfrm>
            <a:custGeom>
              <a:rect b="b" l="l" r="r" t="t"/>
              <a:pathLst>
                <a:path extrusionOk="0" h="4697" w="3164">
                  <a:moveTo>
                    <a:pt x="2837" y="0"/>
                  </a:moveTo>
                  <a:cubicBezTo>
                    <a:pt x="2791" y="0"/>
                    <a:pt x="2747" y="10"/>
                    <a:pt x="2708" y="30"/>
                  </a:cubicBezTo>
                  <a:cubicBezTo>
                    <a:pt x="2659" y="54"/>
                    <a:pt x="2618" y="86"/>
                    <a:pt x="2586" y="135"/>
                  </a:cubicBezTo>
                  <a:lnTo>
                    <a:pt x="82" y="4257"/>
                  </a:lnTo>
                  <a:cubicBezTo>
                    <a:pt x="1" y="4395"/>
                    <a:pt x="41" y="4574"/>
                    <a:pt x="180" y="4655"/>
                  </a:cubicBezTo>
                  <a:cubicBezTo>
                    <a:pt x="227" y="4683"/>
                    <a:pt x="279" y="4697"/>
                    <a:pt x="330" y="4697"/>
                  </a:cubicBezTo>
                  <a:cubicBezTo>
                    <a:pt x="426" y="4697"/>
                    <a:pt x="519" y="4648"/>
                    <a:pt x="578" y="4558"/>
                  </a:cubicBezTo>
                  <a:lnTo>
                    <a:pt x="3082" y="436"/>
                  </a:lnTo>
                  <a:cubicBezTo>
                    <a:pt x="3163" y="298"/>
                    <a:pt x="3114" y="119"/>
                    <a:pt x="2984" y="38"/>
                  </a:cubicBezTo>
                  <a:cubicBezTo>
                    <a:pt x="2938" y="12"/>
                    <a:pt x="2886" y="0"/>
                    <a:pt x="283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5"/>
            <p:cNvSpPr/>
            <p:nvPr/>
          </p:nvSpPr>
          <p:spPr>
            <a:xfrm>
              <a:off x="6503675" y="2728450"/>
              <a:ext cx="87425" cy="115375"/>
            </a:xfrm>
            <a:custGeom>
              <a:rect b="b" l="l" r="r" t="t"/>
              <a:pathLst>
                <a:path extrusionOk="0" h="4615" w="3497">
                  <a:moveTo>
                    <a:pt x="3170" y="0"/>
                  </a:moveTo>
                  <a:cubicBezTo>
                    <a:pt x="3125" y="0"/>
                    <a:pt x="3081" y="10"/>
                    <a:pt x="3041" y="28"/>
                  </a:cubicBezTo>
                  <a:cubicBezTo>
                    <a:pt x="3000" y="53"/>
                    <a:pt x="2960" y="85"/>
                    <a:pt x="2927" y="126"/>
                  </a:cubicBezTo>
                  <a:lnTo>
                    <a:pt x="90" y="4158"/>
                  </a:lnTo>
                  <a:cubicBezTo>
                    <a:pt x="1" y="4288"/>
                    <a:pt x="33" y="4467"/>
                    <a:pt x="163" y="4564"/>
                  </a:cubicBezTo>
                  <a:cubicBezTo>
                    <a:pt x="213" y="4599"/>
                    <a:pt x="270" y="4615"/>
                    <a:pt x="326" y="4615"/>
                  </a:cubicBezTo>
                  <a:cubicBezTo>
                    <a:pt x="417" y="4615"/>
                    <a:pt x="506" y="4572"/>
                    <a:pt x="562" y="4491"/>
                  </a:cubicBezTo>
                  <a:lnTo>
                    <a:pt x="3399" y="459"/>
                  </a:lnTo>
                  <a:cubicBezTo>
                    <a:pt x="3496" y="329"/>
                    <a:pt x="3464" y="142"/>
                    <a:pt x="3334" y="53"/>
                  </a:cubicBezTo>
                  <a:cubicBezTo>
                    <a:pt x="3284" y="16"/>
                    <a:pt x="3226" y="0"/>
                    <a:pt x="317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5"/>
            <p:cNvSpPr/>
            <p:nvPr/>
          </p:nvSpPr>
          <p:spPr>
            <a:xfrm>
              <a:off x="6452050" y="2678025"/>
              <a:ext cx="117500" cy="163300"/>
            </a:xfrm>
            <a:custGeom>
              <a:rect b="b" l="l" r="r" t="t"/>
              <a:pathLst>
                <a:path extrusionOk="0" h="6532" w="4700">
                  <a:moveTo>
                    <a:pt x="4378" y="0"/>
                  </a:moveTo>
                  <a:cubicBezTo>
                    <a:pt x="4331" y="0"/>
                    <a:pt x="4285" y="11"/>
                    <a:pt x="4244" y="29"/>
                  </a:cubicBezTo>
                  <a:cubicBezTo>
                    <a:pt x="4204" y="54"/>
                    <a:pt x="4163" y="86"/>
                    <a:pt x="4131" y="127"/>
                  </a:cubicBezTo>
                  <a:lnTo>
                    <a:pt x="90" y="6077"/>
                  </a:lnTo>
                  <a:cubicBezTo>
                    <a:pt x="1" y="6216"/>
                    <a:pt x="33" y="6395"/>
                    <a:pt x="163" y="6484"/>
                  </a:cubicBezTo>
                  <a:cubicBezTo>
                    <a:pt x="211" y="6517"/>
                    <a:pt x="265" y="6532"/>
                    <a:pt x="318" y="6532"/>
                  </a:cubicBezTo>
                  <a:cubicBezTo>
                    <a:pt x="412" y="6532"/>
                    <a:pt x="505" y="6485"/>
                    <a:pt x="562" y="6403"/>
                  </a:cubicBezTo>
                  <a:lnTo>
                    <a:pt x="4610" y="452"/>
                  </a:lnTo>
                  <a:cubicBezTo>
                    <a:pt x="4700" y="322"/>
                    <a:pt x="4667" y="135"/>
                    <a:pt x="4537" y="45"/>
                  </a:cubicBezTo>
                  <a:cubicBezTo>
                    <a:pt x="4489" y="15"/>
                    <a:pt x="4433" y="0"/>
                    <a:pt x="437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5"/>
            <p:cNvSpPr/>
            <p:nvPr/>
          </p:nvSpPr>
          <p:spPr>
            <a:xfrm>
              <a:off x="6400425" y="2630800"/>
              <a:ext cx="137825" cy="199350"/>
            </a:xfrm>
            <a:custGeom>
              <a:rect b="b" l="l" r="r" t="t"/>
              <a:pathLst>
                <a:path extrusionOk="0" h="7974" w="5513">
                  <a:moveTo>
                    <a:pt x="5186" y="0"/>
                  </a:moveTo>
                  <a:cubicBezTo>
                    <a:pt x="5141" y="0"/>
                    <a:pt x="5097" y="11"/>
                    <a:pt x="5057" y="32"/>
                  </a:cubicBezTo>
                  <a:cubicBezTo>
                    <a:pt x="5017" y="48"/>
                    <a:pt x="4976" y="81"/>
                    <a:pt x="4944" y="130"/>
                  </a:cubicBezTo>
                  <a:lnTo>
                    <a:pt x="90" y="7527"/>
                  </a:lnTo>
                  <a:cubicBezTo>
                    <a:pt x="1" y="7658"/>
                    <a:pt x="42" y="7836"/>
                    <a:pt x="172" y="7926"/>
                  </a:cubicBezTo>
                  <a:cubicBezTo>
                    <a:pt x="222" y="7958"/>
                    <a:pt x="278" y="7974"/>
                    <a:pt x="333" y="7974"/>
                  </a:cubicBezTo>
                  <a:cubicBezTo>
                    <a:pt x="428" y="7974"/>
                    <a:pt x="521" y="7927"/>
                    <a:pt x="578" y="7845"/>
                  </a:cubicBezTo>
                  <a:lnTo>
                    <a:pt x="5431" y="447"/>
                  </a:lnTo>
                  <a:cubicBezTo>
                    <a:pt x="5513" y="317"/>
                    <a:pt x="5480" y="138"/>
                    <a:pt x="5342" y="48"/>
                  </a:cubicBezTo>
                  <a:cubicBezTo>
                    <a:pt x="5297" y="17"/>
                    <a:pt x="5241" y="0"/>
                    <a:pt x="518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p:nvPr/>
          </p:nvSpPr>
          <p:spPr>
            <a:xfrm>
              <a:off x="6356950" y="2595100"/>
              <a:ext cx="151025" cy="221450"/>
            </a:xfrm>
            <a:custGeom>
              <a:rect b="b" l="l" r="r" t="t"/>
              <a:pathLst>
                <a:path extrusionOk="0" h="8858" w="6041">
                  <a:moveTo>
                    <a:pt x="5715" y="1"/>
                  </a:moveTo>
                  <a:cubicBezTo>
                    <a:pt x="5670" y="1"/>
                    <a:pt x="5626" y="11"/>
                    <a:pt x="5585" y="29"/>
                  </a:cubicBezTo>
                  <a:cubicBezTo>
                    <a:pt x="5536" y="54"/>
                    <a:pt x="5496" y="86"/>
                    <a:pt x="5471" y="135"/>
                  </a:cubicBezTo>
                  <a:lnTo>
                    <a:pt x="82" y="8411"/>
                  </a:lnTo>
                  <a:cubicBezTo>
                    <a:pt x="0" y="8549"/>
                    <a:pt x="33" y="8728"/>
                    <a:pt x="171" y="8809"/>
                  </a:cubicBezTo>
                  <a:cubicBezTo>
                    <a:pt x="218" y="8842"/>
                    <a:pt x="272" y="8857"/>
                    <a:pt x="326" y="8857"/>
                  </a:cubicBezTo>
                  <a:cubicBezTo>
                    <a:pt x="420" y="8857"/>
                    <a:pt x="512" y="8811"/>
                    <a:pt x="569" y="8728"/>
                  </a:cubicBezTo>
                  <a:lnTo>
                    <a:pt x="5951" y="444"/>
                  </a:lnTo>
                  <a:cubicBezTo>
                    <a:pt x="6040" y="314"/>
                    <a:pt x="6000" y="135"/>
                    <a:pt x="5870" y="46"/>
                  </a:cubicBezTo>
                  <a:cubicBezTo>
                    <a:pt x="5821" y="15"/>
                    <a:pt x="5768" y="1"/>
                    <a:pt x="5715"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6317725" y="2565850"/>
              <a:ext cx="158550" cy="229150"/>
            </a:xfrm>
            <a:custGeom>
              <a:rect b="b" l="l" r="r" t="t"/>
              <a:pathLst>
                <a:path extrusionOk="0" h="9166" w="6342">
                  <a:moveTo>
                    <a:pt x="6016" y="0"/>
                  </a:moveTo>
                  <a:cubicBezTo>
                    <a:pt x="5971" y="0"/>
                    <a:pt x="5927" y="10"/>
                    <a:pt x="5886" y="29"/>
                  </a:cubicBezTo>
                  <a:cubicBezTo>
                    <a:pt x="5837" y="53"/>
                    <a:pt x="5797" y="86"/>
                    <a:pt x="5772" y="126"/>
                  </a:cubicBezTo>
                  <a:lnTo>
                    <a:pt x="90" y="8719"/>
                  </a:lnTo>
                  <a:cubicBezTo>
                    <a:pt x="0" y="8849"/>
                    <a:pt x="33" y="9028"/>
                    <a:pt x="171" y="9117"/>
                  </a:cubicBezTo>
                  <a:cubicBezTo>
                    <a:pt x="218" y="9150"/>
                    <a:pt x="272" y="9165"/>
                    <a:pt x="326" y="9165"/>
                  </a:cubicBezTo>
                  <a:cubicBezTo>
                    <a:pt x="420" y="9165"/>
                    <a:pt x="512" y="9119"/>
                    <a:pt x="569" y="9036"/>
                  </a:cubicBezTo>
                  <a:lnTo>
                    <a:pt x="6252" y="443"/>
                  </a:lnTo>
                  <a:cubicBezTo>
                    <a:pt x="6341" y="313"/>
                    <a:pt x="6301" y="134"/>
                    <a:pt x="6170" y="45"/>
                  </a:cubicBezTo>
                  <a:cubicBezTo>
                    <a:pt x="6122" y="14"/>
                    <a:pt x="6069" y="0"/>
                    <a:pt x="60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5"/>
            <p:cNvSpPr/>
            <p:nvPr/>
          </p:nvSpPr>
          <p:spPr>
            <a:xfrm>
              <a:off x="6279300" y="2540150"/>
              <a:ext cx="154900" cy="227825"/>
            </a:xfrm>
            <a:custGeom>
              <a:rect b="b" l="l" r="r" t="t"/>
              <a:pathLst>
                <a:path extrusionOk="0" h="9113" w="6196">
                  <a:moveTo>
                    <a:pt x="5862" y="0"/>
                  </a:moveTo>
                  <a:cubicBezTo>
                    <a:pt x="5818" y="0"/>
                    <a:pt x="5776" y="11"/>
                    <a:pt x="5740" y="32"/>
                  </a:cubicBezTo>
                  <a:cubicBezTo>
                    <a:pt x="5691" y="49"/>
                    <a:pt x="5651" y="89"/>
                    <a:pt x="5618" y="130"/>
                  </a:cubicBezTo>
                  <a:lnTo>
                    <a:pt x="90" y="8666"/>
                  </a:lnTo>
                  <a:cubicBezTo>
                    <a:pt x="1" y="8804"/>
                    <a:pt x="41" y="8983"/>
                    <a:pt x="180" y="9064"/>
                  </a:cubicBezTo>
                  <a:cubicBezTo>
                    <a:pt x="227" y="9097"/>
                    <a:pt x="281" y="9112"/>
                    <a:pt x="335" y="9112"/>
                  </a:cubicBezTo>
                  <a:cubicBezTo>
                    <a:pt x="428" y="9112"/>
                    <a:pt x="521" y="9066"/>
                    <a:pt x="578" y="8983"/>
                  </a:cubicBezTo>
                  <a:lnTo>
                    <a:pt x="6106" y="447"/>
                  </a:lnTo>
                  <a:cubicBezTo>
                    <a:pt x="6195" y="317"/>
                    <a:pt x="6155" y="138"/>
                    <a:pt x="6017" y="49"/>
                  </a:cubicBezTo>
                  <a:cubicBezTo>
                    <a:pt x="5971" y="17"/>
                    <a:pt x="5916" y="0"/>
                    <a:pt x="586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p:nvPr/>
          </p:nvSpPr>
          <p:spPr>
            <a:xfrm>
              <a:off x="6245975" y="2521725"/>
              <a:ext cx="149600" cy="216975"/>
            </a:xfrm>
            <a:custGeom>
              <a:rect b="b" l="l" r="r" t="t"/>
              <a:pathLst>
                <a:path extrusionOk="0" h="8679" w="5984">
                  <a:moveTo>
                    <a:pt x="5659" y="1"/>
                  </a:moveTo>
                  <a:cubicBezTo>
                    <a:pt x="5614" y="1"/>
                    <a:pt x="5570" y="11"/>
                    <a:pt x="5529" y="30"/>
                  </a:cubicBezTo>
                  <a:cubicBezTo>
                    <a:pt x="5480" y="54"/>
                    <a:pt x="5439" y="87"/>
                    <a:pt x="5415" y="127"/>
                  </a:cubicBezTo>
                  <a:lnTo>
                    <a:pt x="90" y="8232"/>
                  </a:lnTo>
                  <a:cubicBezTo>
                    <a:pt x="1" y="8362"/>
                    <a:pt x="33" y="8541"/>
                    <a:pt x="171" y="8631"/>
                  </a:cubicBezTo>
                  <a:cubicBezTo>
                    <a:pt x="219" y="8663"/>
                    <a:pt x="273" y="8678"/>
                    <a:pt x="326" y="8678"/>
                  </a:cubicBezTo>
                  <a:cubicBezTo>
                    <a:pt x="420" y="8678"/>
                    <a:pt x="513" y="8632"/>
                    <a:pt x="570" y="8549"/>
                  </a:cubicBezTo>
                  <a:lnTo>
                    <a:pt x="5894" y="444"/>
                  </a:lnTo>
                  <a:cubicBezTo>
                    <a:pt x="5984" y="314"/>
                    <a:pt x="5943" y="135"/>
                    <a:pt x="5813" y="46"/>
                  </a:cubicBezTo>
                  <a:cubicBezTo>
                    <a:pt x="5765" y="15"/>
                    <a:pt x="5711" y="1"/>
                    <a:pt x="565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5"/>
            <p:cNvSpPr/>
            <p:nvPr/>
          </p:nvSpPr>
          <p:spPr>
            <a:xfrm>
              <a:off x="6214475" y="2504975"/>
              <a:ext cx="132950" cy="193475"/>
            </a:xfrm>
            <a:custGeom>
              <a:rect b="b" l="l" r="r" t="t"/>
              <a:pathLst>
                <a:path extrusionOk="0" h="7739" w="5318">
                  <a:moveTo>
                    <a:pt x="4983" y="1"/>
                  </a:moveTo>
                  <a:cubicBezTo>
                    <a:pt x="4940" y="1"/>
                    <a:pt x="4898" y="11"/>
                    <a:pt x="4862" y="33"/>
                  </a:cubicBezTo>
                  <a:cubicBezTo>
                    <a:pt x="4813" y="49"/>
                    <a:pt x="4772" y="90"/>
                    <a:pt x="4740" y="131"/>
                  </a:cubicBezTo>
                  <a:lnTo>
                    <a:pt x="90" y="7293"/>
                  </a:lnTo>
                  <a:cubicBezTo>
                    <a:pt x="0" y="7423"/>
                    <a:pt x="41" y="7602"/>
                    <a:pt x="179" y="7691"/>
                  </a:cubicBezTo>
                  <a:cubicBezTo>
                    <a:pt x="226" y="7723"/>
                    <a:pt x="279" y="7738"/>
                    <a:pt x="332" y="7738"/>
                  </a:cubicBezTo>
                  <a:cubicBezTo>
                    <a:pt x="427" y="7738"/>
                    <a:pt x="520" y="7690"/>
                    <a:pt x="578" y="7602"/>
                  </a:cubicBezTo>
                  <a:lnTo>
                    <a:pt x="5228" y="448"/>
                  </a:lnTo>
                  <a:cubicBezTo>
                    <a:pt x="5317" y="309"/>
                    <a:pt x="5276" y="131"/>
                    <a:pt x="5138" y="49"/>
                  </a:cubicBezTo>
                  <a:cubicBezTo>
                    <a:pt x="5093" y="18"/>
                    <a:pt x="5038" y="1"/>
                    <a:pt x="498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5"/>
            <p:cNvSpPr/>
            <p:nvPr/>
          </p:nvSpPr>
          <p:spPr>
            <a:xfrm>
              <a:off x="6189475" y="2497775"/>
              <a:ext cx="112425" cy="156850"/>
            </a:xfrm>
            <a:custGeom>
              <a:rect b="b" l="l" r="r" t="t"/>
              <a:pathLst>
                <a:path extrusionOk="0" h="6274" w="4497">
                  <a:moveTo>
                    <a:pt x="4166" y="0"/>
                  </a:moveTo>
                  <a:cubicBezTo>
                    <a:pt x="4123" y="0"/>
                    <a:pt x="4080" y="10"/>
                    <a:pt x="4041" y="28"/>
                  </a:cubicBezTo>
                  <a:cubicBezTo>
                    <a:pt x="3992" y="53"/>
                    <a:pt x="3951" y="85"/>
                    <a:pt x="3927" y="126"/>
                  </a:cubicBezTo>
                  <a:lnTo>
                    <a:pt x="90" y="5825"/>
                  </a:lnTo>
                  <a:cubicBezTo>
                    <a:pt x="1" y="5955"/>
                    <a:pt x="33" y="6134"/>
                    <a:pt x="163" y="6223"/>
                  </a:cubicBezTo>
                  <a:cubicBezTo>
                    <a:pt x="216" y="6257"/>
                    <a:pt x="274" y="6273"/>
                    <a:pt x="332" y="6273"/>
                  </a:cubicBezTo>
                  <a:cubicBezTo>
                    <a:pt x="425" y="6273"/>
                    <a:pt x="514" y="6230"/>
                    <a:pt x="570" y="6150"/>
                  </a:cubicBezTo>
                  <a:lnTo>
                    <a:pt x="4407" y="451"/>
                  </a:lnTo>
                  <a:cubicBezTo>
                    <a:pt x="4496" y="321"/>
                    <a:pt x="4455" y="142"/>
                    <a:pt x="4325" y="53"/>
                  </a:cubicBezTo>
                  <a:cubicBezTo>
                    <a:pt x="4275" y="16"/>
                    <a:pt x="4220" y="0"/>
                    <a:pt x="416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p:nvPr/>
          </p:nvSpPr>
          <p:spPr>
            <a:xfrm>
              <a:off x="6170375" y="2499775"/>
              <a:ext cx="70950" cy="96875"/>
            </a:xfrm>
            <a:custGeom>
              <a:rect b="b" l="l" r="r" t="t"/>
              <a:pathLst>
                <a:path extrusionOk="0" h="3875" w="2838">
                  <a:moveTo>
                    <a:pt x="2516" y="1"/>
                  </a:moveTo>
                  <a:cubicBezTo>
                    <a:pt x="2469" y="1"/>
                    <a:pt x="2423" y="11"/>
                    <a:pt x="2382" y="30"/>
                  </a:cubicBezTo>
                  <a:cubicBezTo>
                    <a:pt x="2342" y="54"/>
                    <a:pt x="2301" y="87"/>
                    <a:pt x="2268" y="127"/>
                  </a:cubicBezTo>
                  <a:lnTo>
                    <a:pt x="82" y="3428"/>
                  </a:lnTo>
                  <a:cubicBezTo>
                    <a:pt x="0" y="3558"/>
                    <a:pt x="33" y="3737"/>
                    <a:pt x="163" y="3826"/>
                  </a:cubicBezTo>
                  <a:cubicBezTo>
                    <a:pt x="213" y="3859"/>
                    <a:pt x="269" y="3874"/>
                    <a:pt x="324" y="3874"/>
                  </a:cubicBezTo>
                  <a:cubicBezTo>
                    <a:pt x="420" y="3874"/>
                    <a:pt x="513" y="3827"/>
                    <a:pt x="569" y="3745"/>
                  </a:cubicBezTo>
                  <a:lnTo>
                    <a:pt x="2756" y="452"/>
                  </a:lnTo>
                  <a:cubicBezTo>
                    <a:pt x="2838" y="314"/>
                    <a:pt x="2805" y="135"/>
                    <a:pt x="2675" y="46"/>
                  </a:cubicBezTo>
                  <a:cubicBezTo>
                    <a:pt x="2627" y="15"/>
                    <a:pt x="2571" y="1"/>
                    <a:pt x="251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5"/>
            <p:cNvSpPr/>
            <p:nvPr/>
          </p:nvSpPr>
          <p:spPr>
            <a:xfrm>
              <a:off x="6077900" y="2442075"/>
              <a:ext cx="71150" cy="97750"/>
            </a:xfrm>
            <a:custGeom>
              <a:rect b="b" l="l" r="r" t="t"/>
              <a:pathLst>
                <a:path extrusionOk="0" h="3910" w="2846">
                  <a:moveTo>
                    <a:pt x="2523" y="0"/>
                  </a:moveTo>
                  <a:cubicBezTo>
                    <a:pt x="2478" y="0"/>
                    <a:pt x="2432" y="10"/>
                    <a:pt x="2391" y="29"/>
                  </a:cubicBezTo>
                  <a:cubicBezTo>
                    <a:pt x="2350" y="53"/>
                    <a:pt x="2309" y="86"/>
                    <a:pt x="2277" y="126"/>
                  </a:cubicBezTo>
                  <a:lnTo>
                    <a:pt x="90" y="3460"/>
                  </a:lnTo>
                  <a:cubicBezTo>
                    <a:pt x="0" y="3598"/>
                    <a:pt x="41" y="3777"/>
                    <a:pt x="171" y="3866"/>
                  </a:cubicBezTo>
                  <a:cubicBezTo>
                    <a:pt x="221" y="3895"/>
                    <a:pt x="277" y="3910"/>
                    <a:pt x="331" y="3910"/>
                  </a:cubicBezTo>
                  <a:cubicBezTo>
                    <a:pt x="427" y="3910"/>
                    <a:pt x="521" y="3865"/>
                    <a:pt x="578" y="3777"/>
                  </a:cubicBezTo>
                  <a:lnTo>
                    <a:pt x="2764" y="443"/>
                  </a:lnTo>
                  <a:cubicBezTo>
                    <a:pt x="2846" y="313"/>
                    <a:pt x="2813" y="135"/>
                    <a:pt x="2675" y="45"/>
                  </a:cubicBezTo>
                  <a:cubicBezTo>
                    <a:pt x="2631" y="14"/>
                    <a:pt x="2577" y="0"/>
                    <a:pt x="25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5"/>
            <p:cNvSpPr/>
            <p:nvPr/>
          </p:nvSpPr>
          <p:spPr>
            <a:xfrm>
              <a:off x="6019375" y="2390450"/>
              <a:ext cx="113625" cy="157050"/>
            </a:xfrm>
            <a:custGeom>
              <a:rect b="b" l="l" r="r" t="t"/>
              <a:pathLst>
                <a:path extrusionOk="0" h="6282" w="4545">
                  <a:moveTo>
                    <a:pt x="4223" y="0"/>
                  </a:moveTo>
                  <a:cubicBezTo>
                    <a:pt x="4176" y="0"/>
                    <a:pt x="4130" y="10"/>
                    <a:pt x="4089" y="29"/>
                  </a:cubicBezTo>
                  <a:cubicBezTo>
                    <a:pt x="4049" y="45"/>
                    <a:pt x="4008" y="78"/>
                    <a:pt x="3984" y="127"/>
                  </a:cubicBezTo>
                  <a:lnTo>
                    <a:pt x="90" y="5825"/>
                  </a:lnTo>
                  <a:cubicBezTo>
                    <a:pt x="0" y="5964"/>
                    <a:pt x="33" y="6142"/>
                    <a:pt x="163" y="6232"/>
                  </a:cubicBezTo>
                  <a:cubicBezTo>
                    <a:pt x="212" y="6265"/>
                    <a:pt x="269" y="6282"/>
                    <a:pt x="325" y="6282"/>
                  </a:cubicBezTo>
                  <a:cubicBezTo>
                    <a:pt x="420" y="6282"/>
                    <a:pt x="513" y="6237"/>
                    <a:pt x="569" y="6150"/>
                  </a:cubicBezTo>
                  <a:lnTo>
                    <a:pt x="4455" y="452"/>
                  </a:lnTo>
                  <a:cubicBezTo>
                    <a:pt x="4545" y="322"/>
                    <a:pt x="4512" y="143"/>
                    <a:pt x="4382" y="45"/>
                  </a:cubicBezTo>
                  <a:cubicBezTo>
                    <a:pt x="4334" y="14"/>
                    <a:pt x="4278" y="0"/>
                    <a:pt x="42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p:nvPr/>
          </p:nvSpPr>
          <p:spPr>
            <a:xfrm>
              <a:off x="5960225" y="2334750"/>
              <a:ext cx="149800" cy="215150"/>
            </a:xfrm>
            <a:custGeom>
              <a:rect b="b" l="l" r="r" t="t"/>
              <a:pathLst>
                <a:path extrusionOk="0" h="8606" w="5992">
                  <a:moveTo>
                    <a:pt x="5669" y="1"/>
                  </a:moveTo>
                  <a:cubicBezTo>
                    <a:pt x="5624" y="1"/>
                    <a:pt x="5578" y="11"/>
                    <a:pt x="5537" y="30"/>
                  </a:cubicBezTo>
                  <a:cubicBezTo>
                    <a:pt x="5496" y="54"/>
                    <a:pt x="5455" y="86"/>
                    <a:pt x="5423" y="127"/>
                  </a:cubicBezTo>
                  <a:lnTo>
                    <a:pt x="82" y="8159"/>
                  </a:lnTo>
                  <a:cubicBezTo>
                    <a:pt x="1" y="8289"/>
                    <a:pt x="33" y="8468"/>
                    <a:pt x="163" y="8557"/>
                  </a:cubicBezTo>
                  <a:cubicBezTo>
                    <a:pt x="214" y="8590"/>
                    <a:pt x="269" y="8605"/>
                    <a:pt x="324" y="8605"/>
                  </a:cubicBezTo>
                  <a:cubicBezTo>
                    <a:pt x="420" y="8605"/>
                    <a:pt x="513" y="8559"/>
                    <a:pt x="570" y="8476"/>
                  </a:cubicBezTo>
                  <a:lnTo>
                    <a:pt x="5903" y="444"/>
                  </a:lnTo>
                  <a:cubicBezTo>
                    <a:pt x="5992" y="314"/>
                    <a:pt x="5959" y="135"/>
                    <a:pt x="5821" y="46"/>
                  </a:cubicBezTo>
                  <a:cubicBezTo>
                    <a:pt x="5777" y="15"/>
                    <a:pt x="5724" y="1"/>
                    <a:pt x="566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5"/>
            <p:cNvSpPr/>
            <p:nvPr/>
          </p:nvSpPr>
          <p:spPr>
            <a:xfrm>
              <a:off x="5911050" y="2294100"/>
              <a:ext cx="171550" cy="251325"/>
            </a:xfrm>
            <a:custGeom>
              <a:rect b="b" l="l" r="r" t="t"/>
              <a:pathLst>
                <a:path extrusionOk="0" h="10053" w="6862">
                  <a:moveTo>
                    <a:pt x="6536" y="1"/>
                  </a:moveTo>
                  <a:cubicBezTo>
                    <a:pt x="6492" y="1"/>
                    <a:pt x="6447" y="11"/>
                    <a:pt x="6406" y="30"/>
                  </a:cubicBezTo>
                  <a:cubicBezTo>
                    <a:pt x="6357" y="54"/>
                    <a:pt x="6317" y="87"/>
                    <a:pt x="6292" y="135"/>
                  </a:cubicBezTo>
                  <a:lnTo>
                    <a:pt x="82" y="9606"/>
                  </a:lnTo>
                  <a:cubicBezTo>
                    <a:pt x="0" y="9736"/>
                    <a:pt x="33" y="9915"/>
                    <a:pt x="171" y="10004"/>
                  </a:cubicBezTo>
                  <a:cubicBezTo>
                    <a:pt x="218" y="10037"/>
                    <a:pt x="272" y="10052"/>
                    <a:pt x="326" y="10052"/>
                  </a:cubicBezTo>
                  <a:cubicBezTo>
                    <a:pt x="420" y="10052"/>
                    <a:pt x="512" y="10006"/>
                    <a:pt x="569" y="9923"/>
                  </a:cubicBezTo>
                  <a:lnTo>
                    <a:pt x="6772" y="452"/>
                  </a:lnTo>
                  <a:cubicBezTo>
                    <a:pt x="6861" y="314"/>
                    <a:pt x="6821" y="135"/>
                    <a:pt x="6691" y="46"/>
                  </a:cubicBezTo>
                  <a:cubicBezTo>
                    <a:pt x="6642" y="15"/>
                    <a:pt x="6589" y="1"/>
                    <a:pt x="653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5"/>
            <p:cNvSpPr/>
            <p:nvPr/>
          </p:nvSpPr>
          <p:spPr>
            <a:xfrm>
              <a:off x="5859625" y="2255000"/>
              <a:ext cx="185175" cy="276200"/>
            </a:xfrm>
            <a:custGeom>
              <a:rect b="b" l="l" r="r" t="t"/>
              <a:pathLst>
                <a:path extrusionOk="0" h="11048" w="7407">
                  <a:moveTo>
                    <a:pt x="7077" y="1"/>
                  </a:moveTo>
                  <a:cubicBezTo>
                    <a:pt x="7033" y="1"/>
                    <a:pt x="6991" y="11"/>
                    <a:pt x="6951" y="33"/>
                  </a:cubicBezTo>
                  <a:cubicBezTo>
                    <a:pt x="6902" y="49"/>
                    <a:pt x="6862" y="90"/>
                    <a:pt x="6837" y="130"/>
                  </a:cubicBezTo>
                  <a:lnTo>
                    <a:pt x="82" y="10601"/>
                  </a:lnTo>
                  <a:cubicBezTo>
                    <a:pt x="0" y="10739"/>
                    <a:pt x="33" y="10918"/>
                    <a:pt x="171" y="10999"/>
                  </a:cubicBezTo>
                  <a:cubicBezTo>
                    <a:pt x="219" y="11032"/>
                    <a:pt x="272" y="11047"/>
                    <a:pt x="326" y="11047"/>
                  </a:cubicBezTo>
                  <a:cubicBezTo>
                    <a:pt x="420" y="11047"/>
                    <a:pt x="513" y="11001"/>
                    <a:pt x="570" y="10918"/>
                  </a:cubicBezTo>
                  <a:lnTo>
                    <a:pt x="7317" y="447"/>
                  </a:lnTo>
                  <a:cubicBezTo>
                    <a:pt x="7406" y="309"/>
                    <a:pt x="7366" y="130"/>
                    <a:pt x="7236" y="49"/>
                  </a:cubicBezTo>
                  <a:cubicBezTo>
                    <a:pt x="7186" y="17"/>
                    <a:pt x="7131" y="1"/>
                    <a:pt x="707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a:off x="5794800" y="2488100"/>
              <a:ext cx="987950" cy="604775"/>
            </a:xfrm>
            <a:custGeom>
              <a:rect b="b" l="l" r="r" t="t"/>
              <a:pathLst>
                <a:path extrusionOk="0" h="24191" w="39518">
                  <a:moveTo>
                    <a:pt x="327" y="1"/>
                  </a:moveTo>
                  <a:cubicBezTo>
                    <a:pt x="283" y="1"/>
                    <a:pt x="241" y="11"/>
                    <a:pt x="203" y="33"/>
                  </a:cubicBezTo>
                  <a:cubicBezTo>
                    <a:pt x="155" y="50"/>
                    <a:pt x="114" y="90"/>
                    <a:pt x="81" y="139"/>
                  </a:cubicBezTo>
                  <a:cubicBezTo>
                    <a:pt x="0" y="277"/>
                    <a:pt x="41" y="456"/>
                    <a:pt x="179" y="537"/>
                  </a:cubicBezTo>
                  <a:cubicBezTo>
                    <a:pt x="2763" y="2107"/>
                    <a:pt x="5113" y="2612"/>
                    <a:pt x="7330" y="2612"/>
                  </a:cubicBezTo>
                  <a:cubicBezTo>
                    <a:pt x="9361" y="2612"/>
                    <a:pt x="11281" y="2189"/>
                    <a:pt x="13170" y="1773"/>
                  </a:cubicBezTo>
                  <a:cubicBezTo>
                    <a:pt x="15093" y="1349"/>
                    <a:pt x="16963" y="937"/>
                    <a:pt x="18911" y="937"/>
                  </a:cubicBezTo>
                  <a:cubicBezTo>
                    <a:pt x="21038" y="937"/>
                    <a:pt x="23259" y="1429"/>
                    <a:pt x="25746" y="2935"/>
                  </a:cubicBezTo>
                  <a:cubicBezTo>
                    <a:pt x="30494" y="5830"/>
                    <a:pt x="31355" y="9488"/>
                    <a:pt x="32258" y="13366"/>
                  </a:cubicBezTo>
                  <a:cubicBezTo>
                    <a:pt x="33152" y="17186"/>
                    <a:pt x="34071" y="21129"/>
                    <a:pt x="39038" y="24145"/>
                  </a:cubicBezTo>
                  <a:cubicBezTo>
                    <a:pt x="39083" y="24176"/>
                    <a:pt x="39133" y="24190"/>
                    <a:pt x="39184" y="24190"/>
                  </a:cubicBezTo>
                  <a:cubicBezTo>
                    <a:pt x="39279" y="24190"/>
                    <a:pt x="39375" y="24138"/>
                    <a:pt x="39428" y="24048"/>
                  </a:cubicBezTo>
                  <a:cubicBezTo>
                    <a:pt x="39517" y="23918"/>
                    <a:pt x="39469" y="23739"/>
                    <a:pt x="39330" y="23657"/>
                  </a:cubicBezTo>
                  <a:cubicBezTo>
                    <a:pt x="34583" y="20763"/>
                    <a:pt x="33729" y="17105"/>
                    <a:pt x="32819" y="13227"/>
                  </a:cubicBezTo>
                  <a:cubicBezTo>
                    <a:pt x="31925" y="9407"/>
                    <a:pt x="31006" y="5456"/>
                    <a:pt x="26047" y="2448"/>
                  </a:cubicBezTo>
                  <a:cubicBezTo>
                    <a:pt x="23459" y="874"/>
                    <a:pt x="21108" y="367"/>
                    <a:pt x="18890" y="367"/>
                  </a:cubicBezTo>
                  <a:cubicBezTo>
                    <a:pt x="16858" y="367"/>
                    <a:pt x="14937" y="792"/>
                    <a:pt x="13048" y="1212"/>
                  </a:cubicBezTo>
                  <a:cubicBezTo>
                    <a:pt x="11130" y="1635"/>
                    <a:pt x="9263" y="2047"/>
                    <a:pt x="7317" y="2047"/>
                  </a:cubicBezTo>
                  <a:cubicBezTo>
                    <a:pt x="5188" y="2047"/>
                    <a:pt x="2965" y="1554"/>
                    <a:pt x="480" y="41"/>
                  </a:cubicBezTo>
                  <a:cubicBezTo>
                    <a:pt x="431" y="15"/>
                    <a:pt x="378" y="1"/>
                    <a:pt x="32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p:nvPr/>
          </p:nvSpPr>
          <p:spPr>
            <a:xfrm>
              <a:off x="5986250" y="2218800"/>
              <a:ext cx="957250" cy="652275"/>
            </a:xfrm>
            <a:custGeom>
              <a:rect b="b" l="l" r="r" t="t"/>
              <a:pathLst>
                <a:path extrusionOk="0" h="26091" w="38290">
                  <a:moveTo>
                    <a:pt x="316" y="0"/>
                  </a:moveTo>
                  <a:cubicBezTo>
                    <a:pt x="274" y="0"/>
                    <a:pt x="232" y="9"/>
                    <a:pt x="195" y="26"/>
                  </a:cubicBezTo>
                  <a:cubicBezTo>
                    <a:pt x="155" y="50"/>
                    <a:pt x="114" y="83"/>
                    <a:pt x="90" y="123"/>
                  </a:cubicBezTo>
                  <a:cubicBezTo>
                    <a:pt x="0" y="261"/>
                    <a:pt x="33" y="440"/>
                    <a:pt x="163" y="530"/>
                  </a:cubicBezTo>
                  <a:cubicBezTo>
                    <a:pt x="4772" y="3651"/>
                    <a:pt x="5585" y="7448"/>
                    <a:pt x="6455" y="11472"/>
                  </a:cubicBezTo>
                  <a:cubicBezTo>
                    <a:pt x="7300" y="15431"/>
                    <a:pt x="8178" y="19520"/>
                    <a:pt x="12983" y="22780"/>
                  </a:cubicBezTo>
                  <a:cubicBezTo>
                    <a:pt x="15661" y="24592"/>
                    <a:pt x="18081" y="25145"/>
                    <a:pt x="20365" y="25145"/>
                  </a:cubicBezTo>
                  <a:cubicBezTo>
                    <a:pt x="22178" y="25145"/>
                    <a:pt x="23906" y="24796"/>
                    <a:pt x="25608" y="24455"/>
                  </a:cubicBezTo>
                  <a:cubicBezTo>
                    <a:pt x="27338" y="24105"/>
                    <a:pt x="29025" y="23763"/>
                    <a:pt x="30768" y="23763"/>
                  </a:cubicBezTo>
                  <a:cubicBezTo>
                    <a:pt x="32957" y="23763"/>
                    <a:pt x="35236" y="24302"/>
                    <a:pt x="37802" y="26040"/>
                  </a:cubicBezTo>
                  <a:cubicBezTo>
                    <a:pt x="37852" y="26074"/>
                    <a:pt x="37908" y="26090"/>
                    <a:pt x="37964" y="26090"/>
                  </a:cubicBezTo>
                  <a:cubicBezTo>
                    <a:pt x="38055" y="26090"/>
                    <a:pt x="38145" y="26047"/>
                    <a:pt x="38200" y="25967"/>
                  </a:cubicBezTo>
                  <a:cubicBezTo>
                    <a:pt x="38290" y="25828"/>
                    <a:pt x="38257" y="25650"/>
                    <a:pt x="38119" y="25560"/>
                  </a:cubicBezTo>
                  <a:cubicBezTo>
                    <a:pt x="35441" y="23748"/>
                    <a:pt x="33021" y="23196"/>
                    <a:pt x="30737" y="23196"/>
                  </a:cubicBezTo>
                  <a:cubicBezTo>
                    <a:pt x="28923" y="23196"/>
                    <a:pt x="27196" y="23544"/>
                    <a:pt x="25494" y="23886"/>
                  </a:cubicBezTo>
                  <a:cubicBezTo>
                    <a:pt x="23764" y="24235"/>
                    <a:pt x="22077" y="24577"/>
                    <a:pt x="20335" y="24577"/>
                  </a:cubicBezTo>
                  <a:cubicBezTo>
                    <a:pt x="18146" y="24577"/>
                    <a:pt x="15869" y="24038"/>
                    <a:pt x="13308" y="22300"/>
                  </a:cubicBezTo>
                  <a:cubicBezTo>
                    <a:pt x="8699" y="19179"/>
                    <a:pt x="7878" y="15374"/>
                    <a:pt x="7016" y="11350"/>
                  </a:cubicBezTo>
                  <a:cubicBezTo>
                    <a:pt x="6170" y="7399"/>
                    <a:pt x="5284" y="3302"/>
                    <a:pt x="488" y="50"/>
                  </a:cubicBezTo>
                  <a:cubicBezTo>
                    <a:pt x="436" y="17"/>
                    <a:pt x="375" y="0"/>
                    <a:pt x="3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2_1_1_1">
    <p:spTree>
      <p:nvGrpSpPr>
        <p:cNvPr id="649" name="Shape 649"/>
        <p:cNvGrpSpPr/>
        <p:nvPr/>
      </p:nvGrpSpPr>
      <p:grpSpPr>
        <a:xfrm>
          <a:off x="0" y="0"/>
          <a:ext cx="0" cy="0"/>
          <a:chOff x="0" y="0"/>
          <a:chExt cx="0" cy="0"/>
        </a:xfrm>
      </p:grpSpPr>
      <p:sp>
        <p:nvSpPr>
          <p:cNvPr id="650" name="Google Shape;650;p26"/>
          <p:cNvSpPr txBox="1"/>
          <p:nvPr>
            <p:ph idx="1" type="subTitle"/>
          </p:nvPr>
        </p:nvSpPr>
        <p:spPr>
          <a:xfrm>
            <a:off x="712025" y="2625975"/>
            <a:ext cx="2373300" cy="4389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51" name="Google Shape;651;p26"/>
          <p:cNvSpPr txBox="1"/>
          <p:nvPr>
            <p:ph idx="2" type="subTitle"/>
          </p:nvPr>
        </p:nvSpPr>
        <p:spPr>
          <a:xfrm>
            <a:off x="712025" y="3064704"/>
            <a:ext cx="2373300" cy="8916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652" name="Google Shape;652;p26"/>
          <p:cNvSpPr txBox="1"/>
          <p:nvPr>
            <p:ph idx="3" type="subTitle"/>
          </p:nvPr>
        </p:nvSpPr>
        <p:spPr>
          <a:xfrm>
            <a:off x="3385350" y="2625975"/>
            <a:ext cx="2373300" cy="4389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53" name="Google Shape;653;p26"/>
          <p:cNvSpPr txBox="1"/>
          <p:nvPr>
            <p:ph idx="4" type="subTitle"/>
          </p:nvPr>
        </p:nvSpPr>
        <p:spPr>
          <a:xfrm>
            <a:off x="3385350" y="3064704"/>
            <a:ext cx="2373300" cy="8916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654" name="Google Shape;654;p26"/>
          <p:cNvSpPr txBox="1"/>
          <p:nvPr>
            <p:ph idx="5" type="subTitle"/>
          </p:nvPr>
        </p:nvSpPr>
        <p:spPr>
          <a:xfrm>
            <a:off x="6058675" y="2625975"/>
            <a:ext cx="2373300" cy="4389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55" name="Google Shape;655;p26"/>
          <p:cNvSpPr txBox="1"/>
          <p:nvPr>
            <p:ph idx="6" type="subTitle"/>
          </p:nvPr>
        </p:nvSpPr>
        <p:spPr>
          <a:xfrm>
            <a:off x="6058675" y="3064704"/>
            <a:ext cx="2373300" cy="8916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656" name="Google Shape;656;p26"/>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7" name="Google Shape;657;p26"/>
          <p:cNvSpPr/>
          <p:nvPr/>
        </p:nvSpPr>
        <p:spPr>
          <a:xfrm>
            <a:off x="7023550" y="4301025"/>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658" name="Google Shape;658;p26"/>
          <p:cNvSpPr/>
          <p:nvPr/>
        </p:nvSpPr>
        <p:spPr>
          <a:xfrm>
            <a:off x="6536275" y="479592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 name="Google Shape;659;p26"/>
          <p:cNvGrpSpPr/>
          <p:nvPr/>
        </p:nvGrpSpPr>
        <p:grpSpPr>
          <a:xfrm>
            <a:off x="-88962" y="4176600"/>
            <a:ext cx="1053175" cy="1009100"/>
            <a:chOff x="773650" y="3990800"/>
            <a:chExt cx="1053175" cy="1009100"/>
          </a:xfrm>
        </p:grpSpPr>
        <p:sp>
          <p:nvSpPr>
            <p:cNvPr id="660" name="Google Shape;660;p26"/>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6"/>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6"/>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3" name="Google Shape;663;p26"/>
          <p:cNvSpPr/>
          <p:nvPr/>
        </p:nvSpPr>
        <p:spPr>
          <a:xfrm>
            <a:off x="1075625" y="476607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6"/>
          <p:cNvSpPr/>
          <p:nvPr/>
        </p:nvSpPr>
        <p:spPr>
          <a:xfrm>
            <a:off x="8680900" y="90650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5" name="Google Shape;665;p26"/>
          <p:cNvGrpSpPr/>
          <p:nvPr/>
        </p:nvGrpSpPr>
        <p:grpSpPr>
          <a:xfrm>
            <a:off x="238488" y="906500"/>
            <a:ext cx="398301" cy="234701"/>
            <a:chOff x="218925" y="1040850"/>
            <a:chExt cx="398301" cy="234701"/>
          </a:xfrm>
        </p:grpSpPr>
        <p:sp>
          <p:nvSpPr>
            <p:cNvPr id="666" name="Google Shape;666;p26"/>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6"/>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_1_4_2">
    <p:spTree>
      <p:nvGrpSpPr>
        <p:cNvPr id="668" name="Shape 668"/>
        <p:cNvGrpSpPr/>
        <p:nvPr/>
      </p:nvGrpSpPr>
      <p:grpSpPr>
        <a:xfrm>
          <a:off x="0" y="0"/>
          <a:ext cx="0" cy="0"/>
          <a:chOff x="0" y="0"/>
          <a:chExt cx="0" cy="0"/>
        </a:xfrm>
      </p:grpSpPr>
      <p:sp>
        <p:nvSpPr>
          <p:cNvPr id="669" name="Google Shape;669;p27"/>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0" name="Google Shape;670;p27"/>
          <p:cNvSpPr txBox="1"/>
          <p:nvPr>
            <p:ph idx="1" type="subTitle"/>
          </p:nvPr>
        </p:nvSpPr>
        <p:spPr>
          <a:xfrm>
            <a:off x="1873697" y="1572963"/>
            <a:ext cx="2504400" cy="4527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71" name="Google Shape;671;p27"/>
          <p:cNvSpPr txBox="1"/>
          <p:nvPr>
            <p:ph idx="2" type="subTitle"/>
          </p:nvPr>
        </p:nvSpPr>
        <p:spPr>
          <a:xfrm>
            <a:off x="1873686" y="1958363"/>
            <a:ext cx="2504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672" name="Google Shape;672;p27"/>
          <p:cNvSpPr txBox="1"/>
          <p:nvPr>
            <p:ph idx="3" type="subTitle"/>
          </p:nvPr>
        </p:nvSpPr>
        <p:spPr>
          <a:xfrm>
            <a:off x="1873697" y="3058013"/>
            <a:ext cx="2504400" cy="451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73" name="Google Shape;673;p27"/>
          <p:cNvSpPr txBox="1"/>
          <p:nvPr>
            <p:ph idx="4" type="subTitle"/>
          </p:nvPr>
        </p:nvSpPr>
        <p:spPr>
          <a:xfrm>
            <a:off x="1873686" y="3443413"/>
            <a:ext cx="2504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674" name="Google Shape;674;p27"/>
          <p:cNvSpPr txBox="1"/>
          <p:nvPr>
            <p:ph idx="5" type="subTitle"/>
          </p:nvPr>
        </p:nvSpPr>
        <p:spPr>
          <a:xfrm>
            <a:off x="5759513" y="1572975"/>
            <a:ext cx="2504400" cy="4527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75" name="Google Shape;675;p27"/>
          <p:cNvSpPr txBox="1"/>
          <p:nvPr>
            <p:ph idx="6" type="subTitle"/>
          </p:nvPr>
        </p:nvSpPr>
        <p:spPr>
          <a:xfrm>
            <a:off x="5759238" y="1958346"/>
            <a:ext cx="2504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676" name="Google Shape;676;p27"/>
          <p:cNvSpPr txBox="1"/>
          <p:nvPr>
            <p:ph idx="7" type="subTitle"/>
          </p:nvPr>
        </p:nvSpPr>
        <p:spPr>
          <a:xfrm>
            <a:off x="5759249" y="3059097"/>
            <a:ext cx="2504400" cy="451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None/>
              <a:defRPr b="1" sz="2000">
                <a:latin typeface="Hanken Grotesk"/>
                <a:ea typeface="Hanken Grotesk"/>
                <a:cs typeface="Hanken Grotesk"/>
                <a:sym typeface="Hanken Grotesk"/>
              </a:defRPr>
            </a:lvl1pPr>
            <a:lvl2pPr lvl="1" rtl="0">
              <a:lnSpc>
                <a:spcPct val="115000"/>
              </a:lnSpc>
              <a:spcBef>
                <a:spcPts val="0"/>
              </a:spcBef>
              <a:spcAft>
                <a:spcPts val="0"/>
              </a:spcAft>
              <a:buNone/>
              <a:defRPr b="1" sz="2000">
                <a:latin typeface="Hanken Grotesk"/>
                <a:ea typeface="Hanken Grotesk"/>
                <a:cs typeface="Hanken Grotesk"/>
                <a:sym typeface="Hanken Grotesk"/>
              </a:defRPr>
            </a:lvl2pPr>
            <a:lvl3pPr lvl="2" rtl="0">
              <a:lnSpc>
                <a:spcPct val="115000"/>
              </a:lnSpc>
              <a:spcBef>
                <a:spcPts val="0"/>
              </a:spcBef>
              <a:spcAft>
                <a:spcPts val="0"/>
              </a:spcAft>
              <a:buNone/>
              <a:defRPr b="1" sz="2000">
                <a:latin typeface="Hanken Grotesk"/>
                <a:ea typeface="Hanken Grotesk"/>
                <a:cs typeface="Hanken Grotesk"/>
                <a:sym typeface="Hanken Grotesk"/>
              </a:defRPr>
            </a:lvl3pPr>
            <a:lvl4pPr lvl="3" rtl="0">
              <a:lnSpc>
                <a:spcPct val="115000"/>
              </a:lnSpc>
              <a:spcBef>
                <a:spcPts val="0"/>
              </a:spcBef>
              <a:spcAft>
                <a:spcPts val="0"/>
              </a:spcAft>
              <a:buNone/>
              <a:defRPr b="1" sz="2000">
                <a:latin typeface="Hanken Grotesk"/>
                <a:ea typeface="Hanken Grotesk"/>
                <a:cs typeface="Hanken Grotesk"/>
                <a:sym typeface="Hanken Grotesk"/>
              </a:defRPr>
            </a:lvl4pPr>
            <a:lvl5pPr lvl="4" rtl="0">
              <a:lnSpc>
                <a:spcPct val="115000"/>
              </a:lnSpc>
              <a:spcBef>
                <a:spcPts val="0"/>
              </a:spcBef>
              <a:spcAft>
                <a:spcPts val="0"/>
              </a:spcAft>
              <a:buNone/>
              <a:defRPr b="1" sz="2000">
                <a:latin typeface="Hanken Grotesk"/>
                <a:ea typeface="Hanken Grotesk"/>
                <a:cs typeface="Hanken Grotesk"/>
                <a:sym typeface="Hanken Grotesk"/>
              </a:defRPr>
            </a:lvl5pPr>
            <a:lvl6pPr lvl="5" rtl="0">
              <a:lnSpc>
                <a:spcPct val="115000"/>
              </a:lnSpc>
              <a:spcBef>
                <a:spcPts val="0"/>
              </a:spcBef>
              <a:spcAft>
                <a:spcPts val="0"/>
              </a:spcAft>
              <a:buNone/>
              <a:defRPr b="1" sz="2000">
                <a:latin typeface="Hanken Grotesk"/>
                <a:ea typeface="Hanken Grotesk"/>
                <a:cs typeface="Hanken Grotesk"/>
                <a:sym typeface="Hanken Grotesk"/>
              </a:defRPr>
            </a:lvl6pPr>
            <a:lvl7pPr lvl="6" rtl="0">
              <a:lnSpc>
                <a:spcPct val="115000"/>
              </a:lnSpc>
              <a:spcBef>
                <a:spcPts val="0"/>
              </a:spcBef>
              <a:spcAft>
                <a:spcPts val="0"/>
              </a:spcAft>
              <a:buNone/>
              <a:defRPr b="1" sz="2000">
                <a:latin typeface="Hanken Grotesk"/>
                <a:ea typeface="Hanken Grotesk"/>
                <a:cs typeface="Hanken Grotesk"/>
                <a:sym typeface="Hanken Grotesk"/>
              </a:defRPr>
            </a:lvl7pPr>
            <a:lvl8pPr lvl="7" rtl="0">
              <a:lnSpc>
                <a:spcPct val="115000"/>
              </a:lnSpc>
              <a:spcBef>
                <a:spcPts val="0"/>
              </a:spcBef>
              <a:spcAft>
                <a:spcPts val="0"/>
              </a:spcAft>
              <a:buNone/>
              <a:defRPr b="1" sz="2000">
                <a:latin typeface="Hanken Grotesk"/>
                <a:ea typeface="Hanken Grotesk"/>
                <a:cs typeface="Hanken Grotesk"/>
                <a:sym typeface="Hanken Grotesk"/>
              </a:defRPr>
            </a:lvl8pPr>
            <a:lvl9pPr lvl="8" rtl="0">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677" name="Google Shape;677;p27"/>
          <p:cNvSpPr txBox="1"/>
          <p:nvPr>
            <p:ph idx="8" type="subTitle"/>
          </p:nvPr>
        </p:nvSpPr>
        <p:spPr>
          <a:xfrm>
            <a:off x="5759238" y="3443400"/>
            <a:ext cx="2504400" cy="527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grpSp>
        <p:nvGrpSpPr>
          <p:cNvPr id="678" name="Google Shape;678;p27"/>
          <p:cNvGrpSpPr/>
          <p:nvPr/>
        </p:nvGrpSpPr>
        <p:grpSpPr>
          <a:xfrm>
            <a:off x="-467850" y="615575"/>
            <a:ext cx="1053175" cy="1009100"/>
            <a:chOff x="773650" y="3990800"/>
            <a:chExt cx="1053175" cy="1009100"/>
          </a:xfrm>
        </p:grpSpPr>
        <p:sp>
          <p:nvSpPr>
            <p:cNvPr id="679" name="Google Shape;679;p27"/>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7"/>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7"/>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2" name="Google Shape;682;p27"/>
          <p:cNvSpPr/>
          <p:nvPr/>
        </p:nvSpPr>
        <p:spPr>
          <a:xfrm>
            <a:off x="8554700" y="2842475"/>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7"/>
          <p:cNvSpPr/>
          <p:nvPr/>
        </p:nvSpPr>
        <p:spPr>
          <a:xfrm>
            <a:off x="8319875" y="47135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4" name="Google Shape;684;p27"/>
          <p:cNvGrpSpPr/>
          <p:nvPr/>
        </p:nvGrpSpPr>
        <p:grpSpPr>
          <a:xfrm>
            <a:off x="551275" y="286225"/>
            <a:ext cx="415050" cy="367825"/>
            <a:chOff x="2208300" y="3896375"/>
            <a:chExt cx="415050" cy="367825"/>
          </a:xfrm>
        </p:grpSpPr>
        <p:sp>
          <p:nvSpPr>
            <p:cNvPr id="685" name="Google Shape;685;p27"/>
            <p:cNvSpPr/>
            <p:nvPr/>
          </p:nvSpPr>
          <p:spPr>
            <a:xfrm>
              <a:off x="2208300" y="3896375"/>
              <a:ext cx="221775" cy="288325"/>
            </a:xfrm>
            <a:custGeom>
              <a:rect b="b" l="l" r="r" t="t"/>
              <a:pathLst>
                <a:path extrusionOk="0" h="11533" w="8871">
                  <a:moveTo>
                    <a:pt x="4774" y="0"/>
                  </a:moveTo>
                  <a:cubicBezTo>
                    <a:pt x="4573" y="0"/>
                    <a:pt x="4379" y="113"/>
                    <a:pt x="4285" y="306"/>
                  </a:cubicBezTo>
                  <a:lnTo>
                    <a:pt x="131" y="8915"/>
                  </a:lnTo>
                  <a:cubicBezTo>
                    <a:pt x="1" y="9183"/>
                    <a:pt x="115" y="9509"/>
                    <a:pt x="383" y="9639"/>
                  </a:cubicBezTo>
                  <a:cubicBezTo>
                    <a:pt x="424" y="9655"/>
                    <a:pt x="472" y="9671"/>
                    <a:pt x="513" y="9679"/>
                  </a:cubicBezTo>
                  <a:cubicBezTo>
                    <a:pt x="549" y="9687"/>
                    <a:pt x="586" y="9690"/>
                    <a:pt x="622" y="9690"/>
                  </a:cubicBezTo>
                  <a:cubicBezTo>
                    <a:pt x="820" y="9690"/>
                    <a:pt x="1009" y="9579"/>
                    <a:pt x="1098" y="9387"/>
                  </a:cubicBezTo>
                  <a:lnTo>
                    <a:pt x="2976" y="5509"/>
                  </a:lnTo>
                  <a:lnTo>
                    <a:pt x="5537" y="6777"/>
                  </a:lnTo>
                  <a:lnTo>
                    <a:pt x="3610" y="10760"/>
                  </a:lnTo>
                  <a:cubicBezTo>
                    <a:pt x="3488" y="11029"/>
                    <a:pt x="3594" y="11346"/>
                    <a:pt x="3862" y="11476"/>
                  </a:cubicBezTo>
                  <a:cubicBezTo>
                    <a:pt x="3911" y="11500"/>
                    <a:pt x="3952" y="11517"/>
                    <a:pt x="3992" y="11525"/>
                  </a:cubicBezTo>
                  <a:cubicBezTo>
                    <a:pt x="4024" y="11530"/>
                    <a:pt x="4056" y="11533"/>
                    <a:pt x="4087" y="11533"/>
                  </a:cubicBezTo>
                  <a:cubicBezTo>
                    <a:pt x="4291" y="11533"/>
                    <a:pt x="4487" y="11421"/>
                    <a:pt x="4586" y="11224"/>
                  </a:cubicBezTo>
                  <a:lnTo>
                    <a:pt x="8740" y="2615"/>
                  </a:lnTo>
                  <a:cubicBezTo>
                    <a:pt x="8870" y="2347"/>
                    <a:pt x="8756" y="2021"/>
                    <a:pt x="8488" y="1899"/>
                  </a:cubicBezTo>
                  <a:cubicBezTo>
                    <a:pt x="8410" y="1862"/>
                    <a:pt x="8329" y="1844"/>
                    <a:pt x="8249" y="1844"/>
                  </a:cubicBezTo>
                  <a:cubicBezTo>
                    <a:pt x="8052" y="1844"/>
                    <a:pt x="7865" y="1952"/>
                    <a:pt x="7773" y="2143"/>
                  </a:cubicBezTo>
                  <a:lnTo>
                    <a:pt x="6000" y="5810"/>
                  </a:lnTo>
                  <a:lnTo>
                    <a:pt x="3440" y="4541"/>
                  </a:lnTo>
                  <a:lnTo>
                    <a:pt x="5261" y="778"/>
                  </a:lnTo>
                  <a:cubicBezTo>
                    <a:pt x="5391" y="509"/>
                    <a:pt x="5277" y="184"/>
                    <a:pt x="5009" y="54"/>
                  </a:cubicBezTo>
                  <a:cubicBezTo>
                    <a:pt x="4933" y="17"/>
                    <a:pt x="4853" y="0"/>
                    <a:pt x="47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7"/>
            <p:cNvSpPr/>
            <p:nvPr/>
          </p:nvSpPr>
          <p:spPr>
            <a:xfrm>
              <a:off x="2336350" y="4077925"/>
              <a:ext cx="141875" cy="186275"/>
            </a:xfrm>
            <a:custGeom>
              <a:rect b="b" l="l" r="r" t="t"/>
              <a:pathLst>
                <a:path extrusionOk="0" h="7451" w="5675">
                  <a:moveTo>
                    <a:pt x="3962" y="0"/>
                  </a:moveTo>
                  <a:cubicBezTo>
                    <a:pt x="3297" y="0"/>
                    <a:pt x="2702" y="366"/>
                    <a:pt x="2382" y="669"/>
                  </a:cubicBezTo>
                  <a:cubicBezTo>
                    <a:pt x="2171" y="881"/>
                    <a:pt x="2155" y="1222"/>
                    <a:pt x="2366" y="1434"/>
                  </a:cubicBezTo>
                  <a:cubicBezTo>
                    <a:pt x="2468" y="1549"/>
                    <a:pt x="2610" y="1602"/>
                    <a:pt x="2753" y="1602"/>
                  </a:cubicBezTo>
                  <a:cubicBezTo>
                    <a:pt x="2781" y="1602"/>
                    <a:pt x="2810" y="1600"/>
                    <a:pt x="2838" y="1596"/>
                  </a:cubicBezTo>
                  <a:cubicBezTo>
                    <a:pt x="2943" y="1580"/>
                    <a:pt x="3041" y="1531"/>
                    <a:pt x="3122" y="1458"/>
                  </a:cubicBezTo>
                  <a:cubicBezTo>
                    <a:pt x="3128" y="1452"/>
                    <a:pt x="3522" y="1082"/>
                    <a:pt x="3956" y="1082"/>
                  </a:cubicBezTo>
                  <a:cubicBezTo>
                    <a:pt x="4084" y="1082"/>
                    <a:pt x="4215" y="1114"/>
                    <a:pt x="4342" y="1198"/>
                  </a:cubicBezTo>
                  <a:cubicBezTo>
                    <a:pt x="4504" y="1304"/>
                    <a:pt x="4585" y="1450"/>
                    <a:pt x="4577" y="1653"/>
                  </a:cubicBezTo>
                  <a:cubicBezTo>
                    <a:pt x="4561" y="2076"/>
                    <a:pt x="4163" y="2759"/>
                    <a:pt x="3130" y="3360"/>
                  </a:cubicBezTo>
                  <a:cubicBezTo>
                    <a:pt x="3081" y="3385"/>
                    <a:pt x="3041" y="3417"/>
                    <a:pt x="2992" y="3442"/>
                  </a:cubicBezTo>
                  <a:cubicBezTo>
                    <a:pt x="1073" y="4490"/>
                    <a:pt x="293" y="4994"/>
                    <a:pt x="261" y="5019"/>
                  </a:cubicBezTo>
                  <a:cubicBezTo>
                    <a:pt x="98" y="5124"/>
                    <a:pt x="0" y="5311"/>
                    <a:pt x="17" y="5506"/>
                  </a:cubicBezTo>
                  <a:cubicBezTo>
                    <a:pt x="33" y="5702"/>
                    <a:pt x="155" y="5880"/>
                    <a:pt x="334" y="5962"/>
                  </a:cubicBezTo>
                  <a:lnTo>
                    <a:pt x="3488" y="7401"/>
                  </a:lnTo>
                  <a:cubicBezTo>
                    <a:pt x="3520" y="7417"/>
                    <a:pt x="3553" y="7425"/>
                    <a:pt x="3585" y="7433"/>
                  </a:cubicBezTo>
                  <a:cubicBezTo>
                    <a:pt x="3629" y="7445"/>
                    <a:pt x="3674" y="7450"/>
                    <a:pt x="3718" y="7450"/>
                  </a:cubicBezTo>
                  <a:cubicBezTo>
                    <a:pt x="3918" y="7450"/>
                    <a:pt x="4110" y="7334"/>
                    <a:pt x="4203" y="7140"/>
                  </a:cubicBezTo>
                  <a:cubicBezTo>
                    <a:pt x="4325" y="6864"/>
                    <a:pt x="4211" y="6547"/>
                    <a:pt x="3935" y="6425"/>
                  </a:cubicBezTo>
                  <a:lnTo>
                    <a:pt x="3610" y="6271"/>
                  </a:lnTo>
                  <a:lnTo>
                    <a:pt x="1708" y="5401"/>
                  </a:lnTo>
                  <a:cubicBezTo>
                    <a:pt x="2090" y="5181"/>
                    <a:pt x="2626" y="4872"/>
                    <a:pt x="3317" y="4498"/>
                  </a:cubicBezTo>
                  <a:cubicBezTo>
                    <a:pt x="3382" y="4458"/>
                    <a:pt x="3439" y="4425"/>
                    <a:pt x="3512" y="4393"/>
                  </a:cubicBezTo>
                  <a:cubicBezTo>
                    <a:pt x="4813" y="3677"/>
                    <a:pt x="5610" y="2669"/>
                    <a:pt x="5650" y="1694"/>
                  </a:cubicBezTo>
                  <a:cubicBezTo>
                    <a:pt x="5675" y="1117"/>
                    <a:pt x="5415" y="604"/>
                    <a:pt x="4935" y="295"/>
                  </a:cubicBezTo>
                  <a:cubicBezTo>
                    <a:pt x="4610" y="83"/>
                    <a:pt x="4278" y="0"/>
                    <a:pt x="39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7"/>
            <p:cNvSpPr/>
            <p:nvPr/>
          </p:nvSpPr>
          <p:spPr>
            <a:xfrm>
              <a:off x="2492225" y="4037475"/>
              <a:ext cx="131125" cy="141300"/>
            </a:xfrm>
            <a:custGeom>
              <a:rect b="b" l="l" r="r" t="t"/>
              <a:pathLst>
                <a:path extrusionOk="0" h="5652" w="5245">
                  <a:moveTo>
                    <a:pt x="3259" y="1081"/>
                  </a:moveTo>
                  <a:cubicBezTo>
                    <a:pt x="3298" y="1081"/>
                    <a:pt x="3336" y="1085"/>
                    <a:pt x="3374" y="1092"/>
                  </a:cubicBezTo>
                  <a:cubicBezTo>
                    <a:pt x="3423" y="1101"/>
                    <a:pt x="3480" y="1125"/>
                    <a:pt x="3529" y="1149"/>
                  </a:cubicBezTo>
                  <a:cubicBezTo>
                    <a:pt x="4074" y="1442"/>
                    <a:pt x="3895" y="2442"/>
                    <a:pt x="3439" y="3271"/>
                  </a:cubicBezTo>
                  <a:cubicBezTo>
                    <a:pt x="3163" y="3791"/>
                    <a:pt x="2813" y="4190"/>
                    <a:pt x="2464" y="4409"/>
                  </a:cubicBezTo>
                  <a:cubicBezTo>
                    <a:pt x="2262" y="4535"/>
                    <a:pt x="2101" y="4573"/>
                    <a:pt x="1978" y="4573"/>
                  </a:cubicBezTo>
                  <a:cubicBezTo>
                    <a:pt x="1840" y="4573"/>
                    <a:pt x="1751" y="4525"/>
                    <a:pt x="1708" y="4499"/>
                  </a:cubicBezTo>
                  <a:cubicBezTo>
                    <a:pt x="1171" y="4206"/>
                    <a:pt x="1342" y="3214"/>
                    <a:pt x="1797" y="2377"/>
                  </a:cubicBezTo>
                  <a:cubicBezTo>
                    <a:pt x="2182" y="1683"/>
                    <a:pt x="2762" y="1081"/>
                    <a:pt x="3259" y="1081"/>
                  </a:cubicBezTo>
                  <a:close/>
                  <a:moveTo>
                    <a:pt x="3258" y="1"/>
                  </a:moveTo>
                  <a:cubicBezTo>
                    <a:pt x="2401" y="1"/>
                    <a:pt x="1503" y="672"/>
                    <a:pt x="854" y="1865"/>
                  </a:cubicBezTo>
                  <a:cubicBezTo>
                    <a:pt x="1" y="3434"/>
                    <a:pt x="131" y="4873"/>
                    <a:pt x="1188" y="5450"/>
                  </a:cubicBezTo>
                  <a:cubicBezTo>
                    <a:pt x="1342" y="5531"/>
                    <a:pt x="1505" y="5588"/>
                    <a:pt x="1667" y="5621"/>
                  </a:cubicBezTo>
                  <a:cubicBezTo>
                    <a:pt x="1769" y="5641"/>
                    <a:pt x="1873" y="5652"/>
                    <a:pt x="1978" y="5652"/>
                  </a:cubicBezTo>
                  <a:cubicBezTo>
                    <a:pt x="2325" y="5652"/>
                    <a:pt x="2684" y="5540"/>
                    <a:pt x="3033" y="5328"/>
                  </a:cubicBezTo>
                  <a:cubicBezTo>
                    <a:pt x="3545" y="5003"/>
                    <a:pt x="4017" y="4474"/>
                    <a:pt x="4391" y="3791"/>
                  </a:cubicBezTo>
                  <a:cubicBezTo>
                    <a:pt x="5244" y="2222"/>
                    <a:pt x="5106" y="775"/>
                    <a:pt x="4049" y="206"/>
                  </a:cubicBezTo>
                  <a:cubicBezTo>
                    <a:pt x="3796" y="68"/>
                    <a:pt x="3529" y="1"/>
                    <a:pt x="32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8" name="Google Shape;688;p27"/>
          <p:cNvSpPr/>
          <p:nvPr/>
        </p:nvSpPr>
        <p:spPr>
          <a:xfrm>
            <a:off x="4271275" y="4690400"/>
            <a:ext cx="1689900" cy="1689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689" name="Google Shape;689;p27"/>
          <p:cNvGrpSpPr/>
          <p:nvPr/>
        </p:nvGrpSpPr>
        <p:grpSpPr>
          <a:xfrm>
            <a:off x="361134" y="4690391"/>
            <a:ext cx="704185" cy="184398"/>
            <a:chOff x="1365250" y="1915800"/>
            <a:chExt cx="232750" cy="60950"/>
          </a:xfrm>
        </p:grpSpPr>
        <p:sp>
          <p:nvSpPr>
            <p:cNvPr id="690" name="Google Shape;690;p27"/>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7"/>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7"/>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7"/>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7"/>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7"/>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 name="Google Shape;696;p27"/>
          <p:cNvGrpSpPr/>
          <p:nvPr/>
        </p:nvGrpSpPr>
        <p:grpSpPr>
          <a:xfrm>
            <a:off x="4038176" y="4756246"/>
            <a:ext cx="398301" cy="184405"/>
            <a:chOff x="218925" y="1040850"/>
            <a:chExt cx="398301" cy="234701"/>
          </a:xfrm>
        </p:grpSpPr>
        <p:sp>
          <p:nvSpPr>
            <p:cNvPr id="697" name="Google Shape;697;p27"/>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7"/>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4_2_1">
    <p:spTree>
      <p:nvGrpSpPr>
        <p:cNvPr id="699" name="Shape 699"/>
        <p:cNvGrpSpPr/>
        <p:nvPr/>
      </p:nvGrpSpPr>
      <p:grpSpPr>
        <a:xfrm>
          <a:off x="0" y="0"/>
          <a:ext cx="0" cy="0"/>
          <a:chOff x="0" y="0"/>
          <a:chExt cx="0" cy="0"/>
        </a:xfrm>
      </p:grpSpPr>
      <p:sp>
        <p:nvSpPr>
          <p:cNvPr id="700" name="Google Shape;700;p28"/>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01" name="Google Shape;701;p28"/>
          <p:cNvGrpSpPr/>
          <p:nvPr/>
        </p:nvGrpSpPr>
        <p:grpSpPr>
          <a:xfrm flipH="1" rot="10800000">
            <a:off x="1455425" y="-1486225"/>
            <a:ext cx="2349881" cy="2062278"/>
            <a:chOff x="6057275" y="-929775"/>
            <a:chExt cx="2349881" cy="2062278"/>
          </a:xfrm>
        </p:grpSpPr>
        <p:sp>
          <p:nvSpPr>
            <p:cNvPr id="702" name="Google Shape;702;p28"/>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8"/>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8"/>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 name="Google Shape;705;p28"/>
          <p:cNvGrpSpPr/>
          <p:nvPr/>
        </p:nvGrpSpPr>
        <p:grpSpPr>
          <a:xfrm>
            <a:off x="8227975" y="-289450"/>
            <a:ext cx="1818629" cy="1818629"/>
            <a:chOff x="-637600" y="4204225"/>
            <a:chExt cx="1818629" cy="1818629"/>
          </a:xfrm>
        </p:grpSpPr>
        <p:sp>
          <p:nvSpPr>
            <p:cNvPr id="706" name="Google Shape;706;p28"/>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8"/>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8" name="Google Shape;708;p28"/>
          <p:cNvGrpSpPr/>
          <p:nvPr/>
        </p:nvGrpSpPr>
        <p:grpSpPr>
          <a:xfrm>
            <a:off x="7385950" y="147225"/>
            <a:ext cx="415050" cy="367825"/>
            <a:chOff x="2208300" y="3896375"/>
            <a:chExt cx="415050" cy="367825"/>
          </a:xfrm>
        </p:grpSpPr>
        <p:sp>
          <p:nvSpPr>
            <p:cNvPr id="709" name="Google Shape;709;p28"/>
            <p:cNvSpPr/>
            <p:nvPr/>
          </p:nvSpPr>
          <p:spPr>
            <a:xfrm>
              <a:off x="2208300" y="3896375"/>
              <a:ext cx="221775" cy="288325"/>
            </a:xfrm>
            <a:custGeom>
              <a:rect b="b" l="l" r="r" t="t"/>
              <a:pathLst>
                <a:path extrusionOk="0" h="11533" w="8871">
                  <a:moveTo>
                    <a:pt x="4774" y="0"/>
                  </a:moveTo>
                  <a:cubicBezTo>
                    <a:pt x="4573" y="0"/>
                    <a:pt x="4379" y="113"/>
                    <a:pt x="4285" y="306"/>
                  </a:cubicBezTo>
                  <a:lnTo>
                    <a:pt x="131" y="8915"/>
                  </a:lnTo>
                  <a:cubicBezTo>
                    <a:pt x="1" y="9183"/>
                    <a:pt x="115" y="9509"/>
                    <a:pt x="383" y="9639"/>
                  </a:cubicBezTo>
                  <a:cubicBezTo>
                    <a:pt x="424" y="9655"/>
                    <a:pt x="472" y="9671"/>
                    <a:pt x="513" y="9679"/>
                  </a:cubicBezTo>
                  <a:cubicBezTo>
                    <a:pt x="549" y="9687"/>
                    <a:pt x="586" y="9690"/>
                    <a:pt x="622" y="9690"/>
                  </a:cubicBezTo>
                  <a:cubicBezTo>
                    <a:pt x="820" y="9690"/>
                    <a:pt x="1009" y="9579"/>
                    <a:pt x="1098" y="9387"/>
                  </a:cubicBezTo>
                  <a:lnTo>
                    <a:pt x="2976" y="5509"/>
                  </a:lnTo>
                  <a:lnTo>
                    <a:pt x="5537" y="6777"/>
                  </a:lnTo>
                  <a:lnTo>
                    <a:pt x="3610" y="10760"/>
                  </a:lnTo>
                  <a:cubicBezTo>
                    <a:pt x="3488" y="11029"/>
                    <a:pt x="3594" y="11346"/>
                    <a:pt x="3862" y="11476"/>
                  </a:cubicBezTo>
                  <a:cubicBezTo>
                    <a:pt x="3911" y="11500"/>
                    <a:pt x="3952" y="11517"/>
                    <a:pt x="3992" y="11525"/>
                  </a:cubicBezTo>
                  <a:cubicBezTo>
                    <a:pt x="4024" y="11530"/>
                    <a:pt x="4056" y="11533"/>
                    <a:pt x="4087" y="11533"/>
                  </a:cubicBezTo>
                  <a:cubicBezTo>
                    <a:pt x="4291" y="11533"/>
                    <a:pt x="4487" y="11421"/>
                    <a:pt x="4586" y="11224"/>
                  </a:cubicBezTo>
                  <a:lnTo>
                    <a:pt x="8740" y="2615"/>
                  </a:lnTo>
                  <a:cubicBezTo>
                    <a:pt x="8870" y="2347"/>
                    <a:pt x="8756" y="2021"/>
                    <a:pt x="8488" y="1899"/>
                  </a:cubicBezTo>
                  <a:cubicBezTo>
                    <a:pt x="8410" y="1862"/>
                    <a:pt x="8329" y="1844"/>
                    <a:pt x="8249" y="1844"/>
                  </a:cubicBezTo>
                  <a:cubicBezTo>
                    <a:pt x="8052" y="1844"/>
                    <a:pt x="7865" y="1952"/>
                    <a:pt x="7773" y="2143"/>
                  </a:cubicBezTo>
                  <a:lnTo>
                    <a:pt x="6000" y="5810"/>
                  </a:lnTo>
                  <a:lnTo>
                    <a:pt x="3440" y="4541"/>
                  </a:lnTo>
                  <a:lnTo>
                    <a:pt x="5261" y="778"/>
                  </a:lnTo>
                  <a:cubicBezTo>
                    <a:pt x="5391" y="509"/>
                    <a:pt x="5277" y="184"/>
                    <a:pt x="5009" y="54"/>
                  </a:cubicBezTo>
                  <a:cubicBezTo>
                    <a:pt x="4933" y="17"/>
                    <a:pt x="4853" y="0"/>
                    <a:pt x="47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8"/>
            <p:cNvSpPr/>
            <p:nvPr/>
          </p:nvSpPr>
          <p:spPr>
            <a:xfrm>
              <a:off x="2336350" y="4077925"/>
              <a:ext cx="141875" cy="186275"/>
            </a:xfrm>
            <a:custGeom>
              <a:rect b="b" l="l" r="r" t="t"/>
              <a:pathLst>
                <a:path extrusionOk="0" h="7451" w="5675">
                  <a:moveTo>
                    <a:pt x="3962" y="0"/>
                  </a:moveTo>
                  <a:cubicBezTo>
                    <a:pt x="3297" y="0"/>
                    <a:pt x="2702" y="366"/>
                    <a:pt x="2382" y="669"/>
                  </a:cubicBezTo>
                  <a:cubicBezTo>
                    <a:pt x="2171" y="881"/>
                    <a:pt x="2155" y="1222"/>
                    <a:pt x="2366" y="1434"/>
                  </a:cubicBezTo>
                  <a:cubicBezTo>
                    <a:pt x="2468" y="1549"/>
                    <a:pt x="2610" y="1602"/>
                    <a:pt x="2753" y="1602"/>
                  </a:cubicBezTo>
                  <a:cubicBezTo>
                    <a:pt x="2781" y="1602"/>
                    <a:pt x="2810" y="1600"/>
                    <a:pt x="2838" y="1596"/>
                  </a:cubicBezTo>
                  <a:cubicBezTo>
                    <a:pt x="2943" y="1580"/>
                    <a:pt x="3041" y="1531"/>
                    <a:pt x="3122" y="1458"/>
                  </a:cubicBezTo>
                  <a:cubicBezTo>
                    <a:pt x="3128" y="1452"/>
                    <a:pt x="3522" y="1082"/>
                    <a:pt x="3956" y="1082"/>
                  </a:cubicBezTo>
                  <a:cubicBezTo>
                    <a:pt x="4084" y="1082"/>
                    <a:pt x="4215" y="1114"/>
                    <a:pt x="4342" y="1198"/>
                  </a:cubicBezTo>
                  <a:cubicBezTo>
                    <a:pt x="4504" y="1304"/>
                    <a:pt x="4585" y="1450"/>
                    <a:pt x="4577" y="1653"/>
                  </a:cubicBezTo>
                  <a:cubicBezTo>
                    <a:pt x="4561" y="2076"/>
                    <a:pt x="4163" y="2759"/>
                    <a:pt x="3130" y="3360"/>
                  </a:cubicBezTo>
                  <a:cubicBezTo>
                    <a:pt x="3081" y="3385"/>
                    <a:pt x="3041" y="3417"/>
                    <a:pt x="2992" y="3442"/>
                  </a:cubicBezTo>
                  <a:cubicBezTo>
                    <a:pt x="1073" y="4490"/>
                    <a:pt x="293" y="4994"/>
                    <a:pt x="261" y="5019"/>
                  </a:cubicBezTo>
                  <a:cubicBezTo>
                    <a:pt x="98" y="5124"/>
                    <a:pt x="0" y="5311"/>
                    <a:pt x="17" y="5506"/>
                  </a:cubicBezTo>
                  <a:cubicBezTo>
                    <a:pt x="33" y="5702"/>
                    <a:pt x="155" y="5880"/>
                    <a:pt x="334" y="5962"/>
                  </a:cubicBezTo>
                  <a:lnTo>
                    <a:pt x="3488" y="7401"/>
                  </a:lnTo>
                  <a:cubicBezTo>
                    <a:pt x="3520" y="7417"/>
                    <a:pt x="3553" y="7425"/>
                    <a:pt x="3585" y="7433"/>
                  </a:cubicBezTo>
                  <a:cubicBezTo>
                    <a:pt x="3629" y="7445"/>
                    <a:pt x="3674" y="7450"/>
                    <a:pt x="3718" y="7450"/>
                  </a:cubicBezTo>
                  <a:cubicBezTo>
                    <a:pt x="3918" y="7450"/>
                    <a:pt x="4110" y="7334"/>
                    <a:pt x="4203" y="7140"/>
                  </a:cubicBezTo>
                  <a:cubicBezTo>
                    <a:pt x="4325" y="6864"/>
                    <a:pt x="4211" y="6547"/>
                    <a:pt x="3935" y="6425"/>
                  </a:cubicBezTo>
                  <a:lnTo>
                    <a:pt x="3610" y="6271"/>
                  </a:lnTo>
                  <a:lnTo>
                    <a:pt x="1708" y="5401"/>
                  </a:lnTo>
                  <a:cubicBezTo>
                    <a:pt x="2090" y="5181"/>
                    <a:pt x="2626" y="4872"/>
                    <a:pt x="3317" y="4498"/>
                  </a:cubicBezTo>
                  <a:cubicBezTo>
                    <a:pt x="3382" y="4458"/>
                    <a:pt x="3439" y="4425"/>
                    <a:pt x="3512" y="4393"/>
                  </a:cubicBezTo>
                  <a:cubicBezTo>
                    <a:pt x="4813" y="3677"/>
                    <a:pt x="5610" y="2669"/>
                    <a:pt x="5650" y="1694"/>
                  </a:cubicBezTo>
                  <a:cubicBezTo>
                    <a:pt x="5675" y="1117"/>
                    <a:pt x="5415" y="604"/>
                    <a:pt x="4935" y="295"/>
                  </a:cubicBezTo>
                  <a:cubicBezTo>
                    <a:pt x="4610" y="83"/>
                    <a:pt x="4278" y="0"/>
                    <a:pt x="39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8"/>
            <p:cNvSpPr/>
            <p:nvPr/>
          </p:nvSpPr>
          <p:spPr>
            <a:xfrm>
              <a:off x="2492225" y="4037475"/>
              <a:ext cx="131125" cy="141300"/>
            </a:xfrm>
            <a:custGeom>
              <a:rect b="b" l="l" r="r" t="t"/>
              <a:pathLst>
                <a:path extrusionOk="0" h="5652" w="5245">
                  <a:moveTo>
                    <a:pt x="3259" y="1081"/>
                  </a:moveTo>
                  <a:cubicBezTo>
                    <a:pt x="3298" y="1081"/>
                    <a:pt x="3336" y="1085"/>
                    <a:pt x="3374" y="1092"/>
                  </a:cubicBezTo>
                  <a:cubicBezTo>
                    <a:pt x="3423" y="1101"/>
                    <a:pt x="3480" y="1125"/>
                    <a:pt x="3529" y="1149"/>
                  </a:cubicBezTo>
                  <a:cubicBezTo>
                    <a:pt x="4074" y="1442"/>
                    <a:pt x="3895" y="2442"/>
                    <a:pt x="3439" y="3271"/>
                  </a:cubicBezTo>
                  <a:cubicBezTo>
                    <a:pt x="3163" y="3791"/>
                    <a:pt x="2813" y="4190"/>
                    <a:pt x="2464" y="4409"/>
                  </a:cubicBezTo>
                  <a:cubicBezTo>
                    <a:pt x="2262" y="4535"/>
                    <a:pt x="2101" y="4573"/>
                    <a:pt x="1978" y="4573"/>
                  </a:cubicBezTo>
                  <a:cubicBezTo>
                    <a:pt x="1840" y="4573"/>
                    <a:pt x="1751" y="4525"/>
                    <a:pt x="1708" y="4499"/>
                  </a:cubicBezTo>
                  <a:cubicBezTo>
                    <a:pt x="1171" y="4206"/>
                    <a:pt x="1342" y="3214"/>
                    <a:pt x="1797" y="2377"/>
                  </a:cubicBezTo>
                  <a:cubicBezTo>
                    <a:pt x="2182" y="1683"/>
                    <a:pt x="2762" y="1081"/>
                    <a:pt x="3259" y="1081"/>
                  </a:cubicBezTo>
                  <a:close/>
                  <a:moveTo>
                    <a:pt x="3258" y="1"/>
                  </a:moveTo>
                  <a:cubicBezTo>
                    <a:pt x="2401" y="1"/>
                    <a:pt x="1503" y="672"/>
                    <a:pt x="854" y="1865"/>
                  </a:cubicBezTo>
                  <a:cubicBezTo>
                    <a:pt x="1" y="3434"/>
                    <a:pt x="131" y="4873"/>
                    <a:pt x="1188" y="5450"/>
                  </a:cubicBezTo>
                  <a:cubicBezTo>
                    <a:pt x="1342" y="5531"/>
                    <a:pt x="1505" y="5588"/>
                    <a:pt x="1667" y="5621"/>
                  </a:cubicBezTo>
                  <a:cubicBezTo>
                    <a:pt x="1769" y="5641"/>
                    <a:pt x="1873" y="5652"/>
                    <a:pt x="1978" y="5652"/>
                  </a:cubicBezTo>
                  <a:cubicBezTo>
                    <a:pt x="2325" y="5652"/>
                    <a:pt x="2684" y="5540"/>
                    <a:pt x="3033" y="5328"/>
                  </a:cubicBezTo>
                  <a:cubicBezTo>
                    <a:pt x="3545" y="5003"/>
                    <a:pt x="4017" y="4474"/>
                    <a:pt x="4391" y="3791"/>
                  </a:cubicBezTo>
                  <a:cubicBezTo>
                    <a:pt x="5244" y="2222"/>
                    <a:pt x="5106" y="775"/>
                    <a:pt x="4049" y="206"/>
                  </a:cubicBezTo>
                  <a:cubicBezTo>
                    <a:pt x="3796" y="68"/>
                    <a:pt x="3529" y="1"/>
                    <a:pt x="32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28"/>
          <p:cNvGrpSpPr/>
          <p:nvPr/>
        </p:nvGrpSpPr>
        <p:grpSpPr>
          <a:xfrm flipH="1">
            <a:off x="-562668" y="-146023"/>
            <a:ext cx="1735341" cy="1320465"/>
            <a:chOff x="5794800" y="2218800"/>
            <a:chExt cx="1148700" cy="874075"/>
          </a:xfrm>
        </p:grpSpPr>
        <p:sp>
          <p:nvSpPr>
            <p:cNvPr id="713" name="Google Shape;713;p28"/>
            <p:cNvSpPr/>
            <p:nvPr/>
          </p:nvSpPr>
          <p:spPr>
            <a:xfrm>
              <a:off x="6733550" y="2828625"/>
              <a:ext cx="157725" cy="239675"/>
            </a:xfrm>
            <a:custGeom>
              <a:rect b="b" l="l" r="r" t="t"/>
              <a:pathLst>
                <a:path extrusionOk="0" h="9587" w="6309">
                  <a:moveTo>
                    <a:pt x="5982" y="0"/>
                  </a:moveTo>
                  <a:cubicBezTo>
                    <a:pt x="5939" y="0"/>
                    <a:pt x="5894" y="10"/>
                    <a:pt x="5853" y="29"/>
                  </a:cubicBezTo>
                  <a:cubicBezTo>
                    <a:pt x="5805" y="53"/>
                    <a:pt x="5764" y="86"/>
                    <a:pt x="5731" y="135"/>
                  </a:cubicBezTo>
                  <a:lnTo>
                    <a:pt x="81" y="9142"/>
                  </a:lnTo>
                  <a:cubicBezTo>
                    <a:pt x="0" y="9280"/>
                    <a:pt x="41" y="9459"/>
                    <a:pt x="171" y="9541"/>
                  </a:cubicBezTo>
                  <a:cubicBezTo>
                    <a:pt x="219" y="9572"/>
                    <a:pt x="272" y="9586"/>
                    <a:pt x="324" y="9586"/>
                  </a:cubicBezTo>
                  <a:cubicBezTo>
                    <a:pt x="422" y="9586"/>
                    <a:pt x="516" y="9536"/>
                    <a:pt x="569" y="9451"/>
                  </a:cubicBezTo>
                  <a:lnTo>
                    <a:pt x="6219" y="444"/>
                  </a:lnTo>
                  <a:cubicBezTo>
                    <a:pt x="6309" y="305"/>
                    <a:pt x="6268" y="135"/>
                    <a:pt x="6130" y="45"/>
                  </a:cubicBezTo>
                  <a:cubicBezTo>
                    <a:pt x="6086" y="14"/>
                    <a:pt x="6034" y="0"/>
                    <a:pt x="598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8"/>
            <p:cNvSpPr/>
            <p:nvPr/>
          </p:nvSpPr>
          <p:spPr>
            <a:xfrm>
              <a:off x="6699200" y="2813375"/>
              <a:ext cx="153450" cy="224175"/>
            </a:xfrm>
            <a:custGeom>
              <a:rect b="b" l="l" r="r" t="t"/>
              <a:pathLst>
                <a:path extrusionOk="0" h="8967" w="6138">
                  <a:moveTo>
                    <a:pt x="5813" y="1"/>
                  </a:moveTo>
                  <a:cubicBezTo>
                    <a:pt x="5768" y="1"/>
                    <a:pt x="5724" y="11"/>
                    <a:pt x="5683" y="29"/>
                  </a:cubicBezTo>
                  <a:cubicBezTo>
                    <a:pt x="5634" y="54"/>
                    <a:pt x="5601" y="86"/>
                    <a:pt x="5569" y="135"/>
                  </a:cubicBezTo>
                  <a:lnTo>
                    <a:pt x="90" y="8516"/>
                  </a:lnTo>
                  <a:cubicBezTo>
                    <a:pt x="0" y="8655"/>
                    <a:pt x="41" y="8834"/>
                    <a:pt x="171" y="8923"/>
                  </a:cubicBezTo>
                  <a:cubicBezTo>
                    <a:pt x="221" y="8952"/>
                    <a:pt x="276" y="8967"/>
                    <a:pt x="330" y="8967"/>
                  </a:cubicBezTo>
                  <a:cubicBezTo>
                    <a:pt x="426" y="8967"/>
                    <a:pt x="517" y="8922"/>
                    <a:pt x="569" y="8834"/>
                  </a:cubicBezTo>
                  <a:lnTo>
                    <a:pt x="6049" y="444"/>
                  </a:lnTo>
                  <a:cubicBezTo>
                    <a:pt x="6138" y="314"/>
                    <a:pt x="6097" y="135"/>
                    <a:pt x="5967" y="46"/>
                  </a:cubicBezTo>
                  <a:cubicBezTo>
                    <a:pt x="5919" y="15"/>
                    <a:pt x="5866" y="1"/>
                    <a:pt x="581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8"/>
            <p:cNvSpPr/>
            <p:nvPr/>
          </p:nvSpPr>
          <p:spPr>
            <a:xfrm>
              <a:off x="6671550" y="2804850"/>
              <a:ext cx="134775" cy="200400"/>
            </a:xfrm>
            <a:custGeom>
              <a:rect b="b" l="l" r="r" t="t"/>
              <a:pathLst>
                <a:path extrusionOk="0" h="8016" w="5391">
                  <a:moveTo>
                    <a:pt x="5058" y="0"/>
                  </a:moveTo>
                  <a:cubicBezTo>
                    <a:pt x="5015" y="0"/>
                    <a:pt x="4972" y="10"/>
                    <a:pt x="4935" y="29"/>
                  </a:cubicBezTo>
                  <a:cubicBezTo>
                    <a:pt x="4886" y="53"/>
                    <a:pt x="4846" y="86"/>
                    <a:pt x="4813" y="135"/>
                  </a:cubicBezTo>
                  <a:lnTo>
                    <a:pt x="90" y="7573"/>
                  </a:lnTo>
                  <a:cubicBezTo>
                    <a:pt x="1" y="7711"/>
                    <a:pt x="41" y="7882"/>
                    <a:pt x="171" y="7971"/>
                  </a:cubicBezTo>
                  <a:cubicBezTo>
                    <a:pt x="221" y="8001"/>
                    <a:pt x="277" y="8015"/>
                    <a:pt x="331" y="8015"/>
                  </a:cubicBezTo>
                  <a:cubicBezTo>
                    <a:pt x="426" y="8015"/>
                    <a:pt x="518" y="7970"/>
                    <a:pt x="570" y="7882"/>
                  </a:cubicBezTo>
                  <a:lnTo>
                    <a:pt x="5301" y="444"/>
                  </a:lnTo>
                  <a:cubicBezTo>
                    <a:pt x="5390" y="305"/>
                    <a:pt x="5350" y="135"/>
                    <a:pt x="5212" y="45"/>
                  </a:cubicBezTo>
                  <a:cubicBezTo>
                    <a:pt x="5163" y="14"/>
                    <a:pt x="5110" y="0"/>
                    <a:pt x="50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8"/>
            <p:cNvSpPr/>
            <p:nvPr/>
          </p:nvSpPr>
          <p:spPr>
            <a:xfrm>
              <a:off x="6644325" y="2801675"/>
              <a:ext cx="113225" cy="162625"/>
            </a:xfrm>
            <a:custGeom>
              <a:rect b="b" l="l" r="r" t="t"/>
              <a:pathLst>
                <a:path extrusionOk="0" h="6505" w="4529">
                  <a:moveTo>
                    <a:pt x="4191" y="0"/>
                  </a:moveTo>
                  <a:cubicBezTo>
                    <a:pt x="4150" y="0"/>
                    <a:pt x="4110" y="9"/>
                    <a:pt x="4073" y="26"/>
                  </a:cubicBezTo>
                  <a:cubicBezTo>
                    <a:pt x="4032" y="50"/>
                    <a:pt x="3992" y="83"/>
                    <a:pt x="3959" y="132"/>
                  </a:cubicBezTo>
                  <a:lnTo>
                    <a:pt x="90" y="6058"/>
                  </a:lnTo>
                  <a:cubicBezTo>
                    <a:pt x="0" y="6188"/>
                    <a:pt x="41" y="6367"/>
                    <a:pt x="171" y="6456"/>
                  </a:cubicBezTo>
                  <a:cubicBezTo>
                    <a:pt x="218" y="6489"/>
                    <a:pt x="272" y="6504"/>
                    <a:pt x="326" y="6504"/>
                  </a:cubicBezTo>
                  <a:cubicBezTo>
                    <a:pt x="420" y="6504"/>
                    <a:pt x="512" y="6458"/>
                    <a:pt x="569" y="6375"/>
                  </a:cubicBezTo>
                  <a:lnTo>
                    <a:pt x="4439" y="449"/>
                  </a:lnTo>
                  <a:cubicBezTo>
                    <a:pt x="4528" y="310"/>
                    <a:pt x="4496" y="132"/>
                    <a:pt x="4358" y="50"/>
                  </a:cubicBezTo>
                  <a:cubicBezTo>
                    <a:pt x="4305" y="17"/>
                    <a:pt x="4248" y="0"/>
                    <a:pt x="419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8"/>
            <p:cNvSpPr/>
            <p:nvPr/>
          </p:nvSpPr>
          <p:spPr>
            <a:xfrm>
              <a:off x="6627850" y="2805850"/>
              <a:ext cx="79100" cy="117425"/>
            </a:xfrm>
            <a:custGeom>
              <a:rect b="b" l="l" r="r" t="t"/>
              <a:pathLst>
                <a:path extrusionOk="0" h="4697" w="3164">
                  <a:moveTo>
                    <a:pt x="2837" y="0"/>
                  </a:moveTo>
                  <a:cubicBezTo>
                    <a:pt x="2791" y="0"/>
                    <a:pt x="2747" y="10"/>
                    <a:pt x="2708" y="30"/>
                  </a:cubicBezTo>
                  <a:cubicBezTo>
                    <a:pt x="2659" y="54"/>
                    <a:pt x="2618" y="86"/>
                    <a:pt x="2586" y="135"/>
                  </a:cubicBezTo>
                  <a:lnTo>
                    <a:pt x="82" y="4257"/>
                  </a:lnTo>
                  <a:cubicBezTo>
                    <a:pt x="1" y="4395"/>
                    <a:pt x="41" y="4574"/>
                    <a:pt x="180" y="4655"/>
                  </a:cubicBezTo>
                  <a:cubicBezTo>
                    <a:pt x="227" y="4683"/>
                    <a:pt x="279" y="4697"/>
                    <a:pt x="330" y="4697"/>
                  </a:cubicBezTo>
                  <a:cubicBezTo>
                    <a:pt x="426" y="4697"/>
                    <a:pt x="519" y="4648"/>
                    <a:pt x="578" y="4558"/>
                  </a:cubicBezTo>
                  <a:lnTo>
                    <a:pt x="3082" y="436"/>
                  </a:lnTo>
                  <a:cubicBezTo>
                    <a:pt x="3163" y="298"/>
                    <a:pt x="3114" y="119"/>
                    <a:pt x="2984" y="38"/>
                  </a:cubicBezTo>
                  <a:cubicBezTo>
                    <a:pt x="2938" y="12"/>
                    <a:pt x="2886" y="0"/>
                    <a:pt x="283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8"/>
            <p:cNvSpPr/>
            <p:nvPr/>
          </p:nvSpPr>
          <p:spPr>
            <a:xfrm>
              <a:off x="6503675" y="2728450"/>
              <a:ext cx="87425" cy="115375"/>
            </a:xfrm>
            <a:custGeom>
              <a:rect b="b" l="l" r="r" t="t"/>
              <a:pathLst>
                <a:path extrusionOk="0" h="4615" w="3497">
                  <a:moveTo>
                    <a:pt x="3170" y="0"/>
                  </a:moveTo>
                  <a:cubicBezTo>
                    <a:pt x="3125" y="0"/>
                    <a:pt x="3081" y="10"/>
                    <a:pt x="3041" y="28"/>
                  </a:cubicBezTo>
                  <a:cubicBezTo>
                    <a:pt x="3000" y="53"/>
                    <a:pt x="2960" y="85"/>
                    <a:pt x="2927" y="126"/>
                  </a:cubicBezTo>
                  <a:lnTo>
                    <a:pt x="90" y="4158"/>
                  </a:lnTo>
                  <a:cubicBezTo>
                    <a:pt x="1" y="4288"/>
                    <a:pt x="33" y="4467"/>
                    <a:pt x="163" y="4564"/>
                  </a:cubicBezTo>
                  <a:cubicBezTo>
                    <a:pt x="213" y="4599"/>
                    <a:pt x="270" y="4615"/>
                    <a:pt x="326" y="4615"/>
                  </a:cubicBezTo>
                  <a:cubicBezTo>
                    <a:pt x="417" y="4615"/>
                    <a:pt x="506" y="4572"/>
                    <a:pt x="562" y="4491"/>
                  </a:cubicBezTo>
                  <a:lnTo>
                    <a:pt x="3399" y="459"/>
                  </a:lnTo>
                  <a:cubicBezTo>
                    <a:pt x="3496" y="329"/>
                    <a:pt x="3464" y="142"/>
                    <a:pt x="3334" y="53"/>
                  </a:cubicBezTo>
                  <a:cubicBezTo>
                    <a:pt x="3284" y="16"/>
                    <a:pt x="3226" y="0"/>
                    <a:pt x="317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8"/>
            <p:cNvSpPr/>
            <p:nvPr/>
          </p:nvSpPr>
          <p:spPr>
            <a:xfrm>
              <a:off x="6452050" y="2678025"/>
              <a:ext cx="117500" cy="163300"/>
            </a:xfrm>
            <a:custGeom>
              <a:rect b="b" l="l" r="r" t="t"/>
              <a:pathLst>
                <a:path extrusionOk="0" h="6532" w="4700">
                  <a:moveTo>
                    <a:pt x="4378" y="0"/>
                  </a:moveTo>
                  <a:cubicBezTo>
                    <a:pt x="4331" y="0"/>
                    <a:pt x="4285" y="11"/>
                    <a:pt x="4244" y="29"/>
                  </a:cubicBezTo>
                  <a:cubicBezTo>
                    <a:pt x="4204" y="54"/>
                    <a:pt x="4163" y="86"/>
                    <a:pt x="4131" y="127"/>
                  </a:cubicBezTo>
                  <a:lnTo>
                    <a:pt x="90" y="6077"/>
                  </a:lnTo>
                  <a:cubicBezTo>
                    <a:pt x="1" y="6216"/>
                    <a:pt x="33" y="6395"/>
                    <a:pt x="163" y="6484"/>
                  </a:cubicBezTo>
                  <a:cubicBezTo>
                    <a:pt x="211" y="6517"/>
                    <a:pt x="265" y="6532"/>
                    <a:pt x="318" y="6532"/>
                  </a:cubicBezTo>
                  <a:cubicBezTo>
                    <a:pt x="412" y="6532"/>
                    <a:pt x="505" y="6485"/>
                    <a:pt x="562" y="6403"/>
                  </a:cubicBezTo>
                  <a:lnTo>
                    <a:pt x="4610" y="452"/>
                  </a:lnTo>
                  <a:cubicBezTo>
                    <a:pt x="4700" y="322"/>
                    <a:pt x="4667" y="135"/>
                    <a:pt x="4537" y="45"/>
                  </a:cubicBezTo>
                  <a:cubicBezTo>
                    <a:pt x="4489" y="15"/>
                    <a:pt x="4433" y="0"/>
                    <a:pt x="437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8"/>
            <p:cNvSpPr/>
            <p:nvPr/>
          </p:nvSpPr>
          <p:spPr>
            <a:xfrm>
              <a:off x="6400425" y="2630800"/>
              <a:ext cx="137825" cy="199350"/>
            </a:xfrm>
            <a:custGeom>
              <a:rect b="b" l="l" r="r" t="t"/>
              <a:pathLst>
                <a:path extrusionOk="0" h="7974" w="5513">
                  <a:moveTo>
                    <a:pt x="5186" y="0"/>
                  </a:moveTo>
                  <a:cubicBezTo>
                    <a:pt x="5141" y="0"/>
                    <a:pt x="5097" y="11"/>
                    <a:pt x="5057" y="32"/>
                  </a:cubicBezTo>
                  <a:cubicBezTo>
                    <a:pt x="5017" y="48"/>
                    <a:pt x="4976" y="81"/>
                    <a:pt x="4944" y="130"/>
                  </a:cubicBezTo>
                  <a:lnTo>
                    <a:pt x="90" y="7527"/>
                  </a:lnTo>
                  <a:cubicBezTo>
                    <a:pt x="1" y="7658"/>
                    <a:pt x="42" y="7836"/>
                    <a:pt x="172" y="7926"/>
                  </a:cubicBezTo>
                  <a:cubicBezTo>
                    <a:pt x="222" y="7958"/>
                    <a:pt x="278" y="7974"/>
                    <a:pt x="333" y="7974"/>
                  </a:cubicBezTo>
                  <a:cubicBezTo>
                    <a:pt x="428" y="7974"/>
                    <a:pt x="521" y="7927"/>
                    <a:pt x="578" y="7845"/>
                  </a:cubicBezTo>
                  <a:lnTo>
                    <a:pt x="5431" y="447"/>
                  </a:lnTo>
                  <a:cubicBezTo>
                    <a:pt x="5513" y="317"/>
                    <a:pt x="5480" y="138"/>
                    <a:pt x="5342" y="48"/>
                  </a:cubicBezTo>
                  <a:cubicBezTo>
                    <a:pt x="5297" y="17"/>
                    <a:pt x="5241" y="0"/>
                    <a:pt x="518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8"/>
            <p:cNvSpPr/>
            <p:nvPr/>
          </p:nvSpPr>
          <p:spPr>
            <a:xfrm>
              <a:off x="6356950" y="2595100"/>
              <a:ext cx="151025" cy="221450"/>
            </a:xfrm>
            <a:custGeom>
              <a:rect b="b" l="l" r="r" t="t"/>
              <a:pathLst>
                <a:path extrusionOk="0" h="8858" w="6041">
                  <a:moveTo>
                    <a:pt x="5715" y="1"/>
                  </a:moveTo>
                  <a:cubicBezTo>
                    <a:pt x="5670" y="1"/>
                    <a:pt x="5626" y="11"/>
                    <a:pt x="5585" y="29"/>
                  </a:cubicBezTo>
                  <a:cubicBezTo>
                    <a:pt x="5536" y="54"/>
                    <a:pt x="5496" y="86"/>
                    <a:pt x="5471" y="135"/>
                  </a:cubicBezTo>
                  <a:lnTo>
                    <a:pt x="82" y="8411"/>
                  </a:lnTo>
                  <a:cubicBezTo>
                    <a:pt x="0" y="8549"/>
                    <a:pt x="33" y="8728"/>
                    <a:pt x="171" y="8809"/>
                  </a:cubicBezTo>
                  <a:cubicBezTo>
                    <a:pt x="218" y="8842"/>
                    <a:pt x="272" y="8857"/>
                    <a:pt x="326" y="8857"/>
                  </a:cubicBezTo>
                  <a:cubicBezTo>
                    <a:pt x="420" y="8857"/>
                    <a:pt x="512" y="8811"/>
                    <a:pt x="569" y="8728"/>
                  </a:cubicBezTo>
                  <a:lnTo>
                    <a:pt x="5951" y="444"/>
                  </a:lnTo>
                  <a:cubicBezTo>
                    <a:pt x="6040" y="314"/>
                    <a:pt x="6000" y="135"/>
                    <a:pt x="5870" y="46"/>
                  </a:cubicBezTo>
                  <a:cubicBezTo>
                    <a:pt x="5821" y="15"/>
                    <a:pt x="5768" y="1"/>
                    <a:pt x="5715"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8"/>
            <p:cNvSpPr/>
            <p:nvPr/>
          </p:nvSpPr>
          <p:spPr>
            <a:xfrm>
              <a:off x="6317725" y="2565850"/>
              <a:ext cx="158550" cy="229150"/>
            </a:xfrm>
            <a:custGeom>
              <a:rect b="b" l="l" r="r" t="t"/>
              <a:pathLst>
                <a:path extrusionOk="0" h="9166" w="6342">
                  <a:moveTo>
                    <a:pt x="6016" y="0"/>
                  </a:moveTo>
                  <a:cubicBezTo>
                    <a:pt x="5971" y="0"/>
                    <a:pt x="5927" y="10"/>
                    <a:pt x="5886" y="29"/>
                  </a:cubicBezTo>
                  <a:cubicBezTo>
                    <a:pt x="5837" y="53"/>
                    <a:pt x="5797" y="86"/>
                    <a:pt x="5772" y="126"/>
                  </a:cubicBezTo>
                  <a:lnTo>
                    <a:pt x="90" y="8719"/>
                  </a:lnTo>
                  <a:cubicBezTo>
                    <a:pt x="0" y="8849"/>
                    <a:pt x="33" y="9028"/>
                    <a:pt x="171" y="9117"/>
                  </a:cubicBezTo>
                  <a:cubicBezTo>
                    <a:pt x="218" y="9150"/>
                    <a:pt x="272" y="9165"/>
                    <a:pt x="326" y="9165"/>
                  </a:cubicBezTo>
                  <a:cubicBezTo>
                    <a:pt x="420" y="9165"/>
                    <a:pt x="512" y="9119"/>
                    <a:pt x="569" y="9036"/>
                  </a:cubicBezTo>
                  <a:lnTo>
                    <a:pt x="6252" y="443"/>
                  </a:lnTo>
                  <a:cubicBezTo>
                    <a:pt x="6341" y="313"/>
                    <a:pt x="6301" y="134"/>
                    <a:pt x="6170" y="45"/>
                  </a:cubicBezTo>
                  <a:cubicBezTo>
                    <a:pt x="6122" y="14"/>
                    <a:pt x="6069" y="0"/>
                    <a:pt x="60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8"/>
            <p:cNvSpPr/>
            <p:nvPr/>
          </p:nvSpPr>
          <p:spPr>
            <a:xfrm>
              <a:off x="6279300" y="2540150"/>
              <a:ext cx="154900" cy="227825"/>
            </a:xfrm>
            <a:custGeom>
              <a:rect b="b" l="l" r="r" t="t"/>
              <a:pathLst>
                <a:path extrusionOk="0" h="9113" w="6196">
                  <a:moveTo>
                    <a:pt x="5862" y="0"/>
                  </a:moveTo>
                  <a:cubicBezTo>
                    <a:pt x="5818" y="0"/>
                    <a:pt x="5776" y="11"/>
                    <a:pt x="5740" y="32"/>
                  </a:cubicBezTo>
                  <a:cubicBezTo>
                    <a:pt x="5691" y="49"/>
                    <a:pt x="5651" y="89"/>
                    <a:pt x="5618" y="130"/>
                  </a:cubicBezTo>
                  <a:lnTo>
                    <a:pt x="90" y="8666"/>
                  </a:lnTo>
                  <a:cubicBezTo>
                    <a:pt x="1" y="8804"/>
                    <a:pt x="41" y="8983"/>
                    <a:pt x="180" y="9064"/>
                  </a:cubicBezTo>
                  <a:cubicBezTo>
                    <a:pt x="227" y="9097"/>
                    <a:pt x="281" y="9112"/>
                    <a:pt x="335" y="9112"/>
                  </a:cubicBezTo>
                  <a:cubicBezTo>
                    <a:pt x="428" y="9112"/>
                    <a:pt x="521" y="9066"/>
                    <a:pt x="578" y="8983"/>
                  </a:cubicBezTo>
                  <a:lnTo>
                    <a:pt x="6106" y="447"/>
                  </a:lnTo>
                  <a:cubicBezTo>
                    <a:pt x="6195" y="317"/>
                    <a:pt x="6155" y="138"/>
                    <a:pt x="6017" y="49"/>
                  </a:cubicBezTo>
                  <a:cubicBezTo>
                    <a:pt x="5971" y="17"/>
                    <a:pt x="5916" y="0"/>
                    <a:pt x="586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8"/>
            <p:cNvSpPr/>
            <p:nvPr/>
          </p:nvSpPr>
          <p:spPr>
            <a:xfrm>
              <a:off x="6245975" y="2521725"/>
              <a:ext cx="149600" cy="216975"/>
            </a:xfrm>
            <a:custGeom>
              <a:rect b="b" l="l" r="r" t="t"/>
              <a:pathLst>
                <a:path extrusionOk="0" h="8679" w="5984">
                  <a:moveTo>
                    <a:pt x="5659" y="1"/>
                  </a:moveTo>
                  <a:cubicBezTo>
                    <a:pt x="5614" y="1"/>
                    <a:pt x="5570" y="11"/>
                    <a:pt x="5529" y="30"/>
                  </a:cubicBezTo>
                  <a:cubicBezTo>
                    <a:pt x="5480" y="54"/>
                    <a:pt x="5439" y="87"/>
                    <a:pt x="5415" y="127"/>
                  </a:cubicBezTo>
                  <a:lnTo>
                    <a:pt x="90" y="8232"/>
                  </a:lnTo>
                  <a:cubicBezTo>
                    <a:pt x="1" y="8362"/>
                    <a:pt x="33" y="8541"/>
                    <a:pt x="171" y="8631"/>
                  </a:cubicBezTo>
                  <a:cubicBezTo>
                    <a:pt x="219" y="8663"/>
                    <a:pt x="273" y="8678"/>
                    <a:pt x="326" y="8678"/>
                  </a:cubicBezTo>
                  <a:cubicBezTo>
                    <a:pt x="420" y="8678"/>
                    <a:pt x="513" y="8632"/>
                    <a:pt x="570" y="8549"/>
                  </a:cubicBezTo>
                  <a:lnTo>
                    <a:pt x="5894" y="444"/>
                  </a:lnTo>
                  <a:cubicBezTo>
                    <a:pt x="5984" y="314"/>
                    <a:pt x="5943" y="135"/>
                    <a:pt x="5813" y="46"/>
                  </a:cubicBezTo>
                  <a:cubicBezTo>
                    <a:pt x="5765" y="15"/>
                    <a:pt x="5711" y="1"/>
                    <a:pt x="565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8"/>
            <p:cNvSpPr/>
            <p:nvPr/>
          </p:nvSpPr>
          <p:spPr>
            <a:xfrm>
              <a:off x="6214475" y="2504975"/>
              <a:ext cx="132950" cy="193475"/>
            </a:xfrm>
            <a:custGeom>
              <a:rect b="b" l="l" r="r" t="t"/>
              <a:pathLst>
                <a:path extrusionOk="0" h="7739" w="5318">
                  <a:moveTo>
                    <a:pt x="4983" y="1"/>
                  </a:moveTo>
                  <a:cubicBezTo>
                    <a:pt x="4940" y="1"/>
                    <a:pt x="4898" y="11"/>
                    <a:pt x="4862" y="33"/>
                  </a:cubicBezTo>
                  <a:cubicBezTo>
                    <a:pt x="4813" y="49"/>
                    <a:pt x="4772" y="90"/>
                    <a:pt x="4740" y="131"/>
                  </a:cubicBezTo>
                  <a:lnTo>
                    <a:pt x="90" y="7293"/>
                  </a:lnTo>
                  <a:cubicBezTo>
                    <a:pt x="0" y="7423"/>
                    <a:pt x="41" y="7602"/>
                    <a:pt x="179" y="7691"/>
                  </a:cubicBezTo>
                  <a:cubicBezTo>
                    <a:pt x="226" y="7723"/>
                    <a:pt x="279" y="7738"/>
                    <a:pt x="332" y="7738"/>
                  </a:cubicBezTo>
                  <a:cubicBezTo>
                    <a:pt x="427" y="7738"/>
                    <a:pt x="520" y="7690"/>
                    <a:pt x="578" y="7602"/>
                  </a:cubicBezTo>
                  <a:lnTo>
                    <a:pt x="5228" y="448"/>
                  </a:lnTo>
                  <a:cubicBezTo>
                    <a:pt x="5317" y="309"/>
                    <a:pt x="5276" y="131"/>
                    <a:pt x="5138" y="49"/>
                  </a:cubicBezTo>
                  <a:cubicBezTo>
                    <a:pt x="5093" y="18"/>
                    <a:pt x="5038" y="1"/>
                    <a:pt x="498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8"/>
            <p:cNvSpPr/>
            <p:nvPr/>
          </p:nvSpPr>
          <p:spPr>
            <a:xfrm>
              <a:off x="6189475" y="2497775"/>
              <a:ext cx="112425" cy="156850"/>
            </a:xfrm>
            <a:custGeom>
              <a:rect b="b" l="l" r="r" t="t"/>
              <a:pathLst>
                <a:path extrusionOk="0" h="6274" w="4497">
                  <a:moveTo>
                    <a:pt x="4166" y="0"/>
                  </a:moveTo>
                  <a:cubicBezTo>
                    <a:pt x="4123" y="0"/>
                    <a:pt x="4080" y="10"/>
                    <a:pt x="4041" y="28"/>
                  </a:cubicBezTo>
                  <a:cubicBezTo>
                    <a:pt x="3992" y="53"/>
                    <a:pt x="3951" y="85"/>
                    <a:pt x="3927" y="126"/>
                  </a:cubicBezTo>
                  <a:lnTo>
                    <a:pt x="90" y="5825"/>
                  </a:lnTo>
                  <a:cubicBezTo>
                    <a:pt x="1" y="5955"/>
                    <a:pt x="33" y="6134"/>
                    <a:pt x="163" y="6223"/>
                  </a:cubicBezTo>
                  <a:cubicBezTo>
                    <a:pt x="216" y="6257"/>
                    <a:pt x="274" y="6273"/>
                    <a:pt x="332" y="6273"/>
                  </a:cubicBezTo>
                  <a:cubicBezTo>
                    <a:pt x="425" y="6273"/>
                    <a:pt x="514" y="6230"/>
                    <a:pt x="570" y="6150"/>
                  </a:cubicBezTo>
                  <a:lnTo>
                    <a:pt x="4407" y="451"/>
                  </a:lnTo>
                  <a:cubicBezTo>
                    <a:pt x="4496" y="321"/>
                    <a:pt x="4455" y="142"/>
                    <a:pt x="4325" y="53"/>
                  </a:cubicBezTo>
                  <a:cubicBezTo>
                    <a:pt x="4275" y="16"/>
                    <a:pt x="4220" y="0"/>
                    <a:pt x="416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8"/>
            <p:cNvSpPr/>
            <p:nvPr/>
          </p:nvSpPr>
          <p:spPr>
            <a:xfrm>
              <a:off x="6170375" y="2499775"/>
              <a:ext cx="70950" cy="96875"/>
            </a:xfrm>
            <a:custGeom>
              <a:rect b="b" l="l" r="r" t="t"/>
              <a:pathLst>
                <a:path extrusionOk="0" h="3875" w="2838">
                  <a:moveTo>
                    <a:pt x="2516" y="1"/>
                  </a:moveTo>
                  <a:cubicBezTo>
                    <a:pt x="2469" y="1"/>
                    <a:pt x="2423" y="11"/>
                    <a:pt x="2382" y="30"/>
                  </a:cubicBezTo>
                  <a:cubicBezTo>
                    <a:pt x="2342" y="54"/>
                    <a:pt x="2301" y="87"/>
                    <a:pt x="2268" y="127"/>
                  </a:cubicBezTo>
                  <a:lnTo>
                    <a:pt x="82" y="3428"/>
                  </a:lnTo>
                  <a:cubicBezTo>
                    <a:pt x="0" y="3558"/>
                    <a:pt x="33" y="3737"/>
                    <a:pt x="163" y="3826"/>
                  </a:cubicBezTo>
                  <a:cubicBezTo>
                    <a:pt x="213" y="3859"/>
                    <a:pt x="269" y="3874"/>
                    <a:pt x="324" y="3874"/>
                  </a:cubicBezTo>
                  <a:cubicBezTo>
                    <a:pt x="420" y="3874"/>
                    <a:pt x="513" y="3827"/>
                    <a:pt x="569" y="3745"/>
                  </a:cubicBezTo>
                  <a:lnTo>
                    <a:pt x="2756" y="452"/>
                  </a:lnTo>
                  <a:cubicBezTo>
                    <a:pt x="2838" y="314"/>
                    <a:pt x="2805" y="135"/>
                    <a:pt x="2675" y="46"/>
                  </a:cubicBezTo>
                  <a:cubicBezTo>
                    <a:pt x="2627" y="15"/>
                    <a:pt x="2571" y="1"/>
                    <a:pt x="251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8"/>
            <p:cNvSpPr/>
            <p:nvPr/>
          </p:nvSpPr>
          <p:spPr>
            <a:xfrm>
              <a:off x="6077900" y="2442075"/>
              <a:ext cx="71150" cy="97750"/>
            </a:xfrm>
            <a:custGeom>
              <a:rect b="b" l="l" r="r" t="t"/>
              <a:pathLst>
                <a:path extrusionOk="0" h="3910" w="2846">
                  <a:moveTo>
                    <a:pt x="2523" y="0"/>
                  </a:moveTo>
                  <a:cubicBezTo>
                    <a:pt x="2478" y="0"/>
                    <a:pt x="2432" y="10"/>
                    <a:pt x="2391" y="29"/>
                  </a:cubicBezTo>
                  <a:cubicBezTo>
                    <a:pt x="2350" y="53"/>
                    <a:pt x="2309" y="86"/>
                    <a:pt x="2277" y="126"/>
                  </a:cubicBezTo>
                  <a:lnTo>
                    <a:pt x="90" y="3460"/>
                  </a:lnTo>
                  <a:cubicBezTo>
                    <a:pt x="0" y="3598"/>
                    <a:pt x="41" y="3777"/>
                    <a:pt x="171" y="3866"/>
                  </a:cubicBezTo>
                  <a:cubicBezTo>
                    <a:pt x="221" y="3895"/>
                    <a:pt x="277" y="3910"/>
                    <a:pt x="331" y="3910"/>
                  </a:cubicBezTo>
                  <a:cubicBezTo>
                    <a:pt x="427" y="3910"/>
                    <a:pt x="521" y="3865"/>
                    <a:pt x="578" y="3777"/>
                  </a:cubicBezTo>
                  <a:lnTo>
                    <a:pt x="2764" y="443"/>
                  </a:lnTo>
                  <a:cubicBezTo>
                    <a:pt x="2846" y="313"/>
                    <a:pt x="2813" y="135"/>
                    <a:pt x="2675" y="45"/>
                  </a:cubicBezTo>
                  <a:cubicBezTo>
                    <a:pt x="2631" y="14"/>
                    <a:pt x="2577" y="0"/>
                    <a:pt x="25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8"/>
            <p:cNvSpPr/>
            <p:nvPr/>
          </p:nvSpPr>
          <p:spPr>
            <a:xfrm>
              <a:off x="6019375" y="2390450"/>
              <a:ext cx="113625" cy="157050"/>
            </a:xfrm>
            <a:custGeom>
              <a:rect b="b" l="l" r="r" t="t"/>
              <a:pathLst>
                <a:path extrusionOk="0" h="6282" w="4545">
                  <a:moveTo>
                    <a:pt x="4223" y="0"/>
                  </a:moveTo>
                  <a:cubicBezTo>
                    <a:pt x="4176" y="0"/>
                    <a:pt x="4130" y="10"/>
                    <a:pt x="4089" y="29"/>
                  </a:cubicBezTo>
                  <a:cubicBezTo>
                    <a:pt x="4049" y="45"/>
                    <a:pt x="4008" y="78"/>
                    <a:pt x="3984" y="127"/>
                  </a:cubicBezTo>
                  <a:lnTo>
                    <a:pt x="90" y="5825"/>
                  </a:lnTo>
                  <a:cubicBezTo>
                    <a:pt x="0" y="5964"/>
                    <a:pt x="33" y="6142"/>
                    <a:pt x="163" y="6232"/>
                  </a:cubicBezTo>
                  <a:cubicBezTo>
                    <a:pt x="212" y="6265"/>
                    <a:pt x="269" y="6282"/>
                    <a:pt x="325" y="6282"/>
                  </a:cubicBezTo>
                  <a:cubicBezTo>
                    <a:pt x="420" y="6282"/>
                    <a:pt x="513" y="6237"/>
                    <a:pt x="569" y="6150"/>
                  </a:cubicBezTo>
                  <a:lnTo>
                    <a:pt x="4455" y="452"/>
                  </a:lnTo>
                  <a:cubicBezTo>
                    <a:pt x="4545" y="322"/>
                    <a:pt x="4512" y="143"/>
                    <a:pt x="4382" y="45"/>
                  </a:cubicBezTo>
                  <a:cubicBezTo>
                    <a:pt x="4334" y="14"/>
                    <a:pt x="4278" y="0"/>
                    <a:pt x="42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8"/>
            <p:cNvSpPr/>
            <p:nvPr/>
          </p:nvSpPr>
          <p:spPr>
            <a:xfrm>
              <a:off x="5960225" y="2334750"/>
              <a:ext cx="149800" cy="215150"/>
            </a:xfrm>
            <a:custGeom>
              <a:rect b="b" l="l" r="r" t="t"/>
              <a:pathLst>
                <a:path extrusionOk="0" h="8606" w="5992">
                  <a:moveTo>
                    <a:pt x="5669" y="1"/>
                  </a:moveTo>
                  <a:cubicBezTo>
                    <a:pt x="5624" y="1"/>
                    <a:pt x="5578" y="11"/>
                    <a:pt x="5537" y="30"/>
                  </a:cubicBezTo>
                  <a:cubicBezTo>
                    <a:pt x="5496" y="54"/>
                    <a:pt x="5455" y="86"/>
                    <a:pt x="5423" y="127"/>
                  </a:cubicBezTo>
                  <a:lnTo>
                    <a:pt x="82" y="8159"/>
                  </a:lnTo>
                  <a:cubicBezTo>
                    <a:pt x="1" y="8289"/>
                    <a:pt x="33" y="8468"/>
                    <a:pt x="163" y="8557"/>
                  </a:cubicBezTo>
                  <a:cubicBezTo>
                    <a:pt x="214" y="8590"/>
                    <a:pt x="269" y="8605"/>
                    <a:pt x="324" y="8605"/>
                  </a:cubicBezTo>
                  <a:cubicBezTo>
                    <a:pt x="420" y="8605"/>
                    <a:pt x="513" y="8559"/>
                    <a:pt x="570" y="8476"/>
                  </a:cubicBezTo>
                  <a:lnTo>
                    <a:pt x="5903" y="444"/>
                  </a:lnTo>
                  <a:cubicBezTo>
                    <a:pt x="5992" y="314"/>
                    <a:pt x="5959" y="135"/>
                    <a:pt x="5821" y="46"/>
                  </a:cubicBezTo>
                  <a:cubicBezTo>
                    <a:pt x="5777" y="15"/>
                    <a:pt x="5724" y="1"/>
                    <a:pt x="566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8"/>
            <p:cNvSpPr/>
            <p:nvPr/>
          </p:nvSpPr>
          <p:spPr>
            <a:xfrm>
              <a:off x="5911050" y="2294100"/>
              <a:ext cx="171550" cy="251325"/>
            </a:xfrm>
            <a:custGeom>
              <a:rect b="b" l="l" r="r" t="t"/>
              <a:pathLst>
                <a:path extrusionOk="0" h="10053" w="6862">
                  <a:moveTo>
                    <a:pt x="6536" y="1"/>
                  </a:moveTo>
                  <a:cubicBezTo>
                    <a:pt x="6492" y="1"/>
                    <a:pt x="6447" y="11"/>
                    <a:pt x="6406" y="30"/>
                  </a:cubicBezTo>
                  <a:cubicBezTo>
                    <a:pt x="6357" y="54"/>
                    <a:pt x="6317" y="87"/>
                    <a:pt x="6292" y="135"/>
                  </a:cubicBezTo>
                  <a:lnTo>
                    <a:pt x="82" y="9606"/>
                  </a:lnTo>
                  <a:cubicBezTo>
                    <a:pt x="0" y="9736"/>
                    <a:pt x="33" y="9915"/>
                    <a:pt x="171" y="10004"/>
                  </a:cubicBezTo>
                  <a:cubicBezTo>
                    <a:pt x="218" y="10037"/>
                    <a:pt x="272" y="10052"/>
                    <a:pt x="326" y="10052"/>
                  </a:cubicBezTo>
                  <a:cubicBezTo>
                    <a:pt x="420" y="10052"/>
                    <a:pt x="512" y="10006"/>
                    <a:pt x="569" y="9923"/>
                  </a:cubicBezTo>
                  <a:lnTo>
                    <a:pt x="6772" y="452"/>
                  </a:lnTo>
                  <a:cubicBezTo>
                    <a:pt x="6861" y="314"/>
                    <a:pt x="6821" y="135"/>
                    <a:pt x="6691" y="46"/>
                  </a:cubicBezTo>
                  <a:cubicBezTo>
                    <a:pt x="6642" y="15"/>
                    <a:pt x="6589" y="1"/>
                    <a:pt x="653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8"/>
            <p:cNvSpPr/>
            <p:nvPr/>
          </p:nvSpPr>
          <p:spPr>
            <a:xfrm>
              <a:off x="5859625" y="2255000"/>
              <a:ext cx="185175" cy="276200"/>
            </a:xfrm>
            <a:custGeom>
              <a:rect b="b" l="l" r="r" t="t"/>
              <a:pathLst>
                <a:path extrusionOk="0" h="11048" w="7407">
                  <a:moveTo>
                    <a:pt x="7077" y="1"/>
                  </a:moveTo>
                  <a:cubicBezTo>
                    <a:pt x="7033" y="1"/>
                    <a:pt x="6991" y="11"/>
                    <a:pt x="6951" y="33"/>
                  </a:cubicBezTo>
                  <a:cubicBezTo>
                    <a:pt x="6902" y="49"/>
                    <a:pt x="6862" y="90"/>
                    <a:pt x="6837" y="130"/>
                  </a:cubicBezTo>
                  <a:lnTo>
                    <a:pt x="82" y="10601"/>
                  </a:lnTo>
                  <a:cubicBezTo>
                    <a:pt x="0" y="10739"/>
                    <a:pt x="33" y="10918"/>
                    <a:pt x="171" y="10999"/>
                  </a:cubicBezTo>
                  <a:cubicBezTo>
                    <a:pt x="219" y="11032"/>
                    <a:pt x="272" y="11047"/>
                    <a:pt x="326" y="11047"/>
                  </a:cubicBezTo>
                  <a:cubicBezTo>
                    <a:pt x="420" y="11047"/>
                    <a:pt x="513" y="11001"/>
                    <a:pt x="570" y="10918"/>
                  </a:cubicBezTo>
                  <a:lnTo>
                    <a:pt x="7317" y="447"/>
                  </a:lnTo>
                  <a:cubicBezTo>
                    <a:pt x="7406" y="309"/>
                    <a:pt x="7366" y="130"/>
                    <a:pt x="7236" y="49"/>
                  </a:cubicBezTo>
                  <a:cubicBezTo>
                    <a:pt x="7186" y="17"/>
                    <a:pt x="7131" y="1"/>
                    <a:pt x="707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8"/>
            <p:cNvSpPr/>
            <p:nvPr/>
          </p:nvSpPr>
          <p:spPr>
            <a:xfrm>
              <a:off x="5794800" y="2488100"/>
              <a:ext cx="987950" cy="604775"/>
            </a:xfrm>
            <a:custGeom>
              <a:rect b="b" l="l" r="r" t="t"/>
              <a:pathLst>
                <a:path extrusionOk="0" h="24191" w="39518">
                  <a:moveTo>
                    <a:pt x="327" y="1"/>
                  </a:moveTo>
                  <a:cubicBezTo>
                    <a:pt x="283" y="1"/>
                    <a:pt x="241" y="11"/>
                    <a:pt x="203" y="33"/>
                  </a:cubicBezTo>
                  <a:cubicBezTo>
                    <a:pt x="155" y="50"/>
                    <a:pt x="114" y="90"/>
                    <a:pt x="81" y="139"/>
                  </a:cubicBezTo>
                  <a:cubicBezTo>
                    <a:pt x="0" y="277"/>
                    <a:pt x="41" y="456"/>
                    <a:pt x="179" y="537"/>
                  </a:cubicBezTo>
                  <a:cubicBezTo>
                    <a:pt x="2763" y="2107"/>
                    <a:pt x="5113" y="2612"/>
                    <a:pt x="7330" y="2612"/>
                  </a:cubicBezTo>
                  <a:cubicBezTo>
                    <a:pt x="9361" y="2612"/>
                    <a:pt x="11281" y="2189"/>
                    <a:pt x="13170" y="1773"/>
                  </a:cubicBezTo>
                  <a:cubicBezTo>
                    <a:pt x="15093" y="1349"/>
                    <a:pt x="16963" y="937"/>
                    <a:pt x="18911" y="937"/>
                  </a:cubicBezTo>
                  <a:cubicBezTo>
                    <a:pt x="21038" y="937"/>
                    <a:pt x="23259" y="1429"/>
                    <a:pt x="25746" y="2935"/>
                  </a:cubicBezTo>
                  <a:cubicBezTo>
                    <a:pt x="30494" y="5830"/>
                    <a:pt x="31355" y="9488"/>
                    <a:pt x="32258" y="13366"/>
                  </a:cubicBezTo>
                  <a:cubicBezTo>
                    <a:pt x="33152" y="17186"/>
                    <a:pt x="34071" y="21129"/>
                    <a:pt x="39038" y="24145"/>
                  </a:cubicBezTo>
                  <a:cubicBezTo>
                    <a:pt x="39083" y="24176"/>
                    <a:pt x="39133" y="24190"/>
                    <a:pt x="39184" y="24190"/>
                  </a:cubicBezTo>
                  <a:cubicBezTo>
                    <a:pt x="39279" y="24190"/>
                    <a:pt x="39375" y="24138"/>
                    <a:pt x="39428" y="24048"/>
                  </a:cubicBezTo>
                  <a:cubicBezTo>
                    <a:pt x="39517" y="23918"/>
                    <a:pt x="39469" y="23739"/>
                    <a:pt x="39330" y="23657"/>
                  </a:cubicBezTo>
                  <a:cubicBezTo>
                    <a:pt x="34583" y="20763"/>
                    <a:pt x="33729" y="17105"/>
                    <a:pt x="32819" y="13227"/>
                  </a:cubicBezTo>
                  <a:cubicBezTo>
                    <a:pt x="31925" y="9407"/>
                    <a:pt x="31006" y="5456"/>
                    <a:pt x="26047" y="2448"/>
                  </a:cubicBezTo>
                  <a:cubicBezTo>
                    <a:pt x="23459" y="874"/>
                    <a:pt x="21108" y="367"/>
                    <a:pt x="18890" y="367"/>
                  </a:cubicBezTo>
                  <a:cubicBezTo>
                    <a:pt x="16858" y="367"/>
                    <a:pt x="14937" y="792"/>
                    <a:pt x="13048" y="1212"/>
                  </a:cubicBezTo>
                  <a:cubicBezTo>
                    <a:pt x="11130" y="1635"/>
                    <a:pt x="9263" y="2047"/>
                    <a:pt x="7317" y="2047"/>
                  </a:cubicBezTo>
                  <a:cubicBezTo>
                    <a:pt x="5188" y="2047"/>
                    <a:pt x="2965" y="1554"/>
                    <a:pt x="480" y="41"/>
                  </a:cubicBezTo>
                  <a:cubicBezTo>
                    <a:pt x="431" y="15"/>
                    <a:pt x="378" y="1"/>
                    <a:pt x="32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8"/>
            <p:cNvSpPr/>
            <p:nvPr/>
          </p:nvSpPr>
          <p:spPr>
            <a:xfrm>
              <a:off x="5986250" y="2218800"/>
              <a:ext cx="957250" cy="652275"/>
            </a:xfrm>
            <a:custGeom>
              <a:rect b="b" l="l" r="r" t="t"/>
              <a:pathLst>
                <a:path extrusionOk="0" h="26091" w="38290">
                  <a:moveTo>
                    <a:pt x="316" y="0"/>
                  </a:moveTo>
                  <a:cubicBezTo>
                    <a:pt x="274" y="0"/>
                    <a:pt x="232" y="9"/>
                    <a:pt x="195" y="26"/>
                  </a:cubicBezTo>
                  <a:cubicBezTo>
                    <a:pt x="155" y="50"/>
                    <a:pt x="114" y="83"/>
                    <a:pt x="90" y="123"/>
                  </a:cubicBezTo>
                  <a:cubicBezTo>
                    <a:pt x="0" y="261"/>
                    <a:pt x="33" y="440"/>
                    <a:pt x="163" y="530"/>
                  </a:cubicBezTo>
                  <a:cubicBezTo>
                    <a:pt x="4772" y="3651"/>
                    <a:pt x="5585" y="7448"/>
                    <a:pt x="6455" y="11472"/>
                  </a:cubicBezTo>
                  <a:cubicBezTo>
                    <a:pt x="7300" y="15431"/>
                    <a:pt x="8178" y="19520"/>
                    <a:pt x="12983" y="22780"/>
                  </a:cubicBezTo>
                  <a:cubicBezTo>
                    <a:pt x="15661" y="24592"/>
                    <a:pt x="18081" y="25145"/>
                    <a:pt x="20365" y="25145"/>
                  </a:cubicBezTo>
                  <a:cubicBezTo>
                    <a:pt x="22178" y="25145"/>
                    <a:pt x="23906" y="24796"/>
                    <a:pt x="25608" y="24455"/>
                  </a:cubicBezTo>
                  <a:cubicBezTo>
                    <a:pt x="27338" y="24105"/>
                    <a:pt x="29025" y="23763"/>
                    <a:pt x="30768" y="23763"/>
                  </a:cubicBezTo>
                  <a:cubicBezTo>
                    <a:pt x="32957" y="23763"/>
                    <a:pt x="35236" y="24302"/>
                    <a:pt x="37802" y="26040"/>
                  </a:cubicBezTo>
                  <a:cubicBezTo>
                    <a:pt x="37852" y="26074"/>
                    <a:pt x="37908" y="26090"/>
                    <a:pt x="37964" y="26090"/>
                  </a:cubicBezTo>
                  <a:cubicBezTo>
                    <a:pt x="38055" y="26090"/>
                    <a:pt x="38145" y="26047"/>
                    <a:pt x="38200" y="25967"/>
                  </a:cubicBezTo>
                  <a:cubicBezTo>
                    <a:pt x="38290" y="25828"/>
                    <a:pt x="38257" y="25650"/>
                    <a:pt x="38119" y="25560"/>
                  </a:cubicBezTo>
                  <a:cubicBezTo>
                    <a:pt x="35441" y="23748"/>
                    <a:pt x="33021" y="23196"/>
                    <a:pt x="30737" y="23196"/>
                  </a:cubicBezTo>
                  <a:cubicBezTo>
                    <a:pt x="28923" y="23196"/>
                    <a:pt x="27196" y="23544"/>
                    <a:pt x="25494" y="23886"/>
                  </a:cubicBezTo>
                  <a:cubicBezTo>
                    <a:pt x="23764" y="24235"/>
                    <a:pt x="22077" y="24577"/>
                    <a:pt x="20335" y="24577"/>
                  </a:cubicBezTo>
                  <a:cubicBezTo>
                    <a:pt x="18146" y="24577"/>
                    <a:pt x="15869" y="24038"/>
                    <a:pt x="13308" y="22300"/>
                  </a:cubicBezTo>
                  <a:cubicBezTo>
                    <a:pt x="8699" y="19179"/>
                    <a:pt x="7878" y="15374"/>
                    <a:pt x="7016" y="11350"/>
                  </a:cubicBezTo>
                  <a:cubicBezTo>
                    <a:pt x="6170" y="7399"/>
                    <a:pt x="5284" y="3302"/>
                    <a:pt x="488" y="50"/>
                  </a:cubicBezTo>
                  <a:cubicBezTo>
                    <a:pt x="436" y="17"/>
                    <a:pt x="375" y="0"/>
                    <a:pt x="3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28"/>
          <p:cNvSpPr/>
          <p:nvPr/>
        </p:nvSpPr>
        <p:spPr>
          <a:xfrm>
            <a:off x="4134050" y="479210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736" name="Google Shape;736;p28"/>
          <p:cNvGrpSpPr/>
          <p:nvPr/>
        </p:nvGrpSpPr>
        <p:grpSpPr>
          <a:xfrm>
            <a:off x="270784" y="4792091"/>
            <a:ext cx="704185" cy="184398"/>
            <a:chOff x="1365250" y="1915800"/>
            <a:chExt cx="232750" cy="60950"/>
          </a:xfrm>
        </p:grpSpPr>
        <p:sp>
          <p:nvSpPr>
            <p:cNvPr id="737" name="Google Shape;737;p28"/>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8"/>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8"/>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8"/>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8"/>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8"/>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
  <p:cSld name="CUSTOM_3_1_4_2_1_1">
    <p:spTree>
      <p:nvGrpSpPr>
        <p:cNvPr id="743" name="Shape 743"/>
        <p:cNvGrpSpPr/>
        <p:nvPr/>
      </p:nvGrpSpPr>
      <p:grpSpPr>
        <a:xfrm>
          <a:off x="0" y="0"/>
          <a:ext cx="0" cy="0"/>
          <a:chOff x="0" y="0"/>
          <a:chExt cx="0" cy="0"/>
        </a:xfrm>
      </p:grpSpPr>
      <p:sp>
        <p:nvSpPr>
          <p:cNvPr id="744" name="Google Shape;744;p29"/>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5" name="Google Shape;745;p29"/>
          <p:cNvSpPr txBox="1"/>
          <p:nvPr>
            <p:ph idx="1" type="subTitle"/>
          </p:nvPr>
        </p:nvSpPr>
        <p:spPr>
          <a:xfrm>
            <a:off x="2676475" y="1396900"/>
            <a:ext cx="796500" cy="529200"/>
          </a:xfrm>
          <a:prstGeom prst="rect">
            <a:avLst/>
          </a:prstGeom>
          <a:ln cap="flat" cmpd="sng" w="19050">
            <a:solidFill>
              <a:schemeClr val="lt2"/>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500">
                <a:latin typeface="Hanken Grotesk"/>
                <a:ea typeface="Hanken Grotesk"/>
                <a:cs typeface="Hanken Grotesk"/>
                <a:sym typeface="Hanken Grotesk"/>
              </a:defRPr>
            </a:lvl1pPr>
            <a:lvl2pPr lvl="1" rtl="0" algn="ctr">
              <a:lnSpc>
                <a:spcPct val="115000"/>
              </a:lnSpc>
              <a:spcBef>
                <a:spcPts val="0"/>
              </a:spcBef>
              <a:spcAft>
                <a:spcPts val="0"/>
              </a:spcAft>
              <a:buNone/>
              <a:defRPr b="1" sz="2500">
                <a:latin typeface="Hanken Grotesk"/>
                <a:ea typeface="Hanken Grotesk"/>
                <a:cs typeface="Hanken Grotesk"/>
                <a:sym typeface="Hanken Grotesk"/>
              </a:defRPr>
            </a:lvl2pPr>
            <a:lvl3pPr lvl="2" rtl="0" algn="ctr">
              <a:lnSpc>
                <a:spcPct val="115000"/>
              </a:lnSpc>
              <a:spcBef>
                <a:spcPts val="0"/>
              </a:spcBef>
              <a:spcAft>
                <a:spcPts val="0"/>
              </a:spcAft>
              <a:buNone/>
              <a:defRPr b="1" sz="2500">
                <a:latin typeface="Hanken Grotesk"/>
                <a:ea typeface="Hanken Grotesk"/>
                <a:cs typeface="Hanken Grotesk"/>
                <a:sym typeface="Hanken Grotesk"/>
              </a:defRPr>
            </a:lvl3pPr>
            <a:lvl4pPr lvl="3" rtl="0" algn="ctr">
              <a:lnSpc>
                <a:spcPct val="115000"/>
              </a:lnSpc>
              <a:spcBef>
                <a:spcPts val="0"/>
              </a:spcBef>
              <a:spcAft>
                <a:spcPts val="0"/>
              </a:spcAft>
              <a:buNone/>
              <a:defRPr b="1" sz="2500">
                <a:latin typeface="Hanken Grotesk"/>
                <a:ea typeface="Hanken Grotesk"/>
                <a:cs typeface="Hanken Grotesk"/>
                <a:sym typeface="Hanken Grotesk"/>
              </a:defRPr>
            </a:lvl4pPr>
            <a:lvl5pPr lvl="4" rtl="0" algn="ctr">
              <a:lnSpc>
                <a:spcPct val="115000"/>
              </a:lnSpc>
              <a:spcBef>
                <a:spcPts val="0"/>
              </a:spcBef>
              <a:spcAft>
                <a:spcPts val="0"/>
              </a:spcAft>
              <a:buNone/>
              <a:defRPr b="1" sz="2500">
                <a:latin typeface="Hanken Grotesk"/>
                <a:ea typeface="Hanken Grotesk"/>
                <a:cs typeface="Hanken Grotesk"/>
                <a:sym typeface="Hanken Grotesk"/>
              </a:defRPr>
            </a:lvl5pPr>
            <a:lvl6pPr lvl="5" rtl="0" algn="ctr">
              <a:lnSpc>
                <a:spcPct val="115000"/>
              </a:lnSpc>
              <a:spcBef>
                <a:spcPts val="0"/>
              </a:spcBef>
              <a:spcAft>
                <a:spcPts val="0"/>
              </a:spcAft>
              <a:buNone/>
              <a:defRPr b="1" sz="2500">
                <a:latin typeface="Hanken Grotesk"/>
                <a:ea typeface="Hanken Grotesk"/>
                <a:cs typeface="Hanken Grotesk"/>
                <a:sym typeface="Hanken Grotesk"/>
              </a:defRPr>
            </a:lvl6pPr>
            <a:lvl7pPr lvl="6" rtl="0" algn="ctr">
              <a:lnSpc>
                <a:spcPct val="115000"/>
              </a:lnSpc>
              <a:spcBef>
                <a:spcPts val="0"/>
              </a:spcBef>
              <a:spcAft>
                <a:spcPts val="0"/>
              </a:spcAft>
              <a:buNone/>
              <a:defRPr b="1" sz="2500">
                <a:latin typeface="Hanken Grotesk"/>
                <a:ea typeface="Hanken Grotesk"/>
                <a:cs typeface="Hanken Grotesk"/>
                <a:sym typeface="Hanken Grotesk"/>
              </a:defRPr>
            </a:lvl7pPr>
            <a:lvl8pPr lvl="7" rtl="0" algn="ctr">
              <a:lnSpc>
                <a:spcPct val="115000"/>
              </a:lnSpc>
              <a:spcBef>
                <a:spcPts val="0"/>
              </a:spcBef>
              <a:spcAft>
                <a:spcPts val="0"/>
              </a:spcAft>
              <a:buNone/>
              <a:defRPr b="1" sz="2500">
                <a:latin typeface="Hanken Grotesk"/>
                <a:ea typeface="Hanken Grotesk"/>
                <a:cs typeface="Hanken Grotesk"/>
                <a:sym typeface="Hanken Grotesk"/>
              </a:defRPr>
            </a:lvl8pPr>
            <a:lvl9pPr lvl="8" rtl="0" algn="ctr">
              <a:lnSpc>
                <a:spcPct val="115000"/>
              </a:lnSpc>
              <a:spcBef>
                <a:spcPts val="0"/>
              </a:spcBef>
              <a:spcAft>
                <a:spcPts val="0"/>
              </a:spcAft>
              <a:buNone/>
              <a:defRPr b="1" sz="2500">
                <a:latin typeface="Hanken Grotesk"/>
                <a:ea typeface="Hanken Grotesk"/>
                <a:cs typeface="Hanken Grotesk"/>
                <a:sym typeface="Hanken Grotesk"/>
              </a:defRPr>
            </a:lvl9pPr>
          </a:lstStyle>
          <a:p/>
        </p:txBody>
      </p:sp>
      <p:sp>
        <p:nvSpPr>
          <p:cNvPr id="746" name="Google Shape;746;p29"/>
          <p:cNvSpPr txBox="1"/>
          <p:nvPr>
            <p:ph idx="2" type="subTitle"/>
          </p:nvPr>
        </p:nvSpPr>
        <p:spPr>
          <a:xfrm>
            <a:off x="2001600" y="1967049"/>
            <a:ext cx="2173200" cy="6006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47" name="Google Shape;747;p29"/>
          <p:cNvSpPr txBox="1"/>
          <p:nvPr>
            <p:ph idx="3" type="subTitle"/>
          </p:nvPr>
        </p:nvSpPr>
        <p:spPr>
          <a:xfrm>
            <a:off x="4173726" y="3044025"/>
            <a:ext cx="796500" cy="529200"/>
          </a:xfrm>
          <a:prstGeom prst="rect">
            <a:avLst/>
          </a:prstGeom>
          <a:ln cap="flat" cmpd="sng" w="19050">
            <a:solidFill>
              <a:schemeClr val="lt2"/>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500">
                <a:latin typeface="Hanken Grotesk"/>
                <a:ea typeface="Hanken Grotesk"/>
                <a:cs typeface="Hanken Grotesk"/>
                <a:sym typeface="Hanken Grotesk"/>
              </a:defRPr>
            </a:lvl1pPr>
            <a:lvl2pPr lvl="1" rtl="0" algn="ctr">
              <a:lnSpc>
                <a:spcPct val="115000"/>
              </a:lnSpc>
              <a:spcBef>
                <a:spcPts val="0"/>
              </a:spcBef>
              <a:spcAft>
                <a:spcPts val="0"/>
              </a:spcAft>
              <a:buNone/>
              <a:defRPr b="1" sz="2500">
                <a:latin typeface="Hanken Grotesk"/>
                <a:ea typeface="Hanken Grotesk"/>
                <a:cs typeface="Hanken Grotesk"/>
                <a:sym typeface="Hanken Grotesk"/>
              </a:defRPr>
            </a:lvl2pPr>
            <a:lvl3pPr lvl="2" rtl="0" algn="ctr">
              <a:lnSpc>
                <a:spcPct val="115000"/>
              </a:lnSpc>
              <a:spcBef>
                <a:spcPts val="0"/>
              </a:spcBef>
              <a:spcAft>
                <a:spcPts val="0"/>
              </a:spcAft>
              <a:buNone/>
              <a:defRPr b="1" sz="2500">
                <a:latin typeface="Hanken Grotesk"/>
                <a:ea typeface="Hanken Grotesk"/>
                <a:cs typeface="Hanken Grotesk"/>
                <a:sym typeface="Hanken Grotesk"/>
              </a:defRPr>
            </a:lvl3pPr>
            <a:lvl4pPr lvl="3" rtl="0" algn="ctr">
              <a:lnSpc>
                <a:spcPct val="115000"/>
              </a:lnSpc>
              <a:spcBef>
                <a:spcPts val="0"/>
              </a:spcBef>
              <a:spcAft>
                <a:spcPts val="0"/>
              </a:spcAft>
              <a:buNone/>
              <a:defRPr b="1" sz="2500">
                <a:latin typeface="Hanken Grotesk"/>
                <a:ea typeface="Hanken Grotesk"/>
                <a:cs typeface="Hanken Grotesk"/>
                <a:sym typeface="Hanken Grotesk"/>
              </a:defRPr>
            </a:lvl4pPr>
            <a:lvl5pPr lvl="4" rtl="0" algn="ctr">
              <a:lnSpc>
                <a:spcPct val="115000"/>
              </a:lnSpc>
              <a:spcBef>
                <a:spcPts val="0"/>
              </a:spcBef>
              <a:spcAft>
                <a:spcPts val="0"/>
              </a:spcAft>
              <a:buNone/>
              <a:defRPr b="1" sz="2500">
                <a:latin typeface="Hanken Grotesk"/>
                <a:ea typeface="Hanken Grotesk"/>
                <a:cs typeface="Hanken Grotesk"/>
                <a:sym typeface="Hanken Grotesk"/>
              </a:defRPr>
            </a:lvl5pPr>
            <a:lvl6pPr lvl="5" rtl="0" algn="ctr">
              <a:lnSpc>
                <a:spcPct val="115000"/>
              </a:lnSpc>
              <a:spcBef>
                <a:spcPts val="0"/>
              </a:spcBef>
              <a:spcAft>
                <a:spcPts val="0"/>
              </a:spcAft>
              <a:buNone/>
              <a:defRPr b="1" sz="2500">
                <a:latin typeface="Hanken Grotesk"/>
                <a:ea typeface="Hanken Grotesk"/>
                <a:cs typeface="Hanken Grotesk"/>
                <a:sym typeface="Hanken Grotesk"/>
              </a:defRPr>
            </a:lvl6pPr>
            <a:lvl7pPr lvl="6" rtl="0" algn="ctr">
              <a:lnSpc>
                <a:spcPct val="115000"/>
              </a:lnSpc>
              <a:spcBef>
                <a:spcPts val="0"/>
              </a:spcBef>
              <a:spcAft>
                <a:spcPts val="0"/>
              </a:spcAft>
              <a:buNone/>
              <a:defRPr b="1" sz="2500">
                <a:latin typeface="Hanken Grotesk"/>
                <a:ea typeface="Hanken Grotesk"/>
                <a:cs typeface="Hanken Grotesk"/>
                <a:sym typeface="Hanken Grotesk"/>
              </a:defRPr>
            </a:lvl7pPr>
            <a:lvl8pPr lvl="7" rtl="0" algn="ctr">
              <a:lnSpc>
                <a:spcPct val="115000"/>
              </a:lnSpc>
              <a:spcBef>
                <a:spcPts val="0"/>
              </a:spcBef>
              <a:spcAft>
                <a:spcPts val="0"/>
              </a:spcAft>
              <a:buNone/>
              <a:defRPr b="1" sz="2500">
                <a:latin typeface="Hanken Grotesk"/>
                <a:ea typeface="Hanken Grotesk"/>
                <a:cs typeface="Hanken Grotesk"/>
                <a:sym typeface="Hanken Grotesk"/>
              </a:defRPr>
            </a:lvl8pPr>
            <a:lvl9pPr lvl="8" rtl="0" algn="ctr">
              <a:lnSpc>
                <a:spcPct val="115000"/>
              </a:lnSpc>
              <a:spcBef>
                <a:spcPts val="0"/>
              </a:spcBef>
              <a:spcAft>
                <a:spcPts val="0"/>
              </a:spcAft>
              <a:buNone/>
              <a:defRPr b="1" sz="2500">
                <a:latin typeface="Hanken Grotesk"/>
                <a:ea typeface="Hanken Grotesk"/>
                <a:cs typeface="Hanken Grotesk"/>
                <a:sym typeface="Hanken Grotesk"/>
              </a:defRPr>
            </a:lvl9pPr>
          </a:lstStyle>
          <a:p/>
        </p:txBody>
      </p:sp>
      <p:sp>
        <p:nvSpPr>
          <p:cNvPr id="748" name="Google Shape;748;p29"/>
          <p:cNvSpPr txBox="1"/>
          <p:nvPr>
            <p:ph idx="4" type="subTitle"/>
          </p:nvPr>
        </p:nvSpPr>
        <p:spPr>
          <a:xfrm>
            <a:off x="5659425" y="1396900"/>
            <a:ext cx="796500" cy="529200"/>
          </a:xfrm>
          <a:prstGeom prst="rect">
            <a:avLst/>
          </a:prstGeom>
          <a:ln cap="flat" cmpd="sng" w="19050">
            <a:solidFill>
              <a:schemeClr val="lt2"/>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500">
                <a:latin typeface="Hanken Grotesk"/>
                <a:ea typeface="Hanken Grotesk"/>
                <a:cs typeface="Hanken Grotesk"/>
                <a:sym typeface="Hanken Grotesk"/>
              </a:defRPr>
            </a:lvl1pPr>
            <a:lvl2pPr lvl="1" rtl="0" algn="ctr">
              <a:lnSpc>
                <a:spcPct val="115000"/>
              </a:lnSpc>
              <a:spcBef>
                <a:spcPts val="0"/>
              </a:spcBef>
              <a:spcAft>
                <a:spcPts val="0"/>
              </a:spcAft>
              <a:buNone/>
              <a:defRPr b="1" sz="2500">
                <a:latin typeface="Hanken Grotesk"/>
                <a:ea typeface="Hanken Grotesk"/>
                <a:cs typeface="Hanken Grotesk"/>
                <a:sym typeface="Hanken Grotesk"/>
              </a:defRPr>
            </a:lvl2pPr>
            <a:lvl3pPr lvl="2" rtl="0" algn="ctr">
              <a:lnSpc>
                <a:spcPct val="115000"/>
              </a:lnSpc>
              <a:spcBef>
                <a:spcPts val="0"/>
              </a:spcBef>
              <a:spcAft>
                <a:spcPts val="0"/>
              </a:spcAft>
              <a:buNone/>
              <a:defRPr b="1" sz="2500">
                <a:latin typeface="Hanken Grotesk"/>
                <a:ea typeface="Hanken Grotesk"/>
                <a:cs typeface="Hanken Grotesk"/>
                <a:sym typeface="Hanken Grotesk"/>
              </a:defRPr>
            </a:lvl3pPr>
            <a:lvl4pPr lvl="3" rtl="0" algn="ctr">
              <a:lnSpc>
                <a:spcPct val="115000"/>
              </a:lnSpc>
              <a:spcBef>
                <a:spcPts val="0"/>
              </a:spcBef>
              <a:spcAft>
                <a:spcPts val="0"/>
              </a:spcAft>
              <a:buNone/>
              <a:defRPr b="1" sz="2500">
                <a:latin typeface="Hanken Grotesk"/>
                <a:ea typeface="Hanken Grotesk"/>
                <a:cs typeface="Hanken Grotesk"/>
                <a:sym typeface="Hanken Grotesk"/>
              </a:defRPr>
            </a:lvl4pPr>
            <a:lvl5pPr lvl="4" rtl="0" algn="ctr">
              <a:lnSpc>
                <a:spcPct val="115000"/>
              </a:lnSpc>
              <a:spcBef>
                <a:spcPts val="0"/>
              </a:spcBef>
              <a:spcAft>
                <a:spcPts val="0"/>
              </a:spcAft>
              <a:buNone/>
              <a:defRPr b="1" sz="2500">
                <a:latin typeface="Hanken Grotesk"/>
                <a:ea typeface="Hanken Grotesk"/>
                <a:cs typeface="Hanken Grotesk"/>
                <a:sym typeface="Hanken Grotesk"/>
              </a:defRPr>
            </a:lvl5pPr>
            <a:lvl6pPr lvl="5" rtl="0" algn="ctr">
              <a:lnSpc>
                <a:spcPct val="115000"/>
              </a:lnSpc>
              <a:spcBef>
                <a:spcPts val="0"/>
              </a:spcBef>
              <a:spcAft>
                <a:spcPts val="0"/>
              </a:spcAft>
              <a:buNone/>
              <a:defRPr b="1" sz="2500">
                <a:latin typeface="Hanken Grotesk"/>
                <a:ea typeface="Hanken Grotesk"/>
                <a:cs typeface="Hanken Grotesk"/>
                <a:sym typeface="Hanken Grotesk"/>
              </a:defRPr>
            </a:lvl6pPr>
            <a:lvl7pPr lvl="6" rtl="0" algn="ctr">
              <a:lnSpc>
                <a:spcPct val="115000"/>
              </a:lnSpc>
              <a:spcBef>
                <a:spcPts val="0"/>
              </a:spcBef>
              <a:spcAft>
                <a:spcPts val="0"/>
              </a:spcAft>
              <a:buNone/>
              <a:defRPr b="1" sz="2500">
                <a:latin typeface="Hanken Grotesk"/>
                <a:ea typeface="Hanken Grotesk"/>
                <a:cs typeface="Hanken Grotesk"/>
                <a:sym typeface="Hanken Grotesk"/>
              </a:defRPr>
            </a:lvl7pPr>
            <a:lvl8pPr lvl="7" rtl="0" algn="ctr">
              <a:lnSpc>
                <a:spcPct val="115000"/>
              </a:lnSpc>
              <a:spcBef>
                <a:spcPts val="0"/>
              </a:spcBef>
              <a:spcAft>
                <a:spcPts val="0"/>
              </a:spcAft>
              <a:buNone/>
              <a:defRPr b="1" sz="2500">
                <a:latin typeface="Hanken Grotesk"/>
                <a:ea typeface="Hanken Grotesk"/>
                <a:cs typeface="Hanken Grotesk"/>
                <a:sym typeface="Hanken Grotesk"/>
              </a:defRPr>
            </a:lvl8pPr>
            <a:lvl9pPr lvl="8" rtl="0" algn="ctr">
              <a:lnSpc>
                <a:spcPct val="115000"/>
              </a:lnSpc>
              <a:spcBef>
                <a:spcPts val="0"/>
              </a:spcBef>
              <a:spcAft>
                <a:spcPts val="0"/>
              </a:spcAft>
              <a:buNone/>
              <a:defRPr b="1" sz="2500">
                <a:latin typeface="Hanken Grotesk"/>
                <a:ea typeface="Hanken Grotesk"/>
                <a:cs typeface="Hanken Grotesk"/>
                <a:sym typeface="Hanken Grotesk"/>
              </a:defRPr>
            </a:lvl9pPr>
          </a:lstStyle>
          <a:p/>
        </p:txBody>
      </p:sp>
      <p:sp>
        <p:nvSpPr>
          <p:cNvPr id="749" name="Google Shape;749;p29"/>
          <p:cNvSpPr txBox="1"/>
          <p:nvPr>
            <p:ph idx="5" type="subTitle"/>
          </p:nvPr>
        </p:nvSpPr>
        <p:spPr>
          <a:xfrm>
            <a:off x="4971085" y="1967049"/>
            <a:ext cx="2173200" cy="6006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50" name="Google Shape;750;p29"/>
          <p:cNvSpPr txBox="1"/>
          <p:nvPr>
            <p:ph idx="6" type="subTitle"/>
          </p:nvPr>
        </p:nvSpPr>
        <p:spPr>
          <a:xfrm>
            <a:off x="1402525" y="3044025"/>
            <a:ext cx="796500" cy="529200"/>
          </a:xfrm>
          <a:prstGeom prst="rect">
            <a:avLst/>
          </a:prstGeom>
          <a:ln cap="flat" cmpd="sng" w="19050">
            <a:solidFill>
              <a:schemeClr val="lt2"/>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500">
                <a:latin typeface="Hanken Grotesk"/>
                <a:ea typeface="Hanken Grotesk"/>
                <a:cs typeface="Hanken Grotesk"/>
                <a:sym typeface="Hanken Grotesk"/>
              </a:defRPr>
            </a:lvl1pPr>
            <a:lvl2pPr lvl="1" rtl="0" algn="ctr">
              <a:lnSpc>
                <a:spcPct val="115000"/>
              </a:lnSpc>
              <a:spcBef>
                <a:spcPts val="0"/>
              </a:spcBef>
              <a:spcAft>
                <a:spcPts val="0"/>
              </a:spcAft>
              <a:buNone/>
              <a:defRPr b="1" sz="2500">
                <a:latin typeface="Hanken Grotesk"/>
                <a:ea typeface="Hanken Grotesk"/>
                <a:cs typeface="Hanken Grotesk"/>
                <a:sym typeface="Hanken Grotesk"/>
              </a:defRPr>
            </a:lvl2pPr>
            <a:lvl3pPr lvl="2" rtl="0" algn="ctr">
              <a:lnSpc>
                <a:spcPct val="115000"/>
              </a:lnSpc>
              <a:spcBef>
                <a:spcPts val="0"/>
              </a:spcBef>
              <a:spcAft>
                <a:spcPts val="0"/>
              </a:spcAft>
              <a:buNone/>
              <a:defRPr b="1" sz="2500">
                <a:latin typeface="Hanken Grotesk"/>
                <a:ea typeface="Hanken Grotesk"/>
                <a:cs typeface="Hanken Grotesk"/>
                <a:sym typeface="Hanken Grotesk"/>
              </a:defRPr>
            </a:lvl3pPr>
            <a:lvl4pPr lvl="3" rtl="0" algn="ctr">
              <a:lnSpc>
                <a:spcPct val="115000"/>
              </a:lnSpc>
              <a:spcBef>
                <a:spcPts val="0"/>
              </a:spcBef>
              <a:spcAft>
                <a:spcPts val="0"/>
              </a:spcAft>
              <a:buNone/>
              <a:defRPr b="1" sz="2500">
                <a:latin typeface="Hanken Grotesk"/>
                <a:ea typeface="Hanken Grotesk"/>
                <a:cs typeface="Hanken Grotesk"/>
                <a:sym typeface="Hanken Grotesk"/>
              </a:defRPr>
            </a:lvl4pPr>
            <a:lvl5pPr lvl="4" rtl="0" algn="ctr">
              <a:lnSpc>
                <a:spcPct val="115000"/>
              </a:lnSpc>
              <a:spcBef>
                <a:spcPts val="0"/>
              </a:spcBef>
              <a:spcAft>
                <a:spcPts val="0"/>
              </a:spcAft>
              <a:buNone/>
              <a:defRPr b="1" sz="2500">
                <a:latin typeface="Hanken Grotesk"/>
                <a:ea typeface="Hanken Grotesk"/>
                <a:cs typeface="Hanken Grotesk"/>
                <a:sym typeface="Hanken Grotesk"/>
              </a:defRPr>
            </a:lvl5pPr>
            <a:lvl6pPr lvl="5" rtl="0" algn="ctr">
              <a:lnSpc>
                <a:spcPct val="115000"/>
              </a:lnSpc>
              <a:spcBef>
                <a:spcPts val="0"/>
              </a:spcBef>
              <a:spcAft>
                <a:spcPts val="0"/>
              </a:spcAft>
              <a:buNone/>
              <a:defRPr b="1" sz="2500">
                <a:latin typeface="Hanken Grotesk"/>
                <a:ea typeface="Hanken Grotesk"/>
                <a:cs typeface="Hanken Grotesk"/>
                <a:sym typeface="Hanken Grotesk"/>
              </a:defRPr>
            </a:lvl6pPr>
            <a:lvl7pPr lvl="6" rtl="0" algn="ctr">
              <a:lnSpc>
                <a:spcPct val="115000"/>
              </a:lnSpc>
              <a:spcBef>
                <a:spcPts val="0"/>
              </a:spcBef>
              <a:spcAft>
                <a:spcPts val="0"/>
              </a:spcAft>
              <a:buNone/>
              <a:defRPr b="1" sz="2500">
                <a:latin typeface="Hanken Grotesk"/>
                <a:ea typeface="Hanken Grotesk"/>
                <a:cs typeface="Hanken Grotesk"/>
                <a:sym typeface="Hanken Grotesk"/>
              </a:defRPr>
            </a:lvl7pPr>
            <a:lvl8pPr lvl="7" rtl="0" algn="ctr">
              <a:lnSpc>
                <a:spcPct val="115000"/>
              </a:lnSpc>
              <a:spcBef>
                <a:spcPts val="0"/>
              </a:spcBef>
              <a:spcAft>
                <a:spcPts val="0"/>
              </a:spcAft>
              <a:buNone/>
              <a:defRPr b="1" sz="2500">
                <a:latin typeface="Hanken Grotesk"/>
                <a:ea typeface="Hanken Grotesk"/>
                <a:cs typeface="Hanken Grotesk"/>
                <a:sym typeface="Hanken Grotesk"/>
              </a:defRPr>
            </a:lvl8pPr>
            <a:lvl9pPr lvl="8" rtl="0" algn="ctr">
              <a:lnSpc>
                <a:spcPct val="115000"/>
              </a:lnSpc>
              <a:spcBef>
                <a:spcPts val="0"/>
              </a:spcBef>
              <a:spcAft>
                <a:spcPts val="0"/>
              </a:spcAft>
              <a:buNone/>
              <a:defRPr b="1" sz="2500">
                <a:latin typeface="Hanken Grotesk"/>
                <a:ea typeface="Hanken Grotesk"/>
                <a:cs typeface="Hanken Grotesk"/>
                <a:sym typeface="Hanken Grotesk"/>
              </a:defRPr>
            </a:lvl9pPr>
          </a:lstStyle>
          <a:p/>
        </p:txBody>
      </p:sp>
      <p:sp>
        <p:nvSpPr>
          <p:cNvPr id="751" name="Google Shape;751;p29"/>
          <p:cNvSpPr txBox="1"/>
          <p:nvPr>
            <p:ph idx="7" type="subTitle"/>
          </p:nvPr>
        </p:nvSpPr>
        <p:spPr>
          <a:xfrm>
            <a:off x="3485379" y="3606598"/>
            <a:ext cx="2173200" cy="5985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52" name="Google Shape;752;p29"/>
          <p:cNvSpPr txBox="1"/>
          <p:nvPr>
            <p:ph idx="8" type="subTitle"/>
          </p:nvPr>
        </p:nvSpPr>
        <p:spPr>
          <a:xfrm>
            <a:off x="6944926" y="3044025"/>
            <a:ext cx="796500" cy="529200"/>
          </a:xfrm>
          <a:prstGeom prst="rect">
            <a:avLst/>
          </a:prstGeom>
          <a:ln cap="flat" cmpd="sng" w="19050">
            <a:solidFill>
              <a:schemeClr val="lt2"/>
            </a:solidFill>
            <a:prstDash val="solid"/>
            <a:round/>
            <a:headEnd len="sm" w="sm" type="none"/>
            <a:tailEnd len="sm" w="sm" type="none"/>
          </a:ln>
        </p:spPr>
        <p:txBody>
          <a:bodyPr anchorCtr="0" anchor="b" bIns="91425" lIns="91425" spcFirstLastPara="1" rIns="91425" wrap="square" tIns="91425">
            <a:noAutofit/>
          </a:bodyPr>
          <a:lstStyle>
            <a:lvl1pPr lvl="0" rtl="0" algn="ctr">
              <a:lnSpc>
                <a:spcPct val="115000"/>
              </a:lnSpc>
              <a:spcBef>
                <a:spcPts val="0"/>
              </a:spcBef>
              <a:spcAft>
                <a:spcPts val="0"/>
              </a:spcAft>
              <a:buNone/>
              <a:defRPr b="1" sz="2500">
                <a:latin typeface="Hanken Grotesk"/>
                <a:ea typeface="Hanken Grotesk"/>
                <a:cs typeface="Hanken Grotesk"/>
                <a:sym typeface="Hanken Grotesk"/>
              </a:defRPr>
            </a:lvl1pPr>
            <a:lvl2pPr lvl="1" rtl="0" algn="ctr">
              <a:lnSpc>
                <a:spcPct val="115000"/>
              </a:lnSpc>
              <a:spcBef>
                <a:spcPts val="0"/>
              </a:spcBef>
              <a:spcAft>
                <a:spcPts val="0"/>
              </a:spcAft>
              <a:buNone/>
              <a:defRPr b="1" sz="2500">
                <a:latin typeface="Hanken Grotesk"/>
                <a:ea typeface="Hanken Grotesk"/>
                <a:cs typeface="Hanken Grotesk"/>
                <a:sym typeface="Hanken Grotesk"/>
              </a:defRPr>
            </a:lvl2pPr>
            <a:lvl3pPr lvl="2" rtl="0" algn="ctr">
              <a:lnSpc>
                <a:spcPct val="115000"/>
              </a:lnSpc>
              <a:spcBef>
                <a:spcPts val="0"/>
              </a:spcBef>
              <a:spcAft>
                <a:spcPts val="0"/>
              </a:spcAft>
              <a:buNone/>
              <a:defRPr b="1" sz="2500">
                <a:latin typeface="Hanken Grotesk"/>
                <a:ea typeface="Hanken Grotesk"/>
                <a:cs typeface="Hanken Grotesk"/>
                <a:sym typeface="Hanken Grotesk"/>
              </a:defRPr>
            </a:lvl3pPr>
            <a:lvl4pPr lvl="3" rtl="0" algn="ctr">
              <a:lnSpc>
                <a:spcPct val="115000"/>
              </a:lnSpc>
              <a:spcBef>
                <a:spcPts val="0"/>
              </a:spcBef>
              <a:spcAft>
                <a:spcPts val="0"/>
              </a:spcAft>
              <a:buNone/>
              <a:defRPr b="1" sz="2500">
                <a:latin typeface="Hanken Grotesk"/>
                <a:ea typeface="Hanken Grotesk"/>
                <a:cs typeface="Hanken Grotesk"/>
                <a:sym typeface="Hanken Grotesk"/>
              </a:defRPr>
            </a:lvl4pPr>
            <a:lvl5pPr lvl="4" rtl="0" algn="ctr">
              <a:lnSpc>
                <a:spcPct val="115000"/>
              </a:lnSpc>
              <a:spcBef>
                <a:spcPts val="0"/>
              </a:spcBef>
              <a:spcAft>
                <a:spcPts val="0"/>
              </a:spcAft>
              <a:buNone/>
              <a:defRPr b="1" sz="2500">
                <a:latin typeface="Hanken Grotesk"/>
                <a:ea typeface="Hanken Grotesk"/>
                <a:cs typeface="Hanken Grotesk"/>
                <a:sym typeface="Hanken Grotesk"/>
              </a:defRPr>
            </a:lvl5pPr>
            <a:lvl6pPr lvl="5" rtl="0" algn="ctr">
              <a:lnSpc>
                <a:spcPct val="115000"/>
              </a:lnSpc>
              <a:spcBef>
                <a:spcPts val="0"/>
              </a:spcBef>
              <a:spcAft>
                <a:spcPts val="0"/>
              </a:spcAft>
              <a:buNone/>
              <a:defRPr b="1" sz="2500">
                <a:latin typeface="Hanken Grotesk"/>
                <a:ea typeface="Hanken Grotesk"/>
                <a:cs typeface="Hanken Grotesk"/>
                <a:sym typeface="Hanken Grotesk"/>
              </a:defRPr>
            </a:lvl6pPr>
            <a:lvl7pPr lvl="6" rtl="0" algn="ctr">
              <a:lnSpc>
                <a:spcPct val="115000"/>
              </a:lnSpc>
              <a:spcBef>
                <a:spcPts val="0"/>
              </a:spcBef>
              <a:spcAft>
                <a:spcPts val="0"/>
              </a:spcAft>
              <a:buNone/>
              <a:defRPr b="1" sz="2500">
                <a:latin typeface="Hanken Grotesk"/>
                <a:ea typeface="Hanken Grotesk"/>
                <a:cs typeface="Hanken Grotesk"/>
                <a:sym typeface="Hanken Grotesk"/>
              </a:defRPr>
            </a:lvl7pPr>
            <a:lvl8pPr lvl="7" rtl="0" algn="ctr">
              <a:lnSpc>
                <a:spcPct val="115000"/>
              </a:lnSpc>
              <a:spcBef>
                <a:spcPts val="0"/>
              </a:spcBef>
              <a:spcAft>
                <a:spcPts val="0"/>
              </a:spcAft>
              <a:buNone/>
              <a:defRPr b="1" sz="2500">
                <a:latin typeface="Hanken Grotesk"/>
                <a:ea typeface="Hanken Grotesk"/>
                <a:cs typeface="Hanken Grotesk"/>
                <a:sym typeface="Hanken Grotesk"/>
              </a:defRPr>
            </a:lvl8pPr>
            <a:lvl9pPr lvl="8" rtl="0" algn="ctr">
              <a:lnSpc>
                <a:spcPct val="115000"/>
              </a:lnSpc>
              <a:spcBef>
                <a:spcPts val="0"/>
              </a:spcBef>
              <a:spcAft>
                <a:spcPts val="0"/>
              </a:spcAft>
              <a:buNone/>
              <a:defRPr b="1" sz="2500">
                <a:latin typeface="Hanken Grotesk"/>
                <a:ea typeface="Hanken Grotesk"/>
                <a:cs typeface="Hanken Grotesk"/>
                <a:sym typeface="Hanken Grotesk"/>
              </a:defRPr>
            </a:lvl9pPr>
          </a:lstStyle>
          <a:p/>
        </p:txBody>
      </p:sp>
      <p:sp>
        <p:nvSpPr>
          <p:cNvPr id="753" name="Google Shape;753;p29"/>
          <p:cNvSpPr txBox="1"/>
          <p:nvPr>
            <p:ph idx="9" type="subTitle"/>
          </p:nvPr>
        </p:nvSpPr>
        <p:spPr>
          <a:xfrm>
            <a:off x="6256582" y="3604498"/>
            <a:ext cx="2173200" cy="5985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54" name="Google Shape;754;p29"/>
          <p:cNvSpPr txBox="1"/>
          <p:nvPr>
            <p:ph idx="13" type="subTitle"/>
          </p:nvPr>
        </p:nvSpPr>
        <p:spPr>
          <a:xfrm>
            <a:off x="714175" y="3606598"/>
            <a:ext cx="2173200" cy="5985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grpSp>
        <p:nvGrpSpPr>
          <p:cNvPr id="755" name="Google Shape;755;p29"/>
          <p:cNvGrpSpPr/>
          <p:nvPr/>
        </p:nvGrpSpPr>
        <p:grpSpPr>
          <a:xfrm flipH="1" rot="10800000">
            <a:off x="8400550" y="356800"/>
            <a:ext cx="2349881" cy="2062278"/>
            <a:chOff x="6057275" y="-929775"/>
            <a:chExt cx="2349881" cy="2062278"/>
          </a:xfrm>
        </p:grpSpPr>
        <p:sp>
          <p:nvSpPr>
            <p:cNvPr id="756" name="Google Shape;756;p29"/>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9"/>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9"/>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9" name="Google Shape;759;p29"/>
          <p:cNvGrpSpPr/>
          <p:nvPr/>
        </p:nvGrpSpPr>
        <p:grpSpPr>
          <a:xfrm>
            <a:off x="-1408425" y="329000"/>
            <a:ext cx="1818629" cy="1818629"/>
            <a:chOff x="-637600" y="4204225"/>
            <a:chExt cx="1818629" cy="1818629"/>
          </a:xfrm>
        </p:grpSpPr>
        <p:sp>
          <p:nvSpPr>
            <p:cNvPr id="760" name="Google Shape;760;p29"/>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9"/>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 name="Google Shape;762;p29"/>
          <p:cNvGrpSpPr/>
          <p:nvPr/>
        </p:nvGrpSpPr>
        <p:grpSpPr>
          <a:xfrm>
            <a:off x="410200" y="-203975"/>
            <a:ext cx="1053175" cy="1009100"/>
            <a:chOff x="773650" y="3990800"/>
            <a:chExt cx="1053175" cy="1009100"/>
          </a:xfrm>
        </p:grpSpPr>
        <p:sp>
          <p:nvSpPr>
            <p:cNvPr id="763" name="Google Shape;763;p29"/>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9"/>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9"/>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 name="Google Shape;766;p29"/>
          <p:cNvGrpSpPr/>
          <p:nvPr/>
        </p:nvGrpSpPr>
        <p:grpSpPr>
          <a:xfrm>
            <a:off x="8158551" y="286221"/>
            <a:ext cx="398301" cy="184405"/>
            <a:chOff x="218925" y="1040850"/>
            <a:chExt cx="398301" cy="234701"/>
          </a:xfrm>
        </p:grpSpPr>
        <p:sp>
          <p:nvSpPr>
            <p:cNvPr id="767" name="Google Shape;767;p29"/>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9"/>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9" name="Google Shape;769;p29"/>
          <p:cNvSpPr/>
          <p:nvPr/>
        </p:nvSpPr>
        <p:spPr>
          <a:xfrm>
            <a:off x="8430775" y="83117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9"/>
          <p:cNvSpPr/>
          <p:nvPr/>
        </p:nvSpPr>
        <p:spPr>
          <a:xfrm>
            <a:off x="234325" y="4608575"/>
            <a:ext cx="1689900" cy="1689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771" name="Google Shape;771;p29"/>
          <p:cNvGrpSpPr/>
          <p:nvPr/>
        </p:nvGrpSpPr>
        <p:grpSpPr>
          <a:xfrm>
            <a:off x="3935934" y="4823841"/>
            <a:ext cx="704185" cy="184398"/>
            <a:chOff x="1365250" y="1915800"/>
            <a:chExt cx="232750" cy="60950"/>
          </a:xfrm>
        </p:grpSpPr>
        <p:sp>
          <p:nvSpPr>
            <p:cNvPr id="772" name="Google Shape;772;p29"/>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9"/>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9"/>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9"/>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9"/>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9"/>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8" name="Google Shape;778;p29"/>
          <p:cNvSpPr/>
          <p:nvPr/>
        </p:nvSpPr>
        <p:spPr>
          <a:xfrm>
            <a:off x="8319875" y="47135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9" name="Google Shape;779;p29"/>
          <p:cNvGrpSpPr/>
          <p:nvPr/>
        </p:nvGrpSpPr>
        <p:grpSpPr>
          <a:xfrm>
            <a:off x="188725" y="4319000"/>
            <a:ext cx="415050" cy="367825"/>
            <a:chOff x="2208300" y="3896375"/>
            <a:chExt cx="415050" cy="367825"/>
          </a:xfrm>
        </p:grpSpPr>
        <p:sp>
          <p:nvSpPr>
            <p:cNvPr id="780" name="Google Shape;780;p29"/>
            <p:cNvSpPr/>
            <p:nvPr/>
          </p:nvSpPr>
          <p:spPr>
            <a:xfrm>
              <a:off x="2208300" y="3896375"/>
              <a:ext cx="221775" cy="288325"/>
            </a:xfrm>
            <a:custGeom>
              <a:rect b="b" l="l" r="r" t="t"/>
              <a:pathLst>
                <a:path extrusionOk="0" h="11533" w="8871">
                  <a:moveTo>
                    <a:pt x="4774" y="0"/>
                  </a:moveTo>
                  <a:cubicBezTo>
                    <a:pt x="4573" y="0"/>
                    <a:pt x="4379" y="113"/>
                    <a:pt x="4285" y="306"/>
                  </a:cubicBezTo>
                  <a:lnTo>
                    <a:pt x="131" y="8915"/>
                  </a:lnTo>
                  <a:cubicBezTo>
                    <a:pt x="1" y="9183"/>
                    <a:pt x="115" y="9509"/>
                    <a:pt x="383" y="9639"/>
                  </a:cubicBezTo>
                  <a:cubicBezTo>
                    <a:pt x="424" y="9655"/>
                    <a:pt x="472" y="9671"/>
                    <a:pt x="513" y="9679"/>
                  </a:cubicBezTo>
                  <a:cubicBezTo>
                    <a:pt x="549" y="9687"/>
                    <a:pt x="586" y="9690"/>
                    <a:pt x="622" y="9690"/>
                  </a:cubicBezTo>
                  <a:cubicBezTo>
                    <a:pt x="820" y="9690"/>
                    <a:pt x="1009" y="9579"/>
                    <a:pt x="1098" y="9387"/>
                  </a:cubicBezTo>
                  <a:lnTo>
                    <a:pt x="2976" y="5509"/>
                  </a:lnTo>
                  <a:lnTo>
                    <a:pt x="5537" y="6777"/>
                  </a:lnTo>
                  <a:lnTo>
                    <a:pt x="3610" y="10760"/>
                  </a:lnTo>
                  <a:cubicBezTo>
                    <a:pt x="3488" y="11029"/>
                    <a:pt x="3594" y="11346"/>
                    <a:pt x="3862" y="11476"/>
                  </a:cubicBezTo>
                  <a:cubicBezTo>
                    <a:pt x="3911" y="11500"/>
                    <a:pt x="3952" y="11517"/>
                    <a:pt x="3992" y="11525"/>
                  </a:cubicBezTo>
                  <a:cubicBezTo>
                    <a:pt x="4024" y="11530"/>
                    <a:pt x="4056" y="11533"/>
                    <a:pt x="4087" y="11533"/>
                  </a:cubicBezTo>
                  <a:cubicBezTo>
                    <a:pt x="4291" y="11533"/>
                    <a:pt x="4487" y="11421"/>
                    <a:pt x="4586" y="11224"/>
                  </a:cubicBezTo>
                  <a:lnTo>
                    <a:pt x="8740" y="2615"/>
                  </a:lnTo>
                  <a:cubicBezTo>
                    <a:pt x="8870" y="2347"/>
                    <a:pt x="8756" y="2021"/>
                    <a:pt x="8488" y="1899"/>
                  </a:cubicBezTo>
                  <a:cubicBezTo>
                    <a:pt x="8410" y="1862"/>
                    <a:pt x="8329" y="1844"/>
                    <a:pt x="8249" y="1844"/>
                  </a:cubicBezTo>
                  <a:cubicBezTo>
                    <a:pt x="8052" y="1844"/>
                    <a:pt x="7865" y="1952"/>
                    <a:pt x="7773" y="2143"/>
                  </a:cubicBezTo>
                  <a:lnTo>
                    <a:pt x="6000" y="5810"/>
                  </a:lnTo>
                  <a:lnTo>
                    <a:pt x="3440" y="4541"/>
                  </a:lnTo>
                  <a:lnTo>
                    <a:pt x="5261" y="778"/>
                  </a:lnTo>
                  <a:cubicBezTo>
                    <a:pt x="5391" y="509"/>
                    <a:pt x="5277" y="184"/>
                    <a:pt x="5009" y="54"/>
                  </a:cubicBezTo>
                  <a:cubicBezTo>
                    <a:pt x="4933" y="17"/>
                    <a:pt x="4853" y="0"/>
                    <a:pt x="47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9"/>
            <p:cNvSpPr/>
            <p:nvPr/>
          </p:nvSpPr>
          <p:spPr>
            <a:xfrm>
              <a:off x="2336350" y="4077925"/>
              <a:ext cx="141875" cy="186275"/>
            </a:xfrm>
            <a:custGeom>
              <a:rect b="b" l="l" r="r" t="t"/>
              <a:pathLst>
                <a:path extrusionOk="0" h="7451" w="5675">
                  <a:moveTo>
                    <a:pt x="3962" y="0"/>
                  </a:moveTo>
                  <a:cubicBezTo>
                    <a:pt x="3297" y="0"/>
                    <a:pt x="2702" y="366"/>
                    <a:pt x="2382" y="669"/>
                  </a:cubicBezTo>
                  <a:cubicBezTo>
                    <a:pt x="2171" y="881"/>
                    <a:pt x="2155" y="1222"/>
                    <a:pt x="2366" y="1434"/>
                  </a:cubicBezTo>
                  <a:cubicBezTo>
                    <a:pt x="2468" y="1549"/>
                    <a:pt x="2610" y="1602"/>
                    <a:pt x="2753" y="1602"/>
                  </a:cubicBezTo>
                  <a:cubicBezTo>
                    <a:pt x="2781" y="1602"/>
                    <a:pt x="2810" y="1600"/>
                    <a:pt x="2838" y="1596"/>
                  </a:cubicBezTo>
                  <a:cubicBezTo>
                    <a:pt x="2943" y="1580"/>
                    <a:pt x="3041" y="1531"/>
                    <a:pt x="3122" y="1458"/>
                  </a:cubicBezTo>
                  <a:cubicBezTo>
                    <a:pt x="3128" y="1452"/>
                    <a:pt x="3522" y="1082"/>
                    <a:pt x="3956" y="1082"/>
                  </a:cubicBezTo>
                  <a:cubicBezTo>
                    <a:pt x="4084" y="1082"/>
                    <a:pt x="4215" y="1114"/>
                    <a:pt x="4342" y="1198"/>
                  </a:cubicBezTo>
                  <a:cubicBezTo>
                    <a:pt x="4504" y="1304"/>
                    <a:pt x="4585" y="1450"/>
                    <a:pt x="4577" y="1653"/>
                  </a:cubicBezTo>
                  <a:cubicBezTo>
                    <a:pt x="4561" y="2076"/>
                    <a:pt x="4163" y="2759"/>
                    <a:pt x="3130" y="3360"/>
                  </a:cubicBezTo>
                  <a:cubicBezTo>
                    <a:pt x="3081" y="3385"/>
                    <a:pt x="3041" y="3417"/>
                    <a:pt x="2992" y="3442"/>
                  </a:cubicBezTo>
                  <a:cubicBezTo>
                    <a:pt x="1073" y="4490"/>
                    <a:pt x="293" y="4994"/>
                    <a:pt x="261" y="5019"/>
                  </a:cubicBezTo>
                  <a:cubicBezTo>
                    <a:pt x="98" y="5124"/>
                    <a:pt x="0" y="5311"/>
                    <a:pt x="17" y="5506"/>
                  </a:cubicBezTo>
                  <a:cubicBezTo>
                    <a:pt x="33" y="5702"/>
                    <a:pt x="155" y="5880"/>
                    <a:pt x="334" y="5962"/>
                  </a:cubicBezTo>
                  <a:lnTo>
                    <a:pt x="3488" y="7401"/>
                  </a:lnTo>
                  <a:cubicBezTo>
                    <a:pt x="3520" y="7417"/>
                    <a:pt x="3553" y="7425"/>
                    <a:pt x="3585" y="7433"/>
                  </a:cubicBezTo>
                  <a:cubicBezTo>
                    <a:pt x="3629" y="7445"/>
                    <a:pt x="3674" y="7450"/>
                    <a:pt x="3718" y="7450"/>
                  </a:cubicBezTo>
                  <a:cubicBezTo>
                    <a:pt x="3918" y="7450"/>
                    <a:pt x="4110" y="7334"/>
                    <a:pt x="4203" y="7140"/>
                  </a:cubicBezTo>
                  <a:cubicBezTo>
                    <a:pt x="4325" y="6864"/>
                    <a:pt x="4211" y="6547"/>
                    <a:pt x="3935" y="6425"/>
                  </a:cubicBezTo>
                  <a:lnTo>
                    <a:pt x="3610" y="6271"/>
                  </a:lnTo>
                  <a:lnTo>
                    <a:pt x="1708" y="5401"/>
                  </a:lnTo>
                  <a:cubicBezTo>
                    <a:pt x="2090" y="5181"/>
                    <a:pt x="2626" y="4872"/>
                    <a:pt x="3317" y="4498"/>
                  </a:cubicBezTo>
                  <a:cubicBezTo>
                    <a:pt x="3382" y="4458"/>
                    <a:pt x="3439" y="4425"/>
                    <a:pt x="3512" y="4393"/>
                  </a:cubicBezTo>
                  <a:cubicBezTo>
                    <a:pt x="4813" y="3677"/>
                    <a:pt x="5610" y="2669"/>
                    <a:pt x="5650" y="1694"/>
                  </a:cubicBezTo>
                  <a:cubicBezTo>
                    <a:pt x="5675" y="1117"/>
                    <a:pt x="5415" y="604"/>
                    <a:pt x="4935" y="295"/>
                  </a:cubicBezTo>
                  <a:cubicBezTo>
                    <a:pt x="4610" y="83"/>
                    <a:pt x="4278" y="0"/>
                    <a:pt x="39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9"/>
            <p:cNvSpPr/>
            <p:nvPr/>
          </p:nvSpPr>
          <p:spPr>
            <a:xfrm>
              <a:off x="2492225" y="4037475"/>
              <a:ext cx="131125" cy="141300"/>
            </a:xfrm>
            <a:custGeom>
              <a:rect b="b" l="l" r="r" t="t"/>
              <a:pathLst>
                <a:path extrusionOk="0" h="5652" w="5245">
                  <a:moveTo>
                    <a:pt x="3259" y="1081"/>
                  </a:moveTo>
                  <a:cubicBezTo>
                    <a:pt x="3298" y="1081"/>
                    <a:pt x="3336" y="1085"/>
                    <a:pt x="3374" y="1092"/>
                  </a:cubicBezTo>
                  <a:cubicBezTo>
                    <a:pt x="3423" y="1101"/>
                    <a:pt x="3480" y="1125"/>
                    <a:pt x="3529" y="1149"/>
                  </a:cubicBezTo>
                  <a:cubicBezTo>
                    <a:pt x="4074" y="1442"/>
                    <a:pt x="3895" y="2442"/>
                    <a:pt x="3439" y="3271"/>
                  </a:cubicBezTo>
                  <a:cubicBezTo>
                    <a:pt x="3163" y="3791"/>
                    <a:pt x="2813" y="4190"/>
                    <a:pt x="2464" y="4409"/>
                  </a:cubicBezTo>
                  <a:cubicBezTo>
                    <a:pt x="2262" y="4535"/>
                    <a:pt x="2101" y="4573"/>
                    <a:pt x="1978" y="4573"/>
                  </a:cubicBezTo>
                  <a:cubicBezTo>
                    <a:pt x="1840" y="4573"/>
                    <a:pt x="1751" y="4525"/>
                    <a:pt x="1708" y="4499"/>
                  </a:cubicBezTo>
                  <a:cubicBezTo>
                    <a:pt x="1171" y="4206"/>
                    <a:pt x="1342" y="3214"/>
                    <a:pt x="1797" y="2377"/>
                  </a:cubicBezTo>
                  <a:cubicBezTo>
                    <a:pt x="2182" y="1683"/>
                    <a:pt x="2762" y="1081"/>
                    <a:pt x="3259" y="1081"/>
                  </a:cubicBezTo>
                  <a:close/>
                  <a:moveTo>
                    <a:pt x="3258" y="1"/>
                  </a:moveTo>
                  <a:cubicBezTo>
                    <a:pt x="2401" y="1"/>
                    <a:pt x="1503" y="672"/>
                    <a:pt x="854" y="1865"/>
                  </a:cubicBezTo>
                  <a:cubicBezTo>
                    <a:pt x="1" y="3434"/>
                    <a:pt x="131" y="4873"/>
                    <a:pt x="1188" y="5450"/>
                  </a:cubicBezTo>
                  <a:cubicBezTo>
                    <a:pt x="1342" y="5531"/>
                    <a:pt x="1505" y="5588"/>
                    <a:pt x="1667" y="5621"/>
                  </a:cubicBezTo>
                  <a:cubicBezTo>
                    <a:pt x="1769" y="5641"/>
                    <a:pt x="1873" y="5652"/>
                    <a:pt x="1978" y="5652"/>
                  </a:cubicBezTo>
                  <a:cubicBezTo>
                    <a:pt x="2325" y="5652"/>
                    <a:pt x="2684" y="5540"/>
                    <a:pt x="3033" y="5328"/>
                  </a:cubicBezTo>
                  <a:cubicBezTo>
                    <a:pt x="3545" y="5003"/>
                    <a:pt x="4017" y="4474"/>
                    <a:pt x="4391" y="3791"/>
                  </a:cubicBezTo>
                  <a:cubicBezTo>
                    <a:pt x="5244" y="2222"/>
                    <a:pt x="5106" y="775"/>
                    <a:pt x="4049" y="206"/>
                  </a:cubicBezTo>
                  <a:cubicBezTo>
                    <a:pt x="3796" y="68"/>
                    <a:pt x="3529" y="1"/>
                    <a:pt x="32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_1_1_1">
    <p:spTree>
      <p:nvGrpSpPr>
        <p:cNvPr id="783" name="Shape 783"/>
        <p:cNvGrpSpPr/>
        <p:nvPr/>
      </p:nvGrpSpPr>
      <p:grpSpPr>
        <a:xfrm>
          <a:off x="0" y="0"/>
          <a:ext cx="0" cy="0"/>
          <a:chOff x="0" y="0"/>
          <a:chExt cx="0" cy="0"/>
        </a:xfrm>
      </p:grpSpPr>
      <p:sp>
        <p:nvSpPr>
          <p:cNvPr id="784" name="Google Shape;784;p30"/>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5" name="Google Shape;785;p30"/>
          <p:cNvSpPr txBox="1"/>
          <p:nvPr>
            <p:ph idx="1" type="subTitle"/>
          </p:nvPr>
        </p:nvSpPr>
        <p:spPr>
          <a:xfrm>
            <a:off x="3352175" y="3107261"/>
            <a:ext cx="2439600" cy="3714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786" name="Google Shape;786;p30"/>
          <p:cNvSpPr txBox="1"/>
          <p:nvPr>
            <p:ph idx="2" type="subTitle"/>
          </p:nvPr>
        </p:nvSpPr>
        <p:spPr>
          <a:xfrm>
            <a:off x="3352175" y="3422499"/>
            <a:ext cx="24396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87" name="Google Shape;787;p30"/>
          <p:cNvSpPr txBox="1"/>
          <p:nvPr>
            <p:ph idx="3" type="subTitle"/>
          </p:nvPr>
        </p:nvSpPr>
        <p:spPr>
          <a:xfrm>
            <a:off x="3352175" y="1678650"/>
            <a:ext cx="2439600" cy="3714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788" name="Google Shape;788;p30"/>
          <p:cNvSpPr txBox="1"/>
          <p:nvPr>
            <p:ph idx="4" type="subTitle"/>
          </p:nvPr>
        </p:nvSpPr>
        <p:spPr>
          <a:xfrm>
            <a:off x="3352175" y="1993877"/>
            <a:ext cx="24396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89" name="Google Shape;789;p30"/>
          <p:cNvSpPr txBox="1"/>
          <p:nvPr>
            <p:ph idx="5" type="subTitle"/>
          </p:nvPr>
        </p:nvSpPr>
        <p:spPr>
          <a:xfrm>
            <a:off x="5991150" y="1678660"/>
            <a:ext cx="2439600" cy="371400"/>
          </a:xfrm>
          <a:prstGeom prst="rect">
            <a:avLst/>
          </a:prstGeom>
          <a:noFill/>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790" name="Google Shape;790;p30"/>
          <p:cNvSpPr txBox="1"/>
          <p:nvPr>
            <p:ph idx="6" type="subTitle"/>
          </p:nvPr>
        </p:nvSpPr>
        <p:spPr>
          <a:xfrm>
            <a:off x="5991150" y="1993888"/>
            <a:ext cx="24396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91" name="Google Shape;791;p30"/>
          <p:cNvSpPr txBox="1"/>
          <p:nvPr>
            <p:ph idx="7" type="subTitle"/>
          </p:nvPr>
        </p:nvSpPr>
        <p:spPr>
          <a:xfrm>
            <a:off x="713200" y="1678650"/>
            <a:ext cx="2439600" cy="3714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792" name="Google Shape;792;p30"/>
          <p:cNvSpPr txBox="1"/>
          <p:nvPr>
            <p:ph idx="8" type="subTitle"/>
          </p:nvPr>
        </p:nvSpPr>
        <p:spPr>
          <a:xfrm>
            <a:off x="713200" y="1993877"/>
            <a:ext cx="24396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93" name="Google Shape;793;p30"/>
          <p:cNvSpPr txBox="1"/>
          <p:nvPr>
            <p:ph idx="9" type="subTitle"/>
          </p:nvPr>
        </p:nvSpPr>
        <p:spPr>
          <a:xfrm>
            <a:off x="713200" y="3107261"/>
            <a:ext cx="2439600" cy="3714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794" name="Google Shape;794;p30"/>
          <p:cNvSpPr txBox="1"/>
          <p:nvPr>
            <p:ph idx="13" type="subTitle"/>
          </p:nvPr>
        </p:nvSpPr>
        <p:spPr>
          <a:xfrm>
            <a:off x="713200" y="3422499"/>
            <a:ext cx="24396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sp>
        <p:nvSpPr>
          <p:cNvPr id="795" name="Google Shape;795;p30"/>
          <p:cNvSpPr txBox="1"/>
          <p:nvPr>
            <p:ph idx="14" type="subTitle"/>
          </p:nvPr>
        </p:nvSpPr>
        <p:spPr>
          <a:xfrm>
            <a:off x="5991150" y="3107250"/>
            <a:ext cx="2439600" cy="3714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None/>
              <a:defRPr b="1" sz="2000">
                <a:latin typeface="Hanken Grotesk"/>
                <a:ea typeface="Hanken Grotesk"/>
                <a:cs typeface="Hanken Grotesk"/>
                <a:sym typeface="Hanken Grotesk"/>
              </a:defRPr>
            </a:lvl1pPr>
            <a:lvl2pPr lvl="1" rtl="0" algn="ctr">
              <a:lnSpc>
                <a:spcPct val="115000"/>
              </a:lnSpc>
              <a:spcBef>
                <a:spcPts val="0"/>
              </a:spcBef>
              <a:spcAft>
                <a:spcPts val="0"/>
              </a:spcAft>
              <a:buNone/>
              <a:defRPr b="1" sz="2000">
                <a:latin typeface="Hanken Grotesk"/>
                <a:ea typeface="Hanken Grotesk"/>
                <a:cs typeface="Hanken Grotesk"/>
                <a:sym typeface="Hanken Grotesk"/>
              </a:defRPr>
            </a:lvl2pPr>
            <a:lvl3pPr lvl="2" rtl="0" algn="ctr">
              <a:lnSpc>
                <a:spcPct val="115000"/>
              </a:lnSpc>
              <a:spcBef>
                <a:spcPts val="0"/>
              </a:spcBef>
              <a:spcAft>
                <a:spcPts val="0"/>
              </a:spcAft>
              <a:buNone/>
              <a:defRPr b="1" sz="2000">
                <a:latin typeface="Hanken Grotesk"/>
                <a:ea typeface="Hanken Grotesk"/>
                <a:cs typeface="Hanken Grotesk"/>
                <a:sym typeface="Hanken Grotesk"/>
              </a:defRPr>
            </a:lvl3pPr>
            <a:lvl4pPr lvl="3" rtl="0" algn="ctr">
              <a:lnSpc>
                <a:spcPct val="115000"/>
              </a:lnSpc>
              <a:spcBef>
                <a:spcPts val="0"/>
              </a:spcBef>
              <a:spcAft>
                <a:spcPts val="0"/>
              </a:spcAft>
              <a:buNone/>
              <a:defRPr b="1" sz="2000">
                <a:latin typeface="Hanken Grotesk"/>
                <a:ea typeface="Hanken Grotesk"/>
                <a:cs typeface="Hanken Grotesk"/>
                <a:sym typeface="Hanken Grotesk"/>
              </a:defRPr>
            </a:lvl4pPr>
            <a:lvl5pPr lvl="4" rtl="0" algn="ctr">
              <a:lnSpc>
                <a:spcPct val="115000"/>
              </a:lnSpc>
              <a:spcBef>
                <a:spcPts val="0"/>
              </a:spcBef>
              <a:spcAft>
                <a:spcPts val="0"/>
              </a:spcAft>
              <a:buNone/>
              <a:defRPr b="1" sz="2000">
                <a:latin typeface="Hanken Grotesk"/>
                <a:ea typeface="Hanken Grotesk"/>
                <a:cs typeface="Hanken Grotesk"/>
                <a:sym typeface="Hanken Grotesk"/>
              </a:defRPr>
            </a:lvl5pPr>
            <a:lvl6pPr lvl="5" rtl="0" algn="ctr">
              <a:lnSpc>
                <a:spcPct val="115000"/>
              </a:lnSpc>
              <a:spcBef>
                <a:spcPts val="0"/>
              </a:spcBef>
              <a:spcAft>
                <a:spcPts val="0"/>
              </a:spcAft>
              <a:buNone/>
              <a:defRPr b="1" sz="2000">
                <a:latin typeface="Hanken Grotesk"/>
                <a:ea typeface="Hanken Grotesk"/>
                <a:cs typeface="Hanken Grotesk"/>
                <a:sym typeface="Hanken Grotesk"/>
              </a:defRPr>
            </a:lvl6pPr>
            <a:lvl7pPr lvl="6" rtl="0" algn="ctr">
              <a:lnSpc>
                <a:spcPct val="115000"/>
              </a:lnSpc>
              <a:spcBef>
                <a:spcPts val="0"/>
              </a:spcBef>
              <a:spcAft>
                <a:spcPts val="0"/>
              </a:spcAft>
              <a:buNone/>
              <a:defRPr b="1" sz="2000">
                <a:latin typeface="Hanken Grotesk"/>
                <a:ea typeface="Hanken Grotesk"/>
                <a:cs typeface="Hanken Grotesk"/>
                <a:sym typeface="Hanken Grotesk"/>
              </a:defRPr>
            </a:lvl7pPr>
            <a:lvl8pPr lvl="7" rtl="0" algn="ctr">
              <a:lnSpc>
                <a:spcPct val="115000"/>
              </a:lnSpc>
              <a:spcBef>
                <a:spcPts val="0"/>
              </a:spcBef>
              <a:spcAft>
                <a:spcPts val="0"/>
              </a:spcAft>
              <a:buNone/>
              <a:defRPr b="1" sz="2000">
                <a:latin typeface="Hanken Grotesk"/>
                <a:ea typeface="Hanken Grotesk"/>
                <a:cs typeface="Hanken Grotesk"/>
                <a:sym typeface="Hanken Grotesk"/>
              </a:defRPr>
            </a:lvl8pPr>
            <a:lvl9pPr lvl="8" rtl="0" algn="ctr">
              <a:lnSpc>
                <a:spcPct val="115000"/>
              </a:lnSpc>
              <a:spcBef>
                <a:spcPts val="0"/>
              </a:spcBef>
              <a:spcAft>
                <a:spcPts val="0"/>
              </a:spcAft>
              <a:buNone/>
              <a:defRPr b="1" sz="2000">
                <a:latin typeface="Hanken Grotesk"/>
                <a:ea typeface="Hanken Grotesk"/>
                <a:cs typeface="Hanken Grotesk"/>
                <a:sym typeface="Hanken Grotesk"/>
              </a:defRPr>
            </a:lvl9pPr>
          </a:lstStyle>
          <a:p/>
        </p:txBody>
      </p:sp>
      <p:sp>
        <p:nvSpPr>
          <p:cNvPr id="796" name="Google Shape;796;p30"/>
          <p:cNvSpPr txBox="1"/>
          <p:nvPr>
            <p:ph idx="15" type="subTitle"/>
          </p:nvPr>
        </p:nvSpPr>
        <p:spPr>
          <a:xfrm>
            <a:off x="5991150" y="3422475"/>
            <a:ext cx="24396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lvl1pPr>
            <a:lvl2pPr lvl="1" rtl="0" algn="ctr">
              <a:lnSpc>
                <a:spcPct val="115000"/>
              </a:lnSpc>
              <a:spcBef>
                <a:spcPts val="0"/>
              </a:spcBef>
              <a:spcAft>
                <a:spcPts val="0"/>
              </a:spcAft>
              <a:buNone/>
              <a:defRPr sz="1400"/>
            </a:lvl2pPr>
            <a:lvl3pPr lvl="2" rtl="0" algn="ctr">
              <a:lnSpc>
                <a:spcPct val="115000"/>
              </a:lnSpc>
              <a:spcBef>
                <a:spcPts val="0"/>
              </a:spcBef>
              <a:spcAft>
                <a:spcPts val="0"/>
              </a:spcAft>
              <a:buNone/>
              <a:defRPr sz="1400"/>
            </a:lvl3pPr>
            <a:lvl4pPr lvl="3" rtl="0" algn="ctr">
              <a:lnSpc>
                <a:spcPct val="115000"/>
              </a:lnSpc>
              <a:spcBef>
                <a:spcPts val="0"/>
              </a:spcBef>
              <a:spcAft>
                <a:spcPts val="0"/>
              </a:spcAft>
              <a:buNone/>
              <a:defRPr sz="1400"/>
            </a:lvl4pPr>
            <a:lvl5pPr lvl="4" rtl="0" algn="ctr">
              <a:lnSpc>
                <a:spcPct val="115000"/>
              </a:lnSpc>
              <a:spcBef>
                <a:spcPts val="0"/>
              </a:spcBef>
              <a:spcAft>
                <a:spcPts val="0"/>
              </a:spcAft>
              <a:buNone/>
              <a:defRPr sz="1400"/>
            </a:lvl5pPr>
            <a:lvl6pPr lvl="5" rtl="0" algn="ctr">
              <a:lnSpc>
                <a:spcPct val="115000"/>
              </a:lnSpc>
              <a:spcBef>
                <a:spcPts val="0"/>
              </a:spcBef>
              <a:spcAft>
                <a:spcPts val="0"/>
              </a:spcAft>
              <a:buNone/>
              <a:defRPr sz="1400"/>
            </a:lvl6pPr>
            <a:lvl7pPr lvl="6" rtl="0" algn="ctr">
              <a:lnSpc>
                <a:spcPct val="115000"/>
              </a:lnSpc>
              <a:spcBef>
                <a:spcPts val="0"/>
              </a:spcBef>
              <a:spcAft>
                <a:spcPts val="0"/>
              </a:spcAft>
              <a:buNone/>
              <a:defRPr sz="1400"/>
            </a:lvl7pPr>
            <a:lvl8pPr lvl="7" rtl="0" algn="ctr">
              <a:lnSpc>
                <a:spcPct val="115000"/>
              </a:lnSpc>
              <a:spcBef>
                <a:spcPts val="0"/>
              </a:spcBef>
              <a:spcAft>
                <a:spcPts val="0"/>
              </a:spcAft>
              <a:buNone/>
              <a:defRPr sz="1400"/>
            </a:lvl8pPr>
            <a:lvl9pPr lvl="8" rtl="0" algn="ctr">
              <a:lnSpc>
                <a:spcPct val="115000"/>
              </a:lnSpc>
              <a:spcBef>
                <a:spcPts val="0"/>
              </a:spcBef>
              <a:spcAft>
                <a:spcPts val="0"/>
              </a:spcAft>
              <a:buNone/>
              <a:defRPr sz="1400"/>
            </a:lvl9pPr>
          </a:lstStyle>
          <a:p/>
        </p:txBody>
      </p:sp>
      <p:grpSp>
        <p:nvGrpSpPr>
          <p:cNvPr id="797" name="Google Shape;797;p30"/>
          <p:cNvGrpSpPr/>
          <p:nvPr/>
        </p:nvGrpSpPr>
        <p:grpSpPr>
          <a:xfrm>
            <a:off x="2017875" y="4398025"/>
            <a:ext cx="1818629" cy="1818629"/>
            <a:chOff x="-637600" y="4204225"/>
            <a:chExt cx="1818629" cy="1818629"/>
          </a:xfrm>
        </p:grpSpPr>
        <p:sp>
          <p:nvSpPr>
            <p:cNvPr id="798" name="Google Shape;798;p30"/>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0"/>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0" name="Google Shape;800;p30"/>
          <p:cNvSpPr/>
          <p:nvPr/>
        </p:nvSpPr>
        <p:spPr>
          <a:xfrm>
            <a:off x="8103750" y="473457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1" name="Google Shape;801;p30"/>
          <p:cNvGrpSpPr/>
          <p:nvPr/>
        </p:nvGrpSpPr>
        <p:grpSpPr>
          <a:xfrm>
            <a:off x="1607834" y="4800416"/>
            <a:ext cx="704185" cy="184398"/>
            <a:chOff x="1365250" y="1915800"/>
            <a:chExt cx="232750" cy="60950"/>
          </a:xfrm>
        </p:grpSpPr>
        <p:sp>
          <p:nvSpPr>
            <p:cNvPr id="802" name="Google Shape;802;p30"/>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0"/>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0"/>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0"/>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0"/>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0"/>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8" name="Google Shape;808;p30"/>
          <p:cNvSpPr/>
          <p:nvPr/>
        </p:nvSpPr>
        <p:spPr>
          <a:xfrm>
            <a:off x="6717000" y="155200"/>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0"/>
          <p:cNvSpPr/>
          <p:nvPr/>
        </p:nvSpPr>
        <p:spPr>
          <a:xfrm>
            <a:off x="8681913" y="42471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1" name="Shape 91"/>
        <p:cNvGrpSpPr/>
        <p:nvPr/>
      </p:nvGrpSpPr>
      <p:grpSpPr>
        <a:xfrm>
          <a:off x="0" y="0"/>
          <a:ext cx="0" cy="0"/>
          <a:chOff x="0" y="0"/>
          <a:chExt cx="0" cy="0"/>
        </a:xfrm>
      </p:grpSpPr>
      <p:sp>
        <p:nvSpPr>
          <p:cNvPr id="92" name="Google Shape;92;p4"/>
          <p:cNvSpPr txBox="1"/>
          <p:nvPr>
            <p:ph type="title"/>
          </p:nvPr>
        </p:nvSpPr>
        <p:spPr>
          <a:xfrm>
            <a:off x="4118325" y="1088725"/>
            <a:ext cx="43125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p4"/>
          <p:cNvSpPr txBox="1"/>
          <p:nvPr>
            <p:ph idx="1" type="body"/>
          </p:nvPr>
        </p:nvSpPr>
        <p:spPr>
          <a:xfrm>
            <a:off x="4118325" y="1762600"/>
            <a:ext cx="4312500" cy="2025300"/>
          </a:xfrm>
          <a:prstGeom prst="rect">
            <a:avLst/>
          </a:prstGeom>
        </p:spPr>
        <p:txBody>
          <a:bodyPr anchorCtr="0" anchor="t" bIns="91425" lIns="91425" spcFirstLastPara="1" rIns="91425" wrap="square" tIns="91425">
            <a:noAutofit/>
          </a:bodyPr>
          <a:lstStyle>
            <a:lvl1pPr indent="-323850" lvl="0" marL="457200">
              <a:lnSpc>
                <a:spcPct val="115000"/>
              </a:lnSpc>
              <a:spcBef>
                <a:spcPts val="0"/>
              </a:spcBef>
              <a:spcAft>
                <a:spcPts val="0"/>
              </a:spcAft>
              <a:buClr>
                <a:schemeClr val="lt2"/>
              </a:buClr>
              <a:buSzPts val="1500"/>
              <a:buFont typeface="Chivo"/>
              <a:buChar char="●"/>
              <a:defRPr sz="1400"/>
            </a:lvl1pPr>
            <a:lvl2pPr indent="-323850" lvl="1" marL="914400">
              <a:spcBef>
                <a:spcPts val="0"/>
              </a:spcBef>
              <a:spcAft>
                <a:spcPts val="0"/>
              </a:spcAft>
              <a:buClr>
                <a:srgbClr val="434343"/>
              </a:buClr>
              <a:buSzPts val="1500"/>
              <a:buFont typeface="Roboto Condensed Light"/>
              <a:buChar char="○"/>
              <a:defRPr/>
            </a:lvl2pPr>
            <a:lvl3pPr indent="-323850" lvl="2" marL="1371600">
              <a:spcBef>
                <a:spcPts val="0"/>
              </a:spcBef>
              <a:spcAft>
                <a:spcPts val="0"/>
              </a:spcAft>
              <a:buClr>
                <a:srgbClr val="434343"/>
              </a:buClr>
              <a:buSzPts val="1500"/>
              <a:buFont typeface="Roboto Condensed Light"/>
              <a:buChar char="■"/>
              <a:defRPr/>
            </a:lvl3pPr>
            <a:lvl4pPr indent="-323850" lvl="3" marL="1828800">
              <a:spcBef>
                <a:spcPts val="0"/>
              </a:spcBef>
              <a:spcAft>
                <a:spcPts val="0"/>
              </a:spcAft>
              <a:buClr>
                <a:srgbClr val="434343"/>
              </a:buClr>
              <a:buSzPts val="1500"/>
              <a:buFont typeface="Roboto Condensed Light"/>
              <a:buChar char="●"/>
              <a:defRPr/>
            </a:lvl4pPr>
            <a:lvl5pPr indent="-323850" lvl="4" marL="2286000">
              <a:spcBef>
                <a:spcPts val="0"/>
              </a:spcBef>
              <a:spcAft>
                <a:spcPts val="0"/>
              </a:spcAft>
              <a:buClr>
                <a:srgbClr val="434343"/>
              </a:buClr>
              <a:buSzPts val="1500"/>
              <a:buFont typeface="Roboto Condensed Light"/>
              <a:buChar char="○"/>
              <a:defRPr/>
            </a:lvl5pPr>
            <a:lvl6pPr indent="-323850" lvl="5" marL="2743200">
              <a:spcBef>
                <a:spcPts val="0"/>
              </a:spcBef>
              <a:spcAft>
                <a:spcPts val="0"/>
              </a:spcAft>
              <a:buClr>
                <a:srgbClr val="434343"/>
              </a:buClr>
              <a:buSzPts val="1500"/>
              <a:buFont typeface="Roboto Condensed Light"/>
              <a:buChar char="■"/>
              <a:defRPr/>
            </a:lvl6pPr>
            <a:lvl7pPr indent="-323850" lvl="6" marL="3200400">
              <a:spcBef>
                <a:spcPts val="0"/>
              </a:spcBef>
              <a:spcAft>
                <a:spcPts val="0"/>
              </a:spcAft>
              <a:buClr>
                <a:srgbClr val="434343"/>
              </a:buClr>
              <a:buSzPts val="1500"/>
              <a:buFont typeface="Roboto Condensed Light"/>
              <a:buChar char="●"/>
              <a:defRPr/>
            </a:lvl7pPr>
            <a:lvl8pPr indent="-323850" lvl="7" marL="3657600">
              <a:spcBef>
                <a:spcPts val="0"/>
              </a:spcBef>
              <a:spcAft>
                <a:spcPts val="0"/>
              </a:spcAft>
              <a:buClr>
                <a:srgbClr val="434343"/>
              </a:buClr>
              <a:buSzPts val="1500"/>
              <a:buFont typeface="Roboto Condensed Light"/>
              <a:buChar char="○"/>
              <a:defRPr/>
            </a:lvl8pPr>
            <a:lvl9pPr indent="-323850" lvl="8" marL="4114800">
              <a:spcBef>
                <a:spcPts val="0"/>
              </a:spcBef>
              <a:spcAft>
                <a:spcPts val="0"/>
              </a:spcAft>
              <a:buClr>
                <a:srgbClr val="434343"/>
              </a:buClr>
              <a:buSzPts val="1500"/>
              <a:buFont typeface="Roboto Condensed Light"/>
              <a:buChar char="■"/>
              <a:defRPr/>
            </a:lvl9pPr>
          </a:lstStyle>
          <a:p/>
        </p:txBody>
      </p:sp>
      <p:sp>
        <p:nvSpPr>
          <p:cNvPr id="94" name="Google Shape;94;p4"/>
          <p:cNvSpPr/>
          <p:nvPr>
            <p:ph idx="2" type="pic"/>
          </p:nvPr>
        </p:nvSpPr>
        <p:spPr>
          <a:xfrm>
            <a:off x="713225" y="539500"/>
            <a:ext cx="3215400" cy="4069200"/>
          </a:xfrm>
          <a:prstGeom prst="rect">
            <a:avLst/>
          </a:prstGeom>
          <a:noFill/>
          <a:ln>
            <a:noFill/>
          </a:ln>
        </p:spPr>
      </p:sp>
      <p:grpSp>
        <p:nvGrpSpPr>
          <p:cNvPr id="95" name="Google Shape;95;p4"/>
          <p:cNvGrpSpPr/>
          <p:nvPr/>
        </p:nvGrpSpPr>
        <p:grpSpPr>
          <a:xfrm flipH="1">
            <a:off x="6939425" y="4060375"/>
            <a:ext cx="2349881" cy="2062278"/>
            <a:chOff x="6057275" y="-929775"/>
            <a:chExt cx="2349881" cy="2062278"/>
          </a:xfrm>
        </p:grpSpPr>
        <p:sp>
          <p:nvSpPr>
            <p:cNvPr id="96" name="Google Shape;96;p4"/>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4"/>
          <p:cNvSpPr/>
          <p:nvPr/>
        </p:nvSpPr>
        <p:spPr>
          <a:xfrm>
            <a:off x="7787338" y="4736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7050625" y="461602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8628263" y="23800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2_3">
    <p:spTree>
      <p:nvGrpSpPr>
        <p:cNvPr id="810" name="Shape 810"/>
        <p:cNvGrpSpPr/>
        <p:nvPr/>
      </p:nvGrpSpPr>
      <p:grpSpPr>
        <a:xfrm>
          <a:off x="0" y="0"/>
          <a:ext cx="0" cy="0"/>
          <a:chOff x="0" y="0"/>
          <a:chExt cx="0" cy="0"/>
        </a:xfrm>
      </p:grpSpPr>
      <p:sp>
        <p:nvSpPr>
          <p:cNvPr id="811" name="Google Shape;811;p31"/>
          <p:cNvSpPr txBox="1"/>
          <p:nvPr>
            <p:ph idx="1" type="subTitle"/>
          </p:nvPr>
        </p:nvSpPr>
        <p:spPr>
          <a:xfrm>
            <a:off x="2647200" y="1808772"/>
            <a:ext cx="3849600" cy="1017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sz="1400"/>
            </a:lvl2pPr>
            <a:lvl3pPr lvl="2" rtl="0" algn="ctr">
              <a:spcBef>
                <a:spcPts val="0"/>
              </a:spcBef>
              <a:spcAft>
                <a:spcPts val="0"/>
              </a:spcAft>
              <a:buNone/>
              <a:defRPr sz="1400"/>
            </a:lvl3pPr>
            <a:lvl4pPr lvl="3" rtl="0" algn="ctr">
              <a:spcBef>
                <a:spcPts val="0"/>
              </a:spcBef>
              <a:spcAft>
                <a:spcPts val="0"/>
              </a:spcAft>
              <a:buNone/>
              <a:defRPr sz="1400"/>
            </a:lvl4pPr>
            <a:lvl5pPr lvl="4" rtl="0" algn="ctr">
              <a:spcBef>
                <a:spcPts val="0"/>
              </a:spcBef>
              <a:spcAft>
                <a:spcPts val="0"/>
              </a:spcAft>
              <a:buNone/>
              <a:defRPr sz="1400"/>
            </a:lvl5pPr>
            <a:lvl6pPr lvl="5" rtl="0" algn="ctr">
              <a:spcBef>
                <a:spcPts val="0"/>
              </a:spcBef>
              <a:spcAft>
                <a:spcPts val="0"/>
              </a:spcAft>
              <a:buNone/>
              <a:defRPr sz="1400"/>
            </a:lvl6pPr>
            <a:lvl7pPr lvl="6" rtl="0" algn="ctr">
              <a:spcBef>
                <a:spcPts val="0"/>
              </a:spcBef>
              <a:spcAft>
                <a:spcPts val="0"/>
              </a:spcAft>
              <a:buNone/>
              <a:defRPr sz="1400"/>
            </a:lvl7pPr>
            <a:lvl8pPr lvl="7" rtl="0" algn="ctr">
              <a:spcBef>
                <a:spcPts val="0"/>
              </a:spcBef>
              <a:spcAft>
                <a:spcPts val="0"/>
              </a:spcAft>
              <a:buNone/>
              <a:defRPr sz="1400"/>
            </a:lvl8pPr>
            <a:lvl9pPr lvl="8" rtl="0" algn="ctr">
              <a:spcBef>
                <a:spcPts val="0"/>
              </a:spcBef>
              <a:spcAft>
                <a:spcPts val="0"/>
              </a:spcAft>
              <a:buNone/>
              <a:defRPr sz="1400"/>
            </a:lvl9pPr>
          </a:lstStyle>
          <a:p/>
        </p:txBody>
      </p:sp>
      <p:sp>
        <p:nvSpPr>
          <p:cNvPr id="812" name="Google Shape;812;p31"/>
          <p:cNvSpPr txBox="1"/>
          <p:nvPr/>
        </p:nvSpPr>
        <p:spPr>
          <a:xfrm>
            <a:off x="2647200" y="3583600"/>
            <a:ext cx="3849600" cy="659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None/>
            </a:pPr>
            <a:r>
              <a:rPr b="1" lang="en" sz="1200">
                <a:solidFill>
                  <a:schemeClr val="dk1"/>
                </a:solidFill>
                <a:latin typeface="Assistant"/>
                <a:ea typeface="Assistant"/>
                <a:cs typeface="Assistant"/>
                <a:sym typeface="Assistant"/>
              </a:rPr>
              <a:t>CREDITS</a:t>
            </a:r>
            <a:r>
              <a:rPr lang="en" sz="1200">
                <a:solidFill>
                  <a:schemeClr val="dk1"/>
                </a:solidFill>
                <a:latin typeface="Assistant"/>
                <a:ea typeface="Assistant"/>
                <a:cs typeface="Assistant"/>
                <a:sym typeface="Assistant"/>
              </a:rPr>
              <a:t>: This presentation template was created by </a:t>
            </a:r>
            <a:r>
              <a:rPr b="1" lang="en" sz="1200" u="sng">
                <a:solidFill>
                  <a:schemeClr val="dk1"/>
                </a:solidFill>
                <a:latin typeface="Assistant"/>
                <a:ea typeface="Assistant"/>
                <a:cs typeface="Assistant"/>
                <a:sym typeface="Assistant"/>
                <a:hlinkClick r:id="rId2">
                  <a:extLst>
                    <a:ext uri="{A12FA001-AC4F-418D-AE19-62706E023703}">
                      <ahyp:hlinkClr val="tx"/>
                    </a:ext>
                  </a:extLst>
                </a:hlinkClick>
              </a:rPr>
              <a:t>Slidesgo</a:t>
            </a:r>
            <a:r>
              <a:rPr lang="en" sz="1200">
                <a:solidFill>
                  <a:schemeClr val="dk1"/>
                </a:solidFill>
                <a:latin typeface="Assistant"/>
                <a:ea typeface="Assistant"/>
                <a:cs typeface="Assistant"/>
                <a:sym typeface="Assistant"/>
              </a:rPr>
              <a:t>, including icons by </a:t>
            </a:r>
            <a:r>
              <a:rPr b="1" lang="en" sz="1200" u="sng">
                <a:solidFill>
                  <a:schemeClr val="dk1"/>
                </a:solidFill>
                <a:latin typeface="Assistant"/>
                <a:ea typeface="Assistant"/>
                <a:cs typeface="Assistant"/>
                <a:sym typeface="Assistant"/>
                <a:hlinkClick r:id="rId3">
                  <a:extLst>
                    <a:ext uri="{A12FA001-AC4F-418D-AE19-62706E023703}">
                      <ahyp:hlinkClr val="tx"/>
                    </a:ext>
                  </a:extLst>
                </a:hlinkClick>
              </a:rPr>
              <a:t>Flaticon</a:t>
            </a:r>
            <a:r>
              <a:rPr lang="en" sz="1200">
                <a:solidFill>
                  <a:schemeClr val="dk1"/>
                </a:solidFill>
                <a:latin typeface="Assistant"/>
                <a:ea typeface="Assistant"/>
                <a:cs typeface="Assistant"/>
                <a:sym typeface="Assistant"/>
              </a:rPr>
              <a:t>, and infographics &amp; images by </a:t>
            </a:r>
            <a:r>
              <a:rPr b="1" lang="en" sz="1200" u="sng">
                <a:solidFill>
                  <a:schemeClr val="dk1"/>
                </a:solidFill>
                <a:latin typeface="Assistant"/>
                <a:ea typeface="Assistant"/>
                <a:cs typeface="Assistant"/>
                <a:sym typeface="Assistant"/>
                <a:hlinkClick r:id="rId4">
                  <a:extLst>
                    <a:ext uri="{A12FA001-AC4F-418D-AE19-62706E023703}">
                      <ahyp:hlinkClr val="tx"/>
                    </a:ext>
                  </a:extLst>
                </a:hlinkClick>
              </a:rPr>
              <a:t>Freepik</a:t>
            </a:r>
            <a:endParaRPr b="1" sz="1200" u="sng">
              <a:solidFill>
                <a:schemeClr val="dk1"/>
              </a:solidFill>
              <a:latin typeface="Assistant"/>
              <a:ea typeface="Assistant"/>
              <a:cs typeface="Assistant"/>
              <a:sym typeface="Assistant"/>
            </a:endParaRPr>
          </a:p>
        </p:txBody>
      </p:sp>
      <p:grpSp>
        <p:nvGrpSpPr>
          <p:cNvPr id="813" name="Google Shape;813;p31"/>
          <p:cNvGrpSpPr/>
          <p:nvPr/>
        </p:nvGrpSpPr>
        <p:grpSpPr>
          <a:xfrm>
            <a:off x="-906950" y="1662438"/>
            <a:ext cx="1818629" cy="1818629"/>
            <a:chOff x="-637600" y="4204225"/>
            <a:chExt cx="1818629" cy="1818629"/>
          </a:xfrm>
        </p:grpSpPr>
        <p:sp>
          <p:nvSpPr>
            <p:cNvPr id="814" name="Google Shape;814;p31"/>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1"/>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31"/>
          <p:cNvGrpSpPr/>
          <p:nvPr/>
        </p:nvGrpSpPr>
        <p:grpSpPr>
          <a:xfrm>
            <a:off x="332375" y="3921025"/>
            <a:ext cx="1053175" cy="1009100"/>
            <a:chOff x="773650" y="3990800"/>
            <a:chExt cx="1053175" cy="1009100"/>
          </a:xfrm>
        </p:grpSpPr>
        <p:sp>
          <p:nvSpPr>
            <p:cNvPr id="817" name="Google Shape;817;p31"/>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1"/>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1"/>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 name="Google Shape;820;p31"/>
          <p:cNvGrpSpPr/>
          <p:nvPr/>
        </p:nvGrpSpPr>
        <p:grpSpPr>
          <a:xfrm flipH="1">
            <a:off x="377082" y="-463098"/>
            <a:ext cx="1735341" cy="1320465"/>
            <a:chOff x="5794800" y="2218800"/>
            <a:chExt cx="1148700" cy="874075"/>
          </a:xfrm>
        </p:grpSpPr>
        <p:sp>
          <p:nvSpPr>
            <p:cNvPr id="821" name="Google Shape;821;p31"/>
            <p:cNvSpPr/>
            <p:nvPr/>
          </p:nvSpPr>
          <p:spPr>
            <a:xfrm>
              <a:off x="6733550" y="2828625"/>
              <a:ext cx="157725" cy="239675"/>
            </a:xfrm>
            <a:custGeom>
              <a:rect b="b" l="l" r="r" t="t"/>
              <a:pathLst>
                <a:path extrusionOk="0" h="9587" w="6309">
                  <a:moveTo>
                    <a:pt x="5982" y="0"/>
                  </a:moveTo>
                  <a:cubicBezTo>
                    <a:pt x="5939" y="0"/>
                    <a:pt x="5894" y="10"/>
                    <a:pt x="5853" y="29"/>
                  </a:cubicBezTo>
                  <a:cubicBezTo>
                    <a:pt x="5805" y="53"/>
                    <a:pt x="5764" y="86"/>
                    <a:pt x="5731" y="135"/>
                  </a:cubicBezTo>
                  <a:lnTo>
                    <a:pt x="81" y="9142"/>
                  </a:lnTo>
                  <a:cubicBezTo>
                    <a:pt x="0" y="9280"/>
                    <a:pt x="41" y="9459"/>
                    <a:pt x="171" y="9541"/>
                  </a:cubicBezTo>
                  <a:cubicBezTo>
                    <a:pt x="219" y="9572"/>
                    <a:pt x="272" y="9586"/>
                    <a:pt x="324" y="9586"/>
                  </a:cubicBezTo>
                  <a:cubicBezTo>
                    <a:pt x="422" y="9586"/>
                    <a:pt x="516" y="9536"/>
                    <a:pt x="569" y="9451"/>
                  </a:cubicBezTo>
                  <a:lnTo>
                    <a:pt x="6219" y="444"/>
                  </a:lnTo>
                  <a:cubicBezTo>
                    <a:pt x="6309" y="305"/>
                    <a:pt x="6268" y="135"/>
                    <a:pt x="6130" y="45"/>
                  </a:cubicBezTo>
                  <a:cubicBezTo>
                    <a:pt x="6086" y="14"/>
                    <a:pt x="6034" y="0"/>
                    <a:pt x="598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1"/>
            <p:cNvSpPr/>
            <p:nvPr/>
          </p:nvSpPr>
          <p:spPr>
            <a:xfrm>
              <a:off x="6699200" y="2813375"/>
              <a:ext cx="153450" cy="224175"/>
            </a:xfrm>
            <a:custGeom>
              <a:rect b="b" l="l" r="r" t="t"/>
              <a:pathLst>
                <a:path extrusionOk="0" h="8967" w="6138">
                  <a:moveTo>
                    <a:pt x="5813" y="1"/>
                  </a:moveTo>
                  <a:cubicBezTo>
                    <a:pt x="5768" y="1"/>
                    <a:pt x="5724" y="11"/>
                    <a:pt x="5683" y="29"/>
                  </a:cubicBezTo>
                  <a:cubicBezTo>
                    <a:pt x="5634" y="54"/>
                    <a:pt x="5601" y="86"/>
                    <a:pt x="5569" y="135"/>
                  </a:cubicBezTo>
                  <a:lnTo>
                    <a:pt x="90" y="8516"/>
                  </a:lnTo>
                  <a:cubicBezTo>
                    <a:pt x="0" y="8655"/>
                    <a:pt x="41" y="8834"/>
                    <a:pt x="171" y="8923"/>
                  </a:cubicBezTo>
                  <a:cubicBezTo>
                    <a:pt x="221" y="8952"/>
                    <a:pt x="276" y="8967"/>
                    <a:pt x="330" y="8967"/>
                  </a:cubicBezTo>
                  <a:cubicBezTo>
                    <a:pt x="426" y="8967"/>
                    <a:pt x="517" y="8922"/>
                    <a:pt x="569" y="8834"/>
                  </a:cubicBezTo>
                  <a:lnTo>
                    <a:pt x="6049" y="444"/>
                  </a:lnTo>
                  <a:cubicBezTo>
                    <a:pt x="6138" y="314"/>
                    <a:pt x="6097" y="135"/>
                    <a:pt x="5967" y="46"/>
                  </a:cubicBezTo>
                  <a:cubicBezTo>
                    <a:pt x="5919" y="15"/>
                    <a:pt x="5866" y="1"/>
                    <a:pt x="581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1"/>
            <p:cNvSpPr/>
            <p:nvPr/>
          </p:nvSpPr>
          <p:spPr>
            <a:xfrm>
              <a:off x="6671550" y="2804850"/>
              <a:ext cx="134775" cy="200400"/>
            </a:xfrm>
            <a:custGeom>
              <a:rect b="b" l="l" r="r" t="t"/>
              <a:pathLst>
                <a:path extrusionOk="0" h="8016" w="5391">
                  <a:moveTo>
                    <a:pt x="5058" y="0"/>
                  </a:moveTo>
                  <a:cubicBezTo>
                    <a:pt x="5015" y="0"/>
                    <a:pt x="4972" y="10"/>
                    <a:pt x="4935" y="29"/>
                  </a:cubicBezTo>
                  <a:cubicBezTo>
                    <a:pt x="4886" y="53"/>
                    <a:pt x="4846" y="86"/>
                    <a:pt x="4813" y="135"/>
                  </a:cubicBezTo>
                  <a:lnTo>
                    <a:pt x="90" y="7573"/>
                  </a:lnTo>
                  <a:cubicBezTo>
                    <a:pt x="1" y="7711"/>
                    <a:pt x="41" y="7882"/>
                    <a:pt x="171" y="7971"/>
                  </a:cubicBezTo>
                  <a:cubicBezTo>
                    <a:pt x="221" y="8001"/>
                    <a:pt x="277" y="8015"/>
                    <a:pt x="331" y="8015"/>
                  </a:cubicBezTo>
                  <a:cubicBezTo>
                    <a:pt x="426" y="8015"/>
                    <a:pt x="518" y="7970"/>
                    <a:pt x="570" y="7882"/>
                  </a:cubicBezTo>
                  <a:lnTo>
                    <a:pt x="5301" y="444"/>
                  </a:lnTo>
                  <a:cubicBezTo>
                    <a:pt x="5390" y="305"/>
                    <a:pt x="5350" y="135"/>
                    <a:pt x="5212" y="45"/>
                  </a:cubicBezTo>
                  <a:cubicBezTo>
                    <a:pt x="5163" y="14"/>
                    <a:pt x="5110" y="0"/>
                    <a:pt x="50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1"/>
            <p:cNvSpPr/>
            <p:nvPr/>
          </p:nvSpPr>
          <p:spPr>
            <a:xfrm>
              <a:off x="6644325" y="2801675"/>
              <a:ext cx="113225" cy="162625"/>
            </a:xfrm>
            <a:custGeom>
              <a:rect b="b" l="l" r="r" t="t"/>
              <a:pathLst>
                <a:path extrusionOk="0" h="6505" w="4529">
                  <a:moveTo>
                    <a:pt x="4191" y="0"/>
                  </a:moveTo>
                  <a:cubicBezTo>
                    <a:pt x="4150" y="0"/>
                    <a:pt x="4110" y="9"/>
                    <a:pt x="4073" y="26"/>
                  </a:cubicBezTo>
                  <a:cubicBezTo>
                    <a:pt x="4032" y="50"/>
                    <a:pt x="3992" y="83"/>
                    <a:pt x="3959" y="132"/>
                  </a:cubicBezTo>
                  <a:lnTo>
                    <a:pt x="90" y="6058"/>
                  </a:lnTo>
                  <a:cubicBezTo>
                    <a:pt x="0" y="6188"/>
                    <a:pt x="41" y="6367"/>
                    <a:pt x="171" y="6456"/>
                  </a:cubicBezTo>
                  <a:cubicBezTo>
                    <a:pt x="218" y="6489"/>
                    <a:pt x="272" y="6504"/>
                    <a:pt x="326" y="6504"/>
                  </a:cubicBezTo>
                  <a:cubicBezTo>
                    <a:pt x="420" y="6504"/>
                    <a:pt x="512" y="6458"/>
                    <a:pt x="569" y="6375"/>
                  </a:cubicBezTo>
                  <a:lnTo>
                    <a:pt x="4439" y="449"/>
                  </a:lnTo>
                  <a:cubicBezTo>
                    <a:pt x="4528" y="310"/>
                    <a:pt x="4496" y="132"/>
                    <a:pt x="4358" y="50"/>
                  </a:cubicBezTo>
                  <a:cubicBezTo>
                    <a:pt x="4305" y="17"/>
                    <a:pt x="4248" y="0"/>
                    <a:pt x="419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1"/>
            <p:cNvSpPr/>
            <p:nvPr/>
          </p:nvSpPr>
          <p:spPr>
            <a:xfrm>
              <a:off x="6627850" y="2805850"/>
              <a:ext cx="79100" cy="117425"/>
            </a:xfrm>
            <a:custGeom>
              <a:rect b="b" l="l" r="r" t="t"/>
              <a:pathLst>
                <a:path extrusionOk="0" h="4697" w="3164">
                  <a:moveTo>
                    <a:pt x="2837" y="0"/>
                  </a:moveTo>
                  <a:cubicBezTo>
                    <a:pt x="2791" y="0"/>
                    <a:pt x="2747" y="10"/>
                    <a:pt x="2708" y="30"/>
                  </a:cubicBezTo>
                  <a:cubicBezTo>
                    <a:pt x="2659" y="54"/>
                    <a:pt x="2618" y="86"/>
                    <a:pt x="2586" y="135"/>
                  </a:cubicBezTo>
                  <a:lnTo>
                    <a:pt x="82" y="4257"/>
                  </a:lnTo>
                  <a:cubicBezTo>
                    <a:pt x="1" y="4395"/>
                    <a:pt x="41" y="4574"/>
                    <a:pt x="180" y="4655"/>
                  </a:cubicBezTo>
                  <a:cubicBezTo>
                    <a:pt x="227" y="4683"/>
                    <a:pt x="279" y="4697"/>
                    <a:pt x="330" y="4697"/>
                  </a:cubicBezTo>
                  <a:cubicBezTo>
                    <a:pt x="426" y="4697"/>
                    <a:pt x="519" y="4648"/>
                    <a:pt x="578" y="4558"/>
                  </a:cubicBezTo>
                  <a:lnTo>
                    <a:pt x="3082" y="436"/>
                  </a:lnTo>
                  <a:cubicBezTo>
                    <a:pt x="3163" y="298"/>
                    <a:pt x="3114" y="119"/>
                    <a:pt x="2984" y="38"/>
                  </a:cubicBezTo>
                  <a:cubicBezTo>
                    <a:pt x="2938" y="12"/>
                    <a:pt x="2886" y="0"/>
                    <a:pt x="283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1"/>
            <p:cNvSpPr/>
            <p:nvPr/>
          </p:nvSpPr>
          <p:spPr>
            <a:xfrm>
              <a:off x="6503675" y="2728450"/>
              <a:ext cx="87425" cy="115375"/>
            </a:xfrm>
            <a:custGeom>
              <a:rect b="b" l="l" r="r" t="t"/>
              <a:pathLst>
                <a:path extrusionOk="0" h="4615" w="3497">
                  <a:moveTo>
                    <a:pt x="3170" y="0"/>
                  </a:moveTo>
                  <a:cubicBezTo>
                    <a:pt x="3125" y="0"/>
                    <a:pt x="3081" y="10"/>
                    <a:pt x="3041" y="28"/>
                  </a:cubicBezTo>
                  <a:cubicBezTo>
                    <a:pt x="3000" y="53"/>
                    <a:pt x="2960" y="85"/>
                    <a:pt x="2927" y="126"/>
                  </a:cubicBezTo>
                  <a:lnTo>
                    <a:pt x="90" y="4158"/>
                  </a:lnTo>
                  <a:cubicBezTo>
                    <a:pt x="1" y="4288"/>
                    <a:pt x="33" y="4467"/>
                    <a:pt x="163" y="4564"/>
                  </a:cubicBezTo>
                  <a:cubicBezTo>
                    <a:pt x="213" y="4599"/>
                    <a:pt x="270" y="4615"/>
                    <a:pt x="326" y="4615"/>
                  </a:cubicBezTo>
                  <a:cubicBezTo>
                    <a:pt x="417" y="4615"/>
                    <a:pt x="506" y="4572"/>
                    <a:pt x="562" y="4491"/>
                  </a:cubicBezTo>
                  <a:lnTo>
                    <a:pt x="3399" y="459"/>
                  </a:lnTo>
                  <a:cubicBezTo>
                    <a:pt x="3496" y="329"/>
                    <a:pt x="3464" y="142"/>
                    <a:pt x="3334" y="53"/>
                  </a:cubicBezTo>
                  <a:cubicBezTo>
                    <a:pt x="3284" y="16"/>
                    <a:pt x="3226" y="0"/>
                    <a:pt x="317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1"/>
            <p:cNvSpPr/>
            <p:nvPr/>
          </p:nvSpPr>
          <p:spPr>
            <a:xfrm>
              <a:off x="6452050" y="2678025"/>
              <a:ext cx="117500" cy="163300"/>
            </a:xfrm>
            <a:custGeom>
              <a:rect b="b" l="l" r="r" t="t"/>
              <a:pathLst>
                <a:path extrusionOk="0" h="6532" w="4700">
                  <a:moveTo>
                    <a:pt x="4378" y="0"/>
                  </a:moveTo>
                  <a:cubicBezTo>
                    <a:pt x="4331" y="0"/>
                    <a:pt x="4285" y="11"/>
                    <a:pt x="4244" y="29"/>
                  </a:cubicBezTo>
                  <a:cubicBezTo>
                    <a:pt x="4204" y="54"/>
                    <a:pt x="4163" y="86"/>
                    <a:pt x="4131" y="127"/>
                  </a:cubicBezTo>
                  <a:lnTo>
                    <a:pt x="90" y="6077"/>
                  </a:lnTo>
                  <a:cubicBezTo>
                    <a:pt x="1" y="6216"/>
                    <a:pt x="33" y="6395"/>
                    <a:pt x="163" y="6484"/>
                  </a:cubicBezTo>
                  <a:cubicBezTo>
                    <a:pt x="211" y="6517"/>
                    <a:pt x="265" y="6532"/>
                    <a:pt x="318" y="6532"/>
                  </a:cubicBezTo>
                  <a:cubicBezTo>
                    <a:pt x="412" y="6532"/>
                    <a:pt x="505" y="6485"/>
                    <a:pt x="562" y="6403"/>
                  </a:cubicBezTo>
                  <a:lnTo>
                    <a:pt x="4610" y="452"/>
                  </a:lnTo>
                  <a:cubicBezTo>
                    <a:pt x="4700" y="322"/>
                    <a:pt x="4667" y="135"/>
                    <a:pt x="4537" y="45"/>
                  </a:cubicBezTo>
                  <a:cubicBezTo>
                    <a:pt x="4489" y="15"/>
                    <a:pt x="4433" y="0"/>
                    <a:pt x="437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1"/>
            <p:cNvSpPr/>
            <p:nvPr/>
          </p:nvSpPr>
          <p:spPr>
            <a:xfrm>
              <a:off x="6400425" y="2630800"/>
              <a:ext cx="137825" cy="199350"/>
            </a:xfrm>
            <a:custGeom>
              <a:rect b="b" l="l" r="r" t="t"/>
              <a:pathLst>
                <a:path extrusionOk="0" h="7974" w="5513">
                  <a:moveTo>
                    <a:pt x="5186" y="0"/>
                  </a:moveTo>
                  <a:cubicBezTo>
                    <a:pt x="5141" y="0"/>
                    <a:pt x="5097" y="11"/>
                    <a:pt x="5057" y="32"/>
                  </a:cubicBezTo>
                  <a:cubicBezTo>
                    <a:pt x="5017" y="48"/>
                    <a:pt x="4976" y="81"/>
                    <a:pt x="4944" y="130"/>
                  </a:cubicBezTo>
                  <a:lnTo>
                    <a:pt x="90" y="7527"/>
                  </a:lnTo>
                  <a:cubicBezTo>
                    <a:pt x="1" y="7658"/>
                    <a:pt x="42" y="7836"/>
                    <a:pt x="172" y="7926"/>
                  </a:cubicBezTo>
                  <a:cubicBezTo>
                    <a:pt x="222" y="7958"/>
                    <a:pt x="278" y="7974"/>
                    <a:pt x="333" y="7974"/>
                  </a:cubicBezTo>
                  <a:cubicBezTo>
                    <a:pt x="428" y="7974"/>
                    <a:pt x="521" y="7927"/>
                    <a:pt x="578" y="7845"/>
                  </a:cubicBezTo>
                  <a:lnTo>
                    <a:pt x="5431" y="447"/>
                  </a:lnTo>
                  <a:cubicBezTo>
                    <a:pt x="5513" y="317"/>
                    <a:pt x="5480" y="138"/>
                    <a:pt x="5342" y="48"/>
                  </a:cubicBezTo>
                  <a:cubicBezTo>
                    <a:pt x="5297" y="17"/>
                    <a:pt x="5241" y="0"/>
                    <a:pt x="518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1"/>
            <p:cNvSpPr/>
            <p:nvPr/>
          </p:nvSpPr>
          <p:spPr>
            <a:xfrm>
              <a:off x="6356950" y="2595100"/>
              <a:ext cx="151025" cy="221450"/>
            </a:xfrm>
            <a:custGeom>
              <a:rect b="b" l="l" r="r" t="t"/>
              <a:pathLst>
                <a:path extrusionOk="0" h="8858" w="6041">
                  <a:moveTo>
                    <a:pt x="5715" y="1"/>
                  </a:moveTo>
                  <a:cubicBezTo>
                    <a:pt x="5670" y="1"/>
                    <a:pt x="5626" y="11"/>
                    <a:pt x="5585" y="29"/>
                  </a:cubicBezTo>
                  <a:cubicBezTo>
                    <a:pt x="5536" y="54"/>
                    <a:pt x="5496" y="86"/>
                    <a:pt x="5471" y="135"/>
                  </a:cubicBezTo>
                  <a:lnTo>
                    <a:pt x="82" y="8411"/>
                  </a:lnTo>
                  <a:cubicBezTo>
                    <a:pt x="0" y="8549"/>
                    <a:pt x="33" y="8728"/>
                    <a:pt x="171" y="8809"/>
                  </a:cubicBezTo>
                  <a:cubicBezTo>
                    <a:pt x="218" y="8842"/>
                    <a:pt x="272" y="8857"/>
                    <a:pt x="326" y="8857"/>
                  </a:cubicBezTo>
                  <a:cubicBezTo>
                    <a:pt x="420" y="8857"/>
                    <a:pt x="512" y="8811"/>
                    <a:pt x="569" y="8728"/>
                  </a:cubicBezTo>
                  <a:lnTo>
                    <a:pt x="5951" y="444"/>
                  </a:lnTo>
                  <a:cubicBezTo>
                    <a:pt x="6040" y="314"/>
                    <a:pt x="6000" y="135"/>
                    <a:pt x="5870" y="46"/>
                  </a:cubicBezTo>
                  <a:cubicBezTo>
                    <a:pt x="5821" y="15"/>
                    <a:pt x="5768" y="1"/>
                    <a:pt x="5715"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1"/>
            <p:cNvSpPr/>
            <p:nvPr/>
          </p:nvSpPr>
          <p:spPr>
            <a:xfrm>
              <a:off x="6317725" y="2565850"/>
              <a:ext cx="158550" cy="229150"/>
            </a:xfrm>
            <a:custGeom>
              <a:rect b="b" l="l" r="r" t="t"/>
              <a:pathLst>
                <a:path extrusionOk="0" h="9166" w="6342">
                  <a:moveTo>
                    <a:pt x="6016" y="0"/>
                  </a:moveTo>
                  <a:cubicBezTo>
                    <a:pt x="5971" y="0"/>
                    <a:pt x="5927" y="10"/>
                    <a:pt x="5886" y="29"/>
                  </a:cubicBezTo>
                  <a:cubicBezTo>
                    <a:pt x="5837" y="53"/>
                    <a:pt x="5797" y="86"/>
                    <a:pt x="5772" y="126"/>
                  </a:cubicBezTo>
                  <a:lnTo>
                    <a:pt x="90" y="8719"/>
                  </a:lnTo>
                  <a:cubicBezTo>
                    <a:pt x="0" y="8849"/>
                    <a:pt x="33" y="9028"/>
                    <a:pt x="171" y="9117"/>
                  </a:cubicBezTo>
                  <a:cubicBezTo>
                    <a:pt x="218" y="9150"/>
                    <a:pt x="272" y="9165"/>
                    <a:pt x="326" y="9165"/>
                  </a:cubicBezTo>
                  <a:cubicBezTo>
                    <a:pt x="420" y="9165"/>
                    <a:pt x="512" y="9119"/>
                    <a:pt x="569" y="9036"/>
                  </a:cubicBezTo>
                  <a:lnTo>
                    <a:pt x="6252" y="443"/>
                  </a:lnTo>
                  <a:cubicBezTo>
                    <a:pt x="6341" y="313"/>
                    <a:pt x="6301" y="134"/>
                    <a:pt x="6170" y="45"/>
                  </a:cubicBezTo>
                  <a:cubicBezTo>
                    <a:pt x="6122" y="14"/>
                    <a:pt x="6069" y="0"/>
                    <a:pt x="60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1"/>
            <p:cNvSpPr/>
            <p:nvPr/>
          </p:nvSpPr>
          <p:spPr>
            <a:xfrm>
              <a:off x="6279300" y="2540150"/>
              <a:ext cx="154900" cy="227825"/>
            </a:xfrm>
            <a:custGeom>
              <a:rect b="b" l="l" r="r" t="t"/>
              <a:pathLst>
                <a:path extrusionOk="0" h="9113" w="6196">
                  <a:moveTo>
                    <a:pt x="5862" y="0"/>
                  </a:moveTo>
                  <a:cubicBezTo>
                    <a:pt x="5818" y="0"/>
                    <a:pt x="5776" y="11"/>
                    <a:pt x="5740" y="32"/>
                  </a:cubicBezTo>
                  <a:cubicBezTo>
                    <a:pt x="5691" y="49"/>
                    <a:pt x="5651" y="89"/>
                    <a:pt x="5618" y="130"/>
                  </a:cubicBezTo>
                  <a:lnTo>
                    <a:pt x="90" y="8666"/>
                  </a:lnTo>
                  <a:cubicBezTo>
                    <a:pt x="1" y="8804"/>
                    <a:pt x="41" y="8983"/>
                    <a:pt x="180" y="9064"/>
                  </a:cubicBezTo>
                  <a:cubicBezTo>
                    <a:pt x="227" y="9097"/>
                    <a:pt x="281" y="9112"/>
                    <a:pt x="335" y="9112"/>
                  </a:cubicBezTo>
                  <a:cubicBezTo>
                    <a:pt x="428" y="9112"/>
                    <a:pt x="521" y="9066"/>
                    <a:pt x="578" y="8983"/>
                  </a:cubicBezTo>
                  <a:lnTo>
                    <a:pt x="6106" y="447"/>
                  </a:lnTo>
                  <a:cubicBezTo>
                    <a:pt x="6195" y="317"/>
                    <a:pt x="6155" y="138"/>
                    <a:pt x="6017" y="49"/>
                  </a:cubicBezTo>
                  <a:cubicBezTo>
                    <a:pt x="5971" y="17"/>
                    <a:pt x="5916" y="0"/>
                    <a:pt x="586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1"/>
            <p:cNvSpPr/>
            <p:nvPr/>
          </p:nvSpPr>
          <p:spPr>
            <a:xfrm>
              <a:off x="6245975" y="2521725"/>
              <a:ext cx="149600" cy="216975"/>
            </a:xfrm>
            <a:custGeom>
              <a:rect b="b" l="l" r="r" t="t"/>
              <a:pathLst>
                <a:path extrusionOk="0" h="8679" w="5984">
                  <a:moveTo>
                    <a:pt x="5659" y="1"/>
                  </a:moveTo>
                  <a:cubicBezTo>
                    <a:pt x="5614" y="1"/>
                    <a:pt x="5570" y="11"/>
                    <a:pt x="5529" y="30"/>
                  </a:cubicBezTo>
                  <a:cubicBezTo>
                    <a:pt x="5480" y="54"/>
                    <a:pt x="5439" y="87"/>
                    <a:pt x="5415" y="127"/>
                  </a:cubicBezTo>
                  <a:lnTo>
                    <a:pt x="90" y="8232"/>
                  </a:lnTo>
                  <a:cubicBezTo>
                    <a:pt x="1" y="8362"/>
                    <a:pt x="33" y="8541"/>
                    <a:pt x="171" y="8631"/>
                  </a:cubicBezTo>
                  <a:cubicBezTo>
                    <a:pt x="219" y="8663"/>
                    <a:pt x="273" y="8678"/>
                    <a:pt x="326" y="8678"/>
                  </a:cubicBezTo>
                  <a:cubicBezTo>
                    <a:pt x="420" y="8678"/>
                    <a:pt x="513" y="8632"/>
                    <a:pt x="570" y="8549"/>
                  </a:cubicBezTo>
                  <a:lnTo>
                    <a:pt x="5894" y="444"/>
                  </a:lnTo>
                  <a:cubicBezTo>
                    <a:pt x="5984" y="314"/>
                    <a:pt x="5943" y="135"/>
                    <a:pt x="5813" y="46"/>
                  </a:cubicBezTo>
                  <a:cubicBezTo>
                    <a:pt x="5765" y="15"/>
                    <a:pt x="5711" y="1"/>
                    <a:pt x="565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1"/>
            <p:cNvSpPr/>
            <p:nvPr/>
          </p:nvSpPr>
          <p:spPr>
            <a:xfrm>
              <a:off x="6214475" y="2504975"/>
              <a:ext cx="132950" cy="193475"/>
            </a:xfrm>
            <a:custGeom>
              <a:rect b="b" l="l" r="r" t="t"/>
              <a:pathLst>
                <a:path extrusionOk="0" h="7739" w="5318">
                  <a:moveTo>
                    <a:pt x="4983" y="1"/>
                  </a:moveTo>
                  <a:cubicBezTo>
                    <a:pt x="4940" y="1"/>
                    <a:pt x="4898" y="11"/>
                    <a:pt x="4862" y="33"/>
                  </a:cubicBezTo>
                  <a:cubicBezTo>
                    <a:pt x="4813" y="49"/>
                    <a:pt x="4772" y="90"/>
                    <a:pt x="4740" y="131"/>
                  </a:cubicBezTo>
                  <a:lnTo>
                    <a:pt x="90" y="7293"/>
                  </a:lnTo>
                  <a:cubicBezTo>
                    <a:pt x="0" y="7423"/>
                    <a:pt x="41" y="7602"/>
                    <a:pt x="179" y="7691"/>
                  </a:cubicBezTo>
                  <a:cubicBezTo>
                    <a:pt x="226" y="7723"/>
                    <a:pt x="279" y="7738"/>
                    <a:pt x="332" y="7738"/>
                  </a:cubicBezTo>
                  <a:cubicBezTo>
                    <a:pt x="427" y="7738"/>
                    <a:pt x="520" y="7690"/>
                    <a:pt x="578" y="7602"/>
                  </a:cubicBezTo>
                  <a:lnTo>
                    <a:pt x="5228" y="448"/>
                  </a:lnTo>
                  <a:cubicBezTo>
                    <a:pt x="5317" y="309"/>
                    <a:pt x="5276" y="131"/>
                    <a:pt x="5138" y="49"/>
                  </a:cubicBezTo>
                  <a:cubicBezTo>
                    <a:pt x="5093" y="18"/>
                    <a:pt x="5038" y="1"/>
                    <a:pt x="498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1"/>
            <p:cNvSpPr/>
            <p:nvPr/>
          </p:nvSpPr>
          <p:spPr>
            <a:xfrm>
              <a:off x="6189475" y="2497775"/>
              <a:ext cx="112425" cy="156850"/>
            </a:xfrm>
            <a:custGeom>
              <a:rect b="b" l="l" r="r" t="t"/>
              <a:pathLst>
                <a:path extrusionOk="0" h="6274" w="4497">
                  <a:moveTo>
                    <a:pt x="4166" y="0"/>
                  </a:moveTo>
                  <a:cubicBezTo>
                    <a:pt x="4123" y="0"/>
                    <a:pt x="4080" y="10"/>
                    <a:pt x="4041" y="28"/>
                  </a:cubicBezTo>
                  <a:cubicBezTo>
                    <a:pt x="3992" y="53"/>
                    <a:pt x="3951" y="85"/>
                    <a:pt x="3927" y="126"/>
                  </a:cubicBezTo>
                  <a:lnTo>
                    <a:pt x="90" y="5825"/>
                  </a:lnTo>
                  <a:cubicBezTo>
                    <a:pt x="1" y="5955"/>
                    <a:pt x="33" y="6134"/>
                    <a:pt x="163" y="6223"/>
                  </a:cubicBezTo>
                  <a:cubicBezTo>
                    <a:pt x="216" y="6257"/>
                    <a:pt x="274" y="6273"/>
                    <a:pt x="332" y="6273"/>
                  </a:cubicBezTo>
                  <a:cubicBezTo>
                    <a:pt x="425" y="6273"/>
                    <a:pt x="514" y="6230"/>
                    <a:pt x="570" y="6150"/>
                  </a:cubicBezTo>
                  <a:lnTo>
                    <a:pt x="4407" y="451"/>
                  </a:lnTo>
                  <a:cubicBezTo>
                    <a:pt x="4496" y="321"/>
                    <a:pt x="4455" y="142"/>
                    <a:pt x="4325" y="53"/>
                  </a:cubicBezTo>
                  <a:cubicBezTo>
                    <a:pt x="4275" y="16"/>
                    <a:pt x="4220" y="0"/>
                    <a:pt x="416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1"/>
            <p:cNvSpPr/>
            <p:nvPr/>
          </p:nvSpPr>
          <p:spPr>
            <a:xfrm>
              <a:off x="6170375" y="2499775"/>
              <a:ext cx="70950" cy="96875"/>
            </a:xfrm>
            <a:custGeom>
              <a:rect b="b" l="l" r="r" t="t"/>
              <a:pathLst>
                <a:path extrusionOk="0" h="3875" w="2838">
                  <a:moveTo>
                    <a:pt x="2516" y="1"/>
                  </a:moveTo>
                  <a:cubicBezTo>
                    <a:pt x="2469" y="1"/>
                    <a:pt x="2423" y="11"/>
                    <a:pt x="2382" y="30"/>
                  </a:cubicBezTo>
                  <a:cubicBezTo>
                    <a:pt x="2342" y="54"/>
                    <a:pt x="2301" y="87"/>
                    <a:pt x="2268" y="127"/>
                  </a:cubicBezTo>
                  <a:lnTo>
                    <a:pt x="82" y="3428"/>
                  </a:lnTo>
                  <a:cubicBezTo>
                    <a:pt x="0" y="3558"/>
                    <a:pt x="33" y="3737"/>
                    <a:pt x="163" y="3826"/>
                  </a:cubicBezTo>
                  <a:cubicBezTo>
                    <a:pt x="213" y="3859"/>
                    <a:pt x="269" y="3874"/>
                    <a:pt x="324" y="3874"/>
                  </a:cubicBezTo>
                  <a:cubicBezTo>
                    <a:pt x="420" y="3874"/>
                    <a:pt x="513" y="3827"/>
                    <a:pt x="569" y="3745"/>
                  </a:cubicBezTo>
                  <a:lnTo>
                    <a:pt x="2756" y="452"/>
                  </a:lnTo>
                  <a:cubicBezTo>
                    <a:pt x="2838" y="314"/>
                    <a:pt x="2805" y="135"/>
                    <a:pt x="2675" y="46"/>
                  </a:cubicBezTo>
                  <a:cubicBezTo>
                    <a:pt x="2627" y="15"/>
                    <a:pt x="2571" y="1"/>
                    <a:pt x="251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1"/>
            <p:cNvSpPr/>
            <p:nvPr/>
          </p:nvSpPr>
          <p:spPr>
            <a:xfrm>
              <a:off x="6077900" y="2442075"/>
              <a:ext cx="71150" cy="97750"/>
            </a:xfrm>
            <a:custGeom>
              <a:rect b="b" l="l" r="r" t="t"/>
              <a:pathLst>
                <a:path extrusionOk="0" h="3910" w="2846">
                  <a:moveTo>
                    <a:pt x="2523" y="0"/>
                  </a:moveTo>
                  <a:cubicBezTo>
                    <a:pt x="2478" y="0"/>
                    <a:pt x="2432" y="10"/>
                    <a:pt x="2391" y="29"/>
                  </a:cubicBezTo>
                  <a:cubicBezTo>
                    <a:pt x="2350" y="53"/>
                    <a:pt x="2309" y="86"/>
                    <a:pt x="2277" y="126"/>
                  </a:cubicBezTo>
                  <a:lnTo>
                    <a:pt x="90" y="3460"/>
                  </a:lnTo>
                  <a:cubicBezTo>
                    <a:pt x="0" y="3598"/>
                    <a:pt x="41" y="3777"/>
                    <a:pt x="171" y="3866"/>
                  </a:cubicBezTo>
                  <a:cubicBezTo>
                    <a:pt x="221" y="3895"/>
                    <a:pt x="277" y="3910"/>
                    <a:pt x="331" y="3910"/>
                  </a:cubicBezTo>
                  <a:cubicBezTo>
                    <a:pt x="427" y="3910"/>
                    <a:pt x="521" y="3865"/>
                    <a:pt x="578" y="3777"/>
                  </a:cubicBezTo>
                  <a:lnTo>
                    <a:pt x="2764" y="443"/>
                  </a:lnTo>
                  <a:cubicBezTo>
                    <a:pt x="2846" y="313"/>
                    <a:pt x="2813" y="135"/>
                    <a:pt x="2675" y="45"/>
                  </a:cubicBezTo>
                  <a:cubicBezTo>
                    <a:pt x="2631" y="14"/>
                    <a:pt x="2577" y="0"/>
                    <a:pt x="25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1"/>
            <p:cNvSpPr/>
            <p:nvPr/>
          </p:nvSpPr>
          <p:spPr>
            <a:xfrm>
              <a:off x="6019375" y="2390450"/>
              <a:ext cx="113625" cy="157050"/>
            </a:xfrm>
            <a:custGeom>
              <a:rect b="b" l="l" r="r" t="t"/>
              <a:pathLst>
                <a:path extrusionOk="0" h="6282" w="4545">
                  <a:moveTo>
                    <a:pt x="4223" y="0"/>
                  </a:moveTo>
                  <a:cubicBezTo>
                    <a:pt x="4176" y="0"/>
                    <a:pt x="4130" y="10"/>
                    <a:pt x="4089" y="29"/>
                  </a:cubicBezTo>
                  <a:cubicBezTo>
                    <a:pt x="4049" y="45"/>
                    <a:pt x="4008" y="78"/>
                    <a:pt x="3984" y="127"/>
                  </a:cubicBezTo>
                  <a:lnTo>
                    <a:pt x="90" y="5825"/>
                  </a:lnTo>
                  <a:cubicBezTo>
                    <a:pt x="0" y="5964"/>
                    <a:pt x="33" y="6142"/>
                    <a:pt x="163" y="6232"/>
                  </a:cubicBezTo>
                  <a:cubicBezTo>
                    <a:pt x="212" y="6265"/>
                    <a:pt x="269" y="6282"/>
                    <a:pt x="325" y="6282"/>
                  </a:cubicBezTo>
                  <a:cubicBezTo>
                    <a:pt x="420" y="6282"/>
                    <a:pt x="513" y="6237"/>
                    <a:pt x="569" y="6150"/>
                  </a:cubicBezTo>
                  <a:lnTo>
                    <a:pt x="4455" y="452"/>
                  </a:lnTo>
                  <a:cubicBezTo>
                    <a:pt x="4545" y="322"/>
                    <a:pt x="4512" y="143"/>
                    <a:pt x="4382" y="45"/>
                  </a:cubicBezTo>
                  <a:cubicBezTo>
                    <a:pt x="4334" y="14"/>
                    <a:pt x="4278" y="0"/>
                    <a:pt x="42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1"/>
            <p:cNvSpPr/>
            <p:nvPr/>
          </p:nvSpPr>
          <p:spPr>
            <a:xfrm>
              <a:off x="5960225" y="2334750"/>
              <a:ext cx="149800" cy="215150"/>
            </a:xfrm>
            <a:custGeom>
              <a:rect b="b" l="l" r="r" t="t"/>
              <a:pathLst>
                <a:path extrusionOk="0" h="8606" w="5992">
                  <a:moveTo>
                    <a:pt x="5669" y="1"/>
                  </a:moveTo>
                  <a:cubicBezTo>
                    <a:pt x="5624" y="1"/>
                    <a:pt x="5578" y="11"/>
                    <a:pt x="5537" y="30"/>
                  </a:cubicBezTo>
                  <a:cubicBezTo>
                    <a:pt x="5496" y="54"/>
                    <a:pt x="5455" y="86"/>
                    <a:pt x="5423" y="127"/>
                  </a:cubicBezTo>
                  <a:lnTo>
                    <a:pt x="82" y="8159"/>
                  </a:lnTo>
                  <a:cubicBezTo>
                    <a:pt x="1" y="8289"/>
                    <a:pt x="33" y="8468"/>
                    <a:pt x="163" y="8557"/>
                  </a:cubicBezTo>
                  <a:cubicBezTo>
                    <a:pt x="214" y="8590"/>
                    <a:pt x="269" y="8605"/>
                    <a:pt x="324" y="8605"/>
                  </a:cubicBezTo>
                  <a:cubicBezTo>
                    <a:pt x="420" y="8605"/>
                    <a:pt x="513" y="8559"/>
                    <a:pt x="570" y="8476"/>
                  </a:cubicBezTo>
                  <a:lnTo>
                    <a:pt x="5903" y="444"/>
                  </a:lnTo>
                  <a:cubicBezTo>
                    <a:pt x="5992" y="314"/>
                    <a:pt x="5959" y="135"/>
                    <a:pt x="5821" y="46"/>
                  </a:cubicBezTo>
                  <a:cubicBezTo>
                    <a:pt x="5777" y="15"/>
                    <a:pt x="5724" y="1"/>
                    <a:pt x="566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1"/>
            <p:cNvSpPr/>
            <p:nvPr/>
          </p:nvSpPr>
          <p:spPr>
            <a:xfrm>
              <a:off x="5911050" y="2294100"/>
              <a:ext cx="171550" cy="251325"/>
            </a:xfrm>
            <a:custGeom>
              <a:rect b="b" l="l" r="r" t="t"/>
              <a:pathLst>
                <a:path extrusionOk="0" h="10053" w="6862">
                  <a:moveTo>
                    <a:pt x="6536" y="1"/>
                  </a:moveTo>
                  <a:cubicBezTo>
                    <a:pt x="6492" y="1"/>
                    <a:pt x="6447" y="11"/>
                    <a:pt x="6406" y="30"/>
                  </a:cubicBezTo>
                  <a:cubicBezTo>
                    <a:pt x="6357" y="54"/>
                    <a:pt x="6317" y="87"/>
                    <a:pt x="6292" y="135"/>
                  </a:cubicBezTo>
                  <a:lnTo>
                    <a:pt x="82" y="9606"/>
                  </a:lnTo>
                  <a:cubicBezTo>
                    <a:pt x="0" y="9736"/>
                    <a:pt x="33" y="9915"/>
                    <a:pt x="171" y="10004"/>
                  </a:cubicBezTo>
                  <a:cubicBezTo>
                    <a:pt x="218" y="10037"/>
                    <a:pt x="272" y="10052"/>
                    <a:pt x="326" y="10052"/>
                  </a:cubicBezTo>
                  <a:cubicBezTo>
                    <a:pt x="420" y="10052"/>
                    <a:pt x="512" y="10006"/>
                    <a:pt x="569" y="9923"/>
                  </a:cubicBezTo>
                  <a:lnTo>
                    <a:pt x="6772" y="452"/>
                  </a:lnTo>
                  <a:cubicBezTo>
                    <a:pt x="6861" y="314"/>
                    <a:pt x="6821" y="135"/>
                    <a:pt x="6691" y="46"/>
                  </a:cubicBezTo>
                  <a:cubicBezTo>
                    <a:pt x="6642" y="15"/>
                    <a:pt x="6589" y="1"/>
                    <a:pt x="653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1"/>
            <p:cNvSpPr/>
            <p:nvPr/>
          </p:nvSpPr>
          <p:spPr>
            <a:xfrm>
              <a:off x="5859625" y="2255000"/>
              <a:ext cx="185175" cy="276200"/>
            </a:xfrm>
            <a:custGeom>
              <a:rect b="b" l="l" r="r" t="t"/>
              <a:pathLst>
                <a:path extrusionOk="0" h="11048" w="7407">
                  <a:moveTo>
                    <a:pt x="7077" y="1"/>
                  </a:moveTo>
                  <a:cubicBezTo>
                    <a:pt x="7033" y="1"/>
                    <a:pt x="6991" y="11"/>
                    <a:pt x="6951" y="33"/>
                  </a:cubicBezTo>
                  <a:cubicBezTo>
                    <a:pt x="6902" y="49"/>
                    <a:pt x="6862" y="90"/>
                    <a:pt x="6837" y="130"/>
                  </a:cubicBezTo>
                  <a:lnTo>
                    <a:pt x="82" y="10601"/>
                  </a:lnTo>
                  <a:cubicBezTo>
                    <a:pt x="0" y="10739"/>
                    <a:pt x="33" y="10918"/>
                    <a:pt x="171" y="10999"/>
                  </a:cubicBezTo>
                  <a:cubicBezTo>
                    <a:pt x="219" y="11032"/>
                    <a:pt x="272" y="11047"/>
                    <a:pt x="326" y="11047"/>
                  </a:cubicBezTo>
                  <a:cubicBezTo>
                    <a:pt x="420" y="11047"/>
                    <a:pt x="513" y="11001"/>
                    <a:pt x="570" y="10918"/>
                  </a:cubicBezTo>
                  <a:lnTo>
                    <a:pt x="7317" y="447"/>
                  </a:lnTo>
                  <a:cubicBezTo>
                    <a:pt x="7406" y="309"/>
                    <a:pt x="7366" y="130"/>
                    <a:pt x="7236" y="49"/>
                  </a:cubicBezTo>
                  <a:cubicBezTo>
                    <a:pt x="7186" y="17"/>
                    <a:pt x="7131" y="1"/>
                    <a:pt x="707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1"/>
            <p:cNvSpPr/>
            <p:nvPr/>
          </p:nvSpPr>
          <p:spPr>
            <a:xfrm>
              <a:off x="5794800" y="2488100"/>
              <a:ext cx="987950" cy="604775"/>
            </a:xfrm>
            <a:custGeom>
              <a:rect b="b" l="l" r="r" t="t"/>
              <a:pathLst>
                <a:path extrusionOk="0" h="24191" w="39518">
                  <a:moveTo>
                    <a:pt x="327" y="1"/>
                  </a:moveTo>
                  <a:cubicBezTo>
                    <a:pt x="283" y="1"/>
                    <a:pt x="241" y="11"/>
                    <a:pt x="203" y="33"/>
                  </a:cubicBezTo>
                  <a:cubicBezTo>
                    <a:pt x="155" y="50"/>
                    <a:pt x="114" y="90"/>
                    <a:pt x="81" y="139"/>
                  </a:cubicBezTo>
                  <a:cubicBezTo>
                    <a:pt x="0" y="277"/>
                    <a:pt x="41" y="456"/>
                    <a:pt x="179" y="537"/>
                  </a:cubicBezTo>
                  <a:cubicBezTo>
                    <a:pt x="2763" y="2107"/>
                    <a:pt x="5113" y="2612"/>
                    <a:pt x="7330" y="2612"/>
                  </a:cubicBezTo>
                  <a:cubicBezTo>
                    <a:pt x="9361" y="2612"/>
                    <a:pt x="11281" y="2189"/>
                    <a:pt x="13170" y="1773"/>
                  </a:cubicBezTo>
                  <a:cubicBezTo>
                    <a:pt x="15093" y="1349"/>
                    <a:pt x="16963" y="937"/>
                    <a:pt x="18911" y="937"/>
                  </a:cubicBezTo>
                  <a:cubicBezTo>
                    <a:pt x="21038" y="937"/>
                    <a:pt x="23259" y="1429"/>
                    <a:pt x="25746" y="2935"/>
                  </a:cubicBezTo>
                  <a:cubicBezTo>
                    <a:pt x="30494" y="5830"/>
                    <a:pt x="31355" y="9488"/>
                    <a:pt x="32258" y="13366"/>
                  </a:cubicBezTo>
                  <a:cubicBezTo>
                    <a:pt x="33152" y="17186"/>
                    <a:pt x="34071" y="21129"/>
                    <a:pt x="39038" y="24145"/>
                  </a:cubicBezTo>
                  <a:cubicBezTo>
                    <a:pt x="39083" y="24176"/>
                    <a:pt x="39133" y="24190"/>
                    <a:pt x="39184" y="24190"/>
                  </a:cubicBezTo>
                  <a:cubicBezTo>
                    <a:pt x="39279" y="24190"/>
                    <a:pt x="39375" y="24138"/>
                    <a:pt x="39428" y="24048"/>
                  </a:cubicBezTo>
                  <a:cubicBezTo>
                    <a:pt x="39517" y="23918"/>
                    <a:pt x="39469" y="23739"/>
                    <a:pt x="39330" y="23657"/>
                  </a:cubicBezTo>
                  <a:cubicBezTo>
                    <a:pt x="34583" y="20763"/>
                    <a:pt x="33729" y="17105"/>
                    <a:pt x="32819" y="13227"/>
                  </a:cubicBezTo>
                  <a:cubicBezTo>
                    <a:pt x="31925" y="9407"/>
                    <a:pt x="31006" y="5456"/>
                    <a:pt x="26047" y="2448"/>
                  </a:cubicBezTo>
                  <a:cubicBezTo>
                    <a:pt x="23459" y="874"/>
                    <a:pt x="21108" y="367"/>
                    <a:pt x="18890" y="367"/>
                  </a:cubicBezTo>
                  <a:cubicBezTo>
                    <a:pt x="16858" y="367"/>
                    <a:pt x="14937" y="792"/>
                    <a:pt x="13048" y="1212"/>
                  </a:cubicBezTo>
                  <a:cubicBezTo>
                    <a:pt x="11130" y="1635"/>
                    <a:pt x="9263" y="2047"/>
                    <a:pt x="7317" y="2047"/>
                  </a:cubicBezTo>
                  <a:cubicBezTo>
                    <a:pt x="5188" y="2047"/>
                    <a:pt x="2965" y="1554"/>
                    <a:pt x="480" y="41"/>
                  </a:cubicBezTo>
                  <a:cubicBezTo>
                    <a:pt x="431" y="15"/>
                    <a:pt x="378" y="1"/>
                    <a:pt x="32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1"/>
            <p:cNvSpPr/>
            <p:nvPr/>
          </p:nvSpPr>
          <p:spPr>
            <a:xfrm>
              <a:off x="5986250" y="2218800"/>
              <a:ext cx="957250" cy="652275"/>
            </a:xfrm>
            <a:custGeom>
              <a:rect b="b" l="l" r="r" t="t"/>
              <a:pathLst>
                <a:path extrusionOk="0" h="26091" w="38290">
                  <a:moveTo>
                    <a:pt x="316" y="0"/>
                  </a:moveTo>
                  <a:cubicBezTo>
                    <a:pt x="274" y="0"/>
                    <a:pt x="232" y="9"/>
                    <a:pt x="195" y="26"/>
                  </a:cubicBezTo>
                  <a:cubicBezTo>
                    <a:pt x="155" y="50"/>
                    <a:pt x="114" y="83"/>
                    <a:pt x="90" y="123"/>
                  </a:cubicBezTo>
                  <a:cubicBezTo>
                    <a:pt x="0" y="261"/>
                    <a:pt x="33" y="440"/>
                    <a:pt x="163" y="530"/>
                  </a:cubicBezTo>
                  <a:cubicBezTo>
                    <a:pt x="4772" y="3651"/>
                    <a:pt x="5585" y="7448"/>
                    <a:pt x="6455" y="11472"/>
                  </a:cubicBezTo>
                  <a:cubicBezTo>
                    <a:pt x="7300" y="15431"/>
                    <a:pt x="8178" y="19520"/>
                    <a:pt x="12983" y="22780"/>
                  </a:cubicBezTo>
                  <a:cubicBezTo>
                    <a:pt x="15661" y="24592"/>
                    <a:pt x="18081" y="25145"/>
                    <a:pt x="20365" y="25145"/>
                  </a:cubicBezTo>
                  <a:cubicBezTo>
                    <a:pt x="22178" y="25145"/>
                    <a:pt x="23906" y="24796"/>
                    <a:pt x="25608" y="24455"/>
                  </a:cubicBezTo>
                  <a:cubicBezTo>
                    <a:pt x="27338" y="24105"/>
                    <a:pt x="29025" y="23763"/>
                    <a:pt x="30768" y="23763"/>
                  </a:cubicBezTo>
                  <a:cubicBezTo>
                    <a:pt x="32957" y="23763"/>
                    <a:pt x="35236" y="24302"/>
                    <a:pt x="37802" y="26040"/>
                  </a:cubicBezTo>
                  <a:cubicBezTo>
                    <a:pt x="37852" y="26074"/>
                    <a:pt x="37908" y="26090"/>
                    <a:pt x="37964" y="26090"/>
                  </a:cubicBezTo>
                  <a:cubicBezTo>
                    <a:pt x="38055" y="26090"/>
                    <a:pt x="38145" y="26047"/>
                    <a:pt x="38200" y="25967"/>
                  </a:cubicBezTo>
                  <a:cubicBezTo>
                    <a:pt x="38290" y="25828"/>
                    <a:pt x="38257" y="25650"/>
                    <a:pt x="38119" y="25560"/>
                  </a:cubicBezTo>
                  <a:cubicBezTo>
                    <a:pt x="35441" y="23748"/>
                    <a:pt x="33021" y="23196"/>
                    <a:pt x="30737" y="23196"/>
                  </a:cubicBezTo>
                  <a:cubicBezTo>
                    <a:pt x="28923" y="23196"/>
                    <a:pt x="27196" y="23544"/>
                    <a:pt x="25494" y="23886"/>
                  </a:cubicBezTo>
                  <a:cubicBezTo>
                    <a:pt x="23764" y="24235"/>
                    <a:pt x="22077" y="24577"/>
                    <a:pt x="20335" y="24577"/>
                  </a:cubicBezTo>
                  <a:cubicBezTo>
                    <a:pt x="18146" y="24577"/>
                    <a:pt x="15869" y="24038"/>
                    <a:pt x="13308" y="22300"/>
                  </a:cubicBezTo>
                  <a:cubicBezTo>
                    <a:pt x="8699" y="19179"/>
                    <a:pt x="7878" y="15374"/>
                    <a:pt x="7016" y="11350"/>
                  </a:cubicBezTo>
                  <a:cubicBezTo>
                    <a:pt x="6170" y="7399"/>
                    <a:pt x="5284" y="3302"/>
                    <a:pt x="488" y="50"/>
                  </a:cubicBezTo>
                  <a:cubicBezTo>
                    <a:pt x="436" y="17"/>
                    <a:pt x="375" y="0"/>
                    <a:pt x="3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3" name="Google Shape;843;p31"/>
          <p:cNvSpPr/>
          <p:nvPr/>
        </p:nvSpPr>
        <p:spPr>
          <a:xfrm>
            <a:off x="8338575" y="85737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4" name="Google Shape;844;p31"/>
          <p:cNvGrpSpPr/>
          <p:nvPr/>
        </p:nvGrpSpPr>
        <p:grpSpPr>
          <a:xfrm>
            <a:off x="6652250" y="-1110375"/>
            <a:ext cx="2349881" cy="2062278"/>
            <a:chOff x="6057275" y="-929775"/>
            <a:chExt cx="2349881" cy="2062278"/>
          </a:xfrm>
        </p:grpSpPr>
        <p:sp>
          <p:nvSpPr>
            <p:cNvPr id="845" name="Google Shape;845;p31"/>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1"/>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1"/>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 name="Google Shape;848;p31"/>
          <p:cNvGrpSpPr/>
          <p:nvPr/>
        </p:nvGrpSpPr>
        <p:grpSpPr>
          <a:xfrm>
            <a:off x="8032725" y="4292050"/>
            <a:ext cx="796100" cy="633050"/>
            <a:chOff x="5898025" y="1440475"/>
            <a:chExt cx="796100" cy="633050"/>
          </a:xfrm>
        </p:grpSpPr>
        <p:sp>
          <p:nvSpPr>
            <p:cNvPr id="849" name="Google Shape;849;p31"/>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1"/>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1"/>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1"/>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1"/>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1"/>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1"/>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6" name="Google Shape;856;p31"/>
          <p:cNvSpPr/>
          <p:nvPr/>
        </p:nvSpPr>
        <p:spPr>
          <a:xfrm>
            <a:off x="8653425" y="246750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857" name="Google Shape;857;p31"/>
          <p:cNvSpPr txBox="1"/>
          <p:nvPr>
            <p:ph type="title"/>
          </p:nvPr>
        </p:nvSpPr>
        <p:spPr>
          <a:xfrm>
            <a:off x="2265300" y="568250"/>
            <a:ext cx="4613400" cy="1095000"/>
          </a:xfrm>
          <a:prstGeom prst="rect">
            <a:avLst/>
          </a:prstGeom>
        </p:spPr>
        <p:txBody>
          <a:bodyPr anchorCtr="0" anchor="ctr" bIns="91425" lIns="91425" spcFirstLastPara="1" rIns="91425" wrap="square" tIns="91425">
            <a:noAutofit/>
          </a:bodyPr>
          <a:lstStyle>
            <a:lvl1pPr lvl="0" rtl="0" algn="ctr">
              <a:lnSpc>
                <a:spcPct val="115000"/>
              </a:lnSpc>
              <a:spcBef>
                <a:spcPts val="0"/>
              </a:spcBef>
              <a:spcAft>
                <a:spcPts val="0"/>
              </a:spcAft>
              <a:buSzPts val="50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858" name="Shape 858"/>
        <p:cNvGrpSpPr/>
        <p:nvPr/>
      </p:nvGrpSpPr>
      <p:grpSpPr>
        <a:xfrm>
          <a:off x="0" y="0"/>
          <a:ext cx="0" cy="0"/>
          <a:chOff x="0" y="0"/>
          <a:chExt cx="0" cy="0"/>
        </a:xfrm>
      </p:grpSpPr>
      <p:grpSp>
        <p:nvGrpSpPr>
          <p:cNvPr id="859" name="Google Shape;859;p32"/>
          <p:cNvGrpSpPr/>
          <p:nvPr/>
        </p:nvGrpSpPr>
        <p:grpSpPr>
          <a:xfrm>
            <a:off x="8128300" y="-724050"/>
            <a:ext cx="1818629" cy="1818629"/>
            <a:chOff x="-637600" y="4204225"/>
            <a:chExt cx="1818629" cy="1818629"/>
          </a:xfrm>
        </p:grpSpPr>
        <p:sp>
          <p:nvSpPr>
            <p:cNvPr id="860" name="Google Shape;860;p32"/>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2"/>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2" name="Google Shape;862;p32"/>
          <p:cNvSpPr/>
          <p:nvPr/>
        </p:nvSpPr>
        <p:spPr>
          <a:xfrm>
            <a:off x="7687900" y="33537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 name="Google Shape;863;p32"/>
          <p:cNvGrpSpPr/>
          <p:nvPr/>
        </p:nvGrpSpPr>
        <p:grpSpPr>
          <a:xfrm>
            <a:off x="92013" y="147525"/>
            <a:ext cx="1053175" cy="1009100"/>
            <a:chOff x="773650" y="3990800"/>
            <a:chExt cx="1053175" cy="1009100"/>
          </a:xfrm>
        </p:grpSpPr>
        <p:sp>
          <p:nvSpPr>
            <p:cNvPr id="864" name="Google Shape;864;p32"/>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2"/>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2"/>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7" name="Google Shape;867;p32"/>
          <p:cNvSpPr/>
          <p:nvPr/>
        </p:nvSpPr>
        <p:spPr>
          <a:xfrm>
            <a:off x="1256600" y="737000"/>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8" name="Google Shape;868;p32"/>
          <p:cNvGrpSpPr/>
          <p:nvPr/>
        </p:nvGrpSpPr>
        <p:grpSpPr>
          <a:xfrm>
            <a:off x="713225" y="4400988"/>
            <a:ext cx="1818629" cy="1818629"/>
            <a:chOff x="-637600" y="4204225"/>
            <a:chExt cx="1818629" cy="1818629"/>
          </a:xfrm>
        </p:grpSpPr>
        <p:sp>
          <p:nvSpPr>
            <p:cNvPr id="869" name="Google Shape;869;p32"/>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2"/>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1" name="Google Shape;871;p32"/>
          <p:cNvGrpSpPr/>
          <p:nvPr/>
        </p:nvGrpSpPr>
        <p:grpSpPr>
          <a:xfrm flipH="1">
            <a:off x="8084782" y="3656027"/>
            <a:ext cx="1735341" cy="1320465"/>
            <a:chOff x="5794800" y="2218800"/>
            <a:chExt cx="1148700" cy="874075"/>
          </a:xfrm>
        </p:grpSpPr>
        <p:sp>
          <p:nvSpPr>
            <p:cNvPr id="872" name="Google Shape;872;p32"/>
            <p:cNvSpPr/>
            <p:nvPr/>
          </p:nvSpPr>
          <p:spPr>
            <a:xfrm>
              <a:off x="6733550" y="2828625"/>
              <a:ext cx="157725" cy="239675"/>
            </a:xfrm>
            <a:custGeom>
              <a:rect b="b" l="l" r="r" t="t"/>
              <a:pathLst>
                <a:path extrusionOk="0" h="9587" w="6309">
                  <a:moveTo>
                    <a:pt x="5982" y="0"/>
                  </a:moveTo>
                  <a:cubicBezTo>
                    <a:pt x="5939" y="0"/>
                    <a:pt x="5894" y="10"/>
                    <a:pt x="5853" y="29"/>
                  </a:cubicBezTo>
                  <a:cubicBezTo>
                    <a:pt x="5805" y="53"/>
                    <a:pt x="5764" y="86"/>
                    <a:pt x="5731" y="135"/>
                  </a:cubicBezTo>
                  <a:lnTo>
                    <a:pt x="81" y="9142"/>
                  </a:lnTo>
                  <a:cubicBezTo>
                    <a:pt x="0" y="9280"/>
                    <a:pt x="41" y="9459"/>
                    <a:pt x="171" y="9541"/>
                  </a:cubicBezTo>
                  <a:cubicBezTo>
                    <a:pt x="219" y="9572"/>
                    <a:pt x="272" y="9586"/>
                    <a:pt x="324" y="9586"/>
                  </a:cubicBezTo>
                  <a:cubicBezTo>
                    <a:pt x="422" y="9586"/>
                    <a:pt x="516" y="9536"/>
                    <a:pt x="569" y="9451"/>
                  </a:cubicBezTo>
                  <a:lnTo>
                    <a:pt x="6219" y="444"/>
                  </a:lnTo>
                  <a:cubicBezTo>
                    <a:pt x="6309" y="305"/>
                    <a:pt x="6268" y="135"/>
                    <a:pt x="6130" y="45"/>
                  </a:cubicBezTo>
                  <a:cubicBezTo>
                    <a:pt x="6086" y="14"/>
                    <a:pt x="6034" y="0"/>
                    <a:pt x="598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2"/>
            <p:cNvSpPr/>
            <p:nvPr/>
          </p:nvSpPr>
          <p:spPr>
            <a:xfrm>
              <a:off x="6699200" y="2813375"/>
              <a:ext cx="153450" cy="224175"/>
            </a:xfrm>
            <a:custGeom>
              <a:rect b="b" l="l" r="r" t="t"/>
              <a:pathLst>
                <a:path extrusionOk="0" h="8967" w="6138">
                  <a:moveTo>
                    <a:pt x="5813" y="1"/>
                  </a:moveTo>
                  <a:cubicBezTo>
                    <a:pt x="5768" y="1"/>
                    <a:pt x="5724" y="11"/>
                    <a:pt x="5683" y="29"/>
                  </a:cubicBezTo>
                  <a:cubicBezTo>
                    <a:pt x="5634" y="54"/>
                    <a:pt x="5601" y="86"/>
                    <a:pt x="5569" y="135"/>
                  </a:cubicBezTo>
                  <a:lnTo>
                    <a:pt x="90" y="8516"/>
                  </a:lnTo>
                  <a:cubicBezTo>
                    <a:pt x="0" y="8655"/>
                    <a:pt x="41" y="8834"/>
                    <a:pt x="171" y="8923"/>
                  </a:cubicBezTo>
                  <a:cubicBezTo>
                    <a:pt x="221" y="8952"/>
                    <a:pt x="276" y="8967"/>
                    <a:pt x="330" y="8967"/>
                  </a:cubicBezTo>
                  <a:cubicBezTo>
                    <a:pt x="426" y="8967"/>
                    <a:pt x="517" y="8922"/>
                    <a:pt x="569" y="8834"/>
                  </a:cubicBezTo>
                  <a:lnTo>
                    <a:pt x="6049" y="444"/>
                  </a:lnTo>
                  <a:cubicBezTo>
                    <a:pt x="6138" y="314"/>
                    <a:pt x="6097" y="135"/>
                    <a:pt x="5967" y="46"/>
                  </a:cubicBezTo>
                  <a:cubicBezTo>
                    <a:pt x="5919" y="15"/>
                    <a:pt x="5866" y="1"/>
                    <a:pt x="581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2"/>
            <p:cNvSpPr/>
            <p:nvPr/>
          </p:nvSpPr>
          <p:spPr>
            <a:xfrm>
              <a:off x="6671550" y="2804850"/>
              <a:ext cx="134775" cy="200400"/>
            </a:xfrm>
            <a:custGeom>
              <a:rect b="b" l="l" r="r" t="t"/>
              <a:pathLst>
                <a:path extrusionOk="0" h="8016" w="5391">
                  <a:moveTo>
                    <a:pt x="5058" y="0"/>
                  </a:moveTo>
                  <a:cubicBezTo>
                    <a:pt x="5015" y="0"/>
                    <a:pt x="4972" y="10"/>
                    <a:pt x="4935" y="29"/>
                  </a:cubicBezTo>
                  <a:cubicBezTo>
                    <a:pt x="4886" y="53"/>
                    <a:pt x="4846" y="86"/>
                    <a:pt x="4813" y="135"/>
                  </a:cubicBezTo>
                  <a:lnTo>
                    <a:pt x="90" y="7573"/>
                  </a:lnTo>
                  <a:cubicBezTo>
                    <a:pt x="1" y="7711"/>
                    <a:pt x="41" y="7882"/>
                    <a:pt x="171" y="7971"/>
                  </a:cubicBezTo>
                  <a:cubicBezTo>
                    <a:pt x="221" y="8001"/>
                    <a:pt x="277" y="8015"/>
                    <a:pt x="331" y="8015"/>
                  </a:cubicBezTo>
                  <a:cubicBezTo>
                    <a:pt x="426" y="8015"/>
                    <a:pt x="518" y="7970"/>
                    <a:pt x="570" y="7882"/>
                  </a:cubicBezTo>
                  <a:lnTo>
                    <a:pt x="5301" y="444"/>
                  </a:lnTo>
                  <a:cubicBezTo>
                    <a:pt x="5390" y="305"/>
                    <a:pt x="5350" y="135"/>
                    <a:pt x="5212" y="45"/>
                  </a:cubicBezTo>
                  <a:cubicBezTo>
                    <a:pt x="5163" y="14"/>
                    <a:pt x="5110" y="0"/>
                    <a:pt x="50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2"/>
            <p:cNvSpPr/>
            <p:nvPr/>
          </p:nvSpPr>
          <p:spPr>
            <a:xfrm>
              <a:off x="6644325" y="2801675"/>
              <a:ext cx="113225" cy="162625"/>
            </a:xfrm>
            <a:custGeom>
              <a:rect b="b" l="l" r="r" t="t"/>
              <a:pathLst>
                <a:path extrusionOk="0" h="6505" w="4529">
                  <a:moveTo>
                    <a:pt x="4191" y="0"/>
                  </a:moveTo>
                  <a:cubicBezTo>
                    <a:pt x="4150" y="0"/>
                    <a:pt x="4110" y="9"/>
                    <a:pt x="4073" y="26"/>
                  </a:cubicBezTo>
                  <a:cubicBezTo>
                    <a:pt x="4032" y="50"/>
                    <a:pt x="3992" y="83"/>
                    <a:pt x="3959" y="132"/>
                  </a:cubicBezTo>
                  <a:lnTo>
                    <a:pt x="90" y="6058"/>
                  </a:lnTo>
                  <a:cubicBezTo>
                    <a:pt x="0" y="6188"/>
                    <a:pt x="41" y="6367"/>
                    <a:pt x="171" y="6456"/>
                  </a:cubicBezTo>
                  <a:cubicBezTo>
                    <a:pt x="218" y="6489"/>
                    <a:pt x="272" y="6504"/>
                    <a:pt x="326" y="6504"/>
                  </a:cubicBezTo>
                  <a:cubicBezTo>
                    <a:pt x="420" y="6504"/>
                    <a:pt x="512" y="6458"/>
                    <a:pt x="569" y="6375"/>
                  </a:cubicBezTo>
                  <a:lnTo>
                    <a:pt x="4439" y="449"/>
                  </a:lnTo>
                  <a:cubicBezTo>
                    <a:pt x="4528" y="310"/>
                    <a:pt x="4496" y="132"/>
                    <a:pt x="4358" y="50"/>
                  </a:cubicBezTo>
                  <a:cubicBezTo>
                    <a:pt x="4305" y="17"/>
                    <a:pt x="4248" y="0"/>
                    <a:pt x="419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2"/>
            <p:cNvSpPr/>
            <p:nvPr/>
          </p:nvSpPr>
          <p:spPr>
            <a:xfrm>
              <a:off x="6627850" y="2805850"/>
              <a:ext cx="79100" cy="117425"/>
            </a:xfrm>
            <a:custGeom>
              <a:rect b="b" l="l" r="r" t="t"/>
              <a:pathLst>
                <a:path extrusionOk="0" h="4697" w="3164">
                  <a:moveTo>
                    <a:pt x="2837" y="0"/>
                  </a:moveTo>
                  <a:cubicBezTo>
                    <a:pt x="2791" y="0"/>
                    <a:pt x="2747" y="10"/>
                    <a:pt x="2708" y="30"/>
                  </a:cubicBezTo>
                  <a:cubicBezTo>
                    <a:pt x="2659" y="54"/>
                    <a:pt x="2618" y="86"/>
                    <a:pt x="2586" y="135"/>
                  </a:cubicBezTo>
                  <a:lnTo>
                    <a:pt x="82" y="4257"/>
                  </a:lnTo>
                  <a:cubicBezTo>
                    <a:pt x="1" y="4395"/>
                    <a:pt x="41" y="4574"/>
                    <a:pt x="180" y="4655"/>
                  </a:cubicBezTo>
                  <a:cubicBezTo>
                    <a:pt x="227" y="4683"/>
                    <a:pt x="279" y="4697"/>
                    <a:pt x="330" y="4697"/>
                  </a:cubicBezTo>
                  <a:cubicBezTo>
                    <a:pt x="426" y="4697"/>
                    <a:pt x="519" y="4648"/>
                    <a:pt x="578" y="4558"/>
                  </a:cubicBezTo>
                  <a:lnTo>
                    <a:pt x="3082" y="436"/>
                  </a:lnTo>
                  <a:cubicBezTo>
                    <a:pt x="3163" y="298"/>
                    <a:pt x="3114" y="119"/>
                    <a:pt x="2984" y="38"/>
                  </a:cubicBezTo>
                  <a:cubicBezTo>
                    <a:pt x="2938" y="12"/>
                    <a:pt x="2886" y="0"/>
                    <a:pt x="283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2"/>
            <p:cNvSpPr/>
            <p:nvPr/>
          </p:nvSpPr>
          <p:spPr>
            <a:xfrm>
              <a:off x="6503675" y="2728450"/>
              <a:ext cx="87425" cy="115375"/>
            </a:xfrm>
            <a:custGeom>
              <a:rect b="b" l="l" r="r" t="t"/>
              <a:pathLst>
                <a:path extrusionOk="0" h="4615" w="3497">
                  <a:moveTo>
                    <a:pt x="3170" y="0"/>
                  </a:moveTo>
                  <a:cubicBezTo>
                    <a:pt x="3125" y="0"/>
                    <a:pt x="3081" y="10"/>
                    <a:pt x="3041" y="28"/>
                  </a:cubicBezTo>
                  <a:cubicBezTo>
                    <a:pt x="3000" y="53"/>
                    <a:pt x="2960" y="85"/>
                    <a:pt x="2927" y="126"/>
                  </a:cubicBezTo>
                  <a:lnTo>
                    <a:pt x="90" y="4158"/>
                  </a:lnTo>
                  <a:cubicBezTo>
                    <a:pt x="1" y="4288"/>
                    <a:pt x="33" y="4467"/>
                    <a:pt x="163" y="4564"/>
                  </a:cubicBezTo>
                  <a:cubicBezTo>
                    <a:pt x="213" y="4599"/>
                    <a:pt x="270" y="4615"/>
                    <a:pt x="326" y="4615"/>
                  </a:cubicBezTo>
                  <a:cubicBezTo>
                    <a:pt x="417" y="4615"/>
                    <a:pt x="506" y="4572"/>
                    <a:pt x="562" y="4491"/>
                  </a:cubicBezTo>
                  <a:lnTo>
                    <a:pt x="3399" y="459"/>
                  </a:lnTo>
                  <a:cubicBezTo>
                    <a:pt x="3496" y="329"/>
                    <a:pt x="3464" y="142"/>
                    <a:pt x="3334" y="53"/>
                  </a:cubicBezTo>
                  <a:cubicBezTo>
                    <a:pt x="3284" y="16"/>
                    <a:pt x="3226" y="0"/>
                    <a:pt x="3170"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2"/>
            <p:cNvSpPr/>
            <p:nvPr/>
          </p:nvSpPr>
          <p:spPr>
            <a:xfrm>
              <a:off x="6452050" y="2678025"/>
              <a:ext cx="117500" cy="163300"/>
            </a:xfrm>
            <a:custGeom>
              <a:rect b="b" l="l" r="r" t="t"/>
              <a:pathLst>
                <a:path extrusionOk="0" h="6532" w="4700">
                  <a:moveTo>
                    <a:pt x="4378" y="0"/>
                  </a:moveTo>
                  <a:cubicBezTo>
                    <a:pt x="4331" y="0"/>
                    <a:pt x="4285" y="11"/>
                    <a:pt x="4244" y="29"/>
                  </a:cubicBezTo>
                  <a:cubicBezTo>
                    <a:pt x="4204" y="54"/>
                    <a:pt x="4163" y="86"/>
                    <a:pt x="4131" y="127"/>
                  </a:cubicBezTo>
                  <a:lnTo>
                    <a:pt x="90" y="6077"/>
                  </a:lnTo>
                  <a:cubicBezTo>
                    <a:pt x="1" y="6216"/>
                    <a:pt x="33" y="6395"/>
                    <a:pt x="163" y="6484"/>
                  </a:cubicBezTo>
                  <a:cubicBezTo>
                    <a:pt x="211" y="6517"/>
                    <a:pt x="265" y="6532"/>
                    <a:pt x="318" y="6532"/>
                  </a:cubicBezTo>
                  <a:cubicBezTo>
                    <a:pt x="412" y="6532"/>
                    <a:pt x="505" y="6485"/>
                    <a:pt x="562" y="6403"/>
                  </a:cubicBezTo>
                  <a:lnTo>
                    <a:pt x="4610" y="452"/>
                  </a:lnTo>
                  <a:cubicBezTo>
                    <a:pt x="4700" y="322"/>
                    <a:pt x="4667" y="135"/>
                    <a:pt x="4537" y="45"/>
                  </a:cubicBezTo>
                  <a:cubicBezTo>
                    <a:pt x="4489" y="15"/>
                    <a:pt x="4433" y="0"/>
                    <a:pt x="437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2"/>
            <p:cNvSpPr/>
            <p:nvPr/>
          </p:nvSpPr>
          <p:spPr>
            <a:xfrm>
              <a:off x="6400425" y="2630800"/>
              <a:ext cx="137825" cy="199350"/>
            </a:xfrm>
            <a:custGeom>
              <a:rect b="b" l="l" r="r" t="t"/>
              <a:pathLst>
                <a:path extrusionOk="0" h="7974" w="5513">
                  <a:moveTo>
                    <a:pt x="5186" y="0"/>
                  </a:moveTo>
                  <a:cubicBezTo>
                    <a:pt x="5141" y="0"/>
                    <a:pt x="5097" y="11"/>
                    <a:pt x="5057" y="32"/>
                  </a:cubicBezTo>
                  <a:cubicBezTo>
                    <a:pt x="5017" y="48"/>
                    <a:pt x="4976" y="81"/>
                    <a:pt x="4944" y="130"/>
                  </a:cubicBezTo>
                  <a:lnTo>
                    <a:pt x="90" y="7527"/>
                  </a:lnTo>
                  <a:cubicBezTo>
                    <a:pt x="1" y="7658"/>
                    <a:pt x="42" y="7836"/>
                    <a:pt x="172" y="7926"/>
                  </a:cubicBezTo>
                  <a:cubicBezTo>
                    <a:pt x="222" y="7958"/>
                    <a:pt x="278" y="7974"/>
                    <a:pt x="333" y="7974"/>
                  </a:cubicBezTo>
                  <a:cubicBezTo>
                    <a:pt x="428" y="7974"/>
                    <a:pt x="521" y="7927"/>
                    <a:pt x="578" y="7845"/>
                  </a:cubicBezTo>
                  <a:lnTo>
                    <a:pt x="5431" y="447"/>
                  </a:lnTo>
                  <a:cubicBezTo>
                    <a:pt x="5513" y="317"/>
                    <a:pt x="5480" y="138"/>
                    <a:pt x="5342" y="48"/>
                  </a:cubicBezTo>
                  <a:cubicBezTo>
                    <a:pt x="5297" y="17"/>
                    <a:pt x="5241" y="0"/>
                    <a:pt x="518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2"/>
            <p:cNvSpPr/>
            <p:nvPr/>
          </p:nvSpPr>
          <p:spPr>
            <a:xfrm>
              <a:off x="6356950" y="2595100"/>
              <a:ext cx="151025" cy="221450"/>
            </a:xfrm>
            <a:custGeom>
              <a:rect b="b" l="l" r="r" t="t"/>
              <a:pathLst>
                <a:path extrusionOk="0" h="8858" w="6041">
                  <a:moveTo>
                    <a:pt x="5715" y="1"/>
                  </a:moveTo>
                  <a:cubicBezTo>
                    <a:pt x="5670" y="1"/>
                    <a:pt x="5626" y="11"/>
                    <a:pt x="5585" y="29"/>
                  </a:cubicBezTo>
                  <a:cubicBezTo>
                    <a:pt x="5536" y="54"/>
                    <a:pt x="5496" y="86"/>
                    <a:pt x="5471" y="135"/>
                  </a:cubicBezTo>
                  <a:lnTo>
                    <a:pt x="82" y="8411"/>
                  </a:lnTo>
                  <a:cubicBezTo>
                    <a:pt x="0" y="8549"/>
                    <a:pt x="33" y="8728"/>
                    <a:pt x="171" y="8809"/>
                  </a:cubicBezTo>
                  <a:cubicBezTo>
                    <a:pt x="218" y="8842"/>
                    <a:pt x="272" y="8857"/>
                    <a:pt x="326" y="8857"/>
                  </a:cubicBezTo>
                  <a:cubicBezTo>
                    <a:pt x="420" y="8857"/>
                    <a:pt x="512" y="8811"/>
                    <a:pt x="569" y="8728"/>
                  </a:cubicBezTo>
                  <a:lnTo>
                    <a:pt x="5951" y="444"/>
                  </a:lnTo>
                  <a:cubicBezTo>
                    <a:pt x="6040" y="314"/>
                    <a:pt x="6000" y="135"/>
                    <a:pt x="5870" y="46"/>
                  </a:cubicBezTo>
                  <a:cubicBezTo>
                    <a:pt x="5821" y="15"/>
                    <a:pt x="5768" y="1"/>
                    <a:pt x="5715"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2"/>
            <p:cNvSpPr/>
            <p:nvPr/>
          </p:nvSpPr>
          <p:spPr>
            <a:xfrm>
              <a:off x="6317725" y="2565850"/>
              <a:ext cx="158550" cy="229150"/>
            </a:xfrm>
            <a:custGeom>
              <a:rect b="b" l="l" r="r" t="t"/>
              <a:pathLst>
                <a:path extrusionOk="0" h="9166" w="6342">
                  <a:moveTo>
                    <a:pt x="6016" y="0"/>
                  </a:moveTo>
                  <a:cubicBezTo>
                    <a:pt x="5971" y="0"/>
                    <a:pt x="5927" y="10"/>
                    <a:pt x="5886" y="29"/>
                  </a:cubicBezTo>
                  <a:cubicBezTo>
                    <a:pt x="5837" y="53"/>
                    <a:pt x="5797" y="86"/>
                    <a:pt x="5772" y="126"/>
                  </a:cubicBezTo>
                  <a:lnTo>
                    <a:pt x="90" y="8719"/>
                  </a:lnTo>
                  <a:cubicBezTo>
                    <a:pt x="0" y="8849"/>
                    <a:pt x="33" y="9028"/>
                    <a:pt x="171" y="9117"/>
                  </a:cubicBezTo>
                  <a:cubicBezTo>
                    <a:pt x="218" y="9150"/>
                    <a:pt x="272" y="9165"/>
                    <a:pt x="326" y="9165"/>
                  </a:cubicBezTo>
                  <a:cubicBezTo>
                    <a:pt x="420" y="9165"/>
                    <a:pt x="512" y="9119"/>
                    <a:pt x="569" y="9036"/>
                  </a:cubicBezTo>
                  <a:lnTo>
                    <a:pt x="6252" y="443"/>
                  </a:lnTo>
                  <a:cubicBezTo>
                    <a:pt x="6341" y="313"/>
                    <a:pt x="6301" y="134"/>
                    <a:pt x="6170" y="45"/>
                  </a:cubicBezTo>
                  <a:cubicBezTo>
                    <a:pt x="6122" y="14"/>
                    <a:pt x="6069" y="0"/>
                    <a:pt x="60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2"/>
            <p:cNvSpPr/>
            <p:nvPr/>
          </p:nvSpPr>
          <p:spPr>
            <a:xfrm>
              <a:off x="6279300" y="2540150"/>
              <a:ext cx="154900" cy="227825"/>
            </a:xfrm>
            <a:custGeom>
              <a:rect b="b" l="l" r="r" t="t"/>
              <a:pathLst>
                <a:path extrusionOk="0" h="9113" w="6196">
                  <a:moveTo>
                    <a:pt x="5862" y="0"/>
                  </a:moveTo>
                  <a:cubicBezTo>
                    <a:pt x="5818" y="0"/>
                    <a:pt x="5776" y="11"/>
                    <a:pt x="5740" y="32"/>
                  </a:cubicBezTo>
                  <a:cubicBezTo>
                    <a:pt x="5691" y="49"/>
                    <a:pt x="5651" y="89"/>
                    <a:pt x="5618" y="130"/>
                  </a:cubicBezTo>
                  <a:lnTo>
                    <a:pt x="90" y="8666"/>
                  </a:lnTo>
                  <a:cubicBezTo>
                    <a:pt x="1" y="8804"/>
                    <a:pt x="41" y="8983"/>
                    <a:pt x="180" y="9064"/>
                  </a:cubicBezTo>
                  <a:cubicBezTo>
                    <a:pt x="227" y="9097"/>
                    <a:pt x="281" y="9112"/>
                    <a:pt x="335" y="9112"/>
                  </a:cubicBezTo>
                  <a:cubicBezTo>
                    <a:pt x="428" y="9112"/>
                    <a:pt x="521" y="9066"/>
                    <a:pt x="578" y="8983"/>
                  </a:cubicBezTo>
                  <a:lnTo>
                    <a:pt x="6106" y="447"/>
                  </a:lnTo>
                  <a:cubicBezTo>
                    <a:pt x="6195" y="317"/>
                    <a:pt x="6155" y="138"/>
                    <a:pt x="6017" y="49"/>
                  </a:cubicBezTo>
                  <a:cubicBezTo>
                    <a:pt x="5971" y="17"/>
                    <a:pt x="5916" y="0"/>
                    <a:pt x="5862"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2"/>
            <p:cNvSpPr/>
            <p:nvPr/>
          </p:nvSpPr>
          <p:spPr>
            <a:xfrm>
              <a:off x="6245975" y="2521725"/>
              <a:ext cx="149600" cy="216975"/>
            </a:xfrm>
            <a:custGeom>
              <a:rect b="b" l="l" r="r" t="t"/>
              <a:pathLst>
                <a:path extrusionOk="0" h="8679" w="5984">
                  <a:moveTo>
                    <a:pt x="5659" y="1"/>
                  </a:moveTo>
                  <a:cubicBezTo>
                    <a:pt x="5614" y="1"/>
                    <a:pt x="5570" y="11"/>
                    <a:pt x="5529" y="30"/>
                  </a:cubicBezTo>
                  <a:cubicBezTo>
                    <a:pt x="5480" y="54"/>
                    <a:pt x="5439" y="87"/>
                    <a:pt x="5415" y="127"/>
                  </a:cubicBezTo>
                  <a:lnTo>
                    <a:pt x="90" y="8232"/>
                  </a:lnTo>
                  <a:cubicBezTo>
                    <a:pt x="1" y="8362"/>
                    <a:pt x="33" y="8541"/>
                    <a:pt x="171" y="8631"/>
                  </a:cubicBezTo>
                  <a:cubicBezTo>
                    <a:pt x="219" y="8663"/>
                    <a:pt x="273" y="8678"/>
                    <a:pt x="326" y="8678"/>
                  </a:cubicBezTo>
                  <a:cubicBezTo>
                    <a:pt x="420" y="8678"/>
                    <a:pt x="513" y="8632"/>
                    <a:pt x="570" y="8549"/>
                  </a:cubicBezTo>
                  <a:lnTo>
                    <a:pt x="5894" y="444"/>
                  </a:lnTo>
                  <a:cubicBezTo>
                    <a:pt x="5984" y="314"/>
                    <a:pt x="5943" y="135"/>
                    <a:pt x="5813" y="46"/>
                  </a:cubicBezTo>
                  <a:cubicBezTo>
                    <a:pt x="5765" y="15"/>
                    <a:pt x="5711" y="1"/>
                    <a:pt x="565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2"/>
            <p:cNvSpPr/>
            <p:nvPr/>
          </p:nvSpPr>
          <p:spPr>
            <a:xfrm>
              <a:off x="6214475" y="2504975"/>
              <a:ext cx="132950" cy="193475"/>
            </a:xfrm>
            <a:custGeom>
              <a:rect b="b" l="l" r="r" t="t"/>
              <a:pathLst>
                <a:path extrusionOk="0" h="7739" w="5318">
                  <a:moveTo>
                    <a:pt x="4983" y="1"/>
                  </a:moveTo>
                  <a:cubicBezTo>
                    <a:pt x="4940" y="1"/>
                    <a:pt x="4898" y="11"/>
                    <a:pt x="4862" y="33"/>
                  </a:cubicBezTo>
                  <a:cubicBezTo>
                    <a:pt x="4813" y="49"/>
                    <a:pt x="4772" y="90"/>
                    <a:pt x="4740" y="131"/>
                  </a:cubicBezTo>
                  <a:lnTo>
                    <a:pt x="90" y="7293"/>
                  </a:lnTo>
                  <a:cubicBezTo>
                    <a:pt x="0" y="7423"/>
                    <a:pt x="41" y="7602"/>
                    <a:pt x="179" y="7691"/>
                  </a:cubicBezTo>
                  <a:cubicBezTo>
                    <a:pt x="226" y="7723"/>
                    <a:pt x="279" y="7738"/>
                    <a:pt x="332" y="7738"/>
                  </a:cubicBezTo>
                  <a:cubicBezTo>
                    <a:pt x="427" y="7738"/>
                    <a:pt x="520" y="7690"/>
                    <a:pt x="578" y="7602"/>
                  </a:cubicBezTo>
                  <a:lnTo>
                    <a:pt x="5228" y="448"/>
                  </a:lnTo>
                  <a:cubicBezTo>
                    <a:pt x="5317" y="309"/>
                    <a:pt x="5276" y="131"/>
                    <a:pt x="5138" y="49"/>
                  </a:cubicBezTo>
                  <a:cubicBezTo>
                    <a:pt x="5093" y="18"/>
                    <a:pt x="5038" y="1"/>
                    <a:pt x="4983"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2"/>
            <p:cNvSpPr/>
            <p:nvPr/>
          </p:nvSpPr>
          <p:spPr>
            <a:xfrm>
              <a:off x="6189475" y="2497775"/>
              <a:ext cx="112425" cy="156850"/>
            </a:xfrm>
            <a:custGeom>
              <a:rect b="b" l="l" r="r" t="t"/>
              <a:pathLst>
                <a:path extrusionOk="0" h="6274" w="4497">
                  <a:moveTo>
                    <a:pt x="4166" y="0"/>
                  </a:moveTo>
                  <a:cubicBezTo>
                    <a:pt x="4123" y="0"/>
                    <a:pt x="4080" y="10"/>
                    <a:pt x="4041" y="28"/>
                  </a:cubicBezTo>
                  <a:cubicBezTo>
                    <a:pt x="3992" y="53"/>
                    <a:pt x="3951" y="85"/>
                    <a:pt x="3927" y="126"/>
                  </a:cubicBezTo>
                  <a:lnTo>
                    <a:pt x="90" y="5825"/>
                  </a:lnTo>
                  <a:cubicBezTo>
                    <a:pt x="1" y="5955"/>
                    <a:pt x="33" y="6134"/>
                    <a:pt x="163" y="6223"/>
                  </a:cubicBezTo>
                  <a:cubicBezTo>
                    <a:pt x="216" y="6257"/>
                    <a:pt x="274" y="6273"/>
                    <a:pt x="332" y="6273"/>
                  </a:cubicBezTo>
                  <a:cubicBezTo>
                    <a:pt x="425" y="6273"/>
                    <a:pt x="514" y="6230"/>
                    <a:pt x="570" y="6150"/>
                  </a:cubicBezTo>
                  <a:lnTo>
                    <a:pt x="4407" y="451"/>
                  </a:lnTo>
                  <a:cubicBezTo>
                    <a:pt x="4496" y="321"/>
                    <a:pt x="4455" y="142"/>
                    <a:pt x="4325" y="53"/>
                  </a:cubicBezTo>
                  <a:cubicBezTo>
                    <a:pt x="4275" y="16"/>
                    <a:pt x="4220" y="0"/>
                    <a:pt x="416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2"/>
            <p:cNvSpPr/>
            <p:nvPr/>
          </p:nvSpPr>
          <p:spPr>
            <a:xfrm>
              <a:off x="6170375" y="2499775"/>
              <a:ext cx="70950" cy="96875"/>
            </a:xfrm>
            <a:custGeom>
              <a:rect b="b" l="l" r="r" t="t"/>
              <a:pathLst>
                <a:path extrusionOk="0" h="3875" w="2838">
                  <a:moveTo>
                    <a:pt x="2516" y="1"/>
                  </a:moveTo>
                  <a:cubicBezTo>
                    <a:pt x="2469" y="1"/>
                    <a:pt x="2423" y="11"/>
                    <a:pt x="2382" y="30"/>
                  </a:cubicBezTo>
                  <a:cubicBezTo>
                    <a:pt x="2342" y="54"/>
                    <a:pt x="2301" y="87"/>
                    <a:pt x="2268" y="127"/>
                  </a:cubicBezTo>
                  <a:lnTo>
                    <a:pt x="82" y="3428"/>
                  </a:lnTo>
                  <a:cubicBezTo>
                    <a:pt x="0" y="3558"/>
                    <a:pt x="33" y="3737"/>
                    <a:pt x="163" y="3826"/>
                  </a:cubicBezTo>
                  <a:cubicBezTo>
                    <a:pt x="213" y="3859"/>
                    <a:pt x="269" y="3874"/>
                    <a:pt x="324" y="3874"/>
                  </a:cubicBezTo>
                  <a:cubicBezTo>
                    <a:pt x="420" y="3874"/>
                    <a:pt x="513" y="3827"/>
                    <a:pt x="569" y="3745"/>
                  </a:cubicBezTo>
                  <a:lnTo>
                    <a:pt x="2756" y="452"/>
                  </a:lnTo>
                  <a:cubicBezTo>
                    <a:pt x="2838" y="314"/>
                    <a:pt x="2805" y="135"/>
                    <a:pt x="2675" y="46"/>
                  </a:cubicBezTo>
                  <a:cubicBezTo>
                    <a:pt x="2627" y="15"/>
                    <a:pt x="2571" y="1"/>
                    <a:pt x="251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2"/>
            <p:cNvSpPr/>
            <p:nvPr/>
          </p:nvSpPr>
          <p:spPr>
            <a:xfrm>
              <a:off x="6077900" y="2442075"/>
              <a:ext cx="71150" cy="97750"/>
            </a:xfrm>
            <a:custGeom>
              <a:rect b="b" l="l" r="r" t="t"/>
              <a:pathLst>
                <a:path extrusionOk="0" h="3910" w="2846">
                  <a:moveTo>
                    <a:pt x="2523" y="0"/>
                  </a:moveTo>
                  <a:cubicBezTo>
                    <a:pt x="2478" y="0"/>
                    <a:pt x="2432" y="10"/>
                    <a:pt x="2391" y="29"/>
                  </a:cubicBezTo>
                  <a:cubicBezTo>
                    <a:pt x="2350" y="53"/>
                    <a:pt x="2309" y="86"/>
                    <a:pt x="2277" y="126"/>
                  </a:cubicBezTo>
                  <a:lnTo>
                    <a:pt x="90" y="3460"/>
                  </a:lnTo>
                  <a:cubicBezTo>
                    <a:pt x="0" y="3598"/>
                    <a:pt x="41" y="3777"/>
                    <a:pt x="171" y="3866"/>
                  </a:cubicBezTo>
                  <a:cubicBezTo>
                    <a:pt x="221" y="3895"/>
                    <a:pt x="277" y="3910"/>
                    <a:pt x="331" y="3910"/>
                  </a:cubicBezTo>
                  <a:cubicBezTo>
                    <a:pt x="427" y="3910"/>
                    <a:pt x="521" y="3865"/>
                    <a:pt x="578" y="3777"/>
                  </a:cubicBezTo>
                  <a:lnTo>
                    <a:pt x="2764" y="443"/>
                  </a:lnTo>
                  <a:cubicBezTo>
                    <a:pt x="2846" y="313"/>
                    <a:pt x="2813" y="135"/>
                    <a:pt x="2675" y="45"/>
                  </a:cubicBezTo>
                  <a:cubicBezTo>
                    <a:pt x="2631" y="14"/>
                    <a:pt x="2577" y="0"/>
                    <a:pt x="25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2"/>
            <p:cNvSpPr/>
            <p:nvPr/>
          </p:nvSpPr>
          <p:spPr>
            <a:xfrm>
              <a:off x="6019375" y="2390450"/>
              <a:ext cx="113625" cy="157050"/>
            </a:xfrm>
            <a:custGeom>
              <a:rect b="b" l="l" r="r" t="t"/>
              <a:pathLst>
                <a:path extrusionOk="0" h="6282" w="4545">
                  <a:moveTo>
                    <a:pt x="4223" y="0"/>
                  </a:moveTo>
                  <a:cubicBezTo>
                    <a:pt x="4176" y="0"/>
                    <a:pt x="4130" y="10"/>
                    <a:pt x="4089" y="29"/>
                  </a:cubicBezTo>
                  <a:cubicBezTo>
                    <a:pt x="4049" y="45"/>
                    <a:pt x="4008" y="78"/>
                    <a:pt x="3984" y="127"/>
                  </a:cubicBezTo>
                  <a:lnTo>
                    <a:pt x="90" y="5825"/>
                  </a:lnTo>
                  <a:cubicBezTo>
                    <a:pt x="0" y="5964"/>
                    <a:pt x="33" y="6142"/>
                    <a:pt x="163" y="6232"/>
                  </a:cubicBezTo>
                  <a:cubicBezTo>
                    <a:pt x="212" y="6265"/>
                    <a:pt x="269" y="6282"/>
                    <a:pt x="325" y="6282"/>
                  </a:cubicBezTo>
                  <a:cubicBezTo>
                    <a:pt x="420" y="6282"/>
                    <a:pt x="513" y="6237"/>
                    <a:pt x="569" y="6150"/>
                  </a:cubicBezTo>
                  <a:lnTo>
                    <a:pt x="4455" y="452"/>
                  </a:lnTo>
                  <a:cubicBezTo>
                    <a:pt x="4545" y="322"/>
                    <a:pt x="4512" y="143"/>
                    <a:pt x="4382" y="45"/>
                  </a:cubicBezTo>
                  <a:cubicBezTo>
                    <a:pt x="4334" y="14"/>
                    <a:pt x="4278" y="0"/>
                    <a:pt x="4223"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2"/>
            <p:cNvSpPr/>
            <p:nvPr/>
          </p:nvSpPr>
          <p:spPr>
            <a:xfrm>
              <a:off x="5960225" y="2334750"/>
              <a:ext cx="149800" cy="215150"/>
            </a:xfrm>
            <a:custGeom>
              <a:rect b="b" l="l" r="r" t="t"/>
              <a:pathLst>
                <a:path extrusionOk="0" h="8606" w="5992">
                  <a:moveTo>
                    <a:pt x="5669" y="1"/>
                  </a:moveTo>
                  <a:cubicBezTo>
                    <a:pt x="5624" y="1"/>
                    <a:pt x="5578" y="11"/>
                    <a:pt x="5537" y="30"/>
                  </a:cubicBezTo>
                  <a:cubicBezTo>
                    <a:pt x="5496" y="54"/>
                    <a:pt x="5455" y="86"/>
                    <a:pt x="5423" y="127"/>
                  </a:cubicBezTo>
                  <a:lnTo>
                    <a:pt x="82" y="8159"/>
                  </a:lnTo>
                  <a:cubicBezTo>
                    <a:pt x="1" y="8289"/>
                    <a:pt x="33" y="8468"/>
                    <a:pt x="163" y="8557"/>
                  </a:cubicBezTo>
                  <a:cubicBezTo>
                    <a:pt x="214" y="8590"/>
                    <a:pt x="269" y="8605"/>
                    <a:pt x="324" y="8605"/>
                  </a:cubicBezTo>
                  <a:cubicBezTo>
                    <a:pt x="420" y="8605"/>
                    <a:pt x="513" y="8559"/>
                    <a:pt x="570" y="8476"/>
                  </a:cubicBezTo>
                  <a:lnTo>
                    <a:pt x="5903" y="444"/>
                  </a:lnTo>
                  <a:cubicBezTo>
                    <a:pt x="5992" y="314"/>
                    <a:pt x="5959" y="135"/>
                    <a:pt x="5821" y="46"/>
                  </a:cubicBezTo>
                  <a:cubicBezTo>
                    <a:pt x="5777" y="15"/>
                    <a:pt x="5724" y="1"/>
                    <a:pt x="5669"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2"/>
            <p:cNvSpPr/>
            <p:nvPr/>
          </p:nvSpPr>
          <p:spPr>
            <a:xfrm>
              <a:off x="5911050" y="2294100"/>
              <a:ext cx="171550" cy="251325"/>
            </a:xfrm>
            <a:custGeom>
              <a:rect b="b" l="l" r="r" t="t"/>
              <a:pathLst>
                <a:path extrusionOk="0" h="10053" w="6862">
                  <a:moveTo>
                    <a:pt x="6536" y="1"/>
                  </a:moveTo>
                  <a:cubicBezTo>
                    <a:pt x="6492" y="1"/>
                    <a:pt x="6447" y="11"/>
                    <a:pt x="6406" y="30"/>
                  </a:cubicBezTo>
                  <a:cubicBezTo>
                    <a:pt x="6357" y="54"/>
                    <a:pt x="6317" y="87"/>
                    <a:pt x="6292" y="135"/>
                  </a:cubicBezTo>
                  <a:lnTo>
                    <a:pt x="82" y="9606"/>
                  </a:lnTo>
                  <a:cubicBezTo>
                    <a:pt x="0" y="9736"/>
                    <a:pt x="33" y="9915"/>
                    <a:pt x="171" y="10004"/>
                  </a:cubicBezTo>
                  <a:cubicBezTo>
                    <a:pt x="218" y="10037"/>
                    <a:pt x="272" y="10052"/>
                    <a:pt x="326" y="10052"/>
                  </a:cubicBezTo>
                  <a:cubicBezTo>
                    <a:pt x="420" y="10052"/>
                    <a:pt x="512" y="10006"/>
                    <a:pt x="569" y="9923"/>
                  </a:cubicBezTo>
                  <a:lnTo>
                    <a:pt x="6772" y="452"/>
                  </a:lnTo>
                  <a:cubicBezTo>
                    <a:pt x="6861" y="314"/>
                    <a:pt x="6821" y="135"/>
                    <a:pt x="6691" y="46"/>
                  </a:cubicBezTo>
                  <a:cubicBezTo>
                    <a:pt x="6642" y="15"/>
                    <a:pt x="6589" y="1"/>
                    <a:pt x="653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2"/>
            <p:cNvSpPr/>
            <p:nvPr/>
          </p:nvSpPr>
          <p:spPr>
            <a:xfrm>
              <a:off x="5859625" y="2255000"/>
              <a:ext cx="185175" cy="276200"/>
            </a:xfrm>
            <a:custGeom>
              <a:rect b="b" l="l" r="r" t="t"/>
              <a:pathLst>
                <a:path extrusionOk="0" h="11048" w="7407">
                  <a:moveTo>
                    <a:pt x="7077" y="1"/>
                  </a:moveTo>
                  <a:cubicBezTo>
                    <a:pt x="7033" y="1"/>
                    <a:pt x="6991" y="11"/>
                    <a:pt x="6951" y="33"/>
                  </a:cubicBezTo>
                  <a:cubicBezTo>
                    <a:pt x="6902" y="49"/>
                    <a:pt x="6862" y="90"/>
                    <a:pt x="6837" y="130"/>
                  </a:cubicBezTo>
                  <a:lnTo>
                    <a:pt x="82" y="10601"/>
                  </a:lnTo>
                  <a:cubicBezTo>
                    <a:pt x="0" y="10739"/>
                    <a:pt x="33" y="10918"/>
                    <a:pt x="171" y="10999"/>
                  </a:cubicBezTo>
                  <a:cubicBezTo>
                    <a:pt x="219" y="11032"/>
                    <a:pt x="272" y="11047"/>
                    <a:pt x="326" y="11047"/>
                  </a:cubicBezTo>
                  <a:cubicBezTo>
                    <a:pt x="420" y="11047"/>
                    <a:pt x="513" y="11001"/>
                    <a:pt x="570" y="10918"/>
                  </a:cubicBezTo>
                  <a:lnTo>
                    <a:pt x="7317" y="447"/>
                  </a:lnTo>
                  <a:cubicBezTo>
                    <a:pt x="7406" y="309"/>
                    <a:pt x="7366" y="130"/>
                    <a:pt x="7236" y="49"/>
                  </a:cubicBezTo>
                  <a:cubicBezTo>
                    <a:pt x="7186" y="17"/>
                    <a:pt x="7131" y="1"/>
                    <a:pt x="707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2"/>
            <p:cNvSpPr/>
            <p:nvPr/>
          </p:nvSpPr>
          <p:spPr>
            <a:xfrm>
              <a:off x="5794800" y="2488100"/>
              <a:ext cx="987950" cy="604775"/>
            </a:xfrm>
            <a:custGeom>
              <a:rect b="b" l="l" r="r" t="t"/>
              <a:pathLst>
                <a:path extrusionOk="0" h="24191" w="39518">
                  <a:moveTo>
                    <a:pt x="327" y="1"/>
                  </a:moveTo>
                  <a:cubicBezTo>
                    <a:pt x="283" y="1"/>
                    <a:pt x="241" y="11"/>
                    <a:pt x="203" y="33"/>
                  </a:cubicBezTo>
                  <a:cubicBezTo>
                    <a:pt x="155" y="50"/>
                    <a:pt x="114" y="90"/>
                    <a:pt x="81" y="139"/>
                  </a:cubicBezTo>
                  <a:cubicBezTo>
                    <a:pt x="0" y="277"/>
                    <a:pt x="41" y="456"/>
                    <a:pt x="179" y="537"/>
                  </a:cubicBezTo>
                  <a:cubicBezTo>
                    <a:pt x="2763" y="2107"/>
                    <a:pt x="5113" y="2612"/>
                    <a:pt x="7330" y="2612"/>
                  </a:cubicBezTo>
                  <a:cubicBezTo>
                    <a:pt x="9361" y="2612"/>
                    <a:pt x="11281" y="2189"/>
                    <a:pt x="13170" y="1773"/>
                  </a:cubicBezTo>
                  <a:cubicBezTo>
                    <a:pt x="15093" y="1349"/>
                    <a:pt x="16963" y="937"/>
                    <a:pt x="18911" y="937"/>
                  </a:cubicBezTo>
                  <a:cubicBezTo>
                    <a:pt x="21038" y="937"/>
                    <a:pt x="23259" y="1429"/>
                    <a:pt x="25746" y="2935"/>
                  </a:cubicBezTo>
                  <a:cubicBezTo>
                    <a:pt x="30494" y="5830"/>
                    <a:pt x="31355" y="9488"/>
                    <a:pt x="32258" y="13366"/>
                  </a:cubicBezTo>
                  <a:cubicBezTo>
                    <a:pt x="33152" y="17186"/>
                    <a:pt x="34071" y="21129"/>
                    <a:pt x="39038" y="24145"/>
                  </a:cubicBezTo>
                  <a:cubicBezTo>
                    <a:pt x="39083" y="24176"/>
                    <a:pt x="39133" y="24190"/>
                    <a:pt x="39184" y="24190"/>
                  </a:cubicBezTo>
                  <a:cubicBezTo>
                    <a:pt x="39279" y="24190"/>
                    <a:pt x="39375" y="24138"/>
                    <a:pt x="39428" y="24048"/>
                  </a:cubicBezTo>
                  <a:cubicBezTo>
                    <a:pt x="39517" y="23918"/>
                    <a:pt x="39469" y="23739"/>
                    <a:pt x="39330" y="23657"/>
                  </a:cubicBezTo>
                  <a:cubicBezTo>
                    <a:pt x="34583" y="20763"/>
                    <a:pt x="33729" y="17105"/>
                    <a:pt x="32819" y="13227"/>
                  </a:cubicBezTo>
                  <a:cubicBezTo>
                    <a:pt x="31925" y="9407"/>
                    <a:pt x="31006" y="5456"/>
                    <a:pt x="26047" y="2448"/>
                  </a:cubicBezTo>
                  <a:cubicBezTo>
                    <a:pt x="23459" y="874"/>
                    <a:pt x="21108" y="367"/>
                    <a:pt x="18890" y="367"/>
                  </a:cubicBezTo>
                  <a:cubicBezTo>
                    <a:pt x="16858" y="367"/>
                    <a:pt x="14937" y="792"/>
                    <a:pt x="13048" y="1212"/>
                  </a:cubicBezTo>
                  <a:cubicBezTo>
                    <a:pt x="11130" y="1635"/>
                    <a:pt x="9263" y="2047"/>
                    <a:pt x="7317" y="2047"/>
                  </a:cubicBezTo>
                  <a:cubicBezTo>
                    <a:pt x="5188" y="2047"/>
                    <a:pt x="2965" y="1554"/>
                    <a:pt x="480" y="41"/>
                  </a:cubicBezTo>
                  <a:cubicBezTo>
                    <a:pt x="431" y="15"/>
                    <a:pt x="378" y="1"/>
                    <a:pt x="327"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2"/>
            <p:cNvSpPr/>
            <p:nvPr/>
          </p:nvSpPr>
          <p:spPr>
            <a:xfrm>
              <a:off x="5986250" y="2218800"/>
              <a:ext cx="957250" cy="652275"/>
            </a:xfrm>
            <a:custGeom>
              <a:rect b="b" l="l" r="r" t="t"/>
              <a:pathLst>
                <a:path extrusionOk="0" h="26091" w="38290">
                  <a:moveTo>
                    <a:pt x="316" y="0"/>
                  </a:moveTo>
                  <a:cubicBezTo>
                    <a:pt x="274" y="0"/>
                    <a:pt x="232" y="9"/>
                    <a:pt x="195" y="26"/>
                  </a:cubicBezTo>
                  <a:cubicBezTo>
                    <a:pt x="155" y="50"/>
                    <a:pt x="114" y="83"/>
                    <a:pt x="90" y="123"/>
                  </a:cubicBezTo>
                  <a:cubicBezTo>
                    <a:pt x="0" y="261"/>
                    <a:pt x="33" y="440"/>
                    <a:pt x="163" y="530"/>
                  </a:cubicBezTo>
                  <a:cubicBezTo>
                    <a:pt x="4772" y="3651"/>
                    <a:pt x="5585" y="7448"/>
                    <a:pt x="6455" y="11472"/>
                  </a:cubicBezTo>
                  <a:cubicBezTo>
                    <a:pt x="7300" y="15431"/>
                    <a:pt x="8178" y="19520"/>
                    <a:pt x="12983" y="22780"/>
                  </a:cubicBezTo>
                  <a:cubicBezTo>
                    <a:pt x="15661" y="24592"/>
                    <a:pt x="18081" y="25145"/>
                    <a:pt x="20365" y="25145"/>
                  </a:cubicBezTo>
                  <a:cubicBezTo>
                    <a:pt x="22178" y="25145"/>
                    <a:pt x="23906" y="24796"/>
                    <a:pt x="25608" y="24455"/>
                  </a:cubicBezTo>
                  <a:cubicBezTo>
                    <a:pt x="27338" y="24105"/>
                    <a:pt x="29025" y="23763"/>
                    <a:pt x="30768" y="23763"/>
                  </a:cubicBezTo>
                  <a:cubicBezTo>
                    <a:pt x="32957" y="23763"/>
                    <a:pt x="35236" y="24302"/>
                    <a:pt x="37802" y="26040"/>
                  </a:cubicBezTo>
                  <a:cubicBezTo>
                    <a:pt x="37852" y="26074"/>
                    <a:pt x="37908" y="26090"/>
                    <a:pt x="37964" y="26090"/>
                  </a:cubicBezTo>
                  <a:cubicBezTo>
                    <a:pt x="38055" y="26090"/>
                    <a:pt x="38145" y="26047"/>
                    <a:pt x="38200" y="25967"/>
                  </a:cubicBezTo>
                  <a:cubicBezTo>
                    <a:pt x="38290" y="25828"/>
                    <a:pt x="38257" y="25650"/>
                    <a:pt x="38119" y="25560"/>
                  </a:cubicBezTo>
                  <a:cubicBezTo>
                    <a:pt x="35441" y="23748"/>
                    <a:pt x="33021" y="23196"/>
                    <a:pt x="30737" y="23196"/>
                  </a:cubicBezTo>
                  <a:cubicBezTo>
                    <a:pt x="28923" y="23196"/>
                    <a:pt x="27196" y="23544"/>
                    <a:pt x="25494" y="23886"/>
                  </a:cubicBezTo>
                  <a:cubicBezTo>
                    <a:pt x="23764" y="24235"/>
                    <a:pt x="22077" y="24577"/>
                    <a:pt x="20335" y="24577"/>
                  </a:cubicBezTo>
                  <a:cubicBezTo>
                    <a:pt x="18146" y="24577"/>
                    <a:pt x="15869" y="24038"/>
                    <a:pt x="13308" y="22300"/>
                  </a:cubicBezTo>
                  <a:cubicBezTo>
                    <a:pt x="8699" y="19179"/>
                    <a:pt x="7878" y="15374"/>
                    <a:pt x="7016" y="11350"/>
                  </a:cubicBezTo>
                  <a:cubicBezTo>
                    <a:pt x="6170" y="7399"/>
                    <a:pt x="5284" y="3302"/>
                    <a:pt x="488" y="50"/>
                  </a:cubicBezTo>
                  <a:cubicBezTo>
                    <a:pt x="436" y="17"/>
                    <a:pt x="375" y="0"/>
                    <a:pt x="316"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4" name="Google Shape;894;p32"/>
          <p:cNvGrpSpPr/>
          <p:nvPr/>
        </p:nvGrpSpPr>
        <p:grpSpPr>
          <a:xfrm>
            <a:off x="2175784" y="4696841"/>
            <a:ext cx="704185" cy="184398"/>
            <a:chOff x="1365250" y="1915800"/>
            <a:chExt cx="232750" cy="60950"/>
          </a:xfrm>
        </p:grpSpPr>
        <p:sp>
          <p:nvSpPr>
            <p:cNvPr id="895" name="Google Shape;895;p32"/>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2"/>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2"/>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2"/>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2"/>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2"/>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901" name="Shape 901"/>
        <p:cNvGrpSpPr/>
        <p:nvPr/>
      </p:nvGrpSpPr>
      <p:grpSpPr>
        <a:xfrm>
          <a:off x="0" y="0"/>
          <a:ext cx="0" cy="0"/>
          <a:chOff x="0" y="0"/>
          <a:chExt cx="0" cy="0"/>
        </a:xfrm>
      </p:grpSpPr>
      <p:sp>
        <p:nvSpPr>
          <p:cNvPr id="902" name="Google Shape;902;p33"/>
          <p:cNvSpPr/>
          <p:nvPr/>
        </p:nvSpPr>
        <p:spPr>
          <a:xfrm>
            <a:off x="1224613" y="1419350"/>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3" name="Google Shape;903;p33"/>
          <p:cNvGrpSpPr/>
          <p:nvPr/>
        </p:nvGrpSpPr>
        <p:grpSpPr>
          <a:xfrm>
            <a:off x="-461712" y="-548400"/>
            <a:ext cx="2349881" cy="2062278"/>
            <a:chOff x="6057275" y="-929775"/>
            <a:chExt cx="2349881" cy="2062278"/>
          </a:xfrm>
        </p:grpSpPr>
        <p:sp>
          <p:nvSpPr>
            <p:cNvPr id="904" name="Google Shape;904;p33"/>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3"/>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3"/>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7" name="Google Shape;907;p33"/>
          <p:cNvGrpSpPr/>
          <p:nvPr/>
        </p:nvGrpSpPr>
        <p:grpSpPr>
          <a:xfrm>
            <a:off x="261538" y="4158700"/>
            <a:ext cx="796100" cy="633050"/>
            <a:chOff x="5898025" y="1440475"/>
            <a:chExt cx="796100" cy="633050"/>
          </a:xfrm>
        </p:grpSpPr>
        <p:sp>
          <p:nvSpPr>
            <p:cNvPr id="908" name="Google Shape;908;p33"/>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3"/>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3"/>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3"/>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3"/>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3"/>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3"/>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 name="Google Shape;915;p33"/>
          <p:cNvGrpSpPr/>
          <p:nvPr/>
        </p:nvGrpSpPr>
        <p:grpSpPr>
          <a:xfrm>
            <a:off x="8037950" y="-171012"/>
            <a:ext cx="1818629" cy="1818629"/>
            <a:chOff x="-637600" y="4204225"/>
            <a:chExt cx="1818629" cy="1818629"/>
          </a:xfrm>
        </p:grpSpPr>
        <p:sp>
          <p:nvSpPr>
            <p:cNvPr id="916" name="Google Shape;916;p33"/>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3"/>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8" name="Google Shape;918;p33"/>
          <p:cNvSpPr/>
          <p:nvPr/>
        </p:nvSpPr>
        <p:spPr>
          <a:xfrm>
            <a:off x="1224625" y="47917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9" name="Google Shape;919;p33"/>
          <p:cNvGrpSpPr/>
          <p:nvPr/>
        </p:nvGrpSpPr>
        <p:grpSpPr>
          <a:xfrm>
            <a:off x="7894759" y="4673191"/>
            <a:ext cx="704185" cy="184398"/>
            <a:chOff x="1365250" y="1915800"/>
            <a:chExt cx="232750" cy="60950"/>
          </a:xfrm>
        </p:grpSpPr>
        <p:sp>
          <p:nvSpPr>
            <p:cNvPr id="920" name="Google Shape;920;p33"/>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3"/>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3"/>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3"/>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3"/>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3"/>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6" name="Google Shape;926;p33"/>
          <p:cNvSpPr/>
          <p:nvPr/>
        </p:nvSpPr>
        <p:spPr>
          <a:xfrm>
            <a:off x="8681913" y="42471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5"/>
          <p:cNvSpPr txBox="1"/>
          <p:nvPr>
            <p:ph idx="1" type="subTitle"/>
          </p:nvPr>
        </p:nvSpPr>
        <p:spPr>
          <a:xfrm>
            <a:off x="889575" y="1690450"/>
            <a:ext cx="3477600" cy="1869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104" name="Google Shape;104;p5"/>
          <p:cNvSpPr txBox="1"/>
          <p:nvPr>
            <p:ph idx="2" type="subTitle"/>
          </p:nvPr>
        </p:nvSpPr>
        <p:spPr>
          <a:xfrm>
            <a:off x="4776825" y="1690450"/>
            <a:ext cx="3477600" cy="1869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vl1pPr>
            <a:lvl2pPr lvl="1" rtl="0">
              <a:lnSpc>
                <a:spcPct val="115000"/>
              </a:lnSpc>
              <a:spcBef>
                <a:spcPts val="0"/>
              </a:spcBef>
              <a:spcAft>
                <a:spcPts val="0"/>
              </a:spcAft>
              <a:buNone/>
              <a:defRPr sz="1400"/>
            </a:lvl2pPr>
            <a:lvl3pPr lvl="2" rtl="0">
              <a:lnSpc>
                <a:spcPct val="115000"/>
              </a:lnSpc>
              <a:spcBef>
                <a:spcPts val="0"/>
              </a:spcBef>
              <a:spcAft>
                <a:spcPts val="0"/>
              </a:spcAft>
              <a:buNone/>
              <a:defRPr sz="1400"/>
            </a:lvl3pPr>
            <a:lvl4pPr lvl="3" rtl="0">
              <a:lnSpc>
                <a:spcPct val="115000"/>
              </a:lnSpc>
              <a:spcBef>
                <a:spcPts val="0"/>
              </a:spcBef>
              <a:spcAft>
                <a:spcPts val="0"/>
              </a:spcAft>
              <a:buNone/>
              <a:defRPr sz="1400"/>
            </a:lvl4pPr>
            <a:lvl5pPr lvl="4" rtl="0">
              <a:lnSpc>
                <a:spcPct val="115000"/>
              </a:lnSpc>
              <a:spcBef>
                <a:spcPts val="0"/>
              </a:spcBef>
              <a:spcAft>
                <a:spcPts val="0"/>
              </a:spcAft>
              <a:buNone/>
              <a:defRPr sz="1400"/>
            </a:lvl5pPr>
            <a:lvl6pPr lvl="5" rtl="0">
              <a:lnSpc>
                <a:spcPct val="115000"/>
              </a:lnSpc>
              <a:spcBef>
                <a:spcPts val="0"/>
              </a:spcBef>
              <a:spcAft>
                <a:spcPts val="0"/>
              </a:spcAft>
              <a:buNone/>
              <a:defRPr sz="1400"/>
            </a:lvl6pPr>
            <a:lvl7pPr lvl="6" rtl="0">
              <a:lnSpc>
                <a:spcPct val="115000"/>
              </a:lnSpc>
              <a:spcBef>
                <a:spcPts val="0"/>
              </a:spcBef>
              <a:spcAft>
                <a:spcPts val="0"/>
              </a:spcAft>
              <a:buNone/>
              <a:defRPr sz="1400"/>
            </a:lvl7pPr>
            <a:lvl8pPr lvl="7" rtl="0">
              <a:lnSpc>
                <a:spcPct val="115000"/>
              </a:lnSpc>
              <a:spcBef>
                <a:spcPts val="0"/>
              </a:spcBef>
              <a:spcAft>
                <a:spcPts val="0"/>
              </a:spcAft>
              <a:buNone/>
              <a:defRPr sz="1400"/>
            </a:lvl8pPr>
            <a:lvl9pPr lvl="8" rtl="0">
              <a:lnSpc>
                <a:spcPct val="115000"/>
              </a:lnSpc>
              <a:spcBef>
                <a:spcPts val="0"/>
              </a:spcBef>
              <a:spcAft>
                <a:spcPts val="0"/>
              </a:spcAft>
              <a:buNone/>
              <a:defRPr sz="1400"/>
            </a:lvl9pPr>
          </a:lstStyle>
          <a:p/>
        </p:txBody>
      </p:sp>
      <p:sp>
        <p:nvSpPr>
          <p:cNvPr id="105" name="Google Shape;105;p5"/>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6" name="Google Shape;106;p5"/>
          <p:cNvGrpSpPr/>
          <p:nvPr/>
        </p:nvGrpSpPr>
        <p:grpSpPr>
          <a:xfrm>
            <a:off x="4367175" y="4275750"/>
            <a:ext cx="2349881" cy="2062278"/>
            <a:chOff x="6057275" y="-929775"/>
            <a:chExt cx="2349881" cy="2062278"/>
          </a:xfrm>
        </p:grpSpPr>
        <p:sp>
          <p:nvSpPr>
            <p:cNvPr id="107" name="Google Shape;107;p5"/>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5"/>
          <p:cNvGrpSpPr/>
          <p:nvPr/>
        </p:nvGrpSpPr>
        <p:grpSpPr>
          <a:xfrm>
            <a:off x="-799675" y="-474300"/>
            <a:ext cx="1818629" cy="1818629"/>
            <a:chOff x="-637600" y="4204225"/>
            <a:chExt cx="1818629" cy="1818629"/>
          </a:xfrm>
        </p:grpSpPr>
        <p:sp>
          <p:nvSpPr>
            <p:cNvPr id="111" name="Google Shape;111;p5"/>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5"/>
          <p:cNvSpPr/>
          <p:nvPr/>
        </p:nvSpPr>
        <p:spPr>
          <a:xfrm>
            <a:off x="4042163" y="43546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7498300" y="233450"/>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 name="Google Shape;115;p5"/>
          <p:cNvGrpSpPr/>
          <p:nvPr/>
        </p:nvGrpSpPr>
        <p:grpSpPr>
          <a:xfrm>
            <a:off x="465384" y="4516366"/>
            <a:ext cx="704185" cy="184398"/>
            <a:chOff x="1365250" y="1915800"/>
            <a:chExt cx="232750" cy="60950"/>
          </a:xfrm>
        </p:grpSpPr>
        <p:sp>
          <p:nvSpPr>
            <p:cNvPr id="116" name="Google Shape;116;p5"/>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5"/>
          <p:cNvGrpSpPr/>
          <p:nvPr/>
        </p:nvGrpSpPr>
        <p:grpSpPr>
          <a:xfrm>
            <a:off x="8063634" y="4354641"/>
            <a:ext cx="704185" cy="184398"/>
            <a:chOff x="1365250" y="1915800"/>
            <a:chExt cx="232750" cy="60950"/>
          </a:xfrm>
        </p:grpSpPr>
        <p:sp>
          <p:nvSpPr>
            <p:cNvPr id="123" name="Google Shape;123;p5"/>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5"/>
          <p:cNvGrpSpPr/>
          <p:nvPr/>
        </p:nvGrpSpPr>
        <p:grpSpPr>
          <a:xfrm>
            <a:off x="1373725" y="4354650"/>
            <a:ext cx="1053175" cy="1009100"/>
            <a:chOff x="773650" y="3990800"/>
            <a:chExt cx="1053175" cy="1009100"/>
          </a:xfrm>
        </p:grpSpPr>
        <p:sp>
          <p:nvSpPr>
            <p:cNvPr id="130" name="Google Shape;130;p5"/>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5"/>
          <p:cNvSpPr/>
          <p:nvPr/>
        </p:nvSpPr>
        <p:spPr>
          <a:xfrm>
            <a:off x="7858475" y="-474300"/>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6"/>
          <p:cNvSpPr txBox="1"/>
          <p:nvPr>
            <p:ph type="title"/>
          </p:nvPr>
        </p:nvSpPr>
        <p:spPr>
          <a:xfrm>
            <a:off x="713225" y="539500"/>
            <a:ext cx="7717500" cy="5571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36" name="Google Shape;136;p6"/>
          <p:cNvGrpSpPr/>
          <p:nvPr/>
        </p:nvGrpSpPr>
        <p:grpSpPr>
          <a:xfrm>
            <a:off x="6846875" y="-1150575"/>
            <a:ext cx="1818629" cy="1818629"/>
            <a:chOff x="-637600" y="4204225"/>
            <a:chExt cx="1818629" cy="1818629"/>
          </a:xfrm>
        </p:grpSpPr>
        <p:sp>
          <p:nvSpPr>
            <p:cNvPr id="137" name="Google Shape;137;p6"/>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 name="Google Shape;139;p6"/>
          <p:cNvGrpSpPr/>
          <p:nvPr/>
        </p:nvGrpSpPr>
        <p:grpSpPr>
          <a:xfrm>
            <a:off x="7923459" y="4754591"/>
            <a:ext cx="704185" cy="184398"/>
            <a:chOff x="1365250" y="1915800"/>
            <a:chExt cx="232750" cy="60950"/>
          </a:xfrm>
        </p:grpSpPr>
        <p:sp>
          <p:nvSpPr>
            <p:cNvPr id="140" name="Google Shape;140;p6"/>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 name="Google Shape;146;p6"/>
          <p:cNvGrpSpPr/>
          <p:nvPr/>
        </p:nvGrpSpPr>
        <p:grpSpPr>
          <a:xfrm>
            <a:off x="555038" y="128925"/>
            <a:ext cx="398301" cy="234701"/>
            <a:chOff x="218925" y="1040850"/>
            <a:chExt cx="398301" cy="234701"/>
          </a:xfrm>
        </p:grpSpPr>
        <p:sp>
          <p:nvSpPr>
            <p:cNvPr id="147" name="Google Shape;147;p6"/>
            <p:cNvSpPr/>
            <p:nvPr/>
          </p:nvSpPr>
          <p:spPr>
            <a:xfrm>
              <a:off x="278323" y="1118023"/>
              <a:ext cx="338904" cy="157529"/>
            </a:xfrm>
            <a:custGeom>
              <a:rect b="b" l="l" r="r" t="t"/>
              <a:pathLst>
                <a:path extrusionOk="0" fill="none" h="4307" w="9266">
                  <a:moveTo>
                    <a:pt x="1" y="4307"/>
                  </a:moveTo>
                  <a:lnTo>
                    <a:pt x="9265" y="0"/>
                  </a:lnTo>
                </a:path>
              </a:pathLst>
            </a:custGeom>
            <a:solidFill>
              <a:schemeClr val="lt2"/>
            </a:solid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218925" y="1040850"/>
              <a:ext cx="194067" cy="90194"/>
            </a:xfrm>
            <a:custGeom>
              <a:rect b="b" l="l" r="r" t="t"/>
              <a:pathLst>
                <a:path extrusionOk="0" fill="none" h="2466" w="5306">
                  <a:moveTo>
                    <a:pt x="1" y="2466"/>
                  </a:moveTo>
                  <a:lnTo>
                    <a:pt x="5306" y="1"/>
                  </a:lnTo>
                </a:path>
              </a:pathLst>
            </a:custGeom>
            <a:solidFill>
              <a:schemeClr val="lt2"/>
            </a:solid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6"/>
          <p:cNvSpPr/>
          <p:nvPr/>
        </p:nvSpPr>
        <p:spPr>
          <a:xfrm>
            <a:off x="8697575" y="42437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6536275" y="479592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197925" y="447300"/>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8820500" y="1025525"/>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153" name="Google Shape;153;p6"/>
          <p:cNvGrpSpPr/>
          <p:nvPr/>
        </p:nvGrpSpPr>
        <p:grpSpPr>
          <a:xfrm>
            <a:off x="-420750" y="4096150"/>
            <a:ext cx="2349881" cy="2062278"/>
            <a:chOff x="6057275" y="-929775"/>
            <a:chExt cx="2349881" cy="2062278"/>
          </a:xfrm>
        </p:grpSpPr>
        <p:sp>
          <p:nvSpPr>
            <p:cNvPr id="154" name="Google Shape;154;p6"/>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7" name="Shape 157"/>
        <p:cNvGrpSpPr/>
        <p:nvPr/>
      </p:nvGrpSpPr>
      <p:grpSpPr>
        <a:xfrm>
          <a:off x="0" y="0"/>
          <a:ext cx="0" cy="0"/>
          <a:chOff x="0" y="0"/>
          <a:chExt cx="0" cy="0"/>
        </a:xfrm>
      </p:grpSpPr>
      <p:sp>
        <p:nvSpPr>
          <p:cNvPr id="158" name="Google Shape;158;p7"/>
          <p:cNvSpPr txBox="1"/>
          <p:nvPr>
            <p:ph idx="1" type="subTitle"/>
          </p:nvPr>
        </p:nvSpPr>
        <p:spPr>
          <a:xfrm>
            <a:off x="4208275" y="2940650"/>
            <a:ext cx="3887700" cy="1208100"/>
          </a:xfrm>
          <a:prstGeom prst="rect">
            <a:avLst/>
          </a:prstGeom>
          <a:noFill/>
        </p:spPr>
        <p:txBody>
          <a:bodyPr anchorCtr="0" anchor="t" bIns="91425" lIns="91425" spcFirstLastPara="1" rIns="91425" wrap="square" tIns="91425">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p:txBody>
      </p:sp>
      <p:sp>
        <p:nvSpPr>
          <p:cNvPr id="159" name="Google Shape;159;p7"/>
          <p:cNvSpPr txBox="1"/>
          <p:nvPr>
            <p:ph type="title"/>
          </p:nvPr>
        </p:nvSpPr>
        <p:spPr>
          <a:xfrm>
            <a:off x="4208275" y="994750"/>
            <a:ext cx="3887700" cy="18396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500"/>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p:txBody>
      </p:sp>
      <p:sp>
        <p:nvSpPr>
          <p:cNvPr id="160" name="Google Shape;160;p7"/>
          <p:cNvSpPr/>
          <p:nvPr>
            <p:ph idx="2" type="pic"/>
          </p:nvPr>
        </p:nvSpPr>
        <p:spPr>
          <a:xfrm>
            <a:off x="713225" y="539500"/>
            <a:ext cx="3215400" cy="4069200"/>
          </a:xfrm>
          <a:prstGeom prst="rect">
            <a:avLst/>
          </a:prstGeom>
          <a:noFill/>
          <a:ln>
            <a:noFill/>
          </a:ln>
        </p:spPr>
      </p:sp>
      <p:grpSp>
        <p:nvGrpSpPr>
          <p:cNvPr id="161" name="Google Shape;161;p7"/>
          <p:cNvGrpSpPr/>
          <p:nvPr/>
        </p:nvGrpSpPr>
        <p:grpSpPr>
          <a:xfrm flipH="1" rot="10800000">
            <a:off x="7989075" y="-933250"/>
            <a:ext cx="2349881" cy="2062278"/>
            <a:chOff x="6057275" y="-929775"/>
            <a:chExt cx="2349881" cy="2062278"/>
          </a:xfrm>
        </p:grpSpPr>
        <p:sp>
          <p:nvSpPr>
            <p:cNvPr id="162" name="Google Shape;162;p7"/>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7"/>
          <p:cNvSpPr/>
          <p:nvPr/>
        </p:nvSpPr>
        <p:spPr>
          <a:xfrm>
            <a:off x="4645625" y="45495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
          <p:cNvSpPr/>
          <p:nvPr/>
        </p:nvSpPr>
        <p:spPr>
          <a:xfrm>
            <a:off x="7568900" y="302925"/>
            <a:ext cx="184398" cy="184398"/>
          </a:xfrm>
          <a:custGeom>
            <a:rect b="b" l="l" r="r" t="t"/>
            <a:pathLst>
              <a:path extrusionOk="0" h="2429" w="2429">
                <a:moveTo>
                  <a:pt x="1212" y="1"/>
                </a:moveTo>
                <a:cubicBezTo>
                  <a:pt x="542" y="1"/>
                  <a:pt x="0" y="546"/>
                  <a:pt x="0" y="1217"/>
                </a:cubicBezTo>
                <a:cubicBezTo>
                  <a:pt x="0" y="1887"/>
                  <a:pt x="542" y="2429"/>
                  <a:pt x="1212" y="2429"/>
                </a:cubicBezTo>
                <a:cubicBezTo>
                  <a:pt x="1883" y="2429"/>
                  <a:pt x="2428" y="1887"/>
                  <a:pt x="2428" y="1217"/>
                </a:cubicBezTo>
                <a:cubicBezTo>
                  <a:pt x="2428" y="546"/>
                  <a:pt x="1883" y="1"/>
                  <a:pt x="12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 name="Google Shape;167;p7"/>
          <p:cNvGrpSpPr/>
          <p:nvPr/>
        </p:nvGrpSpPr>
        <p:grpSpPr>
          <a:xfrm>
            <a:off x="8430775" y="4235475"/>
            <a:ext cx="1053175" cy="1009100"/>
            <a:chOff x="773650" y="3990800"/>
            <a:chExt cx="1053175" cy="1009100"/>
          </a:xfrm>
        </p:grpSpPr>
        <p:sp>
          <p:nvSpPr>
            <p:cNvPr id="168" name="Google Shape;168;p7"/>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7"/>
          <p:cNvSpPr/>
          <p:nvPr/>
        </p:nvSpPr>
        <p:spPr>
          <a:xfrm>
            <a:off x="3782475" y="486367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2" name="Shape 172"/>
        <p:cNvGrpSpPr/>
        <p:nvPr/>
      </p:nvGrpSpPr>
      <p:grpSpPr>
        <a:xfrm>
          <a:off x="0" y="0"/>
          <a:ext cx="0" cy="0"/>
          <a:chOff x="0" y="0"/>
          <a:chExt cx="0" cy="0"/>
        </a:xfrm>
      </p:grpSpPr>
      <p:sp>
        <p:nvSpPr>
          <p:cNvPr id="173" name="Google Shape;173;p8"/>
          <p:cNvSpPr txBox="1"/>
          <p:nvPr>
            <p:ph type="title"/>
          </p:nvPr>
        </p:nvSpPr>
        <p:spPr>
          <a:xfrm>
            <a:off x="2079650" y="1282950"/>
            <a:ext cx="4885800" cy="23331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74" name="Google Shape;174;p8"/>
          <p:cNvGrpSpPr/>
          <p:nvPr/>
        </p:nvGrpSpPr>
        <p:grpSpPr>
          <a:xfrm rot="10800000">
            <a:off x="-1299325" y="41100"/>
            <a:ext cx="2349881" cy="2062278"/>
            <a:chOff x="6057275" y="-929775"/>
            <a:chExt cx="2349881" cy="2062278"/>
          </a:xfrm>
        </p:grpSpPr>
        <p:sp>
          <p:nvSpPr>
            <p:cNvPr id="175" name="Google Shape;175;p8"/>
            <p:cNvSpPr/>
            <p:nvPr/>
          </p:nvSpPr>
          <p:spPr>
            <a:xfrm>
              <a:off x="6372904" y="-929775"/>
              <a:ext cx="1375122" cy="1591369"/>
            </a:xfrm>
            <a:custGeom>
              <a:rect b="b" l="l" r="r" t="t"/>
              <a:pathLst>
                <a:path extrusionOk="0" h="37097" w="32056">
                  <a:moveTo>
                    <a:pt x="9554" y="0"/>
                  </a:moveTo>
                  <a:cubicBezTo>
                    <a:pt x="8014" y="0"/>
                    <a:pt x="6455" y="425"/>
                    <a:pt x="5059" y="1314"/>
                  </a:cubicBezTo>
                  <a:cubicBezTo>
                    <a:pt x="1152" y="3799"/>
                    <a:pt x="0" y="8982"/>
                    <a:pt x="2485" y="12889"/>
                  </a:cubicBezTo>
                  <a:lnTo>
                    <a:pt x="15422" y="33212"/>
                  </a:lnTo>
                  <a:cubicBezTo>
                    <a:pt x="17022" y="35724"/>
                    <a:pt x="19734" y="37097"/>
                    <a:pt x="22505" y="37097"/>
                  </a:cubicBezTo>
                  <a:cubicBezTo>
                    <a:pt x="24045" y="37097"/>
                    <a:pt x="25602" y="36673"/>
                    <a:pt x="26998" y="35786"/>
                  </a:cubicBezTo>
                  <a:cubicBezTo>
                    <a:pt x="30904" y="33297"/>
                    <a:pt x="32056" y="28117"/>
                    <a:pt x="29571" y="24210"/>
                  </a:cubicBezTo>
                  <a:lnTo>
                    <a:pt x="16634" y="3884"/>
                  </a:lnTo>
                  <a:cubicBezTo>
                    <a:pt x="15035" y="1373"/>
                    <a:pt x="12324" y="0"/>
                    <a:pt x="955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6057275" y="-402498"/>
              <a:ext cx="1158190" cy="1535001"/>
            </a:xfrm>
            <a:custGeom>
              <a:rect b="b" l="l" r="r" t="t"/>
              <a:pathLst>
                <a:path extrusionOk="0" h="35783" w="26999">
                  <a:moveTo>
                    <a:pt x="4779" y="0"/>
                  </a:moveTo>
                  <a:cubicBezTo>
                    <a:pt x="4008" y="0"/>
                    <a:pt x="3228" y="213"/>
                    <a:pt x="2530" y="658"/>
                  </a:cubicBezTo>
                  <a:cubicBezTo>
                    <a:pt x="575" y="1898"/>
                    <a:pt x="1" y="4492"/>
                    <a:pt x="1245" y="6444"/>
                  </a:cubicBezTo>
                  <a:lnTo>
                    <a:pt x="18683" y="33841"/>
                  </a:lnTo>
                  <a:cubicBezTo>
                    <a:pt x="19483" y="35097"/>
                    <a:pt x="20837" y="35783"/>
                    <a:pt x="22221" y="35783"/>
                  </a:cubicBezTo>
                  <a:cubicBezTo>
                    <a:pt x="22992" y="35783"/>
                    <a:pt x="23771" y="35570"/>
                    <a:pt x="24469" y="35126"/>
                  </a:cubicBezTo>
                  <a:cubicBezTo>
                    <a:pt x="26424" y="33885"/>
                    <a:pt x="26998" y="31291"/>
                    <a:pt x="25758" y="29340"/>
                  </a:cubicBezTo>
                  <a:lnTo>
                    <a:pt x="8316" y="1943"/>
                  </a:lnTo>
                  <a:cubicBezTo>
                    <a:pt x="7519" y="686"/>
                    <a:pt x="6163" y="0"/>
                    <a:pt x="477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p:nvPr/>
          </p:nvSpPr>
          <p:spPr>
            <a:xfrm>
              <a:off x="7342397" y="-612131"/>
              <a:ext cx="1064759" cy="1510807"/>
            </a:xfrm>
            <a:custGeom>
              <a:rect b="b" l="l" r="r" t="t"/>
              <a:pathLst>
                <a:path extrusionOk="0" h="35219" w="24821">
                  <a:moveTo>
                    <a:pt x="2717" y="0"/>
                  </a:moveTo>
                  <a:cubicBezTo>
                    <a:pt x="2279" y="0"/>
                    <a:pt x="1836" y="121"/>
                    <a:pt x="1439" y="373"/>
                  </a:cubicBezTo>
                  <a:cubicBezTo>
                    <a:pt x="328" y="1080"/>
                    <a:pt x="1" y="2555"/>
                    <a:pt x="708" y="3666"/>
                  </a:cubicBezTo>
                  <a:lnTo>
                    <a:pt x="20085" y="34114"/>
                  </a:lnTo>
                  <a:cubicBezTo>
                    <a:pt x="20539" y="34828"/>
                    <a:pt x="21311" y="35218"/>
                    <a:pt x="22099" y="35218"/>
                  </a:cubicBezTo>
                  <a:cubicBezTo>
                    <a:pt x="22538" y="35218"/>
                    <a:pt x="22981" y="35098"/>
                    <a:pt x="23378" y="34845"/>
                  </a:cubicBezTo>
                  <a:cubicBezTo>
                    <a:pt x="24489" y="34138"/>
                    <a:pt x="24820" y="32663"/>
                    <a:pt x="24109" y="31552"/>
                  </a:cubicBezTo>
                  <a:lnTo>
                    <a:pt x="4732" y="1105"/>
                  </a:lnTo>
                  <a:cubicBezTo>
                    <a:pt x="4277" y="391"/>
                    <a:pt x="3506" y="0"/>
                    <a:pt x="2717"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8"/>
          <p:cNvGrpSpPr/>
          <p:nvPr/>
        </p:nvGrpSpPr>
        <p:grpSpPr>
          <a:xfrm>
            <a:off x="7156950" y="4359925"/>
            <a:ext cx="1818629" cy="1818629"/>
            <a:chOff x="-637600" y="4204225"/>
            <a:chExt cx="1818629" cy="1818629"/>
          </a:xfrm>
        </p:grpSpPr>
        <p:sp>
          <p:nvSpPr>
            <p:cNvPr id="179" name="Google Shape;179;p8"/>
            <p:cNvSpPr/>
            <p:nvPr/>
          </p:nvSpPr>
          <p:spPr>
            <a:xfrm>
              <a:off x="-637600" y="4204225"/>
              <a:ext cx="1818629" cy="1818629"/>
            </a:xfrm>
            <a:custGeom>
              <a:rect b="b" l="l" r="r" t="t"/>
              <a:pathLst>
                <a:path extrusionOk="0" h="33325" w="33325">
                  <a:moveTo>
                    <a:pt x="16662" y="1"/>
                  </a:moveTo>
                  <a:cubicBezTo>
                    <a:pt x="7462" y="1"/>
                    <a:pt x="0" y="7459"/>
                    <a:pt x="0" y="16663"/>
                  </a:cubicBezTo>
                  <a:cubicBezTo>
                    <a:pt x="0" y="25867"/>
                    <a:pt x="7462" y="33325"/>
                    <a:pt x="16662" y="33325"/>
                  </a:cubicBezTo>
                  <a:cubicBezTo>
                    <a:pt x="25866" y="33325"/>
                    <a:pt x="33324" y="25867"/>
                    <a:pt x="33324" y="16663"/>
                  </a:cubicBezTo>
                  <a:cubicBezTo>
                    <a:pt x="33324" y="7459"/>
                    <a:pt x="25866" y="1"/>
                    <a:pt x="166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212317" y="4604623"/>
              <a:ext cx="1026236" cy="1026236"/>
            </a:xfrm>
            <a:custGeom>
              <a:rect b="b" l="l" r="r" t="t"/>
              <a:pathLst>
                <a:path extrusionOk="0" h="18805" w="18805">
                  <a:moveTo>
                    <a:pt x="9403" y="922"/>
                  </a:moveTo>
                  <a:cubicBezTo>
                    <a:pt x="14077" y="922"/>
                    <a:pt x="17883" y="4728"/>
                    <a:pt x="17883" y="9403"/>
                  </a:cubicBezTo>
                  <a:cubicBezTo>
                    <a:pt x="17883" y="14077"/>
                    <a:pt x="14077" y="17879"/>
                    <a:pt x="9403" y="17879"/>
                  </a:cubicBezTo>
                  <a:cubicBezTo>
                    <a:pt x="4728" y="17879"/>
                    <a:pt x="926" y="14077"/>
                    <a:pt x="926" y="9403"/>
                  </a:cubicBezTo>
                  <a:cubicBezTo>
                    <a:pt x="926" y="4728"/>
                    <a:pt x="4728" y="922"/>
                    <a:pt x="9403" y="922"/>
                  </a:cubicBezTo>
                  <a:close/>
                  <a:moveTo>
                    <a:pt x="9403" y="1"/>
                  </a:moveTo>
                  <a:cubicBezTo>
                    <a:pt x="4219" y="1"/>
                    <a:pt x="1" y="4219"/>
                    <a:pt x="1" y="9403"/>
                  </a:cubicBezTo>
                  <a:cubicBezTo>
                    <a:pt x="1" y="14586"/>
                    <a:pt x="4219" y="18804"/>
                    <a:pt x="9403" y="18804"/>
                  </a:cubicBezTo>
                  <a:cubicBezTo>
                    <a:pt x="14586" y="18804"/>
                    <a:pt x="18804" y="14586"/>
                    <a:pt x="18804" y="9403"/>
                  </a:cubicBezTo>
                  <a:cubicBezTo>
                    <a:pt x="18804" y="4219"/>
                    <a:pt x="14586" y="1"/>
                    <a:pt x="94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 name="Google Shape;181;p8"/>
          <p:cNvGrpSpPr/>
          <p:nvPr/>
        </p:nvGrpSpPr>
        <p:grpSpPr>
          <a:xfrm>
            <a:off x="1550859" y="4390016"/>
            <a:ext cx="704185" cy="184398"/>
            <a:chOff x="1365250" y="1915800"/>
            <a:chExt cx="232750" cy="60950"/>
          </a:xfrm>
        </p:grpSpPr>
        <p:sp>
          <p:nvSpPr>
            <p:cNvPr id="182" name="Google Shape;182;p8"/>
            <p:cNvSpPr/>
            <p:nvPr/>
          </p:nvSpPr>
          <p:spPr>
            <a:xfrm>
              <a:off x="1450700" y="1915800"/>
              <a:ext cx="61850" cy="60950"/>
            </a:xfrm>
            <a:custGeom>
              <a:rect b="b" l="l" r="r" t="t"/>
              <a:pathLst>
                <a:path extrusionOk="0" h="2438" w="2474">
                  <a:moveTo>
                    <a:pt x="2107" y="0"/>
                  </a:moveTo>
                  <a:cubicBezTo>
                    <a:pt x="2014" y="0"/>
                    <a:pt x="1920" y="36"/>
                    <a:pt x="1847" y="109"/>
                  </a:cubicBezTo>
                  <a:lnTo>
                    <a:pt x="142" y="1814"/>
                  </a:lnTo>
                  <a:cubicBezTo>
                    <a:pt x="1" y="1956"/>
                    <a:pt x="1" y="2190"/>
                    <a:pt x="142" y="2331"/>
                  </a:cubicBezTo>
                  <a:cubicBezTo>
                    <a:pt x="213" y="2402"/>
                    <a:pt x="307" y="2437"/>
                    <a:pt x="401" y="2437"/>
                  </a:cubicBezTo>
                  <a:cubicBezTo>
                    <a:pt x="495" y="2437"/>
                    <a:pt x="589" y="2402"/>
                    <a:pt x="659" y="2331"/>
                  </a:cubicBezTo>
                  <a:lnTo>
                    <a:pt x="2364" y="626"/>
                  </a:lnTo>
                  <a:cubicBezTo>
                    <a:pt x="2437" y="554"/>
                    <a:pt x="2473" y="461"/>
                    <a:pt x="2473" y="368"/>
                  </a:cubicBezTo>
                  <a:cubicBezTo>
                    <a:pt x="2473" y="275"/>
                    <a:pt x="2437" y="178"/>
                    <a:pt x="2364" y="109"/>
                  </a:cubicBezTo>
                  <a:cubicBezTo>
                    <a:pt x="2294" y="36"/>
                    <a:pt x="2201" y="0"/>
                    <a:pt x="2107"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1450700" y="1915800"/>
              <a:ext cx="61850" cy="60950"/>
            </a:xfrm>
            <a:custGeom>
              <a:rect b="b" l="l" r="r" t="t"/>
              <a:pathLst>
                <a:path extrusionOk="0" h="2438" w="2474">
                  <a:moveTo>
                    <a:pt x="401" y="0"/>
                  </a:moveTo>
                  <a:cubicBezTo>
                    <a:pt x="307" y="0"/>
                    <a:pt x="213" y="36"/>
                    <a:pt x="142" y="109"/>
                  </a:cubicBezTo>
                  <a:cubicBezTo>
                    <a:pt x="1" y="251"/>
                    <a:pt x="1" y="481"/>
                    <a:pt x="142" y="626"/>
                  </a:cubicBezTo>
                  <a:lnTo>
                    <a:pt x="1847" y="2331"/>
                  </a:lnTo>
                  <a:cubicBezTo>
                    <a:pt x="1920" y="2402"/>
                    <a:pt x="2014" y="2437"/>
                    <a:pt x="2107" y="2437"/>
                  </a:cubicBezTo>
                  <a:cubicBezTo>
                    <a:pt x="2201" y="2437"/>
                    <a:pt x="2294" y="2402"/>
                    <a:pt x="2364" y="2331"/>
                  </a:cubicBezTo>
                  <a:cubicBezTo>
                    <a:pt x="2437" y="2259"/>
                    <a:pt x="2473" y="2166"/>
                    <a:pt x="2473" y="2073"/>
                  </a:cubicBezTo>
                  <a:cubicBezTo>
                    <a:pt x="2473" y="1980"/>
                    <a:pt x="2437" y="1887"/>
                    <a:pt x="2364" y="1814"/>
                  </a:cubicBezTo>
                  <a:lnTo>
                    <a:pt x="659" y="109"/>
                  </a:lnTo>
                  <a:cubicBezTo>
                    <a:pt x="589" y="36"/>
                    <a:pt x="495" y="0"/>
                    <a:pt x="40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p:nvPr/>
          </p:nvSpPr>
          <p:spPr>
            <a:xfrm>
              <a:off x="1365250" y="1915800"/>
              <a:ext cx="61850" cy="60950"/>
            </a:xfrm>
            <a:custGeom>
              <a:rect b="b" l="l" r="r" t="t"/>
              <a:pathLst>
                <a:path extrusionOk="0" h="2438" w="2474">
                  <a:moveTo>
                    <a:pt x="2108" y="0"/>
                  </a:moveTo>
                  <a:cubicBezTo>
                    <a:pt x="2015" y="0"/>
                    <a:pt x="1922" y="36"/>
                    <a:pt x="1851" y="109"/>
                  </a:cubicBezTo>
                  <a:lnTo>
                    <a:pt x="142" y="1814"/>
                  </a:lnTo>
                  <a:cubicBezTo>
                    <a:pt x="1" y="1956"/>
                    <a:pt x="1" y="2190"/>
                    <a:pt x="142" y="2331"/>
                  </a:cubicBezTo>
                  <a:cubicBezTo>
                    <a:pt x="215" y="2402"/>
                    <a:pt x="309" y="2437"/>
                    <a:pt x="402" y="2437"/>
                  </a:cubicBezTo>
                  <a:cubicBezTo>
                    <a:pt x="496" y="2437"/>
                    <a:pt x="589" y="2402"/>
                    <a:pt x="659" y="2331"/>
                  </a:cubicBezTo>
                  <a:lnTo>
                    <a:pt x="2368" y="626"/>
                  </a:lnTo>
                  <a:cubicBezTo>
                    <a:pt x="2437" y="554"/>
                    <a:pt x="2473" y="461"/>
                    <a:pt x="2473" y="368"/>
                  </a:cubicBezTo>
                  <a:cubicBezTo>
                    <a:pt x="2473" y="275"/>
                    <a:pt x="2437" y="178"/>
                    <a:pt x="2368" y="109"/>
                  </a:cubicBezTo>
                  <a:cubicBezTo>
                    <a:pt x="2296" y="36"/>
                    <a:pt x="2202" y="0"/>
                    <a:pt x="2108"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1365250" y="1915800"/>
              <a:ext cx="61850" cy="60950"/>
            </a:xfrm>
            <a:custGeom>
              <a:rect b="b" l="l" r="r" t="t"/>
              <a:pathLst>
                <a:path extrusionOk="0" h="2438" w="2474">
                  <a:moveTo>
                    <a:pt x="402" y="0"/>
                  </a:moveTo>
                  <a:cubicBezTo>
                    <a:pt x="309" y="0"/>
                    <a:pt x="215" y="36"/>
                    <a:pt x="142" y="109"/>
                  </a:cubicBezTo>
                  <a:cubicBezTo>
                    <a:pt x="1" y="251"/>
                    <a:pt x="1" y="481"/>
                    <a:pt x="142" y="626"/>
                  </a:cubicBezTo>
                  <a:lnTo>
                    <a:pt x="1851" y="2331"/>
                  </a:lnTo>
                  <a:cubicBezTo>
                    <a:pt x="1922" y="2402"/>
                    <a:pt x="2015" y="2437"/>
                    <a:pt x="2108" y="2437"/>
                  </a:cubicBezTo>
                  <a:cubicBezTo>
                    <a:pt x="2202" y="2437"/>
                    <a:pt x="2296" y="2402"/>
                    <a:pt x="2368" y="2331"/>
                  </a:cubicBezTo>
                  <a:cubicBezTo>
                    <a:pt x="2437" y="2259"/>
                    <a:pt x="2473" y="2166"/>
                    <a:pt x="2473" y="2073"/>
                  </a:cubicBezTo>
                  <a:cubicBezTo>
                    <a:pt x="2473" y="1980"/>
                    <a:pt x="2437" y="1887"/>
                    <a:pt x="2368" y="1814"/>
                  </a:cubicBezTo>
                  <a:lnTo>
                    <a:pt x="659" y="109"/>
                  </a:lnTo>
                  <a:cubicBezTo>
                    <a:pt x="589" y="36"/>
                    <a:pt x="496" y="0"/>
                    <a:pt x="402"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p:nvPr/>
          </p:nvSpPr>
          <p:spPr>
            <a:xfrm>
              <a:off x="1536050" y="1915800"/>
              <a:ext cx="61950" cy="60950"/>
            </a:xfrm>
            <a:custGeom>
              <a:rect b="b" l="l" r="r" t="t"/>
              <a:pathLst>
                <a:path extrusionOk="0" h="2438" w="2478">
                  <a:moveTo>
                    <a:pt x="2111" y="0"/>
                  </a:moveTo>
                  <a:cubicBezTo>
                    <a:pt x="2018" y="0"/>
                    <a:pt x="1924" y="36"/>
                    <a:pt x="1851" y="109"/>
                  </a:cubicBezTo>
                  <a:lnTo>
                    <a:pt x="146" y="1814"/>
                  </a:lnTo>
                  <a:cubicBezTo>
                    <a:pt x="1" y="1956"/>
                    <a:pt x="1" y="2190"/>
                    <a:pt x="146" y="2331"/>
                  </a:cubicBezTo>
                  <a:cubicBezTo>
                    <a:pt x="217" y="2402"/>
                    <a:pt x="311" y="2437"/>
                    <a:pt x="405" y="2437"/>
                  </a:cubicBezTo>
                  <a:cubicBezTo>
                    <a:pt x="499" y="2437"/>
                    <a:pt x="593" y="2402"/>
                    <a:pt x="663" y="2331"/>
                  </a:cubicBezTo>
                  <a:lnTo>
                    <a:pt x="2368" y="626"/>
                  </a:lnTo>
                  <a:cubicBezTo>
                    <a:pt x="2441" y="554"/>
                    <a:pt x="2478" y="461"/>
                    <a:pt x="2478" y="368"/>
                  </a:cubicBezTo>
                  <a:cubicBezTo>
                    <a:pt x="2478" y="275"/>
                    <a:pt x="2441" y="178"/>
                    <a:pt x="2368" y="109"/>
                  </a:cubicBezTo>
                  <a:cubicBezTo>
                    <a:pt x="2298" y="36"/>
                    <a:pt x="2205" y="0"/>
                    <a:pt x="211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1536050" y="1915800"/>
              <a:ext cx="61950" cy="60950"/>
            </a:xfrm>
            <a:custGeom>
              <a:rect b="b" l="l" r="r" t="t"/>
              <a:pathLst>
                <a:path extrusionOk="0" h="2438" w="2478">
                  <a:moveTo>
                    <a:pt x="405" y="0"/>
                  </a:moveTo>
                  <a:cubicBezTo>
                    <a:pt x="311" y="0"/>
                    <a:pt x="217" y="36"/>
                    <a:pt x="146" y="109"/>
                  </a:cubicBezTo>
                  <a:cubicBezTo>
                    <a:pt x="1" y="251"/>
                    <a:pt x="1" y="481"/>
                    <a:pt x="146" y="626"/>
                  </a:cubicBezTo>
                  <a:lnTo>
                    <a:pt x="1851" y="2331"/>
                  </a:lnTo>
                  <a:cubicBezTo>
                    <a:pt x="1924" y="2402"/>
                    <a:pt x="2018" y="2437"/>
                    <a:pt x="2111" y="2437"/>
                  </a:cubicBezTo>
                  <a:cubicBezTo>
                    <a:pt x="2205" y="2437"/>
                    <a:pt x="2298" y="2402"/>
                    <a:pt x="2368" y="2331"/>
                  </a:cubicBezTo>
                  <a:cubicBezTo>
                    <a:pt x="2441" y="2259"/>
                    <a:pt x="2478" y="2166"/>
                    <a:pt x="2478" y="2073"/>
                  </a:cubicBezTo>
                  <a:cubicBezTo>
                    <a:pt x="2478" y="1980"/>
                    <a:pt x="2441" y="1887"/>
                    <a:pt x="2368" y="1814"/>
                  </a:cubicBezTo>
                  <a:lnTo>
                    <a:pt x="663" y="109"/>
                  </a:lnTo>
                  <a:cubicBezTo>
                    <a:pt x="593" y="36"/>
                    <a:pt x="499" y="0"/>
                    <a:pt x="405"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8"/>
          <p:cNvSpPr/>
          <p:nvPr/>
        </p:nvSpPr>
        <p:spPr>
          <a:xfrm>
            <a:off x="8103750" y="3938375"/>
            <a:ext cx="654045" cy="65849"/>
          </a:xfrm>
          <a:custGeom>
            <a:rect b="b" l="l" r="r" t="t"/>
            <a:pathLst>
              <a:path extrusionOk="0" fill="none" h="518" w="5145">
                <a:moveTo>
                  <a:pt x="5144" y="518"/>
                </a:moveTo>
                <a:cubicBezTo>
                  <a:pt x="4631" y="518"/>
                  <a:pt x="4631" y="1"/>
                  <a:pt x="4118" y="1"/>
                </a:cubicBezTo>
                <a:cubicBezTo>
                  <a:pt x="3601" y="1"/>
                  <a:pt x="3601" y="518"/>
                  <a:pt x="3088" y="518"/>
                </a:cubicBezTo>
                <a:cubicBezTo>
                  <a:pt x="2575" y="518"/>
                  <a:pt x="2575" y="1"/>
                  <a:pt x="2057" y="1"/>
                </a:cubicBezTo>
                <a:cubicBezTo>
                  <a:pt x="1544" y="1"/>
                  <a:pt x="1544" y="518"/>
                  <a:pt x="1031" y="518"/>
                </a:cubicBezTo>
                <a:cubicBezTo>
                  <a:pt x="514" y="518"/>
                  <a:pt x="514" y="1"/>
                  <a:pt x="1" y="1"/>
                </a:cubicBez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 name="Google Shape;189;p8"/>
          <p:cNvGrpSpPr/>
          <p:nvPr/>
        </p:nvGrpSpPr>
        <p:grpSpPr>
          <a:xfrm>
            <a:off x="7833025" y="361700"/>
            <a:ext cx="796100" cy="633050"/>
            <a:chOff x="5898025" y="1440475"/>
            <a:chExt cx="796100" cy="633050"/>
          </a:xfrm>
        </p:grpSpPr>
        <p:sp>
          <p:nvSpPr>
            <p:cNvPr id="190" name="Google Shape;190;p8"/>
            <p:cNvSpPr/>
            <p:nvPr/>
          </p:nvSpPr>
          <p:spPr>
            <a:xfrm>
              <a:off x="5978325" y="1512050"/>
              <a:ext cx="224800" cy="168200"/>
            </a:xfrm>
            <a:custGeom>
              <a:rect b="b" l="l" r="r" t="t"/>
              <a:pathLst>
                <a:path extrusionOk="0" h="6728" w="8992">
                  <a:moveTo>
                    <a:pt x="1371" y="0"/>
                  </a:moveTo>
                  <a:cubicBezTo>
                    <a:pt x="989" y="0"/>
                    <a:pt x="613" y="181"/>
                    <a:pt x="382" y="517"/>
                  </a:cubicBezTo>
                  <a:cubicBezTo>
                    <a:pt x="0" y="1070"/>
                    <a:pt x="138" y="1818"/>
                    <a:pt x="691" y="2192"/>
                  </a:cubicBezTo>
                  <a:lnTo>
                    <a:pt x="6934" y="6517"/>
                  </a:lnTo>
                  <a:cubicBezTo>
                    <a:pt x="7146" y="6659"/>
                    <a:pt x="7386" y="6728"/>
                    <a:pt x="7622" y="6728"/>
                  </a:cubicBezTo>
                  <a:cubicBezTo>
                    <a:pt x="7913" y="6728"/>
                    <a:pt x="8198" y="6625"/>
                    <a:pt x="8422" y="6427"/>
                  </a:cubicBezTo>
                  <a:cubicBezTo>
                    <a:pt x="8495" y="6362"/>
                    <a:pt x="8560" y="6289"/>
                    <a:pt x="8609" y="6208"/>
                  </a:cubicBezTo>
                  <a:cubicBezTo>
                    <a:pt x="8991" y="5663"/>
                    <a:pt x="8853" y="4907"/>
                    <a:pt x="8308" y="4533"/>
                  </a:cubicBezTo>
                  <a:lnTo>
                    <a:pt x="2057" y="217"/>
                  </a:lnTo>
                  <a:cubicBezTo>
                    <a:pt x="1848" y="70"/>
                    <a:pt x="1608" y="0"/>
                    <a:pt x="1371"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p:nvPr/>
          </p:nvSpPr>
          <p:spPr>
            <a:xfrm>
              <a:off x="6128300" y="1799425"/>
              <a:ext cx="131525" cy="228875"/>
            </a:xfrm>
            <a:custGeom>
              <a:rect b="b" l="l" r="r" t="t"/>
              <a:pathLst>
                <a:path extrusionOk="0" h="9155" w="5261">
                  <a:moveTo>
                    <a:pt x="3895" y="0"/>
                  </a:moveTo>
                  <a:cubicBezTo>
                    <a:pt x="3409" y="0"/>
                    <a:pt x="2949" y="299"/>
                    <a:pt x="2773" y="778"/>
                  </a:cubicBezTo>
                  <a:lnTo>
                    <a:pt x="236" y="7525"/>
                  </a:lnTo>
                  <a:cubicBezTo>
                    <a:pt x="1" y="8151"/>
                    <a:pt x="318" y="8842"/>
                    <a:pt x="935" y="9078"/>
                  </a:cubicBezTo>
                  <a:cubicBezTo>
                    <a:pt x="1076" y="9130"/>
                    <a:pt x="1219" y="9154"/>
                    <a:pt x="1359" y="9154"/>
                  </a:cubicBezTo>
                  <a:cubicBezTo>
                    <a:pt x="1657" y="9154"/>
                    <a:pt x="1942" y="9044"/>
                    <a:pt x="2163" y="8850"/>
                  </a:cubicBezTo>
                  <a:cubicBezTo>
                    <a:pt x="2301" y="8728"/>
                    <a:pt x="2415" y="8566"/>
                    <a:pt x="2488" y="8370"/>
                  </a:cubicBezTo>
                  <a:lnTo>
                    <a:pt x="5025" y="1631"/>
                  </a:lnTo>
                  <a:cubicBezTo>
                    <a:pt x="5260" y="1005"/>
                    <a:pt x="4943" y="306"/>
                    <a:pt x="4317" y="78"/>
                  </a:cubicBezTo>
                  <a:cubicBezTo>
                    <a:pt x="4178" y="25"/>
                    <a:pt x="4036" y="0"/>
                    <a:pt x="38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6108800" y="1572675"/>
              <a:ext cx="343900" cy="308750"/>
            </a:xfrm>
            <a:custGeom>
              <a:rect b="b" l="l" r="r" t="t"/>
              <a:pathLst>
                <a:path extrusionOk="0" h="12350" w="13756">
                  <a:moveTo>
                    <a:pt x="6880" y="0"/>
                  </a:moveTo>
                  <a:cubicBezTo>
                    <a:pt x="5422" y="0"/>
                    <a:pt x="3958" y="513"/>
                    <a:pt x="2780" y="1556"/>
                  </a:cubicBezTo>
                  <a:cubicBezTo>
                    <a:pt x="228" y="3816"/>
                    <a:pt x="0" y="7718"/>
                    <a:pt x="2260" y="10270"/>
                  </a:cubicBezTo>
                  <a:cubicBezTo>
                    <a:pt x="3479" y="11647"/>
                    <a:pt x="5174" y="12349"/>
                    <a:pt x="6879" y="12349"/>
                  </a:cubicBezTo>
                  <a:cubicBezTo>
                    <a:pt x="8336" y="12349"/>
                    <a:pt x="9799" y="11836"/>
                    <a:pt x="10975" y="10791"/>
                  </a:cubicBezTo>
                  <a:cubicBezTo>
                    <a:pt x="13528" y="8531"/>
                    <a:pt x="13755" y="4628"/>
                    <a:pt x="11495" y="2076"/>
                  </a:cubicBezTo>
                  <a:cubicBezTo>
                    <a:pt x="10278" y="700"/>
                    <a:pt x="8583" y="0"/>
                    <a:pt x="6880"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a:off x="5898025" y="1440475"/>
              <a:ext cx="173400" cy="155625"/>
            </a:xfrm>
            <a:custGeom>
              <a:rect b="b" l="l" r="r" t="t"/>
              <a:pathLst>
                <a:path extrusionOk="0" h="6225" w="6936">
                  <a:moveTo>
                    <a:pt x="3466" y="0"/>
                  </a:moveTo>
                  <a:cubicBezTo>
                    <a:pt x="2732" y="0"/>
                    <a:pt x="1995" y="259"/>
                    <a:pt x="1399" y="787"/>
                  </a:cubicBezTo>
                  <a:cubicBezTo>
                    <a:pt x="115" y="1925"/>
                    <a:pt x="1" y="3893"/>
                    <a:pt x="1139" y="5177"/>
                  </a:cubicBezTo>
                  <a:cubicBezTo>
                    <a:pt x="1757" y="5870"/>
                    <a:pt x="2614" y="6224"/>
                    <a:pt x="3474" y="6224"/>
                  </a:cubicBezTo>
                  <a:cubicBezTo>
                    <a:pt x="4208" y="6224"/>
                    <a:pt x="4945" y="5965"/>
                    <a:pt x="5537" y="5437"/>
                  </a:cubicBezTo>
                  <a:cubicBezTo>
                    <a:pt x="6822" y="4299"/>
                    <a:pt x="6935" y="2332"/>
                    <a:pt x="5797" y="1047"/>
                  </a:cubicBezTo>
                  <a:cubicBezTo>
                    <a:pt x="5179" y="355"/>
                    <a:pt x="4325" y="0"/>
                    <a:pt x="3466"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p:nvPr/>
          </p:nvSpPr>
          <p:spPr>
            <a:xfrm>
              <a:off x="6072625" y="1920475"/>
              <a:ext cx="170725" cy="153050"/>
            </a:xfrm>
            <a:custGeom>
              <a:rect b="b" l="l" r="r" t="t"/>
              <a:pathLst>
                <a:path extrusionOk="0" h="6122" w="6829">
                  <a:moveTo>
                    <a:pt x="3413" y="1"/>
                  </a:moveTo>
                  <a:cubicBezTo>
                    <a:pt x="2689" y="1"/>
                    <a:pt x="1963" y="255"/>
                    <a:pt x="1382" y="773"/>
                  </a:cubicBezTo>
                  <a:cubicBezTo>
                    <a:pt x="114" y="1894"/>
                    <a:pt x="0" y="3829"/>
                    <a:pt x="1122" y="5097"/>
                  </a:cubicBezTo>
                  <a:cubicBezTo>
                    <a:pt x="1726" y="5776"/>
                    <a:pt x="2565" y="6122"/>
                    <a:pt x="3410" y="6122"/>
                  </a:cubicBezTo>
                  <a:cubicBezTo>
                    <a:pt x="4134" y="6122"/>
                    <a:pt x="4861" y="5867"/>
                    <a:pt x="5447" y="5349"/>
                  </a:cubicBezTo>
                  <a:cubicBezTo>
                    <a:pt x="6707" y="4228"/>
                    <a:pt x="6829" y="2293"/>
                    <a:pt x="5707" y="1033"/>
                  </a:cubicBezTo>
                  <a:cubicBezTo>
                    <a:pt x="5102" y="349"/>
                    <a:pt x="4259" y="1"/>
                    <a:pt x="3413" y="1"/>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a:off x="6307750" y="1586825"/>
              <a:ext cx="292075" cy="134850"/>
            </a:xfrm>
            <a:custGeom>
              <a:rect b="b" l="l" r="r" t="t"/>
              <a:pathLst>
                <a:path extrusionOk="0" h="5394" w="11683">
                  <a:moveTo>
                    <a:pt x="10379" y="1"/>
                  </a:moveTo>
                  <a:cubicBezTo>
                    <a:pt x="10254" y="1"/>
                    <a:pt x="10126" y="21"/>
                    <a:pt x="10000" y="63"/>
                  </a:cubicBezTo>
                  <a:lnTo>
                    <a:pt x="976" y="3046"/>
                  </a:lnTo>
                  <a:cubicBezTo>
                    <a:pt x="342" y="3250"/>
                    <a:pt x="1" y="3932"/>
                    <a:pt x="204" y="4566"/>
                  </a:cubicBezTo>
                  <a:cubicBezTo>
                    <a:pt x="373" y="5073"/>
                    <a:pt x="843" y="5393"/>
                    <a:pt x="1345" y="5393"/>
                  </a:cubicBezTo>
                  <a:cubicBezTo>
                    <a:pt x="1471" y="5393"/>
                    <a:pt x="1599" y="5373"/>
                    <a:pt x="1724" y="5331"/>
                  </a:cubicBezTo>
                  <a:lnTo>
                    <a:pt x="10756" y="2347"/>
                  </a:lnTo>
                  <a:cubicBezTo>
                    <a:pt x="10919" y="2298"/>
                    <a:pt x="11065" y="2217"/>
                    <a:pt x="11179" y="2111"/>
                  </a:cubicBezTo>
                  <a:cubicBezTo>
                    <a:pt x="11528" y="1802"/>
                    <a:pt x="11683" y="1298"/>
                    <a:pt x="11528" y="827"/>
                  </a:cubicBezTo>
                  <a:cubicBezTo>
                    <a:pt x="11359" y="325"/>
                    <a:pt x="10887" y="1"/>
                    <a:pt x="103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a:off x="6520750" y="1535375"/>
              <a:ext cx="173375" cy="155625"/>
            </a:xfrm>
            <a:custGeom>
              <a:rect b="b" l="l" r="r" t="t"/>
              <a:pathLst>
                <a:path extrusionOk="0" h="6225" w="6935">
                  <a:moveTo>
                    <a:pt x="3469" y="0"/>
                  </a:moveTo>
                  <a:cubicBezTo>
                    <a:pt x="2736" y="0"/>
                    <a:pt x="1999" y="259"/>
                    <a:pt x="1407" y="788"/>
                  </a:cubicBezTo>
                  <a:cubicBezTo>
                    <a:pt x="122" y="1926"/>
                    <a:pt x="1" y="3893"/>
                    <a:pt x="1147" y="5177"/>
                  </a:cubicBezTo>
                  <a:cubicBezTo>
                    <a:pt x="1761" y="5870"/>
                    <a:pt x="2615" y="6225"/>
                    <a:pt x="3474" y="6225"/>
                  </a:cubicBezTo>
                  <a:cubicBezTo>
                    <a:pt x="4208" y="6225"/>
                    <a:pt x="4945" y="5966"/>
                    <a:pt x="5537" y="5438"/>
                  </a:cubicBezTo>
                  <a:cubicBezTo>
                    <a:pt x="6821" y="4299"/>
                    <a:pt x="6935" y="2332"/>
                    <a:pt x="5797" y="1048"/>
                  </a:cubicBezTo>
                  <a:cubicBezTo>
                    <a:pt x="5183" y="355"/>
                    <a:pt x="4328" y="0"/>
                    <a:pt x="3469" y="0"/>
                  </a:cubicBezTo>
                  <a:close/>
                </a:path>
              </a:pathLst>
            </a:custGeom>
            <a:solidFill>
              <a:srgbClr val="688C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8"/>
          <p:cNvSpPr/>
          <p:nvPr/>
        </p:nvSpPr>
        <p:spPr>
          <a:xfrm>
            <a:off x="423500" y="3616050"/>
            <a:ext cx="184400" cy="184400"/>
          </a:xfrm>
          <a:custGeom>
            <a:rect b="b" l="l" r="r" t="t"/>
            <a:pathLst>
              <a:path extrusionOk="0" fill="none" h="1932" w="1932">
                <a:moveTo>
                  <a:pt x="347" y="1592"/>
                </a:moveTo>
                <a:cubicBezTo>
                  <a:pt x="691" y="1932"/>
                  <a:pt x="1248" y="1932"/>
                  <a:pt x="1592" y="1588"/>
                </a:cubicBezTo>
                <a:cubicBezTo>
                  <a:pt x="1931" y="1241"/>
                  <a:pt x="1931" y="683"/>
                  <a:pt x="1588" y="344"/>
                </a:cubicBezTo>
                <a:cubicBezTo>
                  <a:pt x="1240" y="0"/>
                  <a:pt x="683" y="0"/>
                  <a:pt x="343" y="348"/>
                </a:cubicBezTo>
                <a:cubicBezTo>
                  <a:pt x="0" y="691"/>
                  <a:pt x="4" y="1249"/>
                  <a:pt x="347" y="1592"/>
                </a:cubicBezTo>
                <a:close/>
              </a:path>
            </a:pathLst>
          </a:custGeom>
          <a:noFill/>
          <a:ln cap="rnd"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8"/>
          <p:cNvGrpSpPr/>
          <p:nvPr/>
        </p:nvGrpSpPr>
        <p:grpSpPr>
          <a:xfrm>
            <a:off x="782725" y="184525"/>
            <a:ext cx="398301" cy="234701"/>
            <a:chOff x="218925" y="1040850"/>
            <a:chExt cx="398301" cy="234701"/>
          </a:xfrm>
        </p:grpSpPr>
        <p:sp>
          <p:nvSpPr>
            <p:cNvPr id="199" name="Google Shape;199;p8"/>
            <p:cNvSpPr/>
            <p:nvPr/>
          </p:nvSpPr>
          <p:spPr>
            <a:xfrm>
              <a:off x="278323" y="1118023"/>
              <a:ext cx="338904" cy="157529"/>
            </a:xfrm>
            <a:custGeom>
              <a:rect b="b" l="l" r="r" t="t"/>
              <a:pathLst>
                <a:path extrusionOk="0" fill="none" h="4307" w="9266">
                  <a:moveTo>
                    <a:pt x="1" y="4307"/>
                  </a:moveTo>
                  <a:lnTo>
                    <a:pt x="9265" y="0"/>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p:nvPr/>
          </p:nvSpPr>
          <p:spPr>
            <a:xfrm>
              <a:off x="218925" y="1040850"/>
              <a:ext cx="194067" cy="90194"/>
            </a:xfrm>
            <a:custGeom>
              <a:rect b="b" l="l" r="r" t="t"/>
              <a:pathLst>
                <a:path extrusionOk="0" fill="none" h="2466" w="5306">
                  <a:moveTo>
                    <a:pt x="1" y="2466"/>
                  </a:moveTo>
                  <a:lnTo>
                    <a:pt x="5306" y="1"/>
                  </a:lnTo>
                </a:path>
              </a:pathLst>
            </a:custGeom>
            <a:noFill/>
            <a:ln cap="rnd"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8"/>
          <p:cNvSpPr/>
          <p:nvPr/>
        </p:nvSpPr>
        <p:spPr>
          <a:xfrm>
            <a:off x="6306050" y="-431025"/>
            <a:ext cx="1114500" cy="1114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grpSp>
        <p:nvGrpSpPr>
          <p:cNvPr id="202" name="Google Shape;202;p8"/>
          <p:cNvGrpSpPr/>
          <p:nvPr/>
        </p:nvGrpSpPr>
        <p:grpSpPr>
          <a:xfrm>
            <a:off x="236488" y="3938375"/>
            <a:ext cx="1053175" cy="1009100"/>
            <a:chOff x="773650" y="3990800"/>
            <a:chExt cx="1053175" cy="1009100"/>
          </a:xfrm>
        </p:grpSpPr>
        <p:sp>
          <p:nvSpPr>
            <p:cNvPr id="203" name="Google Shape;203;p8"/>
            <p:cNvSpPr/>
            <p:nvPr/>
          </p:nvSpPr>
          <p:spPr>
            <a:xfrm>
              <a:off x="1093950" y="3990800"/>
              <a:ext cx="425175" cy="1009100"/>
            </a:xfrm>
            <a:custGeom>
              <a:rect b="b" l="l" r="r" t="t"/>
              <a:pathLst>
                <a:path extrusionOk="0" h="40364" w="17007">
                  <a:moveTo>
                    <a:pt x="13768" y="961"/>
                  </a:moveTo>
                  <a:cubicBezTo>
                    <a:pt x="13888" y="961"/>
                    <a:pt x="14003" y="977"/>
                    <a:pt x="14113" y="1010"/>
                  </a:cubicBezTo>
                  <a:cubicBezTo>
                    <a:pt x="14235" y="1042"/>
                    <a:pt x="14349" y="1099"/>
                    <a:pt x="14454" y="1172"/>
                  </a:cubicBezTo>
                  <a:cubicBezTo>
                    <a:pt x="15462" y="1847"/>
                    <a:pt x="16039" y="4123"/>
                    <a:pt x="16007" y="7440"/>
                  </a:cubicBezTo>
                  <a:cubicBezTo>
                    <a:pt x="15966" y="11416"/>
                    <a:pt x="15105" y="16464"/>
                    <a:pt x="13584" y="21667"/>
                  </a:cubicBezTo>
                  <a:cubicBezTo>
                    <a:pt x="12056" y="26870"/>
                    <a:pt x="10056" y="31593"/>
                    <a:pt x="7951" y="34958"/>
                  </a:cubicBezTo>
                  <a:cubicBezTo>
                    <a:pt x="6176" y="37784"/>
                    <a:pt x="4448" y="39405"/>
                    <a:pt x="3238" y="39405"/>
                  </a:cubicBezTo>
                  <a:cubicBezTo>
                    <a:pt x="3118" y="39405"/>
                    <a:pt x="3003" y="39389"/>
                    <a:pt x="2894" y="39356"/>
                  </a:cubicBezTo>
                  <a:cubicBezTo>
                    <a:pt x="1675" y="38991"/>
                    <a:pt x="967" y="36592"/>
                    <a:pt x="1000" y="32918"/>
                  </a:cubicBezTo>
                  <a:cubicBezTo>
                    <a:pt x="1041" y="28951"/>
                    <a:pt x="1902" y="23894"/>
                    <a:pt x="3423" y="18691"/>
                  </a:cubicBezTo>
                  <a:cubicBezTo>
                    <a:pt x="4951" y="13489"/>
                    <a:pt x="6951" y="8773"/>
                    <a:pt x="9056" y="5408"/>
                  </a:cubicBezTo>
                  <a:cubicBezTo>
                    <a:pt x="10831" y="2576"/>
                    <a:pt x="12558" y="961"/>
                    <a:pt x="13768" y="961"/>
                  </a:cubicBezTo>
                  <a:close/>
                  <a:moveTo>
                    <a:pt x="13759" y="1"/>
                  </a:moveTo>
                  <a:cubicBezTo>
                    <a:pt x="12154" y="1"/>
                    <a:pt x="10265" y="1677"/>
                    <a:pt x="8243" y="4896"/>
                  </a:cubicBezTo>
                  <a:cubicBezTo>
                    <a:pt x="6089" y="8334"/>
                    <a:pt x="4049" y="13139"/>
                    <a:pt x="2504" y="18423"/>
                  </a:cubicBezTo>
                  <a:cubicBezTo>
                    <a:pt x="951" y="23707"/>
                    <a:pt x="81" y="28853"/>
                    <a:pt x="41" y="32910"/>
                  </a:cubicBezTo>
                  <a:cubicBezTo>
                    <a:pt x="0" y="36682"/>
                    <a:pt x="683" y="39104"/>
                    <a:pt x="2008" y="39990"/>
                  </a:cubicBezTo>
                  <a:cubicBezTo>
                    <a:pt x="2203" y="40112"/>
                    <a:pt x="2406" y="40210"/>
                    <a:pt x="2618" y="40275"/>
                  </a:cubicBezTo>
                  <a:cubicBezTo>
                    <a:pt x="2820" y="40334"/>
                    <a:pt x="3029" y="40363"/>
                    <a:pt x="3242" y="40363"/>
                  </a:cubicBezTo>
                  <a:cubicBezTo>
                    <a:pt x="4848" y="40363"/>
                    <a:pt x="6739" y="38692"/>
                    <a:pt x="8764" y="35462"/>
                  </a:cubicBezTo>
                  <a:cubicBezTo>
                    <a:pt x="10918" y="32032"/>
                    <a:pt x="12958" y="27227"/>
                    <a:pt x="14503" y="21935"/>
                  </a:cubicBezTo>
                  <a:cubicBezTo>
                    <a:pt x="16056" y="16651"/>
                    <a:pt x="16926" y="11505"/>
                    <a:pt x="16966" y="7448"/>
                  </a:cubicBezTo>
                  <a:cubicBezTo>
                    <a:pt x="17007" y="3140"/>
                    <a:pt x="16113" y="595"/>
                    <a:pt x="14389" y="91"/>
                  </a:cubicBezTo>
                  <a:cubicBezTo>
                    <a:pt x="14185" y="31"/>
                    <a:pt x="13975" y="1"/>
                    <a:pt x="13759"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p:nvPr/>
          </p:nvSpPr>
          <p:spPr>
            <a:xfrm>
              <a:off x="773650" y="4302175"/>
              <a:ext cx="1053175" cy="386575"/>
            </a:xfrm>
            <a:custGeom>
              <a:rect b="b" l="l" r="r" t="t"/>
              <a:pathLst>
                <a:path extrusionOk="0" h="15463" w="42127">
                  <a:moveTo>
                    <a:pt x="32864" y="963"/>
                  </a:moveTo>
                  <a:cubicBezTo>
                    <a:pt x="33423" y="963"/>
                    <a:pt x="33964" y="975"/>
                    <a:pt x="34485" y="1001"/>
                  </a:cubicBezTo>
                  <a:cubicBezTo>
                    <a:pt x="37046" y="1131"/>
                    <a:pt x="38965" y="1586"/>
                    <a:pt x="39989" y="2269"/>
                  </a:cubicBezTo>
                  <a:cubicBezTo>
                    <a:pt x="40428" y="2562"/>
                    <a:pt x="40704" y="2903"/>
                    <a:pt x="40794" y="3277"/>
                  </a:cubicBezTo>
                  <a:cubicBezTo>
                    <a:pt x="41070" y="4513"/>
                    <a:pt x="39314" y="6301"/>
                    <a:pt x="36095" y="8057"/>
                  </a:cubicBezTo>
                  <a:cubicBezTo>
                    <a:pt x="32607" y="9968"/>
                    <a:pt x="27778" y="11675"/>
                    <a:pt x="22494" y="12886"/>
                  </a:cubicBezTo>
                  <a:cubicBezTo>
                    <a:pt x="17636" y="13998"/>
                    <a:pt x="13290" y="14478"/>
                    <a:pt x="9851" y="14478"/>
                  </a:cubicBezTo>
                  <a:cubicBezTo>
                    <a:pt x="5164" y="14478"/>
                    <a:pt x="2161" y="13586"/>
                    <a:pt x="1837" y="12179"/>
                  </a:cubicBezTo>
                  <a:cubicBezTo>
                    <a:pt x="1285" y="9740"/>
                    <a:pt x="8658" y="5188"/>
                    <a:pt x="20137" y="2570"/>
                  </a:cubicBezTo>
                  <a:cubicBezTo>
                    <a:pt x="24726" y="1518"/>
                    <a:pt x="29175" y="963"/>
                    <a:pt x="32864" y="963"/>
                  </a:cubicBezTo>
                  <a:close/>
                  <a:moveTo>
                    <a:pt x="32843" y="1"/>
                  </a:moveTo>
                  <a:cubicBezTo>
                    <a:pt x="29083" y="1"/>
                    <a:pt x="24571" y="564"/>
                    <a:pt x="19925" y="1627"/>
                  </a:cubicBezTo>
                  <a:cubicBezTo>
                    <a:pt x="10024" y="3895"/>
                    <a:pt x="0" y="8431"/>
                    <a:pt x="902" y="12390"/>
                  </a:cubicBezTo>
                  <a:cubicBezTo>
                    <a:pt x="1057" y="13049"/>
                    <a:pt x="1480" y="13585"/>
                    <a:pt x="2130" y="14016"/>
                  </a:cubicBezTo>
                  <a:cubicBezTo>
                    <a:pt x="3635" y="15022"/>
                    <a:pt x="6348" y="15463"/>
                    <a:pt x="9640" y="15463"/>
                  </a:cubicBezTo>
                  <a:cubicBezTo>
                    <a:pt x="13531" y="15463"/>
                    <a:pt x="18231" y="14847"/>
                    <a:pt x="22706" y="13821"/>
                  </a:cubicBezTo>
                  <a:cubicBezTo>
                    <a:pt x="28079" y="12594"/>
                    <a:pt x="32998" y="10846"/>
                    <a:pt x="36558" y="8903"/>
                  </a:cubicBezTo>
                  <a:cubicBezTo>
                    <a:pt x="40338" y="6838"/>
                    <a:pt x="42127" y="4814"/>
                    <a:pt x="41729" y="3058"/>
                  </a:cubicBezTo>
                  <a:cubicBezTo>
                    <a:pt x="41322" y="1302"/>
                    <a:pt x="38834" y="261"/>
                    <a:pt x="34534" y="42"/>
                  </a:cubicBezTo>
                  <a:cubicBezTo>
                    <a:pt x="33990" y="14"/>
                    <a:pt x="33425" y="1"/>
                    <a:pt x="32843" y="1"/>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a:off x="915900" y="4096575"/>
              <a:ext cx="781275" cy="797150"/>
            </a:xfrm>
            <a:custGeom>
              <a:rect b="b" l="l" r="r" t="t"/>
              <a:pathLst>
                <a:path extrusionOk="0" h="31886" w="31251">
                  <a:moveTo>
                    <a:pt x="3173" y="981"/>
                  </a:moveTo>
                  <a:cubicBezTo>
                    <a:pt x="4619" y="981"/>
                    <a:pt x="6945" y="1967"/>
                    <a:pt x="9748" y="3835"/>
                  </a:cubicBezTo>
                  <a:cubicBezTo>
                    <a:pt x="12634" y="5762"/>
                    <a:pt x="16024" y="8632"/>
                    <a:pt x="19487" y="12330"/>
                  </a:cubicBezTo>
                  <a:cubicBezTo>
                    <a:pt x="23194" y="16289"/>
                    <a:pt x="26243" y="20411"/>
                    <a:pt x="28064" y="23939"/>
                  </a:cubicBezTo>
                  <a:cubicBezTo>
                    <a:pt x="29746" y="27207"/>
                    <a:pt x="30202" y="29671"/>
                    <a:pt x="29275" y="30532"/>
                  </a:cubicBezTo>
                  <a:cubicBezTo>
                    <a:pt x="28998" y="30792"/>
                    <a:pt x="28587" y="30919"/>
                    <a:pt x="28063" y="30919"/>
                  </a:cubicBezTo>
                  <a:cubicBezTo>
                    <a:pt x="26833" y="30919"/>
                    <a:pt x="24980" y="30218"/>
                    <a:pt x="22779" y="28890"/>
                  </a:cubicBezTo>
                  <a:cubicBezTo>
                    <a:pt x="19373" y="26833"/>
                    <a:pt x="15463" y="23525"/>
                    <a:pt x="11764" y="19566"/>
                  </a:cubicBezTo>
                  <a:cubicBezTo>
                    <a:pt x="8057" y="15607"/>
                    <a:pt x="5008" y="11485"/>
                    <a:pt x="3187" y="7957"/>
                  </a:cubicBezTo>
                  <a:cubicBezTo>
                    <a:pt x="1505" y="4697"/>
                    <a:pt x="1049" y="2234"/>
                    <a:pt x="1976" y="1364"/>
                  </a:cubicBezTo>
                  <a:cubicBezTo>
                    <a:pt x="2250" y="1107"/>
                    <a:pt x="2655" y="981"/>
                    <a:pt x="3173" y="981"/>
                  </a:cubicBezTo>
                  <a:close/>
                  <a:moveTo>
                    <a:pt x="3221" y="0"/>
                  </a:moveTo>
                  <a:cubicBezTo>
                    <a:pt x="2449" y="0"/>
                    <a:pt x="1803" y="210"/>
                    <a:pt x="1318" y="665"/>
                  </a:cubicBezTo>
                  <a:cubicBezTo>
                    <a:pt x="1" y="1892"/>
                    <a:pt x="350" y="4567"/>
                    <a:pt x="2334" y="8396"/>
                  </a:cubicBezTo>
                  <a:cubicBezTo>
                    <a:pt x="4195" y="12005"/>
                    <a:pt x="7293" y="16200"/>
                    <a:pt x="11057" y="20224"/>
                  </a:cubicBezTo>
                  <a:cubicBezTo>
                    <a:pt x="14374" y="23760"/>
                    <a:pt x="17853" y="26801"/>
                    <a:pt x="21007" y="28906"/>
                  </a:cubicBezTo>
                  <a:cubicBezTo>
                    <a:pt x="21438" y="29191"/>
                    <a:pt x="21861" y="29459"/>
                    <a:pt x="22284" y="29711"/>
                  </a:cubicBezTo>
                  <a:cubicBezTo>
                    <a:pt x="24677" y="31156"/>
                    <a:pt x="26629" y="31886"/>
                    <a:pt x="28065" y="31886"/>
                  </a:cubicBezTo>
                  <a:cubicBezTo>
                    <a:pt x="28844" y="31886"/>
                    <a:pt x="29470" y="31671"/>
                    <a:pt x="29933" y="31240"/>
                  </a:cubicBezTo>
                  <a:cubicBezTo>
                    <a:pt x="31250" y="30004"/>
                    <a:pt x="30901" y="27329"/>
                    <a:pt x="28917" y="23500"/>
                  </a:cubicBezTo>
                  <a:cubicBezTo>
                    <a:pt x="27055" y="19899"/>
                    <a:pt x="23958" y="15696"/>
                    <a:pt x="20194" y="11680"/>
                  </a:cubicBezTo>
                  <a:cubicBezTo>
                    <a:pt x="14394" y="5479"/>
                    <a:pt x="7167" y="0"/>
                    <a:pt x="3221" y="0"/>
                  </a:cubicBezTo>
                  <a:close/>
                </a:path>
              </a:pathLst>
            </a:custGeom>
            <a:solidFill>
              <a:srgbClr val="5374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6" name="Shape 206"/>
        <p:cNvGrpSpPr/>
        <p:nvPr/>
      </p:nvGrpSpPr>
      <p:grpSpPr>
        <a:xfrm>
          <a:off x="0" y="0"/>
          <a:ext cx="0" cy="0"/>
          <a:chOff x="0" y="0"/>
          <a:chExt cx="0" cy="0"/>
        </a:xfrm>
      </p:grpSpPr>
      <p:sp>
        <p:nvSpPr>
          <p:cNvPr id="207" name="Google Shape;207;p9"/>
          <p:cNvSpPr txBox="1"/>
          <p:nvPr>
            <p:ph type="title"/>
          </p:nvPr>
        </p:nvSpPr>
        <p:spPr>
          <a:xfrm>
            <a:off x="1621275" y="1397525"/>
            <a:ext cx="4017000" cy="7494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08" name="Google Shape;208;p9"/>
          <p:cNvSpPr txBox="1"/>
          <p:nvPr>
            <p:ph idx="1" type="subTitle"/>
          </p:nvPr>
        </p:nvSpPr>
        <p:spPr>
          <a:xfrm>
            <a:off x="1621275" y="2310675"/>
            <a:ext cx="4017000" cy="15519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9" name="Shape 209"/>
        <p:cNvGrpSpPr/>
        <p:nvPr/>
      </p:nvGrpSpPr>
      <p:grpSpPr>
        <a:xfrm>
          <a:off x="0" y="0"/>
          <a:ext cx="0" cy="0"/>
          <a:chOff x="0" y="0"/>
          <a:chExt cx="0" cy="0"/>
        </a:xfrm>
      </p:grpSpPr>
      <p:sp>
        <p:nvSpPr>
          <p:cNvPr id="210" name="Google Shape;210;p10"/>
          <p:cNvSpPr/>
          <p:nvPr>
            <p:ph idx="2" type="pic"/>
          </p:nvPr>
        </p:nvSpPr>
        <p:spPr>
          <a:xfrm>
            <a:off x="-39700" y="-43300"/>
            <a:ext cx="9308400" cy="5238900"/>
          </a:xfrm>
          <a:prstGeom prst="rect">
            <a:avLst/>
          </a:prstGeom>
          <a:noFill/>
          <a:ln>
            <a:noFill/>
          </a:ln>
        </p:spPr>
      </p:sp>
      <p:sp>
        <p:nvSpPr>
          <p:cNvPr id="211" name="Google Shape;211;p10"/>
          <p:cNvSpPr txBox="1"/>
          <p:nvPr>
            <p:ph idx="1" type="body"/>
          </p:nvPr>
        </p:nvSpPr>
        <p:spPr>
          <a:xfrm>
            <a:off x="713250" y="4012725"/>
            <a:ext cx="7717500" cy="595800"/>
          </a:xfrm>
          <a:prstGeom prst="rect">
            <a:avLst/>
          </a:prstGeom>
          <a:solidFill>
            <a:schemeClr val="lt1"/>
          </a:solidFill>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800"/>
              <a:buNone/>
              <a:defRPr b="1" sz="2800">
                <a:latin typeface="Hanken Grotesk"/>
                <a:ea typeface="Hanken Grotesk"/>
                <a:cs typeface="Hanken Grotesk"/>
                <a:sym typeface="Hanken Grotesk"/>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600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7" name="Google Shape;7;p1"/>
          <p:cNvSpPr txBox="1"/>
          <p:nvPr>
            <p:ph idx="1" type="body"/>
          </p:nvPr>
        </p:nvSpPr>
        <p:spPr>
          <a:xfrm>
            <a:off x="713225" y="1246950"/>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Assistant"/>
              <a:buChar char="●"/>
              <a:defRPr sz="1800">
                <a:solidFill>
                  <a:schemeClr val="dk1"/>
                </a:solidFill>
                <a:latin typeface="Assistant"/>
                <a:ea typeface="Assistant"/>
                <a:cs typeface="Assistant"/>
                <a:sym typeface="Assistant"/>
              </a:defRPr>
            </a:lvl1pPr>
            <a:lvl2pPr indent="-317500" lvl="1" marL="9144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indent="-317500" lvl="2" marL="13716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indent="-317500" lvl="3" marL="18288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indent="-317500" lvl="4" marL="22860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indent="-317500" lvl="5" marL="27432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indent="-317500" lvl="6" marL="32004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indent="-317500" lvl="7" marL="36576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indent="-317500" lvl="8" marL="41148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hyperlink" Target="https://www.merriam-webster.com/dictionary/bioaccumulation"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13.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22.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24.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27.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hyperlink" Target="https://docs.google.com/document/d/1thfXr0N-q_ntUWAOYAXxGccz6wEIdq25Nqx2cp5VJuA/edit?tab=t.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hyperlink" Target="https://www.clearstream.ca/micron-size-comparison-chart" TargetMode="External"/><Relationship Id="rId4" Type="http://schemas.openxmlformats.org/officeDocument/2006/relationships/hyperlink" Target="https://downloads.regulations.gov/NOAA-NOS-2022-0061-0029/attachment_1.pdf" TargetMode="External"/><Relationship Id="rId5" Type="http://schemas.openxmlformats.org/officeDocument/2006/relationships/hyperlink" Target="https://www.nsf.org/about-nsf/faqs/water-filters-faq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hyperlink" Target="https://doi.org/10.1016/j.envpol.2024.124455" TargetMode="External"/><Relationship Id="rId4" Type="http://schemas.openxmlformats.org/officeDocument/2006/relationships/hyperlink" Target="https://doi.org/10.1016/j.jhazmat.2025.137646" TargetMode="External"/><Relationship Id="rId5" Type="http://schemas.openxmlformats.org/officeDocument/2006/relationships/hyperlink" Target="http://www.merriam-webster.com/dictionary/bioaccumulation" TargetMode="External"/><Relationship Id="rId6" Type="http://schemas.openxmlformats.org/officeDocument/2006/relationships/hyperlink" Target="http://www.agreenerfuture.ca/blog1/microfibres-actionguide" TargetMode="External"/><Relationship Id="rId7" Type="http://schemas.openxmlformats.org/officeDocument/2006/relationships/hyperlink" Target="http://www.agreenerfuture.ca/blog1/microfibres-actionguid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hyperlink" Target="http://ui.adsabs.harvard.edu/abs/2020AGUFMH182...03D/abstract" TargetMode="External"/><Relationship Id="rId4" Type="http://schemas.openxmlformats.org/officeDocument/2006/relationships/hyperlink" Target="http://hsph.harvard.edu/news/microplastics-are-everywhere-and-can-harm-human-health-say-experts/" TargetMode="External"/><Relationship Id="rId5" Type="http://schemas.openxmlformats.org/officeDocument/2006/relationships/hyperlink" Target="http://med.stanford.edu/news/insights/2025/01/microplastics-in-body-polluted-tiny-plastic-fragments.html" TargetMode="External"/><Relationship Id="rId6" Type="http://schemas.openxmlformats.org/officeDocument/2006/relationships/hyperlink" Target="http://marinedebris.noaa.gov/curricula/microplastics-microfibers-research-classro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hyperlink" Target="http://marinedebris.noaa.gov/what-are-microplastics-microfibers-0" TargetMode="External"/><Relationship Id="rId4" Type="http://schemas.openxmlformats.org/officeDocument/2006/relationships/hyperlink" Target="http://www.epa.gov/water-research/microplastics-research"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31.png"/><Relationship Id="rId4" Type="http://schemas.openxmlformats.org/officeDocument/2006/relationships/hyperlink" Target="http://www.ferrovial.com/en/resources/infrastructur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hyperlink" Target="https://ui.adsabs.harvard.edu/abs/2020AGUFMH182...03D/abstrac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hyperlink" Target="http://oceanconservancy.org/work/plastics/plastics-deep-dive/fibers-to-filters/" TargetMode="External"/><Relationship Id="rId4" Type="http://schemas.openxmlformats.org/officeDocument/2006/relationships/hyperlink" Target="http://www.sfei.org/programs/cw/microplastics/microfibers" TargetMode="External"/><Relationship Id="rId5" Type="http://schemas.openxmlformats.org/officeDocument/2006/relationships/hyperlink" Target="http://www.unep.org/news-and-stories/story/everything-you-should-know-about-microplastic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hyperlink" Target="http://education.nationalgeographic.org/resource/microplastics/" TargetMode="External"/><Relationship Id="rId4" Type="http://schemas.openxmlformats.org/officeDocument/2006/relationships/hyperlink" Target="https://www.epa.gov/system/files/documents/2023-04/The%20United%20States%20Federal%20Plan%20to%20Address%20Microfiber%2031Mar2023.pdf" TargetMode="External"/><Relationship Id="rId5" Type="http://schemas.openxmlformats.org/officeDocument/2006/relationships/hyperlink" Target="http://www.unep.org/nowpap/news-and-stories/story/harmonizing-methods-monitor-microplastic-pollution" TargetMode="External"/><Relationship Id="rId6" Type="http://schemas.openxmlformats.org/officeDocument/2006/relationships/hyperlink" Target="http://www.australiangeographic.com.au/news/2024/01/laundry-is-a-top-source-of-microplastic-pollution/" TargetMode="External"/><Relationship Id="rId7" Type="http://schemas.openxmlformats.org/officeDocument/2006/relationships/hyperlink" Target="http://oceanconservancy.org/blog/2024/08/27/what-microplastics-microfiber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hyperlink" Target="http://marinedebris.noaa.gov/how-help/store" TargetMode="External"/><Relationship Id="rId4" Type="http://schemas.openxmlformats.org/officeDocument/2006/relationships/hyperlink" Target="http://marinedebris.noaa.gov/research/quantification-microplastics-and-microfibers-us-national-park-beaches" TargetMode="External"/><Relationship Id="rId5" Type="http://schemas.openxmlformats.org/officeDocument/2006/relationships/hyperlink" Target="http://www.snexplores.org/article/clothes-dryers-may-be-major-source-airborne-microplastics" TargetMode="External"/><Relationship Id="rId6" Type="http://schemas.openxmlformats.org/officeDocument/2006/relationships/hyperlink" Target="http://www.unep.org/nowpap/news-and-stories/story/harmonizing-methods-monitor-microplastic-pollution" TargetMode="External"/><Relationship Id="rId7" Type="http://schemas.openxmlformats.org/officeDocument/2006/relationships/hyperlink" Target="http://www.australiangeographic.com.au/news/2024/01/laundry-is-a-top-source-of-microplastic-pollution/" TargetMode="External"/><Relationship Id="rId8" Type="http://schemas.openxmlformats.org/officeDocument/2006/relationships/hyperlink" Target="http://oceanconservancy.org/blog/2024/08/27/what-microplastics-microfiber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hyperlink" Target="https://19january2021snapshot.epa.gov/sites/static/files/2020-07/documents/article_2_microfibers.pdf" TargetMode="External"/><Relationship Id="rId4" Type="http://schemas.openxmlformats.org/officeDocument/2006/relationships/hyperlink" Target="http://www.mec.ca/en/explore/microplastics" TargetMode="External"/><Relationship Id="rId9" Type="http://schemas.openxmlformats.org/officeDocument/2006/relationships/hyperlink" Target="http://oceandiagnostics.com" TargetMode="External"/><Relationship Id="rId5" Type="http://schemas.openxmlformats.org/officeDocument/2006/relationships/hyperlink" Target="http://cottontoday.cottoninc.com/our-sustainability-story/microfibers/" TargetMode="External"/><Relationship Id="rId6" Type="http://schemas.openxmlformats.org/officeDocument/2006/relationships/hyperlink" Target="http://www.fashionrevolution.org/our-clothes-shed-microfibres-heres-what-we-can-do/" TargetMode="External"/><Relationship Id="rId7" Type="http://schemas.openxmlformats.org/officeDocument/2006/relationships/hyperlink" Target="http://www.noplasticnoproblem.com/blog/microfibers-bad-for-the-environment-and-worse-for-you" TargetMode="External"/><Relationship Id="rId8" Type="http://schemas.openxmlformats.org/officeDocument/2006/relationships/hyperlink" Target="http://www.greenpeace.org/international/story/6956/what-are-microfibers-and-why-are-our-clothes-polluting-the-ocean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hyperlink" Target="http://www.greenpeace.org/international/story/6956/what-are-microfibers-and-why-are-our-clothes-polluting-the-oceans/" TargetMode="External"/><Relationship Id="rId4" Type="http://schemas.openxmlformats.org/officeDocument/2006/relationships/hyperlink" Target="http://oceandiagnostics.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hyperlink" Target="https://www.ferrovial.com/en/resources/infrastructure/" TargetMode="External"/><Relationship Id="rId4" Type="http://schemas.openxmlformats.org/officeDocument/2006/relationships/hyperlink" Target="https://www.ferrovial.com/en/resources/wastewater/" TargetMode="External"/><Relationship Id="rId5" Type="http://schemas.openxmlformats.org/officeDocument/2006/relationships/hyperlink" Target="https://www.sciencedirect.com/topics/engineering/wastewater-treatment-plant" TargetMode="External"/><Relationship Id="rId6" Type="http://schemas.openxmlformats.org/officeDocument/2006/relationships/hyperlink" Target="https://www.sciencedirect.com/topics/engineering/pollutant-removal" TargetMode="External"/><Relationship Id="rId7" Type="http://schemas.openxmlformats.org/officeDocument/2006/relationships/hyperlink" Target="https://www.agreenerfuture.ca/blog1/microfibres-actionguid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hyperlink" Target="https://hsph.harvard.edu/news/microplastics-are-everywhere-and-can-harm-human-health-say-experts/" TargetMode="External"/><Relationship Id="rId4" Type="http://schemas.openxmlformats.org/officeDocument/2006/relationships/hyperlink" Target="https://med.stanford.edu/news/insights/2025/01/microplastics-in-body-polluted-tiny-plastic-fragments.html" TargetMode="External"/><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930" name="Shape 930"/>
        <p:cNvGrpSpPr/>
        <p:nvPr/>
      </p:nvGrpSpPr>
      <p:grpSpPr>
        <a:xfrm>
          <a:off x="0" y="0"/>
          <a:ext cx="0" cy="0"/>
          <a:chOff x="0" y="0"/>
          <a:chExt cx="0" cy="0"/>
        </a:xfrm>
      </p:grpSpPr>
      <p:sp>
        <p:nvSpPr>
          <p:cNvPr id="931" name="Google Shape;931;p34"/>
          <p:cNvSpPr txBox="1"/>
          <p:nvPr>
            <p:ph type="ctrTitle"/>
          </p:nvPr>
        </p:nvSpPr>
        <p:spPr>
          <a:xfrm rot="-154">
            <a:off x="1181025" y="1261012"/>
            <a:ext cx="6694500" cy="189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Hanken Grotesk"/>
                <a:ea typeface="Hanken Grotesk"/>
                <a:cs typeface="Hanken Grotesk"/>
                <a:sym typeface="Hanken Grotesk"/>
              </a:rPr>
              <a:t>Microfibers </a:t>
            </a:r>
            <a:endParaRPr b="1">
              <a:latin typeface="Hanken Grotesk"/>
              <a:ea typeface="Hanken Grotesk"/>
              <a:cs typeface="Hanken Grotesk"/>
              <a:sym typeface="Hanken Grotesk"/>
            </a:endParaRPr>
          </a:p>
          <a:p>
            <a:pPr indent="0" lvl="0" marL="0" rtl="0" algn="ctr">
              <a:spcBef>
                <a:spcPts val="0"/>
              </a:spcBef>
              <a:spcAft>
                <a:spcPts val="0"/>
              </a:spcAft>
              <a:buNone/>
            </a:pPr>
            <a:r>
              <a:t/>
            </a:r>
            <a:endParaRPr sz="5200">
              <a:solidFill>
                <a:srgbClr val="333333"/>
              </a:solidFill>
              <a:latin typeface="Gudea"/>
              <a:ea typeface="Gudea"/>
              <a:cs typeface="Gudea"/>
              <a:sym typeface="Gudea"/>
            </a:endParaRPr>
          </a:p>
        </p:txBody>
      </p:sp>
      <p:sp>
        <p:nvSpPr>
          <p:cNvPr id="932" name="Google Shape;932;p34"/>
          <p:cNvSpPr txBox="1"/>
          <p:nvPr>
            <p:ph idx="1" type="subTitle"/>
          </p:nvPr>
        </p:nvSpPr>
        <p:spPr>
          <a:xfrm>
            <a:off x="2800350" y="3197150"/>
            <a:ext cx="3543300" cy="45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Created by: Japnaam Ghuman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43"/>
          <p:cNvSpPr txBox="1"/>
          <p:nvPr>
            <p:ph idx="1" type="subTitle"/>
          </p:nvPr>
        </p:nvSpPr>
        <p:spPr>
          <a:xfrm>
            <a:off x="1024675" y="1338600"/>
            <a:ext cx="5668500" cy="1869900"/>
          </a:xfrm>
          <a:prstGeom prst="rect">
            <a:avLst/>
          </a:prstGeom>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Fine Mesh Filters- Fine mesh filters are used in sinks and bathrooms, to catch large solids and let liquids go through. They are also used in straining food, such as chai or pasta. These filters are made from steel, nylon or polyester. Since the weaves in the fine mesh filters are larger than the ones in the coffee filters and pantyhose filters, this type of filter will catch the least microfibers. The three brands that I will be using are OXO, Cuisinart, and KitchenAid.</a:t>
            </a:r>
            <a:endParaRPr sz="11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997" name="Google Shape;997;p43"/>
          <p:cNvSpPr txBox="1"/>
          <p:nvPr>
            <p:ph idx="2" type="subTitle"/>
          </p:nvPr>
        </p:nvSpPr>
        <p:spPr>
          <a:xfrm>
            <a:off x="982450" y="2550825"/>
            <a:ext cx="6022200" cy="2433600"/>
          </a:xfrm>
          <a:prstGeom prst="rect">
            <a:avLst/>
          </a:prstGeom>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Pantyhose Filters- Pantyhose filters can be used in clothing, filtering small particles in drains or washing machines and can also be used as dust filters as well. Pantyhose filters are made from nylon and spandex. This type of filter has very fine fibers meaning that the nylon fibers in the filter are very thin and small. Since they are very thin, they can be stretched a lot. This type of filter has tighter weaves , when compared to the fine mesh filter. It has looser weaves when compared to the coffee filter. The three types of brands that I will be using for this type of filter are Hanes, L’eggs, and No Name. </a:t>
            </a:r>
            <a:endParaRPr sz="11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998" name="Google Shape;998;p43"/>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Different Types Of Filter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44"/>
          <p:cNvSpPr txBox="1"/>
          <p:nvPr>
            <p:ph idx="4294967295" type="title"/>
          </p:nvPr>
        </p:nvSpPr>
        <p:spPr>
          <a:xfrm>
            <a:off x="2693850" y="347575"/>
            <a:ext cx="7717500" cy="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More Fair Test</a:t>
            </a:r>
            <a:endParaRPr/>
          </a:p>
        </p:txBody>
      </p:sp>
      <p:sp>
        <p:nvSpPr>
          <p:cNvPr id="1004" name="Google Shape;1004;p44"/>
          <p:cNvSpPr txBox="1"/>
          <p:nvPr/>
        </p:nvSpPr>
        <p:spPr>
          <a:xfrm>
            <a:off x="535950" y="1319350"/>
            <a:ext cx="4886100" cy="15222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The reason I will be using three different brands is because the filter type can not be justified by just one filter. By using 3 different brands, I am being more fair because sometimes the quality of one branded filter may not be perfect, when compared </a:t>
            </a:r>
            <a:r>
              <a:rPr lang="en" sz="1100">
                <a:latin typeface="Times New Roman"/>
                <a:ea typeface="Times New Roman"/>
                <a:cs typeface="Times New Roman"/>
                <a:sym typeface="Times New Roman"/>
              </a:rPr>
              <a:t>to</a:t>
            </a:r>
            <a:r>
              <a:rPr lang="en" sz="1100">
                <a:latin typeface="Times New Roman"/>
                <a:ea typeface="Times New Roman"/>
                <a:cs typeface="Times New Roman"/>
                <a:sym typeface="Times New Roman"/>
              </a:rPr>
              <a:t> another one. Also with this, I can calculate the average of each type of brand and compare it to the other filter, and make the comparisons part easier and my data will then be more reliable. </a:t>
            </a:r>
            <a:endParaRPr sz="1100">
              <a:latin typeface="Times New Roman"/>
              <a:ea typeface="Times New Roman"/>
              <a:cs typeface="Times New Roman"/>
              <a:sym typeface="Times New Roman"/>
            </a:endParaRPr>
          </a:p>
        </p:txBody>
      </p:sp>
      <p:sp>
        <p:nvSpPr>
          <p:cNvPr id="1005" name="Google Shape;1005;p44"/>
          <p:cNvSpPr txBox="1"/>
          <p:nvPr>
            <p:ph idx="2" type="subTitle"/>
          </p:nvPr>
        </p:nvSpPr>
        <p:spPr>
          <a:xfrm>
            <a:off x="477025" y="2706875"/>
            <a:ext cx="5234100" cy="2355300"/>
          </a:xfrm>
          <a:prstGeom prst="rect">
            <a:avLst/>
          </a:prstGeom>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For this project I will be using a single shirt for all of the trials. By using the same shirt, it creates a fair test because I am not using a different shirt for each trial. Some shirts may shed more microfibers when compared to another. Also my testable question is, “ which filter filters the most microfibers?” not, “which cloth sheds the most microfibers?”  Each sample will measure 10cm by 10cm. The cloth/shirt is made only from polyester, no cotton. I will use 40 </a:t>
            </a:r>
            <a:r>
              <a:rPr lang="en" sz="1100">
                <a:solidFill>
                  <a:srgbClr val="000000"/>
                </a:solidFill>
                <a:latin typeface="Times New Roman"/>
                <a:ea typeface="Times New Roman"/>
                <a:cs typeface="Times New Roman"/>
                <a:sym typeface="Times New Roman"/>
              </a:rPr>
              <a:t>degrees</a:t>
            </a:r>
            <a:r>
              <a:rPr lang="en" sz="1100">
                <a:solidFill>
                  <a:srgbClr val="000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celsius</a:t>
            </a:r>
            <a:r>
              <a:rPr lang="en" sz="1100">
                <a:solidFill>
                  <a:srgbClr val="000000"/>
                </a:solidFill>
                <a:latin typeface="Times New Roman"/>
                <a:ea typeface="Times New Roman"/>
                <a:cs typeface="Times New Roman"/>
                <a:sym typeface="Times New Roman"/>
              </a:rPr>
              <a:t> as that is the </a:t>
            </a:r>
            <a:r>
              <a:rPr lang="en" sz="1100">
                <a:solidFill>
                  <a:srgbClr val="000000"/>
                </a:solidFill>
                <a:latin typeface="Times New Roman"/>
                <a:ea typeface="Times New Roman"/>
                <a:cs typeface="Times New Roman"/>
                <a:sym typeface="Times New Roman"/>
              </a:rPr>
              <a:t>temperature</a:t>
            </a:r>
            <a:r>
              <a:rPr lang="en" sz="1100">
                <a:solidFill>
                  <a:srgbClr val="000000"/>
                </a:solidFill>
                <a:latin typeface="Times New Roman"/>
                <a:ea typeface="Times New Roman"/>
                <a:cs typeface="Times New Roman"/>
                <a:sym typeface="Times New Roman"/>
              </a:rPr>
              <a:t> we use for washing and it is the most common type of temperature used to wash clothes. </a:t>
            </a:r>
            <a:endParaRPr sz="11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45"/>
          <p:cNvSpPr txBox="1"/>
          <p:nvPr>
            <p:ph idx="1" type="subTitle"/>
          </p:nvPr>
        </p:nvSpPr>
        <p:spPr>
          <a:xfrm>
            <a:off x="872750" y="1429500"/>
            <a:ext cx="3477600" cy="186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latin typeface="Times New Roman"/>
                <a:ea typeface="Times New Roman"/>
                <a:cs typeface="Times New Roman"/>
                <a:sym typeface="Times New Roman"/>
              </a:rPr>
              <a:t>I chose 10 minutes of shaking because I wanted to represent a quick wash. A quick wash may take up to 30 minutes in a real washing machine. The reason why it takes up all the time is because it needs to fill up the washing machine with water and do other important steps before the actual washing part. Also my sample size is very small as well. A quick wash consists of 20-30 pieces of clothing, but I will be using a sample size that measures 10cm by 10 cm. So if 20-30 pieces of clothing can be washed in around 15-30 minutes, then 10 minutes of skating should be enough for a piece of cloth that measures 10 cm in width and length.</a:t>
            </a:r>
            <a:endParaRPr>
              <a:latin typeface="Times New Roman"/>
              <a:ea typeface="Times New Roman"/>
              <a:cs typeface="Times New Roman"/>
              <a:sym typeface="Times New Roman"/>
            </a:endParaRPr>
          </a:p>
        </p:txBody>
      </p:sp>
      <p:sp>
        <p:nvSpPr>
          <p:cNvPr id="1011" name="Google Shape;1011;p45"/>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More Fair Test</a:t>
            </a:r>
            <a:endParaRPr/>
          </a:p>
        </p:txBody>
      </p:sp>
      <p:pic>
        <p:nvPicPr>
          <p:cNvPr id="1012" name="Google Shape;1012;p45"/>
          <p:cNvPicPr preferRelativeResize="0"/>
          <p:nvPr/>
        </p:nvPicPr>
        <p:blipFill>
          <a:blip r:embed="rId3">
            <a:alphaModFix/>
          </a:blip>
          <a:stretch>
            <a:fillRect/>
          </a:stretch>
        </p:blipFill>
        <p:spPr>
          <a:xfrm>
            <a:off x="5575300" y="1278825"/>
            <a:ext cx="2680824" cy="2585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46"/>
          <p:cNvSpPr txBox="1"/>
          <p:nvPr>
            <p:ph type="title"/>
          </p:nvPr>
        </p:nvSpPr>
        <p:spPr>
          <a:xfrm>
            <a:off x="713250"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 Non-synthetic material shed microfibers?</a:t>
            </a:r>
            <a:endParaRPr/>
          </a:p>
        </p:txBody>
      </p:sp>
      <p:sp>
        <p:nvSpPr>
          <p:cNvPr id="1018" name="Google Shape;1018;p46"/>
          <p:cNvSpPr txBox="1"/>
          <p:nvPr/>
        </p:nvSpPr>
        <p:spPr>
          <a:xfrm>
            <a:off x="799150" y="1391050"/>
            <a:ext cx="4053300" cy="300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Clothes made from wool and cotton are made from non-synthetic material. Though, the clothes still will create microfibers. According to the CLEANR website, cotton and wool create more microfibers than polyester and nylon. Clothes made from nylon and polyester are considered synthetic material. Though the microfibers created from cotton and wool will decompose and will not stay in the oceans and lakes for decades, the microfibers created from polyester, and nylon will not decompose and stay in oceans for decades.</a:t>
            </a:r>
            <a:r>
              <a:rPr lang="en" sz="1100"/>
              <a:t> </a:t>
            </a:r>
            <a:endParaRPr sz="1800">
              <a:solidFill>
                <a:schemeClr val="dk1"/>
              </a:solidFill>
              <a:latin typeface="Assistant"/>
              <a:ea typeface="Assistant"/>
              <a:cs typeface="Assistant"/>
              <a:sym typeface="Assistant"/>
            </a:endParaRPr>
          </a:p>
        </p:txBody>
      </p:sp>
      <p:sp>
        <p:nvSpPr>
          <p:cNvPr id="1019" name="Google Shape;1019;p46"/>
          <p:cNvSpPr txBox="1"/>
          <p:nvPr/>
        </p:nvSpPr>
        <p:spPr>
          <a:xfrm>
            <a:off x="552725" y="3677225"/>
            <a:ext cx="6902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pic>
        <p:nvPicPr>
          <p:cNvPr id="1020" name="Google Shape;1020;p46"/>
          <p:cNvPicPr preferRelativeResize="0"/>
          <p:nvPr/>
        </p:nvPicPr>
        <p:blipFill>
          <a:blip r:embed="rId3">
            <a:alphaModFix/>
          </a:blip>
          <a:stretch>
            <a:fillRect/>
          </a:stretch>
        </p:blipFill>
        <p:spPr>
          <a:xfrm>
            <a:off x="5718425" y="1054500"/>
            <a:ext cx="2680824" cy="2585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47"/>
          <p:cNvSpPr txBox="1"/>
          <p:nvPr>
            <p:ph idx="1" type="subTitle"/>
          </p:nvPr>
        </p:nvSpPr>
        <p:spPr>
          <a:xfrm>
            <a:off x="889575" y="1453950"/>
            <a:ext cx="3477600" cy="186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latin typeface="Times New Roman"/>
                <a:ea typeface="Times New Roman"/>
                <a:cs typeface="Times New Roman"/>
                <a:sym typeface="Times New Roman"/>
              </a:rPr>
              <a:t>Are there any microfibers released when washing our clothes? How does the type of filter - coffee filter, fine mesh strainer, and pantyhose affect the amount of microfibers removed from laundry water produced when washing synthetic fabric?</a:t>
            </a:r>
            <a:endParaRPr sz="11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000000"/>
              </a:solidFill>
            </a:endParaRPr>
          </a:p>
        </p:txBody>
      </p:sp>
      <p:sp>
        <p:nvSpPr>
          <p:cNvPr id="1026" name="Google Shape;1026;p47"/>
          <p:cNvSpPr txBox="1"/>
          <p:nvPr>
            <p:ph type="title"/>
          </p:nvPr>
        </p:nvSpPr>
        <p:spPr>
          <a:xfrm>
            <a:off x="240250" y="43605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Testable Question</a:t>
            </a:r>
            <a:endParaRPr/>
          </a:p>
        </p:txBody>
      </p:sp>
      <p:pic>
        <p:nvPicPr>
          <p:cNvPr id="1027" name="Google Shape;1027;p47"/>
          <p:cNvPicPr preferRelativeResize="0"/>
          <p:nvPr/>
        </p:nvPicPr>
        <p:blipFill>
          <a:blip r:embed="rId3">
            <a:alphaModFix/>
          </a:blip>
          <a:stretch>
            <a:fillRect/>
          </a:stretch>
        </p:blipFill>
        <p:spPr>
          <a:xfrm>
            <a:off x="5272575" y="1314500"/>
            <a:ext cx="2897601" cy="2514500"/>
          </a:xfrm>
          <a:prstGeom prst="rect">
            <a:avLst/>
          </a:prstGeom>
          <a:noFill/>
          <a:ln>
            <a:noFill/>
          </a:ln>
        </p:spPr>
      </p:pic>
      <p:cxnSp>
        <p:nvCxnSpPr>
          <p:cNvPr id="1028" name="Google Shape;1028;p47"/>
          <p:cNvCxnSpPr/>
          <p:nvPr/>
        </p:nvCxnSpPr>
        <p:spPr>
          <a:xfrm flipH="1">
            <a:off x="5720075" y="3554650"/>
            <a:ext cx="354600" cy="524700"/>
          </a:xfrm>
          <a:prstGeom prst="straightConnector1">
            <a:avLst/>
          </a:prstGeom>
          <a:noFill/>
          <a:ln cap="flat" cmpd="sng" w="9525">
            <a:solidFill>
              <a:srgbClr val="FF0000"/>
            </a:solidFill>
            <a:prstDash val="solid"/>
            <a:round/>
            <a:headEnd len="med" w="med" type="none"/>
            <a:tailEnd len="med" w="med" type="none"/>
          </a:ln>
        </p:spPr>
      </p:cxnSp>
      <p:sp>
        <p:nvSpPr>
          <p:cNvPr id="1029" name="Google Shape;1029;p47"/>
          <p:cNvSpPr txBox="1"/>
          <p:nvPr/>
        </p:nvSpPr>
        <p:spPr>
          <a:xfrm>
            <a:off x="4493175" y="4079350"/>
            <a:ext cx="2106300" cy="501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Assistant"/>
                <a:ea typeface="Assistant"/>
                <a:cs typeface="Assistant"/>
                <a:sym typeface="Assistant"/>
              </a:rPr>
              <a:t>Microfibers observed under a microscope.</a:t>
            </a:r>
            <a:endParaRPr sz="1100">
              <a:solidFill>
                <a:schemeClr val="dk1"/>
              </a:solidFill>
              <a:latin typeface="Assistant"/>
              <a:ea typeface="Assistant"/>
              <a:cs typeface="Assistant"/>
              <a:sym typeface="Assistan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48"/>
          <p:cNvSpPr txBox="1"/>
          <p:nvPr/>
        </p:nvSpPr>
        <p:spPr>
          <a:xfrm>
            <a:off x="1165850" y="1203000"/>
            <a:ext cx="4454400" cy="288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The total amount of microfibers that is collected most by the different types of filters depend on the way the filter is weaved. If the fabric has a tighter weave, it will probably have a higher chance to catch more microfibers. This is because the tighter weaves allow less microplastics to flow through and capture more of the microfibers.The coffee filter, has the smallest openings amongst all the other filters. Hence it will catch the most amount of microfibers. The pantyhose filter will be in the middle. Meaning that it will not catch the most or the least, because pantyhose has smaller opening and a tighter weave compared to the fine mesh filters, and it has bigger openings when compared to the coffee filter. The least amount of microfibers will be caught by the fine mesh filter. This filter was meant to separate large items from a liquid. Microfibers are very small to be caught by this fine mesh filter, because the opening of the filter is very </a:t>
            </a:r>
            <a:r>
              <a:rPr lang="en" sz="1100">
                <a:highlight>
                  <a:schemeClr val="accent2"/>
                </a:highlight>
                <a:latin typeface="Times New Roman"/>
                <a:ea typeface="Times New Roman"/>
                <a:cs typeface="Times New Roman"/>
                <a:sym typeface="Times New Roman"/>
              </a:rPr>
              <a:t>big. This</a:t>
            </a:r>
            <a:r>
              <a:rPr lang="en" sz="1100">
                <a:latin typeface="Times New Roman"/>
                <a:ea typeface="Times New Roman"/>
                <a:cs typeface="Times New Roman"/>
                <a:sym typeface="Times New Roman"/>
              </a:rPr>
              <a:t> filter has a loose weave. </a:t>
            </a:r>
            <a:endParaRPr>
              <a:latin typeface="Times New Roman"/>
              <a:ea typeface="Times New Roman"/>
              <a:cs typeface="Times New Roman"/>
              <a:sym typeface="Times New Roman"/>
            </a:endParaRPr>
          </a:p>
        </p:txBody>
      </p:sp>
      <p:sp>
        <p:nvSpPr>
          <p:cNvPr id="1035" name="Google Shape;1035;p48"/>
          <p:cNvSpPr txBox="1"/>
          <p:nvPr/>
        </p:nvSpPr>
        <p:spPr>
          <a:xfrm>
            <a:off x="1221375" y="293250"/>
            <a:ext cx="3769500" cy="5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Hanken Grotesk"/>
                <a:ea typeface="Hanken Grotesk"/>
                <a:cs typeface="Hanken Grotesk"/>
                <a:sym typeface="Hanken Grotesk"/>
              </a:rPr>
              <a:t>Hypothesis</a:t>
            </a:r>
            <a:endParaRPr b="1" sz="2800">
              <a:solidFill>
                <a:schemeClr val="dk1"/>
              </a:solidFill>
              <a:latin typeface="Hanken Grotesk"/>
              <a:ea typeface="Hanken Grotesk"/>
              <a:cs typeface="Hanken Grotesk"/>
              <a:sym typeface="Hanken Grotesk"/>
            </a:endParaRPr>
          </a:p>
        </p:txBody>
      </p:sp>
      <p:pic>
        <p:nvPicPr>
          <p:cNvPr id="1036" name="Google Shape;1036;p48"/>
          <p:cNvPicPr preferRelativeResize="0"/>
          <p:nvPr/>
        </p:nvPicPr>
        <p:blipFill>
          <a:blip r:embed="rId3">
            <a:alphaModFix/>
          </a:blip>
          <a:stretch>
            <a:fillRect/>
          </a:stretch>
        </p:blipFill>
        <p:spPr>
          <a:xfrm>
            <a:off x="5818725" y="992800"/>
            <a:ext cx="2764774" cy="2988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pic>
        <p:nvPicPr>
          <p:cNvPr id="1041" name="Google Shape;1041;p49"/>
          <p:cNvPicPr preferRelativeResize="0"/>
          <p:nvPr/>
        </p:nvPicPr>
        <p:blipFill>
          <a:blip r:embed="rId3">
            <a:alphaModFix/>
          </a:blip>
          <a:stretch>
            <a:fillRect/>
          </a:stretch>
        </p:blipFill>
        <p:spPr>
          <a:xfrm>
            <a:off x="68200" y="186100"/>
            <a:ext cx="3629027" cy="4538250"/>
          </a:xfrm>
          <a:prstGeom prst="rect">
            <a:avLst/>
          </a:prstGeom>
          <a:noFill/>
          <a:ln>
            <a:noFill/>
          </a:ln>
        </p:spPr>
      </p:pic>
      <p:pic>
        <p:nvPicPr>
          <p:cNvPr id="1042" name="Google Shape;1042;p49"/>
          <p:cNvPicPr preferRelativeResize="0"/>
          <p:nvPr/>
        </p:nvPicPr>
        <p:blipFill>
          <a:blip r:embed="rId4">
            <a:alphaModFix/>
          </a:blip>
          <a:stretch>
            <a:fillRect/>
          </a:stretch>
        </p:blipFill>
        <p:spPr>
          <a:xfrm>
            <a:off x="2889950" y="186100"/>
            <a:ext cx="3873800" cy="4538250"/>
          </a:xfrm>
          <a:prstGeom prst="rect">
            <a:avLst/>
          </a:prstGeom>
          <a:noFill/>
          <a:ln>
            <a:noFill/>
          </a:ln>
        </p:spPr>
      </p:pic>
      <p:pic>
        <p:nvPicPr>
          <p:cNvPr id="1043" name="Google Shape;1043;p49"/>
          <p:cNvPicPr preferRelativeResize="0"/>
          <p:nvPr/>
        </p:nvPicPr>
        <p:blipFill rotWithShape="1">
          <a:blip r:embed="rId5">
            <a:alphaModFix/>
          </a:blip>
          <a:srcRect b="-4009" l="2030" r="-2030" t="4010"/>
          <a:stretch/>
        </p:blipFill>
        <p:spPr>
          <a:xfrm>
            <a:off x="6419500" y="186100"/>
            <a:ext cx="2672926" cy="4723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50"/>
          <p:cNvSpPr txBox="1"/>
          <p:nvPr/>
        </p:nvSpPr>
        <p:spPr>
          <a:xfrm>
            <a:off x="874400" y="544950"/>
            <a:ext cx="10440600" cy="405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highlight>
                  <a:schemeClr val="accent2"/>
                </a:highlight>
                <a:latin typeface="Times New Roman"/>
                <a:ea typeface="Times New Roman"/>
                <a:cs typeface="Times New Roman"/>
                <a:sym typeface="Times New Roman"/>
              </a:rPr>
              <a:t>Independent variable</a:t>
            </a:r>
            <a:endParaRPr b="1" sz="1100">
              <a:highlight>
                <a:schemeClr val="accent2"/>
              </a:highlight>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Type of Filter</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The different brands for each filter</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100">
                <a:highlight>
                  <a:schemeClr val="accent2"/>
                </a:highlight>
                <a:latin typeface="Times New Roman"/>
                <a:ea typeface="Times New Roman"/>
                <a:cs typeface="Times New Roman"/>
                <a:sym typeface="Times New Roman"/>
              </a:rPr>
              <a:t>Responding Variable-</a:t>
            </a:r>
            <a:endParaRPr b="1" sz="1100">
              <a:highlight>
                <a:schemeClr val="accent2"/>
              </a:highlight>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The number of microfibers caught by each filter- will be using microscope to see the microfibers</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100">
                <a:highlight>
                  <a:schemeClr val="accent2"/>
                </a:highlight>
                <a:latin typeface="Times New Roman"/>
                <a:ea typeface="Times New Roman"/>
                <a:cs typeface="Times New Roman"/>
                <a:sym typeface="Times New Roman"/>
              </a:rPr>
              <a:t>Controlled Variables</a:t>
            </a:r>
            <a:endParaRPr b="1" sz="1100">
              <a:highlight>
                <a:schemeClr val="accent2"/>
              </a:highlight>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Type of fabric- Polyester</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Size of Fabric and filters</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Volume of water</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Amount of detergent</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Washing/stirring time</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Water temperature</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Using a microscope to count for microfibers that are captured</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Number of Trials </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The magnification level - 100x</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100">
                <a:latin typeface="Times New Roman"/>
                <a:ea typeface="Times New Roman"/>
                <a:cs typeface="Times New Roman"/>
                <a:sym typeface="Times New Roman"/>
              </a:rPr>
              <a:t>Uncontrolled Variables</a:t>
            </a:r>
            <a:endParaRPr b="1"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If I shook the </a:t>
            </a:r>
            <a:r>
              <a:rPr lang="en" sz="1100">
                <a:highlight>
                  <a:schemeClr val="accent2"/>
                </a:highlight>
                <a:latin typeface="Times New Roman"/>
                <a:ea typeface="Times New Roman"/>
                <a:cs typeface="Times New Roman"/>
                <a:sym typeface="Times New Roman"/>
              </a:rPr>
              <a:t>mixture </a:t>
            </a:r>
            <a:r>
              <a:rPr lang="en" sz="1100">
                <a:latin typeface="Times New Roman"/>
                <a:ea typeface="Times New Roman"/>
                <a:cs typeface="Times New Roman"/>
                <a:sym typeface="Times New Roman"/>
              </a:rPr>
              <a:t>with the same intensity/pressure</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 The colour of </a:t>
            </a:r>
            <a:r>
              <a:rPr lang="en" sz="1100">
                <a:highlight>
                  <a:schemeClr val="accent2"/>
                </a:highlight>
                <a:latin typeface="Times New Roman"/>
                <a:ea typeface="Times New Roman"/>
                <a:cs typeface="Times New Roman"/>
                <a:sym typeface="Times New Roman"/>
              </a:rPr>
              <a:t>the filter</a:t>
            </a:r>
            <a:r>
              <a:rPr lang="en" sz="1100">
                <a:latin typeface="Times New Roman"/>
                <a:ea typeface="Times New Roman"/>
                <a:cs typeface="Times New Roman"/>
                <a:sym typeface="Times New Roman"/>
              </a:rPr>
              <a:t> (fine mesh filter) may make it harder to see the microfibers</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The </a:t>
            </a:r>
            <a:r>
              <a:rPr lang="en" sz="1100">
                <a:highlight>
                  <a:schemeClr val="accent2"/>
                </a:highlight>
                <a:latin typeface="Times New Roman"/>
                <a:ea typeface="Times New Roman"/>
                <a:cs typeface="Times New Roman"/>
                <a:sym typeface="Times New Roman"/>
              </a:rPr>
              <a:t>temperature of </a:t>
            </a:r>
            <a:r>
              <a:rPr lang="en" sz="1100">
                <a:highlight>
                  <a:schemeClr val="accent3"/>
                </a:highlight>
                <a:latin typeface="Times New Roman"/>
                <a:ea typeface="Times New Roman"/>
                <a:cs typeface="Times New Roman"/>
                <a:sym typeface="Times New Roman"/>
              </a:rPr>
              <a:t>the water </a:t>
            </a:r>
            <a:r>
              <a:rPr lang="en" sz="1100">
                <a:latin typeface="Times New Roman"/>
                <a:ea typeface="Times New Roman"/>
                <a:cs typeface="Times New Roman"/>
                <a:sym typeface="Times New Roman"/>
              </a:rPr>
              <a:t>might cool down while shaking, so it might not be 40 degrees celsius all 10 minutes</a:t>
            </a:r>
            <a:endParaRPr sz="1100">
              <a:latin typeface="Times New Roman"/>
              <a:ea typeface="Times New Roman"/>
              <a:cs typeface="Times New Roman"/>
              <a:sym typeface="Times New Roman"/>
            </a:endParaRPr>
          </a:p>
        </p:txBody>
      </p:sp>
      <p:sp>
        <p:nvSpPr>
          <p:cNvPr id="1049" name="Google Shape;1049;p50"/>
          <p:cNvSpPr txBox="1"/>
          <p:nvPr/>
        </p:nvSpPr>
        <p:spPr>
          <a:xfrm>
            <a:off x="1698750" y="122850"/>
            <a:ext cx="40305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Hanken Grotesk"/>
                <a:ea typeface="Hanken Grotesk"/>
                <a:cs typeface="Hanken Grotesk"/>
                <a:sym typeface="Hanken Grotesk"/>
              </a:rPr>
              <a:t>The Different Variables</a:t>
            </a:r>
            <a:endParaRPr b="1" sz="1800">
              <a:solidFill>
                <a:schemeClr val="dk1"/>
              </a:solidFill>
              <a:latin typeface="Hanken Grotesk"/>
              <a:ea typeface="Hanken Grotesk"/>
              <a:cs typeface="Hanken Grotesk"/>
              <a:sym typeface="Hanken Grotes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51"/>
          <p:cNvSpPr txBox="1"/>
          <p:nvPr>
            <p:ph type="title"/>
          </p:nvPr>
        </p:nvSpPr>
        <p:spPr>
          <a:xfrm>
            <a:off x="1562925" y="539500"/>
            <a:ext cx="6314400" cy="40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 Important Step Before The Procedure</a:t>
            </a:r>
            <a:endParaRPr/>
          </a:p>
        </p:txBody>
      </p:sp>
      <p:sp>
        <p:nvSpPr>
          <p:cNvPr id="1055" name="Google Shape;1055;p51"/>
          <p:cNvSpPr txBox="1"/>
          <p:nvPr>
            <p:ph idx="1" type="subTitle"/>
          </p:nvPr>
        </p:nvSpPr>
        <p:spPr>
          <a:xfrm>
            <a:off x="764425" y="1268675"/>
            <a:ext cx="4594500" cy="197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00000"/>
                </a:solidFill>
                <a:latin typeface="Times New Roman"/>
                <a:ea typeface="Times New Roman"/>
                <a:cs typeface="Times New Roman"/>
                <a:sym typeface="Times New Roman"/>
              </a:rPr>
              <a:t>Water may already have microfibers in it. So, to make sure that I did not have water that already has microfibers in it before I started the </a:t>
            </a:r>
            <a:r>
              <a:rPr lang="en" sz="1300">
                <a:solidFill>
                  <a:srgbClr val="000000"/>
                </a:solidFill>
                <a:latin typeface="Times New Roman"/>
                <a:ea typeface="Times New Roman"/>
                <a:cs typeface="Times New Roman"/>
                <a:sym typeface="Times New Roman"/>
              </a:rPr>
              <a:t>experiment</a:t>
            </a:r>
            <a:r>
              <a:rPr lang="en" sz="1300">
                <a:solidFill>
                  <a:srgbClr val="000000"/>
                </a:solidFill>
                <a:latin typeface="Times New Roman"/>
                <a:ea typeface="Times New Roman"/>
                <a:cs typeface="Times New Roman"/>
                <a:sym typeface="Times New Roman"/>
              </a:rPr>
              <a:t>, I used the Rainfresh HP11-Micron Extra-Fine Pore Sediment Cartridge, from Canadian Tire. This filter is a 1-micron filter, which means that it can filter anything that is as small as 1 micrometer. A microfiber is around 50-200 micrometers long. 1 micrometer/micron is 1/70th the thickness of a single strand of our hair. </a:t>
            </a:r>
            <a:endParaRPr sz="13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sz="1400">
              <a:solidFill>
                <a:srgbClr val="000000"/>
              </a:solidFill>
              <a:highlight>
                <a:schemeClr val="accent2"/>
              </a:highlight>
              <a:latin typeface="Arial"/>
              <a:ea typeface="Arial"/>
              <a:cs typeface="Arial"/>
              <a:sym typeface="Arial"/>
            </a:endParaRPr>
          </a:p>
          <a:p>
            <a:pPr indent="0" lvl="0" marL="0" rtl="0" algn="r">
              <a:spcBef>
                <a:spcPts val="0"/>
              </a:spcBef>
              <a:spcAft>
                <a:spcPts val="0"/>
              </a:spcAft>
              <a:buNone/>
            </a:pPr>
            <a:r>
              <a:t/>
            </a:r>
            <a:endParaRPr/>
          </a:p>
        </p:txBody>
      </p:sp>
      <p:pic>
        <p:nvPicPr>
          <p:cNvPr id="1056" name="Google Shape;1056;p51"/>
          <p:cNvPicPr preferRelativeResize="0"/>
          <p:nvPr/>
        </p:nvPicPr>
        <p:blipFill>
          <a:blip r:embed="rId3">
            <a:alphaModFix/>
          </a:blip>
          <a:stretch>
            <a:fillRect/>
          </a:stretch>
        </p:blipFill>
        <p:spPr>
          <a:xfrm>
            <a:off x="5511325" y="1094200"/>
            <a:ext cx="3480275" cy="2638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52"/>
          <p:cNvSpPr txBox="1"/>
          <p:nvPr>
            <p:ph idx="1" type="subTitle"/>
          </p:nvPr>
        </p:nvSpPr>
        <p:spPr>
          <a:xfrm>
            <a:off x="805125" y="1360375"/>
            <a:ext cx="3477600" cy="29172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00000"/>
                </a:solidFill>
                <a:latin typeface="Arial"/>
                <a:ea typeface="Arial"/>
                <a:cs typeface="Arial"/>
                <a:sym typeface="Arial"/>
              </a:rPr>
              <a:t>Materials</a:t>
            </a:r>
            <a:endParaRPr b="1" sz="1100">
              <a:solidFill>
                <a:srgbClr val="000000"/>
              </a:solidFill>
              <a:latin typeface="Arial"/>
              <a:ea typeface="Arial"/>
              <a:cs typeface="Arial"/>
              <a:sym typeface="Arial"/>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Polyester cloth- for each trial, use a sample that measures 10cm by 10cm</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Gain detergent- can use any brand</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Water heated to around 40 degrees celsius- for each trial you would need around 250 ml- make sure that the water is filtered and it is not already contaminated with microfibers</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One container per trial- this is to make the mixture</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Measuring cup-to measure the amount of water</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Teaspoon- to measure the amount of detergent</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Thermometer- to measure the temperature of the water</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Tall glass</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1 rubber band for each trial</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Fine mesh filters- OXO, Cuisinart, Kitchen Aid- try to get</a:t>
            </a:r>
            <a:r>
              <a:rPr lang="en" sz="900">
                <a:solidFill>
                  <a:srgbClr val="000000"/>
                </a:solidFill>
                <a:highlight>
                  <a:schemeClr val="accent2"/>
                </a:highlight>
                <a:latin typeface="Times New Roman"/>
                <a:ea typeface="Times New Roman"/>
                <a:cs typeface="Times New Roman"/>
                <a:sym typeface="Times New Roman"/>
              </a:rPr>
              <a:t> </a:t>
            </a:r>
            <a:r>
              <a:rPr lang="en" sz="900">
                <a:solidFill>
                  <a:srgbClr val="000000"/>
                </a:solidFill>
                <a:latin typeface="Times New Roman"/>
                <a:ea typeface="Times New Roman"/>
                <a:cs typeface="Times New Roman"/>
                <a:sym typeface="Times New Roman"/>
              </a:rPr>
              <a:t>the flatter ones, so it is easier to cut</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Coffee Filter- Mr.Coffee, Kirkland and Melitta Brand</a:t>
            </a:r>
            <a:endParaRPr sz="1200">
              <a:latin typeface="Times New Roman"/>
              <a:ea typeface="Times New Roman"/>
              <a:cs typeface="Times New Roman"/>
              <a:sym typeface="Times New Roman"/>
            </a:endParaRPr>
          </a:p>
        </p:txBody>
      </p:sp>
      <p:sp>
        <p:nvSpPr>
          <p:cNvPr id="1062" name="Google Shape;1062;p52"/>
          <p:cNvSpPr txBox="1"/>
          <p:nvPr>
            <p:ph idx="2" type="subTitle"/>
          </p:nvPr>
        </p:nvSpPr>
        <p:spPr>
          <a:xfrm>
            <a:off x="4809750" y="1308900"/>
            <a:ext cx="3477600" cy="30366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00000"/>
                </a:solidFill>
                <a:latin typeface="Arial"/>
                <a:ea typeface="Arial"/>
                <a:cs typeface="Arial"/>
                <a:sym typeface="Arial"/>
              </a:rPr>
              <a:t>Materials </a:t>
            </a:r>
            <a:endParaRPr b="1" sz="1100">
              <a:solidFill>
                <a:srgbClr val="000000"/>
              </a:solidFill>
              <a:latin typeface="Arial"/>
              <a:ea typeface="Arial"/>
              <a:cs typeface="Arial"/>
              <a:sym typeface="Arial"/>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Pantyhose Filter-  Hanes, L’eggs, and No Name. </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Ruler- to measure your filter size and sample size</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Scissors and wire cutter</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Masking tape </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Pen or sharpie- to label the masking tape and containers with the brand and filter type</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Microscope- to view the microfibers</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Gloves- to avoid getting detergent on your hands </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Safety goggles- extra protection</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lang="en" sz="900">
                <a:solidFill>
                  <a:srgbClr val="000000"/>
                </a:solidFill>
                <a:latin typeface="Times New Roman"/>
                <a:ea typeface="Times New Roman"/>
                <a:cs typeface="Times New Roman"/>
                <a:sym typeface="Times New Roman"/>
              </a:rPr>
              <a:t>Rainfresh HP11-Micron Extra-Fine Pore Sediment Cartridge, from Canadian Tire</a:t>
            </a:r>
            <a:endParaRPr sz="900">
              <a:solidFill>
                <a:srgbClr val="000000"/>
              </a:solidFill>
              <a:latin typeface="Times New Roman"/>
              <a:ea typeface="Times New Roman"/>
              <a:cs typeface="Times New Roman"/>
              <a:sym typeface="Times New Roman"/>
            </a:endParaRPr>
          </a:p>
          <a:p>
            <a:pPr indent="-285750" lvl="0" marL="457200" rtl="0" algn="l">
              <a:spcBef>
                <a:spcPts val="0"/>
              </a:spcBef>
              <a:spcAft>
                <a:spcPts val="0"/>
              </a:spcAft>
              <a:buClr>
                <a:srgbClr val="000000"/>
              </a:buClr>
              <a:buSzPts val="900"/>
              <a:buFont typeface="Times New Roman"/>
              <a:buChar char="●"/>
            </a:pPr>
            <a:r>
              <a:rPr b="1" lang="en" sz="900">
                <a:solidFill>
                  <a:srgbClr val="000000"/>
                </a:solidFill>
                <a:latin typeface="Times New Roman"/>
                <a:ea typeface="Times New Roman"/>
                <a:cs typeface="Times New Roman"/>
                <a:sym typeface="Times New Roman"/>
              </a:rPr>
              <a:t>Note- That there are a total of 27 trials for this experiment</a:t>
            </a:r>
            <a:endParaRPr b="1" sz="9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063" name="Google Shape;1063;p52"/>
          <p:cNvSpPr txBox="1"/>
          <p:nvPr>
            <p:ph type="title"/>
          </p:nvPr>
        </p:nvSpPr>
        <p:spPr>
          <a:xfrm>
            <a:off x="1058675" y="309175"/>
            <a:ext cx="7717500" cy="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Materials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35"/>
          <p:cNvSpPr txBox="1"/>
          <p:nvPr>
            <p:ph type="title"/>
          </p:nvPr>
        </p:nvSpPr>
        <p:spPr>
          <a:xfrm>
            <a:off x="674825" y="29385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000000"/>
                </a:solidFill>
              </a:rPr>
              <a:t>What Are Microplastics?</a:t>
            </a:r>
            <a:endParaRPr sz="2600"/>
          </a:p>
        </p:txBody>
      </p:sp>
      <p:sp>
        <p:nvSpPr>
          <p:cNvPr id="938" name="Google Shape;938;p35"/>
          <p:cNvSpPr txBox="1"/>
          <p:nvPr/>
        </p:nvSpPr>
        <p:spPr>
          <a:xfrm>
            <a:off x="506675" y="668725"/>
            <a:ext cx="4407300" cy="327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Microplastics are small broken down pieces of plastic. They are smaller than 5 mm in diameter. Microplastics are formed when bigger pieces of plastic are broken down by Ultraviolet radiation, heat, or even water. Sometimes, microplastics are made to be small. Microplastics can be found in areas like the ocean, soil and even the air. These small plastics are shimmery and have a glossy surface, have an uneven shape, and can even have sharp edges. They usually have colours that do not look very natural, like a very vibrant blue. Many microplastics enter our food by bioaccumulation, packaging, and food processing. Bioaccumulation is “</a:t>
            </a:r>
            <a:r>
              <a:rPr lang="en" sz="1100">
                <a:highlight>
                  <a:srgbClr val="D0E0E3"/>
                </a:highlight>
                <a:latin typeface="Times New Roman"/>
                <a:ea typeface="Times New Roman"/>
                <a:cs typeface="Times New Roman"/>
                <a:sym typeface="Times New Roman"/>
              </a:rPr>
              <a:t>the accumulation over time of a substance and especially a contaminant (such as pesticide or heavy metal) in a living organism.” </a:t>
            </a:r>
            <a:endParaRPr sz="1100">
              <a:highlight>
                <a:srgbClr val="D0E0E3"/>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highlight>
                <a:srgbClr val="D0E0E3"/>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100">
                <a:highlight>
                  <a:srgbClr val="D0E0E3"/>
                </a:highlight>
                <a:latin typeface="Times New Roman"/>
                <a:ea typeface="Times New Roman"/>
                <a:cs typeface="Times New Roman"/>
                <a:sym typeface="Times New Roman"/>
              </a:rPr>
              <a:t>Highlighted= </a:t>
            </a:r>
            <a:r>
              <a:rPr lang="en" sz="1100">
                <a:latin typeface="Times New Roman"/>
                <a:ea typeface="Times New Roman"/>
                <a:cs typeface="Times New Roman"/>
                <a:sym typeface="Times New Roman"/>
              </a:rPr>
              <a:t>Taken from </a:t>
            </a:r>
            <a:r>
              <a:rPr lang="en" sz="11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https://www.merriam-webster.com/dictionary/bioaccumulation</a:t>
            </a:r>
            <a:endParaRPr>
              <a:latin typeface="Times New Roman"/>
              <a:ea typeface="Times New Roman"/>
              <a:cs typeface="Times New Roman"/>
              <a:sym typeface="Times New Roman"/>
            </a:endParaRPr>
          </a:p>
        </p:txBody>
      </p:sp>
      <p:pic>
        <p:nvPicPr>
          <p:cNvPr id="939" name="Google Shape;939;p35"/>
          <p:cNvPicPr preferRelativeResize="0"/>
          <p:nvPr/>
        </p:nvPicPr>
        <p:blipFill>
          <a:blip r:embed="rId4">
            <a:alphaModFix/>
          </a:blip>
          <a:stretch>
            <a:fillRect/>
          </a:stretch>
        </p:blipFill>
        <p:spPr>
          <a:xfrm>
            <a:off x="5066375" y="1046850"/>
            <a:ext cx="3925226" cy="3031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53"/>
          <p:cNvSpPr txBox="1"/>
          <p:nvPr/>
        </p:nvSpPr>
        <p:spPr>
          <a:xfrm>
            <a:off x="46025" y="435300"/>
            <a:ext cx="9144000" cy="4272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en" sz="800"/>
              <a:t>Step 1- </a:t>
            </a:r>
            <a:endParaRPr b="1" sz="800"/>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Cut out a piece of cloth made from polyester, it should measure 10 cm in width and 10 cm in length</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Add 250 ml of water that measure 40 degrees Celsius and add 1 teaspoon of detergent-I will be using Gain for each- to a container</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Wear safety equipment- gloves and lab coat</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Keep in mind to use a different container for each trial</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Add the piece of cloth into the mixture</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Shake the mixture for around 10 minutes- without any break- (this creates the washing motion)</a:t>
            </a:r>
            <a:endParaRPr sz="8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 sz="800">
                <a:latin typeface="Times New Roman"/>
                <a:ea typeface="Times New Roman"/>
                <a:cs typeface="Times New Roman"/>
                <a:sym typeface="Times New Roman"/>
              </a:rPr>
              <a:t>Step 2-</a:t>
            </a:r>
            <a:endParaRPr b="1"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Label the container with Coffee Filter- and the specific brand</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Repeat this three times for the same filter and brand, and do it three more times for each brand for the Coffee Filter</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You can also label this on the filter- I will be doing that</a:t>
            </a:r>
            <a:endParaRPr b="1" sz="8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 sz="800">
                <a:latin typeface="Times New Roman"/>
                <a:ea typeface="Times New Roman"/>
                <a:cs typeface="Times New Roman"/>
                <a:sym typeface="Times New Roman"/>
              </a:rPr>
              <a:t>Step 3 -</a:t>
            </a:r>
            <a:endParaRPr b="1"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Cut the filter so that it also measures 10 cm in length and 10 cm in width</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Then pour the mixture through the filter   </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 Since the filter might be fragile when water goes through, let the filter dry, so it will be easier to see the microfibers under the microscope</a:t>
            </a:r>
            <a:endParaRPr sz="8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 sz="800">
                <a:latin typeface="Times New Roman"/>
                <a:ea typeface="Times New Roman"/>
                <a:cs typeface="Times New Roman"/>
                <a:sym typeface="Times New Roman"/>
              </a:rPr>
              <a:t>Step 4-</a:t>
            </a:r>
            <a:endParaRPr b="1"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Once the filter is dry, put in under a microscope</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Use an object lens that give a magnification level of 4x, and an eyepiece lens that provides a magnification of 25x- so altogether I should be able to see my filter 100 </a:t>
            </a:r>
            <a:r>
              <a:rPr lang="en" sz="800">
                <a:highlight>
                  <a:schemeClr val="accent2"/>
                </a:highlight>
                <a:latin typeface="Times New Roman"/>
                <a:ea typeface="Times New Roman"/>
                <a:cs typeface="Times New Roman"/>
                <a:sym typeface="Times New Roman"/>
              </a:rPr>
              <a:t>times larger than normal</a:t>
            </a:r>
            <a:endParaRPr sz="800">
              <a:highlight>
                <a:schemeClr val="accent2"/>
              </a:highlight>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If it makes it easier, switch the colour of light for the microscope so you can see the microfibers even clearer- as some microfibers might be white, and might blend in with the light</a:t>
            </a:r>
            <a:endParaRPr sz="8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 sz="800">
                <a:latin typeface="Times New Roman"/>
                <a:ea typeface="Times New Roman"/>
                <a:cs typeface="Times New Roman"/>
                <a:sym typeface="Times New Roman"/>
              </a:rPr>
              <a:t>Step 5- </a:t>
            </a:r>
            <a:endParaRPr b="1"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Observe the microfibers, and I will be counting the microfibers that are visible</a:t>
            </a:r>
            <a:endParaRPr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latin typeface="Times New Roman"/>
                <a:ea typeface="Times New Roman"/>
                <a:cs typeface="Times New Roman"/>
                <a:sym typeface="Times New Roman"/>
              </a:rPr>
              <a:t>Calculate the average (number of microfibers found per each trial divided by the number of trials)</a:t>
            </a:r>
            <a:endParaRPr sz="8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 sz="800">
                <a:latin typeface="Times New Roman"/>
                <a:ea typeface="Times New Roman"/>
                <a:cs typeface="Times New Roman"/>
                <a:sym typeface="Times New Roman"/>
              </a:rPr>
              <a:t>Step 6</a:t>
            </a:r>
            <a:endParaRPr b="1" sz="800">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highlight>
                  <a:schemeClr val="accent2"/>
                </a:highlight>
                <a:latin typeface="Times New Roman"/>
                <a:ea typeface="Times New Roman"/>
                <a:cs typeface="Times New Roman"/>
                <a:sym typeface="Times New Roman"/>
              </a:rPr>
              <a:t>Create a chart which lists the average for each brand and filter type</a:t>
            </a:r>
            <a:endParaRPr sz="800">
              <a:highlight>
                <a:schemeClr val="accent2"/>
              </a:highlight>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highlight>
                  <a:schemeClr val="accent2"/>
                </a:highlight>
                <a:latin typeface="Times New Roman"/>
                <a:ea typeface="Times New Roman"/>
                <a:cs typeface="Times New Roman"/>
                <a:sym typeface="Times New Roman"/>
              </a:rPr>
              <a:t>Then, calculate the the average for each filter, combine all the averages for the 3 coffee filter brands and divide it by 3</a:t>
            </a:r>
            <a:endParaRPr sz="800">
              <a:highlight>
                <a:schemeClr val="accent2"/>
              </a:highlight>
              <a:latin typeface="Times New Roman"/>
              <a:ea typeface="Times New Roman"/>
              <a:cs typeface="Times New Roman"/>
              <a:sym typeface="Times New Roman"/>
            </a:endParaRPr>
          </a:p>
          <a:p>
            <a:pPr indent="-279400" lvl="0" marL="457200" rtl="0" algn="just">
              <a:lnSpc>
                <a:spcPct val="115000"/>
              </a:lnSpc>
              <a:spcBef>
                <a:spcPts val="0"/>
              </a:spcBef>
              <a:spcAft>
                <a:spcPts val="0"/>
              </a:spcAft>
              <a:buSzPts val="800"/>
              <a:buFont typeface="Times New Roman"/>
              <a:buChar char="●"/>
            </a:pPr>
            <a:r>
              <a:rPr lang="en" sz="800">
                <a:highlight>
                  <a:schemeClr val="accent2"/>
                </a:highlight>
                <a:latin typeface="Times New Roman"/>
                <a:ea typeface="Times New Roman"/>
                <a:cs typeface="Times New Roman"/>
                <a:sym typeface="Times New Roman"/>
              </a:rPr>
              <a:t>Compare the average for the coffee filter, to the fine mesh filter and pantyhose filter </a:t>
            </a:r>
            <a:endParaRPr sz="800">
              <a:highlight>
                <a:schemeClr val="accent2"/>
              </a:highlight>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t/>
            </a:r>
            <a:endParaRPr sz="8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800">
                <a:latin typeface="Times New Roman"/>
                <a:ea typeface="Times New Roman"/>
                <a:cs typeface="Times New Roman"/>
                <a:sym typeface="Times New Roman"/>
              </a:rPr>
              <a:t>Additional tip for each procedure- </a:t>
            </a:r>
            <a:r>
              <a:rPr b="1" lang="en" sz="800">
                <a:latin typeface="Times New Roman"/>
                <a:ea typeface="Times New Roman"/>
                <a:cs typeface="Times New Roman"/>
                <a:sym typeface="Times New Roman"/>
              </a:rPr>
              <a:t>Also instead of pouring the mixture onto the filter which is secured by my hands, use a tall glass and cover the top of the glass with the filter. Then secure it with a rubber band. This makes it easier.</a:t>
            </a:r>
            <a:endParaRPr sz="1100">
              <a:latin typeface="Times New Roman"/>
              <a:ea typeface="Times New Roman"/>
              <a:cs typeface="Times New Roman"/>
              <a:sym typeface="Times New Roman"/>
            </a:endParaRPr>
          </a:p>
        </p:txBody>
      </p:sp>
      <p:sp>
        <p:nvSpPr>
          <p:cNvPr id="1069" name="Google Shape;1069;p53"/>
          <p:cNvSpPr txBox="1"/>
          <p:nvPr/>
        </p:nvSpPr>
        <p:spPr>
          <a:xfrm>
            <a:off x="2004425" y="124350"/>
            <a:ext cx="4375800" cy="4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Hanken Grotesk"/>
                <a:ea typeface="Hanken Grotesk"/>
                <a:cs typeface="Hanken Grotesk"/>
                <a:sym typeface="Hanken Grotesk"/>
              </a:rPr>
              <a:t>Procedure- Coffee Filter</a:t>
            </a:r>
            <a:endParaRPr b="1" sz="2200">
              <a:solidFill>
                <a:schemeClr val="dk1"/>
              </a:solidFill>
              <a:latin typeface="Hanken Grotesk"/>
              <a:ea typeface="Hanken Grotesk"/>
              <a:cs typeface="Hanken Grotesk"/>
              <a:sym typeface="Hanken Grotes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54"/>
          <p:cNvSpPr txBox="1"/>
          <p:nvPr/>
        </p:nvSpPr>
        <p:spPr>
          <a:xfrm>
            <a:off x="0" y="0"/>
            <a:ext cx="9144000" cy="4857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t/>
            </a:r>
            <a:endParaRPr b="1" sz="1100"/>
          </a:p>
          <a:p>
            <a:pPr indent="0" lvl="0" marL="0" rtl="0" algn="l">
              <a:lnSpc>
                <a:spcPct val="115000"/>
              </a:lnSpc>
              <a:spcBef>
                <a:spcPts val="0"/>
              </a:spcBef>
              <a:spcAft>
                <a:spcPts val="0"/>
              </a:spcAft>
              <a:buNone/>
            </a:pPr>
            <a:r>
              <a:t/>
            </a:r>
            <a:endParaRPr b="1" sz="1100"/>
          </a:p>
          <a:p>
            <a:pPr indent="0" lvl="0" marL="0" rtl="0" algn="just">
              <a:lnSpc>
                <a:spcPct val="115000"/>
              </a:lnSpc>
              <a:spcBef>
                <a:spcPts val="0"/>
              </a:spcBef>
              <a:spcAft>
                <a:spcPts val="0"/>
              </a:spcAft>
              <a:buNone/>
            </a:pPr>
            <a:r>
              <a:rPr b="1" lang="en" sz="800"/>
              <a:t>Step 1</a:t>
            </a:r>
            <a:endParaRPr b="1" sz="800"/>
          </a:p>
          <a:p>
            <a:pPr indent="-279400" lvl="0" marL="457200" rtl="0" algn="just">
              <a:lnSpc>
                <a:spcPct val="115000"/>
              </a:lnSpc>
              <a:spcBef>
                <a:spcPts val="0"/>
              </a:spcBef>
              <a:spcAft>
                <a:spcPts val="0"/>
              </a:spcAft>
              <a:buSzPts val="800"/>
              <a:buAutoNum type="arabicPeriod"/>
            </a:pPr>
            <a:r>
              <a:rPr lang="en" sz="800"/>
              <a:t>Cut out a piece of cloth made from polyester, it should measure 10 cm in width and 10 cm in length</a:t>
            </a:r>
            <a:endParaRPr sz="800"/>
          </a:p>
          <a:p>
            <a:pPr indent="-279400" lvl="0" marL="457200" rtl="0" algn="just">
              <a:lnSpc>
                <a:spcPct val="115000"/>
              </a:lnSpc>
              <a:spcBef>
                <a:spcPts val="0"/>
              </a:spcBef>
              <a:spcAft>
                <a:spcPts val="0"/>
              </a:spcAft>
              <a:buSzPts val="800"/>
              <a:buAutoNum type="arabicPeriod"/>
            </a:pPr>
            <a:r>
              <a:rPr lang="en" sz="800"/>
              <a:t>Add 250 ml of water that measure 40 degrees Celsius and add 1 teaspoon of detergent- I will be using Gain for each- to a container</a:t>
            </a:r>
            <a:endParaRPr sz="800"/>
          </a:p>
          <a:p>
            <a:pPr indent="-279400" lvl="0" marL="457200" rtl="0" algn="just">
              <a:lnSpc>
                <a:spcPct val="115000"/>
              </a:lnSpc>
              <a:spcBef>
                <a:spcPts val="0"/>
              </a:spcBef>
              <a:spcAft>
                <a:spcPts val="0"/>
              </a:spcAft>
              <a:buSzPts val="800"/>
              <a:buAutoNum type="arabicPeriod"/>
            </a:pPr>
            <a:r>
              <a:rPr lang="en" sz="800"/>
              <a:t>Wear safety equipment - lab coat and </a:t>
            </a:r>
            <a:endParaRPr sz="800"/>
          </a:p>
          <a:p>
            <a:pPr indent="-279400" lvl="0" marL="457200" rtl="0" algn="just">
              <a:lnSpc>
                <a:spcPct val="115000"/>
              </a:lnSpc>
              <a:spcBef>
                <a:spcPts val="0"/>
              </a:spcBef>
              <a:spcAft>
                <a:spcPts val="0"/>
              </a:spcAft>
              <a:buSzPts val="800"/>
              <a:buAutoNum type="arabicPeriod"/>
            </a:pPr>
            <a:r>
              <a:rPr lang="en" sz="800"/>
              <a:t>Make sure to use a different container for each trial</a:t>
            </a:r>
            <a:endParaRPr sz="800"/>
          </a:p>
          <a:p>
            <a:pPr indent="-279400" lvl="0" marL="457200" rtl="0" algn="just">
              <a:lnSpc>
                <a:spcPct val="115000"/>
              </a:lnSpc>
              <a:spcBef>
                <a:spcPts val="0"/>
              </a:spcBef>
              <a:spcAft>
                <a:spcPts val="0"/>
              </a:spcAft>
              <a:buSzPts val="800"/>
              <a:buAutoNum type="arabicPeriod"/>
            </a:pPr>
            <a:r>
              <a:rPr lang="en" sz="800"/>
              <a:t>Add the piece of cloth into the mixture</a:t>
            </a:r>
            <a:endParaRPr sz="800"/>
          </a:p>
          <a:p>
            <a:pPr indent="-279400" lvl="0" marL="457200" rtl="0" algn="just">
              <a:lnSpc>
                <a:spcPct val="115000"/>
              </a:lnSpc>
              <a:spcBef>
                <a:spcPts val="0"/>
              </a:spcBef>
              <a:spcAft>
                <a:spcPts val="0"/>
              </a:spcAft>
              <a:buSzPts val="800"/>
              <a:buAutoNum type="arabicPeriod"/>
            </a:pPr>
            <a:r>
              <a:rPr lang="en" sz="800"/>
              <a:t>Shake the mixture for around 10 minutes- without any break- (this creates the washing motion)</a:t>
            </a:r>
            <a:endParaRPr b="1" sz="800"/>
          </a:p>
          <a:p>
            <a:pPr indent="0" lvl="0" marL="0" rtl="0" algn="just">
              <a:lnSpc>
                <a:spcPct val="115000"/>
              </a:lnSpc>
              <a:spcBef>
                <a:spcPts val="0"/>
              </a:spcBef>
              <a:spcAft>
                <a:spcPts val="0"/>
              </a:spcAft>
              <a:buNone/>
            </a:pPr>
            <a:r>
              <a:rPr b="1" lang="en" sz="800"/>
              <a:t>Step 2-</a:t>
            </a:r>
            <a:endParaRPr b="1" sz="800"/>
          </a:p>
          <a:p>
            <a:pPr indent="-279400" lvl="0" marL="457200" rtl="0" algn="just">
              <a:lnSpc>
                <a:spcPct val="115000"/>
              </a:lnSpc>
              <a:spcBef>
                <a:spcPts val="0"/>
              </a:spcBef>
              <a:spcAft>
                <a:spcPts val="0"/>
              </a:spcAft>
              <a:buSzPts val="800"/>
              <a:buAutoNum type="arabicPeriod"/>
            </a:pPr>
            <a:r>
              <a:rPr lang="en" sz="800"/>
              <a:t>Label the container with Pantyhose Filter- and the specific brand</a:t>
            </a:r>
            <a:endParaRPr sz="800"/>
          </a:p>
          <a:p>
            <a:pPr indent="-279400" lvl="0" marL="457200" rtl="0" algn="just">
              <a:lnSpc>
                <a:spcPct val="115000"/>
              </a:lnSpc>
              <a:spcBef>
                <a:spcPts val="0"/>
              </a:spcBef>
              <a:spcAft>
                <a:spcPts val="0"/>
              </a:spcAft>
              <a:buSzPts val="800"/>
              <a:buAutoNum type="arabicPeriod"/>
            </a:pPr>
            <a:r>
              <a:rPr lang="en" sz="800"/>
              <a:t>Repeat this three times for the same filter and brand, and do it three more times for each brand for the Pantyhose Filter</a:t>
            </a:r>
            <a:endParaRPr sz="800"/>
          </a:p>
          <a:p>
            <a:pPr indent="-279400" lvl="0" marL="457200" rtl="0" algn="just">
              <a:lnSpc>
                <a:spcPct val="115000"/>
              </a:lnSpc>
              <a:spcBef>
                <a:spcPts val="0"/>
              </a:spcBef>
              <a:spcAft>
                <a:spcPts val="0"/>
              </a:spcAft>
              <a:buSzPts val="800"/>
              <a:buAutoNum type="arabicPeriod"/>
            </a:pPr>
            <a:r>
              <a:rPr lang="en" sz="800"/>
              <a:t>You can also label this on the filter- I will be doing that</a:t>
            </a:r>
            <a:endParaRPr sz="800"/>
          </a:p>
          <a:p>
            <a:pPr indent="0" lvl="0" marL="0" rtl="0" algn="just">
              <a:lnSpc>
                <a:spcPct val="115000"/>
              </a:lnSpc>
              <a:spcBef>
                <a:spcPts val="0"/>
              </a:spcBef>
              <a:spcAft>
                <a:spcPts val="0"/>
              </a:spcAft>
              <a:buNone/>
            </a:pPr>
            <a:r>
              <a:rPr b="1" lang="en" sz="800"/>
              <a:t>Step 3 -</a:t>
            </a:r>
            <a:endParaRPr b="1" sz="800"/>
          </a:p>
          <a:p>
            <a:pPr indent="-279400" lvl="0" marL="457200" rtl="0" algn="just">
              <a:lnSpc>
                <a:spcPct val="115000"/>
              </a:lnSpc>
              <a:spcBef>
                <a:spcPts val="0"/>
              </a:spcBef>
              <a:spcAft>
                <a:spcPts val="0"/>
              </a:spcAft>
              <a:buSzPts val="800"/>
              <a:buAutoNum type="arabicPeriod"/>
            </a:pPr>
            <a:r>
              <a:rPr lang="en" sz="800"/>
              <a:t>Cut the pantyhose filter so that it also measures 10 cm in length and 10 cm in width</a:t>
            </a:r>
            <a:endParaRPr sz="800"/>
          </a:p>
          <a:p>
            <a:pPr indent="-279400" lvl="0" marL="457200" rtl="0" algn="just">
              <a:lnSpc>
                <a:spcPct val="115000"/>
              </a:lnSpc>
              <a:spcBef>
                <a:spcPts val="0"/>
              </a:spcBef>
              <a:spcAft>
                <a:spcPts val="0"/>
              </a:spcAft>
              <a:buSzPts val="800"/>
              <a:buAutoNum type="arabicPeriod"/>
            </a:pPr>
            <a:r>
              <a:rPr lang="en" sz="800"/>
              <a:t>Pour the mixture through the cut filter</a:t>
            </a:r>
            <a:endParaRPr sz="800"/>
          </a:p>
          <a:p>
            <a:pPr indent="-279400" lvl="0" marL="457200" rtl="0" algn="just">
              <a:lnSpc>
                <a:spcPct val="115000"/>
              </a:lnSpc>
              <a:spcBef>
                <a:spcPts val="0"/>
              </a:spcBef>
              <a:spcAft>
                <a:spcPts val="0"/>
              </a:spcAft>
              <a:buSzPts val="800"/>
              <a:buAutoNum type="arabicPeriod"/>
            </a:pPr>
            <a:r>
              <a:rPr lang="en" sz="800"/>
              <a:t> Since the filter might be fragile when water goes through, let the filter dry, so It will be easier to see the microfibers under the microscope</a:t>
            </a:r>
            <a:endParaRPr b="1" sz="800"/>
          </a:p>
          <a:p>
            <a:pPr indent="0" lvl="0" marL="0" rtl="0" algn="just">
              <a:lnSpc>
                <a:spcPct val="115000"/>
              </a:lnSpc>
              <a:spcBef>
                <a:spcPts val="0"/>
              </a:spcBef>
              <a:spcAft>
                <a:spcPts val="0"/>
              </a:spcAft>
              <a:buNone/>
            </a:pPr>
            <a:r>
              <a:rPr b="1" lang="en" sz="800"/>
              <a:t>Step 4-</a:t>
            </a:r>
            <a:endParaRPr b="1" sz="800"/>
          </a:p>
          <a:p>
            <a:pPr indent="-279400" lvl="0" marL="457200" rtl="0" algn="just">
              <a:lnSpc>
                <a:spcPct val="115000"/>
              </a:lnSpc>
              <a:spcBef>
                <a:spcPts val="0"/>
              </a:spcBef>
              <a:spcAft>
                <a:spcPts val="0"/>
              </a:spcAft>
              <a:buSzPts val="800"/>
              <a:buAutoNum type="arabicPeriod"/>
            </a:pPr>
            <a:r>
              <a:rPr lang="en" sz="800"/>
              <a:t>Once the filter is dry, put in under a microscope</a:t>
            </a:r>
            <a:endParaRPr sz="800"/>
          </a:p>
          <a:p>
            <a:pPr indent="-279400" lvl="0" marL="457200" rtl="0" algn="just">
              <a:lnSpc>
                <a:spcPct val="115000"/>
              </a:lnSpc>
              <a:spcBef>
                <a:spcPts val="0"/>
              </a:spcBef>
              <a:spcAft>
                <a:spcPts val="0"/>
              </a:spcAft>
              <a:buSzPts val="800"/>
              <a:buAutoNum type="arabicPeriod"/>
            </a:pPr>
            <a:r>
              <a:rPr lang="en" sz="800"/>
              <a:t>Use an object lens that give a magnification level of 4x, and an eyepiece lens that provides a magnification of 25x- so altogether I should be able to see my filter 100 times larger</a:t>
            </a:r>
            <a:endParaRPr sz="800"/>
          </a:p>
          <a:p>
            <a:pPr indent="-279400" lvl="0" marL="457200" rtl="0" algn="just">
              <a:lnSpc>
                <a:spcPct val="115000"/>
              </a:lnSpc>
              <a:spcBef>
                <a:spcPts val="0"/>
              </a:spcBef>
              <a:spcAft>
                <a:spcPts val="0"/>
              </a:spcAft>
              <a:buSzPts val="800"/>
              <a:buAutoNum type="arabicPeriod"/>
            </a:pPr>
            <a:r>
              <a:rPr lang="en" sz="800"/>
              <a:t>If it makes it easier, switch the colour of light for the microscope so you can see the microfibers even clearer- as some microfibers might be white, and might blend in with the light</a:t>
            </a:r>
            <a:endParaRPr sz="800"/>
          </a:p>
          <a:p>
            <a:pPr indent="0" lvl="0" marL="0" rtl="0" algn="just">
              <a:lnSpc>
                <a:spcPct val="115000"/>
              </a:lnSpc>
              <a:spcBef>
                <a:spcPts val="0"/>
              </a:spcBef>
              <a:spcAft>
                <a:spcPts val="0"/>
              </a:spcAft>
              <a:buNone/>
            </a:pPr>
            <a:r>
              <a:rPr b="1" lang="en" sz="800"/>
              <a:t>Step 5-</a:t>
            </a:r>
            <a:r>
              <a:rPr lang="en" sz="800"/>
              <a:t> </a:t>
            </a:r>
            <a:endParaRPr sz="800"/>
          </a:p>
          <a:p>
            <a:pPr indent="-279400" lvl="0" marL="457200" rtl="0" algn="just">
              <a:lnSpc>
                <a:spcPct val="115000"/>
              </a:lnSpc>
              <a:spcBef>
                <a:spcPts val="0"/>
              </a:spcBef>
              <a:spcAft>
                <a:spcPts val="0"/>
              </a:spcAft>
              <a:buSzPts val="800"/>
              <a:buAutoNum type="arabicPeriod"/>
            </a:pPr>
            <a:r>
              <a:rPr lang="en" sz="800"/>
              <a:t>Observe the microfibers, and I will be counting the microfibers that are visible</a:t>
            </a:r>
            <a:endParaRPr sz="800"/>
          </a:p>
          <a:p>
            <a:pPr indent="-279400" lvl="0" marL="457200" rtl="0" algn="just">
              <a:lnSpc>
                <a:spcPct val="115000"/>
              </a:lnSpc>
              <a:spcBef>
                <a:spcPts val="0"/>
              </a:spcBef>
              <a:spcAft>
                <a:spcPts val="0"/>
              </a:spcAft>
              <a:buSzPts val="800"/>
              <a:buAutoNum type="arabicPeriod"/>
            </a:pPr>
            <a:r>
              <a:rPr lang="en" sz="800"/>
              <a:t>Calculate the average (number of microfibers found per each trial divided by the number of trials)</a:t>
            </a:r>
            <a:endParaRPr sz="800"/>
          </a:p>
          <a:p>
            <a:pPr indent="0" lvl="0" marL="0" rtl="0" algn="just">
              <a:lnSpc>
                <a:spcPct val="115000"/>
              </a:lnSpc>
              <a:spcBef>
                <a:spcPts val="0"/>
              </a:spcBef>
              <a:spcAft>
                <a:spcPts val="0"/>
              </a:spcAft>
              <a:buNone/>
            </a:pPr>
            <a:r>
              <a:rPr b="1" lang="en" sz="800"/>
              <a:t>Step 6</a:t>
            </a:r>
            <a:endParaRPr b="1" sz="800"/>
          </a:p>
          <a:p>
            <a:pPr indent="-279400" lvl="0" marL="457200" rtl="0" algn="just">
              <a:lnSpc>
                <a:spcPct val="115000"/>
              </a:lnSpc>
              <a:spcBef>
                <a:spcPts val="0"/>
              </a:spcBef>
              <a:spcAft>
                <a:spcPts val="0"/>
              </a:spcAft>
              <a:buSzPts val="800"/>
              <a:buAutoNum type="arabicPeriod"/>
            </a:pPr>
            <a:r>
              <a:rPr lang="en" sz="800">
                <a:highlight>
                  <a:schemeClr val="accent2"/>
                </a:highlight>
              </a:rPr>
              <a:t>Create a chart which lists the average for each brand and filter type</a:t>
            </a:r>
            <a:endParaRPr sz="800">
              <a:highlight>
                <a:schemeClr val="accent2"/>
              </a:highlight>
            </a:endParaRPr>
          </a:p>
          <a:p>
            <a:pPr indent="-279400" lvl="0" marL="457200" rtl="0" algn="just">
              <a:lnSpc>
                <a:spcPct val="115000"/>
              </a:lnSpc>
              <a:spcBef>
                <a:spcPts val="0"/>
              </a:spcBef>
              <a:spcAft>
                <a:spcPts val="0"/>
              </a:spcAft>
              <a:buSzPts val="800"/>
              <a:buAutoNum type="arabicPeriod"/>
            </a:pPr>
            <a:r>
              <a:rPr lang="en" sz="800">
                <a:highlight>
                  <a:schemeClr val="accent2"/>
                </a:highlight>
              </a:rPr>
              <a:t>Then, calculate the the average for each filter, combine all the averages for the 3 pantyhose filter brands and divide it by 3- the number of brands for each filter</a:t>
            </a:r>
            <a:endParaRPr sz="800">
              <a:highlight>
                <a:schemeClr val="accent2"/>
              </a:highlight>
            </a:endParaRPr>
          </a:p>
          <a:p>
            <a:pPr indent="-279400" lvl="0" marL="457200" rtl="0" algn="just">
              <a:lnSpc>
                <a:spcPct val="115000"/>
              </a:lnSpc>
              <a:spcBef>
                <a:spcPts val="0"/>
              </a:spcBef>
              <a:spcAft>
                <a:spcPts val="0"/>
              </a:spcAft>
              <a:buSzPts val="800"/>
              <a:buAutoNum type="arabicPeriod"/>
            </a:pPr>
            <a:r>
              <a:rPr lang="en" sz="800">
                <a:highlight>
                  <a:schemeClr val="accent2"/>
                </a:highlight>
              </a:rPr>
              <a:t>Compare the average for the Pantyhose filter, to the fine mesh filter and coffee filter</a:t>
            </a:r>
            <a:endParaRPr sz="800">
              <a:highlight>
                <a:schemeClr val="accent2"/>
              </a:highlight>
            </a:endParaRPr>
          </a:p>
          <a:p>
            <a:pPr indent="0" lvl="0" marL="0" rtl="0" algn="just">
              <a:lnSpc>
                <a:spcPct val="115000"/>
              </a:lnSpc>
              <a:spcBef>
                <a:spcPts val="0"/>
              </a:spcBef>
              <a:spcAft>
                <a:spcPts val="0"/>
              </a:spcAft>
              <a:buNone/>
            </a:pPr>
            <a:r>
              <a:rPr lang="en" sz="1100"/>
              <a:t> </a:t>
            </a:r>
            <a:endParaRPr sz="1100"/>
          </a:p>
          <a:p>
            <a:pPr indent="0" lvl="0" marL="457200" rtl="0" algn="l">
              <a:lnSpc>
                <a:spcPct val="115000"/>
              </a:lnSpc>
              <a:spcBef>
                <a:spcPts val="0"/>
              </a:spcBef>
              <a:spcAft>
                <a:spcPts val="0"/>
              </a:spcAft>
              <a:buNone/>
            </a:pPr>
            <a:r>
              <a:rPr lang="en" sz="800"/>
              <a:t>Additional tip for each procedure- </a:t>
            </a:r>
            <a:r>
              <a:rPr b="1" lang="en" sz="800"/>
              <a:t>Also instead of pouring the mixture onto the filter which is secured by my hands, use a tall glass and cover the top of the glass with the filter. Then secure it with a rubber band. This makes it easier.</a:t>
            </a:r>
            <a:endParaRPr b="1" sz="800"/>
          </a:p>
          <a:p>
            <a:pPr indent="0" lvl="0" marL="0" rtl="0" algn="just">
              <a:lnSpc>
                <a:spcPct val="115000"/>
              </a:lnSpc>
              <a:spcBef>
                <a:spcPts val="0"/>
              </a:spcBef>
              <a:spcAft>
                <a:spcPts val="0"/>
              </a:spcAft>
              <a:buNone/>
            </a:pPr>
            <a:r>
              <a:t/>
            </a:r>
            <a:endParaRPr sz="800"/>
          </a:p>
        </p:txBody>
      </p:sp>
      <p:sp>
        <p:nvSpPr>
          <p:cNvPr id="1075" name="Google Shape;1075;p54"/>
          <p:cNvSpPr txBox="1"/>
          <p:nvPr/>
        </p:nvSpPr>
        <p:spPr>
          <a:xfrm>
            <a:off x="2073525" y="109000"/>
            <a:ext cx="4130100" cy="4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Hanken Grotesk"/>
                <a:ea typeface="Hanken Grotesk"/>
                <a:cs typeface="Hanken Grotesk"/>
                <a:sym typeface="Hanken Grotesk"/>
              </a:rPr>
              <a:t>Procedure- Pantyhose Filter </a:t>
            </a:r>
            <a:endParaRPr b="1" sz="2000">
              <a:solidFill>
                <a:schemeClr val="dk1"/>
              </a:solidFill>
              <a:latin typeface="Hanken Grotesk"/>
              <a:ea typeface="Hanken Grotesk"/>
              <a:cs typeface="Hanken Grotesk"/>
              <a:sym typeface="Hanken Grotes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55"/>
          <p:cNvSpPr txBox="1"/>
          <p:nvPr/>
        </p:nvSpPr>
        <p:spPr>
          <a:xfrm>
            <a:off x="53750" y="-92100"/>
            <a:ext cx="8466600" cy="484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t/>
            </a:r>
            <a:endParaRPr b="1" sz="1100"/>
          </a:p>
          <a:p>
            <a:pPr indent="0" lvl="0" marL="0" rtl="0" algn="just">
              <a:lnSpc>
                <a:spcPct val="115000"/>
              </a:lnSpc>
              <a:spcBef>
                <a:spcPts val="0"/>
              </a:spcBef>
              <a:spcAft>
                <a:spcPts val="0"/>
              </a:spcAft>
              <a:buNone/>
            </a:pPr>
            <a:r>
              <a:rPr b="1" lang="en" sz="1100"/>
              <a:t>      </a:t>
            </a:r>
            <a:endParaRPr b="1" sz="1100"/>
          </a:p>
          <a:p>
            <a:pPr indent="0" lvl="0" marL="0" rtl="0" algn="just">
              <a:lnSpc>
                <a:spcPct val="115000"/>
              </a:lnSpc>
              <a:spcBef>
                <a:spcPts val="0"/>
              </a:spcBef>
              <a:spcAft>
                <a:spcPts val="0"/>
              </a:spcAft>
              <a:buNone/>
            </a:pPr>
            <a:r>
              <a:rPr b="1" lang="en" sz="800"/>
              <a:t>Step 1</a:t>
            </a:r>
            <a:endParaRPr b="1" sz="800"/>
          </a:p>
          <a:p>
            <a:pPr indent="-279400" lvl="0" marL="457200" rtl="0" algn="l">
              <a:lnSpc>
                <a:spcPct val="115000"/>
              </a:lnSpc>
              <a:spcBef>
                <a:spcPts val="0"/>
              </a:spcBef>
              <a:spcAft>
                <a:spcPts val="0"/>
              </a:spcAft>
              <a:buSzPts val="800"/>
              <a:buAutoNum type="arabicPeriod"/>
            </a:pPr>
            <a:r>
              <a:rPr lang="en" sz="800"/>
              <a:t>Cut out a piece of cloth made from polyester, it should measure 10 cm in width and 10 cm in length</a:t>
            </a:r>
            <a:endParaRPr sz="800"/>
          </a:p>
          <a:p>
            <a:pPr indent="-279400" lvl="0" marL="457200" rtl="0" algn="l">
              <a:lnSpc>
                <a:spcPct val="115000"/>
              </a:lnSpc>
              <a:spcBef>
                <a:spcPts val="0"/>
              </a:spcBef>
              <a:spcAft>
                <a:spcPts val="0"/>
              </a:spcAft>
              <a:buSzPts val="800"/>
              <a:buAutoNum type="arabicPeriod"/>
            </a:pPr>
            <a:r>
              <a:rPr lang="en" sz="800"/>
              <a:t>Add 250 ml of water that measure 40 degrees Celsius and add 1 teaspoon of detergent- I will be using Gain for each- to a container</a:t>
            </a:r>
            <a:endParaRPr sz="800"/>
          </a:p>
          <a:p>
            <a:pPr indent="-279400" lvl="0" marL="457200" rtl="0" algn="l">
              <a:lnSpc>
                <a:spcPct val="115000"/>
              </a:lnSpc>
              <a:spcBef>
                <a:spcPts val="0"/>
              </a:spcBef>
              <a:spcAft>
                <a:spcPts val="0"/>
              </a:spcAft>
              <a:buSzPts val="800"/>
              <a:buAutoNum type="arabicPeriod"/>
            </a:pPr>
            <a:r>
              <a:rPr lang="en" sz="800"/>
              <a:t>Use a different container for each trial</a:t>
            </a:r>
            <a:endParaRPr sz="800"/>
          </a:p>
          <a:p>
            <a:pPr indent="-279400" lvl="0" marL="457200" rtl="0" algn="l">
              <a:lnSpc>
                <a:spcPct val="115000"/>
              </a:lnSpc>
              <a:spcBef>
                <a:spcPts val="0"/>
              </a:spcBef>
              <a:spcAft>
                <a:spcPts val="0"/>
              </a:spcAft>
              <a:buSzPts val="800"/>
              <a:buAutoNum type="arabicPeriod"/>
            </a:pPr>
            <a:r>
              <a:rPr lang="en" sz="800"/>
              <a:t>Add the piece of cloth into the mixture</a:t>
            </a:r>
            <a:endParaRPr sz="800"/>
          </a:p>
          <a:p>
            <a:pPr indent="-279400" lvl="0" marL="457200" rtl="0" algn="l">
              <a:lnSpc>
                <a:spcPct val="115000"/>
              </a:lnSpc>
              <a:spcBef>
                <a:spcPts val="0"/>
              </a:spcBef>
              <a:spcAft>
                <a:spcPts val="0"/>
              </a:spcAft>
              <a:buSzPts val="800"/>
              <a:buAutoNum type="arabicPeriod"/>
            </a:pPr>
            <a:r>
              <a:rPr lang="en" sz="800"/>
              <a:t>Shake the mixture for around 10 minutes- without any break- (this creates the washing motion)</a:t>
            </a:r>
            <a:endParaRPr sz="800"/>
          </a:p>
          <a:p>
            <a:pPr indent="0" lvl="0" marL="0" rtl="0" algn="l">
              <a:lnSpc>
                <a:spcPct val="115000"/>
              </a:lnSpc>
              <a:spcBef>
                <a:spcPts val="0"/>
              </a:spcBef>
              <a:spcAft>
                <a:spcPts val="0"/>
              </a:spcAft>
              <a:buNone/>
            </a:pPr>
            <a:r>
              <a:rPr b="1" lang="en" sz="800"/>
              <a:t>Step 2-</a:t>
            </a:r>
            <a:endParaRPr b="1" sz="800"/>
          </a:p>
          <a:p>
            <a:pPr indent="-279400" lvl="0" marL="457200" rtl="0" algn="l">
              <a:lnSpc>
                <a:spcPct val="115000"/>
              </a:lnSpc>
              <a:spcBef>
                <a:spcPts val="0"/>
              </a:spcBef>
              <a:spcAft>
                <a:spcPts val="0"/>
              </a:spcAft>
              <a:buSzPts val="800"/>
              <a:buAutoNum type="arabicPeriod"/>
            </a:pPr>
            <a:r>
              <a:rPr lang="en" sz="800"/>
              <a:t>Label the container with Fine mesh filter- and the specific brand</a:t>
            </a:r>
            <a:endParaRPr sz="800"/>
          </a:p>
          <a:p>
            <a:pPr indent="-279400" lvl="0" marL="457200" rtl="0" algn="l">
              <a:lnSpc>
                <a:spcPct val="115000"/>
              </a:lnSpc>
              <a:spcBef>
                <a:spcPts val="0"/>
              </a:spcBef>
              <a:spcAft>
                <a:spcPts val="0"/>
              </a:spcAft>
              <a:buSzPts val="800"/>
              <a:buAutoNum type="arabicPeriod"/>
            </a:pPr>
            <a:r>
              <a:rPr lang="en" sz="800"/>
              <a:t>Repeat this three times for the same filter and brand, and do it three more times for each brand for the Coffee Filter</a:t>
            </a:r>
            <a:endParaRPr sz="800"/>
          </a:p>
          <a:p>
            <a:pPr indent="-279400" lvl="0" marL="457200" rtl="0" algn="l">
              <a:lnSpc>
                <a:spcPct val="115000"/>
              </a:lnSpc>
              <a:spcBef>
                <a:spcPts val="0"/>
              </a:spcBef>
              <a:spcAft>
                <a:spcPts val="0"/>
              </a:spcAft>
              <a:buSzPts val="800"/>
              <a:buAutoNum type="arabicPeriod"/>
            </a:pPr>
            <a:r>
              <a:rPr lang="en" sz="800"/>
              <a:t>You can also label this on the filter- I will be doing that</a:t>
            </a:r>
            <a:endParaRPr sz="800"/>
          </a:p>
          <a:p>
            <a:pPr indent="0" lvl="0" marL="0" rtl="0" algn="l">
              <a:lnSpc>
                <a:spcPct val="115000"/>
              </a:lnSpc>
              <a:spcBef>
                <a:spcPts val="0"/>
              </a:spcBef>
              <a:spcAft>
                <a:spcPts val="0"/>
              </a:spcAft>
              <a:buNone/>
            </a:pPr>
            <a:r>
              <a:rPr b="1" lang="en" sz="800"/>
              <a:t>Step 3 -</a:t>
            </a:r>
            <a:endParaRPr b="1" sz="800"/>
          </a:p>
          <a:p>
            <a:pPr indent="-279400" lvl="0" marL="457200" rtl="0" algn="l">
              <a:lnSpc>
                <a:spcPct val="115000"/>
              </a:lnSpc>
              <a:spcBef>
                <a:spcPts val="0"/>
              </a:spcBef>
              <a:spcAft>
                <a:spcPts val="0"/>
              </a:spcAft>
              <a:buSzPts val="800"/>
              <a:buAutoNum type="arabicPeriod"/>
            </a:pPr>
            <a:r>
              <a:rPr lang="en" sz="800"/>
              <a:t> Pour the mixture through one specific spot </a:t>
            </a:r>
            <a:endParaRPr sz="800"/>
          </a:p>
          <a:p>
            <a:pPr indent="-279400" lvl="0" marL="457200" rtl="0" algn="l">
              <a:lnSpc>
                <a:spcPct val="115000"/>
              </a:lnSpc>
              <a:spcBef>
                <a:spcPts val="0"/>
              </a:spcBef>
              <a:spcAft>
                <a:spcPts val="0"/>
              </a:spcAft>
              <a:buSzPts val="800"/>
              <a:buAutoNum type="arabicPeriod"/>
            </a:pPr>
            <a:r>
              <a:rPr lang="en" sz="800"/>
              <a:t>  Do not cut the fine mesh filter right now</a:t>
            </a:r>
            <a:endParaRPr sz="800"/>
          </a:p>
          <a:p>
            <a:pPr indent="0" lvl="0" marL="0" rtl="0" algn="l">
              <a:lnSpc>
                <a:spcPct val="115000"/>
              </a:lnSpc>
              <a:spcBef>
                <a:spcPts val="0"/>
              </a:spcBef>
              <a:spcAft>
                <a:spcPts val="0"/>
              </a:spcAft>
              <a:buNone/>
            </a:pPr>
            <a:r>
              <a:rPr b="1" lang="en" sz="800"/>
              <a:t> Step 4</a:t>
            </a:r>
            <a:endParaRPr b="1" sz="800"/>
          </a:p>
          <a:p>
            <a:pPr indent="-279400" lvl="0" marL="457200" rtl="0" algn="l">
              <a:lnSpc>
                <a:spcPct val="115000"/>
              </a:lnSpc>
              <a:spcBef>
                <a:spcPts val="0"/>
              </a:spcBef>
              <a:spcAft>
                <a:spcPts val="0"/>
              </a:spcAft>
              <a:buSzPts val="800"/>
              <a:buAutoNum type="arabicPeriod"/>
            </a:pPr>
            <a:r>
              <a:rPr lang="en" sz="800"/>
              <a:t>Let the filer dry</a:t>
            </a:r>
            <a:endParaRPr sz="800"/>
          </a:p>
          <a:p>
            <a:pPr indent="-279400" lvl="0" marL="457200" rtl="0" algn="l">
              <a:lnSpc>
                <a:spcPct val="115000"/>
              </a:lnSpc>
              <a:spcBef>
                <a:spcPts val="0"/>
              </a:spcBef>
              <a:spcAft>
                <a:spcPts val="0"/>
              </a:spcAft>
              <a:buSzPts val="800"/>
              <a:buAutoNum type="arabicPeriod"/>
            </a:pPr>
            <a:r>
              <a:rPr lang="en" sz="800"/>
              <a:t>Once it is dry, cut the specific spot where you poured the mixture- it should measure 10 cm in both height and width- use a wire cutter </a:t>
            </a:r>
            <a:endParaRPr sz="800"/>
          </a:p>
          <a:p>
            <a:pPr indent="-279400" lvl="0" marL="457200" rtl="0" algn="l">
              <a:lnSpc>
                <a:spcPct val="115000"/>
              </a:lnSpc>
              <a:spcBef>
                <a:spcPts val="0"/>
              </a:spcBef>
              <a:spcAft>
                <a:spcPts val="0"/>
              </a:spcAft>
              <a:buSzPts val="800"/>
              <a:buAutoNum type="arabicPeriod"/>
            </a:pPr>
            <a:r>
              <a:rPr lang="en" sz="800"/>
              <a:t> Use a microscope to observe the microfibers</a:t>
            </a:r>
            <a:endParaRPr sz="800"/>
          </a:p>
          <a:p>
            <a:pPr indent="-279400" lvl="0" marL="457200" rtl="0" algn="l">
              <a:lnSpc>
                <a:spcPct val="115000"/>
              </a:lnSpc>
              <a:spcBef>
                <a:spcPts val="0"/>
              </a:spcBef>
              <a:spcAft>
                <a:spcPts val="0"/>
              </a:spcAft>
              <a:buSzPts val="800"/>
              <a:buAutoNum type="arabicPeriod"/>
            </a:pPr>
            <a:r>
              <a:rPr lang="en" sz="800"/>
              <a:t>Use an object lens that give a magnification level of 4x, and an eyepiece lens that provides a magnification of 25x- so altogether I should be able to see my filter 100 times larger</a:t>
            </a:r>
            <a:endParaRPr sz="800"/>
          </a:p>
          <a:p>
            <a:pPr indent="-279400" lvl="0" marL="457200" rtl="0" algn="l">
              <a:lnSpc>
                <a:spcPct val="115000"/>
              </a:lnSpc>
              <a:spcBef>
                <a:spcPts val="0"/>
              </a:spcBef>
              <a:spcAft>
                <a:spcPts val="0"/>
              </a:spcAft>
              <a:buSzPts val="800"/>
              <a:buAutoNum type="arabicPeriod"/>
            </a:pPr>
            <a:r>
              <a:rPr lang="en" sz="800"/>
              <a:t>If it makes it easier, switch the colour of light for the microscope so you can see the microfibers even clearer- as some microfibers might be white, and might blend in with the light</a:t>
            </a:r>
            <a:endParaRPr sz="800"/>
          </a:p>
          <a:p>
            <a:pPr indent="0" lvl="0" marL="0" rtl="0" algn="l">
              <a:lnSpc>
                <a:spcPct val="115000"/>
              </a:lnSpc>
              <a:spcBef>
                <a:spcPts val="0"/>
              </a:spcBef>
              <a:spcAft>
                <a:spcPts val="0"/>
              </a:spcAft>
              <a:buNone/>
            </a:pPr>
            <a:r>
              <a:rPr b="1" lang="en" sz="800"/>
              <a:t>Step 5- </a:t>
            </a:r>
            <a:endParaRPr b="1" sz="800"/>
          </a:p>
          <a:p>
            <a:pPr indent="-279400" lvl="0" marL="457200" rtl="0" algn="l">
              <a:lnSpc>
                <a:spcPct val="115000"/>
              </a:lnSpc>
              <a:spcBef>
                <a:spcPts val="0"/>
              </a:spcBef>
              <a:spcAft>
                <a:spcPts val="0"/>
              </a:spcAft>
              <a:buSzPts val="800"/>
              <a:buAutoNum type="arabicPeriod"/>
            </a:pPr>
            <a:r>
              <a:rPr lang="en" sz="800"/>
              <a:t>Observe the microfibers, and I will be counting the microfibers that are visible</a:t>
            </a:r>
            <a:endParaRPr sz="800"/>
          </a:p>
          <a:p>
            <a:pPr indent="-279400" lvl="0" marL="457200" rtl="0" algn="l">
              <a:lnSpc>
                <a:spcPct val="115000"/>
              </a:lnSpc>
              <a:spcBef>
                <a:spcPts val="0"/>
              </a:spcBef>
              <a:spcAft>
                <a:spcPts val="0"/>
              </a:spcAft>
              <a:buSzPts val="800"/>
              <a:buAutoNum type="arabicPeriod"/>
            </a:pPr>
            <a:r>
              <a:rPr lang="en" sz="800"/>
              <a:t>Calculate the average (number of microfibers found per each trial divided by the number of trials)</a:t>
            </a:r>
            <a:endParaRPr sz="800"/>
          </a:p>
          <a:p>
            <a:pPr indent="0" lvl="0" marL="0" rtl="0" algn="l">
              <a:lnSpc>
                <a:spcPct val="115000"/>
              </a:lnSpc>
              <a:spcBef>
                <a:spcPts val="0"/>
              </a:spcBef>
              <a:spcAft>
                <a:spcPts val="0"/>
              </a:spcAft>
              <a:buNone/>
            </a:pPr>
            <a:r>
              <a:rPr b="1" lang="en" sz="800"/>
              <a:t>Step 6</a:t>
            </a:r>
            <a:endParaRPr b="1" sz="800"/>
          </a:p>
          <a:p>
            <a:pPr indent="-279400" lvl="0" marL="457200" rtl="0" algn="l">
              <a:lnSpc>
                <a:spcPct val="115000"/>
              </a:lnSpc>
              <a:spcBef>
                <a:spcPts val="0"/>
              </a:spcBef>
              <a:spcAft>
                <a:spcPts val="0"/>
              </a:spcAft>
              <a:buSzPts val="800"/>
              <a:buAutoNum type="arabicPeriod"/>
            </a:pPr>
            <a:r>
              <a:rPr lang="en" sz="800">
                <a:highlight>
                  <a:schemeClr val="accent2"/>
                </a:highlight>
              </a:rPr>
              <a:t>Create a chart which lists the average for each brand and filter type</a:t>
            </a:r>
            <a:endParaRPr sz="800">
              <a:highlight>
                <a:schemeClr val="accent2"/>
              </a:highlight>
            </a:endParaRPr>
          </a:p>
          <a:p>
            <a:pPr indent="-279400" lvl="0" marL="457200" rtl="0" algn="l">
              <a:lnSpc>
                <a:spcPct val="115000"/>
              </a:lnSpc>
              <a:spcBef>
                <a:spcPts val="0"/>
              </a:spcBef>
              <a:spcAft>
                <a:spcPts val="0"/>
              </a:spcAft>
              <a:buSzPts val="800"/>
              <a:buAutoNum type="arabicPeriod"/>
            </a:pPr>
            <a:r>
              <a:rPr lang="en" sz="800">
                <a:highlight>
                  <a:schemeClr val="accent2"/>
                </a:highlight>
              </a:rPr>
              <a:t>Then, calculate the the average for each filter, combine all the averages for the 3 fine mesh  brands and divide it by 3- the number of brands</a:t>
            </a:r>
            <a:endParaRPr sz="800">
              <a:highlight>
                <a:schemeClr val="accent2"/>
              </a:highlight>
            </a:endParaRPr>
          </a:p>
          <a:p>
            <a:pPr indent="-279400" lvl="0" marL="457200" rtl="0" algn="l">
              <a:lnSpc>
                <a:spcPct val="115000"/>
              </a:lnSpc>
              <a:spcBef>
                <a:spcPts val="0"/>
              </a:spcBef>
              <a:spcAft>
                <a:spcPts val="0"/>
              </a:spcAft>
              <a:buSzPts val="800"/>
              <a:buAutoNum type="arabicPeriod"/>
            </a:pPr>
            <a:r>
              <a:rPr lang="en" sz="800">
                <a:highlight>
                  <a:schemeClr val="accent2"/>
                </a:highlight>
              </a:rPr>
              <a:t>Compare the average for the fine mesh filter, to the coffee filter and pantyhose filter </a:t>
            </a:r>
            <a:endParaRPr sz="800">
              <a:highlight>
                <a:schemeClr val="accent2"/>
              </a:highlight>
            </a:endParaRPr>
          </a:p>
          <a:p>
            <a:pPr indent="0" lvl="0" marL="457200" rtl="0" algn="l">
              <a:lnSpc>
                <a:spcPct val="115000"/>
              </a:lnSpc>
              <a:spcBef>
                <a:spcPts val="0"/>
              </a:spcBef>
              <a:spcAft>
                <a:spcPts val="0"/>
              </a:spcAft>
              <a:buNone/>
            </a:pPr>
            <a:r>
              <a:t/>
            </a:r>
            <a:endParaRPr sz="1100"/>
          </a:p>
          <a:p>
            <a:pPr indent="0" lvl="0" marL="0" rtl="0" algn="just">
              <a:lnSpc>
                <a:spcPct val="115000"/>
              </a:lnSpc>
              <a:spcBef>
                <a:spcPts val="0"/>
              </a:spcBef>
              <a:spcAft>
                <a:spcPts val="0"/>
              </a:spcAft>
              <a:buNone/>
            </a:pPr>
            <a:r>
              <a:t/>
            </a:r>
            <a:endParaRPr sz="700"/>
          </a:p>
        </p:txBody>
      </p:sp>
      <p:sp>
        <p:nvSpPr>
          <p:cNvPr id="1081" name="Google Shape;1081;p55"/>
          <p:cNvSpPr txBox="1"/>
          <p:nvPr/>
        </p:nvSpPr>
        <p:spPr>
          <a:xfrm>
            <a:off x="208050" y="0"/>
            <a:ext cx="48363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Hanken Grotesk"/>
                <a:ea typeface="Hanken Grotesk"/>
                <a:cs typeface="Hanken Grotesk"/>
                <a:sym typeface="Hanken Grotesk"/>
              </a:rPr>
              <a:t> Procedure- Fine Mesh Filter </a:t>
            </a:r>
            <a:endParaRPr b="1" sz="2000">
              <a:solidFill>
                <a:schemeClr val="dk1"/>
              </a:solidFill>
              <a:latin typeface="Hanken Grotesk"/>
              <a:ea typeface="Hanken Grotesk"/>
              <a:cs typeface="Hanken Grotesk"/>
              <a:sym typeface="Hanken Grotes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56"/>
          <p:cNvSpPr txBox="1"/>
          <p:nvPr>
            <p:ph type="title"/>
          </p:nvPr>
        </p:nvSpPr>
        <p:spPr>
          <a:xfrm>
            <a:off x="1769675" y="3958900"/>
            <a:ext cx="5698200" cy="402300"/>
          </a:xfrm>
          <a:prstGeom prst="rect">
            <a:avLst/>
          </a:prstGeom>
        </p:spPr>
        <p:txBody>
          <a:bodyPr anchorCtr="0" anchor="b" bIns="91425" lIns="91425" spcFirstLastPara="1" rIns="91425" wrap="square" tIns="91425">
            <a:noAutofit/>
          </a:bodyPr>
          <a:lstStyle/>
          <a:p>
            <a:pPr indent="-311150" lvl="0" marL="457200" rtl="0" algn="l">
              <a:spcBef>
                <a:spcPts val="0"/>
              </a:spcBef>
              <a:spcAft>
                <a:spcPts val="0"/>
              </a:spcAft>
              <a:buClr>
                <a:srgbClr val="000000"/>
              </a:buClr>
              <a:buSzPts val="1300"/>
              <a:buFont typeface="Times New Roman"/>
              <a:buChar char="●"/>
            </a:pPr>
            <a:r>
              <a:rPr b="0" lang="en" sz="1300">
                <a:solidFill>
                  <a:srgbClr val="000000"/>
                </a:solidFill>
                <a:latin typeface="Times New Roman"/>
                <a:ea typeface="Times New Roman"/>
                <a:cs typeface="Times New Roman"/>
                <a:sym typeface="Times New Roman"/>
              </a:rPr>
              <a:t>For the pantyhose filter- for each brand, I used one of the brand's pantyhose, cut all 3 samples for each trial from that one cloth. </a:t>
            </a:r>
            <a:endParaRPr b="0" sz="1300">
              <a:solidFill>
                <a:srgbClr val="00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0" sz="1300">
              <a:solidFill>
                <a:srgbClr val="000000"/>
              </a:solidFill>
              <a:latin typeface="Times New Roman"/>
              <a:ea typeface="Times New Roman"/>
              <a:cs typeface="Times New Roman"/>
              <a:sym typeface="Times New Roman"/>
            </a:endParaRPr>
          </a:p>
          <a:p>
            <a:pPr indent="-311150" lvl="0" marL="457200" rtl="0" algn="l">
              <a:spcBef>
                <a:spcPts val="0"/>
              </a:spcBef>
              <a:spcAft>
                <a:spcPts val="0"/>
              </a:spcAft>
              <a:buClr>
                <a:srgbClr val="000000"/>
              </a:buClr>
              <a:buSzPts val="1300"/>
              <a:buFont typeface="Times New Roman"/>
              <a:buChar char="●"/>
            </a:pPr>
            <a:r>
              <a:rPr b="0" lang="en" sz="1300">
                <a:solidFill>
                  <a:srgbClr val="000000"/>
                </a:solidFill>
                <a:latin typeface="Times New Roman"/>
                <a:ea typeface="Times New Roman"/>
                <a:cs typeface="Times New Roman"/>
                <a:sym typeface="Times New Roman"/>
              </a:rPr>
              <a:t>For the coffee filter- For each brand, I used 3 different filters from the brand, most brands came in a pack of 20-25 coffee filters. For all three trials I used different coffee filters that came with that brand, because the filter, which was 10 cm in length and width could only be cut from one coffee filter</a:t>
            </a:r>
            <a:endParaRPr b="0" sz="1300">
              <a:solidFill>
                <a:srgbClr val="00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0" sz="1300">
              <a:solidFill>
                <a:srgbClr val="000000"/>
              </a:solidFill>
              <a:latin typeface="Times New Roman"/>
              <a:ea typeface="Times New Roman"/>
              <a:cs typeface="Times New Roman"/>
              <a:sym typeface="Times New Roman"/>
            </a:endParaRPr>
          </a:p>
          <a:p>
            <a:pPr indent="-311150" lvl="0" marL="457200" rtl="0" algn="l">
              <a:spcBef>
                <a:spcPts val="0"/>
              </a:spcBef>
              <a:spcAft>
                <a:spcPts val="0"/>
              </a:spcAft>
              <a:buClr>
                <a:srgbClr val="000000"/>
              </a:buClr>
              <a:buSzPts val="1300"/>
              <a:buFont typeface="Times New Roman"/>
              <a:buChar char="●"/>
            </a:pPr>
            <a:r>
              <a:rPr b="0" lang="en" sz="1300">
                <a:solidFill>
                  <a:srgbClr val="000000"/>
                </a:solidFill>
                <a:latin typeface="Times New Roman"/>
                <a:ea typeface="Times New Roman"/>
                <a:cs typeface="Times New Roman"/>
                <a:sym typeface="Times New Roman"/>
              </a:rPr>
              <a:t>For the Fine Mesh filter- For the three trials for one brand, I had to use 2 large fine mesh filters. The 2 large fine mesh filters gave me 3 filters that measured 10 cm in width and length. </a:t>
            </a:r>
            <a:endParaRPr b="0" sz="13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0" sz="1100">
              <a:solidFill>
                <a:srgbClr val="000000"/>
              </a:solidFill>
              <a:latin typeface="Arial"/>
              <a:ea typeface="Arial"/>
              <a:cs typeface="Arial"/>
              <a:sym typeface="Arial"/>
            </a:endParaRPr>
          </a:p>
          <a:p>
            <a:pPr indent="0" lvl="0" marL="0" rtl="0" algn="ctr">
              <a:spcBef>
                <a:spcPts val="0"/>
              </a:spcBef>
              <a:spcAft>
                <a:spcPts val="0"/>
              </a:spcAft>
              <a:buNone/>
            </a:pPr>
            <a:r>
              <a:rPr lang="en"/>
              <a:t>Sample Sizes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57"/>
          <p:cNvSpPr txBox="1"/>
          <p:nvPr>
            <p:ph type="title"/>
          </p:nvPr>
        </p:nvSpPr>
        <p:spPr>
          <a:xfrm>
            <a:off x="252625" y="393675"/>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Observations- Coffee Filters </a:t>
            </a:r>
            <a:endParaRPr/>
          </a:p>
        </p:txBody>
      </p:sp>
      <p:sp>
        <p:nvSpPr>
          <p:cNvPr id="1092" name="Google Shape;1092;p57"/>
          <p:cNvSpPr txBox="1"/>
          <p:nvPr/>
        </p:nvSpPr>
        <p:spPr>
          <a:xfrm>
            <a:off x="1344225" y="994275"/>
            <a:ext cx="5496600" cy="269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When I filtered the mixture through the coffee filters, Melitta, Mr.Coffee, and Kirkland, I noticed that when I poured a little of the mixture, these filters had already caught 3-4 </a:t>
            </a:r>
            <a:r>
              <a:rPr b="1" lang="en" sz="1100">
                <a:latin typeface="Times New Roman"/>
                <a:ea typeface="Times New Roman"/>
                <a:cs typeface="Times New Roman"/>
                <a:sym typeface="Times New Roman"/>
              </a:rPr>
              <a:t>visible </a:t>
            </a:r>
            <a:r>
              <a:rPr lang="en" sz="1100">
                <a:latin typeface="Times New Roman"/>
                <a:ea typeface="Times New Roman"/>
                <a:cs typeface="Times New Roman"/>
                <a:sym typeface="Times New Roman"/>
              </a:rPr>
              <a:t>microfibers! When I poured all of the mixture, many small dot/thread-like shapes were visible. At first I was concerned that the coffee filters wouldn't hold their shape as they were made from cellulose paper, but surprisingly, it held its shape very well. There were more microfibers caught by the coffee filter when compared to the fine mesh filters and pantyhose filters. There were less microfibers in the water compared to the fine mesh filters and the pantyhose filters. The brand that captured the most visible microfibers was the Melitta brand, and from what I saw, it had a tighter weave compared to the other brands. Kirkland had caught the least visible microfibers, from what I saw, the paper was thinner when compared to the other brands. Once the filters were dry, the filters looked a little more coarse, but the black dots/threads became even more visible. The microfibers were black, because the polyester was also black. </a:t>
            </a:r>
            <a:endParaRPr sz="1100">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58"/>
          <p:cNvSpPr txBox="1"/>
          <p:nvPr>
            <p:ph type="title"/>
          </p:nvPr>
        </p:nvSpPr>
        <p:spPr>
          <a:xfrm>
            <a:off x="252625" y="447375"/>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Observations- Fine Mesh filters</a:t>
            </a:r>
            <a:endParaRPr/>
          </a:p>
        </p:txBody>
      </p:sp>
      <p:sp>
        <p:nvSpPr>
          <p:cNvPr id="1098" name="Google Shape;1098;p58"/>
          <p:cNvSpPr txBox="1"/>
          <p:nvPr/>
        </p:nvSpPr>
        <p:spPr>
          <a:xfrm>
            <a:off x="1485100" y="1239125"/>
            <a:ext cx="5463300" cy="269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When I filtered the mixture through the Fine Mesh filters, OXO, Cuisinart, and KitchenAid, I noticed that even when I poured all of the mixture through my filter, there were barely any visible microfibers. The fine mesh filters had very big weaves, when compared to the pantyhose filters and coffee filters. Though the filtered water was not really filtered. There were many more microfibers in the mixture than there were on the filter. The fine mesh filter water/ mixture probably had the most microfibers when compared to the pantyhose filters and the coffee filters. The reason why I cut the filter later was so that the filter’s wires would not get damaged before the filtration. I cut around the area where the mixture was poured through after it fully dried. Though the filter still measured 10 cm in length and width. The brand that captured the most visible microfibers would probably be OXO, and this brand had smaller pores when compared to the other brands. The brand that had caught the least amount of microfibers would be Kitchen Aid, it had larger openings/pores and it had </a:t>
            </a:r>
            <a:r>
              <a:rPr b="1" lang="en" sz="1100">
                <a:latin typeface="Times New Roman"/>
                <a:ea typeface="Times New Roman"/>
                <a:cs typeface="Times New Roman"/>
                <a:sym typeface="Times New Roman"/>
              </a:rPr>
              <a:t>zero </a:t>
            </a:r>
            <a:r>
              <a:rPr lang="en" sz="1100">
                <a:latin typeface="Times New Roman"/>
                <a:ea typeface="Times New Roman"/>
                <a:cs typeface="Times New Roman"/>
                <a:sym typeface="Times New Roman"/>
              </a:rPr>
              <a:t>visible microfibers!</a:t>
            </a:r>
            <a:endParaRPr sz="1100">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59"/>
          <p:cNvSpPr txBox="1"/>
          <p:nvPr>
            <p:ph type="title"/>
          </p:nvPr>
        </p:nvSpPr>
        <p:spPr>
          <a:xfrm>
            <a:off x="2603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Observations- Pantyhose Filter</a:t>
            </a:r>
            <a:endParaRPr/>
          </a:p>
        </p:txBody>
      </p:sp>
      <p:sp>
        <p:nvSpPr>
          <p:cNvPr id="1104" name="Google Shape;1104;p59"/>
          <p:cNvSpPr txBox="1"/>
          <p:nvPr/>
        </p:nvSpPr>
        <p:spPr>
          <a:xfrm>
            <a:off x="1936500" y="1318425"/>
            <a:ext cx="4797000" cy="269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When I filtered the mixture through the pantyhose filters Hanes, L’eggs, and No Name, I could see some of the visible microfibers. Most of the microfibers that were visible were separated when most of the mixture was already poured through the filter. The pantyhose filters were very stretchy, so the weaves really did just depend on how far each filter could stretch. This filter did not catch the least or most visible amount of microfibers. Neither did the water that was filtered have the most or least amount of microfibers in it. The brand that caught the most visible microfibers would be the Hanes, this did not stretch a lot, so the pores/openings were smaller compared to the other brands. The brand that caught the least amount of visible microfibers would be the No Name brand, this one stretched the farthest, and had the biggest opening/pores when compared to the other brands. When each filter had dried, you could see the microfibers even more. </a:t>
            </a:r>
            <a:endParaRPr sz="1100">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60"/>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Coffee Filter- Chart  </a:t>
            </a:r>
            <a:endParaRPr/>
          </a:p>
        </p:txBody>
      </p:sp>
      <p:pic>
        <p:nvPicPr>
          <p:cNvPr id="1110" name="Google Shape;1110;p60"/>
          <p:cNvPicPr preferRelativeResize="0"/>
          <p:nvPr/>
        </p:nvPicPr>
        <p:blipFill>
          <a:blip r:embed="rId3">
            <a:alphaModFix/>
          </a:blip>
          <a:stretch>
            <a:fillRect/>
          </a:stretch>
        </p:blipFill>
        <p:spPr>
          <a:xfrm>
            <a:off x="912400" y="1255275"/>
            <a:ext cx="6915150" cy="2317150"/>
          </a:xfrm>
          <a:prstGeom prst="rect">
            <a:avLst/>
          </a:prstGeom>
          <a:noFill/>
          <a:ln>
            <a:noFill/>
          </a:ln>
        </p:spPr>
      </p:pic>
      <p:sp>
        <p:nvSpPr>
          <p:cNvPr id="1111" name="Google Shape;1111;p60"/>
          <p:cNvSpPr txBox="1"/>
          <p:nvPr/>
        </p:nvSpPr>
        <p:spPr>
          <a:xfrm>
            <a:off x="1321200" y="3947450"/>
            <a:ext cx="6179700" cy="523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Times New Roman"/>
                <a:ea typeface="Times New Roman"/>
                <a:cs typeface="Times New Roman"/>
                <a:sym typeface="Times New Roman"/>
              </a:rPr>
              <a:t>            Average for coffee filter- 23 microfibers caught</a:t>
            </a:r>
            <a:endParaRPr b="1" sz="1800">
              <a:solidFill>
                <a:schemeClr val="dk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pic>
        <p:nvPicPr>
          <p:cNvPr id="1116" name="Google Shape;1116;p61"/>
          <p:cNvPicPr preferRelativeResize="0"/>
          <p:nvPr/>
        </p:nvPicPr>
        <p:blipFill>
          <a:blip r:embed="rId3">
            <a:alphaModFix/>
          </a:blip>
          <a:stretch>
            <a:fillRect/>
          </a:stretch>
        </p:blipFill>
        <p:spPr>
          <a:xfrm>
            <a:off x="360075" y="919888"/>
            <a:ext cx="7191375" cy="2766325"/>
          </a:xfrm>
          <a:prstGeom prst="rect">
            <a:avLst/>
          </a:prstGeom>
          <a:noFill/>
          <a:ln>
            <a:noFill/>
          </a:ln>
        </p:spPr>
      </p:pic>
      <p:sp>
        <p:nvSpPr>
          <p:cNvPr id="1117" name="Google Shape;1117;p61"/>
          <p:cNvSpPr txBox="1"/>
          <p:nvPr/>
        </p:nvSpPr>
        <p:spPr>
          <a:xfrm>
            <a:off x="2042825" y="193450"/>
            <a:ext cx="4414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1"/>
                </a:solidFill>
                <a:latin typeface="Hanken Grotesk"/>
                <a:ea typeface="Hanken Grotesk"/>
                <a:cs typeface="Hanken Grotesk"/>
                <a:sym typeface="Hanken Grotesk"/>
              </a:rPr>
              <a:t>Pantyhose Filter- Chart</a:t>
            </a:r>
            <a:endParaRPr b="1" sz="2200">
              <a:solidFill>
                <a:schemeClr val="dk1"/>
              </a:solidFill>
              <a:latin typeface="Hanken Grotesk"/>
              <a:ea typeface="Hanken Grotesk"/>
              <a:cs typeface="Hanken Grotesk"/>
              <a:sym typeface="Hanken Grotesk"/>
            </a:endParaRPr>
          </a:p>
        </p:txBody>
      </p:sp>
      <p:sp>
        <p:nvSpPr>
          <p:cNvPr id="1118" name="Google Shape;1118;p61"/>
          <p:cNvSpPr txBox="1"/>
          <p:nvPr/>
        </p:nvSpPr>
        <p:spPr>
          <a:xfrm>
            <a:off x="360075" y="3889450"/>
            <a:ext cx="7408200" cy="523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Times New Roman"/>
                <a:ea typeface="Times New Roman"/>
                <a:cs typeface="Times New Roman"/>
                <a:sym typeface="Times New Roman"/>
              </a:rPr>
              <a:t>            Average for pantyhose filter- 15.88 microfibers caught</a:t>
            </a:r>
            <a:endParaRPr b="1" sz="1800">
              <a:solidFill>
                <a:schemeClr val="dk1"/>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62"/>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Fine Mesh filter- Chart</a:t>
            </a:r>
            <a:endParaRPr/>
          </a:p>
        </p:txBody>
      </p:sp>
      <p:pic>
        <p:nvPicPr>
          <p:cNvPr id="1124" name="Google Shape;1124;p62"/>
          <p:cNvPicPr preferRelativeResize="0"/>
          <p:nvPr/>
        </p:nvPicPr>
        <p:blipFill>
          <a:blip r:embed="rId3">
            <a:alphaModFix/>
          </a:blip>
          <a:stretch>
            <a:fillRect/>
          </a:stretch>
        </p:blipFill>
        <p:spPr>
          <a:xfrm>
            <a:off x="996875" y="1140100"/>
            <a:ext cx="7029450" cy="2432300"/>
          </a:xfrm>
          <a:prstGeom prst="rect">
            <a:avLst/>
          </a:prstGeom>
          <a:noFill/>
          <a:ln>
            <a:noFill/>
          </a:ln>
        </p:spPr>
      </p:pic>
      <p:sp>
        <p:nvSpPr>
          <p:cNvPr id="1125" name="Google Shape;1125;p62"/>
          <p:cNvSpPr txBox="1"/>
          <p:nvPr/>
        </p:nvSpPr>
        <p:spPr>
          <a:xfrm>
            <a:off x="713225" y="3820350"/>
            <a:ext cx="7408200" cy="523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Times New Roman"/>
                <a:ea typeface="Times New Roman"/>
                <a:cs typeface="Times New Roman"/>
                <a:sym typeface="Times New Roman"/>
              </a:rPr>
              <a:t>            Average for Fine Mesh filter- 9.99 microfibers caught</a:t>
            </a:r>
            <a:endParaRPr b="1" sz="1800">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36"/>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Are Microfibers?</a:t>
            </a:r>
            <a:endParaRPr/>
          </a:p>
        </p:txBody>
      </p:sp>
      <p:sp>
        <p:nvSpPr>
          <p:cNvPr id="945" name="Google Shape;945;p36"/>
          <p:cNvSpPr txBox="1"/>
          <p:nvPr/>
        </p:nvSpPr>
        <p:spPr>
          <a:xfrm>
            <a:off x="713225" y="1098075"/>
            <a:ext cx="3862500" cy="277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
                <a:latin typeface="Times New Roman"/>
                <a:ea typeface="Times New Roman"/>
                <a:cs typeface="Times New Roman"/>
                <a:sym typeface="Times New Roman"/>
              </a:rPr>
              <a:t>Microfibers are the most popular type of microplastic. Microfibers are small pieces of plastic that come from synthetic clothing. Synthetic clothes are made from plastic fibers. Plastic fibers are made from plastic that is shaped in long threads. When the synthetic clothes are washed, small pieces of the synthetic clothing (the plastic fibers) break apart from the clothing. Synthetic clothing includes nylon and polyester. </a:t>
            </a:r>
            <a:endParaRPr>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latin typeface="Times New Roman"/>
              <a:ea typeface="Times New Roman"/>
              <a:cs typeface="Times New Roman"/>
              <a:sym typeface="Times New Roman"/>
            </a:endParaRPr>
          </a:p>
        </p:txBody>
      </p:sp>
      <p:pic>
        <p:nvPicPr>
          <p:cNvPr id="946" name="Google Shape;946;p36"/>
          <p:cNvPicPr preferRelativeResize="0"/>
          <p:nvPr/>
        </p:nvPicPr>
        <p:blipFill>
          <a:blip r:embed="rId3">
            <a:alphaModFix/>
          </a:blip>
          <a:stretch>
            <a:fillRect/>
          </a:stretch>
        </p:blipFill>
        <p:spPr>
          <a:xfrm>
            <a:off x="4728125" y="1292500"/>
            <a:ext cx="4263474" cy="2585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63"/>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Bar Graph- Comparing the Averages</a:t>
            </a:r>
            <a:endParaRPr/>
          </a:p>
        </p:txBody>
      </p:sp>
      <p:pic>
        <p:nvPicPr>
          <p:cNvPr id="1131" name="Google Shape;1131;p63"/>
          <p:cNvPicPr preferRelativeResize="0"/>
          <p:nvPr/>
        </p:nvPicPr>
        <p:blipFill rotWithShape="1">
          <a:blip r:embed="rId3">
            <a:alphaModFix/>
          </a:blip>
          <a:srcRect b="0" l="2075" r="9" t="0"/>
          <a:stretch/>
        </p:blipFill>
        <p:spPr>
          <a:xfrm>
            <a:off x="1098188" y="1140100"/>
            <a:ext cx="6947575" cy="3675950"/>
          </a:xfrm>
          <a:prstGeom prst="rect">
            <a:avLst/>
          </a:prstGeom>
          <a:noFill/>
          <a:ln>
            <a:noFill/>
          </a:ln>
        </p:spPr>
      </p:pic>
      <p:sp>
        <p:nvSpPr>
          <p:cNvPr id="1132" name="Google Shape;1132;p63"/>
          <p:cNvSpPr txBox="1"/>
          <p:nvPr/>
        </p:nvSpPr>
        <p:spPr>
          <a:xfrm>
            <a:off x="1815963" y="1053275"/>
            <a:ext cx="58038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Assistant"/>
                <a:ea typeface="Assistant"/>
                <a:cs typeface="Assistant"/>
                <a:sym typeface="Assistant"/>
              </a:rPr>
              <a:t>Comparing The Average Microfibers Caught By Each Filter</a:t>
            </a:r>
            <a:endParaRPr sz="1800">
              <a:solidFill>
                <a:schemeClr val="dk1"/>
              </a:solidFill>
              <a:latin typeface="Assistant"/>
              <a:ea typeface="Assistant"/>
              <a:cs typeface="Assistant"/>
              <a:sym typeface="Assistan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64"/>
          <p:cNvPicPr preferRelativeResize="0"/>
          <p:nvPr/>
        </p:nvPicPr>
        <p:blipFill>
          <a:blip r:embed="rId3">
            <a:alphaModFix/>
          </a:blip>
          <a:stretch>
            <a:fillRect/>
          </a:stretch>
        </p:blipFill>
        <p:spPr>
          <a:xfrm>
            <a:off x="304350" y="539500"/>
            <a:ext cx="3941725" cy="3676650"/>
          </a:xfrm>
          <a:prstGeom prst="rect">
            <a:avLst/>
          </a:prstGeom>
          <a:noFill/>
          <a:ln>
            <a:noFill/>
          </a:ln>
        </p:spPr>
      </p:pic>
      <p:pic>
        <p:nvPicPr>
          <p:cNvPr id="1138" name="Google Shape;1138;p64"/>
          <p:cNvPicPr preferRelativeResize="0"/>
          <p:nvPr/>
        </p:nvPicPr>
        <p:blipFill>
          <a:blip r:embed="rId4">
            <a:alphaModFix/>
          </a:blip>
          <a:stretch>
            <a:fillRect/>
          </a:stretch>
        </p:blipFill>
        <p:spPr>
          <a:xfrm>
            <a:off x="4385775" y="639275"/>
            <a:ext cx="4366625" cy="36766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p65"/>
          <p:cNvPicPr preferRelativeResize="0"/>
          <p:nvPr/>
        </p:nvPicPr>
        <p:blipFill>
          <a:blip r:embed="rId3">
            <a:alphaModFix/>
          </a:blip>
          <a:stretch>
            <a:fillRect/>
          </a:stretch>
        </p:blipFill>
        <p:spPr>
          <a:xfrm>
            <a:off x="137450" y="152400"/>
            <a:ext cx="4484775" cy="3848775"/>
          </a:xfrm>
          <a:prstGeom prst="rect">
            <a:avLst/>
          </a:prstGeom>
          <a:noFill/>
          <a:ln>
            <a:noFill/>
          </a:ln>
        </p:spPr>
      </p:pic>
      <p:pic>
        <p:nvPicPr>
          <p:cNvPr id="1144" name="Google Shape;1144;p65"/>
          <p:cNvPicPr preferRelativeResize="0"/>
          <p:nvPr/>
        </p:nvPicPr>
        <p:blipFill>
          <a:blip r:embed="rId4">
            <a:alphaModFix/>
          </a:blip>
          <a:stretch>
            <a:fillRect/>
          </a:stretch>
        </p:blipFill>
        <p:spPr>
          <a:xfrm>
            <a:off x="4913950" y="152400"/>
            <a:ext cx="4077649" cy="38487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66"/>
          <p:cNvPicPr preferRelativeResize="0"/>
          <p:nvPr/>
        </p:nvPicPr>
        <p:blipFill>
          <a:blip r:embed="rId3">
            <a:alphaModFix/>
          </a:blip>
          <a:stretch>
            <a:fillRect/>
          </a:stretch>
        </p:blipFill>
        <p:spPr>
          <a:xfrm>
            <a:off x="375025" y="471075"/>
            <a:ext cx="4320100" cy="3852524"/>
          </a:xfrm>
          <a:prstGeom prst="rect">
            <a:avLst/>
          </a:prstGeom>
          <a:noFill/>
          <a:ln>
            <a:noFill/>
          </a:ln>
        </p:spPr>
      </p:pic>
      <p:pic>
        <p:nvPicPr>
          <p:cNvPr id="1150" name="Google Shape;1150;p66"/>
          <p:cNvPicPr preferRelativeResize="0"/>
          <p:nvPr/>
        </p:nvPicPr>
        <p:blipFill>
          <a:blip r:embed="rId4">
            <a:alphaModFix/>
          </a:blip>
          <a:stretch>
            <a:fillRect/>
          </a:stretch>
        </p:blipFill>
        <p:spPr>
          <a:xfrm>
            <a:off x="4832175" y="471075"/>
            <a:ext cx="4204250" cy="37929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pic>
        <p:nvPicPr>
          <p:cNvPr id="1155" name="Google Shape;1155;p67"/>
          <p:cNvPicPr preferRelativeResize="0"/>
          <p:nvPr/>
        </p:nvPicPr>
        <p:blipFill>
          <a:blip r:embed="rId3">
            <a:alphaModFix/>
          </a:blip>
          <a:stretch>
            <a:fillRect/>
          </a:stretch>
        </p:blipFill>
        <p:spPr>
          <a:xfrm>
            <a:off x="175425" y="367375"/>
            <a:ext cx="4892076" cy="3938799"/>
          </a:xfrm>
          <a:prstGeom prst="rect">
            <a:avLst/>
          </a:prstGeom>
          <a:noFill/>
          <a:ln>
            <a:noFill/>
          </a:ln>
        </p:spPr>
      </p:pic>
      <p:pic>
        <p:nvPicPr>
          <p:cNvPr id="1156" name="Google Shape;1156;p67"/>
          <p:cNvPicPr preferRelativeResize="0"/>
          <p:nvPr/>
        </p:nvPicPr>
        <p:blipFill>
          <a:blip r:embed="rId4">
            <a:alphaModFix/>
          </a:blip>
          <a:stretch>
            <a:fillRect/>
          </a:stretch>
        </p:blipFill>
        <p:spPr>
          <a:xfrm>
            <a:off x="5158475" y="628375"/>
            <a:ext cx="3771700" cy="3733600"/>
          </a:xfrm>
          <a:prstGeom prst="rect">
            <a:avLst/>
          </a:prstGeom>
          <a:noFill/>
          <a:ln>
            <a:noFill/>
          </a:ln>
        </p:spPr>
      </p:pic>
      <p:sp>
        <p:nvSpPr>
          <p:cNvPr id="1157" name="Google Shape;1157;p67"/>
          <p:cNvSpPr/>
          <p:nvPr/>
        </p:nvSpPr>
        <p:spPr>
          <a:xfrm>
            <a:off x="8278921" y="2035900"/>
            <a:ext cx="145850" cy="270775"/>
          </a:xfrm>
          <a:custGeom>
            <a:rect b="b" l="l" r="r" t="t"/>
            <a:pathLst>
              <a:path extrusionOk="0" h="10831" w="5834">
                <a:moveTo>
                  <a:pt x="3585" y="614"/>
                </a:moveTo>
                <a:cubicBezTo>
                  <a:pt x="729" y="2518"/>
                  <a:pt x="-1624" y="11420"/>
                  <a:pt x="1742" y="10747"/>
                </a:cubicBezTo>
                <a:cubicBezTo>
                  <a:pt x="5369" y="10022"/>
                  <a:pt x="7122" y="2616"/>
                  <a:pt x="4506" y="0"/>
                </a:cubicBezTo>
              </a:path>
            </a:pathLst>
          </a:custGeom>
          <a:noFill/>
          <a:ln cap="flat" cmpd="sng" w="9525">
            <a:solidFill>
              <a:srgbClr val="0000FF"/>
            </a:solidFill>
            <a:prstDash val="solid"/>
            <a:round/>
            <a:headEnd len="med" w="med" type="none"/>
            <a:tailEnd len="med" w="med" type="none"/>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pic>
        <p:nvPicPr>
          <p:cNvPr id="1162" name="Google Shape;1162;p68"/>
          <p:cNvPicPr preferRelativeResize="0"/>
          <p:nvPr/>
        </p:nvPicPr>
        <p:blipFill>
          <a:blip r:embed="rId3">
            <a:alphaModFix/>
          </a:blip>
          <a:stretch>
            <a:fillRect/>
          </a:stretch>
        </p:blipFill>
        <p:spPr>
          <a:xfrm>
            <a:off x="152400" y="152400"/>
            <a:ext cx="4595589" cy="4838701"/>
          </a:xfrm>
          <a:prstGeom prst="rect">
            <a:avLst/>
          </a:prstGeom>
          <a:noFill/>
          <a:ln>
            <a:noFill/>
          </a:ln>
        </p:spPr>
      </p:pic>
      <p:pic>
        <p:nvPicPr>
          <p:cNvPr id="1163" name="Google Shape;1163;p68"/>
          <p:cNvPicPr preferRelativeResize="0"/>
          <p:nvPr/>
        </p:nvPicPr>
        <p:blipFill>
          <a:blip r:embed="rId4">
            <a:alphaModFix/>
          </a:blip>
          <a:stretch>
            <a:fillRect/>
          </a:stretch>
        </p:blipFill>
        <p:spPr>
          <a:xfrm>
            <a:off x="4900400" y="152400"/>
            <a:ext cx="4091201" cy="4516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69"/>
          <p:cNvPicPr preferRelativeResize="0"/>
          <p:nvPr/>
        </p:nvPicPr>
        <p:blipFill>
          <a:blip r:embed="rId3">
            <a:alphaModFix/>
          </a:blip>
          <a:stretch>
            <a:fillRect/>
          </a:stretch>
        </p:blipFill>
        <p:spPr>
          <a:xfrm>
            <a:off x="152400" y="152400"/>
            <a:ext cx="3174275" cy="2843101"/>
          </a:xfrm>
          <a:prstGeom prst="rect">
            <a:avLst/>
          </a:prstGeom>
          <a:noFill/>
          <a:ln>
            <a:noFill/>
          </a:ln>
        </p:spPr>
      </p:pic>
      <p:pic>
        <p:nvPicPr>
          <p:cNvPr id="1169" name="Google Shape;1169;p69"/>
          <p:cNvPicPr preferRelativeResize="0"/>
          <p:nvPr/>
        </p:nvPicPr>
        <p:blipFill>
          <a:blip r:embed="rId4">
            <a:alphaModFix/>
          </a:blip>
          <a:stretch>
            <a:fillRect/>
          </a:stretch>
        </p:blipFill>
        <p:spPr>
          <a:xfrm>
            <a:off x="5720025" y="152400"/>
            <a:ext cx="3101615" cy="2881500"/>
          </a:xfrm>
          <a:prstGeom prst="rect">
            <a:avLst/>
          </a:prstGeom>
          <a:noFill/>
          <a:ln>
            <a:noFill/>
          </a:ln>
        </p:spPr>
      </p:pic>
      <p:pic>
        <p:nvPicPr>
          <p:cNvPr id="1170" name="Google Shape;1170;p69"/>
          <p:cNvPicPr preferRelativeResize="0"/>
          <p:nvPr/>
        </p:nvPicPr>
        <p:blipFill>
          <a:blip r:embed="rId5">
            <a:alphaModFix/>
          </a:blip>
          <a:stretch>
            <a:fillRect/>
          </a:stretch>
        </p:blipFill>
        <p:spPr>
          <a:xfrm>
            <a:off x="3473500" y="152400"/>
            <a:ext cx="2099700" cy="28431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pic>
        <p:nvPicPr>
          <p:cNvPr id="1175" name="Google Shape;1175;p70"/>
          <p:cNvPicPr preferRelativeResize="0"/>
          <p:nvPr/>
        </p:nvPicPr>
        <p:blipFill>
          <a:blip r:embed="rId3">
            <a:alphaModFix/>
          </a:blip>
          <a:stretch>
            <a:fillRect/>
          </a:stretch>
        </p:blipFill>
        <p:spPr>
          <a:xfrm>
            <a:off x="152400" y="152400"/>
            <a:ext cx="4134889" cy="4838700"/>
          </a:xfrm>
          <a:prstGeom prst="rect">
            <a:avLst/>
          </a:prstGeom>
          <a:noFill/>
          <a:ln>
            <a:noFill/>
          </a:ln>
        </p:spPr>
      </p:pic>
      <p:pic>
        <p:nvPicPr>
          <p:cNvPr id="1176" name="Google Shape;1176;p70"/>
          <p:cNvPicPr preferRelativeResize="0"/>
          <p:nvPr/>
        </p:nvPicPr>
        <p:blipFill>
          <a:blip r:embed="rId4">
            <a:alphaModFix/>
          </a:blip>
          <a:stretch>
            <a:fillRect/>
          </a:stretch>
        </p:blipFill>
        <p:spPr>
          <a:xfrm>
            <a:off x="4439689" y="152400"/>
            <a:ext cx="4308141"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id="1181" name="Google Shape;1181;p71"/>
          <p:cNvPicPr preferRelativeResize="0"/>
          <p:nvPr/>
        </p:nvPicPr>
        <p:blipFill>
          <a:blip r:embed="rId3">
            <a:alphaModFix/>
          </a:blip>
          <a:stretch>
            <a:fillRect/>
          </a:stretch>
        </p:blipFill>
        <p:spPr>
          <a:xfrm>
            <a:off x="152400" y="152400"/>
            <a:ext cx="3805127" cy="4838700"/>
          </a:xfrm>
          <a:prstGeom prst="rect">
            <a:avLst/>
          </a:prstGeom>
          <a:noFill/>
          <a:ln>
            <a:noFill/>
          </a:ln>
        </p:spPr>
      </p:pic>
      <p:pic>
        <p:nvPicPr>
          <p:cNvPr id="1182" name="Google Shape;1182;p71"/>
          <p:cNvPicPr preferRelativeResize="0"/>
          <p:nvPr/>
        </p:nvPicPr>
        <p:blipFill>
          <a:blip r:embed="rId4">
            <a:alphaModFix/>
          </a:blip>
          <a:stretch>
            <a:fillRect/>
          </a:stretch>
        </p:blipFill>
        <p:spPr>
          <a:xfrm>
            <a:off x="4109927" y="152400"/>
            <a:ext cx="4665300"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72"/>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Variations In Numbers</a:t>
            </a:r>
            <a:endParaRPr/>
          </a:p>
        </p:txBody>
      </p:sp>
      <p:sp>
        <p:nvSpPr>
          <p:cNvPr id="1188" name="Google Shape;1188;p72"/>
          <p:cNvSpPr txBox="1"/>
          <p:nvPr/>
        </p:nvSpPr>
        <p:spPr>
          <a:xfrm>
            <a:off x="269400" y="1178525"/>
            <a:ext cx="4757100" cy="2690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Mistakes in my Data- A science fair will have mistakes. In my data, there are significant differences between the number of microfibers caught by each filter. The reason why this could possibly be was because not every piece of cloth sheds the same amount of microfibers. Some areas of the shirt could have fibers that are tightly packed and hard to break, and some samples might have fibers that break up easily. Also, I could have poured the mixture through the filter at different speeds. For the pantyhose filters, for L’eggs, I did take pictures for trial 1, when I was pouring I did not pour all of the mixture in one go, I consecutively took breaks for pictures. But for the second trial for the same brand, I poured all of the mixture in one go. Also, I could have missed many small microfibers in each filter. </a:t>
            </a:r>
            <a:endParaRPr sz="11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100">
              <a:latin typeface="Times New Roman"/>
              <a:ea typeface="Times New Roman"/>
              <a:cs typeface="Times New Roman"/>
              <a:sym typeface="Times New Roman"/>
            </a:endParaRPr>
          </a:p>
        </p:txBody>
      </p:sp>
      <p:pic>
        <p:nvPicPr>
          <p:cNvPr id="1189" name="Google Shape;1189;p72"/>
          <p:cNvPicPr preferRelativeResize="0"/>
          <p:nvPr/>
        </p:nvPicPr>
        <p:blipFill>
          <a:blip r:embed="rId3">
            <a:alphaModFix/>
          </a:blip>
          <a:stretch>
            <a:fillRect/>
          </a:stretch>
        </p:blipFill>
        <p:spPr>
          <a:xfrm>
            <a:off x="5792500" y="1307725"/>
            <a:ext cx="2957775" cy="2432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37"/>
          <p:cNvSpPr txBox="1"/>
          <p:nvPr>
            <p:ph type="title"/>
          </p:nvPr>
        </p:nvSpPr>
        <p:spPr>
          <a:xfrm>
            <a:off x="713250" y="432025"/>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Do Microfibers Look Like?</a:t>
            </a:r>
            <a:endParaRPr/>
          </a:p>
        </p:txBody>
      </p:sp>
      <p:sp>
        <p:nvSpPr>
          <p:cNvPr id="952" name="Google Shape;952;p37"/>
          <p:cNvSpPr txBox="1"/>
          <p:nvPr/>
        </p:nvSpPr>
        <p:spPr>
          <a:xfrm>
            <a:off x="441550" y="1239225"/>
            <a:ext cx="3843000" cy="291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latin typeface="Times New Roman"/>
                <a:ea typeface="Times New Roman"/>
                <a:cs typeface="Times New Roman"/>
                <a:sym typeface="Times New Roman"/>
              </a:rPr>
              <a:t>Microfibers are small pieces of plastic that are shaped like tiny threads. They are smaller types of plastic fibers, which come from synthetic clothing. Many microfibers are smaller than 5 millimeters long. Since they are so small, I will be needing a microscope to see the microfibers clearly. They are also lightweight, so they can float in the water. Microfibers can be many different colours, like blue, red and black. Some are also clear. The colour usually depends on the colour of the cloth. Microfibers do not have very sharp edges, but they are still sharp enough to create small cuts in our organs.  </a:t>
            </a:r>
            <a:endParaRPr sz="1300">
              <a:latin typeface="Times New Roman"/>
              <a:ea typeface="Times New Roman"/>
              <a:cs typeface="Times New Roman"/>
              <a:sym typeface="Times New Roman"/>
            </a:endParaRPr>
          </a:p>
        </p:txBody>
      </p:sp>
      <p:pic>
        <p:nvPicPr>
          <p:cNvPr id="953" name="Google Shape;953;p37"/>
          <p:cNvPicPr preferRelativeResize="0"/>
          <p:nvPr/>
        </p:nvPicPr>
        <p:blipFill>
          <a:blip r:embed="rId3">
            <a:alphaModFix/>
          </a:blip>
          <a:stretch>
            <a:fillRect/>
          </a:stretch>
        </p:blipFill>
        <p:spPr>
          <a:xfrm>
            <a:off x="4913950" y="1314500"/>
            <a:ext cx="3256225" cy="2909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73"/>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Conclusion</a:t>
            </a:r>
            <a:endParaRPr/>
          </a:p>
        </p:txBody>
      </p:sp>
      <p:sp>
        <p:nvSpPr>
          <p:cNvPr id="1195" name="Google Shape;1195;p73"/>
          <p:cNvSpPr txBox="1"/>
          <p:nvPr/>
        </p:nvSpPr>
        <p:spPr>
          <a:xfrm>
            <a:off x="1542350" y="1223050"/>
            <a:ext cx="6180600" cy="288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When conducting this experiment, I thought that I would not be able to see all microfibers all clearly with 1000x magnification. But surprisingly, I was able to see the microfibers with 100x magnification. My hypothesis was correct. The coffee filter was most successful, with filtering the mixture. The three brands were Melitta, Mr.Coffee and Kirkland. The brand that was most successful was Melitta, then Mr.Coffee, and lastly, Kirkland. The average microfibers caught for the coffee filter was 23. Then came the pantyhose filters. The pantyhose’s openings were not the biggest, or the smallest. The three brands were Hanes, L’eggs, and No Name. Hanes had caught the most, then L’eggs, and lastly, No Name. The average for the pantyhose filter was around 15.88 microfibers caught. The filter that caught the least amount of microfibers was the fine mesh filter. The three brands that had caught the most were OXO, then Cuisinart, and lastly, Kitchen Aid. The average for this filter was 9.99. It was surprisingly very close to the pantyhose. The colour of the steel made it hard to see the visible microfibers during the observations. In conclusion, the filter that has the tightest weaves and smallest openings, will separate the most microfibers. A filter, which has loose weaves and big openings will catch the least amount of microfibers.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74"/>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Sources Of Error</a:t>
            </a:r>
            <a:endParaRPr/>
          </a:p>
        </p:txBody>
      </p:sp>
      <p:sp>
        <p:nvSpPr>
          <p:cNvPr id="1201" name="Google Shape;1201;p74"/>
          <p:cNvSpPr txBox="1"/>
          <p:nvPr/>
        </p:nvSpPr>
        <p:spPr>
          <a:xfrm>
            <a:off x="1054950" y="1064775"/>
            <a:ext cx="70341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When I let the filters dry, some of the microfibers, from the air could have landed on my filters </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I could have counted too many, or less microfibers under the microscope</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The</a:t>
            </a:r>
            <a:r>
              <a:rPr lang="en" sz="1300">
                <a:latin typeface="Times New Roman"/>
                <a:ea typeface="Times New Roman"/>
                <a:cs typeface="Times New Roman"/>
                <a:sym typeface="Times New Roman"/>
              </a:rPr>
              <a:t> colour of the fine mesh filter made it more difficult to see the microfibers, so I could have  counted a little less than the microfibers that were actually caught</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Some fibers might have overlapped when filtering, so counting them were a little more difficult</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The water temperature may have not been 40 degrees celsius throughout the whole shaking step</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I may have poured the mixture through a certain filter at a faster speed, so the microfibers caught cold have been less, than what would have actually been caught</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I may have poured a little over or under a teaspoon of Gain (detergent) in the mixture</a:t>
            </a:r>
            <a:endParaRPr sz="1300">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sz="1300">
                <a:latin typeface="Times New Roman"/>
                <a:ea typeface="Times New Roman"/>
                <a:cs typeface="Times New Roman"/>
                <a:sym typeface="Times New Roman"/>
              </a:rPr>
              <a:t>The volume of water may have been a little less or more than 250 ml</a:t>
            </a:r>
            <a:endParaRPr sz="1300">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75"/>
          <p:cNvSpPr txBox="1"/>
          <p:nvPr>
            <p:ph type="title"/>
          </p:nvPr>
        </p:nvSpPr>
        <p:spPr>
          <a:xfrm>
            <a:off x="1155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Application</a:t>
            </a:r>
            <a:endParaRPr/>
          </a:p>
        </p:txBody>
      </p:sp>
      <p:sp>
        <p:nvSpPr>
          <p:cNvPr id="1207" name="Google Shape;1207;p75"/>
          <p:cNvSpPr txBox="1"/>
          <p:nvPr/>
        </p:nvSpPr>
        <p:spPr>
          <a:xfrm>
            <a:off x="813025" y="1323900"/>
            <a:ext cx="417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Hanken Grotesk"/>
              <a:ea typeface="Hanken Grotesk"/>
              <a:cs typeface="Hanken Grotesk"/>
              <a:sym typeface="Hanken Grotesk"/>
            </a:endParaRPr>
          </a:p>
        </p:txBody>
      </p:sp>
      <p:sp>
        <p:nvSpPr>
          <p:cNvPr id="1208" name="Google Shape;1208;p75"/>
          <p:cNvSpPr txBox="1"/>
          <p:nvPr/>
        </p:nvSpPr>
        <p:spPr>
          <a:xfrm>
            <a:off x="453325" y="1323900"/>
            <a:ext cx="4529700" cy="249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My project helps because today, most of you know what microfibers are. In Canada, about 1920 tonnes of microfibers are released every year. In one full load of laundry, several of millions of microfibers are released. My project also demonstrates that a filter with a tighter weave, smaller openings, and a filter that is not very stretchable, can capture more microfibers when compared to ones that have a loose weave, bigger openings and a more stretchable fabric. A filter that captures more microfibers is the coffee filter, and a filter that captures less is the fine mesh filter. This project shows that wastewater treatment plants need to do a better job at filtering microfibers by using a filter that is built like a coffee filter, meaning that it has smaller openings and a tighter weave. Washing machines also need to use a better filter to capture more microfibers. </a:t>
            </a:r>
            <a:endParaRPr sz="1100">
              <a:latin typeface="Times New Roman"/>
              <a:ea typeface="Times New Roman"/>
              <a:cs typeface="Times New Roman"/>
              <a:sym typeface="Times New Roman"/>
            </a:endParaRPr>
          </a:p>
        </p:txBody>
      </p:sp>
      <p:pic>
        <p:nvPicPr>
          <p:cNvPr id="1209" name="Google Shape;1209;p75"/>
          <p:cNvPicPr preferRelativeResize="0"/>
          <p:nvPr/>
        </p:nvPicPr>
        <p:blipFill>
          <a:blip r:embed="rId3">
            <a:alphaModFix/>
          </a:blip>
          <a:stretch>
            <a:fillRect/>
          </a:stretch>
        </p:blipFill>
        <p:spPr>
          <a:xfrm>
            <a:off x="5133650" y="767899"/>
            <a:ext cx="3918950" cy="3535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76"/>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Logbook</a:t>
            </a:r>
            <a:endParaRPr/>
          </a:p>
        </p:txBody>
      </p:sp>
      <p:sp>
        <p:nvSpPr>
          <p:cNvPr id="1215" name="Google Shape;1215;p76"/>
          <p:cNvSpPr txBox="1"/>
          <p:nvPr/>
        </p:nvSpPr>
        <p:spPr>
          <a:xfrm>
            <a:off x="391500" y="1750325"/>
            <a:ext cx="8598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hlink"/>
                </a:solidFill>
                <a:hlinkClick r:id="rId3"/>
              </a:rPr>
              <a:t>https://docs.google.com/document/d/1thfXr0N-q_ntUWAOYAXxGccz6wEIdq25Nqx2cp5VJuA/edit?tab=t.0</a:t>
            </a:r>
            <a:endParaRPr b="1" sz="1800"/>
          </a:p>
          <a:p>
            <a:pPr indent="0" lvl="0" marL="0" rtl="0" algn="l">
              <a:spcBef>
                <a:spcPts val="0"/>
              </a:spcBef>
              <a:spcAft>
                <a:spcPts val="0"/>
              </a:spcAft>
              <a:buNone/>
            </a:pPr>
            <a:r>
              <a:t/>
            </a:r>
            <a:endParaRPr b="1" sz="2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77"/>
          <p:cNvSpPr txBox="1"/>
          <p:nvPr>
            <p:ph type="title"/>
          </p:nvPr>
        </p:nvSpPr>
        <p:spPr>
          <a:xfrm>
            <a:off x="-154250" y="385975"/>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Next?</a:t>
            </a:r>
            <a:endParaRPr/>
          </a:p>
        </p:txBody>
      </p:sp>
      <p:sp>
        <p:nvSpPr>
          <p:cNvPr id="1221" name="Google Shape;1221;p77"/>
          <p:cNvSpPr txBox="1"/>
          <p:nvPr/>
        </p:nvSpPr>
        <p:spPr>
          <a:xfrm>
            <a:off x="875925" y="1222150"/>
            <a:ext cx="4966800" cy="26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My Next Project-  How does water temperature, 20 degrees </a:t>
            </a:r>
            <a:r>
              <a:rPr lang="en" sz="1200">
                <a:solidFill>
                  <a:schemeClr val="dk1"/>
                </a:solidFill>
                <a:latin typeface="Times New Roman"/>
                <a:ea typeface="Times New Roman"/>
                <a:cs typeface="Times New Roman"/>
                <a:sym typeface="Times New Roman"/>
              </a:rPr>
              <a:t>celsius</a:t>
            </a:r>
            <a:r>
              <a:rPr lang="en" sz="1200">
                <a:solidFill>
                  <a:schemeClr val="dk1"/>
                </a:solidFill>
                <a:latin typeface="Times New Roman"/>
                <a:ea typeface="Times New Roman"/>
                <a:cs typeface="Times New Roman"/>
                <a:sym typeface="Times New Roman"/>
              </a:rPr>
              <a:t>, 40 degrees </a:t>
            </a:r>
            <a:r>
              <a:rPr lang="en" sz="1200">
                <a:solidFill>
                  <a:schemeClr val="dk1"/>
                </a:solidFill>
                <a:latin typeface="Times New Roman"/>
                <a:ea typeface="Times New Roman"/>
                <a:cs typeface="Times New Roman"/>
                <a:sym typeface="Times New Roman"/>
              </a:rPr>
              <a:t>celsius</a:t>
            </a:r>
            <a:r>
              <a:rPr lang="en" sz="1200">
                <a:solidFill>
                  <a:schemeClr val="dk1"/>
                </a:solidFill>
                <a:latin typeface="Times New Roman"/>
                <a:ea typeface="Times New Roman"/>
                <a:cs typeface="Times New Roman"/>
                <a:sym typeface="Times New Roman"/>
              </a:rPr>
              <a:t> and 60 degrees </a:t>
            </a:r>
            <a:r>
              <a:rPr lang="en" sz="1200">
                <a:solidFill>
                  <a:schemeClr val="dk1"/>
                </a:solidFill>
                <a:latin typeface="Times New Roman"/>
                <a:ea typeface="Times New Roman"/>
                <a:cs typeface="Times New Roman"/>
                <a:sym typeface="Times New Roman"/>
              </a:rPr>
              <a:t>celsius, affect the amount of microfibers created when washing clothes made from polyester?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How can you help?-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Now you know what microfibers are, and how they are created. You can help by using clothing made from cotton, and non-synthetic material. Before purchasing a washing machine, make sure that it has a strong filter, so that it can filter the microfibers. A strong filter would have tighter weaves and small pore sizes. Also when washing your clothes make sure to use a full load. This means that you use more clothes so that the washing machine is almost full. This would help because the clothes do not rub against each other, and less microfibers are created. Also instead of washing clothes 3 times in a week, wash clothes at the end of the week, or once a week</a:t>
            </a:r>
            <a:r>
              <a:rPr lang="en" sz="1200">
                <a:solidFill>
                  <a:schemeClr val="dk1"/>
                </a:solidFill>
                <a:latin typeface="Hanken Grotesk"/>
                <a:ea typeface="Hanken Grotesk"/>
                <a:cs typeface="Hanken Grotesk"/>
                <a:sym typeface="Hanken Grotesk"/>
              </a:rPr>
              <a:t>. </a:t>
            </a:r>
            <a:endParaRPr sz="1200">
              <a:solidFill>
                <a:schemeClr val="dk1"/>
              </a:solidFill>
              <a:latin typeface="Hanken Grotesk"/>
              <a:ea typeface="Hanken Grotesk"/>
              <a:cs typeface="Hanken Grotesk"/>
              <a:sym typeface="Hanken Grotesk"/>
            </a:endParaRPr>
          </a:p>
        </p:txBody>
      </p:sp>
      <p:pic>
        <p:nvPicPr>
          <p:cNvPr id="1222" name="Google Shape;1222;p77"/>
          <p:cNvPicPr preferRelativeResize="0"/>
          <p:nvPr/>
        </p:nvPicPr>
        <p:blipFill>
          <a:blip r:embed="rId3">
            <a:alphaModFix/>
          </a:blip>
          <a:stretch>
            <a:fillRect/>
          </a:stretch>
        </p:blipFill>
        <p:spPr>
          <a:xfrm>
            <a:off x="5911800" y="986575"/>
            <a:ext cx="2785649" cy="3348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78"/>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Websites</a:t>
            </a:r>
            <a:endParaRPr/>
          </a:p>
        </p:txBody>
      </p:sp>
      <p:sp>
        <p:nvSpPr>
          <p:cNvPr id="1228" name="Google Shape;1228;p78"/>
          <p:cNvSpPr txBox="1"/>
          <p:nvPr/>
        </p:nvSpPr>
        <p:spPr>
          <a:xfrm>
            <a:off x="260975" y="1203800"/>
            <a:ext cx="9092400" cy="28860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b="1" i="1" lang="en" sz="1350">
                <a:solidFill>
                  <a:srgbClr val="2C3E50"/>
                </a:solidFill>
                <a:latin typeface="Calibri"/>
                <a:ea typeface="Calibri"/>
                <a:cs typeface="Calibri"/>
                <a:sym typeface="Calibri"/>
              </a:rPr>
              <a:t>Micron Size Comparison Chart</a:t>
            </a:r>
            <a:r>
              <a:rPr b="1" lang="en" sz="1350">
                <a:solidFill>
                  <a:srgbClr val="2C3E50"/>
                </a:solidFill>
                <a:latin typeface="Calibri"/>
                <a:ea typeface="Calibri"/>
                <a:cs typeface="Calibri"/>
                <a:sym typeface="Calibri"/>
              </a:rPr>
              <a:t>. (n.d.). Www.clearstream.ca. </a:t>
            </a:r>
            <a:r>
              <a:rPr b="1" lang="en" sz="1350" u="sng">
                <a:solidFill>
                  <a:srgbClr val="1155CC"/>
                </a:solidFill>
                <a:latin typeface="Calibri"/>
                <a:ea typeface="Calibri"/>
                <a:cs typeface="Calibri"/>
                <a:sym typeface="Calibri"/>
                <a:hlinkClick r:id="rId3">
                  <a:extLst>
                    <a:ext uri="{A12FA001-AC4F-418D-AE19-62706E023703}">
                      <ahyp:hlinkClr val="tx"/>
                    </a:ext>
                  </a:extLst>
                </a:hlinkClick>
              </a:rPr>
              <a:t>https://www.clearstream.ca/micron-size-comparison-chart</a:t>
            </a:r>
            <a:endParaRPr b="1" sz="1350">
              <a:solidFill>
                <a:srgbClr val="2C3E50"/>
              </a:solidFill>
              <a:latin typeface="Calibri"/>
              <a:ea typeface="Calibri"/>
              <a:cs typeface="Calibri"/>
              <a:sym typeface="Calibri"/>
            </a:endParaRPr>
          </a:p>
          <a:p>
            <a:pPr indent="0" lvl="0" marL="0" rtl="0" algn="l">
              <a:lnSpc>
                <a:spcPct val="200000"/>
              </a:lnSpc>
              <a:spcBef>
                <a:spcPts val="0"/>
              </a:spcBef>
              <a:spcAft>
                <a:spcPts val="0"/>
              </a:spcAft>
              <a:buNone/>
            </a:pPr>
            <a:r>
              <a:rPr b="1" i="1" lang="en" sz="1350">
                <a:solidFill>
                  <a:srgbClr val="2C3E50"/>
                </a:solidFill>
                <a:latin typeface="Calibri"/>
                <a:ea typeface="Calibri"/>
                <a:cs typeface="Calibri"/>
                <a:sym typeface="Calibri"/>
              </a:rPr>
              <a:t>Report on Microfiber Pollution 2022 REPORT TO CONGRESS: DRAFT FOR PUBLIC COMMENT Report Provided on Behalf of the Interagency Marine Debris Coordinating Committee</a:t>
            </a:r>
            <a:r>
              <a:rPr b="1" lang="en" sz="1350">
                <a:solidFill>
                  <a:srgbClr val="2C3E50"/>
                </a:solidFill>
                <a:latin typeface="Calibri"/>
                <a:ea typeface="Calibri"/>
                <a:cs typeface="Calibri"/>
                <a:sym typeface="Calibri"/>
              </a:rPr>
              <a:t>. (n.d.). Retrieved January 8, 2026, from </a:t>
            </a:r>
            <a:r>
              <a:rPr b="1" lang="en" sz="1350" u="sng">
                <a:solidFill>
                  <a:srgbClr val="1155CC"/>
                </a:solidFill>
                <a:latin typeface="Calibri"/>
                <a:ea typeface="Calibri"/>
                <a:cs typeface="Calibri"/>
                <a:sym typeface="Calibri"/>
                <a:hlinkClick r:id="rId4">
                  <a:extLst>
                    <a:ext uri="{A12FA001-AC4F-418D-AE19-62706E023703}">
                      <ahyp:hlinkClr val="tx"/>
                    </a:ext>
                  </a:extLst>
                </a:hlinkClick>
              </a:rPr>
              <a:t>https://downloads.regulations.gov/NOAA-NOS-2022-0061-0029/attachment_1.pdf</a:t>
            </a:r>
            <a:endParaRPr b="1" sz="1350">
              <a:solidFill>
                <a:srgbClr val="2C3E50"/>
              </a:solidFill>
              <a:latin typeface="Calibri"/>
              <a:ea typeface="Calibri"/>
              <a:cs typeface="Calibri"/>
              <a:sym typeface="Calibri"/>
            </a:endParaRPr>
          </a:p>
          <a:p>
            <a:pPr indent="0" lvl="0" marL="0" rtl="0" algn="l">
              <a:lnSpc>
                <a:spcPct val="200000"/>
              </a:lnSpc>
              <a:spcBef>
                <a:spcPts val="0"/>
              </a:spcBef>
              <a:spcAft>
                <a:spcPts val="0"/>
              </a:spcAft>
              <a:buNone/>
            </a:pPr>
            <a:r>
              <a:rPr b="1" i="1" lang="en" sz="1350">
                <a:solidFill>
                  <a:srgbClr val="2C3E50"/>
                </a:solidFill>
                <a:latin typeface="Calibri"/>
                <a:ea typeface="Calibri"/>
                <a:cs typeface="Calibri"/>
                <a:sym typeface="Calibri"/>
              </a:rPr>
              <a:t>Water Filters FAQs</a:t>
            </a:r>
            <a:r>
              <a:rPr b="1" lang="en" sz="1350">
                <a:solidFill>
                  <a:srgbClr val="2C3E50"/>
                </a:solidFill>
                <a:latin typeface="Calibri"/>
                <a:ea typeface="Calibri"/>
                <a:cs typeface="Calibri"/>
                <a:sym typeface="Calibri"/>
              </a:rPr>
              <a:t>. (2025). Nsf.org; NSF. </a:t>
            </a:r>
            <a:r>
              <a:rPr b="1" lang="en" sz="1350" u="sng">
                <a:solidFill>
                  <a:srgbClr val="1155CC"/>
                </a:solidFill>
                <a:latin typeface="Calibri"/>
                <a:ea typeface="Calibri"/>
                <a:cs typeface="Calibri"/>
                <a:sym typeface="Calibri"/>
                <a:hlinkClick r:id="rId5">
                  <a:extLst>
                    <a:ext uri="{A12FA001-AC4F-418D-AE19-62706E023703}">
                      <ahyp:hlinkClr val="tx"/>
                    </a:ext>
                  </a:extLst>
                </a:hlinkClick>
              </a:rPr>
              <a:t>https://www.nsf.org/about-nsf/faqs/water-filters-faqs</a:t>
            </a:r>
            <a:endParaRPr b="1" sz="1350">
              <a:solidFill>
                <a:srgbClr val="2C3E50"/>
              </a:solidFill>
              <a:latin typeface="Calibri"/>
              <a:ea typeface="Calibri"/>
              <a:cs typeface="Calibri"/>
              <a:sym typeface="Calibri"/>
            </a:endParaRPr>
          </a:p>
          <a:p>
            <a:pPr indent="0" lvl="0" marL="0" rtl="0" algn="l">
              <a:lnSpc>
                <a:spcPct val="200000"/>
              </a:lnSpc>
              <a:spcBef>
                <a:spcPts val="0"/>
              </a:spcBef>
              <a:spcAft>
                <a:spcPts val="0"/>
              </a:spcAft>
              <a:buNone/>
            </a:pPr>
            <a:r>
              <a:rPr b="1" lang="en" sz="1350">
                <a:solidFill>
                  <a:srgbClr val="2C3E50"/>
                </a:solidFill>
                <a:latin typeface="Calibri"/>
                <a:ea typeface="Calibri"/>
                <a:cs typeface="Calibri"/>
                <a:sym typeface="Calibri"/>
              </a:rPr>
              <a:t>Akyildiz, S. H., Fiore, S., Bruno, M., Sezgin, H., Yalcin-Enis, I., Yalcin, B., &amp; Bellopede, R. (2024). Release of microplastic fibers from synthetic textiles during household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79"/>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Websites</a:t>
            </a:r>
            <a:endParaRPr/>
          </a:p>
        </p:txBody>
      </p:sp>
      <p:sp>
        <p:nvSpPr>
          <p:cNvPr id="1234" name="Google Shape;1234;p79"/>
          <p:cNvSpPr txBox="1"/>
          <p:nvPr/>
        </p:nvSpPr>
        <p:spPr>
          <a:xfrm>
            <a:off x="159950" y="539500"/>
            <a:ext cx="9033600" cy="42483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b="1" lang="en" sz="1350" u="sng">
                <a:solidFill>
                  <a:srgbClr val="1155CC"/>
                </a:solidFill>
                <a:latin typeface="Calibri"/>
                <a:ea typeface="Calibri"/>
                <a:cs typeface="Calibri"/>
                <a:sym typeface="Calibri"/>
                <a:hlinkClick r:id="rId3">
                  <a:extLst>
                    <a:ext uri="{A12FA001-AC4F-418D-AE19-62706E023703}">
                      <ahyp:hlinkClr val="tx"/>
                    </a:ext>
                  </a:extLst>
                </a:hlinkClick>
              </a:rPr>
              <a:t>https://doi.org/10.1016/j.envpol.2024.124455</a:t>
            </a:r>
            <a:endParaRPr b="1" sz="1350">
              <a:solidFill>
                <a:srgbClr val="2C3E50"/>
              </a:solidFill>
              <a:latin typeface="Calibri"/>
              <a:ea typeface="Calibri"/>
              <a:cs typeface="Calibri"/>
              <a:sym typeface="Calibri"/>
            </a:endParaRPr>
          </a:p>
          <a:p>
            <a:pPr indent="0" lvl="0" marL="0" rtl="0" algn="l">
              <a:lnSpc>
                <a:spcPct val="200000"/>
              </a:lnSpc>
              <a:spcBef>
                <a:spcPts val="0"/>
              </a:spcBef>
              <a:spcAft>
                <a:spcPts val="0"/>
              </a:spcAft>
              <a:buNone/>
            </a:pPr>
            <a:r>
              <a:rPr b="1" lang="en" sz="1350">
                <a:solidFill>
                  <a:srgbClr val="2C3E50"/>
                </a:solidFill>
                <a:latin typeface="Calibri"/>
                <a:ea typeface="Calibri"/>
                <a:cs typeface="Calibri"/>
                <a:sym typeface="Calibri"/>
              </a:rPr>
              <a:t>Sheikhi, M., Bianco, C., Tiraferri, A., &amp; Sethi, R. (2025). Evaluating microfiber emissions and point-of-use filtration efficiency in household washing and drying cycles. </a:t>
            </a:r>
            <a:r>
              <a:rPr b="1" i="1" lang="en" sz="1350">
                <a:solidFill>
                  <a:srgbClr val="2C3E50"/>
                </a:solidFill>
                <a:latin typeface="Calibri"/>
                <a:ea typeface="Calibri"/>
                <a:cs typeface="Calibri"/>
                <a:sym typeface="Calibri"/>
              </a:rPr>
              <a:t>Journal of Hazardous Materials</a:t>
            </a:r>
            <a:r>
              <a:rPr b="1" lang="en" sz="1350">
                <a:solidFill>
                  <a:srgbClr val="2C3E50"/>
                </a:solidFill>
                <a:latin typeface="Calibri"/>
                <a:ea typeface="Calibri"/>
                <a:cs typeface="Calibri"/>
                <a:sym typeface="Calibri"/>
              </a:rPr>
              <a:t>, </a:t>
            </a:r>
            <a:r>
              <a:rPr b="1" i="1" lang="en" sz="1350">
                <a:solidFill>
                  <a:srgbClr val="2C3E50"/>
                </a:solidFill>
                <a:latin typeface="Calibri"/>
                <a:ea typeface="Calibri"/>
                <a:cs typeface="Calibri"/>
                <a:sym typeface="Calibri"/>
              </a:rPr>
              <a:t>489</a:t>
            </a:r>
            <a:r>
              <a:rPr b="1" lang="en" sz="1350">
                <a:solidFill>
                  <a:srgbClr val="2C3E50"/>
                </a:solidFill>
                <a:latin typeface="Calibri"/>
                <a:ea typeface="Calibri"/>
                <a:cs typeface="Calibri"/>
                <a:sym typeface="Calibri"/>
              </a:rPr>
              <a:t>, 137646. </a:t>
            </a:r>
            <a:r>
              <a:rPr b="1" lang="en" sz="1350" u="sng">
                <a:solidFill>
                  <a:srgbClr val="1155CC"/>
                </a:solidFill>
                <a:latin typeface="Calibri"/>
                <a:ea typeface="Calibri"/>
                <a:cs typeface="Calibri"/>
                <a:sym typeface="Calibri"/>
                <a:hlinkClick r:id="rId4">
                  <a:extLst>
                    <a:ext uri="{A12FA001-AC4F-418D-AE19-62706E023703}">
                      <ahyp:hlinkClr val="tx"/>
                    </a:ext>
                  </a:extLst>
                </a:hlinkClick>
              </a:rPr>
              <a:t>https://doi.org/10.1016/j.jhazmat.2025.137646</a:t>
            </a:r>
            <a:endParaRPr b="1" sz="135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rPr b="1" lang="en" sz="1200">
                <a:solidFill>
                  <a:srgbClr val="2C3E50"/>
                </a:solidFill>
                <a:latin typeface="Calibri"/>
                <a:ea typeface="Calibri"/>
                <a:cs typeface="Calibri"/>
                <a:sym typeface="Calibri"/>
              </a:rPr>
              <a:t>Merriam-Webster. “Definition of BIOACCUMULATION.” </a:t>
            </a:r>
            <a:r>
              <a:rPr b="1" i="1" lang="en" sz="1200">
                <a:solidFill>
                  <a:srgbClr val="2C3E50"/>
                </a:solidFill>
                <a:latin typeface="Calibri"/>
                <a:ea typeface="Calibri"/>
                <a:cs typeface="Calibri"/>
                <a:sym typeface="Calibri"/>
              </a:rPr>
              <a:t>Merriam-Webster.com</a:t>
            </a:r>
            <a:r>
              <a:rPr b="1" lang="en" sz="1200">
                <a:solidFill>
                  <a:srgbClr val="2C3E50"/>
                </a:solidFill>
                <a:latin typeface="Calibri"/>
                <a:ea typeface="Calibri"/>
                <a:cs typeface="Calibri"/>
                <a:sym typeface="Calibri"/>
              </a:rPr>
              <a:t>, 2020, </a:t>
            </a:r>
            <a:r>
              <a:rPr b="1" lang="en" sz="1200" u="sng">
                <a:solidFill>
                  <a:srgbClr val="1155CC"/>
                </a:solidFill>
                <a:latin typeface="Calibri"/>
                <a:ea typeface="Calibri"/>
                <a:cs typeface="Calibri"/>
                <a:sym typeface="Calibri"/>
                <a:hlinkClick r:id="rId5">
                  <a:extLst>
                    <a:ext uri="{A12FA001-AC4F-418D-AE19-62706E023703}">
                      <ahyp:hlinkClr val="tx"/>
                    </a:ext>
                  </a:extLst>
                </a:hlinkClick>
              </a:rPr>
              <a:t>www.merriam-webster.com/dictionary/bioaccumulation</a:t>
            </a:r>
            <a:r>
              <a:rPr b="1" lang="en" sz="1200">
                <a:solidFill>
                  <a:srgbClr val="2C3E50"/>
                </a:solidFill>
                <a:latin typeface="Calibri"/>
                <a:ea typeface="Calibri"/>
                <a:cs typeface="Calibri"/>
                <a:sym typeface="Calibri"/>
              </a:rPr>
              <a:t>.</a:t>
            </a:r>
            <a:endParaRPr b="1" sz="120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t/>
            </a:r>
            <a:endParaRPr b="1" sz="120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rPr b="1" lang="en" sz="1200">
                <a:solidFill>
                  <a:srgbClr val="2C3E50"/>
                </a:solidFill>
                <a:latin typeface="Calibri"/>
                <a:ea typeface="Calibri"/>
                <a:cs typeface="Calibri"/>
                <a:sym typeface="Calibri"/>
              </a:rPr>
              <a:t>How, Microfibres. “A Greener Future.” </a:t>
            </a:r>
            <a:r>
              <a:rPr b="1" i="1" lang="en" sz="1200">
                <a:solidFill>
                  <a:srgbClr val="2C3E50"/>
                </a:solidFill>
                <a:latin typeface="Calibri"/>
                <a:ea typeface="Calibri"/>
                <a:cs typeface="Calibri"/>
                <a:sym typeface="Calibri"/>
              </a:rPr>
              <a:t>A Greener Future</a:t>
            </a:r>
            <a:r>
              <a:rPr b="1" lang="en" sz="1200">
                <a:solidFill>
                  <a:srgbClr val="2C3E50"/>
                </a:solidFill>
                <a:latin typeface="Calibri"/>
                <a:ea typeface="Calibri"/>
                <a:cs typeface="Calibri"/>
                <a:sym typeface="Calibri"/>
              </a:rPr>
              <a:t>, 20 June 2022, </a:t>
            </a:r>
            <a:r>
              <a:rPr b="1" lang="en" sz="1200" u="sng">
                <a:solidFill>
                  <a:srgbClr val="1155CC"/>
                </a:solidFill>
                <a:latin typeface="Calibri"/>
                <a:ea typeface="Calibri"/>
                <a:cs typeface="Calibri"/>
                <a:sym typeface="Calibri"/>
                <a:hlinkClick r:id="rId6">
                  <a:extLst>
                    <a:ext uri="{A12FA001-AC4F-418D-AE19-62706E023703}">
                      <ahyp:hlinkClr val="tx"/>
                    </a:ext>
                  </a:extLst>
                </a:hlinkClick>
              </a:rPr>
              <a:t>www.agreenerfuture.ca/blog1/microfibres-actionguide</a:t>
            </a:r>
            <a:endParaRPr b="1" sz="120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rPr b="1" lang="en" sz="1200">
                <a:solidFill>
                  <a:srgbClr val="2C3E50"/>
                </a:solidFill>
                <a:latin typeface="Calibri"/>
                <a:ea typeface="Calibri"/>
                <a:cs typeface="Calibri"/>
                <a:sym typeface="Calibri"/>
              </a:rPr>
              <a:t>. Accessed 20 Sept. 2025.</a:t>
            </a:r>
            <a:endParaRPr b="1" sz="120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rPr b="1" lang="en" sz="1200">
                <a:solidFill>
                  <a:srgbClr val="2C3E50"/>
                </a:solidFill>
                <a:latin typeface="Calibri"/>
                <a:ea typeface="Calibri"/>
                <a:cs typeface="Calibri"/>
                <a:sym typeface="Calibri"/>
              </a:rPr>
              <a:t>How, Microfibres. “A Greener Future.” </a:t>
            </a:r>
            <a:r>
              <a:rPr b="1" i="1" lang="en" sz="1200">
                <a:solidFill>
                  <a:srgbClr val="2C3E50"/>
                </a:solidFill>
                <a:latin typeface="Calibri"/>
                <a:ea typeface="Calibri"/>
                <a:cs typeface="Calibri"/>
                <a:sym typeface="Calibri"/>
              </a:rPr>
              <a:t>A Greener Future</a:t>
            </a:r>
            <a:r>
              <a:rPr b="1" lang="en" sz="1200">
                <a:solidFill>
                  <a:srgbClr val="2C3E50"/>
                </a:solidFill>
                <a:latin typeface="Calibri"/>
                <a:ea typeface="Calibri"/>
                <a:cs typeface="Calibri"/>
                <a:sym typeface="Calibri"/>
              </a:rPr>
              <a:t>, 20 June 2022, </a:t>
            </a:r>
            <a:r>
              <a:rPr b="1" lang="en" sz="1200" u="sng">
                <a:solidFill>
                  <a:srgbClr val="1155CC"/>
                </a:solidFill>
                <a:latin typeface="Calibri"/>
                <a:ea typeface="Calibri"/>
                <a:cs typeface="Calibri"/>
                <a:sym typeface="Calibri"/>
                <a:hlinkClick r:id="rId7">
                  <a:extLst>
                    <a:ext uri="{A12FA001-AC4F-418D-AE19-62706E023703}">
                      <ahyp:hlinkClr val="tx"/>
                    </a:ext>
                  </a:extLst>
                </a:hlinkClick>
              </a:rPr>
              <a:t>www.agreenerfuture.ca/blog1/microfibres-actionguide</a:t>
            </a:r>
            <a:endParaRPr b="1" sz="120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rPr b="1" lang="en" sz="1200">
                <a:solidFill>
                  <a:srgbClr val="2C3E50"/>
                </a:solidFill>
                <a:latin typeface="Calibri"/>
                <a:ea typeface="Calibri"/>
                <a:cs typeface="Calibri"/>
                <a:sym typeface="Calibri"/>
              </a:rPr>
              <a:t>. Accessed 20 Sept. 2025.</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80"/>
          <p:cNvSpPr txBox="1"/>
          <p:nvPr/>
        </p:nvSpPr>
        <p:spPr>
          <a:xfrm>
            <a:off x="0" y="0"/>
            <a:ext cx="8129700" cy="4848600"/>
          </a:xfrm>
          <a:prstGeom prst="rect">
            <a:avLst/>
          </a:prstGeom>
          <a:noFill/>
          <a:ln>
            <a:noFill/>
          </a:ln>
        </p:spPr>
        <p:txBody>
          <a:bodyPr anchorCtr="0" anchor="t" bIns="91425" lIns="91425" spcFirstLastPara="1" rIns="91425" wrap="square" tIns="91425">
            <a:spAutoFit/>
          </a:bodyPr>
          <a:lstStyle/>
          <a:p>
            <a:pPr indent="-457200" lvl="0" marL="457200" rtl="0" algn="l">
              <a:lnSpc>
                <a:spcPct val="200000"/>
              </a:lnSpc>
              <a:spcBef>
                <a:spcPts val="0"/>
              </a:spcBef>
              <a:spcAft>
                <a:spcPts val="0"/>
              </a:spcAft>
              <a:buNone/>
            </a:pPr>
            <a:r>
              <a:rPr b="1" lang="en" sz="1200">
                <a:solidFill>
                  <a:srgbClr val="2C3E50"/>
                </a:solidFill>
                <a:latin typeface="Calibri"/>
                <a:ea typeface="Calibri"/>
                <a:cs typeface="Calibri"/>
                <a:sym typeface="Calibri"/>
              </a:rPr>
              <a:t>DeLeon, M. “Microfibers: From the Store to the Shore.” </a:t>
            </a:r>
            <a:r>
              <a:rPr b="1" i="1" lang="en" sz="1200">
                <a:solidFill>
                  <a:srgbClr val="2C3E50"/>
                </a:solidFill>
                <a:latin typeface="Calibri"/>
                <a:ea typeface="Calibri"/>
                <a:cs typeface="Calibri"/>
                <a:sym typeface="Calibri"/>
              </a:rPr>
              <a:t>AGU Fall Meeting Abstracts</a:t>
            </a:r>
            <a:r>
              <a:rPr b="1" lang="en" sz="1200">
                <a:solidFill>
                  <a:srgbClr val="2C3E50"/>
                </a:solidFill>
                <a:latin typeface="Calibri"/>
                <a:ea typeface="Calibri"/>
                <a:cs typeface="Calibri"/>
                <a:sym typeface="Calibri"/>
              </a:rPr>
              <a:t>, vol. 2020, Dec. 2020, pp. H182-03, </a:t>
            </a:r>
            <a:r>
              <a:rPr b="1" lang="en" sz="1200" u="sng">
                <a:solidFill>
                  <a:srgbClr val="1155CC"/>
                </a:solidFill>
                <a:latin typeface="Calibri"/>
                <a:ea typeface="Calibri"/>
                <a:cs typeface="Calibri"/>
                <a:sym typeface="Calibri"/>
                <a:hlinkClick r:id="rId3">
                  <a:extLst>
                    <a:ext uri="{A12FA001-AC4F-418D-AE19-62706E023703}">
                      <ahyp:hlinkClr val="tx"/>
                    </a:ext>
                  </a:extLst>
                </a:hlinkClick>
              </a:rPr>
              <a:t>ui.adsabs.harvard.edu/abs/2020AGUFMH182...03D/abstract</a:t>
            </a:r>
            <a:endParaRPr b="1" sz="120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rPr b="1" lang="en" sz="1200">
                <a:solidFill>
                  <a:srgbClr val="2C3E50"/>
                </a:solidFill>
                <a:latin typeface="Calibri"/>
                <a:ea typeface="Calibri"/>
                <a:cs typeface="Calibri"/>
                <a:sym typeface="Calibri"/>
              </a:rPr>
              <a:t>. Accessed 8 Jan. 2026.</a:t>
            </a:r>
            <a:endParaRPr b="1" sz="1200">
              <a:solidFill>
                <a:srgbClr val="2C3E50"/>
              </a:solidFill>
              <a:latin typeface="Calibri"/>
              <a:ea typeface="Calibri"/>
              <a:cs typeface="Calibri"/>
              <a:sym typeface="Calibri"/>
            </a:endParaRPr>
          </a:p>
          <a:p>
            <a:pPr indent="0" lvl="0" marL="0" rtl="0" algn="l">
              <a:lnSpc>
                <a:spcPct val="200000"/>
              </a:lnSpc>
              <a:spcBef>
                <a:spcPts val="0"/>
              </a:spcBef>
              <a:spcAft>
                <a:spcPts val="0"/>
              </a:spcAft>
              <a:buNone/>
            </a:pPr>
            <a:r>
              <a:t/>
            </a:r>
            <a:endParaRPr b="1" sz="1350">
              <a:solidFill>
                <a:srgbClr val="2C3E50"/>
              </a:solidFill>
              <a:latin typeface="Calibri"/>
              <a:ea typeface="Calibri"/>
              <a:cs typeface="Calibri"/>
              <a:sym typeface="Calibri"/>
            </a:endParaRPr>
          </a:p>
          <a:p>
            <a:pPr indent="-457200" lvl="0" marL="457200" rtl="0" algn="l">
              <a:lnSpc>
                <a:spcPct val="200000"/>
              </a:lnSpc>
              <a:spcBef>
                <a:spcPts val="0"/>
              </a:spcBef>
              <a:spcAft>
                <a:spcPts val="0"/>
              </a:spcAft>
              <a:buNone/>
            </a:pPr>
            <a:r>
              <a:rPr lang="en" sz="1200"/>
              <a:t>“Microplastics Are Everywhere and Can Harm Human Health, Say Experts | Harvard T.H. Chan School of Public Health.” </a:t>
            </a:r>
            <a:r>
              <a:rPr i="1" lang="en" sz="1200"/>
              <a:t>Harvard T.H. Chan School of Public Health</a:t>
            </a:r>
            <a:r>
              <a:rPr lang="en" sz="1200"/>
              <a:t>, HSPH, 16 Oct. 2025, </a:t>
            </a:r>
            <a:r>
              <a:rPr lang="en" sz="1200" u="sng">
                <a:solidFill>
                  <a:srgbClr val="1155CC"/>
                </a:solidFill>
                <a:hlinkClick r:id="rId4">
                  <a:extLst>
                    <a:ext uri="{A12FA001-AC4F-418D-AE19-62706E023703}">
                      <ahyp:hlinkClr val="tx"/>
                    </a:ext>
                  </a:extLst>
                </a:hlinkClick>
              </a:rPr>
              <a:t>hsph.harvard.edu/news/microplastics-are-everywhere-and-can-harm-human-health-say-experts/</a:t>
            </a:r>
            <a:endParaRPr sz="1200"/>
          </a:p>
          <a:p>
            <a:pPr indent="-457200" lvl="0" marL="457200" rtl="0" algn="l">
              <a:lnSpc>
                <a:spcPct val="200000"/>
              </a:lnSpc>
              <a:spcBef>
                <a:spcPts val="0"/>
              </a:spcBef>
              <a:spcAft>
                <a:spcPts val="0"/>
              </a:spcAft>
              <a:buNone/>
            </a:pPr>
            <a:r>
              <a:rPr lang="en" sz="1200"/>
              <a:t>.Savchuk, Katia. “What’s the Deal with Microplastics, the Material That “Never Goes Away”?” </a:t>
            </a:r>
            <a:r>
              <a:rPr i="1" lang="en" sz="1200"/>
              <a:t>News Center</a:t>
            </a:r>
            <a:r>
              <a:rPr lang="en" sz="1200"/>
              <a:t>, 2025, </a:t>
            </a:r>
            <a:r>
              <a:rPr lang="en" sz="1200" u="sng">
                <a:solidFill>
                  <a:srgbClr val="1155CC"/>
                </a:solidFill>
                <a:hlinkClick r:id="rId5">
                  <a:extLst>
                    <a:ext uri="{A12FA001-AC4F-418D-AE19-62706E023703}">
                      <ahyp:hlinkClr val="tx"/>
                    </a:ext>
                  </a:extLst>
                </a:hlinkClick>
              </a:rPr>
              <a:t>med.stanford.edu/news/insights/2025/01/microplastics-in-body-polluted-tiny-plastic-fragments.html</a:t>
            </a:r>
            <a:r>
              <a:rPr lang="en" sz="1200"/>
              <a:t>.</a:t>
            </a:r>
            <a:endParaRPr sz="1200"/>
          </a:p>
          <a:p>
            <a:pPr indent="-457200" lvl="0" marL="457200" rtl="0" algn="l">
              <a:lnSpc>
                <a:spcPct val="200000"/>
              </a:lnSpc>
              <a:spcBef>
                <a:spcPts val="0"/>
              </a:spcBef>
              <a:spcAft>
                <a:spcPts val="0"/>
              </a:spcAft>
              <a:buNone/>
            </a:pPr>
            <a:r>
              <a:t/>
            </a:r>
            <a:endParaRPr sz="1200"/>
          </a:p>
          <a:p>
            <a:pPr indent="-457200" lvl="0" marL="457200" rtl="0" algn="l">
              <a:lnSpc>
                <a:spcPct val="200000"/>
              </a:lnSpc>
              <a:spcBef>
                <a:spcPts val="0"/>
              </a:spcBef>
              <a:spcAft>
                <a:spcPts val="0"/>
              </a:spcAft>
              <a:buNone/>
            </a:pPr>
            <a:r>
              <a:rPr lang="en" sz="1200"/>
              <a:t>neil.mccoy. “Microplastics &amp; Microfibers Research in the Classroom | OR&amp;R’s Marine Debris Program.” </a:t>
            </a:r>
            <a:r>
              <a:rPr i="1" lang="en" sz="1200"/>
              <a:t>Marinedebris.noaa.gov</a:t>
            </a:r>
            <a:r>
              <a:rPr lang="en" sz="1200"/>
              <a:t>, 22 Feb. 2022, </a:t>
            </a:r>
            <a:r>
              <a:rPr lang="en" sz="1200" u="sng">
                <a:solidFill>
                  <a:srgbClr val="1155CC"/>
                </a:solidFill>
                <a:hlinkClick r:id="rId6">
                  <a:extLst>
                    <a:ext uri="{A12FA001-AC4F-418D-AE19-62706E023703}">
                      <ahyp:hlinkClr val="tx"/>
                    </a:ext>
                  </a:extLst>
                </a:hlinkClick>
              </a:rPr>
              <a:t>marinedebris.noaa.gov/curricula/microplastics-microfibers-research-classroom</a:t>
            </a:r>
            <a:r>
              <a:rPr lang="en" sz="1200"/>
              <a: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81"/>
          <p:cNvSpPr txBox="1"/>
          <p:nvPr/>
        </p:nvSpPr>
        <p:spPr>
          <a:xfrm>
            <a:off x="1209450" y="591025"/>
            <a:ext cx="6725100" cy="3000000"/>
          </a:xfrm>
          <a:prstGeom prst="rect">
            <a:avLst/>
          </a:prstGeom>
          <a:noFill/>
          <a:ln>
            <a:noFill/>
          </a:ln>
        </p:spPr>
        <p:txBody>
          <a:bodyPr anchorCtr="0" anchor="ctr" bIns="91425" lIns="91425" spcFirstLastPara="1" rIns="91425" wrap="square" tIns="91425">
            <a:noAutofit/>
          </a:bodyPr>
          <a:lstStyle/>
          <a:p>
            <a:pPr indent="-457200" lvl="0" marL="457200" rtl="0" algn="l">
              <a:lnSpc>
                <a:spcPct val="200000"/>
              </a:lnSpc>
              <a:spcBef>
                <a:spcPts val="0"/>
              </a:spcBef>
              <a:spcAft>
                <a:spcPts val="0"/>
              </a:spcAft>
              <a:buNone/>
            </a:pPr>
            <a:r>
              <a:rPr lang="en" sz="1200"/>
              <a:t>Debris, Marine. “What Are Microplastics? Microfibers? | Marine Debris Program.” </a:t>
            </a:r>
            <a:r>
              <a:rPr i="1" lang="en" sz="1200"/>
              <a:t>Noaa.gov</a:t>
            </a:r>
            <a:r>
              <a:rPr lang="en" sz="1200"/>
              <a:t>, 18 Nov. 2019, </a:t>
            </a:r>
            <a:r>
              <a:rPr lang="en" sz="1200" u="sng">
                <a:solidFill>
                  <a:srgbClr val="1155CC"/>
                </a:solidFill>
                <a:hlinkClick r:id="rId3">
                  <a:extLst>
                    <a:ext uri="{A12FA001-AC4F-418D-AE19-62706E023703}">
                      <ahyp:hlinkClr val="tx"/>
                    </a:ext>
                  </a:extLst>
                </a:hlinkClick>
              </a:rPr>
              <a:t>marinedebris.noaa.gov/what-are-microplastics-microfibers-0</a:t>
            </a:r>
            <a:endParaRPr sz="1200"/>
          </a:p>
          <a:p>
            <a:pPr indent="-457200" lvl="0" marL="457200" rtl="0" algn="l">
              <a:lnSpc>
                <a:spcPct val="200000"/>
              </a:lnSpc>
              <a:spcBef>
                <a:spcPts val="0"/>
              </a:spcBef>
              <a:spcAft>
                <a:spcPts val="0"/>
              </a:spcAft>
              <a:buNone/>
            </a:pPr>
            <a:r>
              <a:rPr lang="en" sz="1200"/>
              <a:t>. Accessed 10 Jan. 2026.</a:t>
            </a:r>
            <a:endParaRPr sz="1200"/>
          </a:p>
          <a:p>
            <a:pPr indent="-457200" lvl="0" marL="457200" rtl="0" algn="l">
              <a:lnSpc>
                <a:spcPct val="200000"/>
              </a:lnSpc>
              <a:spcBef>
                <a:spcPts val="0"/>
              </a:spcBef>
              <a:spcAft>
                <a:spcPts val="0"/>
              </a:spcAft>
              <a:buNone/>
            </a:pPr>
            <a:r>
              <a:t/>
            </a:r>
            <a:endParaRPr sz="1200"/>
          </a:p>
          <a:p>
            <a:pPr indent="-457200" lvl="0" marL="457200" rtl="0" algn="l">
              <a:lnSpc>
                <a:spcPct val="200000"/>
              </a:lnSpc>
              <a:spcBef>
                <a:spcPts val="0"/>
              </a:spcBef>
              <a:spcAft>
                <a:spcPts val="0"/>
              </a:spcAft>
              <a:buNone/>
            </a:pPr>
            <a:r>
              <a:rPr lang="en" sz="1200"/>
              <a:t>US EPA. “Microplastics Research.” </a:t>
            </a:r>
            <a:r>
              <a:rPr i="1" lang="en" sz="1200"/>
              <a:t>Www.epa.gov</a:t>
            </a:r>
            <a:r>
              <a:rPr lang="en" sz="1200"/>
              <a:t>, 22 Apr. 2022, </a:t>
            </a:r>
            <a:r>
              <a:rPr lang="en" sz="1200" u="sng">
                <a:solidFill>
                  <a:srgbClr val="1155CC"/>
                </a:solidFill>
                <a:hlinkClick r:id="rId4">
                  <a:extLst>
                    <a:ext uri="{A12FA001-AC4F-418D-AE19-62706E023703}">
                      <ahyp:hlinkClr val="tx"/>
                    </a:ext>
                  </a:extLst>
                </a:hlinkClick>
              </a:rPr>
              <a:t>www.epa.gov/water-research/microplastics-research</a:t>
            </a:r>
            <a:endParaRPr sz="1200"/>
          </a:p>
          <a:p>
            <a:pPr indent="0" lvl="0" marL="0" rtl="0" algn="l">
              <a:spcBef>
                <a:spcPts val="0"/>
              </a:spcBef>
              <a:spcAft>
                <a:spcPts val="0"/>
              </a:spcAft>
              <a:buNone/>
            </a:pPr>
            <a:r>
              <a:rPr lang="en" sz="1200"/>
              <a:t>.What You Should Know about Microfiber Pollution. 2020.</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pic>
        <p:nvPicPr>
          <p:cNvPr id="1249" name="Google Shape;1249;p82"/>
          <p:cNvPicPr preferRelativeResize="0"/>
          <p:nvPr/>
        </p:nvPicPr>
        <p:blipFill>
          <a:blip r:embed="rId3">
            <a:alphaModFix/>
          </a:blip>
          <a:stretch>
            <a:fillRect/>
          </a:stretch>
        </p:blipFill>
        <p:spPr>
          <a:xfrm>
            <a:off x="1785525" y="640675"/>
            <a:ext cx="5943600" cy="2349525"/>
          </a:xfrm>
          <a:prstGeom prst="rect">
            <a:avLst/>
          </a:prstGeom>
          <a:noFill/>
          <a:ln>
            <a:noFill/>
          </a:ln>
        </p:spPr>
      </p:pic>
      <p:sp>
        <p:nvSpPr>
          <p:cNvPr id="1250" name="Google Shape;1250;p82"/>
          <p:cNvSpPr txBox="1"/>
          <p:nvPr/>
        </p:nvSpPr>
        <p:spPr>
          <a:xfrm>
            <a:off x="1498425" y="3384100"/>
            <a:ext cx="5649300" cy="1108200"/>
          </a:xfrm>
          <a:prstGeom prst="rect">
            <a:avLst/>
          </a:prstGeom>
          <a:noFill/>
          <a:ln>
            <a:noFill/>
          </a:ln>
        </p:spPr>
        <p:txBody>
          <a:bodyPr anchorCtr="0" anchor="t" bIns="91425" lIns="91425" spcFirstLastPara="1" rIns="91425" wrap="square" tIns="91425">
            <a:spAutoFit/>
          </a:bodyPr>
          <a:lstStyle/>
          <a:p>
            <a:pPr indent="-457200" lvl="0" marL="0" rtl="0" algn="l">
              <a:lnSpc>
                <a:spcPct val="200000"/>
              </a:lnSpc>
              <a:spcBef>
                <a:spcPts val="0"/>
              </a:spcBef>
              <a:spcAft>
                <a:spcPts val="0"/>
              </a:spcAft>
              <a:buNone/>
            </a:pPr>
            <a:r>
              <a:rPr lang="en" sz="1200">
                <a:latin typeface="Times New Roman"/>
                <a:ea typeface="Times New Roman"/>
                <a:cs typeface="Times New Roman"/>
                <a:sym typeface="Times New Roman"/>
              </a:rPr>
              <a:t>“Infrastructures: Types and Their Importance Today - Ferrovial.” </a:t>
            </a:r>
            <a:r>
              <a:rPr i="1" lang="en" sz="1200">
                <a:latin typeface="Times New Roman"/>
                <a:ea typeface="Times New Roman"/>
                <a:cs typeface="Times New Roman"/>
                <a:sym typeface="Times New Roman"/>
              </a:rPr>
              <a:t>Ferrovial</a:t>
            </a:r>
            <a:r>
              <a:rPr lang="en" sz="1200">
                <a:latin typeface="Times New Roman"/>
                <a:ea typeface="Times New Roman"/>
                <a:cs typeface="Times New Roman"/>
                <a:sym typeface="Times New Roman"/>
              </a:rPr>
              <a:t>, 22 Sept. 2022, </a:t>
            </a:r>
            <a:r>
              <a:rPr lang="en" sz="1200" u="sng">
                <a:solidFill>
                  <a:schemeClr val="hlink"/>
                </a:solidFill>
                <a:latin typeface="Times New Roman"/>
                <a:ea typeface="Times New Roman"/>
                <a:cs typeface="Times New Roman"/>
                <a:sym typeface="Times New Roman"/>
                <a:hlinkClick r:id="rId4"/>
              </a:rPr>
              <a:t>www.ferrovial.com/en/resources/infrastructure/</a:t>
            </a:r>
            <a:r>
              <a:rPr lang="en" sz="1200">
                <a:latin typeface="Times New Roman"/>
                <a:ea typeface="Times New Roman"/>
                <a:cs typeface="Times New Roman"/>
                <a:sym typeface="Times New Roman"/>
              </a:rPr>
              <a:t>.- </a:t>
            </a:r>
            <a:r>
              <a:rPr lang="en" sz="1200">
                <a:latin typeface="Times New Roman"/>
                <a:ea typeface="Times New Roman"/>
                <a:cs typeface="Times New Roman"/>
                <a:sym typeface="Times New Roman"/>
              </a:rPr>
              <a:t>Definition</a:t>
            </a:r>
            <a:r>
              <a:rPr lang="en" sz="1200">
                <a:latin typeface="Times New Roman"/>
                <a:ea typeface="Times New Roman"/>
                <a:cs typeface="Times New Roman"/>
                <a:sym typeface="Times New Roman"/>
              </a:rPr>
              <a:t> of sewer </a:t>
            </a:r>
            <a:r>
              <a:rPr lang="en" sz="1200">
                <a:latin typeface="Times New Roman"/>
                <a:ea typeface="Times New Roman"/>
                <a:cs typeface="Times New Roman"/>
                <a:sym typeface="Times New Roman"/>
              </a:rPr>
              <a:t>systems</a:t>
            </a:r>
            <a:endParaRPr sz="1200">
              <a:latin typeface="Times New Roman"/>
              <a:ea typeface="Times New Roman"/>
              <a:cs typeface="Times New Roman"/>
              <a:sym typeface="Times New Roman"/>
            </a:endParaRPr>
          </a:p>
          <a:p>
            <a:pPr indent="-457200" lvl="0" marL="0" rtl="0" algn="l">
              <a:lnSpc>
                <a:spcPct val="200000"/>
              </a:lnSpc>
              <a:spcBef>
                <a:spcPts val="0"/>
              </a:spcBef>
              <a:spcAft>
                <a:spcPts val="0"/>
              </a:spcAft>
              <a:buNone/>
            </a:pPr>
            <a:r>
              <a:t/>
            </a:r>
            <a:endParaRPr sz="12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38"/>
          <p:cNvSpPr txBox="1"/>
          <p:nvPr>
            <p:ph type="title"/>
          </p:nvPr>
        </p:nvSpPr>
        <p:spPr>
          <a:xfrm>
            <a:off x="713250" y="379325"/>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Proof Of Microfibers In The Water</a:t>
            </a:r>
            <a:endParaRPr/>
          </a:p>
        </p:txBody>
      </p:sp>
      <p:pic>
        <p:nvPicPr>
          <p:cNvPr id="959" name="Google Shape;959;p38"/>
          <p:cNvPicPr preferRelativeResize="0"/>
          <p:nvPr/>
        </p:nvPicPr>
        <p:blipFill>
          <a:blip r:embed="rId3">
            <a:alphaModFix/>
          </a:blip>
          <a:stretch>
            <a:fillRect/>
          </a:stretch>
        </p:blipFill>
        <p:spPr>
          <a:xfrm>
            <a:off x="740838" y="864775"/>
            <a:ext cx="7662325" cy="3886200"/>
          </a:xfrm>
          <a:prstGeom prst="rect">
            <a:avLst/>
          </a:prstGeom>
          <a:noFill/>
          <a:ln>
            <a:noFill/>
          </a:ln>
        </p:spPr>
      </p:pic>
      <p:sp>
        <p:nvSpPr>
          <p:cNvPr id="960" name="Google Shape;960;p38"/>
          <p:cNvSpPr/>
          <p:nvPr/>
        </p:nvSpPr>
        <p:spPr>
          <a:xfrm>
            <a:off x="4944675" y="1936100"/>
            <a:ext cx="2955600" cy="115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ssistant"/>
              <a:ea typeface="Assistant"/>
              <a:cs typeface="Assistant"/>
              <a:sym typeface="Assistant"/>
            </a:endParaRPr>
          </a:p>
        </p:txBody>
      </p:sp>
      <p:sp>
        <p:nvSpPr>
          <p:cNvPr id="961" name="Google Shape;961;p38"/>
          <p:cNvSpPr/>
          <p:nvPr/>
        </p:nvSpPr>
        <p:spPr>
          <a:xfrm>
            <a:off x="6802475" y="2058925"/>
            <a:ext cx="1397100" cy="153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ssistant"/>
              <a:ea typeface="Assistant"/>
              <a:cs typeface="Assistant"/>
              <a:sym typeface="Assistant"/>
            </a:endParaRPr>
          </a:p>
        </p:txBody>
      </p:sp>
      <p:sp>
        <p:nvSpPr>
          <p:cNvPr id="962" name="Google Shape;962;p38"/>
          <p:cNvSpPr/>
          <p:nvPr/>
        </p:nvSpPr>
        <p:spPr>
          <a:xfrm>
            <a:off x="6280450" y="2657725"/>
            <a:ext cx="1796400" cy="153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ssistant"/>
              <a:ea typeface="Assistant"/>
              <a:cs typeface="Assistant"/>
              <a:sym typeface="Assistant"/>
            </a:endParaRPr>
          </a:p>
        </p:txBody>
      </p:sp>
      <p:sp>
        <p:nvSpPr>
          <p:cNvPr id="963" name="Google Shape;963;p38"/>
          <p:cNvSpPr/>
          <p:nvPr/>
        </p:nvSpPr>
        <p:spPr>
          <a:xfrm>
            <a:off x="5297800" y="2227825"/>
            <a:ext cx="1880700" cy="115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ssistant"/>
              <a:ea typeface="Assistant"/>
              <a:cs typeface="Assistant"/>
              <a:sym typeface="Assistant"/>
            </a:endParaRPr>
          </a:p>
        </p:txBody>
      </p:sp>
      <p:sp>
        <p:nvSpPr>
          <p:cNvPr id="964" name="Google Shape;964;p38"/>
          <p:cNvSpPr txBox="1"/>
          <p:nvPr/>
        </p:nvSpPr>
        <p:spPr>
          <a:xfrm>
            <a:off x="1251350" y="4789500"/>
            <a:ext cx="6057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t>Taken from- </a:t>
            </a:r>
            <a:r>
              <a:rPr lang="en" sz="1100" u="sng">
                <a:solidFill>
                  <a:srgbClr val="1155CC"/>
                </a:solidFill>
                <a:hlinkClick r:id="rId4">
                  <a:extLst>
                    <a:ext uri="{A12FA001-AC4F-418D-AE19-62706E023703}">
                      <ahyp:hlinkClr val="tx"/>
                    </a:ext>
                  </a:extLst>
                </a:hlinkClick>
              </a:rPr>
              <a:t>https://ui.adsabs.harvard.edu/abs/2020AGUFMH182...03D/abstract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83"/>
          <p:cNvSpPr txBox="1"/>
          <p:nvPr/>
        </p:nvSpPr>
        <p:spPr>
          <a:xfrm>
            <a:off x="303050" y="1094100"/>
            <a:ext cx="9042000" cy="2955300"/>
          </a:xfrm>
          <a:prstGeom prst="rect">
            <a:avLst/>
          </a:prstGeom>
          <a:noFill/>
          <a:ln>
            <a:noFill/>
          </a:ln>
        </p:spPr>
        <p:txBody>
          <a:bodyPr anchorCtr="0" anchor="t" bIns="91425" lIns="91425" spcFirstLastPara="1" rIns="91425" wrap="square" tIns="91425">
            <a:spAutoFit/>
          </a:bodyPr>
          <a:lstStyle/>
          <a:p>
            <a:pPr indent="-457200" lvl="0" marL="457200" rtl="0" algn="l">
              <a:lnSpc>
                <a:spcPct val="200000"/>
              </a:lnSpc>
              <a:spcBef>
                <a:spcPts val="0"/>
              </a:spcBef>
              <a:spcAft>
                <a:spcPts val="0"/>
              </a:spcAft>
              <a:buNone/>
            </a:pPr>
            <a:r>
              <a:rPr lang="en" sz="1200"/>
              <a:t>Ocean Conservancy. “Fibers to Filters.” </a:t>
            </a:r>
            <a:r>
              <a:rPr i="1" lang="en" sz="1200"/>
              <a:t>Ocean Conservancy</a:t>
            </a:r>
            <a:r>
              <a:rPr lang="en" sz="1200"/>
              <a:t>, 8 Sept. 2025,</a:t>
            </a:r>
            <a:r>
              <a:rPr lang="en" sz="1200" u="sng">
                <a:solidFill>
                  <a:srgbClr val="1155CC"/>
                </a:solidFill>
                <a:hlinkClick r:id="rId3">
                  <a:extLst>
                    <a:ext uri="{A12FA001-AC4F-418D-AE19-62706E023703}">
                      <ahyp:hlinkClr val="tx"/>
                    </a:ext>
                  </a:extLst>
                </a:hlinkClick>
              </a:rPr>
              <a:t>oceanconservancy.org/work/plastics/plastics-deep-dive/fibers-to-filters/</a:t>
            </a:r>
            <a:r>
              <a:rPr lang="en" sz="1200"/>
              <a:t>.</a:t>
            </a:r>
            <a:endParaRPr sz="1200"/>
          </a:p>
          <a:p>
            <a:pPr indent="-457200" lvl="0" marL="457200" rtl="0" algn="l">
              <a:lnSpc>
                <a:spcPct val="200000"/>
              </a:lnSpc>
              <a:spcBef>
                <a:spcPts val="0"/>
              </a:spcBef>
              <a:spcAft>
                <a:spcPts val="0"/>
              </a:spcAft>
              <a:buNone/>
            </a:pPr>
            <a:r>
              <a:rPr lang="en" sz="1200"/>
              <a:t>sfei.org/. “Microplastic Fibers | San Francisco Estuary Institute.” </a:t>
            </a:r>
            <a:r>
              <a:rPr i="1" lang="en" sz="1200"/>
              <a:t>Sfei.org</a:t>
            </a:r>
            <a:r>
              <a:rPr lang="en" sz="1200"/>
              <a:t>, 2019, </a:t>
            </a:r>
            <a:r>
              <a:rPr lang="en" sz="1200" u="sng">
                <a:solidFill>
                  <a:srgbClr val="1155CC"/>
                </a:solidFill>
                <a:hlinkClick r:id="rId4">
                  <a:extLst>
                    <a:ext uri="{A12FA001-AC4F-418D-AE19-62706E023703}">
                      <ahyp:hlinkClr val="tx"/>
                    </a:ext>
                  </a:extLst>
                </a:hlinkClick>
              </a:rPr>
              <a:t>www.sfei.org/programs/cw/microplastics/microfibers</a:t>
            </a:r>
            <a:r>
              <a:rPr lang="en" sz="1200"/>
              <a:t>.</a:t>
            </a:r>
            <a:endParaRPr sz="1200"/>
          </a:p>
          <a:p>
            <a:pPr indent="-457200" lvl="0" marL="457200" rtl="0" algn="l">
              <a:lnSpc>
                <a:spcPct val="200000"/>
              </a:lnSpc>
              <a:spcBef>
                <a:spcPts val="0"/>
              </a:spcBef>
              <a:spcAft>
                <a:spcPts val="0"/>
              </a:spcAft>
              <a:buNone/>
            </a:pPr>
            <a:r>
              <a:rPr lang="en" sz="1200"/>
              <a:t> Accessed 16 May 2025.</a:t>
            </a:r>
            <a:endParaRPr sz="1200"/>
          </a:p>
          <a:p>
            <a:pPr indent="-457200" lvl="0" marL="457200" rtl="0" algn="l">
              <a:lnSpc>
                <a:spcPct val="200000"/>
              </a:lnSpc>
              <a:spcBef>
                <a:spcPts val="0"/>
              </a:spcBef>
              <a:spcAft>
                <a:spcPts val="0"/>
              </a:spcAft>
              <a:buNone/>
            </a:pPr>
            <a:r>
              <a:t/>
            </a:r>
            <a:endParaRPr sz="1200"/>
          </a:p>
          <a:p>
            <a:pPr indent="-457200" lvl="0" marL="457200" rtl="0" algn="l">
              <a:lnSpc>
                <a:spcPct val="200000"/>
              </a:lnSpc>
              <a:spcBef>
                <a:spcPts val="0"/>
              </a:spcBef>
              <a:spcAft>
                <a:spcPts val="0"/>
              </a:spcAft>
              <a:buNone/>
            </a:pPr>
            <a:r>
              <a:rPr lang="en" sz="1200"/>
              <a:t>https://www.facebook.com/unep. “Everything You Should Know about Microplastics.” </a:t>
            </a:r>
            <a:r>
              <a:rPr i="1" lang="en" sz="1200"/>
              <a:t>UNEP</a:t>
            </a:r>
            <a:r>
              <a:rPr lang="en" sz="1200"/>
              <a:t>, 2025, </a:t>
            </a:r>
            <a:r>
              <a:rPr lang="en" sz="1200" u="sng">
                <a:solidFill>
                  <a:srgbClr val="1155CC"/>
                </a:solidFill>
                <a:hlinkClick r:id="rId5">
                  <a:extLst>
                    <a:ext uri="{A12FA001-AC4F-418D-AE19-62706E023703}">
                      <ahyp:hlinkClr val="tx"/>
                    </a:ext>
                  </a:extLst>
                </a:hlinkClick>
              </a:rPr>
              <a:t>www.unep.org/news-and-stories/story/everything-you-should-know-about-microplastics</a:t>
            </a:r>
            <a:r>
              <a:rPr lang="en" sz="1200"/>
              <a:t>.</a:t>
            </a:r>
            <a:endParaRPr sz="12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84"/>
          <p:cNvSpPr txBox="1"/>
          <p:nvPr>
            <p:ph type="title"/>
          </p:nvPr>
        </p:nvSpPr>
        <p:spPr>
          <a:xfrm>
            <a:off x="654325" y="239200"/>
            <a:ext cx="7717500" cy="600600"/>
          </a:xfrm>
          <a:prstGeom prst="rect">
            <a:avLst/>
          </a:prstGeom>
        </p:spPr>
        <p:txBody>
          <a:bodyPr anchorCtr="0" anchor="t" bIns="91425" lIns="91425" spcFirstLastPara="1" rIns="91425" wrap="square" tIns="91425">
            <a:noAutofit/>
          </a:bodyPr>
          <a:lstStyle/>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National Geographic Society. “Microplastics | National Geographic Society.” </a:t>
            </a:r>
            <a:r>
              <a:rPr b="0" i="1" lang="en" sz="1200">
                <a:solidFill>
                  <a:srgbClr val="000000"/>
                </a:solidFill>
                <a:latin typeface="Arial"/>
                <a:ea typeface="Arial"/>
                <a:cs typeface="Arial"/>
                <a:sym typeface="Arial"/>
              </a:rPr>
              <a:t>Education.nationalgeographic.org</a:t>
            </a:r>
            <a:r>
              <a:rPr b="0" lang="en" sz="1200">
                <a:solidFill>
                  <a:srgbClr val="000000"/>
                </a:solidFill>
                <a:latin typeface="Arial"/>
                <a:ea typeface="Arial"/>
                <a:cs typeface="Arial"/>
                <a:sym typeface="Arial"/>
              </a:rPr>
              <a:t>, National Geographic, 20 May 2022, </a:t>
            </a:r>
            <a:r>
              <a:rPr b="0" lang="en" sz="1200" u="sng">
                <a:solidFill>
                  <a:srgbClr val="1155CC"/>
                </a:solidFill>
                <a:latin typeface="Arial"/>
                <a:ea typeface="Arial"/>
                <a:cs typeface="Arial"/>
                <a:sym typeface="Arial"/>
                <a:hlinkClick r:id="rId3">
                  <a:extLst>
                    <a:ext uri="{A12FA001-AC4F-418D-AE19-62706E023703}">
                      <ahyp:hlinkClr val="tx"/>
                    </a:ext>
                  </a:extLst>
                </a:hlinkClick>
              </a:rPr>
              <a:t>education.nationalgeographic.org/resource/microplastics/</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Wood, Krystle, et al. </a:t>
            </a:r>
            <a:r>
              <a:rPr b="0" i="1" lang="en" sz="1200">
                <a:solidFill>
                  <a:srgbClr val="000000"/>
                </a:solidFill>
                <a:latin typeface="Arial"/>
                <a:ea typeface="Arial"/>
                <a:cs typeface="Arial"/>
                <a:sym typeface="Arial"/>
              </a:rPr>
              <a:t>The United States Federal Plan to Address Microfiber Pollution</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u="sng">
                <a:solidFill>
                  <a:srgbClr val="1155CC"/>
                </a:solidFill>
                <a:latin typeface="Arial"/>
                <a:ea typeface="Arial"/>
                <a:cs typeface="Arial"/>
                <a:sym typeface="Arial"/>
                <a:hlinkClick r:id="rId4">
                  <a:extLst>
                    <a:ext uri="{A12FA001-AC4F-418D-AE19-62706E023703}">
                      <ahyp:hlinkClr val="tx"/>
                    </a:ext>
                  </a:extLst>
                </a:hlinkClick>
              </a:rPr>
              <a:t>https://www.epa.gov/system/files/documents/2023-04/The%20United%20States%20Federal%20Plan%20to%20Address%20Microfiber%2031Mar2023.pdf</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Liu, Ning. “Harmonizing Methods to Monitor Microplastic Pollution | Northwest Pacific Action Plan (NOWPAP).” </a:t>
            </a:r>
            <a:r>
              <a:rPr b="0" i="1" lang="en" sz="1200">
                <a:solidFill>
                  <a:srgbClr val="000000"/>
                </a:solidFill>
                <a:latin typeface="Arial"/>
                <a:ea typeface="Arial"/>
                <a:cs typeface="Arial"/>
                <a:sym typeface="Arial"/>
              </a:rPr>
              <a:t>Unep.org</a:t>
            </a:r>
            <a:r>
              <a:rPr b="0" lang="en" sz="1200">
                <a:solidFill>
                  <a:srgbClr val="000000"/>
                </a:solidFill>
                <a:latin typeface="Arial"/>
                <a:ea typeface="Arial"/>
                <a:cs typeface="Arial"/>
                <a:sym typeface="Arial"/>
              </a:rPr>
              <a:t>, 2019, </a:t>
            </a:r>
            <a:r>
              <a:rPr b="0" lang="en" sz="1200" u="sng">
                <a:solidFill>
                  <a:srgbClr val="1155CC"/>
                </a:solidFill>
                <a:latin typeface="Arial"/>
                <a:ea typeface="Arial"/>
                <a:cs typeface="Arial"/>
                <a:sym typeface="Arial"/>
                <a:hlinkClick r:id="rId5">
                  <a:extLst>
                    <a:ext uri="{A12FA001-AC4F-418D-AE19-62706E023703}">
                      <ahyp:hlinkClr val="tx"/>
                    </a:ext>
                  </a:extLst>
                </a:hlinkClick>
              </a:rPr>
              <a:t>www.unep.org/nowpap/news-and-stories/story/harmonizing-methods-monitor-microplastic-pollution</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 Accessed 10 Jan. 2026.</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Marie, Elisabeth. “Laundry Is a Top Source of Microplastic Pollution – Here’s How to Clean Your Clothes More Sustainably.” </a:t>
            </a:r>
            <a:r>
              <a:rPr b="0" i="1" lang="en" sz="1200">
                <a:solidFill>
                  <a:srgbClr val="000000"/>
                </a:solidFill>
                <a:latin typeface="Arial"/>
                <a:ea typeface="Arial"/>
                <a:cs typeface="Arial"/>
                <a:sym typeface="Arial"/>
              </a:rPr>
              <a:t>Australian Geographic</a:t>
            </a:r>
            <a:r>
              <a:rPr b="0" lang="en" sz="1200">
                <a:solidFill>
                  <a:srgbClr val="000000"/>
                </a:solidFill>
                <a:latin typeface="Arial"/>
                <a:ea typeface="Arial"/>
                <a:cs typeface="Arial"/>
                <a:sym typeface="Arial"/>
              </a:rPr>
              <a:t>, 17 Jan. 2024, </a:t>
            </a:r>
            <a:r>
              <a:rPr b="0" lang="en" sz="1200" u="sng">
                <a:solidFill>
                  <a:srgbClr val="1155CC"/>
                </a:solidFill>
                <a:latin typeface="Arial"/>
                <a:ea typeface="Arial"/>
                <a:cs typeface="Arial"/>
                <a:sym typeface="Arial"/>
                <a:hlinkClick r:id="rId6">
                  <a:extLst>
                    <a:ext uri="{A12FA001-AC4F-418D-AE19-62706E023703}">
                      <ahyp:hlinkClr val="tx"/>
                    </a:ext>
                  </a:extLst>
                </a:hlinkClick>
              </a:rPr>
              <a:t>www.australiangeographic.com.au/news/2024/01/laundry-is-a-top-source-of-microplastic-pollution/</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Perez, Jennifer. “What Are Microplastics and Microfibers? - Ocean Conservancy.” </a:t>
            </a:r>
            <a:r>
              <a:rPr b="0" i="1" lang="en" sz="1200">
                <a:solidFill>
                  <a:srgbClr val="000000"/>
                </a:solidFill>
                <a:latin typeface="Arial"/>
                <a:ea typeface="Arial"/>
                <a:cs typeface="Arial"/>
                <a:sym typeface="Arial"/>
              </a:rPr>
              <a:t>Ocean Conservancy</a:t>
            </a:r>
            <a:r>
              <a:rPr b="0" lang="en" sz="1200">
                <a:solidFill>
                  <a:srgbClr val="000000"/>
                </a:solidFill>
                <a:latin typeface="Arial"/>
                <a:ea typeface="Arial"/>
                <a:cs typeface="Arial"/>
                <a:sym typeface="Arial"/>
              </a:rPr>
              <a:t>, 27 Aug. 2024, </a:t>
            </a:r>
            <a:r>
              <a:rPr b="0" lang="en" sz="1200" u="sng">
                <a:solidFill>
                  <a:srgbClr val="1155CC"/>
                </a:solidFill>
                <a:latin typeface="Arial"/>
                <a:ea typeface="Arial"/>
                <a:cs typeface="Arial"/>
                <a:sym typeface="Arial"/>
                <a:hlinkClick r:id="rId7">
                  <a:extLst>
                    <a:ext uri="{A12FA001-AC4F-418D-AE19-62706E023703}">
                      <ahyp:hlinkClr val="tx"/>
                    </a:ext>
                  </a:extLst>
                </a:hlinkClick>
              </a:rPr>
              <a:t>oceanconservancy.org/blog/2024/08/27/what-microplastics-microfibers/</a:t>
            </a:r>
            <a:r>
              <a:rPr b="0" lang="en" sz="1200">
                <a:solidFill>
                  <a:srgbClr val="000000"/>
                </a:solidFill>
                <a:latin typeface="Arial"/>
                <a:ea typeface="Arial"/>
                <a:cs typeface="Arial"/>
                <a:sym typeface="Arial"/>
              </a:rPr>
              <a: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85"/>
          <p:cNvSpPr txBox="1"/>
          <p:nvPr>
            <p:ph type="title"/>
          </p:nvPr>
        </p:nvSpPr>
        <p:spPr>
          <a:xfrm>
            <a:off x="713250" y="295375"/>
            <a:ext cx="7717500" cy="600600"/>
          </a:xfrm>
          <a:prstGeom prst="rect">
            <a:avLst/>
          </a:prstGeom>
        </p:spPr>
        <p:txBody>
          <a:bodyPr anchorCtr="0" anchor="t" bIns="91425" lIns="91425" spcFirstLastPara="1" rIns="91425" wrap="square" tIns="91425">
            <a:noAutofit/>
          </a:bodyPr>
          <a:lstStyle/>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Debris, Marine. “At the Store | Marine Debris Program.” </a:t>
            </a:r>
            <a:r>
              <a:rPr b="0" i="1" lang="en" sz="1200">
                <a:solidFill>
                  <a:srgbClr val="000000"/>
                </a:solidFill>
                <a:latin typeface="Arial"/>
                <a:ea typeface="Arial"/>
                <a:cs typeface="Arial"/>
                <a:sym typeface="Arial"/>
              </a:rPr>
              <a:t>Noaa.gov</a:t>
            </a:r>
            <a:r>
              <a:rPr b="0" lang="en" sz="1200">
                <a:solidFill>
                  <a:srgbClr val="000000"/>
                </a:solidFill>
                <a:latin typeface="Arial"/>
                <a:ea typeface="Arial"/>
                <a:cs typeface="Arial"/>
                <a:sym typeface="Arial"/>
              </a:rPr>
              <a:t>, 15 Jan. 2025, </a:t>
            </a:r>
            <a:r>
              <a:rPr b="0" lang="en" sz="1200" u="sng">
                <a:solidFill>
                  <a:srgbClr val="1155CC"/>
                </a:solidFill>
                <a:latin typeface="Arial"/>
                <a:ea typeface="Arial"/>
                <a:cs typeface="Arial"/>
                <a:sym typeface="Arial"/>
                <a:hlinkClick r:id="rId3">
                  <a:extLst>
                    <a:ext uri="{A12FA001-AC4F-418D-AE19-62706E023703}">
                      <ahyp:hlinkClr val="tx"/>
                    </a:ext>
                  </a:extLst>
                </a:hlinkClick>
              </a:rPr>
              <a:t>marinedebris.noaa.gov/how-help/store</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 Accessed 10 Jan. 2026.</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krista.e.stegemann. “Quantification of Microplastics and Microfibers on U.S. National Park Beaches | OR&amp;R’s Marine Debris Program.” </a:t>
            </a:r>
            <a:r>
              <a:rPr b="0" i="1" lang="en" sz="1200">
                <a:solidFill>
                  <a:srgbClr val="000000"/>
                </a:solidFill>
                <a:latin typeface="Arial"/>
                <a:ea typeface="Arial"/>
                <a:cs typeface="Arial"/>
                <a:sym typeface="Arial"/>
              </a:rPr>
              <a:t>Noaa.gov</a:t>
            </a:r>
            <a:r>
              <a:rPr b="0" lang="en" sz="1200">
                <a:solidFill>
                  <a:srgbClr val="000000"/>
                </a:solidFill>
                <a:latin typeface="Arial"/>
                <a:ea typeface="Arial"/>
                <a:cs typeface="Arial"/>
                <a:sym typeface="Arial"/>
              </a:rPr>
              <a:t>, 11 Apr. 2017, </a:t>
            </a:r>
            <a:r>
              <a:rPr b="0" lang="en" sz="1200" u="sng">
                <a:solidFill>
                  <a:srgbClr val="1155CC"/>
                </a:solidFill>
                <a:latin typeface="Arial"/>
                <a:ea typeface="Arial"/>
                <a:cs typeface="Arial"/>
                <a:sym typeface="Arial"/>
                <a:hlinkClick r:id="rId4">
                  <a:extLst>
                    <a:ext uri="{A12FA001-AC4F-418D-AE19-62706E023703}">
                      <ahyp:hlinkClr val="tx"/>
                    </a:ext>
                  </a:extLst>
                </a:hlinkClick>
              </a:rPr>
              <a:t>marinedebris.noaa.gov/research/quantification-microplastics-and-microfibers-us-national-park-beaches</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i="1" lang="en" sz="1200">
                <a:solidFill>
                  <a:srgbClr val="000000"/>
                </a:solidFill>
                <a:latin typeface="Arial"/>
                <a:ea typeface="Arial"/>
                <a:cs typeface="Arial"/>
                <a:sym typeface="Arial"/>
              </a:rPr>
              <a:t>Clothes Dryers May Be a Major Source of Airborne Microplastics</a:t>
            </a:r>
            <a:r>
              <a:rPr b="0" lang="en" sz="1200">
                <a:solidFill>
                  <a:srgbClr val="000000"/>
                </a:solidFill>
                <a:latin typeface="Arial"/>
                <a:ea typeface="Arial"/>
                <a:cs typeface="Arial"/>
                <a:sym typeface="Arial"/>
              </a:rPr>
              <a:t>. 11 Feb. 2022, </a:t>
            </a:r>
            <a:r>
              <a:rPr b="0" lang="en" sz="1200" u="sng">
                <a:solidFill>
                  <a:srgbClr val="1155CC"/>
                </a:solidFill>
                <a:latin typeface="Arial"/>
                <a:ea typeface="Arial"/>
                <a:cs typeface="Arial"/>
                <a:sym typeface="Arial"/>
                <a:hlinkClick r:id="rId5">
                  <a:extLst>
                    <a:ext uri="{A12FA001-AC4F-418D-AE19-62706E023703}">
                      <ahyp:hlinkClr val="tx"/>
                    </a:ext>
                  </a:extLst>
                </a:hlinkClick>
              </a:rPr>
              <a:t>www.snexplores.org/article/clothes-dryers-may-be-major-source-airborne-microplastics</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Liu, Ning. “Harmonizing Methods to Monitor Microplastic Pollution | Northwest Pacific Action Plan (NOWPAP).” </a:t>
            </a:r>
            <a:r>
              <a:rPr b="0" i="1" lang="en" sz="1200">
                <a:solidFill>
                  <a:srgbClr val="000000"/>
                </a:solidFill>
                <a:latin typeface="Arial"/>
                <a:ea typeface="Arial"/>
                <a:cs typeface="Arial"/>
                <a:sym typeface="Arial"/>
              </a:rPr>
              <a:t>Unep.org</a:t>
            </a:r>
            <a:r>
              <a:rPr b="0" lang="en" sz="1200">
                <a:solidFill>
                  <a:srgbClr val="000000"/>
                </a:solidFill>
                <a:latin typeface="Arial"/>
                <a:ea typeface="Arial"/>
                <a:cs typeface="Arial"/>
                <a:sym typeface="Arial"/>
              </a:rPr>
              <a:t>, 2019, </a:t>
            </a:r>
            <a:r>
              <a:rPr b="0" lang="en" sz="1200" u="sng">
                <a:solidFill>
                  <a:srgbClr val="1155CC"/>
                </a:solidFill>
                <a:latin typeface="Arial"/>
                <a:ea typeface="Arial"/>
                <a:cs typeface="Arial"/>
                <a:sym typeface="Arial"/>
                <a:hlinkClick r:id="rId6">
                  <a:extLst>
                    <a:ext uri="{A12FA001-AC4F-418D-AE19-62706E023703}">
                      <ahyp:hlinkClr val="tx"/>
                    </a:ext>
                  </a:extLst>
                </a:hlinkClick>
              </a:rPr>
              <a:t>www.unep.org/nowpap/news-and-stories/story/harmonizing-methods-monitor-microplastic-pollution</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 Accessed 10 Jan. 2026.</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Marie, Elisabeth. “Laundry Is a Top Source of Microplastic Pollution – Here’s How to Clean Your Clothes More Sustainably.” </a:t>
            </a:r>
            <a:r>
              <a:rPr b="0" i="1" lang="en" sz="1200">
                <a:solidFill>
                  <a:srgbClr val="000000"/>
                </a:solidFill>
                <a:latin typeface="Arial"/>
                <a:ea typeface="Arial"/>
                <a:cs typeface="Arial"/>
                <a:sym typeface="Arial"/>
              </a:rPr>
              <a:t>Australian Geographic</a:t>
            </a:r>
            <a:r>
              <a:rPr b="0" lang="en" sz="1200">
                <a:solidFill>
                  <a:srgbClr val="000000"/>
                </a:solidFill>
                <a:latin typeface="Arial"/>
                <a:ea typeface="Arial"/>
                <a:cs typeface="Arial"/>
                <a:sym typeface="Arial"/>
              </a:rPr>
              <a:t>, 17 Jan. 2024, </a:t>
            </a:r>
            <a:r>
              <a:rPr b="0" lang="en" sz="1200" u="sng">
                <a:solidFill>
                  <a:srgbClr val="1155CC"/>
                </a:solidFill>
                <a:latin typeface="Arial"/>
                <a:ea typeface="Arial"/>
                <a:cs typeface="Arial"/>
                <a:sym typeface="Arial"/>
                <a:hlinkClick r:id="rId7">
                  <a:extLst>
                    <a:ext uri="{A12FA001-AC4F-418D-AE19-62706E023703}">
                      <ahyp:hlinkClr val="tx"/>
                    </a:ext>
                  </a:extLst>
                </a:hlinkClick>
              </a:rPr>
              <a:t>www.australiangeographic.com.au/news/2024/01/laundry-is-a-top-source-of-microplastic-pollution/</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Perez, Jennifer. “What Are Microplastics and Microfibers? - Ocean Conservancy.” </a:t>
            </a:r>
            <a:r>
              <a:rPr b="0" i="1" lang="en" sz="1200">
                <a:solidFill>
                  <a:srgbClr val="000000"/>
                </a:solidFill>
                <a:latin typeface="Arial"/>
                <a:ea typeface="Arial"/>
                <a:cs typeface="Arial"/>
                <a:sym typeface="Arial"/>
              </a:rPr>
              <a:t>Ocean Conservancy</a:t>
            </a:r>
            <a:r>
              <a:rPr b="0" lang="en" sz="1200">
                <a:solidFill>
                  <a:srgbClr val="000000"/>
                </a:solidFill>
                <a:latin typeface="Arial"/>
                <a:ea typeface="Arial"/>
                <a:cs typeface="Arial"/>
                <a:sym typeface="Arial"/>
              </a:rPr>
              <a:t>, 27 Aug. 2024, </a:t>
            </a:r>
            <a:r>
              <a:rPr b="0" lang="en" sz="1200" u="sng">
                <a:solidFill>
                  <a:srgbClr val="1155CC"/>
                </a:solidFill>
                <a:latin typeface="Arial"/>
                <a:ea typeface="Arial"/>
                <a:cs typeface="Arial"/>
                <a:sym typeface="Arial"/>
                <a:hlinkClick r:id="rId8">
                  <a:extLst>
                    <a:ext uri="{A12FA001-AC4F-418D-AE19-62706E023703}">
                      <ahyp:hlinkClr val="tx"/>
                    </a:ext>
                  </a:extLst>
                </a:hlinkClick>
              </a:rPr>
              <a:t>oceanconservancy.org/blog/2024/08/27/what-microplastics-microfibers/</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t/>
            </a:r>
            <a:endParaRPr b="0" sz="120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86"/>
          <p:cNvSpPr txBox="1"/>
          <p:nvPr>
            <p:ph type="title"/>
          </p:nvPr>
        </p:nvSpPr>
        <p:spPr>
          <a:xfrm>
            <a:off x="713250" y="303800"/>
            <a:ext cx="7717500" cy="600600"/>
          </a:xfrm>
          <a:prstGeom prst="rect">
            <a:avLst/>
          </a:prstGeom>
        </p:spPr>
        <p:txBody>
          <a:bodyPr anchorCtr="0" anchor="t" bIns="91425" lIns="91425" spcFirstLastPara="1" rIns="91425" wrap="square" tIns="91425">
            <a:noAutofit/>
          </a:bodyPr>
          <a:lstStyle/>
          <a:p>
            <a:pPr indent="-457200" lvl="0" marL="457200" rtl="0" algn="l">
              <a:lnSpc>
                <a:spcPct val="200000"/>
              </a:lnSpc>
              <a:spcBef>
                <a:spcPts val="0"/>
              </a:spcBef>
              <a:spcAft>
                <a:spcPts val="0"/>
              </a:spcAft>
              <a:buNone/>
            </a:pPr>
            <a:r>
              <a:rPr b="0" i="1" lang="en" sz="1200">
                <a:solidFill>
                  <a:srgbClr val="000000"/>
                </a:solidFill>
                <a:latin typeface="Arial"/>
                <a:ea typeface="Arial"/>
                <a:cs typeface="Arial"/>
                <a:sym typeface="Arial"/>
              </a:rPr>
              <a:t>What You Should Know about Microfiber Pollution</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0" lvl="0" marL="0" rtl="0" algn="l">
              <a:lnSpc>
                <a:spcPct val="115000"/>
              </a:lnSpc>
              <a:spcBef>
                <a:spcPts val="2400"/>
              </a:spcBef>
              <a:spcAft>
                <a:spcPts val="0"/>
              </a:spcAft>
              <a:buNone/>
            </a:pPr>
            <a:r>
              <a:rPr b="0" lang="en" sz="1100" u="sng">
                <a:solidFill>
                  <a:srgbClr val="1155CC"/>
                </a:solidFill>
                <a:latin typeface="Arial"/>
                <a:ea typeface="Arial"/>
                <a:cs typeface="Arial"/>
                <a:sym typeface="Arial"/>
                <a:hlinkClick r:id="rId3">
                  <a:extLst>
                    <a:ext uri="{A12FA001-AC4F-418D-AE19-62706E023703}">
                      <ahyp:hlinkClr val="tx"/>
                    </a:ext>
                  </a:extLst>
                </a:hlinkClick>
              </a:rPr>
              <a:t>https://19january2021snapshot.epa.gov/sites/static/files/2020-07/documents/article_2_microfibers.pdf</a:t>
            </a:r>
            <a:endParaRPr b="0" sz="1200">
              <a:solidFill>
                <a:srgbClr val="000000"/>
              </a:solidFill>
              <a:latin typeface="Arial"/>
              <a:ea typeface="Arial"/>
              <a:cs typeface="Arial"/>
              <a:sym typeface="Arial"/>
            </a:endParaRPr>
          </a:p>
          <a:p>
            <a:pPr indent="-457200" lvl="0" marL="457200" rtl="0" algn="l">
              <a:lnSpc>
                <a:spcPct val="200000"/>
              </a:lnSpc>
              <a:spcBef>
                <a:spcPts val="2400"/>
              </a:spcBef>
              <a:spcAft>
                <a:spcPts val="0"/>
              </a:spcAft>
              <a:buNone/>
            </a:pPr>
            <a:r>
              <a:rPr b="0" lang="en" sz="1200">
                <a:solidFill>
                  <a:srgbClr val="000000"/>
                </a:solidFill>
                <a:latin typeface="Arial"/>
                <a:ea typeface="Arial"/>
                <a:cs typeface="Arial"/>
                <a:sym typeface="Arial"/>
              </a:rPr>
              <a:t>“Microplastics and Microfibres.” </a:t>
            </a:r>
            <a:r>
              <a:rPr b="0" i="1" lang="en" sz="1200">
                <a:solidFill>
                  <a:srgbClr val="000000"/>
                </a:solidFill>
                <a:latin typeface="Arial"/>
                <a:ea typeface="Arial"/>
                <a:cs typeface="Arial"/>
                <a:sym typeface="Arial"/>
              </a:rPr>
              <a:t>MEC</a:t>
            </a:r>
            <a:r>
              <a:rPr b="0" lang="en" sz="1200">
                <a:solidFill>
                  <a:srgbClr val="000000"/>
                </a:solidFill>
                <a:latin typeface="Arial"/>
                <a:ea typeface="Arial"/>
                <a:cs typeface="Arial"/>
                <a:sym typeface="Arial"/>
              </a:rPr>
              <a:t>, 2017, </a:t>
            </a:r>
            <a:r>
              <a:rPr b="0" lang="en" sz="1200" u="sng">
                <a:solidFill>
                  <a:srgbClr val="1155CC"/>
                </a:solidFill>
                <a:latin typeface="Arial"/>
                <a:ea typeface="Arial"/>
                <a:cs typeface="Arial"/>
                <a:sym typeface="Arial"/>
                <a:hlinkClick r:id="rId4">
                  <a:extLst>
                    <a:ext uri="{A12FA001-AC4F-418D-AE19-62706E023703}">
                      <ahyp:hlinkClr val="tx"/>
                    </a:ext>
                  </a:extLst>
                </a:hlinkClick>
              </a:rPr>
              <a:t>www.mec.ca/en/explore/microplastics</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Cotton Today. “Microfibers.” </a:t>
            </a:r>
            <a:r>
              <a:rPr b="0" i="1" lang="en" sz="1200">
                <a:solidFill>
                  <a:srgbClr val="000000"/>
                </a:solidFill>
                <a:latin typeface="Arial"/>
                <a:ea typeface="Arial"/>
                <a:cs typeface="Arial"/>
                <a:sym typeface="Arial"/>
              </a:rPr>
              <a:t>CottonToday</a:t>
            </a:r>
            <a:r>
              <a:rPr b="0" lang="en" sz="1200">
                <a:solidFill>
                  <a:srgbClr val="000000"/>
                </a:solidFill>
                <a:latin typeface="Arial"/>
                <a:ea typeface="Arial"/>
                <a:cs typeface="Arial"/>
                <a:sym typeface="Arial"/>
              </a:rPr>
              <a:t>, If Cotton produces Microfibers and contributes to the microfiber plastic pollution</a:t>
            </a:r>
            <a:r>
              <a:rPr b="0" lang="en" sz="1200" u="sng">
                <a:solidFill>
                  <a:srgbClr val="1155CC"/>
                </a:solidFill>
                <a:latin typeface="Arial"/>
                <a:ea typeface="Arial"/>
                <a:cs typeface="Arial"/>
                <a:sym typeface="Arial"/>
                <a:hlinkClick r:id="rId5">
                  <a:extLst>
                    <a:ext uri="{A12FA001-AC4F-418D-AE19-62706E023703}">
                      <ahyp:hlinkClr val="tx"/>
                    </a:ext>
                  </a:extLst>
                </a:hlinkClick>
              </a:rPr>
              <a:t>cottontoday.cottoninc.com/our-sustainability-story/microfibers/</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Somers, Sienna . “Our Clothes Shed Microfibres - Here’s What We Can Do...” </a:t>
            </a:r>
            <a:r>
              <a:rPr b="0" i="1" lang="en" sz="1200">
                <a:solidFill>
                  <a:srgbClr val="000000"/>
                </a:solidFill>
                <a:latin typeface="Arial"/>
                <a:ea typeface="Arial"/>
                <a:cs typeface="Arial"/>
                <a:sym typeface="Arial"/>
              </a:rPr>
              <a:t>Fashion Revolution</a:t>
            </a:r>
            <a:r>
              <a:rPr b="0" lang="en" sz="1200">
                <a:solidFill>
                  <a:srgbClr val="000000"/>
                </a:solidFill>
                <a:latin typeface="Arial"/>
                <a:ea typeface="Arial"/>
                <a:cs typeface="Arial"/>
                <a:sym typeface="Arial"/>
              </a:rPr>
              <a:t>, 25 Feb. 2020, </a:t>
            </a:r>
            <a:r>
              <a:rPr b="0" lang="en" sz="1200" u="sng">
                <a:solidFill>
                  <a:srgbClr val="1155CC"/>
                </a:solidFill>
                <a:latin typeface="Arial"/>
                <a:ea typeface="Arial"/>
                <a:cs typeface="Arial"/>
                <a:sym typeface="Arial"/>
                <a:hlinkClick r:id="rId6">
                  <a:extLst>
                    <a:ext uri="{A12FA001-AC4F-418D-AE19-62706E023703}">
                      <ahyp:hlinkClr val="tx"/>
                    </a:ext>
                  </a:extLst>
                </a:hlinkClick>
              </a:rPr>
              <a:t>www.fashionrevolution.org/our-clothes-shed-microfibres-heres-what-we-can-do/</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No Plastic No Problem. “No Plastic, No Problem.” </a:t>
            </a:r>
            <a:r>
              <a:rPr b="0" i="1" lang="en" sz="1200">
                <a:solidFill>
                  <a:srgbClr val="000000"/>
                </a:solidFill>
                <a:latin typeface="Arial"/>
                <a:ea typeface="Arial"/>
                <a:cs typeface="Arial"/>
                <a:sym typeface="Arial"/>
              </a:rPr>
              <a:t>No Plastic, No Problem.</a:t>
            </a:r>
            <a:r>
              <a:rPr b="0" lang="en" sz="1200">
                <a:solidFill>
                  <a:srgbClr val="000000"/>
                </a:solidFill>
                <a:latin typeface="Arial"/>
                <a:ea typeface="Arial"/>
                <a:cs typeface="Arial"/>
                <a:sym typeface="Arial"/>
              </a:rPr>
              <a:t>, 2025, </a:t>
            </a:r>
            <a:r>
              <a:rPr b="0" lang="en" sz="1200" u="sng">
                <a:solidFill>
                  <a:srgbClr val="1155CC"/>
                </a:solidFill>
                <a:latin typeface="Arial"/>
                <a:ea typeface="Arial"/>
                <a:cs typeface="Arial"/>
                <a:sym typeface="Arial"/>
                <a:hlinkClick r:id="rId7">
                  <a:extLst>
                    <a:ext uri="{A12FA001-AC4F-418D-AE19-62706E023703}">
                      <ahyp:hlinkClr val="tx"/>
                    </a:ext>
                  </a:extLst>
                </a:hlinkClick>
              </a:rPr>
              <a:t>www.noplasticnoproblem.com/blog/microfibers-bad-for-the-environment-and-worse-for-you</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Brodde, Kirsten. “What Are Microfibers and Why Are Our Clothes Polluting the Oceans?” </a:t>
            </a:r>
            <a:r>
              <a:rPr b="0" i="1" lang="en" sz="1200">
                <a:solidFill>
                  <a:srgbClr val="000000"/>
                </a:solidFill>
                <a:latin typeface="Arial"/>
                <a:ea typeface="Arial"/>
                <a:cs typeface="Arial"/>
                <a:sym typeface="Arial"/>
              </a:rPr>
              <a:t>Greenpeace International</a:t>
            </a:r>
            <a:r>
              <a:rPr b="0" lang="en" sz="1200">
                <a:solidFill>
                  <a:srgbClr val="000000"/>
                </a:solidFill>
                <a:latin typeface="Arial"/>
                <a:ea typeface="Arial"/>
                <a:cs typeface="Arial"/>
                <a:sym typeface="Arial"/>
              </a:rPr>
              <a:t>, 6 Nov. 2019, </a:t>
            </a:r>
            <a:r>
              <a:rPr b="0" lang="en" sz="1200" u="sng">
                <a:solidFill>
                  <a:srgbClr val="1155CC"/>
                </a:solidFill>
                <a:latin typeface="Arial"/>
                <a:ea typeface="Arial"/>
                <a:cs typeface="Arial"/>
                <a:sym typeface="Arial"/>
                <a:hlinkClick r:id="rId8">
                  <a:extLst>
                    <a:ext uri="{A12FA001-AC4F-418D-AE19-62706E023703}">
                      <ahyp:hlinkClr val="tx"/>
                    </a:ext>
                  </a:extLst>
                </a:hlinkClick>
              </a:rPr>
              <a:t>www.greenpeace.org/international/story/6956/what-are-microfibers-and-why-are-our-clothes-polluting-the-oceans/</a:t>
            </a:r>
            <a:r>
              <a:rPr b="0" lang="en" sz="1200">
                <a:solidFill>
                  <a:srgbClr val="000000"/>
                </a:solidFill>
                <a:latin typeface="Arial"/>
                <a:ea typeface="Arial"/>
                <a:cs typeface="Arial"/>
                <a:sym typeface="Arial"/>
              </a:rPr>
              <a:t>.</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Ocean Diagnostics. “PRESS RELEASE: New Report Tackles Microfibre Pollution Crisis, Outlines Solutions.” </a:t>
            </a:r>
            <a:r>
              <a:rPr b="0" i="1" lang="en" sz="1200" u="sng">
                <a:solidFill>
                  <a:srgbClr val="1155CC"/>
                </a:solidFill>
                <a:latin typeface="Arial"/>
                <a:ea typeface="Arial"/>
                <a:cs typeface="Arial"/>
                <a:sym typeface="Arial"/>
                <a:hlinkClick r:id="rId9">
                  <a:extLst>
                    <a:ext uri="{A12FA001-AC4F-418D-AE19-62706E023703}">
                      <ahyp:hlinkClr val="tx"/>
                    </a:ext>
                  </a:extLst>
                </a:hlinkClick>
              </a:rPr>
              <a:t>Oceandiagnostics.com</a:t>
            </a:r>
            <a:endParaRPr b="0" i="1"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 Ocean Diagnostics Inc., 26 Nov. </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rPr b="0" lang="en" sz="1200">
                <a:solidFill>
                  <a:srgbClr val="000000"/>
                </a:solidFill>
                <a:latin typeface="Arial"/>
                <a:ea typeface="Arial"/>
                <a:cs typeface="Arial"/>
                <a:sym typeface="Arial"/>
              </a:rPr>
              <a:t>2024, oceandiagnostics.com/ocean-diagnostics-blog/press-release-microfibre-report. </a:t>
            </a:r>
            <a:endParaRPr b="0" sz="1200">
              <a:solidFill>
                <a:srgbClr val="000000"/>
              </a:solidFill>
              <a:latin typeface="Arial"/>
              <a:ea typeface="Arial"/>
              <a:cs typeface="Arial"/>
              <a:sym typeface="Arial"/>
            </a:endParaRPr>
          </a:p>
          <a:p>
            <a:pPr indent="-457200" lvl="0" marL="457200" rtl="0" algn="l">
              <a:lnSpc>
                <a:spcPct val="200000"/>
              </a:lnSpc>
              <a:spcBef>
                <a:spcPts val="0"/>
              </a:spcBef>
              <a:spcAft>
                <a:spcPts val="0"/>
              </a:spcAft>
              <a:buNone/>
            </a:pPr>
            <a:r>
              <a:t/>
            </a:r>
            <a:endParaRPr b="0" sz="1200">
              <a:solidFill>
                <a:srgbClr val="000000"/>
              </a:solidFill>
              <a:latin typeface="Arial"/>
              <a:ea typeface="Arial"/>
              <a:cs typeface="Arial"/>
              <a:sym typeface="Arial"/>
            </a:endParaRPr>
          </a:p>
          <a:p>
            <a:pPr indent="0" lvl="0" marL="0" rtl="0" algn="l">
              <a:lnSpc>
                <a:spcPct val="200000"/>
              </a:lnSpc>
              <a:spcBef>
                <a:spcPts val="0"/>
              </a:spcBef>
              <a:spcAft>
                <a:spcPts val="0"/>
              </a:spcAft>
              <a:buNone/>
            </a:pPr>
            <a:r>
              <a:rPr b="0" lang="en" sz="1200">
                <a:solidFill>
                  <a:srgbClr val="000000"/>
                </a:solidFill>
                <a:latin typeface="Arial"/>
                <a:ea typeface="Arial"/>
                <a:cs typeface="Arial"/>
                <a:sym typeface="Arial"/>
              </a:rPr>
              <a:t>Accessed 17 Jan. 2026.</a:t>
            </a:r>
            <a:endParaRPr b="0" sz="12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87"/>
          <p:cNvSpPr txBox="1"/>
          <p:nvPr/>
        </p:nvSpPr>
        <p:spPr>
          <a:xfrm>
            <a:off x="1195875" y="984900"/>
            <a:ext cx="6954300" cy="3694200"/>
          </a:xfrm>
          <a:prstGeom prst="rect">
            <a:avLst/>
          </a:prstGeom>
          <a:noFill/>
          <a:ln>
            <a:noFill/>
          </a:ln>
        </p:spPr>
        <p:txBody>
          <a:bodyPr anchorCtr="0" anchor="t" bIns="91425" lIns="91425" spcFirstLastPara="1" rIns="91425" wrap="square" tIns="91425">
            <a:spAutoFit/>
          </a:bodyPr>
          <a:lstStyle/>
          <a:p>
            <a:pPr indent="-457200" lvl="0" marL="457200" rtl="0" algn="l">
              <a:lnSpc>
                <a:spcPct val="200000"/>
              </a:lnSpc>
              <a:spcBef>
                <a:spcPts val="0"/>
              </a:spcBef>
              <a:spcAft>
                <a:spcPts val="0"/>
              </a:spcAft>
              <a:buNone/>
            </a:pPr>
            <a:r>
              <a:rPr lang="en" sz="1200"/>
              <a:t>Brodde, Kirsten. “What Are Microfibers and Why Are Our Clothes Polluting the Oceans?” </a:t>
            </a:r>
            <a:r>
              <a:rPr i="1" lang="en" sz="1200"/>
              <a:t>Greenpeace International</a:t>
            </a:r>
            <a:r>
              <a:rPr lang="en" sz="1200"/>
              <a:t>, 6 Nov. 2019, </a:t>
            </a:r>
            <a:r>
              <a:rPr lang="en" sz="1200" u="sng">
                <a:solidFill>
                  <a:srgbClr val="1155CC"/>
                </a:solidFill>
                <a:hlinkClick r:id="rId3">
                  <a:extLst>
                    <a:ext uri="{A12FA001-AC4F-418D-AE19-62706E023703}">
                      <ahyp:hlinkClr val="tx"/>
                    </a:ext>
                  </a:extLst>
                </a:hlinkClick>
              </a:rPr>
              <a:t>www.greenpeace.org/international/story/6956/what-are-microfibers-and-why-are-our-clothes-polluting-the-oceans/</a:t>
            </a:r>
            <a:r>
              <a:rPr lang="en" sz="1200"/>
              <a:t>.</a:t>
            </a:r>
            <a:endParaRPr sz="1200"/>
          </a:p>
          <a:p>
            <a:pPr indent="-457200" lvl="0" marL="457200" rtl="0" algn="l">
              <a:lnSpc>
                <a:spcPct val="200000"/>
              </a:lnSpc>
              <a:spcBef>
                <a:spcPts val="0"/>
              </a:spcBef>
              <a:spcAft>
                <a:spcPts val="0"/>
              </a:spcAft>
              <a:buNone/>
            </a:pPr>
            <a:r>
              <a:rPr lang="en" sz="1200"/>
              <a:t>Ocean Diagnostics. “PRESS RELEASE: New Report Tackles Microfibre Pollution Crisis, Outlines Solutions.” </a:t>
            </a:r>
            <a:r>
              <a:rPr i="1" lang="en" sz="1200" u="sng">
                <a:solidFill>
                  <a:srgbClr val="1155CC"/>
                </a:solidFill>
                <a:hlinkClick r:id="rId4">
                  <a:extLst>
                    <a:ext uri="{A12FA001-AC4F-418D-AE19-62706E023703}">
                      <ahyp:hlinkClr val="tx"/>
                    </a:ext>
                  </a:extLst>
                </a:hlinkClick>
              </a:rPr>
              <a:t>Oceandiagnostics.com</a:t>
            </a:r>
            <a:endParaRPr i="1" sz="1200"/>
          </a:p>
          <a:p>
            <a:pPr indent="-457200" lvl="0" marL="457200" rtl="0" algn="l">
              <a:lnSpc>
                <a:spcPct val="200000"/>
              </a:lnSpc>
              <a:spcBef>
                <a:spcPts val="0"/>
              </a:spcBef>
              <a:spcAft>
                <a:spcPts val="0"/>
              </a:spcAft>
              <a:buNone/>
            </a:pPr>
            <a:r>
              <a:rPr lang="en" sz="1200"/>
              <a:t>, Ocean Diagnostics Inc., 26 Nov. </a:t>
            </a:r>
            <a:endParaRPr sz="1200"/>
          </a:p>
          <a:p>
            <a:pPr indent="-457200" lvl="0" marL="457200" rtl="0" algn="l">
              <a:lnSpc>
                <a:spcPct val="200000"/>
              </a:lnSpc>
              <a:spcBef>
                <a:spcPts val="0"/>
              </a:spcBef>
              <a:spcAft>
                <a:spcPts val="0"/>
              </a:spcAft>
              <a:buNone/>
            </a:pPr>
            <a:r>
              <a:rPr lang="en" sz="1200"/>
              <a:t>2024, oceandiagnostics.com/ocean-diagnostics-blog/press-release-microfibre-report. </a:t>
            </a:r>
            <a:endParaRPr sz="1200"/>
          </a:p>
          <a:p>
            <a:pPr indent="-457200" lvl="0" marL="457200" rtl="0" algn="l">
              <a:lnSpc>
                <a:spcPct val="200000"/>
              </a:lnSpc>
              <a:spcBef>
                <a:spcPts val="0"/>
              </a:spcBef>
              <a:spcAft>
                <a:spcPts val="0"/>
              </a:spcAft>
              <a:buNone/>
            </a:pPr>
            <a:r>
              <a:t/>
            </a:r>
            <a:endParaRPr sz="1200"/>
          </a:p>
          <a:p>
            <a:pPr indent="0" lvl="0" marL="0" rtl="0" algn="l">
              <a:lnSpc>
                <a:spcPct val="200000"/>
              </a:lnSpc>
              <a:spcBef>
                <a:spcPts val="0"/>
              </a:spcBef>
              <a:spcAft>
                <a:spcPts val="0"/>
              </a:spcAft>
              <a:buNone/>
            </a:pPr>
            <a:r>
              <a:rPr lang="en" sz="1200"/>
              <a:t>Accessed 17 Jan. 2026.</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39"/>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Do </a:t>
            </a:r>
            <a:r>
              <a:rPr lang="en"/>
              <a:t>Microfibers</a:t>
            </a:r>
            <a:r>
              <a:rPr lang="en"/>
              <a:t> Pollute Water Bodies?</a:t>
            </a:r>
            <a:endParaRPr/>
          </a:p>
        </p:txBody>
      </p:sp>
      <p:sp>
        <p:nvSpPr>
          <p:cNvPr id="970" name="Google Shape;970;p39"/>
          <p:cNvSpPr txBox="1"/>
          <p:nvPr/>
        </p:nvSpPr>
        <p:spPr>
          <a:xfrm>
            <a:off x="155975" y="1040325"/>
            <a:ext cx="5686800" cy="385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AutoNum type="arabicPeriod"/>
            </a:pPr>
            <a:r>
              <a:rPr lang="en" sz="1100">
                <a:latin typeface="Times New Roman"/>
                <a:ea typeface="Times New Roman"/>
                <a:cs typeface="Times New Roman"/>
                <a:sym typeface="Times New Roman"/>
              </a:rPr>
              <a:t>When clothes made from synthetic cloth are washed, clothes rub against each other and  small pieces of plastic fall off into the water/soap </a:t>
            </a:r>
            <a:r>
              <a:rPr lang="en" sz="1100">
                <a:latin typeface="Times New Roman"/>
                <a:ea typeface="Times New Roman"/>
                <a:cs typeface="Times New Roman"/>
                <a:sym typeface="Times New Roman"/>
              </a:rPr>
              <a:t>mixture</a:t>
            </a:r>
            <a:r>
              <a:rPr lang="en" sz="1100">
                <a:latin typeface="Times New Roman"/>
                <a:ea typeface="Times New Roman"/>
                <a:cs typeface="Times New Roman"/>
                <a:sym typeface="Times New Roman"/>
              </a:rPr>
              <a:t>. They are small and have a fibre- like shape. </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AutoNum type="arabicPeriod"/>
            </a:pPr>
            <a:r>
              <a:rPr lang="en" sz="1100">
                <a:latin typeface="Times New Roman"/>
                <a:ea typeface="Times New Roman"/>
                <a:cs typeface="Times New Roman"/>
                <a:sym typeface="Times New Roman"/>
              </a:rPr>
              <a:t>The water from the washing machine is then drained and goes to the </a:t>
            </a:r>
            <a:r>
              <a:rPr b="1" lang="en" sz="1100">
                <a:latin typeface="Times New Roman"/>
                <a:ea typeface="Times New Roman"/>
                <a:cs typeface="Times New Roman"/>
                <a:sym typeface="Times New Roman"/>
              </a:rPr>
              <a:t>sewer system</a:t>
            </a:r>
            <a:r>
              <a:rPr lang="en" sz="1100">
                <a:latin typeface="Times New Roman"/>
                <a:ea typeface="Times New Roman"/>
                <a:cs typeface="Times New Roman"/>
                <a:sym typeface="Times New Roman"/>
              </a:rPr>
              <a:t>. </a:t>
            </a:r>
            <a:r>
              <a:rPr lang="en" sz="1100">
                <a:highlight>
                  <a:srgbClr val="D9EAD3"/>
                </a:highlight>
                <a:latin typeface="Times New Roman"/>
                <a:ea typeface="Times New Roman"/>
                <a:cs typeface="Times New Roman"/>
                <a:sym typeface="Times New Roman"/>
              </a:rPr>
              <a:t>“A sewer system, also called a sanitation system, is the </a:t>
            </a:r>
            <a:r>
              <a:rPr lang="en" sz="1100" u="sng">
                <a:highlight>
                  <a:srgbClr val="D9EAD3"/>
                </a:highlight>
                <a:latin typeface="Times New Roman"/>
                <a:ea typeface="Times New Roman"/>
                <a:cs typeface="Times New Roman"/>
                <a:sym typeface="Times New Roman"/>
                <a:hlinkClick r:id="rId3"/>
              </a:rPr>
              <a:t>infrastructure</a:t>
            </a:r>
            <a:r>
              <a:rPr lang="en" sz="1100">
                <a:highlight>
                  <a:srgbClr val="D9EAD3"/>
                </a:highlight>
                <a:latin typeface="Times New Roman"/>
                <a:ea typeface="Times New Roman"/>
                <a:cs typeface="Times New Roman"/>
                <a:sym typeface="Times New Roman"/>
              </a:rPr>
              <a:t> that’s designed to collect  stormwater and </a:t>
            </a:r>
            <a:r>
              <a:rPr lang="en" sz="1100" u="sng">
                <a:highlight>
                  <a:srgbClr val="D9EAD3"/>
                </a:highlight>
                <a:latin typeface="Times New Roman"/>
                <a:ea typeface="Times New Roman"/>
                <a:cs typeface="Times New Roman"/>
                <a:sym typeface="Times New Roman"/>
                <a:hlinkClick r:id="rId4"/>
              </a:rPr>
              <a:t>wastewater</a:t>
            </a:r>
            <a:r>
              <a:rPr lang="en" sz="1100">
                <a:highlight>
                  <a:srgbClr val="D9EAD3"/>
                </a:highlight>
                <a:latin typeface="Times New Roman"/>
                <a:ea typeface="Times New Roman"/>
                <a:cs typeface="Times New Roman"/>
                <a:sym typeface="Times New Roman"/>
              </a:rPr>
              <a:t>.” </a:t>
            </a:r>
            <a:r>
              <a:rPr lang="en" sz="1100">
                <a:latin typeface="Times New Roman"/>
                <a:ea typeface="Times New Roman"/>
                <a:cs typeface="Times New Roman"/>
                <a:sym typeface="Times New Roman"/>
              </a:rPr>
              <a:t>The water from the washing machines has many </a:t>
            </a:r>
            <a:r>
              <a:rPr lang="en" sz="1100">
                <a:latin typeface="Times New Roman"/>
                <a:ea typeface="Times New Roman"/>
                <a:cs typeface="Times New Roman"/>
                <a:sym typeface="Times New Roman"/>
              </a:rPr>
              <a:t>microfibers</a:t>
            </a:r>
            <a:r>
              <a:rPr lang="en" sz="1100">
                <a:latin typeface="Times New Roman"/>
                <a:ea typeface="Times New Roman"/>
                <a:cs typeface="Times New Roman"/>
                <a:sym typeface="Times New Roman"/>
              </a:rPr>
              <a:t> in it. The filter in the washing machine </a:t>
            </a:r>
            <a:r>
              <a:rPr lang="en" sz="1100">
                <a:latin typeface="Times New Roman"/>
                <a:ea typeface="Times New Roman"/>
                <a:cs typeface="Times New Roman"/>
                <a:sym typeface="Times New Roman"/>
              </a:rPr>
              <a:t>can't</a:t>
            </a:r>
            <a:r>
              <a:rPr lang="en" sz="1100">
                <a:latin typeface="Times New Roman"/>
                <a:ea typeface="Times New Roman"/>
                <a:cs typeface="Times New Roman"/>
                <a:sym typeface="Times New Roman"/>
              </a:rPr>
              <a:t> catch most of the microfibers from the mixture. </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AutoNum type="arabicPeriod"/>
            </a:pPr>
            <a:r>
              <a:rPr lang="en" sz="1100">
                <a:latin typeface="Times New Roman"/>
                <a:ea typeface="Times New Roman"/>
                <a:cs typeface="Times New Roman"/>
                <a:sym typeface="Times New Roman"/>
              </a:rPr>
              <a:t>The water then goes to wastewater treatment plants. Since the microfibres are too small, the wastewater treatment plants can not separate the microfibres.</a:t>
            </a:r>
            <a:r>
              <a:rPr lang="en" sz="1100">
                <a:highlight>
                  <a:srgbClr val="D9EAD3"/>
                </a:highlight>
                <a:latin typeface="Times New Roman"/>
                <a:ea typeface="Times New Roman"/>
                <a:cs typeface="Times New Roman"/>
                <a:sym typeface="Times New Roman"/>
              </a:rPr>
              <a:t> </a:t>
            </a:r>
            <a:r>
              <a:rPr lang="en" sz="1100">
                <a:solidFill>
                  <a:srgbClr val="1F1F1F"/>
                </a:solidFill>
                <a:highlight>
                  <a:srgbClr val="D9EAD3"/>
                </a:highlight>
                <a:latin typeface="Times New Roman"/>
                <a:ea typeface="Times New Roman"/>
                <a:cs typeface="Times New Roman"/>
                <a:sym typeface="Times New Roman"/>
              </a:rPr>
              <a:t>A </a:t>
            </a:r>
            <a:r>
              <a:rPr lang="en" sz="1100" u="sng">
                <a:solidFill>
                  <a:srgbClr val="1F1F1F"/>
                </a:solidFill>
                <a:highlight>
                  <a:srgbClr val="D9EAD3"/>
                </a:highlight>
                <a:latin typeface="Times New Roman"/>
                <a:ea typeface="Times New Roman"/>
                <a:cs typeface="Times New Roman"/>
                <a:sym typeface="Times New Roman"/>
                <a:hlinkClick r:id="rId5">
                  <a:extLst>
                    <a:ext uri="{A12FA001-AC4F-418D-AE19-62706E023703}">
                      <ahyp:hlinkClr val="tx"/>
                    </a:ext>
                  </a:extLst>
                </a:hlinkClick>
              </a:rPr>
              <a:t>wastewater treatment plant</a:t>
            </a:r>
            <a:r>
              <a:rPr lang="en" sz="1100">
                <a:solidFill>
                  <a:srgbClr val="1F1F1F"/>
                </a:solidFill>
                <a:highlight>
                  <a:srgbClr val="D9EAD3"/>
                </a:highlight>
                <a:latin typeface="Times New Roman"/>
                <a:ea typeface="Times New Roman"/>
                <a:cs typeface="Times New Roman"/>
                <a:sym typeface="Times New Roman"/>
              </a:rPr>
              <a:t>, WWTP, is an industrial facility where a combination of mechanical, physical, chemical and biological processes is used to achieve </a:t>
            </a:r>
            <a:r>
              <a:rPr lang="en" sz="1100" u="sng">
                <a:solidFill>
                  <a:srgbClr val="1F1F1F"/>
                </a:solidFill>
                <a:highlight>
                  <a:srgbClr val="D9EAD3"/>
                </a:highlight>
                <a:latin typeface="Times New Roman"/>
                <a:ea typeface="Times New Roman"/>
                <a:cs typeface="Times New Roman"/>
                <a:sym typeface="Times New Roman"/>
                <a:hlinkClick r:id="rId6">
                  <a:extLst>
                    <a:ext uri="{A12FA001-AC4F-418D-AE19-62706E023703}">
                      <ahyp:hlinkClr val="tx"/>
                    </a:ext>
                  </a:extLst>
                </a:hlinkClick>
              </a:rPr>
              <a:t>pollutants removal</a:t>
            </a:r>
            <a:r>
              <a:rPr lang="en" sz="1100">
                <a:solidFill>
                  <a:srgbClr val="1F1F1F"/>
                </a:solidFill>
                <a:highlight>
                  <a:srgbClr val="D9EAD3"/>
                </a:highlight>
                <a:latin typeface="Times New Roman"/>
                <a:ea typeface="Times New Roman"/>
                <a:cs typeface="Times New Roman"/>
                <a:sym typeface="Times New Roman"/>
              </a:rPr>
              <a:t> from the incoming wastewater.</a:t>
            </a:r>
            <a:endParaRPr sz="1100">
              <a:solidFill>
                <a:srgbClr val="1F1F1F"/>
              </a:solidFill>
              <a:highlight>
                <a:srgbClr val="D9EAD3"/>
              </a:highlight>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AutoNum type="arabicPeriod"/>
            </a:pPr>
            <a:r>
              <a:rPr lang="en" sz="1100">
                <a:latin typeface="Times New Roman"/>
                <a:ea typeface="Times New Roman"/>
                <a:cs typeface="Times New Roman"/>
                <a:sym typeface="Times New Roman"/>
              </a:rPr>
              <a:t>This water then goes back to rivers and lakes, and this goes back to oceans.</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AutoNum type="arabicPeriod"/>
            </a:pPr>
            <a:r>
              <a:rPr lang="en" sz="1100">
                <a:latin typeface="Times New Roman"/>
                <a:ea typeface="Times New Roman"/>
                <a:cs typeface="Times New Roman"/>
                <a:sym typeface="Times New Roman"/>
              </a:rPr>
              <a:t>Microplastics, which include microfibers, can not break down easily. So the plastics stay in the oceans and then are eaten by fish and other creatures.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 sz="1100"/>
              <a:t>     </a:t>
            </a:r>
            <a:r>
              <a:rPr lang="en" sz="1100">
                <a:highlight>
                  <a:schemeClr val="accent2"/>
                </a:highlight>
              </a:rPr>
              <a:t> Information taken from- </a:t>
            </a:r>
            <a:r>
              <a:rPr lang="en" sz="1100" u="sng">
                <a:solidFill>
                  <a:srgbClr val="1155CC"/>
                </a:solidFill>
                <a:highlight>
                  <a:schemeClr val="accent2"/>
                </a:highlight>
                <a:hlinkClick r:id="rId7">
                  <a:extLst>
                    <a:ext uri="{A12FA001-AC4F-418D-AE19-62706E023703}">
                      <ahyp:hlinkClr val="tx"/>
                    </a:ext>
                  </a:extLst>
                </a:hlinkClick>
              </a:rPr>
              <a:t>https://www.agreenerfuture.ca/blog1/microfibres-actionguide</a:t>
            </a:r>
            <a:endParaRPr>
              <a:highlight>
                <a:schemeClr val="accent2"/>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40"/>
          <p:cNvSpPr txBox="1"/>
          <p:nvPr>
            <p:ph type="title"/>
          </p:nvPr>
        </p:nvSpPr>
        <p:spPr>
          <a:xfrm>
            <a:off x="713225" y="5395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rPr>
              <a:t>Why Are Microfibers Considered Dangerous?</a:t>
            </a:r>
            <a:endParaRPr sz="2400"/>
          </a:p>
        </p:txBody>
      </p:sp>
      <p:sp>
        <p:nvSpPr>
          <p:cNvPr id="976" name="Google Shape;976;p40"/>
          <p:cNvSpPr txBox="1"/>
          <p:nvPr/>
        </p:nvSpPr>
        <p:spPr>
          <a:xfrm>
            <a:off x="327650" y="1226825"/>
            <a:ext cx="4893300" cy="366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When fishes and other sea creatures eat microfibers, the microfibers build up in their bodies. When another sea creature eats the fish that has microfibers in its body, the predator then builds up microfibers in its body too. Also when the fish eats the microfibers/microplastics, it stays in their stomach and they have no </a:t>
            </a:r>
            <a:r>
              <a:rPr lang="en" sz="1100">
                <a:latin typeface="Times New Roman"/>
                <a:ea typeface="Times New Roman"/>
                <a:cs typeface="Times New Roman"/>
                <a:sym typeface="Times New Roman"/>
              </a:rPr>
              <a:t>space</a:t>
            </a:r>
            <a:r>
              <a:rPr lang="en" sz="1100">
                <a:latin typeface="Times New Roman"/>
                <a:ea typeface="Times New Roman"/>
                <a:cs typeface="Times New Roman"/>
                <a:sym typeface="Times New Roman"/>
              </a:rPr>
              <a:t> left for other foods. When microfibers enter the human body, it can cause the organs in the body to swell. It also may leave some small and deep cuts in different organs. Microfibers also can sometimes have some dangerous chemicals which can damage the body. Microfibers/microplastics can damage the cells and DNA. It also increases the risk of heart attack, strokes and cancer.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100" u="sng">
                <a:solidFill>
                  <a:srgbClr val="1155CC"/>
                </a:solidFill>
                <a:hlinkClick r:id="rId3">
                  <a:extLst>
                    <a:ext uri="{A12FA001-AC4F-418D-AE19-62706E023703}">
                      <ahyp:hlinkClr val="tx"/>
                    </a:ext>
                  </a:extLst>
                </a:hlinkClick>
              </a:rPr>
              <a:t>https://hsph.harvard.edu/news/microplastics-are-everywhere-and-can-harm-human-health-say-experts/</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 sz="1100" u="sng">
                <a:solidFill>
                  <a:srgbClr val="1155CC"/>
                </a:solidFill>
                <a:hlinkClick r:id="rId4">
                  <a:extLst>
                    <a:ext uri="{A12FA001-AC4F-418D-AE19-62706E023703}">
                      <ahyp:hlinkClr val="tx"/>
                    </a:ext>
                  </a:extLst>
                </a:hlinkClick>
              </a:rPr>
              <a:t>https://med.stanford.edu/news/insights/2025/01/microplastics-in-body-polluted-tiny-plastic-fragments.html</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p:txBody>
      </p:sp>
      <p:pic>
        <p:nvPicPr>
          <p:cNvPr id="977" name="Google Shape;977;p40"/>
          <p:cNvPicPr preferRelativeResize="0"/>
          <p:nvPr/>
        </p:nvPicPr>
        <p:blipFill>
          <a:blip r:embed="rId5">
            <a:alphaModFix/>
          </a:blip>
          <a:stretch>
            <a:fillRect/>
          </a:stretch>
        </p:blipFill>
        <p:spPr>
          <a:xfrm>
            <a:off x="5304350" y="1056200"/>
            <a:ext cx="3570851" cy="3031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41"/>
          <p:cNvSpPr txBox="1"/>
          <p:nvPr>
            <p:ph type="title"/>
          </p:nvPr>
        </p:nvSpPr>
        <p:spPr>
          <a:xfrm>
            <a:off x="713250" y="347600"/>
            <a:ext cx="77175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Will I View The Microfibers?</a:t>
            </a:r>
            <a:endParaRPr/>
          </a:p>
        </p:txBody>
      </p:sp>
      <p:sp>
        <p:nvSpPr>
          <p:cNvPr id="983" name="Google Shape;983;p41"/>
          <p:cNvSpPr txBox="1"/>
          <p:nvPr/>
        </p:nvSpPr>
        <p:spPr>
          <a:xfrm>
            <a:off x="499175" y="1140100"/>
            <a:ext cx="3984900" cy="308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Microfibers are very hard to see. To see the microfibers I will be using a microscope. A microscope is an optical device that uses the power of 2 or more lenses. For this project I will be using a microscope that has 4x magnification. Magnification is the ability to view objects larger than they would usually appear. When a microscope has 4x magnification, it means that the objective lens, which is the lens in the microscope that collects light that comes from an object to create an image, magnifies the object 4 times. My eye lens has a magnification of 25x. So altogether, I will have a magnification of 100x. I will then count the visible microfibers for each trial. Afterwards, I will add the microfibers of each of the three trials and divide it by 3, which is the number of trials, to get the average.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100"/>
          </a:p>
        </p:txBody>
      </p:sp>
      <p:pic>
        <p:nvPicPr>
          <p:cNvPr id="984" name="Google Shape;984;p41"/>
          <p:cNvPicPr preferRelativeResize="0"/>
          <p:nvPr/>
        </p:nvPicPr>
        <p:blipFill>
          <a:blip r:embed="rId3">
            <a:alphaModFix/>
          </a:blip>
          <a:stretch>
            <a:fillRect/>
          </a:stretch>
        </p:blipFill>
        <p:spPr>
          <a:xfrm>
            <a:off x="4552050" y="1140100"/>
            <a:ext cx="4113300" cy="3274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42"/>
          <p:cNvSpPr txBox="1"/>
          <p:nvPr>
            <p:ph idx="4294967295" type="title"/>
          </p:nvPr>
        </p:nvSpPr>
        <p:spPr>
          <a:xfrm>
            <a:off x="1473225" y="470400"/>
            <a:ext cx="7717500" cy="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Different Types Of Filter</a:t>
            </a:r>
            <a:endParaRPr/>
          </a:p>
        </p:txBody>
      </p:sp>
      <p:sp>
        <p:nvSpPr>
          <p:cNvPr id="990" name="Google Shape;990;p42"/>
          <p:cNvSpPr txBox="1"/>
          <p:nvPr>
            <p:ph idx="1" type="subTitle"/>
          </p:nvPr>
        </p:nvSpPr>
        <p:spPr>
          <a:xfrm>
            <a:off x="776875" y="1136600"/>
            <a:ext cx="4352100" cy="1869900"/>
          </a:xfrm>
          <a:prstGeom prst="rect">
            <a:avLst/>
          </a:prstGeom>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For this project I will be using 3 different brands for my three filter types, which are, coffee filter, fine mesh filter and pantyhose filter. A tighter weave will catch more microfibers than a loose weave one. This is because the smaller gaps will catch the microfibers which are around 5mm long. The bigger openings will not catch the tiny microfibers</a:t>
            </a:r>
            <a:endParaRPr>
              <a:latin typeface="Times New Roman"/>
              <a:ea typeface="Times New Roman"/>
              <a:cs typeface="Times New Roman"/>
              <a:sym typeface="Times New Roman"/>
            </a:endParaRPr>
          </a:p>
        </p:txBody>
      </p:sp>
      <p:sp>
        <p:nvSpPr>
          <p:cNvPr id="991" name="Google Shape;991;p42"/>
          <p:cNvSpPr txBox="1"/>
          <p:nvPr>
            <p:ph idx="2" type="subTitle"/>
          </p:nvPr>
        </p:nvSpPr>
        <p:spPr>
          <a:xfrm>
            <a:off x="839500" y="2559225"/>
            <a:ext cx="4811400" cy="1869900"/>
          </a:xfrm>
          <a:prstGeom prst="rect">
            <a:avLst/>
          </a:prstGeom>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Coffee Filters- Coffee filters are made from cellulose fibers. This filter has a tight weave. A tighter weave can catch more microfibers than loose ones. A coffee filter will probably catch the most microfibers because the coffee filter has the tightest weaves.  The three brands that I will be using for the coffee filters are Melitta, Mr.Coffee, and Kirkland. Coffee filters are used to filter coffee ground from brewed coffee and also cleaning glass. </a:t>
            </a:r>
            <a:endParaRPr>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Biophysics Specialized Academy by Slidesgo">
  <a:themeElements>
    <a:clrScheme name="Simple Light">
      <a:dk1>
        <a:srgbClr val="333333"/>
      </a:dk1>
      <a:lt1>
        <a:srgbClr val="F2F2F2"/>
      </a:lt1>
      <a:dk2>
        <a:srgbClr val="688C82"/>
      </a:dk2>
      <a:lt2>
        <a:srgbClr val="53746D"/>
      </a:lt2>
      <a:accent1>
        <a:srgbClr val="D9D9D9"/>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