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4"/>
  </p:notesMasterIdLst>
  <p:sldIdLst>
    <p:sldId id="256" r:id="rId2"/>
    <p:sldId id="257" r:id="rId3"/>
    <p:sldId id="258" r:id="rId4"/>
    <p:sldId id="314" r:id="rId5"/>
    <p:sldId id="261" r:id="rId6"/>
    <p:sldId id="303" r:id="rId7"/>
    <p:sldId id="262" r:id="rId8"/>
    <p:sldId id="304" r:id="rId9"/>
    <p:sldId id="259" r:id="rId10"/>
    <p:sldId id="305" r:id="rId11"/>
    <p:sldId id="306" r:id="rId12"/>
    <p:sldId id="307" r:id="rId13"/>
    <p:sldId id="318" r:id="rId14"/>
    <p:sldId id="260" r:id="rId15"/>
    <p:sldId id="266" r:id="rId16"/>
    <p:sldId id="310" r:id="rId17"/>
    <p:sldId id="316" r:id="rId18"/>
    <p:sldId id="308" r:id="rId19"/>
    <p:sldId id="312" r:id="rId20"/>
    <p:sldId id="315" r:id="rId21"/>
    <p:sldId id="311" r:id="rId22"/>
    <p:sldId id="317" r:id="rId23"/>
  </p:sldIdLst>
  <p:sldSz cx="9144000" cy="5143500" type="screen16x9"/>
  <p:notesSz cx="6858000" cy="9144000"/>
  <p:embeddedFontLst>
    <p:embeddedFont>
      <p:font typeface="Alfa Slab One" panose="020B0604020202020204" charset="0"/>
      <p:regular r:id="rId25"/>
    </p:embeddedFont>
    <p:embeddedFont>
      <p:font typeface="Raleway"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634E7C-6490-76D1-3DF7-5FC11255739D}" v="22" dt="2025-03-18T01:34:24.729"/>
    <p1510:client id="{CF6DD89A-145E-570C-1AB1-0FCEC04CA5FC}" v="211" dt="2025-03-18T01:18:19.670"/>
  </p1510:revLst>
</p1510:revInfo>
</file>

<file path=ppt/tableStyles.xml><?xml version="1.0" encoding="utf-8"?>
<a:tblStyleLst xmlns:a="http://schemas.openxmlformats.org/drawingml/2006/main" def="{14B0FC8F-7B6C-40CB-87E5-0A4C47D9BC28}">
  <a:tblStyle styleId="{14B0FC8F-7B6C-40CB-87E5-0A4C47D9BC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g12cb01fa336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8" name="Google Shape;818;g12cb01fa33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12dbcaf7a5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12dbcaf7a5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12cb672793e_0_10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12cb672793e_0_10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g12cb672793e_0_10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2" name="Google Shape;1142;g12cb672793e_0_10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12dbcaf7a5b_0_1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1" name="Google Shape;1271;g12dbcaf7a5b_0_1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g12dbcaf7a5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8" name="Google Shape;988;g12dbcaf7a5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12cb672793e_0_1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12cb672793e_0_1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g12dbcaf7a5b_0_1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7" name="Google Shape;1597;g12dbcaf7a5b_0_1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09750" y="773275"/>
            <a:ext cx="4286700" cy="27642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09750" y="3785525"/>
            <a:ext cx="2859600" cy="584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01954" y="67194"/>
            <a:ext cx="613145" cy="537207"/>
            <a:chOff x="72554" y="67194"/>
            <a:chExt cx="613145" cy="537207"/>
          </a:xfrm>
        </p:grpSpPr>
        <p:grpSp>
          <p:nvGrpSpPr>
            <p:cNvPr id="12" name="Google Shape;12;p2"/>
            <p:cNvGrpSpPr/>
            <p:nvPr/>
          </p:nvGrpSpPr>
          <p:grpSpPr>
            <a:xfrm rot="10800000">
              <a:off x="72554" y="67194"/>
              <a:ext cx="512545" cy="537207"/>
              <a:chOff x="8315104" y="4229619"/>
              <a:chExt cx="512545" cy="537207"/>
            </a:xfrm>
          </p:grpSpPr>
          <p:sp>
            <p:nvSpPr>
              <p:cNvPr id="13" name="Google Shape;13;p2"/>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rot="-1546663">
              <a:off x="349546" y="297086"/>
              <a:ext cx="141408" cy="26550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4007385">
              <a:off x="524885" y="294039"/>
              <a:ext cx="105028" cy="19064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rot="5400000">
            <a:off x="190229" y="4553469"/>
            <a:ext cx="512545" cy="537207"/>
            <a:chOff x="8315104" y="4229619"/>
            <a:chExt cx="512545" cy="537207"/>
          </a:xfrm>
        </p:grpSpPr>
        <p:sp>
          <p:nvSpPr>
            <p:cNvPr id="18" name="Google Shape;18;p2"/>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9"/>
        <p:cNvGrpSpPr/>
        <p:nvPr/>
      </p:nvGrpSpPr>
      <p:grpSpPr>
        <a:xfrm>
          <a:off x="0" y="0"/>
          <a:ext cx="0" cy="0"/>
          <a:chOff x="0" y="0"/>
          <a:chExt cx="0" cy="0"/>
        </a:xfrm>
      </p:grpSpPr>
      <p:sp>
        <p:nvSpPr>
          <p:cNvPr id="290" name="Google Shape;290;p11"/>
          <p:cNvSpPr txBox="1">
            <a:spLocks noGrp="1"/>
          </p:cNvSpPr>
          <p:nvPr>
            <p:ph type="title" hasCustomPrompt="1"/>
          </p:nvPr>
        </p:nvSpPr>
        <p:spPr>
          <a:xfrm>
            <a:off x="1284000" y="1314450"/>
            <a:ext cx="6576000" cy="14766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91" name="Google Shape;291;p11"/>
          <p:cNvSpPr txBox="1">
            <a:spLocks noGrp="1"/>
          </p:cNvSpPr>
          <p:nvPr>
            <p:ph type="subTitle" idx="1"/>
          </p:nvPr>
        </p:nvSpPr>
        <p:spPr>
          <a:xfrm>
            <a:off x="1914300" y="3212500"/>
            <a:ext cx="5315400" cy="80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00">
                <a:solidFill>
                  <a:schemeClr val="dk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92" name="Google Shape;292;p11"/>
          <p:cNvGrpSpPr/>
          <p:nvPr/>
        </p:nvGrpSpPr>
        <p:grpSpPr>
          <a:xfrm>
            <a:off x="7838057" y="3873966"/>
            <a:ext cx="1305938" cy="1428208"/>
            <a:chOff x="7838057" y="3873966"/>
            <a:chExt cx="1305938" cy="1428208"/>
          </a:xfrm>
        </p:grpSpPr>
        <p:grpSp>
          <p:nvGrpSpPr>
            <p:cNvPr id="293" name="Google Shape;293;p11"/>
            <p:cNvGrpSpPr/>
            <p:nvPr/>
          </p:nvGrpSpPr>
          <p:grpSpPr>
            <a:xfrm rot="-5319946">
              <a:off x="8122612" y="4153087"/>
              <a:ext cx="951764" cy="1050767"/>
              <a:chOff x="8588566" y="4647042"/>
              <a:chExt cx="555429" cy="613135"/>
            </a:xfrm>
          </p:grpSpPr>
          <p:sp>
            <p:nvSpPr>
              <p:cNvPr id="294" name="Google Shape;294;p11"/>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1"/>
            <p:cNvSpPr/>
            <p:nvPr/>
          </p:nvSpPr>
          <p:spPr>
            <a:xfrm rot="1880053">
              <a:off x="8445715" y="4171787"/>
              <a:ext cx="318651" cy="161938"/>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rot="1880053">
              <a:off x="8783110" y="3945525"/>
              <a:ext cx="254994" cy="478767"/>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rot="227487">
              <a:off x="7842054" y="4955951"/>
              <a:ext cx="127817" cy="125300"/>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8182853" y="3873966"/>
              <a:ext cx="195921" cy="195921"/>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rot="3232058">
              <a:off x="8676497" y="4955263"/>
              <a:ext cx="182961" cy="343506"/>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rot="4870597">
              <a:off x="8023931" y="4550479"/>
              <a:ext cx="182957" cy="343504"/>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11"/>
          <p:cNvGrpSpPr/>
          <p:nvPr/>
        </p:nvGrpSpPr>
        <p:grpSpPr>
          <a:xfrm>
            <a:off x="-169102" y="-71166"/>
            <a:ext cx="1468477" cy="1340155"/>
            <a:chOff x="-169102" y="-71166"/>
            <a:chExt cx="1468477" cy="1340155"/>
          </a:xfrm>
        </p:grpSpPr>
        <p:sp>
          <p:nvSpPr>
            <p:cNvPr id="307" name="Google Shape;307;p11"/>
            <p:cNvSpPr/>
            <p:nvPr/>
          </p:nvSpPr>
          <p:spPr>
            <a:xfrm flipH="1">
              <a:off x="499672" y="11411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flipH="1">
              <a:off x="1103456" y="283127"/>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11"/>
            <p:cNvGrpSpPr/>
            <p:nvPr/>
          </p:nvGrpSpPr>
          <p:grpSpPr>
            <a:xfrm rot="10719946" flipH="1">
              <a:off x="-49200" y="-51050"/>
              <a:ext cx="951764" cy="1050767"/>
              <a:chOff x="8588566" y="4647042"/>
              <a:chExt cx="555429" cy="613135"/>
            </a:xfrm>
          </p:grpSpPr>
          <p:sp>
            <p:nvSpPr>
              <p:cNvPr id="310" name="Google Shape;310;p11"/>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11"/>
            <p:cNvSpPr/>
            <p:nvPr/>
          </p:nvSpPr>
          <p:spPr>
            <a:xfrm rot="3519947" flipH="1">
              <a:off x="693072" y="386818"/>
              <a:ext cx="318651" cy="161938"/>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rot="3519947" flipH="1">
              <a:off x="792748" y="-77162"/>
              <a:ext cx="254994" cy="478767"/>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p:nvPr/>
          </p:nvSpPr>
          <p:spPr>
            <a:xfrm rot="1175257" flipH="1">
              <a:off x="-116818" y="164049"/>
              <a:ext cx="182963" cy="34351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1"/>
            <p:cNvSpPr/>
            <p:nvPr/>
          </p:nvSpPr>
          <p:spPr>
            <a:xfrm rot="529403" flipH="1">
              <a:off x="291444" y="785667"/>
              <a:ext cx="182957" cy="343504"/>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320;p11"/>
          <p:cNvGrpSpPr/>
          <p:nvPr/>
        </p:nvGrpSpPr>
        <p:grpSpPr>
          <a:xfrm rot="-5400000">
            <a:off x="41968" y="4405215"/>
            <a:ext cx="809058" cy="537207"/>
            <a:chOff x="101954" y="71709"/>
            <a:chExt cx="809058" cy="537207"/>
          </a:xfrm>
        </p:grpSpPr>
        <p:grpSp>
          <p:nvGrpSpPr>
            <p:cNvPr id="321" name="Google Shape;321;p11"/>
            <p:cNvGrpSpPr/>
            <p:nvPr/>
          </p:nvGrpSpPr>
          <p:grpSpPr>
            <a:xfrm rot="10800000" flipH="1">
              <a:off x="101954" y="71709"/>
              <a:ext cx="809058" cy="537207"/>
              <a:chOff x="-19696" y="4515369"/>
              <a:chExt cx="809058" cy="537207"/>
            </a:xfrm>
          </p:grpSpPr>
          <p:grpSp>
            <p:nvGrpSpPr>
              <p:cNvPr id="322" name="Google Shape;322;p11"/>
              <p:cNvGrpSpPr/>
              <p:nvPr/>
            </p:nvGrpSpPr>
            <p:grpSpPr>
              <a:xfrm flipH="1">
                <a:off x="-19696" y="4515369"/>
                <a:ext cx="512545" cy="537207"/>
                <a:chOff x="8407354" y="4229619"/>
                <a:chExt cx="512545" cy="537207"/>
              </a:xfrm>
            </p:grpSpPr>
            <p:sp>
              <p:nvSpPr>
                <p:cNvPr id="323" name="Google Shape;323;p11"/>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11"/>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flipH="1">
                <a:off x="593444" y="472399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11"/>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11"/>
          <p:cNvGrpSpPr/>
          <p:nvPr/>
        </p:nvGrpSpPr>
        <p:grpSpPr>
          <a:xfrm flipH="1">
            <a:off x="8428904" y="71709"/>
            <a:ext cx="613153" cy="757623"/>
            <a:chOff x="101954" y="71709"/>
            <a:chExt cx="613153" cy="757623"/>
          </a:xfrm>
        </p:grpSpPr>
        <p:grpSp>
          <p:nvGrpSpPr>
            <p:cNvPr id="329" name="Google Shape;329;p11"/>
            <p:cNvGrpSpPr/>
            <p:nvPr/>
          </p:nvGrpSpPr>
          <p:grpSpPr>
            <a:xfrm rot="10800000" flipH="1">
              <a:off x="101954" y="71709"/>
              <a:ext cx="613153" cy="757623"/>
              <a:chOff x="-19696" y="4294952"/>
              <a:chExt cx="613153" cy="757623"/>
            </a:xfrm>
          </p:grpSpPr>
          <p:grpSp>
            <p:nvGrpSpPr>
              <p:cNvPr id="330" name="Google Shape;330;p11"/>
              <p:cNvGrpSpPr/>
              <p:nvPr/>
            </p:nvGrpSpPr>
            <p:grpSpPr>
              <a:xfrm flipH="1">
                <a:off x="-19696" y="4515369"/>
                <a:ext cx="512545" cy="537207"/>
                <a:chOff x="8407354" y="4229619"/>
                <a:chExt cx="512545" cy="537207"/>
              </a:xfrm>
            </p:grpSpPr>
            <p:sp>
              <p:nvSpPr>
                <p:cNvPr id="331" name="Google Shape;331;p11"/>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1"/>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 name="Google Shape;333;p11"/>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1"/>
              <p:cNvSpPr/>
              <p:nvPr/>
            </p:nvSpPr>
            <p:spPr>
              <a:xfrm flipH="1">
                <a:off x="188919" y="4294952"/>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11"/>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3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337"/>
        <p:cNvGrpSpPr/>
        <p:nvPr/>
      </p:nvGrpSpPr>
      <p:grpSpPr>
        <a:xfrm>
          <a:off x="0" y="0"/>
          <a:ext cx="0" cy="0"/>
          <a:chOff x="0" y="0"/>
          <a:chExt cx="0" cy="0"/>
        </a:xfrm>
      </p:grpSpPr>
      <p:sp>
        <p:nvSpPr>
          <p:cNvPr id="338" name="Google Shape;338;p13"/>
          <p:cNvSpPr txBox="1">
            <a:spLocks noGrp="1"/>
          </p:cNvSpPr>
          <p:nvPr>
            <p:ph type="title" hasCustomPrompt="1"/>
          </p:nvPr>
        </p:nvSpPr>
        <p:spPr>
          <a:xfrm>
            <a:off x="930300" y="1625850"/>
            <a:ext cx="8931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39" name="Google Shape;339;p13"/>
          <p:cNvSpPr txBox="1">
            <a:spLocks noGrp="1"/>
          </p:cNvSpPr>
          <p:nvPr>
            <p:ph type="subTitle" idx="1"/>
          </p:nvPr>
        </p:nvSpPr>
        <p:spPr>
          <a:xfrm>
            <a:off x="1955213" y="1922561"/>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40" name="Google Shape;340;p13"/>
          <p:cNvSpPr txBox="1">
            <a:spLocks noGrp="1"/>
          </p:cNvSpPr>
          <p:nvPr>
            <p:ph type="title" idx="2" hasCustomPrompt="1"/>
          </p:nvPr>
        </p:nvSpPr>
        <p:spPr>
          <a:xfrm>
            <a:off x="5036750" y="1625850"/>
            <a:ext cx="8931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1" name="Google Shape;341;p13"/>
          <p:cNvSpPr txBox="1">
            <a:spLocks noGrp="1"/>
          </p:cNvSpPr>
          <p:nvPr>
            <p:ph type="subTitle" idx="3"/>
          </p:nvPr>
        </p:nvSpPr>
        <p:spPr>
          <a:xfrm>
            <a:off x="6092500" y="1922561"/>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42" name="Google Shape;342;p13"/>
          <p:cNvSpPr txBox="1">
            <a:spLocks noGrp="1"/>
          </p:cNvSpPr>
          <p:nvPr>
            <p:ph type="title" idx="4" hasCustomPrompt="1"/>
          </p:nvPr>
        </p:nvSpPr>
        <p:spPr>
          <a:xfrm>
            <a:off x="930300" y="3389450"/>
            <a:ext cx="8931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3" name="Google Shape;343;p13"/>
          <p:cNvSpPr txBox="1">
            <a:spLocks noGrp="1"/>
          </p:cNvSpPr>
          <p:nvPr>
            <p:ph type="subTitle" idx="5"/>
          </p:nvPr>
        </p:nvSpPr>
        <p:spPr>
          <a:xfrm>
            <a:off x="1955213" y="3686153"/>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44" name="Google Shape;344;p13"/>
          <p:cNvSpPr txBox="1">
            <a:spLocks noGrp="1"/>
          </p:cNvSpPr>
          <p:nvPr>
            <p:ph type="title" idx="6" hasCustomPrompt="1"/>
          </p:nvPr>
        </p:nvSpPr>
        <p:spPr>
          <a:xfrm>
            <a:off x="5036750" y="3389450"/>
            <a:ext cx="8931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45" name="Google Shape;345;p13"/>
          <p:cNvSpPr txBox="1">
            <a:spLocks noGrp="1"/>
          </p:cNvSpPr>
          <p:nvPr>
            <p:ph type="subTitle" idx="7"/>
          </p:nvPr>
        </p:nvSpPr>
        <p:spPr>
          <a:xfrm>
            <a:off x="6092500" y="3686153"/>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46" name="Google Shape;346;p13"/>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7" name="Google Shape;347;p13"/>
          <p:cNvSpPr txBox="1">
            <a:spLocks noGrp="1"/>
          </p:cNvSpPr>
          <p:nvPr>
            <p:ph type="subTitle" idx="9"/>
          </p:nvPr>
        </p:nvSpPr>
        <p:spPr>
          <a:xfrm>
            <a:off x="1955213" y="1437750"/>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Alfa Slab One"/>
              <a:buNone/>
              <a:defRPr sz="2000">
                <a:latin typeface="Alfa Slab One"/>
                <a:ea typeface="Alfa Slab One"/>
                <a:cs typeface="Alfa Slab One"/>
                <a:sym typeface="Alfa Slab One"/>
              </a:defRPr>
            </a:lvl1pPr>
            <a:lvl2pPr lvl="1"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2pPr>
            <a:lvl3pPr lvl="2"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3pPr>
            <a:lvl4pPr lvl="3"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4pPr>
            <a:lvl5pPr lvl="4"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5pPr>
            <a:lvl6pPr lvl="5"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6pPr>
            <a:lvl7pPr lvl="6"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7pPr>
            <a:lvl8pPr lvl="7"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8pPr>
            <a:lvl9pPr lvl="8"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9pPr>
          </a:lstStyle>
          <a:p>
            <a:endParaRPr/>
          </a:p>
        </p:txBody>
      </p:sp>
      <p:sp>
        <p:nvSpPr>
          <p:cNvPr id="348" name="Google Shape;348;p13"/>
          <p:cNvSpPr txBox="1">
            <a:spLocks noGrp="1"/>
          </p:cNvSpPr>
          <p:nvPr>
            <p:ph type="subTitle" idx="13"/>
          </p:nvPr>
        </p:nvSpPr>
        <p:spPr>
          <a:xfrm>
            <a:off x="6092500" y="1437750"/>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Alfa Slab One"/>
              <a:buNone/>
              <a:defRPr sz="2000">
                <a:latin typeface="Alfa Slab One"/>
                <a:ea typeface="Alfa Slab One"/>
                <a:cs typeface="Alfa Slab One"/>
                <a:sym typeface="Alfa Slab One"/>
              </a:defRPr>
            </a:lvl1pPr>
            <a:lvl2pPr lvl="1"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2pPr>
            <a:lvl3pPr lvl="2"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3pPr>
            <a:lvl4pPr lvl="3"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4pPr>
            <a:lvl5pPr lvl="4"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5pPr>
            <a:lvl6pPr lvl="5"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6pPr>
            <a:lvl7pPr lvl="6"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7pPr>
            <a:lvl8pPr lvl="7"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8pPr>
            <a:lvl9pPr lvl="8"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9pPr>
          </a:lstStyle>
          <a:p>
            <a:endParaRPr/>
          </a:p>
        </p:txBody>
      </p:sp>
      <p:sp>
        <p:nvSpPr>
          <p:cNvPr id="349" name="Google Shape;349;p13"/>
          <p:cNvSpPr txBox="1">
            <a:spLocks noGrp="1"/>
          </p:cNvSpPr>
          <p:nvPr>
            <p:ph type="subTitle" idx="14"/>
          </p:nvPr>
        </p:nvSpPr>
        <p:spPr>
          <a:xfrm>
            <a:off x="1955213" y="3201350"/>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Alfa Slab One"/>
              <a:buNone/>
              <a:defRPr sz="2000">
                <a:latin typeface="Alfa Slab One"/>
                <a:ea typeface="Alfa Slab One"/>
                <a:cs typeface="Alfa Slab One"/>
                <a:sym typeface="Alfa Slab One"/>
              </a:defRPr>
            </a:lvl1pPr>
            <a:lvl2pPr lvl="1"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2pPr>
            <a:lvl3pPr lvl="2"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3pPr>
            <a:lvl4pPr lvl="3"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4pPr>
            <a:lvl5pPr lvl="4"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5pPr>
            <a:lvl6pPr lvl="5"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6pPr>
            <a:lvl7pPr lvl="6"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7pPr>
            <a:lvl8pPr lvl="7"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8pPr>
            <a:lvl9pPr lvl="8"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9pPr>
          </a:lstStyle>
          <a:p>
            <a:endParaRPr/>
          </a:p>
        </p:txBody>
      </p:sp>
      <p:sp>
        <p:nvSpPr>
          <p:cNvPr id="350" name="Google Shape;350;p13"/>
          <p:cNvSpPr txBox="1">
            <a:spLocks noGrp="1"/>
          </p:cNvSpPr>
          <p:nvPr>
            <p:ph type="subTitle" idx="15"/>
          </p:nvPr>
        </p:nvSpPr>
        <p:spPr>
          <a:xfrm>
            <a:off x="6092500" y="3201350"/>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Alfa Slab One"/>
              <a:buNone/>
              <a:defRPr sz="2000">
                <a:latin typeface="Alfa Slab One"/>
                <a:ea typeface="Alfa Slab One"/>
                <a:cs typeface="Alfa Slab One"/>
                <a:sym typeface="Alfa Slab One"/>
              </a:defRPr>
            </a:lvl1pPr>
            <a:lvl2pPr lvl="1"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2pPr>
            <a:lvl3pPr lvl="2"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3pPr>
            <a:lvl4pPr lvl="3"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4pPr>
            <a:lvl5pPr lvl="4"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5pPr>
            <a:lvl6pPr lvl="5"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6pPr>
            <a:lvl7pPr lvl="6"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7pPr>
            <a:lvl8pPr lvl="7"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8pPr>
            <a:lvl9pPr lvl="8"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9pPr>
          </a:lstStyle>
          <a:p>
            <a:endParaRPr/>
          </a:p>
        </p:txBody>
      </p:sp>
      <p:grpSp>
        <p:nvGrpSpPr>
          <p:cNvPr id="351" name="Google Shape;351;p13"/>
          <p:cNvGrpSpPr/>
          <p:nvPr/>
        </p:nvGrpSpPr>
        <p:grpSpPr>
          <a:xfrm>
            <a:off x="7886880" y="-92171"/>
            <a:ext cx="1429275" cy="1498368"/>
            <a:chOff x="7886880" y="-92171"/>
            <a:chExt cx="1429275" cy="1498368"/>
          </a:xfrm>
        </p:grpSpPr>
        <p:grpSp>
          <p:nvGrpSpPr>
            <p:cNvPr id="352" name="Google Shape;352;p13"/>
            <p:cNvGrpSpPr/>
            <p:nvPr/>
          </p:nvGrpSpPr>
          <p:grpSpPr>
            <a:xfrm rot="-7200021">
              <a:off x="8147345" y="206000"/>
              <a:ext cx="951774" cy="1050740"/>
              <a:chOff x="8588566" y="4647042"/>
              <a:chExt cx="555429" cy="613135"/>
            </a:xfrm>
          </p:grpSpPr>
          <p:sp>
            <p:nvSpPr>
              <p:cNvPr id="353" name="Google Shape;353;p13"/>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13"/>
            <p:cNvSpPr/>
            <p:nvPr/>
          </p:nvSpPr>
          <p:spPr>
            <a:xfrm>
              <a:off x="8248492" y="28309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p:nvPr/>
          </p:nvSpPr>
          <p:spPr>
            <a:xfrm>
              <a:off x="8506040" y="-92171"/>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8633210" y="1278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7886880" y="19484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rot="-1832782">
              <a:off x="8886457" y="962034"/>
              <a:ext cx="182958" cy="343510"/>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rot="2990520">
              <a:off x="8142252" y="847934"/>
              <a:ext cx="182959" cy="34351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13"/>
          <p:cNvGrpSpPr/>
          <p:nvPr/>
        </p:nvGrpSpPr>
        <p:grpSpPr>
          <a:xfrm>
            <a:off x="-86665" y="3830590"/>
            <a:ext cx="1296760" cy="1492009"/>
            <a:chOff x="-86665" y="3830590"/>
            <a:chExt cx="1296760" cy="1492009"/>
          </a:xfrm>
        </p:grpSpPr>
        <p:sp>
          <p:nvSpPr>
            <p:cNvPr id="366" name="Google Shape;366;p13"/>
            <p:cNvSpPr/>
            <p:nvPr/>
          </p:nvSpPr>
          <p:spPr>
            <a:xfrm>
              <a:off x="250255" y="383059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 name="Google Shape;367;p13"/>
            <p:cNvGrpSpPr/>
            <p:nvPr/>
          </p:nvGrpSpPr>
          <p:grpSpPr>
            <a:xfrm flipH="1">
              <a:off x="-86665" y="3937677"/>
              <a:ext cx="1296760" cy="1384923"/>
              <a:chOff x="7838057" y="3917252"/>
              <a:chExt cx="1296760" cy="1384923"/>
            </a:xfrm>
          </p:grpSpPr>
          <p:grpSp>
            <p:nvGrpSpPr>
              <p:cNvPr id="368" name="Google Shape;368;p13"/>
              <p:cNvGrpSpPr/>
              <p:nvPr/>
            </p:nvGrpSpPr>
            <p:grpSpPr>
              <a:xfrm rot="-5319946">
                <a:off x="8122612" y="4153087"/>
                <a:ext cx="951764" cy="1050767"/>
                <a:chOff x="8588566" y="4647042"/>
                <a:chExt cx="555429" cy="613135"/>
              </a:xfrm>
            </p:grpSpPr>
            <p:sp>
              <p:nvSpPr>
                <p:cNvPr id="369" name="Google Shape;369;p13"/>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5" name="Google Shape;375;p13"/>
              <p:cNvSpPr/>
              <p:nvPr/>
            </p:nvSpPr>
            <p:spPr>
              <a:xfrm rot="1880053">
                <a:off x="8445715" y="4171787"/>
                <a:ext cx="318651" cy="161938"/>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rot="1124553">
                <a:off x="8783110" y="3945525"/>
                <a:ext cx="254996" cy="47877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rot="227487">
                <a:off x="7842054" y="4955951"/>
                <a:ext cx="127817" cy="125300"/>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rot="3232058">
                <a:off x="8676497" y="4955263"/>
                <a:ext cx="182961" cy="343506"/>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rot="4870597">
                <a:off x="8023931" y="4550479"/>
                <a:ext cx="182957" cy="343504"/>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80"/>
        <p:cNvGrpSpPr/>
        <p:nvPr/>
      </p:nvGrpSpPr>
      <p:grpSpPr>
        <a:xfrm>
          <a:off x="0" y="0"/>
          <a:ext cx="0" cy="0"/>
          <a:chOff x="0" y="0"/>
          <a:chExt cx="0" cy="0"/>
        </a:xfrm>
      </p:grpSpPr>
      <p:sp>
        <p:nvSpPr>
          <p:cNvPr id="381" name="Google Shape;381;p14"/>
          <p:cNvSpPr txBox="1">
            <a:spLocks noGrp="1"/>
          </p:cNvSpPr>
          <p:nvPr>
            <p:ph type="title"/>
          </p:nvPr>
        </p:nvSpPr>
        <p:spPr>
          <a:xfrm>
            <a:off x="1914425" y="3342075"/>
            <a:ext cx="53151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82" name="Google Shape;382;p14"/>
          <p:cNvSpPr txBox="1">
            <a:spLocks noGrp="1"/>
          </p:cNvSpPr>
          <p:nvPr>
            <p:ph type="subTitle" idx="1"/>
          </p:nvPr>
        </p:nvSpPr>
        <p:spPr>
          <a:xfrm>
            <a:off x="1095325" y="1269000"/>
            <a:ext cx="69534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000">
                <a:solidFill>
                  <a:schemeClr val="dk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383" name="Google Shape;383;p14"/>
          <p:cNvGrpSpPr/>
          <p:nvPr/>
        </p:nvGrpSpPr>
        <p:grpSpPr>
          <a:xfrm>
            <a:off x="7838057" y="3873966"/>
            <a:ext cx="1305938" cy="1428208"/>
            <a:chOff x="7838057" y="3873966"/>
            <a:chExt cx="1305938" cy="1428208"/>
          </a:xfrm>
        </p:grpSpPr>
        <p:grpSp>
          <p:nvGrpSpPr>
            <p:cNvPr id="384" name="Google Shape;384;p14"/>
            <p:cNvGrpSpPr/>
            <p:nvPr/>
          </p:nvGrpSpPr>
          <p:grpSpPr>
            <a:xfrm rot="-5319946">
              <a:off x="8122612" y="4153087"/>
              <a:ext cx="951764" cy="1050767"/>
              <a:chOff x="8588566" y="4647042"/>
              <a:chExt cx="555429" cy="613135"/>
            </a:xfrm>
          </p:grpSpPr>
          <p:sp>
            <p:nvSpPr>
              <p:cNvPr id="385" name="Google Shape;385;p14"/>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14"/>
            <p:cNvSpPr/>
            <p:nvPr/>
          </p:nvSpPr>
          <p:spPr>
            <a:xfrm rot="1880053">
              <a:off x="8445715" y="4171787"/>
              <a:ext cx="318651" cy="161938"/>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rot="1880053">
              <a:off x="8783110" y="3945525"/>
              <a:ext cx="254994" cy="478767"/>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rot="227487">
              <a:off x="7842054" y="4955951"/>
              <a:ext cx="127817" cy="125300"/>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8182853" y="3873966"/>
              <a:ext cx="195921" cy="195921"/>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rot="3232058">
              <a:off x="8676497" y="4955263"/>
              <a:ext cx="182961" cy="343506"/>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rot="4870597">
              <a:off x="8023931" y="4550479"/>
              <a:ext cx="182957" cy="343504"/>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14"/>
          <p:cNvGrpSpPr/>
          <p:nvPr/>
        </p:nvGrpSpPr>
        <p:grpSpPr>
          <a:xfrm>
            <a:off x="-169102" y="-71166"/>
            <a:ext cx="1468477" cy="1340155"/>
            <a:chOff x="-169102" y="-71166"/>
            <a:chExt cx="1468477" cy="1340155"/>
          </a:xfrm>
        </p:grpSpPr>
        <p:sp>
          <p:nvSpPr>
            <p:cNvPr id="398" name="Google Shape;398;p14"/>
            <p:cNvSpPr/>
            <p:nvPr/>
          </p:nvSpPr>
          <p:spPr>
            <a:xfrm flipH="1">
              <a:off x="499672" y="11411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flipH="1">
              <a:off x="1103456" y="283127"/>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0" name="Google Shape;400;p14"/>
            <p:cNvGrpSpPr/>
            <p:nvPr/>
          </p:nvGrpSpPr>
          <p:grpSpPr>
            <a:xfrm rot="10719946" flipH="1">
              <a:off x="-49200" y="-51050"/>
              <a:ext cx="951764" cy="1050767"/>
              <a:chOff x="8588566" y="4647042"/>
              <a:chExt cx="555429" cy="613135"/>
            </a:xfrm>
          </p:grpSpPr>
          <p:sp>
            <p:nvSpPr>
              <p:cNvPr id="401" name="Google Shape;401;p14"/>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 name="Google Shape;407;p14"/>
            <p:cNvSpPr/>
            <p:nvPr/>
          </p:nvSpPr>
          <p:spPr>
            <a:xfrm rot="3519947" flipH="1">
              <a:off x="693072" y="386818"/>
              <a:ext cx="318651" cy="161938"/>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rot="3519947" flipH="1">
              <a:off x="792748" y="-77162"/>
              <a:ext cx="254994" cy="478767"/>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rot="1175257" flipH="1">
              <a:off x="-116818" y="164049"/>
              <a:ext cx="182963" cy="34351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rot="529403" flipH="1">
              <a:off x="291444" y="785667"/>
              <a:ext cx="182957" cy="343504"/>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14"/>
          <p:cNvGrpSpPr/>
          <p:nvPr/>
        </p:nvGrpSpPr>
        <p:grpSpPr>
          <a:xfrm rot="-5400000">
            <a:off x="41968" y="4405215"/>
            <a:ext cx="809058" cy="537207"/>
            <a:chOff x="101954" y="71709"/>
            <a:chExt cx="809058" cy="537207"/>
          </a:xfrm>
        </p:grpSpPr>
        <p:grpSp>
          <p:nvGrpSpPr>
            <p:cNvPr id="412" name="Google Shape;412;p14"/>
            <p:cNvGrpSpPr/>
            <p:nvPr/>
          </p:nvGrpSpPr>
          <p:grpSpPr>
            <a:xfrm rot="10800000" flipH="1">
              <a:off x="101954" y="71709"/>
              <a:ext cx="809058" cy="537207"/>
              <a:chOff x="-19696" y="4515369"/>
              <a:chExt cx="809058" cy="537207"/>
            </a:xfrm>
          </p:grpSpPr>
          <p:grpSp>
            <p:nvGrpSpPr>
              <p:cNvPr id="413" name="Google Shape;413;p14"/>
              <p:cNvGrpSpPr/>
              <p:nvPr/>
            </p:nvGrpSpPr>
            <p:grpSpPr>
              <a:xfrm flipH="1">
                <a:off x="-19696" y="4515369"/>
                <a:ext cx="512545" cy="537207"/>
                <a:chOff x="8407354" y="4229619"/>
                <a:chExt cx="512545" cy="537207"/>
              </a:xfrm>
            </p:grpSpPr>
            <p:sp>
              <p:nvSpPr>
                <p:cNvPr id="414" name="Google Shape;414;p14"/>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6" name="Google Shape;416;p14"/>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flipH="1">
                <a:off x="593444" y="472399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p14"/>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14"/>
          <p:cNvGrpSpPr/>
          <p:nvPr/>
        </p:nvGrpSpPr>
        <p:grpSpPr>
          <a:xfrm flipH="1">
            <a:off x="8428904" y="71709"/>
            <a:ext cx="613153" cy="757623"/>
            <a:chOff x="101954" y="71709"/>
            <a:chExt cx="613153" cy="757623"/>
          </a:xfrm>
        </p:grpSpPr>
        <p:grpSp>
          <p:nvGrpSpPr>
            <p:cNvPr id="420" name="Google Shape;420;p14"/>
            <p:cNvGrpSpPr/>
            <p:nvPr/>
          </p:nvGrpSpPr>
          <p:grpSpPr>
            <a:xfrm rot="10800000" flipH="1">
              <a:off x="101954" y="71709"/>
              <a:ext cx="613153" cy="757623"/>
              <a:chOff x="-19696" y="4294952"/>
              <a:chExt cx="613153" cy="757623"/>
            </a:xfrm>
          </p:grpSpPr>
          <p:grpSp>
            <p:nvGrpSpPr>
              <p:cNvPr id="421" name="Google Shape;421;p14"/>
              <p:cNvGrpSpPr/>
              <p:nvPr/>
            </p:nvGrpSpPr>
            <p:grpSpPr>
              <a:xfrm flipH="1">
                <a:off x="-19696" y="4515369"/>
                <a:ext cx="512545" cy="537207"/>
                <a:chOff x="8407354" y="4229619"/>
                <a:chExt cx="512545" cy="537207"/>
              </a:xfrm>
            </p:grpSpPr>
            <p:sp>
              <p:nvSpPr>
                <p:cNvPr id="422" name="Google Shape;422;p14"/>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14"/>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flipH="1">
                <a:off x="188919" y="4294952"/>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 name="Google Shape;426;p14"/>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427"/>
        <p:cNvGrpSpPr/>
        <p:nvPr/>
      </p:nvGrpSpPr>
      <p:grpSpPr>
        <a:xfrm>
          <a:off x="0" y="0"/>
          <a:ext cx="0" cy="0"/>
          <a:chOff x="0" y="0"/>
          <a:chExt cx="0" cy="0"/>
        </a:xfrm>
      </p:grpSpPr>
      <p:sp>
        <p:nvSpPr>
          <p:cNvPr id="428" name="Google Shape;428;p15"/>
          <p:cNvSpPr txBox="1">
            <a:spLocks noGrp="1"/>
          </p:cNvSpPr>
          <p:nvPr>
            <p:ph type="subTitle" idx="1"/>
          </p:nvPr>
        </p:nvSpPr>
        <p:spPr>
          <a:xfrm>
            <a:off x="715100" y="1436325"/>
            <a:ext cx="3852000" cy="262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29" name="Google Shape;429;p15"/>
          <p:cNvSpPr txBox="1">
            <a:spLocks noGrp="1"/>
          </p:cNvSpPr>
          <p:nvPr>
            <p:ph type="title"/>
          </p:nvPr>
        </p:nvSpPr>
        <p:spPr>
          <a:xfrm>
            <a:off x="715100" y="445025"/>
            <a:ext cx="6042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30" name="Google Shape;430;p15"/>
          <p:cNvGrpSpPr/>
          <p:nvPr/>
        </p:nvGrpSpPr>
        <p:grpSpPr>
          <a:xfrm>
            <a:off x="7849847" y="3890540"/>
            <a:ext cx="1343957" cy="1421817"/>
            <a:chOff x="7972197" y="3890540"/>
            <a:chExt cx="1343957" cy="1421817"/>
          </a:xfrm>
        </p:grpSpPr>
        <p:grpSp>
          <p:nvGrpSpPr>
            <p:cNvPr id="431" name="Google Shape;431;p15"/>
            <p:cNvGrpSpPr/>
            <p:nvPr/>
          </p:nvGrpSpPr>
          <p:grpSpPr>
            <a:xfrm rot="-1311326" flipH="1">
              <a:off x="8203006" y="4122246"/>
              <a:ext cx="951762" cy="1050723"/>
              <a:chOff x="8588566" y="4647042"/>
              <a:chExt cx="555429" cy="613135"/>
            </a:xfrm>
          </p:grpSpPr>
          <p:sp>
            <p:nvSpPr>
              <p:cNvPr id="432" name="Google Shape;432;p15"/>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15"/>
            <p:cNvSpPr/>
            <p:nvPr/>
          </p:nvSpPr>
          <p:spPr>
            <a:xfrm flipH="1">
              <a:off x="7972197" y="4810350"/>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flipH="1">
              <a:off x="8804531" y="389054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rot="3321123">
              <a:off x="8235219" y="4720604"/>
              <a:ext cx="254995" cy="478768"/>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rot="8899126">
              <a:off x="8431688" y="4006459"/>
              <a:ext cx="185923" cy="338407"/>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5"/>
          <p:cNvGrpSpPr/>
          <p:nvPr/>
        </p:nvGrpSpPr>
        <p:grpSpPr>
          <a:xfrm>
            <a:off x="101954" y="71709"/>
            <a:ext cx="613153" cy="757623"/>
            <a:chOff x="101954" y="71709"/>
            <a:chExt cx="613153" cy="757623"/>
          </a:xfrm>
        </p:grpSpPr>
        <p:grpSp>
          <p:nvGrpSpPr>
            <p:cNvPr id="443" name="Google Shape;443;p15"/>
            <p:cNvGrpSpPr/>
            <p:nvPr/>
          </p:nvGrpSpPr>
          <p:grpSpPr>
            <a:xfrm rot="10800000" flipH="1">
              <a:off x="101954" y="71709"/>
              <a:ext cx="613153" cy="757623"/>
              <a:chOff x="-19696" y="4294952"/>
              <a:chExt cx="613153" cy="757623"/>
            </a:xfrm>
          </p:grpSpPr>
          <p:grpSp>
            <p:nvGrpSpPr>
              <p:cNvPr id="444" name="Google Shape;444;p15"/>
              <p:cNvGrpSpPr/>
              <p:nvPr/>
            </p:nvGrpSpPr>
            <p:grpSpPr>
              <a:xfrm flipH="1">
                <a:off x="-19696" y="4515369"/>
                <a:ext cx="512545" cy="537207"/>
                <a:chOff x="8407354" y="4229619"/>
                <a:chExt cx="512545" cy="537207"/>
              </a:xfrm>
            </p:grpSpPr>
            <p:sp>
              <p:nvSpPr>
                <p:cNvPr id="445" name="Google Shape;445;p15"/>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15"/>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flipH="1">
                <a:off x="188919" y="4294952"/>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15"/>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450"/>
        <p:cNvGrpSpPr/>
        <p:nvPr/>
      </p:nvGrpSpPr>
      <p:grpSpPr>
        <a:xfrm>
          <a:off x="0" y="0"/>
          <a:ext cx="0" cy="0"/>
          <a:chOff x="0" y="0"/>
          <a:chExt cx="0" cy="0"/>
        </a:xfrm>
      </p:grpSpPr>
      <p:sp>
        <p:nvSpPr>
          <p:cNvPr id="451" name="Google Shape;451;p16"/>
          <p:cNvSpPr txBox="1">
            <a:spLocks noGrp="1"/>
          </p:cNvSpPr>
          <p:nvPr>
            <p:ph type="subTitle" idx="1"/>
          </p:nvPr>
        </p:nvSpPr>
        <p:spPr>
          <a:xfrm>
            <a:off x="718775" y="2588663"/>
            <a:ext cx="2805600" cy="120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solidFill>
                  <a:schemeClr val="dk1"/>
                </a:solidFill>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52" name="Google Shape;452;p16"/>
          <p:cNvSpPr txBox="1">
            <a:spLocks noGrp="1"/>
          </p:cNvSpPr>
          <p:nvPr>
            <p:ph type="title"/>
          </p:nvPr>
        </p:nvSpPr>
        <p:spPr>
          <a:xfrm>
            <a:off x="716325" y="1384463"/>
            <a:ext cx="2805600" cy="1204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53" name="Google Shape;453;p16"/>
          <p:cNvGrpSpPr/>
          <p:nvPr/>
        </p:nvGrpSpPr>
        <p:grpSpPr>
          <a:xfrm rot="7200021" flipH="1">
            <a:off x="130370" y="206000"/>
            <a:ext cx="951774" cy="1050740"/>
            <a:chOff x="8588566" y="4647042"/>
            <a:chExt cx="555429" cy="613135"/>
          </a:xfrm>
        </p:grpSpPr>
        <p:sp>
          <p:nvSpPr>
            <p:cNvPr id="454" name="Google Shape;454;p16"/>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6"/>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 name="Google Shape;460;p16"/>
          <p:cNvSpPr/>
          <p:nvPr/>
        </p:nvSpPr>
        <p:spPr>
          <a:xfrm flipH="1">
            <a:off x="662342" y="28309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flipH="1">
            <a:off x="468452" y="-92171"/>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flipH="1">
            <a:off x="468457" y="1278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flipH="1">
            <a:off x="1146692" y="19484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rot="1832782" flipH="1">
            <a:off x="160075" y="962034"/>
            <a:ext cx="182958" cy="343510"/>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rot="-2990520" flipH="1">
            <a:off x="904278" y="847934"/>
            <a:ext cx="182959" cy="34351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 name="Google Shape;466;p16"/>
          <p:cNvGrpSpPr/>
          <p:nvPr/>
        </p:nvGrpSpPr>
        <p:grpSpPr>
          <a:xfrm rot="5400000" flipH="1">
            <a:off x="8292985" y="4405215"/>
            <a:ext cx="809058" cy="537207"/>
            <a:chOff x="101954" y="71709"/>
            <a:chExt cx="809058" cy="537207"/>
          </a:xfrm>
        </p:grpSpPr>
        <p:grpSp>
          <p:nvGrpSpPr>
            <p:cNvPr id="467" name="Google Shape;467;p16"/>
            <p:cNvGrpSpPr/>
            <p:nvPr/>
          </p:nvGrpSpPr>
          <p:grpSpPr>
            <a:xfrm rot="10800000" flipH="1">
              <a:off x="101954" y="71709"/>
              <a:ext cx="809058" cy="537207"/>
              <a:chOff x="-19696" y="4515369"/>
              <a:chExt cx="809058" cy="537207"/>
            </a:xfrm>
          </p:grpSpPr>
          <p:grpSp>
            <p:nvGrpSpPr>
              <p:cNvPr id="468" name="Google Shape;468;p16"/>
              <p:cNvGrpSpPr/>
              <p:nvPr/>
            </p:nvGrpSpPr>
            <p:grpSpPr>
              <a:xfrm flipH="1">
                <a:off x="-19696" y="4515369"/>
                <a:ext cx="512545" cy="537207"/>
                <a:chOff x="8407354" y="4229619"/>
                <a:chExt cx="512545" cy="537207"/>
              </a:xfrm>
            </p:grpSpPr>
            <p:sp>
              <p:nvSpPr>
                <p:cNvPr id="469" name="Google Shape;469;p16"/>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 name="Google Shape;471;p16"/>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flipH="1">
                <a:off x="593444" y="472399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 name="Google Shape;473;p16"/>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2_1">
    <p:spTree>
      <p:nvGrpSpPr>
        <p:cNvPr id="1" name="Shape 474"/>
        <p:cNvGrpSpPr/>
        <p:nvPr/>
      </p:nvGrpSpPr>
      <p:grpSpPr>
        <a:xfrm>
          <a:off x="0" y="0"/>
          <a:ext cx="0" cy="0"/>
          <a:chOff x="0" y="0"/>
          <a:chExt cx="0" cy="0"/>
        </a:xfrm>
      </p:grpSpPr>
      <p:sp>
        <p:nvSpPr>
          <p:cNvPr id="475" name="Google Shape;475;p17"/>
          <p:cNvSpPr txBox="1">
            <a:spLocks noGrp="1"/>
          </p:cNvSpPr>
          <p:nvPr>
            <p:ph type="subTitle" idx="1"/>
          </p:nvPr>
        </p:nvSpPr>
        <p:spPr>
          <a:xfrm>
            <a:off x="718775" y="1228725"/>
            <a:ext cx="3431700" cy="2215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1400"/>
              <a:buChar char="●"/>
              <a:defRPr/>
            </a:lvl1pPr>
            <a:lvl2pPr lvl="1" algn="ctr" rtl="0">
              <a:lnSpc>
                <a:spcPct val="100000"/>
              </a:lnSpc>
              <a:spcBef>
                <a:spcPts val="0"/>
              </a:spcBef>
              <a:spcAft>
                <a:spcPts val="0"/>
              </a:spcAft>
              <a:buClr>
                <a:srgbClr val="434343"/>
              </a:buClr>
              <a:buSzPts val="1400"/>
              <a:buChar char="○"/>
              <a:defRPr/>
            </a:lvl2pPr>
            <a:lvl3pPr lvl="2" algn="ctr" rtl="0">
              <a:lnSpc>
                <a:spcPct val="100000"/>
              </a:lnSpc>
              <a:spcBef>
                <a:spcPts val="0"/>
              </a:spcBef>
              <a:spcAft>
                <a:spcPts val="0"/>
              </a:spcAft>
              <a:buClr>
                <a:srgbClr val="434343"/>
              </a:buClr>
              <a:buSzPts val="1400"/>
              <a:buChar char="■"/>
              <a:defRPr/>
            </a:lvl3pPr>
            <a:lvl4pPr lvl="3" algn="ctr" rtl="0">
              <a:lnSpc>
                <a:spcPct val="100000"/>
              </a:lnSpc>
              <a:spcBef>
                <a:spcPts val="0"/>
              </a:spcBef>
              <a:spcAft>
                <a:spcPts val="0"/>
              </a:spcAft>
              <a:buClr>
                <a:srgbClr val="434343"/>
              </a:buClr>
              <a:buSzPts val="1400"/>
              <a:buChar char="●"/>
              <a:defRPr/>
            </a:lvl4pPr>
            <a:lvl5pPr lvl="4" algn="ctr" rtl="0">
              <a:lnSpc>
                <a:spcPct val="100000"/>
              </a:lnSpc>
              <a:spcBef>
                <a:spcPts val="0"/>
              </a:spcBef>
              <a:spcAft>
                <a:spcPts val="0"/>
              </a:spcAft>
              <a:buClr>
                <a:srgbClr val="434343"/>
              </a:buClr>
              <a:buSzPts val="1400"/>
              <a:buChar char="○"/>
              <a:defRPr/>
            </a:lvl5pPr>
            <a:lvl6pPr lvl="5" algn="ctr" rtl="0">
              <a:lnSpc>
                <a:spcPct val="100000"/>
              </a:lnSpc>
              <a:spcBef>
                <a:spcPts val="0"/>
              </a:spcBef>
              <a:spcAft>
                <a:spcPts val="0"/>
              </a:spcAft>
              <a:buClr>
                <a:srgbClr val="434343"/>
              </a:buClr>
              <a:buSzPts val="1400"/>
              <a:buChar char="■"/>
              <a:defRPr/>
            </a:lvl6pPr>
            <a:lvl7pPr lvl="6" algn="ctr" rtl="0">
              <a:lnSpc>
                <a:spcPct val="100000"/>
              </a:lnSpc>
              <a:spcBef>
                <a:spcPts val="0"/>
              </a:spcBef>
              <a:spcAft>
                <a:spcPts val="0"/>
              </a:spcAft>
              <a:buClr>
                <a:srgbClr val="434343"/>
              </a:buClr>
              <a:buSzPts val="1400"/>
              <a:buChar char="●"/>
              <a:defRPr/>
            </a:lvl7pPr>
            <a:lvl8pPr lvl="7" algn="ctr" rtl="0">
              <a:lnSpc>
                <a:spcPct val="100000"/>
              </a:lnSpc>
              <a:spcBef>
                <a:spcPts val="0"/>
              </a:spcBef>
              <a:spcAft>
                <a:spcPts val="0"/>
              </a:spcAft>
              <a:buClr>
                <a:srgbClr val="434343"/>
              </a:buClr>
              <a:buSzPts val="1400"/>
              <a:buChar char="○"/>
              <a:defRPr/>
            </a:lvl8pPr>
            <a:lvl9pPr lvl="8" algn="ctr" rtl="0">
              <a:lnSpc>
                <a:spcPct val="100000"/>
              </a:lnSpc>
              <a:spcBef>
                <a:spcPts val="0"/>
              </a:spcBef>
              <a:spcAft>
                <a:spcPts val="0"/>
              </a:spcAft>
              <a:buClr>
                <a:srgbClr val="434343"/>
              </a:buClr>
              <a:buSzPts val="1400"/>
              <a:buChar char="■"/>
              <a:defRPr/>
            </a:lvl9pPr>
          </a:lstStyle>
          <a:p>
            <a:endParaRPr/>
          </a:p>
        </p:txBody>
      </p:sp>
      <p:sp>
        <p:nvSpPr>
          <p:cNvPr id="476" name="Google Shape;476;p1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77" name="Google Shape;477;p17"/>
          <p:cNvGrpSpPr/>
          <p:nvPr/>
        </p:nvGrpSpPr>
        <p:grpSpPr>
          <a:xfrm rot="-5400000">
            <a:off x="41968" y="4405215"/>
            <a:ext cx="809058" cy="537207"/>
            <a:chOff x="101954" y="71709"/>
            <a:chExt cx="809058" cy="537207"/>
          </a:xfrm>
        </p:grpSpPr>
        <p:grpSp>
          <p:nvGrpSpPr>
            <p:cNvPr id="478" name="Google Shape;478;p17"/>
            <p:cNvGrpSpPr/>
            <p:nvPr/>
          </p:nvGrpSpPr>
          <p:grpSpPr>
            <a:xfrm rot="10800000" flipH="1">
              <a:off x="101954" y="71709"/>
              <a:ext cx="809058" cy="537207"/>
              <a:chOff x="-19696" y="4515369"/>
              <a:chExt cx="809058" cy="537207"/>
            </a:xfrm>
          </p:grpSpPr>
          <p:grpSp>
            <p:nvGrpSpPr>
              <p:cNvPr id="479" name="Google Shape;479;p17"/>
              <p:cNvGrpSpPr/>
              <p:nvPr/>
            </p:nvGrpSpPr>
            <p:grpSpPr>
              <a:xfrm flipH="1">
                <a:off x="-19696" y="4515369"/>
                <a:ext cx="512545" cy="537207"/>
                <a:chOff x="8407354" y="4229619"/>
                <a:chExt cx="512545" cy="537207"/>
              </a:xfrm>
            </p:grpSpPr>
            <p:sp>
              <p:nvSpPr>
                <p:cNvPr id="480" name="Google Shape;480;p17"/>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17"/>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flipH="1">
                <a:off x="593444" y="472399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17"/>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17"/>
          <p:cNvGrpSpPr/>
          <p:nvPr/>
        </p:nvGrpSpPr>
        <p:grpSpPr>
          <a:xfrm flipH="1">
            <a:off x="8428904" y="71709"/>
            <a:ext cx="613153" cy="757623"/>
            <a:chOff x="101954" y="71709"/>
            <a:chExt cx="613153" cy="757623"/>
          </a:xfrm>
        </p:grpSpPr>
        <p:grpSp>
          <p:nvGrpSpPr>
            <p:cNvPr id="486" name="Google Shape;486;p17"/>
            <p:cNvGrpSpPr/>
            <p:nvPr/>
          </p:nvGrpSpPr>
          <p:grpSpPr>
            <a:xfrm rot="10800000" flipH="1">
              <a:off x="101954" y="71709"/>
              <a:ext cx="613153" cy="757623"/>
              <a:chOff x="-19696" y="4294952"/>
              <a:chExt cx="613153" cy="757623"/>
            </a:xfrm>
          </p:grpSpPr>
          <p:grpSp>
            <p:nvGrpSpPr>
              <p:cNvPr id="487" name="Google Shape;487;p17"/>
              <p:cNvGrpSpPr/>
              <p:nvPr/>
            </p:nvGrpSpPr>
            <p:grpSpPr>
              <a:xfrm flipH="1">
                <a:off x="-19696" y="4515369"/>
                <a:ext cx="512545" cy="537207"/>
                <a:chOff x="8407354" y="4229619"/>
                <a:chExt cx="512545" cy="537207"/>
              </a:xfrm>
            </p:grpSpPr>
            <p:sp>
              <p:nvSpPr>
                <p:cNvPr id="488" name="Google Shape;488;p17"/>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 name="Google Shape;490;p17"/>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flipH="1">
                <a:off x="188919" y="4294952"/>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17"/>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17"/>
          <p:cNvGrpSpPr/>
          <p:nvPr/>
        </p:nvGrpSpPr>
        <p:grpSpPr>
          <a:xfrm rot="10800000">
            <a:off x="101954" y="67194"/>
            <a:ext cx="512545" cy="537207"/>
            <a:chOff x="8315104" y="4229619"/>
            <a:chExt cx="512545" cy="537207"/>
          </a:xfrm>
        </p:grpSpPr>
        <p:sp>
          <p:nvSpPr>
            <p:cNvPr id="494" name="Google Shape;494;p17"/>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7"/>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17"/>
          <p:cNvGrpSpPr/>
          <p:nvPr/>
        </p:nvGrpSpPr>
        <p:grpSpPr>
          <a:xfrm rot="-5400000" flipH="1">
            <a:off x="8436623" y="4553469"/>
            <a:ext cx="512545" cy="537207"/>
            <a:chOff x="8315104" y="4229619"/>
            <a:chExt cx="512545" cy="537207"/>
          </a:xfrm>
        </p:grpSpPr>
        <p:sp>
          <p:nvSpPr>
            <p:cNvPr id="497" name="Google Shape;497;p17"/>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7"/>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499"/>
        <p:cNvGrpSpPr/>
        <p:nvPr/>
      </p:nvGrpSpPr>
      <p:grpSpPr>
        <a:xfrm>
          <a:off x="0" y="0"/>
          <a:ext cx="0" cy="0"/>
          <a:chOff x="0" y="0"/>
          <a:chExt cx="0" cy="0"/>
        </a:xfrm>
      </p:grpSpPr>
      <p:sp>
        <p:nvSpPr>
          <p:cNvPr id="500" name="Google Shape;500;p18"/>
          <p:cNvSpPr txBox="1">
            <a:spLocks noGrp="1"/>
          </p:cNvSpPr>
          <p:nvPr>
            <p:ph type="subTitle" idx="1"/>
          </p:nvPr>
        </p:nvSpPr>
        <p:spPr>
          <a:xfrm>
            <a:off x="720000" y="2501863"/>
            <a:ext cx="2336400" cy="412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latin typeface="Alfa Slab One"/>
                <a:ea typeface="Alfa Slab One"/>
                <a:cs typeface="Alfa Slab One"/>
                <a:sym typeface="Alfa Slab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01" name="Google Shape;501;p18"/>
          <p:cNvSpPr txBox="1">
            <a:spLocks noGrp="1"/>
          </p:cNvSpPr>
          <p:nvPr>
            <p:ph type="subTitle" idx="2"/>
          </p:nvPr>
        </p:nvSpPr>
        <p:spPr>
          <a:xfrm>
            <a:off x="720000" y="3009864"/>
            <a:ext cx="2336400" cy="103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2" name="Google Shape;502;p18"/>
          <p:cNvSpPr txBox="1">
            <a:spLocks noGrp="1"/>
          </p:cNvSpPr>
          <p:nvPr>
            <p:ph type="subTitle" idx="3"/>
          </p:nvPr>
        </p:nvSpPr>
        <p:spPr>
          <a:xfrm>
            <a:off x="3403800" y="3009864"/>
            <a:ext cx="2336400" cy="103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3" name="Google Shape;503;p18"/>
          <p:cNvSpPr txBox="1">
            <a:spLocks noGrp="1"/>
          </p:cNvSpPr>
          <p:nvPr>
            <p:ph type="subTitle" idx="4"/>
          </p:nvPr>
        </p:nvSpPr>
        <p:spPr>
          <a:xfrm>
            <a:off x="6087600" y="3009864"/>
            <a:ext cx="2336400" cy="103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4" name="Google Shape;504;p1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5" name="Google Shape;505;p18"/>
          <p:cNvSpPr txBox="1">
            <a:spLocks noGrp="1"/>
          </p:cNvSpPr>
          <p:nvPr>
            <p:ph type="subTitle" idx="5"/>
          </p:nvPr>
        </p:nvSpPr>
        <p:spPr>
          <a:xfrm>
            <a:off x="3403800" y="2501863"/>
            <a:ext cx="2336400" cy="412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latin typeface="Alfa Slab One"/>
                <a:ea typeface="Alfa Slab One"/>
                <a:cs typeface="Alfa Slab One"/>
                <a:sym typeface="Alfa Slab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06" name="Google Shape;506;p18"/>
          <p:cNvSpPr txBox="1">
            <a:spLocks noGrp="1"/>
          </p:cNvSpPr>
          <p:nvPr>
            <p:ph type="subTitle" idx="6"/>
          </p:nvPr>
        </p:nvSpPr>
        <p:spPr>
          <a:xfrm>
            <a:off x="6087600" y="2501863"/>
            <a:ext cx="2336400" cy="412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latin typeface="Alfa Slab One"/>
                <a:ea typeface="Alfa Slab One"/>
                <a:cs typeface="Alfa Slab One"/>
                <a:sym typeface="Alfa Slab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507" name="Google Shape;507;p18"/>
          <p:cNvGrpSpPr/>
          <p:nvPr/>
        </p:nvGrpSpPr>
        <p:grpSpPr>
          <a:xfrm>
            <a:off x="7886880" y="-92171"/>
            <a:ext cx="1429275" cy="1498368"/>
            <a:chOff x="7886880" y="-92171"/>
            <a:chExt cx="1429275" cy="1498368"/>
          </a:xfrm>
        </p:grpSpPr>
        <p:grpSp>
          <p:nvGrpSpPr>
            <p:cNvPr id="508" name="Google Shape;508;p18"/>
            <p:cNvGrpSpPr/>
            <p:nvPr/>
          </p:nvGrpSpPr>
          <p:grpSpPr>
            <a:xfrm rot="-7200021">
              <a:off x="8147345" y="206000"/>
              <a:ext cx="951774" cy="1050740"/>
              <a:chOff x="8588566" y="4647042"/>
              <a:chExt cx="555429" cy="613135"/>
            </a:xfrm>
          </p:grpSpPr>
          <p:sp>
            <p:nvSpPr>
              <p:cNvPr id="509" name="Google Shape;509;p18"/>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8"/>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8"/>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8"/>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8"/>
            <p:cNvSpPr/>
            <p:nvPr/>
          </p:nvSpPr>
          <p:spPr>
            <a:xfrm>
              <a:off x="8248492" y="28309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8506040" y="-92171"/>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8633210" y="1278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7886880" y="19484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rot="-1832782">
              <a:off x="8886457" y="962034"/>
              <a:ext cx="182958" cy="343510"/>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8"/>
            <p:cNvSpPr/>
            <p:nvPr/>
          </p:nvSpPr>
          <p:spPr>
            <a:xfrm rot="2990520">
              <a:off x="8142252" y="847934"/>
              <a:ext cx="182959" cy="34351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 name="Google Shape;521;p18"/>
          <p:cNvGrpSpPr/>
          <p:nvPr/>
        </p:nvGrpSpPr>
        <p:grpSpPr>
          <a:xfrm rot="-5400000">
            <a:off x="41968" y="4405215"/>
            <a:ext cx="809058" cy="537207"/>
            <a:chOff x="101954" y="71709"/>
            <a:chExt cx="809058" cy="537207"/>
          </a:xfrm>
        </p:grpSpPr>
        <p:grpSp>
          <p:nvGrpSpPr>
            <p:cNvPr id="522" name="Google Shape;522;p18"/>
            <p:cNvGrpSpPr/>
            <p:nvPr/>
          </p:nvGrpSpPr>
          <p:grpSpPr>
            <a:xfrm rot="10800000" flipH="1">
              <a:off x="101954" y="71709"/>
              <a:ext cx="809058" cy="537207"/>
              <a:chOff x="-19696" y="4515369"/>
              <a:chExt cx="809058" cy="537207"/>
            </a:xfrm>
          </p:grpSpPr>
          <p:grpSp>
            <p:nvGrpSpPr>
              <p:cNvPr id="523" name="Google Shape;523;p18"/>
              <p:cNvGrpSpPr/>
              <p:nvPr/>
            </p:nvGrpSpPr>
            <p:grpSpPr>
              <a:xfrm flipH="1">
                <a:off x="-19696" y="4515369"/>
                <a:ext cx="512545" cy="537207"/>
                <a:chOff x="8407354" y="4229619"/>
                <a:chExt cx="512545" cy="537207"/>
              </a:xfrm>
            </p:grpSpPr>
            <p:sp>
              <p:nvSpPr>
                <p:cNvPr id="524" name="Google Shape;524;p18"/>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18"/>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flipH="1">
                <a:off x="593444" y="472399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 name="Google Shape;528;p18"/>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529"/>
        <p:cNvGrpSpPr/>
        <p:nvPr/>
      </p:nvGrpSpPr>
      <p:grpSpPr>
        <a:xfrm>
          <a:off x="0" y="0"/>
          <a:ext cx="0" cy="0"/>
          <a:chOff x="0" y="0"/>
          <a:chExt cx="0" cy="0"/>
        </a:xfrm>
      </p:grpSpPr>
      <p:sp>
        <p:nvSpPr>
          <p:cNvPr id="530" name="Google Shape;530;p19"/>
          <p:cNvSpPr txBox="1">
            <a:spLocks noGrp="1"/>
          </p:cNvSpPr>
          <p:nvPr>
            <p:ph type="subTitle" idx="1"/>
          </p:nvPr>
        </p:nvSpPr>
        <p:spPr>
          <a:xfrm>
            <a:off x="720000" y="1430600"/>
            <a:ext cx="2408100" cy="484800"/>
          </a:xfrm>
          <a:prstGeom prst="rect">
            <a:avLst/>
          </a:prstGeom>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Bebas Neue"/>
              <a:buNone/>
              <a:defRPr sz="2000">
                <a:latin typeface="Alfa Slab One"/>
                <a:ea typeface="Alfa Slab One"/>
                <a:cs typeface="Alfa Slab One"/>
                <a:sym typeface="Alfa Slab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31" name="Google Shape;531;p19"/>
          <p:cNvSpPr txBox="1">
            <a:spLocks noGrp="1"/>
          </p:cNvSpPr>
          <p:nvPr>
            <p:ph type="subTitle" idx="2"/>
          </p:nvPr>
        </p:nvSpPr>
        <p:spPr>
          <a:xfrm>
            <a:off x="720000" y="1953488"/>
            <a:ext cx="2408100" cy="790800"/>
          </a:xfrm>
          <a:prstGeom prst="rect">
            <a:avLst/>
          </a:prstGeom>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2" name="Google Shape;532;p19"/>
          <p:cNvSpPr txBox="1">
            <a:spLocks noGrp="1"/>
          </p:cNvSpPr>
          <p:nvPr>
            <p:ph type="subTitle" idx="3"/>
          </p:nvPr>
        </p:nvSpPr>
        <p:spPr>
          <a:xfrm>
            <a:off x="6015900" y="1953488"/>
            <a:ext cx="2408100" cy="790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3" name="Google Shape;533;p19"/>
          <p:cNvSpPr txBox="1">
            <a:spLocks noGrp="1"/>
          </p:cNvSpPr>
          <p:nvPr>
            <p:ph type="subTitle" idx="4"/>
          </p:nvPr>
        </p:nvSpPr>
        <p:spPr>
          <a:xfrm>
            <a:off x="720000" y="3583100"/>
            <a:ext cx="2408100" cy="790800"/>
          </a:xfrm>
          <a:prstGeom prst="rect">
            <a:avLst/>
          </a:prstGeom>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4" name="Google Shape;534;p19"/>
          <p:cNvSpPr txBox="1">
            <a:spLocks noGrp="1"/>
          </p:cNvSpPr>
          <p:nvPr>
            <p:ph type="subTitle" idx="5"/>
          </p:nvPr>
        </p:nvSpPr>
        <p:spPr>
          <a:xfrm>
            <a:off x="6015900" y="3583100"/>
            <a:ext cx="2408100" cy="790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5" name="Google Shape;535;p1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6" name="Google Shape;536;p19"/>
          <p:cNvSpPr txBox="1">
            <a:spLocks noGrp="1"/>
          </p:cNvSpPr>
          <p:nvPr>
            <p:ph type="subTitle" idx="6"/>
          </p:nvPr>
        </p:nvSpPr>
        <p:spPr>
          <a:xfrm>
            <a:off x="720000" y="3060200"/>
            <a:ext cx="2408100" cy="484800"/>
          </a:xfrm>
          <a:prstGeom prst="rect">
            <a:avLst/>
          </a:prstGeom>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Bebas Neue"/>
              <a:buNone/>
              <a:defRPr sz="2000">
                <a:latin typeface="Alfa Slab One"/>
                <a:ea typeface="Alfa Slab One"/>
                <a:cs typeface="Alfa Slab One"/>
                <a:sym typeface="Alfa Slab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37" name="Google Shape;537;p19"/>
          <p:cNvSpPr txBox="1">
            <a:spLocks noGrp="1"/>
          </p:cNvSpPr>
          <p:nvPr>
            <p:ph type="subTitle" idx="7"/>
          </p:nvPr>
        </p:nvSpPr>
        <p:spPr>
          <a:xfrm>
            <a:off x="6015900" y="1430588"/>
            <a:ext cx="24081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latin typeface="Alfa Slab One"/>
                <a:ea typeface="Alfa Slab One"/>
                <a:cs typeface="Alfa Slab One"/>
                <a:sym typeface="Alfa Slab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38" name="Google Shape;538;p19"/>
          <p:cNvSpPr txBox="1">
            <a:spLocks noGrp="1"/>
          </p:cNvSpPr>
          <p:nvPr>
            <p:ph type="subTitle" idx="8"/>
          </p:nvPr>
        </p:nvSpPr>
        <p:spPr>
          <a:xfrm>
            <a:off x="6015900" y="3060200"/>
            <a:ext cx="24081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latin typeface="Alfa Slab One"/>
                <a:ea typeface="Alfa Slab One"/>
                <a:cs typeface="Alfa Slab One"/>
                <a:sym typeface="Alfa Slab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539" name="Google Shape;539;p19"/>
          <p:cNvGrpSpPr/>
          <p:nvPr/>
        </p:nvGrpSpPr>
        <p:grpSpPr>
          <a:xfrm flipH="1">
            <a:off x="8424697" y="67194"/>
            <a:ext cx="613145" cy="537207"/>
            <a:chOff x="72554" y="67194"/>
            <a:chExt cx="613145" cy="537207"/>
          </a:xfrm>
        </p:grpSpPr>
        <p:grpSp>
          <p:nvGrpSpPr>
            <p:cNvPr id="540" name="Google Shape;540;p19"/>
            <p:cNvGrpSpPr/>
            <p:nvPr/>
          </p:nvGrpSpPr>
          <p:grpSpPr>
            <a:xfrm rot="10800000">
              <a:off x="72554" y="67194"/>
              <a:ext cx="512545" cy="537207"/>
              <a:chOff x="8315104" y="4229619"/>
              <a:chExt cx="512545" cy="537207"/>
            </a:xfrm>
          </p:grpSpPr>
          <p:sp>
            <p:nvSpPr>
              <p:cNvPr id="541" name="Google Shape;541;p19"/>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9"/>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19"/>
            <p:cNvSpPr/>
            <p:nvPr/>
          </p:nvSpPr>
          <p:spPr>
            <a:xfrm rot="-1546663">
              <a:off x="349546" y="297086"/>
              <a:ext cx="141408" cy="26550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9"/>
            <p:cNvSpPr/>
            <p:nvPr/>
          </p:nvSpPr>
          <p:spPr>
            <a:xfrm rot="-4007385">
              <a:off x="524885" y="294039"/>
              <a:ext cx="105028" cy="19064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19"/>
          <p:cNvGrpSpPr/>
          <p:nvPr/>
        </p:nvGrpSpPr>
        <p:grpSpPr>
          <a:xfrm>
            <a:off x="-359602" y="-253156"/>
            <a:ext cx="1468477" cy="1340155"/>
            <a:chOff x="-169102" y="-71166"/>
            <a:chExt cx="1468477" cy="1340155"/>
          </a:xfrm>
        </p:grpSpPr>
        <p:sp>
          <p:nvSpPr>
            <p:cNvPr id="546" name="Google Shape;546;p19"/>
            <p:cNvSpPr/>
            <p:nvPr/>
          </p:nvSpPr>
          <p:spPr>
            <a:xfrm flipH="1">
              <a:off x="499672" y="11411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flipH="1">
              <a:off x="1103456" y="283127"/>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19"/>
            <p:cNvGrpSpPr/>
            <p:nvPr/>
          </p:nvGrpSpPr>
          <p:grpSpPr>
            <a:xfrm rot="10719946" flipH="1">
              <a:off x="-49200" y="-51050"/>
              <a:ext cx="951764" cy="1050767"/>
              <a:chOff x="8588566" y="4647042"/>
              <a:chExt cx="555429" cy="613135"/>
            </a:xfrm>
          </p:grpSpPr>
          <p:sp>
            <p:nvSpPr>
              <p:cNvPr id="549" name="Google Shape;549;p19"/>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19"/>
            <p:cNvSpPr/>
            <p:nvPr/>
          </p:nvSpPr>
          <p:spPr>
            <a:xfrm rot="3519947" flipH="1">
              <a:off x="693072" y="386818"/>
              <a:ext cx="318651" cy="161938"/>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9"/>
            <p:cNvSpPr/>
            <p:nvPr/>
          </p:nvSpPr>
          <p:spPr>
            <a:xfrm rot="3519947" flipH="1">
              <a:off x="792748" y="-77162"/>
              <a:ext cx="254994" cy="478767"/>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9"/>
            <p:cNvSpPr/>
            <p:nvPr/>
          </p:nvSpPr>
          <p:spPr>
            <a:xfrm rot="1175257" flipH="1">
              <a:off x="-116818" y="164049"/>
              <a:ext cx="182963" cy="34351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9"/>
            <p:cNvSpPr/>
            <p:nvPr/>
          </p:nvSpPr>
          <p:spPr>
            <a:xfrm rot="529403" flipH="1">
              <a:off x="291444" y="785667"/>
              <a:ext cx="182957" cy="343504"/>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1">
  <p:cSld name="BLANK_1_1_1_1_2">
    <p:spTree>
      <p:nvGrpSpPr>
        <p:cNvPr id="1" name="Shape 559"/>
        <p:cNvGrpSpPr/>
        <p:nvPr/>
      </p:nvGrpSpPr>
      <p:grpSpPr>
        <a:xfrm>
          <a:off x="0" y="0"/>
          <a:ext cx="0" cy="0"/>
          <a:chOff x="0" y="0"/>
          <a:chExt cx="0" cy="0"/>
        </a:xfrm>
      </p:grpSpPr>
      <p:sp>
        <p:nvSpPr>
          <p:cNvPr id="560" name="Google Shape;560;p20"/>
          <p:cNvSpPr txBox="1">
            <a:spLocks noGrp="1"/>
          </p:cNvSpPr>
          <p:nvPr>
            <p:ph type="subTitle" idx="1"/>
          </p:nvPr>
        </p:nvSpPr>
        <p:spPr>
          <a:xfrm>
            <a:off x="1231106" y="1402375"/>
            <a:ext cx="2332800" cy="614400"/>
          </a:xfrm>
          <a:prstGeom prst="rect">
            <a:avLst/>
          </a:prstGeom>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Bebas Neue"/>
              <a:buNone/>
              <a:defRPr sz="2000">
                <a:latin typeface="Alfa Slab One"/>
                <a:ea typeface="Alfa Slab One"/>
                <a:cs typeface="Alfa Slab One"/>
                <a:sym typeface="Alfa Slab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61" name="Google Shape;561;p20"/>
          <p:cNvSpPr txBox="1">
            <a:spLocks noGrp="1"/>
          </p:cNvSpPr>
          <p:nvPr>
            <p:ph type="subTitle" idx="2"/>
          </p:nvPr>
        </p:nvSpPr>
        <p:spPr>
          <a:xfrm>
            <a:off x="1231106" y="2065079"/>
            <a:ext cx="2332800" cy="572700"/>
          </a:xfrm>
          <a:prstGeom prst="rect">
            <a:avLst/>
          </a:prstGeom>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2" name="Google Shape;562;p20"/>
          <p:cNvSpPr txBox="1">
            <a:spLocks noGrp="1"/>
          </p:cNvSpPr>
          <p:nvPr>
            <p:ph type="subTitle" idx="3"/>
          </p:nvPr>
        </p:nvSpPr>
        <p:spPr>
          <a:xfrm>
            <a:off x="5580094" y="2598400"/>
            <a:ext cx="2332800" cy="572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3" name="Google Shape;563;p20"/>
          <p:cNvSpPr txBox="1">
            <a:spLocks noGrp="1"/>
          </p:cNvSpPr>
          <p:nvPr>
            <p:ph type="subTitle" idx="4"/>
          </p:nvPr>
        </p:nvSpPr>
        <p:spPr>
          <a:xfrm>
            <a:off x="1231119" y="3510725"/>
            <a:ext cx="2332800" cy="572700"/>
          </a:xfrm>
          <a:prstGeom prst="rect">
            <a:avLst/>
          </a:prstGeom>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4" name="Google Shape;564;p20"/>
          <p:cNvSpPr txBox="1">
            <a:spLocks noGrp="1"/>
          </p:cNvSpPr>
          <p:nvPr>
            <p:ph type="subTitle" idx="5"/>
          </p:nvPr>
        </p:nvSpPr>
        <p:spPr>
          <a:xfrm>
            <a:off x="5580094" y="4035789"/>
            <a:ext cx="2332800" cy="5727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5" name="Google Shape;565;p2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6" name="Google Shape;566;p20"/>
          <p:cNvSpPr txBox="1">
            <a:spLocks noGrp="1"/>
          </p:cNvSpPr>
          <p:nvPr>
            <p:ph type="subTitle" idx="6"/>
          </p:nvPr>
        </p:nvSpPr>
        <p:spPr>
          <a:xfrm>
            <a:off x="1231119" y="2848000"/>
            <a:ext cx="2332800" cy="614400"/>
          </a:xfrm>
          <a:prstGeom prst="rect">
            <a:avLst/>
          </a:prstGeom>
          <a:ln>
            <a:noFill/>
          </a:ln>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Bebas Neue"/>
              <a:buNone/>
              <a:defRPr sz="2000">
                <a:latin typeface="Alfa Slab One"/>
                <a:ea typeface="Alfa Slab One"/>
                <a:cs typeface="Alfa Slab One"/>
                <a:sym typeface="Alfa Slab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67" name="Google Shape;567;p20"/>
          <p:cNvSpPr txBox="1">
            <a:spLocks noGrp="1"/>
          </p:cNvSpPr>
          <p:nvPr>
            <p:ph type="subTitle" idx="7"/>
          </p:nvPr>
        </p:nvSpPr>
        <p:spPr>
          <a:xfrm>
            <a:off x="5580094" y="1935675"/>
            <a:ext cx="2332800" cy="614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latin typeface="Alfa Slab One"/>
                <a:ea typeface="Alfa Slab One"/>
                <a:cs typeface="Alfa Slab One"/>
                <a:sym typeface="Alfa Slab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68" name="Google Shape;568;p20"/>
          <p:cNvSpPr txBox="1">
            <a:spLocks noGrp="1"/>
          </p:cNvSpPr>
          <p:nvPr>
            <p:ph type="subTitle" idx="8"/>
          </p:nvPr>
        </p:nvSpPr>
        <p:spPr>
          <a:xfrm>
            <a:off x="5580094" y="3373063"/>
            <a:ext cx="2332800" cy="614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a:latin typeface="Alfa Slab One"/>
                <a:ea typeface="Alfa Slab One"/>
                <a:cs typeface="Alfa Slab One"/>
                <a:sym typeface="Alfa Slab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569" name="Google Shape;569;p20"/>
          <p:cNvGrpSpPr/>
          <p:nvPr/>
        </p:nvGrpSpPr>
        <p:grpSpPr>
          <a:xfrm>
            <a:off x="106848" y="67194"/>
            <a:ext cx="613145" cy="537207"/>
            <a:chOff x="72554" y="67194"/>
            <a:chExt cx="613145" cy="537207"/>
          </a:xfrm>
        </p:grpSpPr>
        <p:grpSp>
          <p:nvGrpSpPr>
            <p:cNvPr id="570" name="Google Shape;570;p20"/>
            <p:cNvGrpSpPr/>
            <p:nvPr/>
          </p:nvGrpSpPr>
          <p:grpSpPr>
            <a:xfrm rot="10800000">
              <a:off x="72554" y="67194"/>
              <a:ext cx="512545" cy="537207"/>
              <a:chOff x="8315104" y="4229619"/>
              <a:chExt cx="512545" cy="537207"/>
            </a:xfrm>
          </p:grpSpPr>
          <p:sp>
            <p:nvSpPr>
              <p:cNvPr id="571" name="Google Shape;571;p20"/>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0"/>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3" name="Google Shape;573;p20"/>
            <p:cNvSpPr/>
            <p:nvPr/>
          </p:nvSpPr>
          <p:spPr>
            <a:xfrm rot="-1546663">
              <a:off x="349546" y="297086"/>
              <a:ext cx="141408" cy="26550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0"/>
            <p:cNvSpPr/>
            <p:nvPr/>
          </p:nvSpPr>
          <p:spPr>
            <a:xfrm rot="-4007385">
              <a:off x="524885" y="294039"/>
              <a:ext cx="105028" cy="19064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20"/>
          <p:cNvGrpSpPr/>
          <p:nvPr/>
        </p:nvGrpSpPr>
        <p:grpSpPr>
          <a:xfrm>
            <a:off x="7886880" y="-92171"/>
            <a:ext cx="1429275" cy="1498368"/>
            <a:chOff x="7886880" y="-92171"/>
            <a:chExt cx="1429275" cy="1498368"/>
          </a:xfrm>
        </p:grpSpPr>
        <p:grpSp>
          <p:nvGrpSpPr>
            <p:cNvPr id="576" name="Google Shape;576;p20"/>
            <p:cNvGrpSpPr/>
            <p:nvPr/>
          </p:nvGrpSpPr>
          <p:grpSpPr>
            <a:xfrm rot="-7200021">
              <a:off x="8147345" y="206000"/>
              <a:ext cx="951774" cy="1050740"/>
              <a:chOff x="8588566" y="4647042"/>
              <a:chExt cx="555429" cy="613135"/>
            </a:xfrm>
          </p:grpSpPr>
          <p:sp>
            <p:nvSpPr>
              <p:cNvPr id="577" name="Google Shape;577;p20"/>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20"/>
            <p:cNvSpPr/>
            <p:nvPr/>
          </p:nvSpPr>
          <p:spPr>
            <a:xfrm>
              <a:off x="8248492" y="28309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0"/>
            <p:cNvSpPr/>
            <p:nvPr/>
          </p:nvSpPr>
          <p:spPr>
            <a:xfrm>
              <a:off x="8506040" y="-92171"/>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a:off x="8633210" y="1278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p:nvPr/>
          </p:nvSpPr>
          <p:spPr>
            <a:xfrm>
              <a:off x="7886880" y="19484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0"/>
            <p:cNvSpPr/>
            <p:nvPr/>
          </p:nvSpPr>
          <p:spPr>
            <a:xfrm rot="-1832782">
              <a:off x="8886457" y="962034"/>
              <a:ext cx="182958" cy="343510"/>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0"/>
            <p:cNvSpPr/>
            <p:nvPr/>
          </p:nvSpPr>
          <p:spPr>
            <a:xfrm rot="2990520">
              <a:off x="8142252" y="847934"/>
              <a:ext cx="182959" cy="34351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20"/>
          <p:cNvGrpSpPr/>
          <p:nvPr/>
        </p:nvGrpSpPr>
        <p:grpSpPr>
          <a:xfrm rot="-5400000">
            <a:off x="41968" y="4405215"/>
            <a:ext cx="809058" cy="537207"/>
            <a:chOff x="101954" y="71709"/>
            <a:chExt cx="809058" cy="537207"/>
          </a:xfrm>
        </p:grpSpPr>
        <p:grpSp>
          <p:nvGrpSpPr>
            <p:cNvPr id="590" name="Google Shape;590;p20"/>
            <p:cNvGrpSpPr/>
            <p:nvPr/>
          </p:nvGrpSpPr>
          <p:grpSpPr>
            <a:xfrm rot="10800000" flipH="1">
              <a:off x="101954" y="71709"/>
              <a:ext cx="809058" cy="537207"/>
              <a:chOff x="-19696" y="4515369"/>
              <a:chExt cx="809058" cy="537207"/>
            </a:xfrm>
          </p:grpSpPr>
          <p:grpSp>
            <p:nvGrpSpPr>
              <p:cNvPr id="591" name="Google Shape;591;p20"/>
              <p:cNvGrpSpPr/>
              <p:nvPr/>
            </p:nvGrpSpPr>
            <p:grpSpPr>
              <a:xfrm flipH="1">
                <a:off x="-19696" y="4515369"/>
                <a:ext cx="512545" cy="537207"/>
                <a:chOff x="8407354" y="4229619"/>
                <a:chExt cx="512545" cy="537207"/>
              </a:xfrm>
            </p:grpSpPr>
            <p:sp>
              <p:nvSpPr>
                <p:cNvPr id="592" name="Google Shape;592;p20"/>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0"/>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 name="Google Shape;594;p20"/>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0"/>
              <p:cNvSpPr/>
              <p:nvPr/>
            </p:nvSpPr>
            <p:spPr>
              <a:xfrm flipH="1">
                <a:off x="593444" y="472399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20"/>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720000" y="2979725"/>
            <a:ext cx="7704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3834958" y="1374484"/>
            <a:ext cx="1474200" cy="88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 name="Google Shape;23;p3"/>
          <p:cNvSpPr txBox="1">
            <a:spLocks noGrp="1"/>
          </p:cNvSpPr>
          <p:nvPr>
            <p:ph type="subTitle" idx="1"/>
          </p:nvPr>
        </p:nvSpPr>
        <p:spPr>
          <a:xfrm>
            <a:off x="1847900" y="3924300"/>
            <a:ext cx="5448300" cy="4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4" name="Google Shape;24;p3"/>
          <p:cNvGrpSpPr/>
          <p:nvPr/>
        </p:nvGrpSpPr>
        <p:grpSpPr>
          <a:xfrm>
            <a:off x="7838057" y="3873966"/>
            <a:ext cx="1305938" cy="1428208"/>
            <a:chOff x="7838057" y="3873966"/>
            <a:chExt cx="1305938" cy="1428208"/>
          </a:xfrm>
        </p:grpSpPr>
        <p:grpSp>
          <p:nvGrpSpPr>
            <p:cNvPr id="25" name="Google Shape;25;p3"/>
            <p:cNvGrpSpPr/>
            <p:nvPr/>
          </p:nvGrpSpPr>
          <p:grpSpPr>
            <a:xfrm rot="-5319946">
              <a:off x="8122612" y="4153087"/>
              <a:ext cx="951764" cy="1050767"/>
              <a:chOff x="8588566" y="4647042"/>
              <a:chExt cx="555429" cy="613135"/>
            </a:xfrm>
          </p:grpSpPr>
          <p:sp>
            <p:nvSpPr>
              <p:cNvPr id="26" name="Google Shape;26;p3"/>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3"/>
            <p:cNvSpPr/>
            <p:nvPr/>
          </p:nvSpPr>
          <p:spPr>
            <a:xfrm rot="1880053">
              <a:off x="8445715" y="4171787"/>
              <a:ext cx="318651" cy="161938"/>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1880053">
              <a:off x="8783110" y="3945525"/>
              <a:ext cx="254994" cy="478767"/>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227487">
              <a:off x="7842054" y="4955951"/>
              <a:ext cx="127817" cy="125300"/>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8182853" y="3873966"/>
              <a:ext cx="195921" cy="195921"/>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3232058">
              <a:off x="8676497" y="4955263"/>
              <a:ext cx="182961" cy="343506"/>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4870597">
              <a:off x="8023931" y="4550479"/>
              <a:ext cx="182957" cy="343504"/>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3"/>
          <p:cNvGrpSpPr/>
          <p:nvPr/>
        </p:nvGrpSpPr>
        <p:grpSpPr>
          <a:xfrm>
            <a:off x="-169102" y="-71166"/>
            <a:ext cx="1468477" cy="1340155"/>
            <a:chOff x="-169102" y="-71166"/>
            <a:chExt cx="1468477" cy="1340155"/>
          </a:xfrm>
        </p:grpSpPr>
        <p:sp>
          <p:nvSpPr>
            <p:cNvPr id="39" name="Google Shape;39;p3"/>
            <p:cNvSpPr/>
            <p:nvPr/>
          </p:nvSpPr>
          <p:spPr>
            <a:xfrm flipH="1">
              <a:off x="499672" y="11411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flipH="1">
              <a:off x="1103456" y="283127"/>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3"/>
            <p:cNvGrpSpPr/>
            <p:nvPr/>
          </p:nvGrpSpPr>
          <p:grpSpPr>
            <a:xfrm rot="10719946" flipH="1">
              <a:off x="-49200" y="-51050"/>
              <a:ext cx="951764" cy="1050767"/>
              <a:chOff x="8588566" y="4647042"/>
              <a:chExt cx="555429" cy="613135"/>
            </a:xfrm>
          </p:grpSpPr>
          <p:sp>
            <p:nvSpPr>
              <p:cNvPr id="42" name="Google Shape;42;p3"/>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3"/>
            <p:cNvSpPr/>
            <p:nvPr/>
          </p:nvSpPr>
          <p:spPr>
            <a:xfrm rot="3519947" flipH="1">
              <a:off x="693072" y="386818"/>
              <a:ext cx="318651" cy="161938"/>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3519947" flipH="1">
              <a:off x="792748" y="-77162"/>
              <a:ext cx="254994" cy="478767"/>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1175257" flipH="1">
              <a:off x="-116818" y="164049"/>
              <a:ext cx="182963" cy="34351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529403" flipH="1">
              <a:off x="291444" y="785667"/>
              <a:ext cx="182957" cy="343504"/>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3"/>
          <p:cNvGrpSpPr/>
          <p:nvPr/>
        </p:nvGrpSpPr>
        <p:grpSpPr>
          <a:xfrm rot="-5400000">
            <a:off x="41968" y="4405215"/>
            <a:ext cx="809058" cy="537207"/>
            <a:chOff x="101954" y="71709"/>
            <a:chExt cx="809058" cy="537207"/>
          </a:xfrm>
        </p:grpSpPr>
        <p:grpSp>
          <p:nvGrpSpPr>
            <p:cNvPr id="53" name="Google Shape;53;p3"/>
            <p:cNvGrpSpPr/>
            <p:nvPr/>
          </p:nvGrpSpPr>
          <p:grpSpPr>
            <a:xfrm rot="10800000" flipH="1">
              <a:off x="101954" y="71709"/>
              <a:ext cx="809058" cy="537207"/>
              <a:chOff x="-19696" y="4515369"/>
              <a:chExt cx="809058" cy="537207"/>
            </a:xfrm>
          </p:grpSpPr>
          <p:grpSp>
            <p:nvGrpSpPr>
              <p:cNvPr id="54" name="Google Shape;54;p3"/>
              <p:cNvGrpSpPr/>
              <p:nvPr/>
            </p:nvGrpSpPr>
            <p:grpSpPr>
              <a:xfrm flipH="1">
                <a:off x="-19696" y="4515369"/>
                <a:ext cx="512545" cy="537207"/>
                <a:chOff x="8407354" y="4229619"/>
                <a:chExt cx="512545" cy="537207"/>
              </a:xfrm>
            </p:grpSpPr>
            <p:sp>
              <p:nvSpPr>
                <p:cNvPr id="55" name="Google Shape;55;p3"/>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3"/>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flipH="1">
                <a:off x="593444" y="472399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3"/>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3"/>
          <p:cNvGrpSpPr/>
          <p:nvPr/>
        </p:nvGrpSpPr>
        <p:grpSpPr>
          <a:xfrm flipH="1">
            <a:off x="8428904" y="71709"/>
            <a:ext cx="613153" cy="757623"/>
            <a:chOff x="101954" y="71709"/>
            <a:chExt cx="613153" cy="757623"/>
          </a:xfrm>
        </p:grpSpPr>
        <p:grpSp>
          <p:nvGrpSpPr>
            <p:cNvPr id="61" name="Google Shape;61;p3"/>
            <p:cNvGrpSpPr/>
            <p:nvPr/>
          </p:nvGrpSpPr>
          <p:grpSpPr>
            <a:xfrm rot="10800000" flipH="1">
              <a:off x="101954" y="71709"/>
              <a:ext cx="613153" cy="757623"/>
              <a:chOff x="-19696" y="4294952"/>
              <a:chExt cx="613153" cy="757623"/>
            </a:xfrm>
          </p:grpSpPr>
          <p:grpSp>
            <p:nvGrpSpPr>
              <p:cNvPr id="62" name="Google Shape;62;p3"/>
              <p:cNvGrpSpPr/>
              <p:nvPr/>
            </p:nvGrpSpPr>
            <p:grpSpPr>
              <a:xfrm flipH="1">
                <a:off x="-19696" y="4515369"/>
                <a:ext cx="512545" cy="537207"/>
                <a:chOff x="8407354" y="4229619"/>
                <a:chExt cx="512545" cy="537207"/>
              </a:xfrm>
            </p:grpSpPr>
            <p:sp>
              <p:nvSpPr>
                <p:cNvPr id="63" name="Google Shape;63;p3"/>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3"/>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flipH="1">
                <a:off x="188919" y="4294952"/>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3"/>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597"/>
        <p:cNvGrpSpPr/>
        <p:nvPr/>
      </p:nvGrpSpPr>
      <p:grpSpPr>
        <a:xfrm>
          <a:off x="0" y="0"/>
          <a:ext cx="0" cy="0"/>
          <a:chOff x="0" y="0"/>
          <a:chExt cx="0" cy="0"/>
        </a:xfrm>
      </p:grpSpPr>
      <p:sp>
        <p:nvSpPr>
          <p:cNvPr id="598" name="Google Shape;598;p2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99" name="Google Shape;599;p21"/>
          <p:cNvSpPr txBox="1">
            <a:spLocks noGrp="1"/>
          </p:cNvSpPr>
          <p:nvPr>
            <p:ph type="subTitle" idx="1"/>
          </p:nvPr>
        </p:nvSpPr>
        <p:spPr>
          <a:xfrm>
            <a:off x="720000" y="2275561"/>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0" name="Google Shape;600;p21"/>
          <p:cNvSpPr txBox="1">
            <a:spLocks noGrp="1"/>
          </p:cNvSpPr>
          <p:nvPr>
            <p:ph type="subTitle" idx="2"/>
          </p:nvPr>
        </p:nvSpPr>
        <p:spPr>
          <a:xfrm>
            <a:off x="3403800" y="2275561"/>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1" name="Google Shape;601;p21"/>
          <p:cNvSpPr txBox="1">
            <a:spLocks noGrp="1"/>
          </p:cNvSpPr>
          <p:nvPr>
            <p:ph type="subTitle" idx="3"/>
          </p:nvPr>
        </p:nvSpPr>
        <p:spPr>
          <a:xfrm>
            <a:off x="6087600" y="2275561"/>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2" name="Google Shape;602;p21"/>
          <p:cNvSpPr txBox="1">
            <a:spLocks noGrp="1"/>
          </p:cNvSpPr>
          <p:nvPr>
            <p:ph type="subTitle" idx="4"/>
          </p:nvPr>
        </p:nvSpPr>
        <p:spPr>
          <a:xfrm>
            <a:off x="720000" y="4123703"/>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3" name="Google Shape;603;p21"/>
          <p:cNvSpPr txBox="1">
            <a:spLocks noGrp="1"/>
          </p:cNvSpPr>
          <p:nvPr>
            <p:ph type="subTitle" idx="5"/>
          </p:nvPr>
        </p:nvSpPr>
        <p:spPr>
          <a:xfrm>
            <a:off x="3403800" y="4123703"/>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4" name="Google Shape;604;p21"/>
          <p:cNvSpPr txBox="1">
            <a:spLocks noGrp="1"/>
          </p:cNvSpPr>
          <p:nvPr>
            <p:ph type="subTitle" idx="6"/>
          </p:nvPr>
        </p:nvSpPr>
        <p:spPr>
          <a:xfrm>
            <a:off x="6087600" y="4123703"/>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5" name="Google Shape;605;p21"/>
          <p:cNvSpPr txBox="1">
            <a:spLocks noGrp="1"/>
          </p:cNvSpPr>
          <p:nvPr>
            <p:ph type="subTitle" idx="7"/>
          </p:nvPr>
        </p:nvSpPr>
        <p:spPr>
          <a:xfrm>
            <a:off x="715100" y="1755100"/>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latin typeface="Alfa Slab One"/>
                <a:ea typeface="Alfa Slab One"/>
                <a:cs typeface="Alfa Slab One"/>
                <a:sym typeface="Alfa Slab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06" name="Google Shape;606;p21"/>
          <p:cNvSpPr txBox="1">
            <a:spLocks noGrp="1"/>
          </p:cNvSpPr>
          <p:nvPr>
            <p:ph type="subTitle" idx="8"/>
          </p:nvPr>
        </p:nvSpPr>
        <p:spPr>
          <a:xfrm>
            <a:off x="3403800" y="1755100"/>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latin typeface="Alfa Slab One"/>
                <a:ea typeface="Alfa Slab One"/>
                <a:cs typeface="Alfa Slab One"/>
                <a:sym typeface="Alfa Slab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07" name="Google Shape;607;p21"/>
          <p:cNvSpPr txBox="1">
            <a:spLocks noGrp="1"/>
          </p:cNvSpPr>
          <p:nvPr>
            <p:ph type="subTitle" idx="9"/>
          </p:nvPr>
        </p:nvSpPr>
        <p:spPr>
          <a:xfrm>
            <a:off x="6092500" y="1755100"/>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latin typeface="Alfa Slab One"/>
                <a:ea typeface="Alfa Slab One"/>
                <a:cs typeface="Alfa Slab One"/>
                <a:sym typeface="Alfa Slab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08" name="Google Shape;608;p21"/>
          <p:cNvSpPr txBox="1">
            <a:spLocks noGrp="1"/>
          </p:cNvSpPr>
          <p:nvPr>
            <p:ph type="subTitle" idx="13"/>
          </p:nvPr>
        </p:nvSpPr>
        <p:spPr>
          <a:xfrm>
            <a:off x="715100" y="3598700"/>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latin typeface="Alfa Slab One"/>
                <a:ea typeface="Alfa Slab One"/>
                <a:cs typeface="Alfa Slab One"/>
                <a:sym typeface="Alfa Slab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09" name="Google Shape;609;p21"/>
          <p:cNvSpPr txBox="1">
            <a:spLocks noGrp="1"/>
          </p:cNvSpPr>
          <p:nvPr>
            <p:ph type="subTitle" idx="14"/>
          </p:nvPr>
        </p:nvSpPr>
        <p:spPr>
          <a:xfrm>
            <a:off x="3403800" y="3598700"/>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latin typeface="Alfa Slab One"/>
                <a:ea typeface="Alfa Slab One"/>
                <a:cs typeface="Alfa Slab One"/>
                <a:sym typeface="Alfa Slab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610" name="Google Shape;610;p21"/>
          <p:cNvSpPr txBox="1">
            <a:spLocks noGrp="1"/>
          </p:cNvSpPr>
          <p:nvPr>
            <p:ph type="subTitle" idx="15"/>
          </p:nvPr>
        </p:nvSpPr>
        <p:spPr>
          <a:xfrm>
            <a:off x="6092500" y="3598700"/>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a:latin typeface="Alfa Slab One"/>
                <a:ea typeface="Alfa Slab One"/>
                <a:cs typeface="Alfa Slab One"/>
                <a:sym typeface="Alfa Slab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611" name="Google Shape;611;p21"/>
          <p:cNvGrpSpPr/>
          <p:nvPr/>
        </p:nvGrpSpPr>
        <p:grpSpPr>
          <a:xfrm>
            <a:off x="106316" y="67194"/>
            <a:ext cx="613145" cy="537207"/>
            <a:chOff x="72554" y="67194"/>
            <a:chExt cx="613145" cy="537207"/>
          </a:xfrm>
        </p:grpSpPr>
        <p:grpSp>
          <p:nvGrpSpPr>
            <p:cNvPr id="612" name="Google Shape;612;p21"/>
            <p:cNvGrpSpPr/>
            <p:nvPr/>
          </p:nvGrpSpPr>
          <p:grpSpPr>
            <a:xfrm rot="10800000">
              <a:off x="72554" y="67194"/>
              <a:ext cx="512545" cy="537207"/>
              <a:chOff x="8315104" y="4229619"/>
              <a:chExt cx="512545" cy="537207"/>
            </a:xfrm>
          </p:grpSpPr>
          <p:sp>
            <p:nvSpPr>
              <p:cNvPr id="613" name="Google Shape;613;p21"/>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1"/>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5" name="Google Shape;615;p21"/>
            <p:cNvSpPr/>
            <p:nvPr/>
          </p:nvSpPr>
          <p:spPr>
            <a:xfrm rot="-1546663">
              <a:off x="349546" y="297086"/>
              <a:ext cx="141408" cy="26550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1"/>
            <p:cNvSpPr/>
            <p:nvPr/>
          </p:nvSpPr>
          <p:spPr>
            <a:xfrm rot="-4007385">
              <a:off x="524885" y="294039"/>
              <a:ext cx="105028" cy="19064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21"/>
          <p:cNvGrpSpPr/>
          <p:nvPr/>
        </p:nvGrpSpPr>
        <p:grpSpPr>
          <a:xfrm>
            <a:off x="7886880" y="-92171"/>
            <a:ext cx="1429275" cy="1498368"/>
            <a:chOff x="7886880" y="-92171"/>
            <a:chExt cx="1429275" cy="1498368"/>
          </a:xfrm>
        </p:grpSpPr>
        <p:grpSp>
          <p:nvGrpSpPr>
            <p:cNvPr id="618" name="Google Shape;618;p21"/>
            <p:cNvGrpSpPr/>
            <p:nvPr/>
          </p:nvGrpSpPr>
          <p:grpSpPr>
            <a:xfrm rot="-7200021">
              <a:off x="8147345" y="206000"/>
              <a:ext cx="951774" cy="1050740"/>
              <a:chOff x="8588566" y="4647042"/>
              <a:chExt cx="555429" cy="613135"/>
            </a:xfrm>
          </p:grpSpPr>
          <p:sp>
            <p:nvSpPr>
              <p:cNvPr id="619" name="Google Shape;619;p21"/>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1"/>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1"/>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1"/>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1"/>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1"/>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 name="Google Shape;625;p21"/>
            <p:cNvSpPr/>
            <p:nvPr/>
          </p:nvSpPr>
          <p:spPr>
            <a:xfrm>
              <a:off x="8248492" y="28309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1"/>
            <p:cNvSpPr/>
            <p:nvPr/>
          </p:nvSpPr>
          <p:spPr>
            <a:xfrm>
              <a:off x="8506040" y="-92171"/>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1"/>
            <p:cNvSpPr/>
            <p:nvPr/>
          </p:nvSpPr>
          <p:spPr>
            <a:xfrm>
              <a:off x="8633210" y="1278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1"/>
            <p:cNvSpPr/>
            <p:nvPr/>
          </p:nvSpPr>
          <p:spPr>
            <a:xfrm>
              <a:off x="7886880" y="19484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1"/>
            <p:cNvSpPr/>
            <p:nvPr/>
          </p:nvSpPr>
          <p:spPr>
            <a:xfrm rot="-1832782">
              <a:off x="8886457" y="962034"/>
              <a:ext cx="182958" cy="343510"/>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1"/>
            <p:cNvSpPr/>
            <p:nvPr/>
          </p:nvSpPr>
          <p:spPr>
            <a:xfrm rot="2990520">
              <a:off x="8142252" y="847934"/>
              <a:ext cx="182959" cy="34351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BLANK_1_1_1_1_1_1_3">
    <p:spTree>
      <p:nvGrpSpPr>
        <p:cNvPr id="1" name="Shape 631"/>
        <p:cNvGrpSpPr/>
        <p:nvPr/>
      </p:nvGrpSpPr>
      <p:grpSpPr>
        <a:xfrm>
          <a:off x="0" y="0"/>
          <a:ext cx="0" cy="0"/>
          <a:chOff x="0" y="0"/>
          <a:chExt cx="0" cy="0"/>
        </a:xfrm>
      </p:grpSpPr>
      <p:sp>
        <p:nvSpPr>
          <p:cNvPr id="632" name="Google Shape;632;p22"/>
          <p:cNvSpPr txBox="1">
            <a:spLocks noGrp="1"/>
          </p:cNvSpPr>
          <p:nvPr>
            <p:ph type="title" hasCustomPrompt="1"/>
          </p:nvPr>
        </p:nvSpPr>
        <p:spPr>
          <a:xfrm>
            <a:off x="1488300" y="1920275"/>
            <a:ext cx="1073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33" name="Google Shape;633;p22"/>
          <p:cNvSpPr txBox="1">
            <a:spLocks noGrp="1"/>
          </p:cNvSpPr>
          <p:nvPr>
            <p:ph type="subTitle" idx="1"/>
          </p:nvPr>
        </p:nvSpPr>
        <p:spPr>
          <a:xfrm>
            <a:off x="841400" y="3576900"/>
            <a:ext cx="2367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900"/>
              <a:buFont typeface="Alfa Slab One"/>
              <a:buNone/>
              <a:defRPr sz="2000">
                <a:latin typeface="Alfa Slab One"/>
                <a:ea typeface="Alfa Slab One"/>
                <a:cs typeface="Alfa Slab One"/>
                <a:sym typeface="Alfa Slab One"/>
              </a:defRPr>
            </a:lvl1pPr>
            <a:lvl2pPr lvl="1"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2pPr>
            <a:lvl3pPr lvl="2"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3pPr>
            <a:lvl4pPr lvl="3"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4pPr>
            <a:lvl5pPr lvl="4"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5pPr>
            <a:lvl6pPr lvl="5"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6pPr>
            <a:lvl7pPr lvl="6"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7pPr>
            <a:lvl8pPr lvl="7"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8pPr>
            <a:lvl9pPr lvl="8"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9pPr>
          </a:lstStyle>
          <a:p>
            <a:endParaRPr/>
          </a:p>
        </p:txBody>
      </p:sp>
      <p:grpSp>
        <p:nvGrpSpPr>
          <p:cNvPr id="634" name="Google Shape;634;p22"/>
          <p:cNvGrpSpPr/>
          <p:nvPr/>
        </p:nvGrpSpPr>
        <p:grpSpPr>
          <a:xfrm>
            <a:off x="7886880" y="-92171"/>
            <a:ext cx="1429275" cy="1498368"/>
            <a:chOff x="7886880" y="-92171"/>
            <a:chExt cx="1429275" cy="1498368"/>
          </a:xfrm>
        </p:grpSpPr>
        <p:grpSp>
          <p:nvGrpSpPr>
            <p:cNvPr id="635" name="Google Shape;635;p22"/>
            <p:cNvGrpSpPr/>
            <p:nvPr/>
          </p:nvGrpSpPr>
          <p:grpSpPr>
            <a:xfrm rot="-7200021">
              <a:off x="8147345" y="206000"/>
              <a:ext cx="951774" cy="1050740"/>
              <a:chOff x="8588566" y="4647042"/>
              <a:chExt cx="555429" cy="613135"/>
            </a:xfrm>
          </p:grpSpPr>
          <p:sp>
            <p:nvSpPr>
              <p:cNvPr id="636" name="Google Shape;636;p22"/>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2"/>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2"/>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2"/>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2"/>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2"/>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2" name="Google Shape;642;p22"/>
            <p:cNvSpPr/>
            <p:nvPr/>
          </p:nvSpPr>
          <p:spPr>
            <a:xfrm>
              <a:off x="8248492" y="28309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a:off x="8506040" y="-92171"/>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a:off x="8633210" y="1278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a:off x="7886880" y="19484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rot="-1832782">
              <a:off x="8886457" y="962034"/>
              <a:ext cx="182958" cy="343510"/>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2"/>
            <p:cNvSpPr/>
            <p:nvPr/>
          </p:nvSpPr>
          <p:spPr>
            <a:xfrm rot="2990520">
              <a:off x="8142252" y="847934"/>
              <a:ext cx="182959" cy="34351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22"/>
          <p:cNvGrpSpPr/>
          <p:nvPr/>
        </p:nvGrpSpPr>
        <p:grpSpPr>
          <a:xfrm>
            <a:off x="-86665" y="3830590"/>
            <a:ext cx="1296760" cy="1492009"/>
            <a:chOff x="-86665" y="3830590"/>
            <a:chExt cx="1296760" cy="1492009"/>
          </a:xfrm>
        </p:grpSpPr>
        <p:sp>
          <p:nvSpPr>
            <p:cNvPr id="649" name="Google Shape;649;p22"/>
            <p:cNvSpPr/>
            <p:nvPr/>
          </p:nvSpPr>
          <p:spPr>
            <a:xfrm>
              <a:off x="250255" y="383059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0" name="Google Shape;650;p22"/>
            <p:cNvGrpSpPr/>
            <p:nvPr/>
          </p:nvGrpSpPr>
          <p:grpSpPr>
            <a:xfrm flipH="1">
              <a:off x="-86665" y="3937677"/>
              <a:ext cx="1296760" cy="1384923"/>
              <a:chOff x="7838057" y="3917252"/>
              <a:chExt cx="1296760" cy="1384923"/>
            </a:xfrm>
          </p:grpSpPr>
          <p:grpSp>
            <p:nvGrpSpPr>
              <p:cNvPr id="651" name="Google Shape;651;p22"/>
              <p:cNvGrpSpPr/>
              <p:nvPr/>
            </p:nvGrpSpPr>
            <p:grpSpPr>
              <a:xfrm rot="-5319946">
                <a:off x="8122612" y="4153087"/>
                <a:ext cx="951764" cy="1050767"/>
                <a:chOff x="8588566" y="4647042"/>
                <a:chExt cx="555429" cy="613135"/>
              </a:xfrm>
            </p:grpSpPr>
            <p:sp>
              <p:nvSpPr>
                <p:cNvPr id="652" name="Google Shape;652;p22"/>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2"/>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2"/>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2"/>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2"/>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2"/>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 name="Google Shape;658;p22"/>
              <p:cNvSpPr/>
              <p:nvPr/>
            </p:nvSpPr>
            <p:spPr>
              <a:xfrm rot="1880053">
                <a:off x="8445715" y="4171787"/>
                <a:ext cx="318651" cy="161938"/>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2"/>
              <p:cNvSpPr/>
              <p:nvPr/>
            </p:nvSpPr>
            <p:spPr>
              <a:xfrm rot="1124553">
                <a:off x="8783110" y="3945525"/>
                <a:ext cx="254996" cy="47877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2"/>
              <p:cNvSpPr/>
              <p:nvPr/>
            </p:nvSpPr>
            <p:spPr>
              <a:xfrm rot="227487">
                <a:off x="7842054" y="4955951"/>
                <a:ext cx="127817" cy="125300"/>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2"/>
              <p:cNvSpPr/>
              <p:nvPr/>
            </p:nvSpPr>
            <p:spPr>
              <a:xfrm rot="3232058">
                <a:off x="8676497" y="4955263"/>
                <a:ext cx="182961" cy="343506"/>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2"/>
              <p:cNvSpPr/>
              <p:nvPr/>
            </p:nvSpPr>
            <p:spPr>
              <a:xfrm rot="4870597">
                <a:off x="8023931" y="4550479"/>
                <a:ext cx="182957" cy="343504"/>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3" name="Google Shape;663;p22"/>
          <p:cNvSpPr txBox="1">
            <a:spLocks noGrp="1"/>
          </p:cNvSpPr>
          <p:nvPr>
            <p:ph type="subTitle" idx="2"/>
          </p:nvPr>
        </p:nvSpPr>
        <p:spPr>
          <a:xfrm>
            <a:off x="841400" y="4163300"/>
            <a:ext cx="2367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4" name="Google Shape;664;p22"/>
          <p:cNvSpPr txBox="1">
            <a:spLocks noGrp="1"/>
          </p:cNvSpPr>
          <p:nvPr>
            <p:ph type="title" idx="3" hasCustomPrompt="1"/>
          </p:nvPr>
        </p:nvSpPr>
        <p:spPr>
          <a:xfrm>
            <a:off x="4035300" y="1920275"/>
            <a:ext cx="1073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65" name="Google Shape;665;p22"/>
          <p:cNvSpPr txBox="1">
            <a:spLocks noGrp="1"/>
          </p:cNvSpPr>
          <p:nvPr>
            <p:ph type="subTitle" idx="4"/>
          </p:nvPr>
        </p:nvSpPr>
        <p:spPr>
          <a:xfrm>
            <a:off x="3388350" y="3576900"/>
            <a:ext cx="2367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900"/>
              <a:buFont typeface="Alfa Slab One"/>
              <a:buNone/>
              <a:defRPr sz="2000">
                <a:latin typeface="Alfa Slab One"/>
                <a:ea typeface="Alfa Slab One"/>
                <a:cs typeface="Alfa Slab One"/>
                <a:sym typeface="Alfa Slab One"/>
              </a:defRPr>
            </a:lvl1pPr>
            <a:lvl2pPr lvl="1"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2pPr>
            <a:lvl3pPr lvl="2"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3pPr>
            <a:lvl4pPr lvl="3"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4pPr>
            <a:lvl5pPr lvl="4"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5pPr>
            <a:lvl6pPr lvl="5"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6pPr>
            <a:lvl7pPr lvl="6"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7pPr>
            <a:lvl8pPr lvl="7"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8pPr>
            <a:lvl9pPr lvl="8"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9pPr>
          </a:lstStyle>
          <a:p>
            <a:endParaRPr/>
          </a:p>
        </p:txBody>
      </p:sp>
      <p:sp>
        <p:nvSpPr>
          <p:cNvPr id="666" name="Google Shape;666;p22"/>
          <p:cNvSpPr txBox="1">
            <a:spLocks noGrp="1"/>
          </p:cNvSpPr>
          <p:nvPr>
            <p:ph type="subTitle" idx="5"/>
          </p:nvPr>
        </p:nvSpPr>
        <p:spPr>
          <a:xfrm>
            <a:off x="3388350" y="4163300"/>
            <a:ext cx="2367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7" name="Google Shape;667;p22"/>
          <p:cNvSpPr txBox="1">
            <a:spLocks noGrp="1"/>
          </p:cNvSpPr>
          <p:nvPr>
            <p:ph type="title" idx="6" hasCustomPrompt="1"/>
          </p:nvPr>
        </p:nvSpPr>
        <p:spPr>
          <a:xfrm>
            <a:off x="6582250" y="1920275"/>
            <a:ext cx="10734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68" name="Google Shape;668;p22"/>
          <p:cNvSpPr txBox="1">
            <a:spLocks noGrp="1"/>
          </p:cNvSpPr>
          <p:nvPr>
            <p:ph type="subTitle" idx="7"/>
          </p:nvPr>
        </p:nvSpPr>
        <p:spPr>
          <a:xfrm>
            <a:off x="5935300" y="3576900"/>
            <a:ext cx="2367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900"/>
              <a:buFont typeface="Alfa Slab One"/>
              <a:buNone/>
              <a:defRPr sz="2000">
                <a:latin typeface="Alfa Slab One"/>
                <a:ea typeface="Alfa Slab One"/>
                <a:cs typeface="Alfa Slab One"/>
                <a:sym typeface="Alfa Slab One"/>
              </a:defRPr>
            </a:lvl1pPr>
            <a:lvl2pPr lvl="1"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2pPr>
            <a:lvl3pPr lvl="2"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3pPr>
            <a:lvl4pPr lvl="3"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4pPr>
            <a:lvl5pPr lvl="4"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5pPr>
            <a:lvl6pPr lvl="5"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6pPr>
            <a:lvl7pPr lvl="6"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7pPr>
            <a:lvl8pPr lvl="7"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8pPr>
            <a:lvl9pPr lvl="8" algn="ctr" rtl="0">
              <a:lnSpc>
                <a:spcPct val="100000"/>
              </a:lnSpc>
              <a:spcBef>
                <a:spcPts val="0"/>
              </a:spcBef>
              <a:spcAft>
                <a:spcPts val="0"/>
              </a:spcAft>
              <a:buSzPts val="1900"/>
              <a:buFont typeface="Alfa Slab One"/>
              <a:buNone/>
              <a:defRPr sz="1900">
                <a:latin typeface="Alfa Slab One"/>
                <a:ea typeface="Alfa Slab One"/>
                <a:cs typeface="Alfa Slab One"/>
                <a:sym typeface="Alfa Slab One"/>
              </a:defRPr>
            </a:lvl9pPr>
          </a:lstStyle>
          <a:p>
            <a:endParaRPr/>
          </a:p>
        </p:txBody>
      </p:sp>
      <p:sp>
        <p:nvSpPr>
          <p:cNvPr id="669" name="Google Shape;669;p22"/>
          <p:cNvSpPr txBox="1">
            <a:spLocks noGrp="1"/>
          </p:cNvSpPr>
          <p:nvPr>
            <p:ph type="subTitle" idx="8"/>
          </p:nvPr>
        </p:nvSpPr>
        <p:spPr>
          <a:xfrm>
            <a:off x="5935300" y="4163300"/>
            <a:ext cx="2367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0" name="Google Shape;670;p22"/>
          <p:cNvSpPr txBox="1">
            <a:spLocks noGrp="1"/>
          </p:cNvSpPr>
          <p:nvPr>
            <p:ph type="title" idx="9"/>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671"/>
        <p:cNvGrpSpPr/>
        <p:nvPr/>
      </p:nvGrpSpPr>
      <p:grpSpPr>
        <a:xfrm>
          <a:off x="0" y="0"/>
          <a:ext cx="0" cy="0"/>
          <a:chOff x="0" y="0"/>
          <a:chExt cx="0" cy="0"/>
        </a:xfrm>
      </p:grpSpPr>
      <p:sp>
        <p:nvSpPr>
          <p:cNvPr id="672" name="Google Shape;672;p2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73" name="Google Shape;673;p23"/>
          <p:cNvGrpSpPr/>
          <p:nvPr/>
        </p:nvGrpSpPr>
        <p:grpSpPr>
          <a:xfrm flipH="1">
            <a:off x="8424004" y="67194"/>
            <a:ext cx="613145" cy="537207"/>
            <a:chOff x="72554" y="67194"/>
            <a:chExt cx="613145" cy="537207"/>
          </a:xfrm>
        </p:grpSpPr>
        <p:grpSp>
          <p:nvGrpSpPr>
            <p:cNvPr id="674" name="Google Shape;674;p23"/>
            <p:cNvGrpSpPr/>
            <p:nvPr/>
          </p:nvGrpSpPr>
          <p:grpSpPr>
            <a:xfrm rot="10800000">
              <a:off x="72554" y="67194"/>
              <a:ext cx="512545" cy="537207"/>
              <a:chOff x="8315104" y="4229619"/>
              <a:chExt cx="512545" cy="537207"/>
            </a:xfrm>
          </p:grpSpPr>
          <p:sp>
            <p:nvSpPr>
              <p:cNvPr id="675" name="Google Shape;675;p23"/>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3"/>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7" name="Google Shape;677;p23"/>
            <p:cNvSpPr/>
            <p:nvPr/>
          </p:nvSpPr>
          <p:spPr>
            <a:xfrm rot="-1546663">
              <a:off x="349546" y="297086"/>
              <a:ext cx="141408" cy="26550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p:nvPr/>
          </p:nvSpPr>
          <p:spPr>
            <a:xfrm rot="-4007385">
              <a:off x="524885" y="294039"/>
              <a:ext cx="105028" cy="19064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23"/>
          <p:cNvGrpSpPr/>
          <p:nvPr/>
        </p:nvGrpSpPr>
        <p:grpSpPr>
          <a:xfrm flipH="1">
            <a:off x="182798" y="4457950"/>
            <a:ext cx="537207" cy="613145"/>
            <a:chOff x="8466873" y="4457950"/>
            <a:chExt cx="537207" cy="613145"/>
          </a:xfrm>
        </p:grpSpPr>
        <p:grpSp>
          <p:nvGrpSpPr>
            <p:cNvPr id="680" name="Google Shape;680;p23"/>
            <p:cNvGrpSpPr/>
            <p:nvPr/>
          </p:nvGrpSpPr>
          <p:grpSpPr>
            <a:xfrm rot="-5400000" flipH="1">
              <a:off x="8479204" y="4546219"/>
              <a:ext cx="512545" cy="537207"/>
              <a:chOff x="8315104" y="4229619"/>
              <a:chExt cx="512545" cy="537207"/>
            </a:xfrm>
          </p:grpSpPr>
          <p:sp>
            <p:nvSpPr>
              <p:cNvPr id="681" name="Google Shape;681;p23"/>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3" name="Google Shape;683;p23"/>
            <p:cNvSpPr/>
            <p:nvPr/>
          </p:nvSpPr>
          <p:spPr>
            <a:xfrm rot="6946663" flipH="1">
              <a:off x="8570733" y="4590649"/>
              <a:ext cx="141408" cy="26550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p:nvPr/>
          </p:nvSpPr>
          <p:spPr>
            <a:xfrm rot="9407385" flipH="1">
              <a:off x="8629399" y="4470929"/>
              <a:ext cx="105028" cy="19064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23"/>
          <p:cNvGrpSpPr/>
          <p:nvPr/>
        </p:nvGrpSpPr>
        <p:grpSpPr>
          <a:xfrm>
            <a:off x="-169102" y="-71166"/>
            <a:ext cx="1468477" cy="1340155"/>
            <a:chOff x="-169102" y="-71166"/>
            <a:chExt cx="1468477" cy="1340155"/>
          </a:xfrm>
        </p:grpSpPr>
        <p:sp>
          <p:nvSpPr>
            <p:cNvPr id="686" name="Google Shape;686;p23"/>
            <p:cNvSpPr/>
            <p:nvPr/>
          </p:nvSpPr>
          <p:spPr>
            <a:xfrm flipH="1">
              <a:off x="499672" y="11411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p:nvPr/>
          </p:nvSpPr>
          <p:spPr>
            <a:xfrm flipH="1">
              <a:off x="1103456" y="283127"/>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23"/>
            <p:cNvGrpSpPr/>
            <p:nvPr/>
          </p:nvGrpSpPr>
          <p:grpSpPr>
            <a:xfrm rot="10719946" flipH="1">
              <a:off x="-49200" y="-51050"/>
              <a:ext cx="951764" cy="1050767"/>
              <a:chOff x="8588566" y="4647042"/>
              <a:chExt cx="555429" cy="613135"/>
            </a:xfrm>
          </p:grpSpPr>
          <p:sp>
            <p:nvSpPr>
              <p:cNvPr id="689" name="Google Shape;689;p23"/>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3"/>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3"/>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3"/>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3"/>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3"/>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5" name="Google Shape;695;p23"/>
            <p:cNvSpPr/>
            <p:nvPr/>
          </p:nvSpPr>
          <p:spPr>
            <a:xfrm rot="3519947" flipH="1">
              <a:off x="693072" y="386818"/>
              <a:ext cx="318651" cy="161938"/>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3"/>
            <p:cNvSpPr/>
            <p:nvPr/>
          </p:nvSpPr>
          <p:spPr>
            <a:xfrm rot="3519947" flipH="1">
              <a:off x="792748" y="-77162"/>
              <a:ext cx="254994" cy="478767"/>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3"/>
            <p:cNvSpPr/>
            <p:nvPr/>
          </p:nvSpPr>
          <p:spPr>
            <a:xfrm rot="1175257" flipH="1">
              <a:off x="-116818" y="164049"/>
              <a:ext cx="182963" cy="34351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3"/>
            <p:cNvSpPr/>
            <p:nvPr/>
          </p:nvSpPr>
          <p:spPr>
            <a:xfrm rot="529403" flipH="1">
              <a:off x="291444" y="785667"/>
              <a:ext cx="182957" cy="343504"/>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CUSTOM_1_1">
    <p:spTree>
      <p:nvGrpSpPr>
        <p:cNvPr id="1" name="Shape 699"/>
        <p:cNvGrpSpPr/>
        <p:nvPr/>
      </p:nvGrpSpPr>
      <p:grpSpPr>
        <a:xfrm>
          <a:off x="0" y="0"/>
          <a:ext cx="0" cy="0"/>
          <a:chOff x="0" y="0"/>
          <a:chExt cx="0" cy="0"/>
        </a:xfrm>
      </p:grpSpPr>
      <p:sp>
        <p:nvSpPr>
          <p:cNvPr id="700" name="Google Shape;700;p24"/>
          <p:cNvSpPr txBox="1">
            <a:spLocks noGrp="1"/>
          </p:cNvSpPr>
          <p:nvPr>
            <p:ph type="title"/>
          </p:nvPr>
        </p:nvSpPr>
        <p:spPr>
          <a:xfrm>
            <a:off x="720000" y="445025"/>
            <a:ext cx="5780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01" name="Google Shape;701;p24"/>
          <p:cNvGrpSpPr/>
          <p:nvPr/>
        </p:nvGrpSpPr>
        <p:grpSpPr>
          <a:xfrm>
            <a:off x="8428893" y="4457950"/>
            <a:ext cx="537207" cy="613145"/>
            <a:chOff x="8466873" y="4457950"/>
            <a:chExt cx="537207" cy="613145"/>
          </a:xfrm>
        </p:grpSpPr>
        <p:grpSp>
          <p:nvGrpSpPr>
            <p:cNvPr id="702" name="Google Shape;702;p24"/>
            <p:cNvGrpSpPr/>
            <p:nvPr/>
          </p:nvGrpSpPr>
          <p:grpSpPr>
            <a:xfrm rot="-5400000" flipH="1">
              <a:off x="8479204" y="4546219"/>
              <a:ext cx="512545" cy="537207"/>
              <a:chOff x="8315104" y="4229619"/>
              <a:chExt cx="512545" cy="537207"/>
            </a:xfrm>
          </p:grpSpPr>
          <p:sp>
            <p:nvSpPr>
              <p:cNvPr id="703" name="Google Shape;703;p24"/>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24"/>
            <p:cNvSpPr/>
            <p:nvPr/>
          </p:nvSpPr>
          <p:spPr>
            <a:xfrm rot="6946663" flipH="1">
              <a:off x="8570733" y="4590649"/>
              <a:ext cx="141408" cy="26550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rot="9407385" flipH="1">
              <a:off x="8629399" y="4470929"/>
              <a:ext cx="105028" cy="19064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 name="Google Shape;707;p24"/>
          <p:cNvGrpSpPr/>
          <p:nvPr/>
        </p:nvGrpSpPr>
        <p:grpSpPr>
          <a:xfrm rot="-5400000">
            <a:off x="41968" y="4405215"/>
            <a:ext cx="809058" cy="537207"/>
            <a:chOff x="101954" y="71709"/>
            <a:chExt cx="809058" cy="537207"/>
          </a:xfrm>
        </p:grpSpPr>
        <p:grpSp>
          <p:nvGrpSpPr>
            <p:cNvPr id="708" name="Google Shape;708;p24"/>
            <p:cNvGrpSpPr/>
            <p:nvPr/>
          </p:nvGrpSpPr>
          <p:grpSpPr>
            <a:xfrm rot="10800000" flipH="1">
              <a:off x="101954" y="71709"/>
              <a:ext cx="809058" cy="537207"/>
              <a:chOff x="-19696" y="4515369"/>
              <a:chExt cx="809058" cy="537207"/>
            </a:xfrm>
          </p:grpSpPr>
          <p:grpSp>
            <p:nvGrpSpPr>
              <p:cNvPr id="709" name="Google Shape;709;p24"/>
              <p:cNvGrpSpPr/>
              <p:nvPr/>
            </p:nvGrpSpPr>
            <p:grpSpPr>
              <a:xfrm flipH="1">
                <a:off x="-19696" y="4515369"/>
                <a:ext cx="512545" cy="537207"/>
                <a:chOff x="8407354" y="4229619"/>
                <a:chExt cx="512545" cy="537207"/>
              </a:xfrm>
            </p:grpSpPr>
            <p:sp>
              <p:nvSpPr>
                <p:cNvPr id="710" name="Google Shape;710;p24"/>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2" name="Google Shape;712;p24"/>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4"/>
              <p:cNvSpPr/>
              <p:nvPr/>
            </p:nvSpPr>
            <p:spPr>
              <a:xfrm flipH="1">
                <a:off x="593444" y="472399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4" name="Google Shape;714;p24"/>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24"/>
          <p:cNvGrpSpPr/>
          <p:nvPr/>
        </p:nvGrpSpPr>
        <p:grpSpPr>
          <a:xfrm flipH="1">
            <a:off x="8428904" y="71709"/>
            <a:ext cx="613153" cy="757623"/>
            <a:chOff x="101954" y="71709"/>
            <a:chExt cx="613153" cy="757623"/>
          </a:xfrm>
        </p:grpSpPr>
        <p:grpSp>
          <p:nvGrpSpPr>
            <p:cNvPr id="716" name="Google Shape;716;p24"/>
            <p:cNvGrpSpPr/>
            <p:nvPr/>
          </p:nvGrpSpPr>
          <p:grpSpPr>
            <a:xfrm rot="10800000" flipH="1">
              <a:off x="101954" y="71709"/>
              <a:ext cx="613153" cy="757623"/>
              <a:chOff x="-19696" y="4294952"/>
              <a:chExt cx="613153" cy="757623"/>
            </a:xfrm>
          </p:grpSpPr>
          <p:grpSp>
            <p:nvGrpSpPr>
              <p:cNvPr id="717" name="Google Shape;717;p24"/>
              <p:cNvGrpSpPr/>
              <p:nvPr/>
            </p:nvGrpSpPr>
            <p:grpSpPr>
              <a:xfrm flipH="1">
                <a:off x="-19696" y="4515369"/>
                <a:ext cx="512545" cy="537207"/>
                <a:chOff x="8407354" y="4229619"/>
                <a:chExt cx="512545" cy="537207"/>
              </a:xfrm>
            </p:grpSpPr>
            <p:sp>
              <p:nvSpPr>
                <p:cNvPr id="718" name="Google Shape;718;p24"/>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0" name="Google Shape;720;p24"/>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flipH="1">
                <a:off x="188919" y="4294952"/>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24"/>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4"/>
          <p:cNvGrpSpPr/>
          <p:nvPr/>
        </p:nvGrpSpPr>
        <p:grpSpPr>
          <a:xfrm>
            <a:off x="106316" y="67194"/>
            <a:ext cx="613145" cy="537207"/>
            <a:chOff x="72554" y="67194"/>
            <a:chExt cx="613145" cy="537207"/>
          </a:xfrm>
        </p:grpSpPr>
        <p:grpSp>
          <p:nvGrpSpPr>
            <p:cNvPr id="724" name="Google Shape;724;p24"/>
            <p:cNvGrpSpPr/>
            <p:nvPr/>
          </p:nvGrpSpPr>
          <p:grpSpPr>
            <a:xfrm rot="10800000">
              <a:off x="72554" y="67194"/>
              <a:ext cx="512545" cy="537207"/>
              <a:chOff x="8315104" y="4229619"/>
              <a:chExt cx="512545" cy="537207"/>
            </a:xfrm>
          </p:grpSpPr>
          <p:sp>
            <p:nvSpPr>
              <p:cNvPr id="725" name="Google Shape;725;p24"/>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7" name="Google Shape;727;p24"/>
            <p:cNvSpPr/>
            <p:nvPr/>
          </p:nvSpPr>
          <p:spPr>
            <a:xfrm rot="-1546663">
              <a:off x="349546" y="297086"/>
              <a:ext cx="141408" cy="26550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4"/>
            <p:cNvSpPr/>
            <p:nvPr/>
          </p:nvSpPr>
          <p:spPr>
            <a:xfrm rot="-4007385">
              <a:off x="524885" y="294039"/>
              <a:ext cx="105028" cy="19064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3">
  <p:cSld name="CUSTOM_1_1_1">
    <p:spTree>
      <p:nvGrpSpPr>
        <p:cNvPr id="1" name="Shape 729"/>
        <p:cNvGrpSpPr/>
        <p:nvPr/>
      </p:nvGrpSpPr>
      <p:grpSpPr>
        <a:xfrm>
          <a:off x="0" y="0"/>
          <a:ext cx="0" cy="0"/>
          <a:chOff x="0" y="0"/>
          <a:chExt cx="0" cy="0"/>
        </a:xfrm>
      </p:grpSpPr>
      <p:sp>
        <p:nvSpPr>
          <p:cNvPr id="730" name="Google Shape;730;p25"/>
          <p:cNvSpPr txBox="1">
            <a:spLocks noGrp="1"/>
          </p:cNvSpPr>
          <p:nvPr>
            <p:ph type="title"/>
          </p:nvPr>
        </p:nvSpPr>
        <p:spPr>
          <a:xfrm>
            <a:off x="720000" y="445025"/>
            <a:ext cx="77088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grpSp>
        <p:nvGrpSpPr>
          <p:cNvPr id="731" name="Google Shape;731;p25"/>
          <p:cNvGrpSpPr/>
          <p:nvPr/>
        </p:nvGrpSpPr>
        <p:grpSpPr>
          <a:xfrm>
            <a:off x="106316" y="67194"/>
            <a:ext cx="613145" cy="537207"/>
            <a:chOff x="72554" y="67194"/>
            <a:chExt cx="613145" cy="537207"/>
          </a:xfrm>
        </p:grpSpPr>
        <p:grpSp>
          <p:nvGrpSpPr>
            <p:cNvPr id="732" name="Google Shape;732;p25"/>
            <p:cNvGrpSpPr/>
            <p:nvPr/>
          </p:nvGrpSpPr>
          <p:grpSpPr>
            <a:xfrm rot="10800000">
              <a:off x="72554" y="67194"/>
              <a:ext cx="512545" cy="537207"/>
              <a:chOff x="8315104" y="4229619"/>
              <a:chExt cx="512545" cy="537207"/>
            </a:xfrm>
          </p:grpSpPr>
          <p:sp>
            <p:nvSpPr>
              <p:cNvPr id="733" name="Google Shape;733;p25"/>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5"/>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5" name="Google Shape;735;p25"/>
            <p:cNvSpPr/>
            <p:nvPr/>
          </p:nvSpPr>
          <p:spPr>
            <a:xfrm rot="-1546663">
              <a:off x="349546" y="297086"/>
              <a:ext cx="141408" cy="26550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5"/>
            <p:cNvSpPr/>
            <p:nvPr/>
          </p:nvSpPr>
          <p:spPr>
            <a:xfrm rot="-4007385">
              <a:off x="524885" y="294039"/>
              <a:ext cx="105028" cy="19064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25"/>
          <p:cNvGrpSpPr/>
          <p:nvPr/>
        </p:nvGrpSpPr>
        <p:grpSpPr>
          <a:xfrm>
            <a:off x="8428910" y="4457950"/>
            <a:ext cx="537207" cy="613145"/>
            <a:chOff x="8466873" y="4457950"/>
            <a:chExt cx="537207" cy="613145"/>
          </a:xfrm>
        </p:grpSpPr>
        <p:grpSp>
          <p:nvGrpSpPr>
            <p:cNvPr id="738" name="Google Shape;738;p25"/>
            <p:cNvGrpSpPr/>
            <p:nvPr/>
          </p:nvGrpSpPr>
          <p:grpSpPr>
            <a:xfrm rot="-5400000" flipH="1">
              <a:off x="8479204" y="4546219"/>
              <a:ext cx="512545" cy="537207"/>
              <a:chOff x="8315104" y="4229619"/>
              <a:chExt cx="512545" cy="537207"/>
            </a:xfrm>
          </p:grpSpPr>
          <p:sp>
            <p:nvSpPr>
              <p:cNvPr id="739" name="Google Shape;739;p25"/>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5"/>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1" name="Google Shape;741;p25"/>
            <p:cNvSpPr/>
            <p:nvPr/>
          </p:nvSpPr>
          <p:spPr>
            <a:xfrm rot="6946663" flipH="1">
              <a:off x="8570733" y="4590649"/>
              <a:ext cx="141408" cy="26550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5"/>
            <p:cNvSpPr/>
            <p:nvPr/>
          </p:nvSpPr>
          <p:spPr>
            <a:xfrm rot="9407385" flipH="1">
              <a:off x="8629399" y="4470929"/>
              <a:ext cx="105028" cy="19064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 name="Google Shape;743;p25"/>
          <p:cNvGrpSpPr/>
          <p:nvPr/>
        </p:nvGrpSpPr>
        <p:grpSpPr>
          <a:xfrm flipH="1">
            <a:off x="8428904" y="71709"/>
            <a:ext cx="613153" cy="757623"/>
            <a:chOff x="101954" y="71709"/>
            <a:chExt cx="613153" cy="757623"/>
          </a:xfrm>
        </p:grpSpPr>
        <p:grpSp>
          <p:nvGrpSpPr>
            <p:cNvPr id="744" name="Google Shape;744;p25"/>
            <p:cNvGrpSpPr/>
            <p:nvPr/>
          </p:nvGrpSpPr>
          <p:grpSpPr>
            <a:xfrm rot="10800000" flipH="1">
              <a:off x="101954" y="71709"/>
              <a:ext cx="613153" cy="757623"/>
              <a:chOff x="-19696" y="4294952"/>
              <a:chExt cx="613153" cy="757623"/>
            </a:xfrm>
          </p:grpSpPr>
          <p:grpSp>
            <p:nvGrpSpPr>
              <p:cNvPr id="745" name="Google Shape;745;p25"/>
              <p:cNvGrpSpPr/>
              <p:nvPr/>
            </p:nvGrpSpPr>
            <p:grpSpPr>
              <a:xfrm flipH="1">
                <a:off x="-19696" y="4515369"/>
                <a:ext cx="512545" cy="537207"/>
                <a:chOff x="8407354" y="4229619"/>
                <a:chExt cx="512545" cy="537207"/>
              </a:xfrm>
            </p:grpSpPr>
            <p:sp>
              <p:nvSpPr>
                <p:cNvPr id="746" name="Google Shape;746;p25"/>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5"/>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25"/>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5"/>
              <p:cNvSpPr/>
              <p:nvPr/>
            </p:nvSpPr>
            <p:spPr>
              <a:xfrm flipH="1">
                <a:off x="188919" y="4294952"/>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25"/>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751"/>
        <p:cNvGrpSpPr/>
        <p:nvPr/>
      </p:nvGrpSpPr>
      <p:grpSpPr>
        <a:xfrm>
          <a:off x="0" y="0"/>
          <a:ext cx="0" cy="0"/>
          <a:chOff x="0" y="0"/>
          <a:chExt cx="0" cy="0"/>
        </a:xfrm>
      </p:grpSpPr>
      <p:sp>
        <p:nvSpPr>
          <p:cNvPr id="752" name="Google Shape;752;p26"/>
          <p:cNvSpPr txBox="1">
            <a:spLocks noGrp="1"/>
          </p:cNvSpPr>
          <p:nvPr>
            <p:ph type="ctrTitle"/>
          </p:nvPr>
        </p:nvSpPr>
        <p:spPr>
          <a:xfrm>
            <a:off x="977150" y="774600"/>
            <a:ext cx="40137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53" name="Google Shape;753;p26"/>
          <p:cNvSpPr txBox="1">
            <a:spLocks noGrp="1"/>
          </p:cNvSpPr>
          <p:nvPr>
            <p:ph type="subTitle" idx="1"/>
          </p:nvPr>
        </p:nvSpPr>
        <p:spPr>
          <a:xfrm>
            <a:off x="972275" y="1756050"/>
            <a:ext cx="4013700" cy="134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754" name="Google Shape;754;p26"/>
          <p:cNvSpPr txBox="1"/>
          <p:nvPr/>
        </p:nvSpPr>
        <p:spPr>
          <a:xfrm>
            <a:off x="1272050" y="3583200"/>
            <a:ext cx="3414300" cy="997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a:solidFill>
                  <a:schemeClr val="dk1"/>
                </a:solidFill>
                <a:latin typeface="Raleway"/>
                <a:ea typeface="Raleway"/>
                <a:cs typeface="Raleway"/>
                <a:sym typeface="Raleway"/>
              </a:rPr>
              <a:t>CREDITS: This presentation template was created by </a:t>
            </a:r>
            <a:r>
              <a:rPr lang="en" b="1">
                <a:solidFill>
                  <a:schemeClr val="dk1"/>
                </a:solidFill>
                <a:uFill>
                  <a:noFill/>
                </a:uFill>
                <a:latin typeface="Raleway"/>
                <a:ea typeface="Raleway"/>
                <a:cs typeface="Raleway"/>
                <a:sym typeface="Raleway"/>
                <a:hlinkClick r:id="rId2">
                  <a:extLst>
                    <a:ext uri="{A12FA001-AC4F-418D-AE19-62706E023703}">
                      <ahyp:hlinkClr xmlns:ahyp="http://schemas.microsoft.com/office/drawing/2018/hyperlinkcolor" val="tx"/>
                    </a:ext>
                  </a:extLst>
                </a:hlinkClick>
              </a:rPr>
              <a:t>Slidesgo</a:t>
            </a:r>
            <a:r>
              <a:rPr lang="en">
                <a:solidFill>
                  <a:schemeClr val="dk1"/>
                </a:solidFill>
                <a:latin typeface="Raleway"/>
                <a:ea typeface="Raleway"/>
                <a:cs typeface="Raleway"/>
                <a:sym typeface="Raleway"/>
              </a:rPr>
              <a:t>, including icons by </a:t>
            </a:r>
            <a:r>
              <a:rPr lang="en" b="1">
                <a:solidFill>
                  <a:schemeClr val="dk1"/>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Flaticon</a:t>
            </a:r>
            <a:r>
              <a:rPr lang="en" b="1">
                <a:solidFill>
                  <a:schemeClr val="dk1"/>
                </a:solidFill>
                <a:latin typeface="Raleway"/>
                <a:ea typeface="Raleway"/>
                <a:cs typeface="Raleway"/>
                <a:sym typeface="Raleway"/>
              </a:rPr>
              <a:t> </a:t>
            </a:r>
            <a:r>
              <a:rPr lang="en">
                <a:solidFill>
                  <a:schemeClr val="dk1"/>
                </a:solidFill>
                <a:latin typeface="Raleway"/>
                <a:ea typeface="Raleway"/>
                <a:cs typeface="Raleway"/>
                <a:sym typeface="Raleway"/>
              </a:rPr>
              <a:t>and infographics &amp; images by </a:t>
            </a:r>
            <a:r>
              <a:rPr lang="en" b="1">
                <a:solidFill>
                  <a:schemeClr val="dk1"/>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Freepik</a:t>
            </a:r>
            <a:endParaRPr b="1">
              <a:solidFill>
                <a:schemeClr val="dk1"/>
              </a:solidFill>
              <a:latin typeface="Raleway"/>
              <a:ea typeface="Raleway"/>
              <a:cs typeface="Raleway"/>
              <a:sym typeface="Raleway"/>
            </a:endParaRPr>
          </a:p>
        </p:txBody>
      </p:sp>
      <p:grpSp>
        <p:nvGrpSpPr>
          <p:cNvPr id="755" name="Google Shape;755;p26"/>
          <p:cNvGrpSpPr/>
          <p:nvPr/>
        </p:nvGrpSpPr>
        <p:grpSpPr>
          <a:xfrm>
            <a:off x="101954" y="67194"/>
            <a:ext cx="613145" cy="537207"/>
            <a:chOff x="72554" y="67194"/>
            <a:chExt cx="613145" cy="537207"/>
          </a:xfrm>
        </p:grpSpPr>
        <p:grpSp>
          <p:nvGrpSpPr>
            <p:cNvPr id="756" name="Google Shape;756;p26"/>
            <p:cNvGrpSpPr/>
            <p:nvPr/>
          </p:nvGrpSpPr>
          <p:grpSpPr>
            <a:xfrm rot="10800000">
              <a:off x="72554" y="67194"/>
              <a:ext cx="512545" cy="537207"/>
              <a:chOff x="8315104" y="4229619"/>
              <a:chExt cx="512545" cy="537207"/>
            </a:xfrm>
          </p:grpSpPr>
          <p:sp>
            <p:nvSpPr>
              <p:cNvPr id="757" name="Google Shape;757;p26"/>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6"/>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9" name="Google Shape;759;p26"/>
            <p:cNvSpPr/>
            <p:nvPr/>
          </p:nvSpPr>
          <p:spPr>
            <a:xfrm rot="-1546663">
              <a:off x="349546" y="297086"/>
              <a:ext cx="141408" cy="26550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6"/>
            <p:cNvSpPr/>
            <p:nvPr/>
          </p:nvSpPr>
          <p:spPr>
            <a:xfrm rot="-4007385">
              <a:off x="524885" y="294039"/>
              <a:ext cx="105028" cy="19064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1" name="Google Shape;761;p26"/>
          <p:cNvGrpSpPr/>
          <p:nvPr/>
        </p:nvGrpSpPr>
        <p:grpSpPr>
          <a:xfrm rot="5400000">
            <a:off x="190229" y="4553469"/>
            <a:ext cx="512545" cy="537207"/>
            <a:chOff x="8315104" y="4229619"/>
            <a:chExt cx="512545" cy="537207"/>
          </a:xfrm>
        </p:grpSpPr>
        <p:sp>
          <p:nvSpPr>
            <p:cNvPr id="762" name="Google Shape;762;p26"/>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6"/>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764"/>
        <p:cNvGrpSpPr/>
        <p:nvPr/>
      </p:nvGrpSpPr>
      <p:grpSpPr>
        <a:xfrm>
          <a:off x="0" y="0"/>
          <a:ext cx="0" cy="0"/>
          <a:chOff x="0" y="0"/>
          <a:chExt cx="0" cy="0"/>
        </a:xfrm>
      </p:grpSpPr>
      <p:grpSp>
        <p:nvGrpSpPr>
          <p:cNvPr id="765" name="Google Shape;765;p27"/>
          <p:cNvGrpSpPr/>
          <p:nvPr/>
        </p:nvGrpSpPr>
        <p:grpSpPr>
          <a:xfrm>
            <a:off x="7886880" y="-92171"/>
            <a:ext cx="1429275" cy="1498368"/>
            <a:chOff x="7886880" y="-92171"/>
            <a:chExt cx="1429275" cy="1498368"/>
          </a:xfrm>
        </p:grpSpPr>
        <p:grpSp>
          <p:nvGrpSpPr>
            <p:cNvPr id="766" name="Google Shape;766;p27"/>
            <p:cNvGrpSpPr/>
            <p:nvPr/>
          </p:nvGrpSpPr>
          <p:grpSpPr>
            <a:xfrm rot="-7200021">
              <a:off x="8147345" y="206000"/>
              <a:ext cx="951774" cy="1050740"/>
              <a:chOff x="8588566" y="4647042"/>
              <a:chExt cx="555429" cy="613135"/>
            </a:xfrm>
          </p:grpSpPr>
          <p:sp>
            <p:nvSpPr>
              <p:cNvPr id="767" name="Google Shape;767;p27"/>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7"/>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7"/>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7"/>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7"/>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7"/>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27"/>
            <p:cNvSpPr/>
            <p:nvPr/>
          </p:nvSpPr>
          <p:spPr>
            <a:xfrm>
              <a:off x="8248492" y="28309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7"/>
            <p:cNvSpPr/>
            <p:nvPr/>
          </p:nvSpPr>
          <p:spPr>
            <a:xfrm>
              <a:off x="8506040" y="-92171"/>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7"/>
            <p:cNvSpPr/>
            <p:nvPr/>
          </p:nvSpPr>
          <p:spPr>
            <a:xfrm>
              <a:off x="8633210" y="1278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7"/>
            <p:cNvSpPr/>
            <p:nvPr/>
          </p:nvSpPr>
          <p:spPr>
            <a:xfrm>
              <a:off x="7886880" y="19484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7"/>
            <p:cNvSpPr/>
            <p:nvPr/>
          </p:nvSpPr>
          <p:spPr>
            <a:xfrm rot="-1832782">
              <a:off x="8886457" y="962034"/>
              <a:ext cx="182958" cy="343510"/>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7"/>
            <p:cNvSpPr/>
            <p:nvPr/>
          </p:nvSpPr>
          <p:spPr>
            <a:xfrm rot="2990520">
              <a:off x="8142252" y="847934"/>
              <a:ext cx="182959" cy="34351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27"/>
          <p:cNvGrpSpPr/>
          <p:nvPr/>
        </p:nvGrpSpPr>
        <p:grpSpPr>
          <a:xfrm rot="-5400000">
            <a:off x="41968" y="4405215"/>
            <a:ext cx="809058" cy="537207"/>
            <a:chOff x="101954" y="71709"/>
            <a:chExt cx="809058" cy="537207"/>
          </a:xfrm>
        </p:grpSpPr>
        <p:grpSp>
          <p:nvGrpSpPr>
            <p:cNvPr id="780" name="Google Shape;780;p27"/>
            <p:cNvGrpSpPr/>
            <p:nvPr/>
          </p:nvGrpSpPr>
          <p:grpSpPr>
            <a:xfrm rot="10800000" flipH="1">
              <a:off x="101954" y="71709"/>
              <a:ext cx="809058" cy="537207"/>
              <a:chOff x="-19696" y="4515369"/>
              <a:chExt cx="809058" cy="537207"/>
            </a:xfrm>
          </p:grpSpPr>
          <p:grpSp>
            <p:nvGrpSpPr>
              <p:cNvPr id="781" name="Google Shape;781;p27"/>
              <p:cNvGrpSpPr/>
              <p:nvPr/>
            </p:nvGrpSpPr>
            <p:grpSpPr>
              <a:xfrm flipH="1">
                <a:off x="-19696" y="4515369"/>
                <a:ext cx="512545" cy="537207"/>
                <a:chOff x="8407354" y="4229619"/>
                <a:chExt cx="512545" cy="537207"/>
              </a:xfrm>
            </p:grpSpPr>
            <p:sp>
              <p:nvSpPr>
                <p:cNvPr id="782" name="Google Shape;782;p27"/>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7"/>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4" name="Google Shape;784;p27"/>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7"/>
              <p:cNvSpPr/>
              <p:nvPr/>
            </p:nvSpPr>
            <p:spPr>
              <a:xfrm flipH="1">
                <a:off x="593444" y="472399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27"/>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787"/>
        <p:cNvGrpSpPr/>
        <p:nvPr/>
      </p:nvGrpSpPr>
      <p:grpSpPr>
        <a:xfrm>
          <a:off x="0" y="0"/>
          <a:ext cx="0" cy="0"/>
          <a:chOff x="0" y="0"/>
          <a:chExt cx="0" cy="0"/>
        </a:xfrm>
      </p:grpSpPr>
      <p:grpSp>
        <p:nvGrpSpPr>
          <p:cNvPr id="788" name="Google Shape;788;p28"/>
          <p:cNvGrpSpPr/>
          <p:nvPr/>
        </p:nvGrpSpPr>
        <p:grpSpPr>
          <a:xfrm rot="-5400000">
            <a:off x="41968" y="4405215"/>
            <a:ext cx="809058" cy="537207"/>
            <a:chOff x="101954" y="71709"/>
            <a:chExt cx="809058" cy="537207"/>
          </a:xfrm>
        </p:grpSpPr>
        <p:grpSp>
          <p:nvGrpSpPr>
            <p:cNvPr id="789" name="Google Shape;789;p28"/>
            <p:cNvGrpSpPr/>
            <p:nvPr/>
          </p:nvGrpSpPr>
          <p:grpSpPr>
            <a:xfrm rot="10800000" flipH="1">
              <a:off x="101954" y="71709"/>
              <a:ext cx="809058" cy="537207"/>
              <a:chOff x="-19696" y="4515369"/>
              <a:chExt cx="809058" cy="537207"/>
            </a:xfrm>
          </p:grpSpPr>
          <p:grpSp>
            <p:nvGrpSpPr>
              <p:cNvPr id="790" name="Google Shape;790;p28"/>
              <p:cNvGrpSpPr/>
              <p:nvPr/>
            </p:nvGrpSpPr>
            <p:grpSpPr>
              <a:xfrm flipH="1">
                <a:off x="-19696" y="4515369"/>
                <a:ext cx="512545" cy="537207"/>
                <a:chOff x="8407354" y="4229619"/>
                <a:chExt cx="512545" cy="537207"/>
              </a:xfrm>
            </p:grpSpPr>
            <p:sp>
              <p:nvSpPr>
                <p:cNvPr id="791" name="Google Shape;791;p28"/>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8"/>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3" name="Google Shape;793;p28"/>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8"/>
              <p:cNvSpPr/>
              <p:nvPr/>
            </p:nvSpPr>
            <p:spPr>
              <a:xfrm flipH="1">
                <a:off x="593444" y="472399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28"/>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28"/>
          <p:cNvGrpSpPr/>
          <p:nvPr/>
        </p:nvGrpSpPr>
        <p:grpSpPr>
          <a:xfrm flipH="1">
            <a:off x="8428904" y="71709"/>
            <a:ext cx="613153" cy="757623"/>
            <a:chOff x="101954" y="71709"/>
            <a:chExt cx="613153" cy="757623"/>
          </a:xfrm>
        </p:grpSpPr>
        <p:grpSp>
          <p:nvGrpSpPr>
            <p:cNvPr id="797" name="Google Shape;797;p28"/>
            <p:cNvGrpSpPr/>
            <p:nvPr/>
          </p:nvGrpSpPr>
          <p:grpSpPr>
            <a:xfrm rot="10800000" flipH="1">
              <a:off x="101954" y="71709"/>
              <a:ext cx="613153" cy="757623"/>
              <a:chOff x="-19696" y="4294952"/>
              <a:chExt cx="613153" cy="757623"/>
            </a:xfrm>
          </p:grpSpPr>
          <p:grpSp>
            <p:nvGrpSpPr>
              <p:cNvPr id="798" name="Google Shape;798;p28"/>
              <p:cNvGrpSpPr/>
              <p:nvPr/>
            </p:nvGrpSpPr>
            <p:grpSpPr>
              <a:xfrm flipH="1">
                <a:off x="-19696" y="4515369"/>
                <a:ext cx="512545" cy="537207"/>
                <a:chOff x="8407354" y="4229619"/>
                <a:chExt cx="512545" cy="537207"/>
              </a:xfrm>
            </p:grpSpPr>
            <p:sp>
              <p:nvSpPr>
                <p:cNvPr id="799" name="Google Shape;799;p28"/>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8"/>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1" name="Google Shape;801;p28"/>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8"/>
              <p:cNvSpPr/>
              <p:nvPr/>
            </p:nvSpPr>
            <p:spPr>
              <a:xfrm flipH="1">
                <a:off x="188919" y="4294952"/>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28"/>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28"/>
          <p:cNvGrpSpPr/>
          <p:nvPr/>
        </p:nvGrpSpPr>
        <p:grpSpPr>
          <a:xfrm rot="10800000">
            <a:off x="190229" y="71694"/>
            <a:ext cx="512545" cy="537207"/>
            <a:chOff x="8315104" y="4229619"/>
            <a:chExt cx="512545" cy="537207"/>
          </a:xfrm>
        </p:grpSpPr>
        <p:sp>
          <p:nvSpPr>
            <p:cNvPr id="805" name="Google Shape;805;p28"/>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8"/>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28"/>
          <p:cNvGrpSpPr/>
          <p:nvPr/>
        </p:nvGrpSpPr>
        <p:grpSpPr>
          <a:xfrm>
            <a:off x="8529504" y="4541144"/>
            <a:ext cx="512545" cy="537207"/>
            <a:chOff x="8315104" y="4229619"/>
            <a:chExt cx="512545" cy="537207"/>
          </a:xfrm>
        </p:grpSpPr>
        <p:sp>
          <p:nvSpPr>
            <p:cNvPr id="808" name="Google Shape;808;p28"/>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8"/>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grpSp>
        <p:nvGrpSpPr>
          <p:cNvPr id="69" name="Google Shape;69;p4"/>
          <p:cNvGrpSpPr/>
          <p:nvPr/>
        </p:nvGrpSpPr>
        <p:grpSpPr>
          <a:xfrm>
            <a:off x="7191693" y="3013201"/>
            <a:ext cx="2116403" cy="2314554"/>
            <a:chOff x="7838057" y="3873966"/>
            <a:chExt cx="1305938" cy="1428208"/>
          </a:xfrm>
        </p:grpSpPr>
        <p:grpSp>
          <p:nvGrpSpPr>
            <p:cNvPr id="70" name="Google Shape;70;p4"/>
            <p:cNvGrpSpPr/>
            <p:nvPr/>
          </p:nvGrpSpPr>
          <p:grpSpPr>
            <a:xfrm rot="-5319946">
              <a:off x="8122612" y="4153087"/>
              <a:ext cx="951764" cy="1050767"/>
              <a:chOff x="8588566" y="4647042"/>
              <a:chExt cx="555429" cy="613135"/>
            </a:xfrm>
          </p:grpSpPr>
          <p:sp>
            <p:nvSpPr>
              <p:cNvPr id="71" name="Google Shape;71;p4"/>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4"/>
            <p:cNvSpPr/>
            <p:nvPr/>
          </p:nvSpPr>
          <p:spPr>
            <a:xfrm rot="1880053">
              <a:off x="8445715" y="4171787"/>
              <a:ext cx="318651" cy="161938"/>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rot="1880053">
              <a:off x="8783110" y="3945525"/>
              <a:ext cx="254994" cy="478767"/>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rot="227487">
              <a:off x="7842054" y="4955951"/>
              <a:ext cx="127817" cy="125300"/>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8182853" y="3873966"/>
              <a:ext cx="195921" cy="195921"/>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rot="3232058">
              <a:off x="8676497" y="4955263"/>
              <a:ext cx="182961" cy="343506"/>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rot="4870597">
              <a:off x="8023931" y="4550479"/>
              <a:ext cx="182957" cy="343504"/>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4"/>
          <p:cNvGrpSpPr/>
          <p:nvPr/>
        </p:nvGrpSpPr>
        <p:grpSpPr>
          <a:xfrm>
            <a:off x="-288652" y="-135079"/>
            <a:ext cx="1468477" cy="1340155"/>
            <a:chOff x="-169102" y="-71166"/>
            <a:chExt cx="1468477" cy="1340155"/>
          </a:xfrm>
        </p:grpSpPr>
        <p:sp>
          <p:nvSpPr>
            <p:cNvPr id="84" name="Google Shape;84;p4"/>
            <p:cNvSpPr/>
            <p:nvPr/>
          </p:nvSpPr>
          <p:spPr>
            <a:xfrm flipH="1">
              <a:off x="499672" y="11411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1103456" y="283127"/>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4"/>
            <p:cNvGrpSpPr/>
            <p:nvPr/>
          </p:nvGrpSpPr>
          <p:grpSpPr>
            <a:xfrm rot="10719946" flipH="1">
              <a:off x="-49200" y="-51050"/>
              <a:ext cx="951764" cy="1050767"/>
              <a:chOff x="8588566" y="4647042"/>
              <a:chExt cx="555429" cy="613135"/>
            </a:xfrm>
          </p:grpSpPr>
          <p:sp>
            <p:nvSpPr>
              <p:cNvPr id="87" name="Google Shape;87;p4"/>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4"/>
            <p:cNvSpPr/>
            <p:nvPr/>
          </p:nvSpPr>
          <p:spPr>
            <a:xfrm rot="3519947" flipH="1">
              <a:off x="693072" y="386818"/>
              <a:ext cx="318651" cy="161938"/>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rot="3519947" flipH="1">
              <a:off x="792748" y="-77162"/>
              <a:ext cx="254994" cy="478767"/>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rot="1175257" flipH="1">
              <a:off x="-116818" y="164049"/>
              <a:ext cx="182963" cy="34351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529403" flipH="1">
              <a:off x="291444" y="785667"/>
              <a:ext cx="182957" cy="343504"/>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4"/>
          <p:cNvGrpSpPr/>
          <p:nvPr/>
        </p:nvGrpSpPr>
        <p:grpSpPr>
          <a:xfrm rot="10800000" flipH="1">
            <a:off x="8511704" y="67194"/>
            <a:ext cx="512545" cy="537207"/>
            <a:chOff x="8315104" y="4229619"/>
            <a:chExt cx="512545" cy="537207"/>
          </a:xfrm>
        </p:grpSpPr>
        <p:sp>
          <p:nvSpPr>
            <p:cNvPr id="98" name="Google Shape;98;p4"/>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4"/>
          <p:cNvGrpSpPr/>
          <p:nvPr/>
        </p:nvGrpSpPr>
        <p:grpSpPr>
          <a:xfrm flipH="1">
            <a:off x="189304" y="4515369"/>
            <a:ext cx="512545" cy="537207"/>
            <a:chOff x="8315104" y="4229619"/>
            <a:chExt cx="512545" cy="537207"/>
          </a:xfrm>
        </p:grpSpPr>
        <p:sp>
          <p:nvSpPr>
            <p:cNvPr id="101" name="Google Shape;101;p4"/>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4"/>
          <p:cNvSpPr/>
          <p:nvPr/>
        </p:nvSpPr>
        <p:spPr>
          <a:xfrm flipH="1">
            <a:off x="587285" y="4608500"/>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8427122" y="4038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flipH="1">
            <a:off x="8511706" y="633415"/>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flipH="1">
            <a:off x="401719" y="426324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8" name="Google Shape;108;p4"/>
          <p:cNvSpPr txBox="1">
            <a:spLocks noGrp="1"/>
          </p:cNvSpPr>
          <p:nvPr>
            <p:ph type="body" idx="1"/>
          </p:nvPr>
        </p:nvSpPr>
        <p:spPr>
          <a:xfrm>
            <a:off x="720000" y="1017725"/>
            <a:ext cx="7704000" cy="3590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9"/>
        <p:cNvGrpSpPr/>
        <p:nvPr/>
      </p:nvGrpSpPr>
      <p:grpSpPr>
        <a:xfrm>
          <a:off x="0" y="0"/>
          <a:ext cx="0" cy="0"/>
          <a:chOff x="0" y="0"/>
          <a:chExt cx="0" cy="0"/>
        </a:xfrm>
      </p:grpSpPr>
      <p:grpSp>
        <p:nvGrpSpPr>
          <p:cNvPr id="110" name="Google Shape;110;p5"/>
          <p:cNvGrpSpPr/>
          <p:nvPr/>
        </p:nvGrpSpPr>
        <p:grpSpPr>
          <a:xfrm flipH="1">
            <a:off x="8019394" y="3830590"/>
            <a:ext cx="1296760" cy="1492009"/>
            <a:chOff x="-86665" y="3830590"/>
            <a:chExt cx="1296760" cy="1492009"/>
          </a:xfrm>
        </p:grpSpPr>
        <p:sp>
          <p:nvSpPr>
            <p:cNvPr id="111" name="Google Shape;111;p5"/>
            <p:cNvSpPr/>
            <p:nvPr/>
          </p:nvSpPr>
          <p:spPr>
            <a:xfrm>
              <a:off x="250255" y="383059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5"/>
            <p:cNvGrpSpPr/>
            <p:nvPr/>
          </p:nvGrpSpPr>
          <p:grpSpPr>
            <a:xfrm flipH="1">
              <a:off x="-86665" y="3937677"/>
              <a:ext cx="1296760" cy="1384923"/>
              <a:chOff x="7838057" y="3917252"/>
              <a:chExt cx="1296760" cy="1384923"/>
            </a:xfrm>
          </p:grpSpPr>
          <p:grpSp>
            <p:nvGrpSpPr>
              <p:cNvPr id="113" name="Google Shape;113;p5"/>
              <p:cNvGrpSpPr/>
              <p:nvPr/>
            </p:nvGrpSpPr>
            <p:grpSpPr>
              <a:xfrm rot="-5319946">
                <a:off x="8122612" y="4153087"/>
                <a:ext cx="951764" cy="1050767"/>
                <a:chOff x="8588566" y="4647042"/>
                <a:chExt cx="555429" cy="613135"/>
              </a:xfrm>
            </p:grpSpPr>
            <p:sp>
              <p:nvSpPr>
                <p:cNvPr id="114" name="Google Shape;114;p5"/>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5"/>
              <p:cNvSpPr/>
              <p:nvPr/>
            </p:nvSpPr>
            <p:spPr>
              <a:xfrm rot="1880053">
                <a:off x="8445715" y="4171787"/>
                <a:ext cx="318651" cy="161938"/>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1124553">
                <a:off x="8783110" y="3945525"/>
                <a:ext cx="254996" cy="47877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rot="227487">
                <a:off x="7842054" y="4955951"/>
                <a:ext cx="127817" cy="125300"/>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rot="3232058">
                <a:off x="8676497" y="4955263"/>
                <a:ext cx="182961" cy="343506"/>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rot="4870597">
                <a:off x="8023931" y="4550479"/>
                <a:ext cx="182957" cy="343504"/>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5"/>
          <p:cNvSpPr txBox="1">
            <a:spLocks noGrp="1"/>
          </p:cNvSpPr>
          <p:nvPr>
            <p:ph type="subTitle" idx="1"/>
          </p:nvPr>
        </p:nvSpPr>
        <p:spPr>
          <a:xfrm>
            <a:off x="1290763" y="3188350"/>
            <a:ext cx="29076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Alfa Slab One"/>
              <a:buNone/>
              <a:defRPr sz="2000">
                <a:latin typeface="Alfa Slab One"/>
                <a:ea typeface="Alfa Slab One"/>
                <a:cs typeface="Alfa Slab One"/>
                <a:sym typeface="Alfa Slab One"/>
              </a:defRPr>
            </a:lvl1pPr>
            <a:lvl2pPr lvl="1" algn="ctr">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2pPr>
            <a:lvl3pPr lvl="2" algn="ctr">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3pPr>
            <a:lvl4pPr lvl="3" algn="ctr">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4pPr>
            <a:lvl5pPr lvl="4" algn="ctr">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5pPr>
            <a:lvl6pPr lvl="5" algn="ctr">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6pPr>
            <a:lvl7pPr lvl="6" algn="ctr">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7pPr>
            <a:lvl8pPr lvl="7" algn="ctr">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8pPr>
            <a:lvl9pPr lvl="8" algn="ctr">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9pPr>
          </a:lstStyle>
          <a:p>
            <a:endParaRPr/>
          </a:p>
        </p:txBody>
      </p:sp>
      <p:sp>
        <p:nvSpPr>
          <p:cNvPr id="126" name="Google Shape;126;p5"/>
          <p:cNvSpPr txBox="1">
            <a:spLocks noGrp="1"/>
          </p:cNvSpPr>
          <p:nvPr>
            <p:ph type="subTitle" idx="2"/>
          </p:nvPr>
        </p:nvSpPr>
        <p:spPr>
          <a:xfrm>
            <a:off x="4945638" y="3188350"/>
            <a:ext cx="290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Alfa Slab One"/>
              <a:buNone/>
              <a:defRPr sz="2000">
                <a:latin typeface="Alfa Slab One"/>
                <a:ea typeface="Alfa Slab One"/>
                <a:cs typeface="Alfa Slab One"/>
                <a:sym typeface="Alfa Slab One"/>
              </a:defRPr>
            </a:lvl1pPr>
            <a:lvl2pPr lvl="1" algn="ctr"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2pPr>
            <a:lvl3pPr lvl="2" algn="ctr"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3pPr>
            <a:lvl4pPr lvl="3" algn="ctr"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4pPr>
            <a:lvl5pPr lvl="4" algn="ctr"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5pPr>
            <a:lvl6pPr lvl="5" algn="ctr"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6pPr>
            <a:lvl7pPr lvl="6" algn="ctr"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7pPr>
            <a:lvl8pPr lvl="7" algn="ctr"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8pPr>
            <a:lvl9pPr lvl="8" algn="ctr" rtl="0">
              <a:lnSpc>
                <a:spcPct val="100000"/>
              </a:lnSpc>
              <a:spcBef>
                <a:spcPts val="0"/>
              </a:spcBef>
              <a:spcAft>
                <a:spcPts val="0"/>
              </a:spcAft>
              <a:buClr>
                <a:schemeClr val="dk1"/>
              </a:buClr>
              <a:buSzPts val="2000"/>
              <a:buFont typeface="Alfa Slab One"/>
              <a:buNone/>
              <a:defRPr sz="2000">
                <a:solidFill>
                  <a:schemeClr val="dk1"/>
                </a:solidFill>
                <a:latin typeface="Alfa Slab One"/>
                <a:ea typeface="Alfa Slab One"/>
                <a:cs typeface="Alfa Slab One"/>
                <a:sym typeface="Alfa Slab One"/>
              </a:defRPr>
            </a:lvl9pPr>
          </a:lstStyle>
          <a:p>
            <a:endParaRPr/>
          </a:p>
        </p:txBody>
      </p:sp>
      <p:sp>
        <p:nvSpPr>
          <p:cNvPr id="127" name="Google Shape;127;p5"/>
          <p:cNvSpPr txBox="1">
            <a:spLocks noGrp="1"/>
          </p:cNvSpPr>
          <p:nvPr>
            <p:ph type="subTitle" idx="3"/>
          </p:nvPr>
        </p:nvSpPr>
        <p:spPr>
          <a:xfrm>
            <a:off x="1290763" y="3808200"/>
            <a:ext cx="290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5"/>
          <p:cNvSpPr txBox="1">
            <a:spLocks noGrp="1"/>
          </p:cNvSpPr>
          <p:nvPr>
            <p:ph type="subTitle" idx="4"/>
          </p:nvPr>
        </p:nvSpPr>
        <p:spPr>
          <a:xfrm>
            <a:off x="4945638" y="3808200"/>
            <a:ext cx="290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0" name="Google Shape;130;p5"/>
          <p:cNvGrpSpPr/>
          <p:nvPr/>
        </p:nvGrpSpPr>
        <p:grpSpPr>
          <a:xfrm>
            <a:off x="-86665" y="3830590"/>
            <a:ext cx="1296760" cy="1492009"/>
            <a:chOff x="-86665" y="3830590"/>
            <a:chExt cx="1296760" cy="1492009"/>
          </a:xfrm>
        </p:grpSpPr>
        <p:sp>
          <p:nvSpPr>
            <p:cNvPr id="131" name="Google Shape;131;p5"/>
            <p:cNvSpPr/>
            <p:nvPr/>
          </p:nvSpPr>
          <p:spPr>
            <a:xfrm>
              <a:off x="250255" y="383059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5"/>
            <p:cNvGrpSpPr/>
            <p:nvPr/>
          </p:nvGrpSpPr>
          <p:grpSpPr>
            <a:xfrm flipH="1">
              <a:off x="-86665" y="3937677"/>
              <a:ext cx="1296760" cy="1384923"/>
              <a:chOff x="7838057" y="3917252"/>
              <a:chExt cx="1296760" cy="1384923"/>
            </a:xfrm>
          </p:grpSpPr>
          <p:grpSp>
            <p:nvGrpSpPr>
              <p:cNvPr id="133" name="Google Shape;133;p5"/>
              <p:cNvGrpSpPr/>
              <p:nvPr/>
            </p:nvGrpSpPr>
            <p:grpSpPr>
              <a:xfrm rot="-5319946">
                <a:off x="8122612" y="4153087"/>
                <a:ext cx="951764" cy="1050767"/>
                <a:chOff x="8588566" y="4647042"/>
                <a:chExt cx="555429" cy="613135"/>
              </a:xfrm>
            </p:grpSpPr>
            <p:sp>
              <p:nvSpPr>
                <p:cNvPr id="134" name="Google Shape;134;p5"/>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5"/>
              <p:cNvSpPr/>
              <p:nvPr/>
            </p:nvSpPr>
            <p:spPr>
              <a:xfrm rot="1880053">
                <a:off x="8445715" y="4171787"/>
                <a:ext cx="318651" cy="161938"/>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rot="1124553">
                <a:off x="8783110" y="3945525"/>
                <a:ext cx="254996" cy="47877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rot="227487">
                <a:off x="7842054" y="4955951"/>
                <a:ext cx="127817" cy="125300"/>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rot="3232058">
                <a:off x="8676497" y="4955263"/>
                <a:ext cx="182961" cy="343506"/>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rot="4870597">
                <a:off x="8023931" y="4550479"/>
                <a:ext cx="182957" cy="343504"/>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 name="Google Shape;145;p5"/>
          <p:cNvGrpSpPr/>
          <p:nvPr/>
        </p:nvGrpSpPr>
        <p:grpSpPr>
          <a:xfrm flipH="1">
            <a:off x="8428904" y="71709"/>
            <a:ext cx="613153" cy="757623"/>
            <a:chOff x="101954" y="71709"/>
            <a:chExt cx="613153" cy="757623"/>
          </a:xfrm>
        </p:grpSpPr>
        <p:grpSp>
          <p:nvGrpSpPr>
            <p:cNvPr id="146" name="Google Shape;146;p5"/>
            <p:cNvGrpSpPr/>
            <p:nvPr/>
          </p:nvGrpSpPr>
          <p:grpSpPr>
            <a:xfrm rot="10800000" flipH="1">
              <a:off x="101954" y="71709"/>
              <a:ext cx="613153" cy="757623"/>
              <a:chOff x="-19696" y="4294952"/>
              <a:chExt cx="613153" cy="757623"/>
            </a:xfrm>
          </p:grpSpPr>
          <p:grpSp>
            <p:nvGrpSpPr>
              <p:cNvPr id="147" name="Google Shape;147;p5"/>
              <p:cNvGrpSpPr/>
              <p:nvPr/>
            </p:nvGrpSpPr>
            <p:grpSpPr>
              <a:xfrm flipH="1">
                <a:off x="-19696" y="4515369"/>
                <a:ext cx="512545" cy="537207"/>
                <a:chOff x="8407354" y="4229619"/>
                <a:chExt cx="512545" cy="537207"/>
              </a:xfrm>
            </p:grpSpPr>
            <p:sp>
              <p:nvSpPr>
                <p:cNvPr id="148" name="Google Shape;148;p5"/>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5"/>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flipH="1">
                <a:off x="188919" y="4294952"/>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5"/>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3"/>
        <p:cNvGrpSpPr/>
        <p:nvPr/>
      </p:nvGrpSpPr>
      <p:grpSpPr>
        <a:xfrm>
          <a:off x="0" y="0"/>
          <a:ext cx="0" cy="0"/>
          <a:chOff x="0" y="0"/>
          <a:chExt cx="0" cy="0"/>
        </a:xfrm>
      </p:grpSpPr>
      <p:sp>
        <p:nvSpPr>
          <p:cNvPr id="154" name="Google Shape;154;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55" name="Google Shape;155;p6"/>
          <p:cNvGrpSpPr/>
          <p:nvPr/>
        </p:nvGrpSpPr>
        <p:grpSpPr>
          <a:xfrm>
            <a:off x="101954" y="71709"/>
            <a:ext cx="613153" cy="757623"/>
            <a:chOff x="101954" y="71709"/>
            <a:chExt cx="613153" cy="757623"/>
          </a:xfrm>
        </p:grpSpPr>
        <p:grpSp>
          <p:nvGrpSpPr>
            <p:cNvPr id="156" name="Google Shape;156;p6"/>
            <p:cNvGrpSpPr/>
            <p:nvPr/>
          </p:nvGrpSpPr>
          <p:grpSpPr>
            <a:xfrm rot="10800000" flipH="1">
              <a:off x="101954" y="71709"/>
              <a:ext cx="613153" cy="757623"/>
              <a:chOff x="-19696" y="4294952"/>
              <a:chExt cx="613153" cy="757623"/>
            </a:xfrm>
          </p:grpSpPr>
          <p:grpSp>
            <p:nvGrpSpPr>
              <p:cNvPr id="157" name="Google Shape;157;p6"/>
              <p:cNvGrpSpPr/>
              <p:nvPr/>
            </p:nvGrpSpPr>
            <p:grpSpPr>
              <a:xfrm flipH="1">
                <a:off x="-19696" y="4515369"/>
                <a:ext cx="512545" cy="537207"/>
                <a:chOff x="8407354" y="4229619"/>
                <a:chExt cx="512545" cy="537207"/>
              </a:xfrm>
            </p:grpSpPr>
            <p:sp>
              <p:nvSpPr>
                <p:cNvPr id="158" name="Google Shape;158;p6"/>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6"/>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flipH="1">
                <a:off x="188919" y="4294952"/>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6"/>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6"/>
          <p:cNvGrpSpPr/>
          <p:nvPr/>
        </p:nvGrpSpPr>
        <p:grpSpPr>
          <a:xfrm rot="5400000" flipH="1">
            <a:off x="8292985" y="4405215"/>
            <a:ext cx="809058" cy="537207"/>
            <a:chOff x="101954" y="71709"/>
            <a:chExt cx="809058" cy="537207"/>
          </a:xfrm>
        </p:grpSpPr>
        <p:grpSp>
          <p:nvGrpSpPr>
            <p:cNvPr id="164" name="Google Shape;164;p6"/>
            <p:cNvGrpSpPr/>
            <p:nvPr/>
          </p:nvGrpSpPr>
          <p:grpSpPr>
            <a:xfrm rot="10800000" flipH="1">
              <a:off x="101954" y="71709"/>
              <a:ext cx="809058" cy="537207"/>
              <a:chOff x="-19696" y="4515369"/>
              <a:chExt cx="809058" cy="537207"/>
            </a:xfrm>
          </p:grpSpPr>
          <p:grpSp>
            <p:nvGrpSpPr>
              <p:cNvPr id="165" name="Google Shape;165;p6"/>
              <p:cNvGrpSpPr/>
              <p:nvPr/>
            </p:nvGrpSpPr>
            <p:grpSpPr>
              <a:xfrm flipH="1">
                <a:off x="-19696" y="4515369"/>
                <a:ext cx="512545" cy="537207"/>
                <a:chOff x="8407354" y="4229619"/>
                <a:chExt cx="512545" cy="537207"/>
              </a:xfrm>
            </p:grpSpPr>
            <p:sp>
              <p:nvSpPr>
                <p:cNvPr id="166" name="Google Shape;166;p6"/>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6"/>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flipH="1">
                <a:off x="593444" y="472399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6"/>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6"/>
          <p:cNvGrpSpPr/>
          <p:nvPr/>
        </p:nvGrpSpPr>
        <p:grpSpPr>
          <a:xfrm flipH="1">
            <a:off x="8424004" y="67194"/>
            <a:ext cx="613145" cy="537207"/>
            <a:chOff x="72554" y="67194"/>
            <a:chExt cx="613145" cy="537207"/>
          </a:xfrm>
        </p:grpSpPr>
        <p:grpSp>
          <p:nvGrpSpPr>
            <p:cNvPr id="172" name="Google Shape;172;p6"/>
            <p:cNvGrpSpPr/>
            <p:nvPr/>
          </p:nvGrpSpPr>
          <p:grpSpPr>
            <a:xfrm rot="10800000">
              <a:off x="72554" y="67194"/>
              <a:ext cx="512545" cy="537207"/>
              <a:chOff x="8315104" y="4229619"/>
              <a:chExt cx="512545" cy="537207"/>
            </a:xfrm>
          </p:grpSpPr>
          <p:sp>
            <p:nvSpPr>
              <p:cNvPr id="173" name="Google Shape;173;p6"/>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6"/>
            <p:cNvSpPr/>
            <p:nvPr/>
          </p:nvSpPr>
          <p:spPr>
            <a:xfrm rot="-1546663">
              <a:off x="349546" y="297086"/>
              <a:ext cx="141408" cy="26550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rot="-4007385">
              <a:off x="524885" y="294039"/>
              <a:ext cx="105028" cy="19064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6"/>
          <p:cNvGrpSpPr/>
          <p:nvPr/>
        </p:nvGrpSpPr>
        <p:grpSpPr>
          <a:xfrm flipH="1">
            <a:off x="182798" y="4457950"/>
            <a:ext cx="537207" cy="613145"/>
            <a:chOff x="8466873" y="4457950"/>
            <a:chExt cx="537207" cy="613145"/>
          </a:xfrm>
        </p:grpSpPr>
        <p:grpSp>
          <p:nvGrpSpPr>
            <p:cNvPr id="178" name="Google Shape;178;p6"/>
            <p:cNvGrpSpPr/>
            <p:nvPr/>
          </p:nvGrpSpPr>
          <p:grpSpPr>
            <a:xfrm rot="-5400000" flipH="1">
              <a:off x="8479204" y="4546219"/>
              <a:ext cx="512545" cy="537207"/>
              <a:chOff x="8315104" y="4229619"/>
              <a:chExt cx="512545" cy="537207"/>
            </a:xfrm>
          </p:grpSpPr>
          <p:sp>
            <p:nvSpPr>
              <p:cNvPr id="179" name="Google Shape;179;p6"/>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6"/>
            <p:cNvSpPr/>
            <p:nvPr/>
          </p:nvSpPr>
          <p:spPr>
            <a:xfrm rot="6946663" flipH="1">
              <a:off x="8570733" y="4590649"/>
              <a:ext cx="141408" cy="26550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rot="9407385" flipH="1">
              <a:off x="8629399" y="4470929"/>
              <a:ext cx="105028" cy="19064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3"/>
        <p:cNvGrpSpPr/>
        <p:nvPr/>
      </p:nvGrpSpPr>
      <p:grpSpPr>
        <a:xfrm>
          <a:off x="0" y="0"/>
          <a:ext cx="0" cy="0"/>
          <a:chOff x="0" y="0"/>
          <a:chExt cx="0" cy="0"/>
        </a:xfrm>
      </p:grpSpPr>
      <p:sp>
        <p:nvSpPr>
          <p:cNvPr id="184" name="Google Shape;184;p7"/>
          <p:cNvSpPr txBox="1">
            <a:spLocks noGrp="1"/>
          </p:cNvSpPr>
          <p:nvPr>
            <p:ph type="title"/>
          </p:nvPr>
        </p:nvSpPr>
        <p:spPr>
          <a:xfrm>
            <a:off x="720000" y="839050"/>
            <a:ext cx="3852000" cy="2126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5" name="Google Shape;185;p7"/>
          <p:cNvSpPr txBox="1">
            <a:spLocks noGrp="1"/>
          </p:cNvSpPr>
          <p:nvPr>
            <p:ph type="body" idx="1"/>
          </p:nvPr>
        </p:nvSpPr>
        <p:spPr>
          <a:xfrm>
            <a:off x="720000" y="3074150"/>
            <a:ext cx="3322200" cy="1230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186" name="Google Shape;186;p7"/>
          <p:cNvGrpSpPr/>
          <p:nvPr/>
        </p:nvGrpSpPr>
        <p:grpSpPr>
          <a:xfrm>
            <a:off x="7838057" y="3873966"/>
            <a:ext cx="1305938" cy="1428208"/>
            <a:chOff x="7838057" y="3873966"/>
            <a:chExt cx="1305938" cy="1428208"/>
          </a:xfrm>
        </p:grpSpPr>
        <p:grpSp>
          <p:nvGrpSpPr>
            <p:cNvPr id="187" name="Google Shape;187;p7"/>
            <p:cNvGrpSpPr/>
            <p:nvPr/>
          </p:nvGrpSpPr>
          <p:grpSpPr>
            <a:xfrm rot="-5319946">
              <a:off x="8122612" y="4153087"/>
              <a:ext cx="951764" cy="1050767"/>
              <a:chOff x="8588566" y="4647042"/>
              <a:chExt cx="555429" cy="613135"/>
            </a:xfrm>
          </p:grpSpPr>
          <p:sp>
            <p:nvSpPr>
              <p:cNvPr id="188" name="Google Shape;188;p7"/>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7"/>
            <p:cNvSpPr/>
            <p:nvPr/>
          </p:nvSpPr>
          <p:spPr>
            <a:xfrm rot="1880053">
              <a:off x="8445715" y="4171787"/>
              <a:ext cx="318651" cy="161938"/>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rot="1880053">
              <a:off x="8783110" y="3945525"/>
              <a:ext cx="254994" cy="478767"/>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7"/>
            <p:cNvSpPr/>
            <p:nvPr/>
          </p:nvSpPr>
          <p:spPr>
            <a:xfrm rot="227487">
              <a:off x="7842054" y="4955951"/>
              <a:ext cx="127817" cy="125300"/>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8182853" y="3873966"/>
              <a:ext cx="195921" cy="195921"/>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rot="3232058">
              <a:off x="8676497" y="4955263"/>
              <a:ext cx="182961" cy="343506"/>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rot="4870597">
              <a:off x="8023931" y="4550479"/>
              <a:ext cx="182957" cy="343504"/>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7"/>
          <p:cNvGrpSpPr/>
          <p:nvPr/>
        </p:nvGrpSpPr>
        <p:grpSpPr>
          <a:xfrm flipH="1">
            <a:off x="8428904" y="71709"/>
            <a:ext cx="613153" cy="757623"/>
            <a:chOff x="101954" y="71709"/>
            <a:chExt cx="613153" cy="757623"/>
          </a:xfrm>
        </p:grpSpPr>
        <p:grpSp>
          <p:nvGrpSpPr>
            <p:cNvPr id="201" name="Google Shape;201;p7"/>
            <p:cNvGrpSpPr/>
            <p:nvPr/>
          </p:nvGrpSpPr>
          <p:grpSpPr>
            <a:xfrm rot="10800000" flipH="1">
              <a:off x="101954" y="71709"/>
              <a:ext cx="613153" cy="757623"/>
              <a:chOff x="-19696" y="4294952"/>
              <a:chExt cx="613153" cy="757623"/>
            </a:xfrm>
          </p:grpSpPr>
          <p:grpSp>
            <p:nvGrpSpPr>
              <p:cNvPr id="202" name="Google Shape;202;p7"/>
              <p:cNvGrpSpPr/>
              <p:nvPr/>
            </p:nvGrpSpPr>
            <p:grpSpPr>
              <a:xfrm flipH="1">
                <a:off x="-19696" y="4515369"/>
                <a:ext cx="512545" cy="537207"/>
                <a:chOff x="8407354" y="4229619"/>
                <a:chExt cx="512545" cy="537207"/>
              </a:xfrm>
            </p:grpSpPr>
            <p:sp>
              <p:nvSpPr>
                <p:cNvPr id="203" name="Google Shape;203;p7"/>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7"/>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flipH="1">
                <a:off x="188919" y="4294952"/>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7"/>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8"/>
        <p:cNvGrpSpPr/>
        <p:nvPr/>
      </p:nvGrpSpPr>
      <p:grpSpPr>
        <a:xfrm>
          <a:off x="0" y="0"/>
          <a:ext cx="0" cy="0"/>
          <a:chOff x="0" y="0"/>
          <a:chExt cx="0" cy="0"/>
        </a:xfrm>
      </p:grpSpPr>
      <p:sp>
        <p:nvSpPr>
          <p:cNvPr id="209" name="Google Shape;209;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210" name="Google Shape;210;p8"/>
          <p:cNvGrpSpPr/>
          <p:nvPr/>
        </p:nvGrpSpPr>
        <p:grpSpPr>
          <a:xfrm>
            <a:off x="7838057" y="3873966"/>
            <a:ext cx="1305938" cy="1428208"/>
            <a:chOff x="7838057" y="3873966"/>
            <a:chExt cx="1305938" cy="1428208"/>
          </a:xfrm>
        </p:grpSpPr>
        <p:grpSp>
          <p:nvGrpSpPr>
            <p:cNvPr id="211" name="Google Shape;211;p8"/>
            <p:cNvGrpSpPr/>
            <p:nvPr/>
          </p:nvGrpSpPr>
          <p:grpSpPr>
            <a:xfrm rot="-5319946">
              <a:off x="8122612" y="4153087"/>
              <a:ext cx="951764" cy="1050767"/>
              <a:chOff x="8588566" y="4647042"/>
              <a:chExt cx="555429" cy="613135"/>
            </a:xfrm>
          </p:grpSpPr>
          <p:sp>
            <p:nvSpPr>
              <p:cNvPr id="212" name="Google Shape;212;p8"/>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8"/>
            <p:cNvSpPr/>
            <p:nvPr/>
          </p:nvSpPr>
          <p:spPr>
            <a:xfrm rot="1880053">
              <a:off x="8445715" y="4171787"/>
              <a:ext cx="318651" cy="161938"/>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rot="1880053">
              <a:off x="8783110" y="3945525"/>
              <a:ext cx="254994" cy="478767"/>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rot="227487">
              <a:off x="7842054" y="4955951"/>
              <a:ext cx="127817" cy="125300"/>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8182853" y="3873966"/>
              <a:ext cx="195921" cy="195921"/>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rot="3232058">
              <a:off x="8676497" y="4955263"/>
              <a:ext cx="182961" cy="343506"/>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rot="4870597">
              <a:off x="8023931" y="4550479"/>
              <a:ext cx="182957" cy="343504"/>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8"/>
          <p:cNvGrpSpPr/>
          <p:nvPr/>
        </p:nvGrpSpPr>
        <p:grpSpPr>
          <a:xfrm>
            <a:off x="-169102" y="-71166"/>
            <a:ext cx="1468477" cy="1340155"/>
            <a:chOff x="-169102" y="-71166"/>
            <a:chExt cx="1468477" cy="1340155"/>
          </a:xfrm>
        </p:grpSpPr>
        <p:sp>
          <p:nvSpPr>
            <p:cNvPr id="225" name="Google Shape;225;p8"/>
            <p:cNvSpPr/>
            <p:nvPr/>
          </p:nvSpPr>
          <p:spPr>
            <a:xfrm flipH="1">
              <a:off x="499672" y="11411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flipH="1">
              <a:off x="1103456" y="283127"/>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8"/>
            <p:cNvGrpSpPr/>
            <p:nvPr/>
          </p:nvGrpSpPr>
          <p:grpSpPr>
            <a:xfrm rot="10719946" flipH="1">
              <a:off x="-49200" y="-51050"/>
              <a:ext cx="951764" cy="1050767"/>
              <a:chOff x="8588566" y="4647042"/>
              <a:chExt cx="555429" cy="613135"/>
            </a:xfrm>
          </p:grpSpPr>
          <p:sp>
            <p:nvSpPr>
              <p:cNvPr id="228" name="Google Shape;228;p8"/>
              <p:cNvSpPr/>
              <p:nvPr/>
            </p:nvSpPr>
            <p:spPr>
              <a:xfrm>
                <a:off x="8588566" y="4907141"/>
                <a:ext cx="333719" cy="350484"/>
              </a:xfrm>
              <a:custGeom>
                <a:avLst/>
                <a:gdLst/>
                <a:ahLst/>
                <a:cxnLst/>
                <a:rect l="l" t="t" r="r" b="b"/>
                <a:pathLst>
                  <a:path w="2747" h="2885" extrusionOk="0">
                    <a:moveTo>
                      <a:pt x="2746" y="1"/>
                    </a:moveTo>
                    <a:lnTo>
                      <a:pt x="1" y="2691"/>
                    </a:lnTo>
                    <a:lnTo>
                      <a:pt x="104" y="2885"/>
                    </a:lnTo>
                    <a:lnTo>
                      <a:pt x="2746" y="1"/>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8711874" y="4916252"/>
                <a:ext cx="18587" cy="205431"/>
              </a:xfrm>
              <a:custGeom>
                <a:avLst/>
                <a:gdLst/>
                <a:ahLst/>
                <a:cxnLst/>
                <a:rect l="l" t="t" r="r" b="b"/>
                <a:pathLst>
                  <a:path w="153" h="1691" extrusionOk="0">
                    <a:moveTo>
                      <a:pt x="135" y="0"/>
                    </a:moveTo>
                    <a:lnTo>
                      <a:pt x="1" y="1691"/>
                    </a:lnTo>
                    <a:lnTo>
                      <a:pt x="153" y="1538"/>
                    </a:lnTo>
                    <a:lnTo>
                      <a:pt x="135"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8646150" y="5175137"/>
                <a:ext cx="206039" cy="21746"/>
              </a:xfrm>
              <a:custGeom>
                <a:avLst/>
                <a:gdLst/>
                <a:ahLst/>
                <a:cxnLst/>
                <a:rect l="l" t="t" r="r" b="b"/>
                <a:pathLst>
                  <a:path w="1696" h="179" extrusionOk="0">
                    <a:moveTo>
                      <a:pt x="1696" y="0"/>
                    </a:moveTo>
                    <a:lnTo>
                      <a:pt x="1" y="49"/>
                    </a:lnTo>
                    <a:lnTo>
                      <a:pt x="20" y="178"/>
                    </a:lnTo>
                    <a:lnTo>
                      <a:pt x="1696" y="0"/>
                    </a:ln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8650281" y="4713494"/>
                <a:ext cx="162061" cy="330925"/>
              </a:xfrm>
              <a:custGeom>
                <a:avLst/>
                <a:gdLst/>
                <a:ahLst/>
                <a:cxnLst/>
                <a:rect l="l" t="t" r="r" b="b"/>
                <a:pathLst>
                  <a:path w="1334" h="2724" extrusionOk="0">
                    <a:moveTo>
                      <a:pt x="727" y="0"/>
                    </a:moveTo>
                    <a:cubicBezTo>
                      <a:pt x="727" y="0"/>
                      <a:pt x="66" y="584"/>
                      <a:pt x="34" y="1335"/>
                    </a:cubicBezTo>
                    <a:cubicBezTo>
                      <a:pt x="0" y="2086"/>
                      <a:pt x="609" y="2724"/>
                      <a:pt x="609" y="2724"/>
                    </a:cubicBezTo>
                    <a:cubicBezTo>
                      <a:pt x="609" y="2724"/>
                      <a:pt x="1268" y="2142"/>
                      <a:pt x="1302" y="1390"/>
                    </a:cubicBezTo>
                    <a:cubicBezTo>
                      <a:pt x="1334" y="638"/>
                      <a:pt x="727" y="0"/>
                      <a:pt x="727"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8712117" y="5105769"/>
                <a:ext cx="331290" cy="154407"/>
              </a:xfrm>
              <a:custGeom>
                <a:avLst/>
                <a:gdLst/>
                <a:ahLst/>
                <a:cxnLst/>
                <a:rect l="l" t="t" r="r" b="b"/>
                <a:pathLst>
                  <a:path w="2727" h="1271" extrusionOk="0">
                    <a:moveTo>
                      <a:pt x="1370" y="1"/>
                    </a:moveTo>
                    <a:cubicBezTo>
                      <a:pt x="1366" y="1"/>
                      <a:pt x="1361" y="1"/>
                      <a:pt x="1357" y="1"/>
                    </a:cubicBezTo>
                    <a:cubicBezTo>
                      <a:pt x="604" y="8"/>
                      <a:pt x="0" y="649"/>
                      <a:pt x="0" y="649"/>
                    </a:cubicBezTo>
                    <a:cubicBezTo>
                      <a:pt x="0" y="649"/>
                      <a:pt x="608" y="1270"/>
                      <a:pt x="1353" y="1270"/>
                    </a:cubicBezTo>
                    <a:cubicBezTo>
                      <a:pt x="1358" y="1270"/>
                      <a:pt x="1364" y="1270"/>
                      <a:pt x="1369" y="1270"/>
                    </a:cubicBezTo>
                    <a:cubicBezTo>
                      <a:pt x="2123" y="1263"/>
                      <a:pt x="2727" y="622"/>
                      <a:pt x="2727" y="622"/>
                    </a:cubicBezTo>
                    <a:cubicBezTo>
                      <a:pt x="2727" y="622"/>
                      <a:pt x="2117" y="1"/>
                      <a:pt x="1370"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8800558" y="4647042"/>
                <a:ext cx="343438" cy="369436"/>
              </a:xfrm>
              <a:custGeom>
                <a:avLst/>
                <a:gdLst/>
                <a:ahLst/>
                <a:cxnLst/>
                <a:rect l="l" t="t" r="r" b="b"/>
                <a:pathLst>
                  <a:path w="2827" h="3041" extrusionOk="0">
                    <a:moveTo>
                      <a:pt x="2689" y="0"/>
                    </a:moveTo>
                    <a:cubicBezTo>
                      <a:pt x="2689" y="0"/>
                      <a:pt x="1410" y="85"/>
                      <a:pt x="705" y="925"/>
                    </a:cubicBezTo>
                    <a:cubicBezTo>
                      <a:pt x="0" y="1765"/>
                      <a:pt x="138" y="3040"/>
                      <a:pt x="138" y="3040"/>
                    </a:cubicBezTo>
                    <a:cubicBezTo>
                      <a:pt x="138" y="3040"/>
                      <a:pt x="1417" y="2954"/>
                      <a:pt x="2122" y="2115"/>
                    </a:cubicBezTo>
                    <a:cubicBezTo>
                      <a:pt x="2826" y="1275"/>
                      <a:pt x="2689" y="0"/>
                      <a:pt x="2689" y="0"/>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4" name="Google Shape;234;p8"/>
            <p:cNvSpPr/>
            <p:nvPr/>
          </p:nvSpPr>
          <p:spPr>
            <a:xfrm rot="3519947" flipH="1">
              <a:off x="693072" y="386818"/>
              <a:ext cx="318651" cy="161938"/>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rot="3519947" flipH="1">
              <a:off x="792748" y="-77162"/>
              <a:ext cx="254994" cy="478767"/>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rot="1175257" flipH="1">
              <a:off x="-116818" y="164049"/>
              <a:ext cx="182963" cy="34351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rot="529403" flipH="1">
              <a:off x="291444" y="785667"/>
              <a:ext cx="182957" cy="343504"/>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8"/>
          <p:cNvGrpSpPr/>
          <p:nvPr/>
        </p:nvGrpSpPr>
        <p:grpSpPr>
          <a:xfrm rot="-5400000">
            <a:off x="41968" y="4405215"/>
            <a:ext cx="809058" cy="537207"/>
            <a:chOff x="101954" y="71709"/>
            <a:chExt cx="809058" cy="537207"/>
          </a:xfrm>
        </p:grpSpPr>
        <p:grpSp>
          <p:nvGrpSpPr>
            <p:cNvPr id="239" name="Google Shape;239;p8"/>
            <p:cNvGrpSpPr/>
            <p:nvPr/>
          </p:nvGrpSpPr>
          <p:grpSpPr>
            <a:xfrm rot="10800000" flipH="1">
              <a:off x="101954" y="71709"/>
              <a:ext cx="809058" cy="537207"/>
              <a:chOff x="-19696" y="4515369"/>
              <a:chExt cx="809058" cy="537207"/>
            </a:xfrm>
          </p:grpSpPr>
          <p:grpSp>
            <p:nvGrpSpPr>
              <p:cNvPr id="240" name="Google Shape;240;p8"/>
              <p:cNvGrpSpPr/>
              <p:nvPr/>
            </p:nvGrpSpPr>
            <p:grpSpPr>
              <a:xfrm flipH="1">
                <a:off x="-19696" y="4515369"/>
                <a:ext cx="512545" cy="537207"/>
                <a:chOff x="8407354" y="4229619"/>
                <a:chExt cx="512545" cy="537207"/>
              </a:xfrm>
            </p:grpSpPr>
            <p:sp>
              <p:nvSpPr>
                <p:cNvPr id="241" name="Google Shape;241;p8"/>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8"/>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flipH="1">
                <a:off x="593444" y="4723990"/>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8"/>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8"/>
          <p:cNvGrpSpPr/>
          <p:nvPr/>
        </p:nvGrpSpPr>
        <p:grpSpPr>
          <a:xfrm flipH="1">
            <a:off x="8428904" y="71709"/>
            <a:ext cx="613153" cy="757623"/>
            <a:chOff x="101954" y="71709"/>
            <a:chExt cx="613153" cy="757623"/>
          </a:xfrm>
        </p:grpSpPr>
        <p:grpSp>
          <p:nvGrpSpPr>
            <p:cNvPr id="247" name="Google Shape;247;p8"/>
            <p:cNvGrpSpPr/>
            <p:nvPr/>
          </p:nvGrpSpPr>
          <p:grpSpPr>
            <a:xfrm rot="10800000" flipH="1">
              <a:off x="101954" y="71709"/>
              <a:ext cx="613153" cy="757623"/>
              <a:chOff x="-19696" y="4294952"/>
              <a:chExt cx="613153" cy="757623"/>
            </a:xfrm>
          </p:grpSpPr>
          <p:grpSp>
            <p:nvGrpSpPr>
              <p:cNvPr id="248" name="Google Shape;248;p8"/>
              <p:cNvGrpSpPr/>
              <p:nvPr/>
            </p:nvGrpSpPr>
            <p:grpSpPr>
              <a:xfrm flipH="1">
                <a:off x="-19696" y="4515369"/>
                <a:ext cx="512545" cy="537207"/>
                <a:chOff x="8407354" y="4229619"/>
                <a:chExt cx="512545" cy="537207"/>
              </a:xfrm>
            </p:grpSpPr>
            <p:sp>
              <p:nvSpPr>
                <p:cNvPr id="249" name="Google Shape;249;p8"/>
                <p:cNvSpPr/>
                <p:nvPr/>
              </p:nvSpPr>
              <p:spPr>
                <a:xfrm>
                  <a:off x="840735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866490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8"/>
              <p:cNvSpPr/>
              <p:nvPr/>
            </p:nvSpPr>
            <p:spPr>
              <a:xfrm flipH="1">
                <a:off x="465635" y="4525375"/>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8"/>
              <p:cNvSpPr/>
              <p:nvPr/>
            </p:nvSpPr>
            <p:spPr>
              <a:xfrm flipH="1">
                <a:off x="188919" y="4294952"/>
                <a:ext cx="195918" cy="195918"/>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8"/>
            <p:cNvSpPr/>
            <p:nvPr/>
          </p:nvSpPr>
          <p:spPr>
            <a:xfrm rot="10800000">
              <a:off x="410660" y="305633"/>
              <a:ext cx="127822" cy="127813"/>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4"/>
        <p:cNvGrpSpPr/>
        <p:nvPr/>
      </p:nvGrpSpPr>
      <p:grpSpPr>
        <a:xfrm>
          <a:off x="0" y="0"/>
          <a:ext cx="0" cy="0"/>
          <a:chOff x="0" y="0"/>
          <a:chExt cx="0" cy="0"/>
        </a:xfrm>
      </p:grpSpPr>
      <p:sp>
        <p:nvSpPr>
          <p:cNvPr id="255" name="Google Shape;255;p9"/>
          <p:cNvSpPr txBox="1">
            <a:spLocks noGrp="1"/>
          </p:cNvSpPr>
          <p:nvPr>
            <p:ph type="title"/>
          </p:nvPr>
        </p:nvSpPr>
        <p:spPr>
          <a:xfrm>
            <a:off x="4576550" y="1121925"/>
            <a:ext cx="38523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56" name="Google Shape;256;p9"/>
          <p:cNvSpPr txBox="1">
            <a:spLocks noGrp="1"/>
          </p:cNvSpPr>
          <p:nvPr>
            <p:ph type="subTitle" idx="1"/>
          </p:nvPr>
        </p:nvSpPr>
        <p:spPr>
          <a:xfrm>
            <a:off x="4576550" y="2285400"/>
            <a:ext cx="3852300" cy="1681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7" name="Google Shape;257;p9"/>
          <p:cNvGrpSpPr/>
          <p:nvPr/>
        </p:nvGrpSpPr>
        <p:grpSpPr>
          <a:xfrm>
            <a:off x="101954" y="67194"/>
            <a:ext cx="613145" cy="537207"/>
            <a:chOff x="72554" y="67194"/>
            <a:chExt cx="613145" cy="537207"/>
          </a:xfrm>
        </p:grpSpPr>
        <p:grpSp>
          <p:nvGrpSpPr>
            <p:cNvPr id="258" name="Google Shape;258;p9"/>
            <p:cNvGrpSpPr/>
            <p:nvPr/>
          </p:nvGrpSpPr>
          <p:grpSpPr>
            <a:xfrm rot="10800000">
              <a:off x="72554" y="67194"/>
              <a:ext cx="512545" cy="537207"/>
              <a:chOff x="8315104" y="4229619"/>
              <a:chExt cx="512545" cy="537207"/>
            </a:xfrm>
          </p:grpSpPr>
          <p:sp>
            <p:nvSpPr>
              <p:cNvPr id="259" name="Google Shape;259;p9"/>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9"/>
            <p:cNvSpPr/>
            <p:nvPr/>
          </p:nvSpPr>
          <p:spPr>
            <a:xfrm rot="-1546663">
              <a:off x="349546" y="297086"/>
              <a:ext cx="141408" cy="26550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rot="-4007385">
              <a:off x="524885" y="294039"/>
              <a:ext cx="105028" cy="19064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9"/>
          <p:cNvGrpSpPr/>
          <p:nvPr/>
        </p:nvGrpSpPr>
        <p:grpSpPr>
          <a:xfrm rot="5400000">
            <a:off x="190229" y="4553469"/>
            <a:ext cx="512545" cy="537207"/>
            <a:chOff x="8315104" y="4229619"/>
            <a:chExt cx="512545" cy="537207"/>
          </a:xfrm>
        </p:grpSpPr>
        <p:sp>
          <p:nvSpPr>
            <p:cNvPr id="264" name="Google Shape;264;p9"/>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9"/>
          <p:cNvGrpSpPr/>
          <p:nvPr/>
        </p:nvGrpSpPr>
        <p:grpSpPr>
          <a:xfrm flipH="1">
            <a:off x="8424298" y="67194"/>
            <a:ext cx="613145" cy="537207"/>
            <a:chOff x="72554" y="67194"/>
            <a:chExt cx="613145" cy="537207"/>
          </a:xfrm>
        </p:grpSpPr>
        <p:grpSp>
          <p:nvGrpSpPr>
            <p:cNvPr id="267" name="Google Shape;267;p9"/>
            <p:cNvGrpSpPr/>
            <p:nvPr/>
          </p:nvGrpSpPr>
          <p:grpSpPr>
            <a:xfrm rot="10800000">
              <a:off x="72554" y="67194"/>
              <a:ext cx="512545" cy="537207"/>
              <a:chOff x="8315104" y="4229619"/>
              <a:chExt cx="512545" cy="537207"/>
            </a:xfrm>
          </p:grpSpPr>
          <p:sp>
            <p:nvSpPr>
              <p:cNvPr id="268" name="Google Shape;268;p9"/>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9"/>
            <p:cNvSpPr/>
            <p:nvPr/>
          </p:nvSpPr>
          <p:spPr>
            <a:xfrm rot="-1546663">
              <a:off x="349546" y="297086"/>
              <a:ext cx="141408" cy="26550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rot="-4007385">
              <a:off x="524885" y="294039"/>
              <a:ext cx="105028" cy="19064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9"/>
          <p:cNvGrpSpPr/>
          <p:nvPr/>
        </p:nvGrpSpPr>
        <p:grpSpPr>
          <a:xfrm rot="-5400000" flipH="1">
            <a:off x="8436623" y="4553469"/>
            <a:ext cx="512545" cy="537207"/>
            <a:chOff x="8315104" y="4229619"/>
            <a:chExt cx="512545" cy="537207"/>
          </a:xfrm>
        </p:grpSpPr>
        <p:sp>
          <p:nvSpPr>
            <p:cNvPr id="273" name="Google Shape;273;p9"/>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5"/>
        <p:cNvGrpSpPr/>
        <p:nvPr/>
      </p:nvGrpSpPr>
      <p:grpSpPr>
        <a:xfrm>
          <a:off x="0" y="0"/>
          <a:ext cx="0" cy="0"/>
          <a:chOff x="0" y="0"/>
          <a:chExt cx="0" cy="0"/>
        </a:xfrm>
      </p:grpSpPr>
      <p:sp>
        <p:nvSpPr>
          <p:cNvPr id="276" name="Google Shape;276;p10"/>
          <p:cNvSpPr txBox="1">
            <a:spLocks noGrp="1"/>
          </p:cNvSpPr>
          <p:nvPr>
            <p:ph type="title"/>
          </p:nvPr>
        </p:nvSpPr>
        <p:spPr>
          <a:xfrm>
            <a:off x="715400" y="2228850"/>
            <a:ext cx="2589900" cy="2114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77" name="Google Shape;277;p10"/>
          <p:cNvGrpSpPr/>
          <p:nvPr/>
        </p:nvGrpSpPr>
        <p:grpSpPr>
          <a:xfrm>
            <a:off x="106316" y="67194"/>
            <a:ext cx="613145" cy="537207"/>
            <a:chOff x="72554" y="67194"/>
            <a:chExt cx="613145" cy="537207"/>
          </a:xfrm>
        </p:grpSpPr>
        <p:grpSp>
          <p:nvGrpSpPr>
            <p:cNvPr id="278" name="Google Shape;278;p10"/>
            <p:cNvGrpSpPr/>
            <p:nvPr/>
          </p:nvGrpSpPr>
          <p:grpSpPr>
            <a:xfrm rot="10800000">
              <a:off x="72554" y="67194"/>
              <a:ext cx="512545" cy="537207"/>
              <a:chOff x="8315104" y="4229619"/>
              <a:chExt cx="512545" cy="537207"/>
            </a:xfrm>
          </p:grpSpPr>
          <p:sp>
            <p:nvSpPr>
              <p:cNvPr id="279" name="Google Shape;279;p10"/>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0"/>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10"/>
            <p:cNvSpPr/>
            <p:nvPr/>
          </p:nvSpPr>
          <p:spPr>
            <a:xfrm rot="-1546663">
              <a:off x="349546" y="297086"/>
              <a:ext cx="141408" cy="26550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p:nvPr/>
          </p:nvSpPr>
          <p:spPr>
            <a:xfrm rot="-4007385">
              <a:off x="524885" y="294039"/>
              <a:ext cx="105028" cy="19064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10"/>
          <p:cNvGrpSpPr/>
          <p:nvPr/>
        </p:nvGrpSpPr>
        <p:grpSpPr>
          <a:xfrm flipH="1">
            <a:off x="182798" y="4457950"/>
            <a:ext cx="537207" cy="613145"/>
            <a:chOff x="8466873" y="4457950"/>
            <a:chExt cx="537207" cy="613145"/>
          </a:xfrm>
        </p:grpSpPr>
        <p:grpSp>
          <p:nvGrpSpPr>
            <p:cNvPr id="284" name="Google Shape;284;p10"/>
            <p:cNvGrpSpPr/>
            <p:nvPr/>
          </p:nvGrpSpPr>
          <p:grpSpPr>
            <a:xfrm rot="-5400000" flipH="1">
              <a:off x="8479204" y="4546219"/>
              <a:ext cx="512545" cy="537207"/>
              <a:chOff x="8315104" y="4229619"/>
              <a:chExt cx="512545" cy="537207"/>
            </a:xfrm>
          </p:grpSpPr>
          <p:sp>
            <p:nvSpPr>
              <p:cNvPr id="285" name="Google Shape;285;p10"/>
              <p:cNvSpPr/>
              <p:nvPr/>
            </p:nvSpPr>
            <p:spPr>
              <a:xfrm>
                <a:off x="8315104" y="4604886"/>
                <a:ext cx="318655" cy="161940"/>
              </a:xfrm>
              <a:custGeom>
                <a:avLst/>
                <a:gdLst/>
                <a:ahLst/>
                <a:cxnLst/>
                <a:rect l="l" t="t" r="r" b="b"/>
                <a:pathLst>
                  <a:path w="2623" h="1333" extrusionOk="0">
                    <a:moveTo>
                      <a:pt x="1078" y="1"/>
                    </a:moveTo>
                    <a:cubicBezTo>
                      <a:pt x="502" y="1"/>
                      <a:pt x="1" y="293"/>
                      <a:pt x="1" y="293"/>
                    </a:cubicBezTo>
                    <a:cubicBezTo>
                      <a:pt x="1" y="293"/>
                      <a:pt x="414" y="1072"/>
                      <a:pt x="1137" y="1278"/>
                    </a:cubicBezTo>
                    <a:cubicBezTo>
                      <a:pt x="1274" y="1317"/>
                      <a:pt x="1413" y="1333"/>
                      <a:pt x="1547" y="1333"/>
                    </a:cubicBezTo>
                    <a:cubicBezTo>
                      <a:pt x="2123" y="1333"/>
                      <a:pt x="2622" y="1042"/>
                      <a:pt x="2622" y="1042"/>
                    </a:cubicBezTo>
                    <a:cubicBezTo>
                      <a:pt x="2622" y="1042"/>
                      <a:pt x="2209" y="263"/>
                      <a:pt x="1486" y="55"/>
                    </a:cubicBezTo>
                    <a:cubicBezTo>
                      <a:pt x="1350" y="17"/>
                      <a:pt x="1212" y="1"/>
                      <a:pt x="1078"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a:off x="8572652" y="4229619"/>
                <a:ext cx="254997" cy="47877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rgbClr val="688E43">
                  <a:alpha val="69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10"/>
            <p:cNvSpPr/>
            <p:nvPr/>
          </p:nvSpPr>
          <p:spPr>
            <a:xfrm rot="6946663" flipH="1">
              <a:off x="8570733" y="4590649"/>
              <a:ext cx="141408" cy="265501"/>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rot="9407385" flipH="1">
              <a:off x="8629399" y="4470929"/>
              <a:ext cx="105028" cy="190642"/>
            </a:xfrm>
            <a:custGeom>
              <a:avLst/>
              <a:gdLst/>
              <a:ahLst/>
              <a:cxnLst/>
              <a:rect l="l" t="t" r="r" b="b"/>
              <a:pathLst>
                <a:path w="2099" h="3941" extrusionOk="0">
                  <a:moveTo>
                    <a:pt x="1284" y="1"/>
                  </a:moveTo>
                  <a:cubicBezTo>
                    <a:pt x="1284" y="1"/>
                    <a:pt x="261" y="772"/>
                    <a:pt x="132" y="1861"/>
                  </a:cubicBezTo>
                  <a:cubicBezTo>
                    <a:pt x="0" y="2949"/>
                    <a:pt x="814" y="3941"/>
                    <a:pt x="814" y="3941"/>
                  </a:cubicBezTo>
                  <a:cubicBezTo>
                    <a:pt x="814" y="3941"/>
                    <a:pt x="1837" y="3169"/>
                    <a:pt x="1967" y="2081"/>
                  </a:cubicBezTo>
                  <a:cubicBezTo>
                    <a:pt x="2098" y="993"/>
                    <a:pt x="1284" y="1"/>
                    <a:pt x="12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BCD495">
            <a:alpha val="3743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lfa Slab One"/>
              <a:buNone/>
              <a:defRPr sz="3500">
                <a:solidFill>
                  <a:schemeClr val="dk1"/>
                </a:solidFill>
                <a:latin typeface="Alfa Slab One"/>
                <a:ea typeface="Alfa Slab One"/>
                <a:cs typeface="Alfa Slab One"/>
                <a:sym typeface="Alfa Slab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Raleway"/>
              <a:buChar char="●"/>
              <a:defRPr>
                <a:solidFill>
                  <a:schemeClr val="lt1"/>
                </a:solidFill>
                <a:latin typeface="Raleway"/>
                <a:ea typeface="Raleway"/>
                <a:cs typeface="Raleway"/>
                <a:sym typeface="Raleway"/>
              </a:defRPr>
            </a:lvl1pPr>
            <a:lvl2pPr marL="914400" lvl="1" indent="-317500">
              <a:lnSpc>
                <a:spcPct val="100000"/>
              </a:lnSpc>
              <a:spcBef>
                <a:spcPts val="0"/>
              </a:spcBef>
              <a:spcAft>
                <a:spcPts val="0"/>
              </a:spcAft>
              <a:buClr>
                <a:schemeClr val="lt1"/>
              </a:buClr>
              <a:buSzPts val="1400"/>
              <a:buFont typeface="Raleway"/>
              <a:buChar char="○"/>
              <a:defRPr>
                <a:solidFill>
                  <a:schemeClr val="lt1"/>
                </a:solidFill>
                <a:latin typeface="Raleway"/>
                <a:ea typeface="Raleway"/>
                <a:cs typeface="Raleway"/>
                <a:sym typeface="Raleway"/>
              </a:defRPr>
            </a:lvl2pPr>
            <a:lvl3pPr marL="1371600" lvl="2" indent="-317500">
              <a:lnSpc>
                <a:spcPct val="100000"/>
              </a:lnSpc>
              <a:spcBef>
                <a:spcPts val="0"/>
              </a:spcBef>
              <a:spcAft>
                <a:spcPts val="0"/>
              </a:spcAft>
              <a:buClr>
                <a:schemeClr val="lt1"/>
              </a:buClr>
              <a:buSzPts val="1400"/>
              <a:buFont typeface="Raleway"/>
              <a:buChar char="■"/>
              <a:defRPr>
                <a:solidFill>
                  <a:schemeClr val="lt1"/>
                </a:solidFill>
                <a:latin typeface="Raleway"/>
                <a:ea typeface="Raleway"/>
                <a:cs typeface="Raleway"/>
                <a:sym typeface="Raleway"/>
              </a:defRPr>
            </a:lvl3pPr>
            <a:lvl4pPr marL="1828800" lvl="3" indent="-317500">
              <a:lnSpc>
                <a:spcPct val="100000"/>
              </a:lnSpc>
              <a:spcBef>
                <a:spcPts val="0"/>
              </a:spcBef>
              <a:spcAft>
                <a:spcPts val="0"/>
              </a:spcAft>
              <a:buClr>
                <a:schemeClr val="lt1"/>
              </a:buClr>
              <a:buSzPts val="1400"/>
              <a:buFont typeface="Raleway"/>
              <a:buChar char="●"/>
              <a:defRPr>
                <a:solidFill>
                  <a:schemeClr val="lt1"/>
                </a:solidFill>
                <a:latin typeface="Raleway"/>
                <a:ea typeface="Raleway"/>
                <a:cs typeface="Raleway"/>
                <a:sym typeface="Raleway"/>
              </a:defRPr>
            </a:lvl4pPr>
            <a:lvl5pPr marL="2286000" lvl="4" indent="-317500">
              <a:lnSpc>
                <a:spcPct val="100000"/>
              </a:lnSpc>
              <a:spcBef>
                <a:spcPts val="0"/>
              </a:spcBef>
              <a:spcAft>
                <a:spcPts val="0"/>
              </a:spcAft>
              <a:buClr>
                <a:schemeClr val="lt1"/>
              </a:buClr>
              <a:buSzPts val="1400"/>
              <a:buFont typeface="Raleway"/>
              <a:buChar char="○"/>
              <a:defRPr>
                <a:solidFill>
                  <a:schemeClr val="lt1"/>
                </a:solidFill>
                <a:latin typeface="Raleway"/>
                <a:ea typeface="Raleway"/>
                <a:cs typeface="Raleway"/>
                <a:sym typeface="Raleway"/>
              </a:defRPr>
            </a:lvl5pPr>
            <a:lvl6pPr marL="2743200" lvl="5" indent="-317500">
              <a:lnSpc>
                <a:spcPct val="100000"/>
              </a:lnSpc>
              <a:spcBef>
                <a:spcPts val="0"/>
              </a:spcBef>
              <a:spcAft>
                <a:spcPts val="0"/>
              </a:spcAft>
              <a:buClr>
                <a:schemeClr val="lt1"/>
              </a:buClr>
              <a:buSzPts val="1400"/>
              <a:buFont typeface="Raleway"/>
              <a:buChar char="■"/>
              <a:defRPr>
                <a:solidFill>
                  <a:schemeClr val="lt1"/>
                </a:solidFill>
                <a:latin typeface="Raleway"/>
                <a:ea typeface="Raleway"/>
                <a:cs typeface="Raleway"/>
                <a:sym typeface="Raleway"/>
              </a:defRPr>
            </a:lvl6pPr>
            <a:lvl7pPr marL="3200400" lvl="6" indent="-317500">
              <a:lnSpc>
                <a:spcPct val="100000"/>
              </a:lnSpc>
              <a:spcBef>
                <a:spcPts val="0"/>
              </a:spcBef>
              <a:spcAft>
                <a:spcPts val="0"/>
              </a:spcAft>
              <a:buClr>
                <a:schemeClr val="lt1"/>
              </a:buClr>
              <a:buSzPts val="1400"/>
              <a:buFont typeface="Raleway"/>
              <a:buChar char="●"/>
              <a:defRPr>
                <a:solidFill>
                  <a:schemeClr val="lt1"/>
                </a:solidFill>
                <a:latin typeface="Raleway"/>
                <a:ea typeface="Raleway"/>
                <a:cs typeface="Raleway"/>
                <a:sym typeface="Raleway"/>
              </a:defRPr>
            </a:lvl7pPr>
            <a:lvl8pPr marL="3657600" lvl="7" indent="-317500">
              <a:lnSpc>
                <a:spcPct val="100000"/>
              </a:lnSpc>
              <a:spcBef>
                <a:spcPts val="0"/>
              </a:spcBef>
              <a:spcAft>
                <a:spcPts val="0"/>
              </a:spcAft>
              <a:buClr>
                <a:schemeClr val="lt1"/>
              </a:buClr>
              <a:buSzPts val="1400"/>
              <a:buFont typeface="Raleway"/>
              <a:buChar char="○"/>
              <a:defRPr>
                <a:solidFill>
                  <a:schemeClr val="lt1"/>
                </a:solidFill>
                <a:latin typeface="Raleway"/>
                <a:ea typeface="Raleway"/>
                <a:cs typeface="Raleway"/>
                <a:sym typeface="Raleway"/>
              </a:defRPr>
            </a:lvl8pPr>
            <a:lvl9pPr marL="4114800" lvl="8" indent="-317500">
              <a:lnSpc>
                <a:spcPct val="100000"/>
              </a:lnSpc>
              <a:spcBef>
                <a:spcPts val="0"/>
              </a:spcBef>
              <a:spcAft>
                <a:spcPts val="0"/>
              </a:spcAft>
              <a:buClr>
                <a:schemeClr val="lt1"/>
              </a:buClr>
              <a:buSzPts val="1400"/>
              <a:buFont typeface="Raleway"/>
              <a:buChar char="■"/>
              <a:defRPr>
                <a:solidFill>
                  <a:schemeClr val="lt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hyperlink" Target="https://cosmosmagazine.com/science/biology/researchers-close-in-on-harnessing-electricity-from-bacteria/" TargetMode="External"/><Relationship Id="rId3" Type="http://schemas.openxmlformats.org/officeDocument/2006/relationships/hyperlink" Target="https://fabe.osu.edu/mfcfacts" TargetMode="External"/><Relationship Id="rId7" Type="http://schemas.openxmlformats.org/officeDocument/2006/relationships/hyperlink" Target="https://www.sciencedirect.com/science/article/pii/S2588912523000279#:~:text=Microbial%20fuel%20cells%20generate%20bioelectricity,release%20of%20electrons%20and%20protons" TargetMode="External"/><Relationship Id="rId2" Type="http://schemas.openxmlformats.org/officeDocument/2006/relationships/hyperlink" Target="https://pmc.ncbi.nlm.nih.gov/articles/PMC8088421/" TargetMode="External"/><Relationship Id="rId1" Type="http://schemas.openxmlformats.org/officeDocument/2006/relationships/slideLayout" Target="../slideLayouts/slideLayout17.xml"/><Relationship Id="rId6" Type="http://schemas.openxmlformats.org/officeDocument/2006/relationships/hyperlink" Target="https://afdc.energy.gov/fuels/electricity-production" TargetMode="External"/><Relationship Id="rId5" Type="http://schemas.openxmlformats.org/officeDocument/2006/relationships/hyperlink" Target="https://www.energy.gov/energy-sources#:~:text=Primary%20energy%20sources%20take%20many,%2C%20solar%2C%20geothermal%20and%20hydropower" TargetMode="External"/><Relationship Id="rId4" Type="http://schemas.openxmlformats.org/officeDocument/2006/relationships/hyperlink" Target="https://letstalkscience.ca/educational-resources/stem-explained/microbial-fuel-cells" TargetMode="External"/><Relationship Id="rId9" Type="http://schemas.openxmlformats.org/officeDocument/2006/relationships/hyperlink" Target="https://www.sciencedirect.com/topics/biochemistry-genetics-and-molecular-biology/microbial-fuel-cell"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alliedmarketresearch.com/microbial-fuel-cell-market-A17181" TargetMode="External"/><Relationship Id="rId3" Type="http://schemas.openxmlformats.org/officeDocument/2006/relationships/hyperlink" Target="https://www.youtube.com/watch?v=bECIaInLmRw" TargetMode="External"/><Relationship Id="rId7" Type="http://schemas.openxmlformats.org/officeDocument/2006/relationships/hyperlink" Target="https://www.grandviewresearch.com/industry-analysis/microbial-fuel-cells-market-report" TargetMode="External"/><Relationship Id="rId12" Type="http://schemas.openxmlformats.org/officeDocument/2006/relationships/hyperlink" Target="https://illumin.usc.edu/microbial-fuel-cells-generating-power-from-waste/" TargetMode="External"/><Relationship Id="rId2" Type="http://schemas.openxmlformats.org/officeDocument/2006/relationships/hyperlink" Target="https://www.nature.com/articles/s41598-024-74856-w" TargetMode="External"/><Relationship Id="rId1" Type="http://schemas.openxmlformats.org/officeDocument/2006/relationships/slideLayout" Target="../slideLayouts/slideLayout17.xml"/><Relationship Id="rId6" Type="http://schemas.openxmlformats.org/officeDocument/2006/relationships/hyperlink" Target="https://www.youtube.com/watch?v=su6PfYeMrsI" TargetMode="External"/><Relationship Id="rId11" Type="http://schemas.openxmlformats.org/officeDocument/2006/relationships/hyperlink" Target="https://bioresourcesbioprocessing.springeropen.com/articles/10.1186/s40643-016-0116-6" TargetMode="External"/><Relationship Id="rId5" Type="http://schemas.openxmlformats.org/officeDocument/2006/relationships/hyperlink" Target="https://www.youtube.com/watch?v=zmbCQei6P4Q" TargetMode="External"/><Relationship Id="rId10" Type="http://schemas.openxmlformats.org/officeDocument/2006/relationships/hyperlink" Target="https://dianapham34.wixsite.com/microbialfuelcells/history" TargetMode="External"/><Relationship Id="rId4" Type="http://schemas.openxmlformats.org/officeDocument/2006/relationships/hyperlink" Target="https://www.youtube.com/watch?v=Nm_wkrIPW7E" TargetMode="External"/><Relationship Id="rId9" Type="http://schemas.openxmlformats.org/officeDocument/2006/relationships/hyperlink" Target="https://www.rootsanalysis.com/microbial-fuel-cell-mark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CD495">
            <a:alpha val="37430"/>
          </a:srgbClr>
        </a:solidFill>
        <a:effectLst/>
      </p:bgPr>
    </p:bg>
    <p:spTree>
      <p:nvGrpSpPr>
        <p:cNvPr id="1" name="Shape 819"/>
        <p:cNvGrpSpPr/>
        <p:nvPr/>
      </p:nvGrpSpPr>
      <p:grpSpPr>
        <a:xfrm>
          <a:off x="0" y="0"/>
          <a:ext cx="0" cy="0"/>
          <a:chOff x="0" y="0"/>
          <a:chExt cx="0" cy="0"/>
        </a:xfrm>
      </p:grpSpPr>
      <p:sp>
        <p:nvSpPr>
          <p:cNvPr id="820" name="Google Shape;820;p32"/>
          <p:cNvSpPr/>
          <p:nvPr/>
        </p:nvSpPr>
        <p:spPr>
          <a:xfrm>
            <a:off x="5509853" y="4250846"/>
            <a:ext cx="3421360" cy="609003"/>
          </a:xfrm>
          <a:custGeom>
            <a:avLst/>
            <a:gdLst/>
            <a:ahLst/>
            <a:cxnLst/>
            <a:rect l="l" t="t" r="r" b="b"/>
            <a:pathLst>
              <a:path w="164726" h="13744" extrusionOk="0">
                <a:moveTo>
                  <a:pt x="15907" y="1879"/>
                </a:moveTo>
                <a:cubicBezTo>
                  <a:pt x="24861" y="780"/>
                  <a:pt x="36808" y="851"/>
                  <a:pt x="53790" y="774"/>
                </a:cubicBezTo>
                <a:cubicBezTo>
                  <a:pt x="70772" y="697"/>
                  <a:pt x="101479" y="1445"/>
                  <a:pt x="117798" y="1418"/>
                </a:cubicBezTo>
                <a:cubicBezTo>
                  <a:pt x="134118" y="1391"/>
                  <a:pt x="145611" y="-1129"/>
                  <a:pt x="151707" y="613"/>
                </a:cubicBezTo>
                <a:cubicBezTo>
                  <a:pt x="157803" y="2356"/>
                  <a:pt x="176118" y="9757"/>
                  <a:pt x="154374" y="11873"/>
                </a:cubicBezTo>
                <a:cubicBezTo>
                  <a:pt x="132630" y="13989"/>
                  <a:pt x="46959" y="14060"/>
                  <a:pt x="21241" y="13309"/>
                </a:cubicBezTo>
                <a:cubicBezTo>
                  <a:pt x="-4476" y="12558"/>
                  <a:pt x="958" y="9274"/>
                  <a:pt x="69" y="7369"/>
                </a:cubicBezTo>
                <a:cubicBezTo>
                  <a:pt x="-820" y="5464"/>
                  <a:pt x="6954" y="2978"/>
                  <a:pt x="15907" y="1879"/>
                </a:cubicBezTo>
                <a:close/>
              </a:path>
            </a:pathLst>
          </a:custGeom>
          <a:solidFill>
            <a:srgbClr val="BCD495">
              <a:alpha val="37430"/>
            </a:srgbClr>
          </a:solidFill>
          <a:ln>
            <a:noFill/>
          </a:ln>
        </p:spPr>
      </p:sp>
      <p:sp>
        <p:nvSpPr>
          <p:cNvPr id="821" name="Google Shape;821;p32"/>
          <p:cNvSpPr txBox="1">
            <a:spLocks noGrp="1"/>
          </p:cNvSpPr>
          <p:nvPr>
            <p:ph type="ctrTitle"/>
          </p:nvPr>
        </p:nvSpPr>
        <p:spPr>
          <a:xfrm>
            <a:off x="735011" y="146974"/>
            <a:ext cx="7449519" cy="2764200"/>
          </a:xfrm>
          <a:prstGeom prst="rect">
            <a:avLst/>
          </a:prstGeom>
        </p:spPr>
        <p:txBody>
          <a:bodyPr spcFirstLastPara="1" wrap="square" lIns="91425" tIns="91425" rIns="91425" bIns="91425" anchor="ctr" anchorCtr="0">
            <a:noAutofit/>
          </a:bodyPr>
          <a:lstStyle/>
          <a:p>
            <a:r>
              <a:rPr lang="en" sz="3200">
                <a:solidFill>
                  <a:srgbClr val="1F400D"/>
                </a:solidFill>
              </a:rPr>
              <a:t>Microbial Fuel Cell Technology: </a:t>
            </a:r>
            <a:br>
              <a:rPr lang="en" sz="3200">
                <a:solidFill>
                  <a:srgbClr val="1F400D"/>
                </a:solidFill>
              </a:rPr>
            </a:br>
            <a:r>
              <a:rPr lang="en" sz="3200">
                <a:solidFill>
                  <a:srgbClr val="1F400D"/>
                </a:solidFill>
              </a:rPr>
              <a:t>A Pathway to Renewable </a:t>
            </a:r>
            <a:br>
              <a:rPr lang="en" sz="3200">
                <a:solidFill>
                  <a:srgbClr val="1F400D"/>
                </a:solidFill>
              </a:rPr>
            </a:br>
            <a:r>
              <a:rPr lang="en" sz="3200">
                <a:solidFill>
                  <a:srgbClr val="1F400D"/>
                </a:solidFill>
              </a:rPr>
              <a:t>in Remote Villages</a:t>
            </a:r>
          </a:p>
          <a:p>
            <a:pPr marL="0" lvl="0" indent="0" algn="l">
              <a:spcBef>
                <a:spcPts val="0"/>
              </a:spcBef>
              <a:spcAft>
                <a:spcPts val="0"/>
              </a:spcAft>
              <a:buNone/>
            </a:pPr>
            <a:endParaRPr lang="en" sz="3200"/>
          </a:p>
        </p:txBody>
      </p:sp>
      <p:sp>
        <p:nvSpPr>
          <p:cNvPr id="822" name="Google Shape;822;p32"/>
          <p:cNvSpPr txBox="1">
            <a:spLocks noGrp="1"/>
          </p:cNvSpPr>
          <p:nvPr>
            <p:ph type="subTitle" idx="1"/>
          </p:nvPr>
        </p:nvSpPr>
        <p:spPr>
          <a:xfrm>
            <a:off x="609750" y="3785525"/>
            <a:ext cx="2859600" cy="584700"/>
          </a:xfrm>
          <a:prstGeom prst="rect">
            <a:avLst/>
          </a:prstGeom>
        </p:spPr>
        <p:txBody>
          <a:bodyPr spcFirstLastPara="1" wrap="square" lIns="91425" tIns="91425" rIns="91425" bIns="91425" anchor="ctr" anchorCtr="0">
            <a:noAutofit/>
          </a:bodyPr>
          <a:lstStyle/>
          <a:p>
            <a:pPr marL="0" indent="0"/>
            <a:r>
              <a:rPr lang="en"/>
              <a:t>By: Akhil and Prayush</a:t>
            </a:r>
          </a:p>
        </p:txBody>
      </p:sp>
      <p:grpSp>
        <p:nvGrpSpPr>
          <p:cNvPr id="823" name="Google Shape;823;p32"/>
          <p:cNvGrpSpPr/>
          <p:nvPr/>
        </p:nvGrpSpPr>
        <p:grpSpPr>
          <a:xfrm>
            <a:off x="5323556" y="1532651"/>
            <a:ext cx="3421278" cy="2998353"/>
            <a:chOff x="5113804" y="363961"/>
            <a:chExt cx="4367635" cy="4244543"/>
          </a:xfrm>
        </p:grpSpPr>
        <p:sp>
          <p:nvSpPr>
            <p:cNvPr id="824" name="Google Shape;824;p32"/>
            <p:cNvSpPr/>
            <p:nvPr/>
          </p:nvSpPr>
          <p:spPr>
            <a:xfrm>
              <a:off x="8171822" y="2507526"/>
              <a:ext cx="163554" cy="85797"/>
            </a:xfrm>
            <a:custGeom>
              <a:avLst/>
              <a:gdLst/>
              <a:ahLst/>
              <a:cxnLst/>
              <a:rect l="l" t="t" r="r" b="b"/>
              <a:pathLst>
                <a:path w="2217" h="1163" extrusionOk="0">
                  <a:moveTo>
                    <a:pt x="997" y="0"/>
                  </a:moveTo>
                  <a:cubicBezTo>
                    <a:pt x="864" y="0"/>
                    <a:pt x="732" y="62"/>
                    <a:pt x="642" y="159"/>
                  </a:cubicBezTo>
                  <a:cubicBezTo>
                    <a:pt x="537" y="272"/>
                    <a:pt x="485" y="428"/>
                    <a:pt x="483" y="581"/>
                  </a:cubicBezTo>
                  <a:cubicBezTo>
                    <a:pt x="463" y="569"/>
                    <a:pt x="441" y="564"/>
                    <a:pt x="418" y="564"/>
                  </a:cubicBezTo>
                  <a:cubicBezTo>
                    <a:pt x="359" y="564"/>
                    <a:pt x="297" y="600"/>
                    <a:pt x="263" y="651"/>
                  </a:cubicBezTo>
                  <a:cubicBezTo>
                    <a:pt x="216" y="722"/>
                    <a:pt x="210" y="811"/>
                    <a:pt x="213" y="897"/>
                  </a:cubicBezTo>
                  <a:cubicBezTo>
                    <a:pt x="190" y="885"/>
                    <a:pt x="164" y="878"/>
                    <a:pt x="137" y="878"/>
                  </a:cubicBezTo>
                  <a:cubicBezTo>
                    <a:pt x="107" y="878"/>
                    <a:pt x="77" y="887"/>
                    <a:pt x="50" y="903"/>
                  </a:cubicBezTo>
                  <a:cubicBezTo>
                    <a:pt x="2" y="935"/>
                    <a:pt x="0" y="1017"/>
                    <a:pt x="6" y="1074"/>
                  </a:cubicBezTo>
                  <a:cubicBezTo>
                    <a:pt x="477" y="1133"/>
                    <a:pt x="951" y="1163"/>
                    <a:pt x="1426" y="1163"/>
                  </a:cubicBezTo>
                  <a:cubicBezTo>
                    <a:pt x="1689" y="1163"/>
                    <a:pt x="1953" y="1153"/>
                    <a:pt x="2216" y="1135"/>
                  </a:cubicBezTo>
                  <a:cubicBezTo>
                    <a:pt x="2208" y="1062"/>
                    <a:pt x="2143" y="989"/>
                    <a:pt x="2071" y="989"/>
                  </a:cubicBezTo>
                  <a:cubicBezTo>
                    <a:pt x="2067" y="989"/>
                    <a:pt x="2063" y="989"/>
                    <a:pt x="2059" y="989"/>
                  </a:cubicBezTo>
                  <a:cubicBezTo>
                    <a:pt x="2110" y="792"/>
                    <a:pt x="2070" y="568"/>
                    <a:pt x="1933" y="416"/>
                  </a:cubicBezTo>
                  <a:cubicBezTo>
                    <a:pt x="1841" y="312"/>
                    <a:pt x="1703" y="251"/>
                    <a:pt x="1566" y="251"/>
                  </a:cubicBezTo>
                  <a:cubicBezTo>
                    <a:pt x="1501" y="251"/>
                    <a:pt x="1436" y="265"/>
                    <a:pt x="1377" y="295"/>
                  </a:cubicBezTo>
                  <a:cubicBezTo>
                    <a:pt x="1344" y="145"/>
                    <a:pt x="1207" y="28"/>
                    <a:pt x="1056" y="5"/>
                  </a:cubicBezTo>
                  <a:cubicBezTo>
                    <a:pt x="1037" y="2"/>
                    <a:pt x="1017" y="0"/>
                    <a:pt x="9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2"/>
            <p:cNvSpPr/>
            <p:nvPr/>
          </p:nvSpPr>
          <p:spPr>
            <a:xfrm>
              <a:off x="7871314" y="363961"/>
              <a:ext cx="389740" cy="218440"/>
            </a:xfrm>
            <a:custGeom>
              <a:avLst/>
              <a:gdLst/>
              <a:ahLst/>
              <a:cxnLst/>
              <a:rect l="l" t="t" r="r" b="b"/>
              <a:pathLst>
                <a:path w="5283" h="2961" extrusionOk="0">
                  <a:moveTo>
                    <a:pt x="2617" y="0"/>
                  </a:moveTo>
                  <a:cubicBezTo>
                    <a:pt x="2342" y="0"/>
                    <a:pt x="2068" y="72"/>
                    <a:pt x="1835" y="219"/>
                  </a:cubicBezTo>
                  <a:cubicBezTo>
                    <a:pt x="1280" y="571"/>
                    <a:pt x="1011" y="1319"/>
                    <a:pt x="1218" y="1945"/>
                  </a:cubicBezTo>
                  <a:cubicBezTo>
                    <a:pt x="1170" y="1920"/>
                    <a:pt x="1119" y="1908"/>
                    <a:pt x="1068" y="1908"/>
                  </a:cubicBezTo>
                  <a:cubicBezTo>
                    <a:pt x="967" y="1908"/>
                    <a:pt x="868" y="1955"/>
                    <a:pt x="805" y="2041"/>
                  </a:cubicBezTo>
                  <a:cubicBezTo>
                    <a:pt x="709" y="2171"/>
                    <a:pt x="722" y="2350"/>
                    <a:pt x="835" y="2466"/>
                  </a:cubicBezTo>
                  <a:cubicBezTo>
                    <a:pt x="777" y="2449"/>
                    <a:pt x="718" y="2442"/>
                    <a:pt x="660" y="2442"/>
                  </a:cubicBezTo>
                  <a:cubicBezTo>
                    <a:pt x="386" y="2442"/>
                    <a:pt x="120" y="2610"/>
                    <a:pt x="0" y="2864"/>
                  </a:cubicBezTo>
                  <a:cubicBezTo>
                    <a:pt x="510" y="2851"/>
                    <a:pt x="1021" y="2844"/>
                    <a:pt x="1531" y="2844"/>
                  </a:cubicBezTo>
                  <a:cubicBezTo>
                    <a:pt x="2764" y="2844"/>
                    <a:pt x="3997" y="2883"/>
                    <a:pt x="5229" y="2960"/>
                  </a:cubicBezTo>
                  <a:cubicBezTo>
                    <a:pt x="5283" y="2789"/>
                    <a:pt x="5114" y="2557"/>
                    <a:pt x="4938" y="2557"/>
                  </a:cubicBezTo>
                  <a:cubicBezTo>
                    <a:pt x="4929" y="2557"/>
                    <a:pt x="4921" y="2558"/>
                    <a:pt x="4912" y="2559"/>
                  </a:cubicBezTo>
                  <a:cubicBezTo>
                    <a:pt x="4976" y="2391"/>
                    <a:pt x="5020" y="2210"/>
                    <a:pt x="4998" y="2031"/>
                  </a:cubicBezTo>
                  <a:cubicBezTo>
                    <a:pt x="4978" y="1853"/>
                    <a:pt x="4881" y="1676"/>
                    <a:pt x="4722" y="1592"/>
                  </a:cubicBezTo>
                  <a:cubicBezTo>
                    <a:pt x="4665" y="1560"/>
                    <a:pt x="4598" y="1545"/>
                    <a:pt x="4532" y="1545"/>
                  </a:cubicBezTo>
                  <a:cubicBezTo>
                    <a:pt x="4417" y="1545"/>
                    <a:pt x="4303" y="1591"/>
                    <a:pt x="4237" y="1684"/>
                  </a:cubicBezTo>
                  <a:cubicBezTo>
                    <a:pt x="4169" y="1211"/>
                    <a:pt x="4003" y="733"/>
                    <a:pt x="3659" y="403"/>
                  </a:cubicBezTo>
                  <a:cubicBezTo>
                    <a:pt x="3382" y="138"/>
                    <a:pt x="2999" y="0"/>
                    <a:pt x="2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2"/>
            <p:cNvSpPr/>
            <p:nvPr/>
          </p:nvSpPr>
          <p:spPr>
            <a:xfrm>
              <a:off x="5632786" y="714175"/>
              <a:ext cx="583319" cy="306746"/>
            </a:xfrm>
            <a:custGeom>
              <a:avLst/>
              <a:gdLst/>
              <a:ahLst/>
              <a:cxnLst/>
              <a:rect l="l" t="t" r="r" b="b"/>
              <a:pathLst>
                <a:path w="7907" h="4158" extrusionOk="0">
                  <a:moveTo>
                    <a:pt x="3138" y="0"/>
                  </a:moveTo>
                  <a:cubicBezTo>
                    <a:pt x="2970" y="0"/>
                    <a:pt x="2803" y="30"/>
                    <a:pt x="2647" y="91"/>
                  </a:cubicBezTo>
                  <a:cubicBezTo>
                    <a:pt x="2172" y="277"/>
                    <a:pt x="1830" y="719"/>
                    <a:pt x="1667" y="1204"/>
                  </a:cubicBezTo>
                  <a:cubicBezTo>
                    <a:pt x="1502" y="1687"/>
                    <a:pt x="1495" y="2209"/>
                    <a:pt x="1530" y="2716"/>
                  </a:cubicBezTo>
                  <a:cubicBezTo>
                    <a:pt x="1435" y="2665"/>
                    <a:pt x="1332" y="2640"/>
                    <a:pt x="1229" y="2640"/>
                  </a:cubicBezTo>
                  <a:cubicBezTo>
                    <a:pt x="1080" y="2640"/>
                    <a:pt x="931" y="2693"/>
                    <a:pt x="814" y="2795"/>
                  </a:cubicBezTo>
                  <a:cubicBezTo>
                    <a:pt x="614" y="2967"/>
                    <a:pt x="542" y="3246"/>
                    <a:pt x="633" y="3493"/>
                  </a:cubicBezTo>
                  <a:cubicBezTo>
                    <a:pt x="609" y="3488"/>
                    <a:pt x="586" y="3485"/>
                    <a:pt x="562" y="3485"/>
                  </a:cubicBezTo>
                  <a:cubicBezTo>
                    <a:pt x="270" y="3485"/>
                    <a:pt x="1" y="3856"/>
                    <a:pt x="11" y="4158"/>
                  </a:cubicBezTo>
                  <a:cubicBezTo>
                    <a:pt x="1390" y="4025"/>
                    <a:pt x="2773" y="3959"/>
                    <a:pt x="4157" y="3959"/>
                  </a:cubicBezTo>
                  <a:cubicBezTo>
                    <a:pt x="5408" y="3959"/>
                    <a:pt x="6659" y="4013"/>
                    <a:pt x="7906" y="4121"/>
                  </a:cubicBezTo>
                  <a:cubicBezTo>
                    <a:pt x="7895" y="3843"/>
                    <a:pt x="7654" y="3598"/>
                    <a:pt x="7388" y="3598"/>
                  </a:cubicBezTo>
                  <a:cubicBezTo>
                    <a:pt x="7349" y="3598"/>
                    <a:pt x="7309" y="3604"/>
                    <a:pt x="7269" y="3615"/>
                  </a:cubicBezTo>
                  <a:cubicBezTo>
                    <a:pt x="7295" y="3215"/>
                    <a:pt x="7320" y="2811"/>
                    <a:pt x="7249" y="2417"/>
                  </a:cubicBezTo>
                  <a:cubicBezTo>
                    <a:pt x="7177" y="2024"/>
                    <a:pt x="6998" y="1634"/>
                    <a:pt x="6681" y="1389"/>
                  </a:cubicBezTo>
                  <a:cubicBezTo>
                    <a:pt x="6442" y="1204"/>
                    <a:pt x="6135" y="1114"/>
                    <a:pt x="5829" y="1114"/>
                  </a:cubicBezTo>
                  <a:cubicBezTo>
                    <a:pt x="5729" y="1114"/>
                    <a:pt x="5629" y="1123"/>
                    <a:pt x="5531" y="1142"/>
                  </a:cubicBezTo>
                  <a:cubicBezTo>
                    <a:pt x="5136" y="1218"/>
                    <a:pt x="4776" y="1439"/>
                    <a:pt x="4487" y="1720"/>
                  </a:cubicBezTo>
                  <a:cubicBezTo>
                    <a:pt x="4612" y="1231"/>
                    <a:pt x="4443" y="678"/>
                    <a:pt x="4065" y="343"/>
                  </a:cubicBezTo>
                  <a:cubicBezTo>
                    <a:pt x="3813" y="120"/>
                    <a:pt x="3474" y="0"/>
                    <a:pt x="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2"/>
            <p:cNvSpPr/>
            <p:nvPr/>
          </p:nvSpPr>
          <p:spPr>
            <a:xfrm>
              <a:off x="5351281" y="1845614"/>
              <a:ext cx="31830" cy="77658"/>
            </a:xfrm>
            <a:custGeom>
              <a:avLst/>
              <a:gdLst/>
              <a:ahLst/>
              <a:cxnLst/>
              <a:rect l="l" t="t" r="r" b="b"/>
              <a:pathLst>
                <a:path w="357" h="871" extrusionOk="0">
                  <a:moveTo>
                    <a:pt x="106" y="0"/>
                  </a:moveTo>
                  <a:cubicBezTo>
                    <a:pt x="98" y="0"/>
                    <a:pt x="91" y="1"/>
                    <a:pt x="84" y="3"/>
                  </a:cubicBezTo>
                  <a:cubicBezTo>
                    <a:pt x="33" y="16"/>
                    <a:pt x="1" y="67"/>
                    <a:pt x="14" y="118"/>
                  </a:cubicBezTo>
                  <a:lnTo>
                    <a:pt x="160" y="798"/>
                  </a:lnTo>
                  <a:cubicBezTo>
                    <a:pt x="172" y="842"/>
                    <a:pt x="211" y="870"/>
                    <a:pt x="254" y="870"/>
                  </a:cubicBezTo>
                  <a:cubicBezTo>
                    <a:pt x="262" y="870"/>
                    <a:pt x="269" y="870"/>
                    <a:pt x="276" y="868"/>
                  </a:cubicBezTo>
                  <a:cubicBezTo>
                    <a:pt x="327" y="858"/>
                    <a:pt x="357" y="801"/>
                    <a:pt x="346" y="753"/>
                  </a:cubicBezTo>
                  <a:cubicBezTo>
                    <a:pt x="297" y="525"/>
                    <a:pt x="247" y="299"/>
                    <a:pt x="199" y="73"/>
                  </a:cubicBezTo>
                  <a:cubicBezTo>
                    <a:pt x="188" y="29"/>
                    <a:pt x="149"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2"/>
            <p:cNvSpPr/>
            <p:nvPr/>
          </p:nvSpPr>
          <p:spPr>
            <a:xfrm>
              <a:off x="5617500" y="1272000"/>
              <a:ext cx="3728404" cy="2716048"/>
            </a:xfrm>
            <a:custGeom>
              <a:avLst/>
              <a:gdLst/>
              <a:ahLst/>
              <a:cxnLst/>
              <a:rect l="l" t="t" r="r" b="b"/>
              <a:pathLst>
                <a:path w="41817" h="29037" extrusionOk="0">
                  <a:moveTo>
                    <a:pt x="17168" y="1"/>
                  </a:moveTo>
                  <a:cubicBezTo>
                    <a:pt x="12978" y="1"/>
                    <a:pt x="9006" y="488"/>
                    <a:pt x="6358" y="1657"/>
                  </a:cubicBezTo>
                  <a:cubicBezTo>
                    <a:pt x="240" y="4359"/>
                    <a:pt x="1" y="23252"/>
                    <a:pt x="7471" y="27447"/>
                  </a:cubicBezTo>
                  <a:cubicBezTo>
                    <a:pt x="9425" y="28544"/>
                    <a:pt x="12403" y="29037"/>
                    <a:pt x="15777" y="29037"/>
                  </a:cubicBezTo>
                  <a:cubicBezTo>
                    <a:pt x="25310" y="29037"/>
                    <a:pt x="37998" y="25104"/>
                    <a:pt x="39621" y="19755"/>
                  </a:cubicBezTo>
                  <a:cubicBezTo>
                    <a:pt x="41816" y="12514"/>
                    <a:pt x="39751" y="5511"/>
                    <a:pt x="34195" y="2828"/>
                  </a:cubicBezTo>
                  <a:cubicBezTo>
                    <a:pt x="30807" y="1192"/>
                    <a:pt x="23720" y="1"/>
                    <a:pt x="17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2"/>
            <p:cNvSpPr/>
            <p:nvPr/>
          </p:nvSpPr>
          <p:spPr>
            <a:xfrm>
              <a:off x="5617500" y="1269725"/>
              <a:ext cx="3728404" cy="2716048"/>
            </a:xfrm>
            <a:custGeom>
              <a:avLst/>
              <a:gdLst/>
              <a:ahLst/>
              <a:cxnLst/>
              <a:rect l="l" t="t" r="r" b="b"/>
              <a:pathLst>
                <a:path w="41817" h="29037" extrusionOk="0">
                  <a:moveTo>
                    <a:pt x="17168" y="1"/>
                  </a:moveTo>
                  <a:cubicBezTo>
                    <a:pt x="12978" y="1"/>
                    <a:pt x="9006" y="488"/>
                    <a:pt x="6358" y="1657"/>
                  </a:cubicBezTo>
                  <a:cubicBezTo>
                    <a:pt x="240" y="4359"/>
                    <a:pt x="1" y="23252"/>
                    <a:pt x="7471" y="27447"/>
                  </a:cubicBezTo>
                  <a:cubicBezTo>
                    <a:pt x="9425" y="28544"/>
                    <a:pt x="12403" y="29037"/>
                    <a:pt x="15777" y="29037"/>
                  </a:cubicBezTo>
                  <a:cubicBezTo>
                    <a:pt x="25310" y="29037"/>
                    <a:pt x="37998" y="25104"/>
                    <a:pt x="39621" y="19755"/>
                  </a:cubicBezTo>
                  <a:cubicBezTo>
                    <a:pt x="41816" y="12514"/>
                    <a:pt x="39751" y="5511"/>
                    <a:pt x="34195" y="2828"/>
                  </a:cubicBezTo>
                  <a:cubicBezTo>
                    <a:pt x="30807" y="1192"/>
                    <a:pt x="23720" y="1"/>
                    <a:pt x="17168" y="1"/>
                  </a:cubicBezTo>
                  <a:close/>
                </a:path>
              </a:pathLst>
            </a:custGeom>
            <a:solidFill>
              <a:srgbClr val="B5E6FF">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2"/>
            <p:cNvSpPr/>
            <p:nvPr/>
          </p:nvSpPr>
          <p:spPr>
            <a:xfrm>
              <a:off x="6658099" y="1923183"/>
              <a:ext cx="282191" cy="1422548"/>
            </a:xfrm>
            <a:custGeom>
              <a:avLst/>
              <a:gdLst/>
              <a:ahLst/>
              <a:cxnLst/>
              <a:rect l="l" t="t" r="r" b="b"/>
              <a:pathLst>
                <a:path w="3165" h="15955" extrusionOk="0">
                  <a:moveTo>
                    <a:pt x="861" y="1"/>
                  </a:moveTo>
                  <a:lnTo>
                    <a:pt x="0" y="15954"/>
                  </a:lnTo>
                  <a:lnTo>
                    <a:pt x="3165" y="15954"/>
                  </a:lnTo>
                  <a:lnTo>
                    <a:pt x="17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2"/>
            <p:cNvSpPr/>
            <p:nvPr/>
          </p:nvSpPr>
          <p:spPr>
            <a:xfrm>
              <a:off x="6211586" y="1074202"/>
              <a:ext cx="579094" cy="815636"/>
            </a:xfrm>
            <a:custGeom>
              <a:avLst/>
              <a:gdLst/>
              <a:ahLst/>
              <a:cxnLst/>
              <a:rect l="l" t="t" r="r" b="b"/>
              <a:pathLst>
                <a:path w="6495" h="9148" extrusionOk="0">
                  <a:moveTo>
                    <a:pt x="491" y="1"/>
                  </a:moveTo>
                  <a:cubicBezTo>
                    <a:pt x="406" y="1"/>
                    <a:pt x="337" y="26"/>
                    <a:pt x="285" y="80"/>
                  </a:cubicBezTo>
                  <a:cubicBezTo>
                    <a:pt x="0" y="375"/>
                    <a:pt x="3138" y="6365"/>
                    <a:pt x="3207" y="6554"/>
                  </a:cubicBezTo>
                  <a:cubicBezTo>
                    <a:pt x="3273" y="6740"/>
                    <a:pt x="5462" y="9147"/>
                    <a:pt x="5816" y="9147"/>
                  </a:cubicBezTo>
                  <a:cubicBezTo>
                    <a:pt x="5827" y="9147"/>
                    <a:pt x="5836" y="9145"/>
                    <a:pt x="5843" y="9141"/>
                  </a:cubicBezTo>
                  <a:lnTo>
                    <a:pt x="6356" y="8862"/>
                  </a:lnTo>
                  <a:cubicBezTo>
                    <a:pt x="6495" y="8347"/>
                    <a:pt x="5805" y="5416"/>
                    <a:pt x="5547" y="4910"/>
                  </a:cubicBezTo>
                  <a:cubicBezTo>
                    <a:pt x="5307" y="4438"/>
                    <a:pt x="1607" y="1"/>
                    <a:pt x="4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2"/>
            <p:cNvSpPr/>
            <p:nvPr/>
          </p:nvSpPr>
          <p:spPr>
            <a:xfrm>
              <a:off x="6231557" y="1922470"/>
              <a:ext cx="567593" cy="860394"/>
            </a:xfrm>
            <a:custGeom>
              <a:avLst/>
              <a:gdLst/>
              <a:ahLst/>
              <a:cxnLst/>
              <a:rect l="l" t="t" r="r" b="b"/>
              <a:pathLst>
                <a:path w="6366" h="9650" extrusionOk="0">
                  <a:moveTo>
                    <a:pt x="5610" y="0"/>
                  </a:moveTo>
                  <a:cubicBezTo>
                    <a:pt x="5095" y="136"/>
                    <a:pt x="2901" y="2200"/>
                    <a:pt x="2592" y="2677"/>
                  </a:cubicBezTo>
                  <a:cubicBezTo>
                    <a:pt x="2282" y="3154"/>
                    <a:pt x="1" y="9389"/>
                    <a:pt x="1041" y="9649"/>
                  </a:cubicBezTo>
                  <a:cubicBezTo>
                    <a:pt x="1044" y="9649"/>
                    <a:pt x="1048" y="9650"/>
                    <a:pt x="1052" y="9650"/>
                  </a:cubicBezTo>
                  <a:cubicBezTo>
                    <a:pt x="1500" y="9650"/>
                    <a:pt x="5058" y="4034"/>
                    <a:pt x="5187" y="3881"/>
                  </a:cubicBezTo>
                  <a:cubicBezTo>
                    <a:pt x="5317" y="3726"/>
                    <a:pt x="6366" y="444"/>
                    <a:pt x="6109" y="304"/>
                  </a:cubicBezTo>
                  <a:lnTo>
                    <a:pt x="56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2"/>
            <p:cNvSpPr/>
            <p:nvPr/>
          </p:nvSpPr>
          <p:spPr>
            <a:xfrm>
              <a:off x="6805302" y="1793188"/>
              <a:ext cx="975054" cy="254284"/>
            </a:xfrm>
            <a:custGeom>
              <a:avLst/>
              <a:gdLst/>
              <a:ahLst/>
              <a:cxnLst/>
              <a:rect l="l" t="t" r="r" b="b"/>
              <a:pathLst>
                <a:path w="10936" h="2852" extrusionOk="0">
                  <a:moveTo>
                    <a:pt x="3554" y="0"/>
                  </a:moveTo>
                  <a:cubicBezTo>
                    <a:pt x="3220" y="0"/>
                    <a:pt x="7" y="706"/>
                    <a:pt x="15" y="992"/>
                  </a:cubicBezTo>
                  <a:lnTo>
                    <a:pt x="1" y="1576"/>
                  </a:lnTo>
                  <a:cubicBezTo>
                    <a:pt x="377" y="1953"/>
                    <a:pt x="3260" y="2821"/>
                    <a:pt x="3829" y="2851"/>
                  </a:cubicBezTo>
                  <a:cubicBezTo>
                    <a:pt x="3836" y="2851"/>
                    <a:pt x="3844" y="2851"/>
                    <a:pt x="3853" y="2851"/>
                  </a:cubicBezTo>
                  <a:cubicBezTo>
                    <a:pt x="4559" y="2851"/>
                    <a:pt x="10935" y="1726"/>
                    <a:pt x="10641" y="709"/>
                  </a:cubicBezTo>
                  <a:cubicBezTo>
                    <a:pt x="10528" y="315"/>
                    <a:pt x="3773" y="37"/>
                    <a:pt x="3573" y="2"/>
                  </a:cubicBezTo>
                  <a:cubicBezTo>
                    <a:pt x="3569" y="1"/>
                    <a:pt x="3562" y="0"/>
                    <a:pt x="35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2"/>
            <p:cNvSpPr/>
            <p:nvPr/>
          </p:nvSpPr>
          <p:spPr>
            <a:xfrm>
              <a:off x="6697864" y="1835539"/>
              <a:ext cx="150324" cy="142567"/>
            </a:xfrm>
            <a:custGeom>
              <a:avLst/>
              <a:gdLst/>
              <a:ahLst/>
              <a:cxnLst/>
              <a:rect l="l" t="t" r="r" b="b"/>
              <a:pathLst>
                <a:path w="1686" h="1599" extrusionOk="0">
                  <a:moveTo>
                    <a:pt x="829" y="1"/>
                  </a:moveTo>
                  <a:cubicBezTo>
                    <a:pt x="699" y="1"/>
                    <a:pt x="568" y="32"/>
                    <a:pt x="447" y="98"/>
                  </a:cubicBezTo>
                  <a:cubicBezTo>
                    <a:pt x="163" y="253"/>
                    <a:pt x="1" y="564"/>
                    <a:pt x="36" y="885"/>
                  </a:cubicBezTo>
                  <a:cubicBezTo>
                    <a:pt x="69" y="1206"/>
                    <a:pt x="294" y="1474"/>
                    <a:pt x="605" y="1566"/>
                  </a:cubicBezTo>
                  <a:cubicBezTo>
                    <a:pt x="679" y="1588"/>
                    <a:pt x="754" y="1598"/>
                    <a:pt x="829" y="1598"/>
                  </a:cubicBezTo>
                  <a:cubicBezTo>
                    <a:pt x="1067" y="1598"/>
                    <a:pt x="1297" y="1492"/>
                    <a:pt x="1451" y="1300"/>
                  </a:cubicBezTo>
                  <a:cubicBezTo>
                    <a:pt x="1654" y="1050"/>
                    <a:pt x="1686" y="701"/>
                    <a:pt x="1531" y="416"/>
                  </a:cubicBezTo>
                  <a:cubicBezTo>
                    <a:pt x="1386" y="151"/>
                    <a:pt x="1112" y="1"/>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2"/>
            <p:cNvSpPr/>
            <p:nvPr/>
          </p:nvSpPr>
          <p:spPr>
            <a:xfrm>
              <a:off x="5910849" y="2665797"/>
              <a:ext cx="190802" cy="961234"/>
            </a:xfrm>
            <a:custGeom>
              <a:avLst/>
              <a:gdLst/>
              <a:ahLst/>
              <a:cxnLst/>
              <a:rect l="l" t="t" r="r" b="b"/>
              <a:pathLst>
                <a:path w="2140" h="10781" extrusionOk="0">
                  <a:moveTo>
                    <a:pt x="583" y="0"/>
                  </a:moveTo>
                  <a:lnTo>
                    <a:pt x="0" y="10781"/>
                  </a:lnTo>
                  <a:lnTo>
                    <a:pt x="2139" y="10781"/>
                  </a:lnTo>
                  <a:lnTo>
                    <a:pt x="11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2"/>
            <p:cNvSpPr/>
            <p:nvPr/>
          </p:nvSpPr>
          <p:spPr>
            <a:xfrm>
              <a:off x="5946959" y="1994155"/>
              <a:ext cx="183313" cy="641150"/>
            </a:xfrm>
            <a:custGeom>
              <a:avLst/>
              <a:gdLst/>
              <a:ahLst/>
              <a:cxnLst/>
              <a:rect l="l" t="t" r="r" b="b"/>
              <a:pathLst>
                <a:path w="2056" h="7191" extrusionOk="0">
                  <a:moveTo>
                    <a:pt x="1321" y="0"/>
                  </a:moveTo>
                  <a:cubicBezTo>
                    <a:pt x="1314" y="0"/>
                    <a:pt x="1308" y="1"/>
                    <a:pt x="1301" y="1"/>
                  </a:cubicBezTo>
                  <a:cubicBezTo>
                    <a:pt x="1025" y="32"/>
                    <a:pt x="91" y="4505"/>
                    <a:pt x="46" y="4635"/>
                  </a:cubicBezTo>
                  <a:cubicBezTo>
                    <a:pt x="1" y="4763"/>
                    <a:pt x="116" y="7090"/>
                    <a:pt x="312" y="7116"/>
                  </a:cubicBezTo>
                  <a:lnTo>
                    <a:pt x="700" y="7190"/>
                  </a:lnTo>
                  <a:cubicBezTo>
                    <a:pt x="993" y="6982"/>
                    <a:pt x="1892" y="5155"/>
                    <a:pt x="1973" y="4780"/>
                  </a:cubicBezTo>
                  <a:cubicBezTo>
                    <a:pt x="2056" y="4408"/>
                    <a:pt x="2021" y="0"/>
                    <a:pt x="1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a:off x="5339601" y="2639673"/>
              <a:ext cx="638742" cy="282281"/>
            </a:xfrm>
            <a:custGeom>
              <a:avLst/>
              <a:gdLst/>
              <a:ahLst/>
              <a:cxnLst/>
              <a:rect l="l" t="t" r="r" b="b"/>
              <a:pathLst>
                <a:path w="7164" h="3166" extrusionOk="0">
                  <a:moveTo>
                    <a:pt x="6245" y="1"/>
                  </a:moveTo>
                  <a:cubicBezTo>
                    <a:pt x="5515" y="1"/>
                    <a:pt x="4486" y="89"/>
                    <a:pt x="4235" y="169"/>
                  </a:cubicBezTo>
                  <a:cubicBezTo>
                    <a:pt x="3869" y="286"/>
                    <a:pt x="0" y="2560"/>
                    <a:pt x="434" y="3142"/>
                  </a:cubicBezTo>
                  <a:cubicBezTo>
                    <a:pt x="446" y="3158"/>
                    <a:pt x="479" y="3166"/>
                    <a:pt x="532" y="3166"/>
                  </a:cubicBezTo>
                  <a:cubicBezTo>
                    <a:pt x="1205" y="3166"/>
                    <a:pt x="4948" y="1934"/>
                    <a:pt x="5073" y="1911"/>
                  </a:cubicBezTo>
                  <a:cubicBezTo>
                    <a:pt x="5207" y="1886"/>
                    <a:pt x="7163" y="623"/>
                    <a:pt x="7089" y="441"/>
                  </a:cubicBezTo>
                  <a:lnTo>
                    <a:pt x="6959" y="67"/>
                  </a:lnTo>
                  <a:cubicBezTo>
                    <a:pt x="6856" y="20"/>
                    <a:pt x="6582" y="1"/>
                    <a:pt x="6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5993679" y="2655009"/>
              <a:ext cx="538170" cy="406035"/>
            </a:xfrm>
            <a:custGeom>
              <a:avLst/>
              <a:gdLst/>
              <a:ahLst/>
              <a:cxnLst/>
              <a:rect l="l" t="t" r="r" b="b"/>
              <a:pathLst>
                <a:path w="6036" h="4554" extrusionOk="0">
                  <a:moveTo>
                    <a:pt x="310" y="0"/>
                  </a:moveTo>
                  <a:cubicBezTo>
                    <a:pt x="285" y="0"/>
                    <a:pt x="267" y="5"/>
                    <a:pt x="259" y="16"/>
                  </a:cubicBezTo>
                  <a:lnTo>
                    <a:pt x="1" y="314"/>
                  </a:lnTo>
                  <a:cubicBezTo>
                    <a:pt x="34" y="673"/>
                    <a:pt x="1168" y="2363"/>
                    <a:pt x="1451" y="2623"/>
                  </a:cubicBezTo>
                  <a:cubicBezTo>
                    <a:pt x="1698" y="2848"/>
                    <a:pt x="4689" y="4553"/>
                    <a:pt x="5648" y="4553"/>
                  </a:cubicBezTo>
                  <a:cubicBezTo>
                    <a:pt x="5791" y="4553"/>
                    <a:pt x="5889" y="4515"/>
                    <a:pt x="5926" y="4429"/>
                  </a:cubicBezTo>
                  <a:cubicBezTo>
                    <a:pt x="6036" y="4174"/>
                    <a:pt x="2629" y="1131"/>
                    <a:pt x="2542" y="1026"/>
                  </a:cubicBezTo>
                  <a:cubicBezTo>
                    <a:pt x="2459" y="929"/>
                    <a:pt x="656" y="0"/>
                    <a:pt x="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5925560" y="2606417"/>
              <a:ext cx="114571" cy="96471"/>
            </a:xfrm>
            <a:custGeom>
              <a:avLst/>
              <a:gdLst/>
              <a:ahLst/>
              <a:cxnLst/>
              <a:rect l="l" t="t" r="r" b="b"/>
              <a:pathLst>
                <a:path w="1285" h="1082" extrusionOk="0">
                  <a:moveTo>
                    <a:pt x="692" y="1"/>
                  </a:moveTo>
                  <a:cubicBezTo>
                    <a:pt x="276" y="1"/>
                    <a:pt x="1" y="477"/>
                    <a:pt x="251" y="844"/>
                  </a:cubicBezTo>
                  <a:cubicBezTo>
                    <a:pt x="353" y="994"/>
                    <a:pt x="521" y="1081"/>
                    <a:pt x="698" y="1081"/>
                  </a:cubicBezTo>
                  <a:cubicBezTo>
                    <a:pt x="734" y="1081"/>
                    <a:pt x="771" y="1078"/>
                    <a:pt x="807" y="1070"/>
                  </a:cubicBezTo>
                  <a:cubicBezTo>
                    <a:pt x="1020" y="1025"/>
                    <a:pt x="1186" y="857"/>
                    <a:pt x="1227" y="641"/>
                  </a:cubicBezTo>
                  <a:cubicBezTo>
                    <a:pt x="1284" y="350"/>
                    <a:pt x="1091" y="67"/>
                    <a:pt x="798" y="11"/>
                  </a:cubicBezTo>
                  <a:cubicBezTo>
                    <a:pt x="762" y="4"/>
                    <a:pt x="726" y="1"/>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8836723" y="2455290"/>
              <a:ext cx="217550" cy="219958"/>
            </a:xfrm>
            <a:custGeom>
              <a:avLst/>
              <a:gdLst/>
              <a:ahLst/>
              <a:cxnLst/>
              <a:rect l="l" t="t" r="r" b="b"/>
              <a:pathLst>
                <a:path w="2440" h="2467" extrusionOk="0">
                  <a:moveTo>
                    <a:pt x="208" y="1"/>
                  </a:moveTo>
                  <a:lnTo>
                    <a:pt x="1" y="1819"/>
                  </a:lnTo>
                  <a:lnTo>
                    <a:pt x="2440" y="2466"/>
                  </a:lnTo>
                  <a:lnTo>
                    <a:pt x="1910" y="122"/>
                  </a:lnTo>
                  <a:lnTo>
                    <a:pt x="2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8823082" y="2433090"/>
              <a:ext cx="217550" cy="71863"/>
            </a:xfrm>
            <a:custGeom>
              <a:avLst/>
              <a:gdLst/>
              <a:ahLst/>
              <a:cxnLst/>
              <a:rect l="l" t="t" r="r" b="b"/>
              <a:pathLst>
                <a:path w="2440" h="806" extrusionOk="0">
                  <a:moveTo>
                    <a:pt x="22" y="0"/>
                  </a:moveTo>
                  <a:lnTo>
                    <a:pt x="0" y="721"/>
                  </a:lnTo>
                  <a:lnTo>
                    <a:pt x="2439" y="806"/>
                  </a:lnTo>
                  <a:lnTo>
                    <a:pt x="2439" y="111"/>
                  </a:lnTo>
                  <a:lnTo>
                    <a:pt x="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8029915" y="2436032"/>
              <a:ext cx="217550" cy="219958"/>
            </a:xfrm>
            <a:custGeom>
              <a:avLst/>
              <a:gdLst/>
              <a:ahLst/>
              <a:cxnLst/>
              <a:rect l="l" t="t" r="r" b="b"/>
              <a:pathLst>
                <a:path w="2440" h="2467" extrusionOk="0">
                  <a:moveTo>
                    <a:pt x="208" y="1"/>
                  </a:moveTo>
                  <a:lnTo>
                    <a:pt x="0" y="1820"/>
                  </a:lnTo>
                  <a:lnTo>
                    <a:pt x="2440" y="2466"/>
                  </a:lnTo>
                  <a:lnTo>
                    <a:pt x="2440" y="2466"/>
                  </a:lnTo>
                  <a:lnTo>
                    <a:pt x="1909" y="123"/>
                  </a:lnTo>
                  <a:lnTo>
                    <a:pt x="2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8016273" y="2413831"/>
              <a:ext cx="217550" cy="72041"/>
            </a:xfrm>
            <a:custGeom>
              <a:avLst/>
              <a:gdLst/>
              <a:ahLst/>
              <a:cxnLst/>
              <a:rect l="l" t="t" r="r" b="b"/>
              <a:pathLst>
                <a:path w="2440" h="808" extrusionOk="0">
                  <a:moveTo>
                    <a:pt x="21" y="0"/>
                  </a:moveTo>
                  <a:lnTo>
                    <a:pt x="0" y="723"/>
                  </a:lnTo>
                  <a:lnTo>
                    <a:pt x="2439" y="807"/>
                  </a:lnTo>
                  <a:lnTo>
                    <a:pt x="2439" y="113"/>
                  </a:lnTo>
                  <a:lnTo>
                    <a:pt x="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8568530" y="2483732"/>
              <a:ext cx="674228" cy="1100234"/>
            </a:xfrm>
            <a:custGeom>
              <a:avLst/>
              <a:gdLst/>
              <a:ahLst/>
              <a:cxnLst/>
              <a:rect l="l" t="t" r="r" b="b"/>
              <a:pathLst>
                <a:path w="7562" h="12340" extrusionOk="0">
                  <a:moveTo>
                    <a:pt x="492" y="0"/>
                  </a:moveTo>
                  <a:cubicBezTo>
                    <a:pt x="473" y="0"/>
                    <a:pt x="458" y="2"/>
                    <a:pt x="447" y="6"/>
                  </a:cubicBezTo>
                  <a:cubicBezTo>
                    <a:pt x="0" y="153"/>
                    <a:pt x="883" y="12340"/>
                    <a:pt x="883" y="12340"/>
                  </a:cubicBezTo>
                  <a:lnTo>
                    <a:pt x="6736" y="12050"/>
                  </a:lnTo>
                  <a:cubicBezTo>
                    <a:pt x="6736" y="12050"/>
                    <a:pt x="7561" y="3199"/>
                    <a:pt x="7350" y="2948"/>
                  </a:cubicBezTo>
                  <a:cubicBezTo>
                    <a:pt x="7142" y="2705"/>
                    <a:pt x="1206" y="0"/>
                    <a:pt x="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a:off x="7814415" y="2483732"/>
              <a:ext cx="674050" cy="1100234"/>
            </a:xfrm>
            <a:custGeom>
              <a:avLst/>
              <a:gdLst/>
              <a:ahLst/>
              <a:cxnLst/>
              <a:rect l="l" t="t" r="r" b="b"/>
              <a:pathLst>
                <a:path w="7560" h="12340" extrusionOk="0">
                  <a:moveTo>
                    <a:pt x="491" y="0"/>
                  </a:moveTo>
                  <a:cubicBezTo>
                    <a:pt x="473" y="0"/>
                    <a:pt x="458" y="2"/>
                    <a:pt x="447" y="6"/>
                  </a:cubicBezTo>
                  <a:cubicBezTo>
                    <a:pt x="0" y="153"/>
                    <a:pt x="883" y="12340"/>
                    <a:pt x="883" y="12340"/>
                  </a:cubicBezTo>
                  <a:lnTo>
                    <a:pt x="6673" y="12340"/>
                  </a:lnTo>
                  <a:cubicBezTo>
                    <a:pt x="6673" y="12340"/>
                    <a:pt x="7560" y="3199"/>
                    <a:pt x="7348" y="2948"/>
                  </a:cubicBezTo>
                  <a:cubicBezTo>
                    <a:pt x="7142" y="2705"/>
                    <a:pt x="1205" y="0"/>
                    <a:pt x="4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2"/>
            <p:cNvSpPr/>
            <p:nvPr/>
          </p:nvSpPr>
          <p:spPr>
            <a:xfrm>
              <a:off x="5686433" y="2986773"/>
              <a:ext cx="1023646" cy="1325185"/>
            </a:xfrm>
            <a:custGeom>
              <a:avLst/>
              <a:gdLst/>
              <a:ahLst/>
              <a:cxnLst/>
              <a:rect l="l" t="t" r="r" b="b"/>
              <a:pathLst>
                <a:path w="11481" h="14863" extrusionOk="0">
                  <a:moveTo>
                    <a:pt x="7771" y="1"/>
                  </a:moveTo>
                  <a:lnTo>
                    <a:pt x="3536" y="132"/>
                  </a:lnTo>
                  <a:lnTo>
                    <a:pt x="3873" y="4832"/>
                  </a:lnTo>
                  <a:cubicBezTo>
                    <a:pt x="1620" y="5509"/>
                    <a:pt x="1" y="7391"/>
                    <a:pt x="1" y="9712"/>
                  </a:cubicBezTo>
                  <a:cubicBezTo>
                    <a:pt x="1" y="12556"/>
                    <a:pt x="2570" y="14863"/>
                    <a:pt x="5740" y="14863"/>
                  </a:cubicBezTo>
                  <a:cubicBezTo>
                    <a:pt x="8910" y="14863"/>
                    <a:pt x="11480" y="12556"/>
                    <a:pt x="11480" y="9712"/>
                  </a:cubicBezTo>
                  <a:cubicBezTo>
                    <a:pt x="11480" y="7455"/>
                    <a:pt x="9863" y="5538"/>
                    <a:pt x="7610" y="4842"/>
                  </a:cubicBezTo>
                  <a:lnTo>
                    <a:pt x="77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2"/>
            <p:cNvSpPr/>
            <p:nvPr/>
          </p:nvSpPr>
          <p:spPr>
            <a:xfrm>
              <a:off x="5946602" y="2947186"/>
              <a:ext cx="490469" cy="151661"/>
            </a:xfrm>
            <a:custGeom>
              <a:avLst/>
              <a:gdLst/>
              <a:ahLst/>
              <a:cxnLst/>
              <a:rect l="l" t="t" r="r" b="b"/>
              <a:pathLst>
                <a:path w="5501" h="1701" extrusionOk="0">
                  <a:moveTo>
                    <a:pt x="702" y="0"/>
                  </a:moveTo>
                  <a:cubicBezTo>
                    <a:pt x="319" y="0"/>
                    <a:pt x="1" y="367"/>
                    <a:pt x="1" y="738"/>
                  </a:cubicBezTo>
                  <a:cubicBezTo>
                    <a:pt x="1" y="1155"/>
                    <a:pt x="339" y="1453"/>
                    <a:pt x="737" y="1474"/>
                  </a:cubicBezTo>
                  <a:lnTo>
                    <a:pt x="4764" y="1699"/>
                  </a:lnTo>
                  <a:cubicBezTo>
                    <a:pt x="4775" y="1700"/>
                    <a:pt x="4786" y="1700"/>
                    <a:pt x="4797" y="1700"/>
                  </a:cubicBezTo>
                  <a:cubicBezTo>
                    <a:pt x="5179" y="1700"/>
                    <a:pt x="5500" y="1334"/>
                    <a:pt x="5500" y="962"/>
                  </a:cubicBezTo>
                  <a:cubicBezTo>
                    <a:pt x="5500" y="545"/>
                    <a:pt x="5162" y="248"/>
                    <a:pt x="4764" y="224"/>
                  </a:cubicBezTo>
                  <a:lnTo>
                    <a:pt x="737" y="1"/>
                  </a:lnTo>
                  <a:cubicBezTo>
                    <a:pt x="726" y="0"/>
                    <a:pt x="714" y="0"/>
                    <a:pt x="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5989934" y="3818101"/>
              <a:ext cx="599958" cy="130352"/>
            </a:xfrm>
            <a:custGeom>
              <a:avLst/>
              <a:gdLst/>
              <a:ahLst/>
              <a:cxnLst/>
              <a:rect l="l" t="t" r="r" b="b"/>
              <a:pathLst>
                <a:path w="6729" h="1462" extrusionOk="0">
                  <a:moveTo>
                    <a:pt x="3491" y="0"/>
                  </a:moveTo>
                  <a:cubicBezTo>
                    <a:pt x="1605" y="0"/>
                    <a:pt x="0" y="551"/>
                    <a:pt x="0" y="551"/>
                  </a:cubicBezTo>
                  <a:cubicBezTo>
                    <a:pt x="0" y="551"/>
                    <a:pt x="2678" y="1461"/>
                    <a:pt x="4698" y="1461"/>
                  </a:cubicBezTo>
                  <a:cubicBezTo>
                    <a:pt x="5613" y="1461"/>
                    <a:pt x="6393" y="1275"/>
                    <a:pt x="6728" y="732"/>
                  </a:cubicBezTo>
                  <a:cubicBezTo>
                    <a:pt x="5720" y="177"/>
                    <a:pt x="4560" y="0"/>
                    <a:pt x="3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a:off x="5806264" y="3799467"/>
              <a:ext cx="783716" cy="446335"/>
            </a:xfrm>
            <a:custGeom>
              <a:avLst/>
              <a:gdLst/>
              <a:ahLst/>
              <a:cxnLst/>
              <a:rect l="l" t="t" r="r" b="b"/>
              <a:pathLst>
                <a:path w="8790" h="5006" extrusionOk="0">
                  <a:moveTo>
                    <a:pt x="170" y="0"/>
                  </a:moveTo>
                  <a:cubicBezTo>
                    <a:pt x="57" y="347"/>
                    <a:pt x="1" y="712"/>
                    <a:pt x="1" y="1077"/>
                  </a:cubicBezTo>
                  <a:cubicBezTo>
                    <a:pt x="1" y="3247"/>
                    <a:pt x="1968" y="5005"/>
                    <a:pt x="4396" y="5005"/>
                  </a:cubicBezTo>
                  <a:cubicBezTo>
                    <a:pt x="6822" y="5005"/>
                    <a:pt x="8790" y="3247"/>
                    <a:pt x="8790" y="1077"/>
                  </a:cubicBezTo>
                  <a:cubicBezTo>
                    <a:pt x="8790" y="1032"/>
                    <a:pt x="8788" y="986"/>
                    <a:pt x="8787" y="941"/>
                  </a:cubicBezTo>
                  <a:cubicBezTo>
                    <a:pt x="8494" y="1046"/>
                    <a:pt x="8187" y="1115"/>
                    <a:pt x="7878" y="1142"/>
                  </a:cubicBezTo>
                  <a:cubicBezTo>
                    <a:pt x="7703" y="1157"/>
                    <a:pt x="7526" y="1162"/>
                    <a:pt x="7350" y="1162"/>
                  </a:cubicBezTo>
                  <a:cubicBezTo>
                    <a:pt x="7162" y="1162"/>
                    <a:pt x="6973" y="1156"/>
                    <a:pt x="6787" y="1147"/>
                  </a:cubicBezTo>
                  <a:cubicBezTo>
                    <a:pt x="6416" y="1129"/>
                    <a:pt x="6047" y="1096"/>
                    <a:pt x="5680" y="1045"/>
                  </a:cubicBezTo>
                  <a:cubicBezTo>
                    <a:pt x="4931" y="940"/>
                    <a:pt x="4211" y="744"/>
                    <a:pt x="3484" y="547"/>
                  </a:cubicBezTo>
                  <a:cubicBezTo>
                    <a:pt x="2733" y="343"/>
                    <a:pt x="1974" y="153"/>
                    <a:pt x="1200" y="70"/>
                  </a:cubicBezTo>
                  <a:cubicBezTo>
                    <a:pt x="857" y="34"/>
                    <a:pt x="514" y="19"/>
                    <a:pt x="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2"/>
            <p:cNvSpPr/>
            <p:nvPr/>
          </p:nvSpPr>
          <p:spPr>
            <a:xfrm>
              <a:off x="6337034" y="3743117"/>
              <a:ext cx="116978" cy="112520"/>
            </a:xfrm>
            <a:custGeom>
              <a:avLst/>
              <a:gdLst/>
              <a:ahLst/>
              <a:cxnLst/>
              <a:rect l="l" t="t" r="r" b="b"/>
              <a:pathLst>
                <a:path w="1312" h="1262" extrusionOk="0">
                  <a:moveTo>
                    <a:pt x="681" y="1"/>
                  </a:moveTo>
                  <a:cubicBezTo>
                    <a:pt x="426" y="1"/>
                    <a:pt x="195" y="155"/>
                    <a:pt x="97" y="390"/>
                  </a:cubicBezTo>
                  <a:cubicBezTo>
                    <a:pt x="1" y="626"/>
                    <a:pt x="54" y="896"/>
                    <a:pt x="234" y="1077"/>
                  </a:cubicBezTo>
                  <a:cubicBezTo>
                    <a:pt x="356" y="1197"/>
                    <a:pt x="517" y="1261"/>
                    <a:pt x="681" y="1261"/>
                  </a:cubicBezTo>
                  <a:cubicBezTo>
                    <a:pt x="762" y="1261"/>
                    <a:pt x="844" y="1246"/>
                    <a:pt x="921" y="1214"/>
                  </a:cubicBezTo>
                  <a:cubicBezTo>
                    <a:pt x="1156" y="1116"/>
                    <a:pt x="1310" y="886"/>
                    <a:pt x="1311" y="632"/>
                  </a:cubicBezTo>
                  <a:cubicBezTo>
                    <a:pt x="1311" y="284"/>
                    <a:pt x="1028" y="1"/>
                    <a:pt x="6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2"/>
            <p:cNvSpPr/>
            <p:nvPr/>
          </p:nvSpPr>
          <p:spPr>
            <a:xfrm>
              <a:off x="6119216" y="3578885"/>
              <a:ext cx="96204" cy="82295"/>
            </a:xfrm>
            <a:custGeom>
              <a:avLst/>
              <a:gdLst/>
              <a:ahLst/>
              <a:cxnLst/>
              <a:rect l="l" t="t" r="r" b="b"/>
              <a:pathLst>
                <a:path w="1079" h="923" extrusionOk="0">
                  <a:moveTo>
                    <a:pt x="618" y="0"/>
                  </a:moveTo>
                  <a:cubicBezTo>
                    <a:pt x="206" y="0"/>
                    <a:pt x="0" y="496"/>
                    <a:pt x="291" y="786"/>
                  </a:cubicBezTo>
                  <a:cubicBezTo>
                    <a:pt x="385" y="880"/>
                    <a:pt x="500" y="922"/>
                    <a:pt x="613" y="922"/>
                  </a:cubicBezTo>
                  <a:cubicBezTo>
                    <a:pt x="850" y="922"/>
                    <a:pt x="1078" y="738"/>
                    <a:pt x="1079" y="461"/>
                  </a:cubicBezTo>
                  <a:cubicBezTo>
                    <a:pt x="1079" y="206"/>
                    <a:pt x="871" y="0"/>
                    <a:pt x="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6178953" y="3749983"/>
              <a:ext cx="61431" cy="61342"/>
            </a:xfrm>
            <a:custGeom>
              <a:avLst/>
              <a:gdLst/>
              <a:ahLst/>
              <a:cxnLst/>
              <a:rect l="l" t="t" r="r" b="b"/>
              <a:pathLst>
                <a:path w="689" h="688" extrusionOk="0">
                  <a:moveTo>
                    <a:pt x="344" y="1"/>
                  </a:moveTo>
                  <a:cubicBezTo>
                    <a:pt x="155" y="1"/>
                    <a:pt x="0" y="155"/>
                    <a:pt x="0" y="345"/>
                  </a:cubicBezTo>
                  <a:cubicBezTo>
                    <a:pt x="0" y="535"/>
                    <a:pt x="155" y="688"/>
                    <a:pt x="344" y="688"/>
                  </a:cubicBezTo>
                  <a:cubicBezTo>
                    <a:pt x="534" y="688"/>
                    <a:pt x="689" y="535"/>
                    <a:pt x="689" y="345"/>
                  </a:cubicBezTo>
                  <a:cubicBezTo>
                    <a:pt x="689" y="155"/>
                    <a:pt x="534" y="1"/>
                    <a:pt x="3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2"/>
            <p:cNvSpPr/>
            <p:nvPr/>
          </p:nvSpPr>
          <p:spPr>
            <a:xfrm>
              <a:off x="6403904" y="3585126"/>
              <a:ext cx="42797" cy="36556"/>
            </a:xfrm>
            <a:custGeom>
              <a:avLst/>
              <a:gdLst/>
              <a:ahLst/>
              <a:cxnLst/>
              <a:rect l="l" t="t" r="r" b="b"/>
              <a:pathLst>
                <a:path w="480" h="410" extrusionOk="0">
                  <a:moveTo>
                    <a:pt x="274" y="0"/>
                  </a:moveTo>
                  <a:cubicBezTo>
                    <a:pt x="91" y="0"/>
                    <a:pt x="1" y="220"/>
                    <a:pt x="129" y="350"/>
                  </a:cubicBezTo>
                  <a:cubicBezTo>
                    <a:pt x="171" y="391"/>
                    <a:pt x="222" y="410"/>
                    <a:pt x="272" y="410"/>
                  </a:cubicBezTo>
                  <a:cubicBezTo>
                    <a:pt x="377" y="410"/>
                    <a:pt x="479" y="328"/>
                    <a:pt x="479" y="204"/>
                  </a:cubicBezTo>
                  <a:cubicBezTo>
                    <a:pt x="479" y="92"/>
                    <a:pt x="387"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2"/>
            <p:cNvSpPr/>
            <p:nvPr/>
          </p:nvSpPr>
          <p:spPr>
            <a:xfrm>
              <a:off x="5940539" y="3669739"/>
              <a:ext cx="42708" cy="36645"/>
            </a:xfrm>
            <a:custGeom>
              <a:avLst/>
              <a:gdLst/>
              <a:ahLst/>
              <a:cxnLst/>
              <a:rect l="l" t="t" r="r" b="b"/>
              <a:pathLst>
                <a:path w="479" h="411" extrusionOk="0">
                  <a:moveTo>
                    <a:pt x="274" y="1"/>
                  </a:moveTo>
                  <a:cubicBezTo>
                    <a:pt x="92" y="1"/>
                    <a:pt x="0" y="222"/>
                    <a:pt x="130" y="351"/>
                  </a:cubicBezTo>
                  <a:cubicBezTo>
                    <a:pt x="171" y="392"/>
                    <a:pt x="222" y="411"/>
                    <a:pt x="272" y="411"/>
                  </a:cubicBezTo>
                  <a:cubicBezTo>
                    <a:pt x="377" y="411"/>
                    <a:pt x="479" y="329"/>
                    <a:pt x="479" y="205"/>
                  </a:cubicBezTo>
                  <a:cubicBezTo>
                    <a:pt x="479" y="93"/>
                    <a:pt x="387" y="1"/>
                    <a:pt x="2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2"/>
            <p:cNvSpPr/>
            <p:nvPr/>
          </p:nvSpPr>
          <p:spPr>
            <a:xfrm>
              <a:off x="5863327" y="3459856"/>
              <a:ext cx="285847" cy="368498"/>
            </a:xfrm>
            <a:custGeom>
              <a:avLst/>
              <a:gdLst/>
              <a:ahLst/>
              <a:cxnLst/>
              <a:rect l="l" t="t" r="r" b="b"/>
              <a:pathLst>
                <a:path w="3206" h="4133" extrusionOk="0">
                  <a:moveTo>
                    <a:pt x="2638" y="0"/>
                  </a:moveTo>
                  <a:cubicBezTo>
                    <a:pt x="2347" y="0"/>
                    <a:pt x="2009" y="151"/>
                    <a:pt x="1795" y="283"/>
                  </a:cubicBezTo>
                  <a:cubicBezTo>
                    <a:pt x="1503" y="462"/>
                    <a:pt x="1255" y="706"/>
                    <a:pt x="1029" y="963"/>
                  </a:cubicBezTo>
                  <a:cubicBezTo>
                    <a:pt x="518" y="1543"/>
                    <a:pt x="87" y="2238"/>
                    <a:pt x="18" y="3008"/>
                  </a:cubicBezTo>
                  <a:cubicBezTo>
                    <a:pt x="1" y="3197"/>
                    <a:pt x="6" y="3391"/>
                    <a:pt x="63" y="3571"/>
                  </a:cubicBezTo>
                  <a:cubicBezTo>
                    <a:pt x="119" y="3752"/>
                    <a:pt x="231" y="3921"/>
                    <a:pt x="392" y="4020"/>
                  </a:cubicBezTo>
                  <a:cubicBezTo>
                    <a:pt x="521" y="4101"/>
                    <a:pt x="672" y="4132"/>
                    <a:pt x="827" y="4132"/>
                  </a:cubicBezTo>
                  <a:cubicBezTo>
                    <a:pt x="923" y="4132"/>
                    <a:pt x="1020" y="4120"/>
                    <a:pt x="1114" y="4100"/>
                  </a:cubicBezTo>
                  <a:cubicBezTo>
                    <a:pt x="1796" y="3960"/>
                    <a:pt x="2370" y="3460"/>
                    <a:pt x="2710" y="2852"/>
                  </a:cubicBezTo>
                  <a:cubicBezTo>
                    <a:pt x="3049" y="2243"/>
                    <a:pt x="3178" y="1537"/>
                    <a:pt x="3200" y="841"/>
                  </a:cubicBezTo>
                  <a:cubicBezTo>
                    <a:pt x="3206" y="668"/>
                    <a:pt x="3204" y="488"/>
                    <a:pt x="3141" y="326"/>
                  </a:cubicBezTo>
                  <a:cubicBezTo>
                    <a:pt x="3048" y="85"/>
                    <a:pt x="2856" y="0"/>
                    <a:pt x="2638" y="0"/>
                  </a:cubicBezTo>
                  <a:close/>
                </a:path>
              </a:pathLst>
            </a:custGeom>
            <a:solidFill>
              <a:srgbClr val="FFFFF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2"/>
            <p:cNvSpPr/>
            <p:nvPr/>
          </p:nvSpPr>
          <p:spPr>
            <a:xfrm>
              <a:off x="5668155" y="3925806"/>
              <a:ext cx="1036396" cy="415129"/>
            </a:xfrm>
            <a:custGeom>
              <a:avLst/>
              <a:gdLst/>
              <a:ahLst/>
              <a:cxnLst/>
              <a:rect l="l" t="t" r="r" b="b"/>
              <a:pathLst>
                <a:path w="11624" h="4656" extrusionOk="0">
                  <a:moveTo>
                    <a:pt x="871" y="448"/>
                  </a:moveTo>
                  <a:lnTo>
                    <a:pt x="1932" y="554"/>
                  </a:lnTo>
                  <a:lnTo>
                    <a:pt x="798" y="3403"/>
                  </a:lnTo>
                  <a:lnTo>
                    <a:pt x="871" y="448"/>
                  </a:lnTo>
                  <a:close/>
                  <a:moveTo>
                    <a:pt x="9426" y="1295"/>
                  </a:moveTo>
                  <a:lnTo>
                    <a:pt x="10187" y="1371"/>
                  </a:lnTo>
                  <a:cubicBezTo>
                    <a:pt x="10170" y="2078"/>
                    <a:pt x="10120" y="2783"/>
                    <a:pt x="10040" y="3486"/>
                  </a:cubicBezTo>
                  <a:lnTo>
                    <a:pt x="10038" y="3486"/>
                  </a:lnTo>
                  <a:cubicBezTo>
                    <a:pt x="9834" y="2755"/>
                    <a:pt x="9630" y="2026"/>
                    <a:pt x="9426" y="1295"/>
                  </a:cubicBezTo>
                  <a:close/>
                  <a:moveTo>
                    <a:pt x="226" y="0"/>
                  </a:moveTo>
                  <a:cubicBezTo>
                    <a:pt x="1" y="0"/>
                    <a:pt x="9" y="362"/>
                    <a:pt x="247" y="386"/>
                  </a:cubicBezTo>
                  <a:lnTo>
                    <a:pt x="489" y="410"/>
                  </a:lnTo>
                  <a:lnTo>
                    <a:pt x="388" y="4471"/>
                  </a:lnTo>
                  <a:cubicBezTo>
                    <a:pt x="385" y="4595"/>
                    <a:pt x="472" y="4655"/>
                    <a:pt x="565" y="4655"/>
                  </a:cubicBezTo>
                  <a:cubicBezTo>
                    <a:pt x="646" y="4655"/>
                    <a:pt x="731" y="4610"/>
                    <a:pt x="766" y="4522"/>
                  </a:cubicBezTo>
                  <a:cubicBezTo>
                    <a:pt x="1287" y="3212"/>
                    <a:pt x="1808" y="1902"/>
                    <a:pt x="2329" y="592"/>
                  </a:cubicBezTo>
                  <a:lnTo>
                    <a:pt x="9016" y="1254"/>
                  </a:lnTo>
                  <a:lnTo>
                    <a:pt x="9917" y="4481"/>
                  </a:lnTo>
                  <a:cubicBezTo>
                    <a:pt x="9942" y="4569"/>
                    <a:pt x="10033" y="4618"/>
                    <a:pt x="10118" y="4618"/>
                  </a:cubicBezTo>
                  <a:cubicBezTo>
                    <a:pt x="10198" y="4618"/>
                    <a:pt x="10274" y="4575"/>
                    <a:pt x="10289" y="4481"/>
                  </a:cubicBezTo>
                  <a:cubicBezTo>
                    <a:pt x="10448" y="3464"/>
                    <a:pt x="10543" y="2437"/>
                    <a:pt x="10571" y="1409"/>
                  </a:cubicBezTo>
                  <a:lnTo>
                    <a:pt x="11378" y="1489"/>
                  </a:lnTo>
                  <a:cubicBezTo>
                    <a:pt x="11385" y="1490"/>
                    <a:pt x="11392" y="1490"/>
                    <a:pt x="11399" y="1490"/>
                  </a:cubicBezTo>
                  <a:cubicBezTo>
                    <a:pt x="11624" y="1490"/>
                    <a:pt x="11614" y="1128"/>
                    <a:pt x="11378" y="1104"/>
                  </a:cubicBezTo>
                  <a:lnTo>
                    <a:pt x="247" y="1"/>
                  </a:lnTo>
                  <a:cubicBezTo>
                    <a:pt x="240" y="0"/>
                    <a:pt x="233"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2"/>
            <p:cNvSpPr/>
            <p:nvPr/>
          </p:nvSpPr>
          <p:spPr>
            <a:xfrm>
              <a:off x="8477587" y="3909312"/>
              <a:ext cx="184650" cy="300291"/>
            </a:xfrm>
            <a:custGeom>
              <a:avLst/>
              <a:gdLst/>
              <a:ahLst/>
              <a:cxnLst/>
              <a:rect l="l" t="t" r="r" b="b"/>
              <a:pathLst>
                <a:path w="2071" h="3368" extrusionOk="0">
                  <a:moveTo>
                    <a:pt x="1842" y="1"/>
                  </a:moveTo>
                  <a:lnTo>
                    <a:pt x="513" y="2773"/>
                  </a:lnTo>
                  <a:lnTo>
                    <a:pt x="255" y="43"/>
                  </a:lnTo>
                  <a:lnTo>
                    <a:pt x="1" y="68"/>
                  </a:lnTo>
                  <a:lnTo>
                    <a:pt x="303" y="3254"/>
                  </a:lnTo>
                  <a:cubicBezTo>
                    <a:pt x="307" y="3309"/>
                    <a:pt x="349" y="3356"/>
                    <a:pt x="406" y="3366"/>
                  </a:cubicBezTo>
                  <a:cubicBezTo>
                    <a:pt x="414" y="3368"/>
                    <a:pt x="421" y="3368"/>
                    <a:pt x="428" y="3368"/>
                  </a:cubicBezTo>
                  <a:cubicBezTo>
                    <a:pt x="478" y="3368"/>
                    <a:pt x="522" y="3340"/>
                    <a:pt x="543" y="3296"/>
                  </a:cubicBezTo>
                  <a:lnTo>
                    <a:pt x="2071" y="110"/>
                  </a:lnTo>
                  <a:lnTo>
                    <a:pt x="1842" y="1"/>
                  </a:lnTo>
                  <a:close/>
                </a:path>
              </a:pathLst>
            </a:custGeom>
            <a:solidFill>
              <a:srgbClr val="811A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2"/>
            <p:cNvSpPr/>
            <p:nvPr/>
          </p:nvSpPr>
          <p:spPr>
            <a:xfrm>
              <a:off x="8271182" y="3256393"/>
              <a:ext cx="1210258" cy="775157"/>
            </a:xfrm>
            <a:custGeom>
              <a:avLst/>
              <a:gdLst/>
              <a:ahLst/>
              <a:cxnLst/>
              <a:rect l="l" t="t" r="r" b="b"/>
              <a:pathLst>
                <a:path w="13574" h="8694" extrusionOk="0">
                  <a:moveTo>
                    <a:pt x="7624" y="1"/>
                  </a:moveTo>
                  <a:cubicBezTo>
                    <a:pt x="7421" y="1"/>
                    <a:pt x="7212" y="10"/>
                    <a:pt x="6997" y="28"/>
                  </a:cubicBezTo>
                  <a:cubicBezTo>
                    <a:pt x="2250" y="441"/>
                    <a:pt x="1" y="4319"/>
                    <a:pt x="451" y="5902"/>
                  </a:cubicBezTo>
                  <a:cubicBezTo>
                    <a:pt x="1017" y="7885"/>
                    <a:pt x="3725" y="8693"/>
                    <a:pt x="6521" y="8693"/>
                  </a:cubicBezTo>
                  <a:cubicBezTo>
                    <a:pt x="9834" y="8693"/>
                    <a:pt x="13270" y="7559"/>
                    <a:pt x="13411" y="5902"/>
                  </a:cubicBezTo>
                  <a:cubicBezTo>
                    <a:pt x="13573" y="3996"/>
                    <a:pt x="11905" y="1"/>
                    <a:pt x="7624" y="1"/>
                  </a:cubicBezTo>
                  <a:close/>
                </a:path>
              </a:pathLst>
            </a:custGeom>
            <a:solidFill>
              <a:srgbClr val="688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2"/>
            <p:cNvSpPr/>
            <p:nvPr/>
          </p:nvSpPr>
          <p:spPr>
            <a:xfrm>
              <a:off x="8365067" y="3879978"/>
              <a:ext cx="1066443" cy="58756"/>
            </a:xfrm>
            <a:custGeom>
              <a:avLst/>
              <a:gdLst/>
              <a:ahLst/>
              <a:cxnLst/>
              <a:rect l="l" t="t" r="r" b="b"/>
              <a:pathLst>
                <a:path w="11961" h="659" extrusionOk="0">
                  <a:moveTo>
                    <a:pt x="11771" y="0"/>
                  </a:moveTo>
                  <a:cubicBezTo>
                    <a:pt x="11768" y="0"/>
                    <a:pt x="11766" y="0"/>
                    <a:pt x="11763" y="0"/>
                  </a:cubicBezTo>
                  <a:lnTo>
                    <a:pt x="190" y="276"/>
                  </a:lnTo>
                  <a:cubicBezTo>
                    <a:pt x="85" y="277"/>
                    <a:pt x="1" y="363"/>
                    <a:pt x="2" y="470"/>
                  </a:cubicBezTo>
                  <a:cubicBezTo>
                    <a:pt x="4" y="574"/>
                    <a:pt x="88" y="658"/>
                    <a:pt x="192" y="658"/>
                  </a:cubicBezTo>
                  <a:cubicBezTo>
                    <a:pt x="193" y="658"/>
                    <a:pt x="194" y="658"/>
                    <a:pt x="195" y="658"/>
                  </a:cubicBezTo>
                  <a:lnTo>
                    <a:pt x="199" y="658"/>
                  </a:lnTo>
                  <a:lnTo>
                    <a:pt x="11772" y="382"/>
                  </a:lnTo>
                  <a:cubicBezTo>
                    <a:pt x="11877" y="379"/>
                    <a:pt x="11960" y="292"/>
                    <a:pt x="11959" y="187"/>
                  </a:cubicBezTo>
                  <a:cubicBezTo>
                    <a:pt x="11957" y="83"/>
                    <a:pt x="11873" y="0"/>
                    <a:pt x="11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2"/>
            <p:cNvSpPr/>
            <p:nvPr/>
          </p:nvSpPr>
          <p:spPr>
            <a:xfrm>
              <a:off x="8405635" y="3256660"/>
              <a:ext cx="543430" cy="774890"/>
            </a:xfrm>
            <a:custGeom>
              <a:avLst/>
              <a:gdLst/>
              <a:ahLst/>
              <a:cxnLst/>
              <a:rect l="l" t="t" r="r" b="b"/>
              <a:pathLst>
                <a:path w="6095" h="8691" extrusionOk="0">
                  <a:moveTo>
                    <a:pt x="6094" y="1"/>
                  </a:moveTo>
                  <a:lnTo>
                    <a:pt x="764" y="6"/>
                  </a:lnTo>
                  <a:lnTo>
                    <a:pt x="1" y="8691"/>
                  </a:lnTo>
                  <a:lnTo>
                    <a:pt x="5332" y="8686"/>
                  </a:lnTo>
                  <a:lnTo>
                    <a:pt x="6094" y="1"/>
                  </a:lnTo>
                  <a:close/>
                </a:path>
              </a:pathLst>
            </a:custGeom>
            <a:solidFill>
              <a:srgbClr val="688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2"/>
            <p:cNvSpPr/>
            <p:nvPr/>
          </p:nvSpPr>
          <p:spPr>
            <a:xfrm>
              <a:off x="7822974" y="3256393"/>
              <a:ext cx="1210169" cy="775157"/>
            </a:xfrm>
            <a:custGeom>
              <a:avLst/>
              <a:gdLst/>
              <a:ahLst/>
              <a:cxnLst/>
              <a:rect l="l" t="t" r="r" b="b"/>
              <a:pathLst>
                <a:path w="13573" h="8694" extrusionOk="0">
                  <a:moveTo>
                    <a:pt x="7622" y="1"/>
                  </a:moveTo>
                  <a:cubicBezTo>
                    <a:pt x="7419" y="1"/>
                    <a:pt x="7210" y="10"/>
                    <a:pt x="6996" y="28"/>
                  </a:cubicBezTo>
                  <a:cubicBezTo>
                    <a:pt x="2250" y="441"/>
                    <a:pt x="1" y="4319"/>
                    <a:pt x="451" y="5902"/>
                  </a:cubicBezTo>
                  <a:cubicBezTo>
                    <a:pt x="1017" y="7885"/>
                    <a:pt x="3725" y="8693"/>
                    <a:pt x="6521" y="8693"/>
                  </a:cubicBezTo>
                  <a:cubicBezTo>
                    <a:pt x="9834" y="8693"/>
                    <a:pt x="13270" y="7559"/>
                    <a:pt x="13410" y="5902"/>
                  </a:cubicBezTo>
                  <a:cubicBezTo>
                    <a:pt x="13573" y="3996"/>
                    <a:pt x="11904" y="1"/>
                    <a:pt x="7622" y="1"/>
                  </a:cubicBezTo>
                  <a:close/>
                </a:path>
              </a:pathLst>
            </a:custGeom>
            <a:solidFill>
              <a:srgbClr val="8AA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2"/>
            <p:cNvSpPr/>
            <p:nvPr/>
          </p:nvSpPr>
          <p:spPr>
            <a:xfrm>
              <a:off x="8637718" y="3203610"/>
              <a:ext cx="184829" cy="63125"/>
            </a:xfrm>
            <a:custGeom>
              <a:avLst/>
              <a:gdLst/>
              <a:ahLst/>
              <a:cxnLst/>
              <a:rect l="l" t="t" r="r" b="b"/>
              <a:pathLst>
                <a:path w="2073" h="708" extrusionOk="0">
                  <a:moveTo>
                    <a:pt x="2072" y="0"/>
                  </a:moveTo>
                  <a:lnTo>
                    <a:pt x="1" y="78"/>
                  </a:lnTo>
                  <a:lnTo>
                    <a:pt x="155" y="674"/>
                  </a:lnTo>
                  <a:lnTo>
                    <a:pt x="2038" y="708"/>
                  </a:lnTo>
                  <a:lnTo>
                    <a:pt x="2072" y="0"/>
                  </a:lnTo>
                  <a:close/>
                </a:path>
              </a:pathLst>
            </a:custGeom>
            <a:solidFill>
              <a:srgbClr val="688E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2"/>
            <p:cNvSpPr/>
            <p:nvPr/>
          </p:nvSpPr>
          <p:spPr>
            <a:xfrm>
              <a:off x="8626038" y="3183282"/>
              <a:ext cx="213271" cy="48236"/>
            </a:xfrm>
            <a:custGeom>
              <a:avLst/>
              <a:gdLst/>
              <a:ahLst/>
              <a:cxnLst/>
              <a:rect l="l" t="t" r="r" b="b"/>
              <a:pathLst>
                <a:path w="2392" h="541" extrusionOk="0">
                  <a:moveTo>
                    <a:pt x="2375" y="1"/>
                  </a:moveTo>
                  <a:lnTo>
                    <a:pt x="0" y="87"/>
                  </a:lnTo>
                  <a:lnTo>
                    <a:pt x="18" y="541"/>
                  </a:lnTo>
                  <a:lnTo>
                    <a:pt x="2391" y="453"/>
                  </a:lnTo>
                  <a:lnTo>
                    <a:pt x="2375" y="1"/>
                  </a:lnTo>
                  <a:close/>
                </a:path>
              </a:pathLst>
            </a:custGeom>
            <a:solidFill>
              <a:srgbClr val="375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2"/>
            <p:cNvSpPr/>
            <p:nvPr/>
          </p:nvSpPr>
          <p:spPr>
            <a:xfrm>
              <a:off x="8083856" y="3304272"/>
              <a:ext cx="460422" cy="295833"/>
            </a:xfrm>
            <a:custGeom>
              <a:avLst/>
              <a:gdLst/>
              <a:ahLst/>
              <a:cxnLst/>
              <a:rect l="l" t="t" r="r" b="b"/>
              <a:pathLst>
                <a:path w="5164" h="3318" extrusionOk="0">
                  <a:moveTo>
                    <a:pt x="3686" y="1"/>
                  </a:moveTo>
                  <a:cubicBezTo>
                    <a:pt x="2433" y="1"/>
                    <a:pt x="1028" y="569"/>
                    <a:pt x="326" y="1636"/>
                  </a:cubicBezTo>
                  <a:cubicBezTo>
                    <a:pt x="123" y="1944"/>
                    <a:pt x="1" y="2343"/>
                    <a:pt x="144" y="2702"/>
                  </a:cubicBezTo>
                  <a:cubicBezTo>
                    <a:pt x="332" y="3176"/>
                    <a:pt x="801" y="3317"/>
                    <a:pt x="1302" y="3317"/>
                  </a:cubicBezTo>
                  <a:cubicBezTo>
                    <a:pt x="1745" y="3317"/>
                    <a:pt x="2214" y="3207"/>
                    <a:pt x="2536" y="3118"/>
                  </a:cubicBezTo>
                  <a:cubicBezTo>
                    <a:pt x="3239" y="2925"/>
                    <a:pt x="3897" y="2626"/>
                    <a:pt x="4207" y="2422"/>
                  </a:cubicBezTo>
                  <a:cubicBezTo>
                    <a:pt x="4558" y="2190"/>
                    <a:pt x="4876" y="1878"/>
                    <a:pt x="5021" y="1483"/>
                  </a:cubicBezTo>
                  <a:cubicBezTo>
                    <a:pt x="5164" y="1086"/>
                    <a:pt x="5101" y="597"/>
                    <a:pt x="4790" y="311"/>
                  </a:cubicBezTo>
                  <a:cubicBezTo>
                    <a:pt x="4538" y="81"/>
                    <a:pt x="4176" y="17"/>
                    <a:pt x="3833" y="3"/>
                  </a:cubicBezTo>
                  <a:cubicBezTo>
                    <a:pt x="3784" y="2"/>
                    <a:pt x="3735" y="1"/>
                    <a:pt x="3686" y="1"/>
                  </a:cubicBezTo>
                  <a:close/>
                </a:path>
              </a:pathLst>
            </a:custGeom>
            <a:solidFill>
              <a:srgbClr val="FFFFF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2"/>
            <p:cNvSpPr/>
            <p:nvPr/>
          </p:nvSpPr>
          <p:spPr>
            <a:xfrm>
              <a:off x="7914452" y="3890588"/>
              <a:ext cx="1066354" cy="58756"/>
            </a:xfrm>
            <a:custGeom>
              <a:avLst/>
              <a:gdLst/>
              <a:ahLst/>
              <a:cxnLst/>
              <a:rect l="l" t="t" r="r" b="b"/>
              <a:pathLst>
                <a:path w="11960" h="659" extrusionOk="0">
                  <a:moveTo>
                    <a:pt x="11770" y="1"/>
                  </a:moveTo>
                  <a:cubicBezTo>
                    <a:pt x="11768" y="1"/>
                    <a:pt x="11765" y="1"/>
                    <a:pt x="11762" y="1"/>
                  </a:cubicBezTo>
                  <a:lnTo>
                    <a:pt x="190" y="278"/>
                  </a:lnTo>
                  <a:cubicBezTo>
                    <a:pt x="85" y="278"/>
                    <a:pt x="0" y="365"/>
                    <a:pt x="2" y="471"/>
                  </a:cubicBezTo>
                  <a:cubicBezTo>
                    <a:pt x="3" y="575"/>
                    <a:pt x="88" y="659"/>
                    <a:pt x="191" y="659"/>
                  </a:cubicBezTo>
                  <a:cubicBezTo>
                    <a:pt x="192" y="659"/>
                    <a:pt x="193" y="659"/>
                    <a:pt x="194" y="659"/>
                  </a:cubicBezTo>
                  <a:lnTo>
                    <a:pt x="200" y="659"/>
                  </a:lnTo>
                  <a:lnTo>
                    <a:pt x="11771" y="383"/>
                  </a:lnTo>
                  <a:cubicBezTo>
                    <a:pt x="11876" y="380"/>
                    <a:pt x="11959" y="293"/>
                    <a:pt x="11958" y="188"/>
                  </a:cubicBezTo>
                  <a:cubicBezTo>
                    <a:pt x="11957" y="84"/>
                    <a:pt x="11872" y="1"/>
                    <a:pt x="11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2"/>
            <p:cNvSpPr/>
            <p:nvPr/>
          </p:nvSpPr>
          <p:spPr>
            <a:xfrm>
              <a:off x="7976151" y="3920902"/>
              <a:ext cx="184740" cy="300291"/>
            </a:xfrm>
            <a:custGeom>
              <a:avLst/>
              <a:gdLst/>
              <a:ahLst/>
              <a:cxnLst/>
              <a:rect l="l" t="t" r="r" b="b"/>
              <a:pathLst>
                <a:path w="2072" h="3368" extrusionOk="0">
                  <a:moveTo>
                    <a:pt x="1842" y="1"/>
                  </a:moveTo>
                  <a:lnTo>
                    <a:pt x="513" y="2772"/>
                  </a:lnTo>
                  <a:lnTo>
                    <a:pt x="255" y="43"/>
                  </a:lnTo>
                  <a:lnTo>
                    <a:pt x="1" y="66"/>
                  </a:lnTo>
                  <a:lnTo>
                    <a:pt x="303" y="3252"/>
                  </a:lnTo>
                  <a:cubicBezTo>
                    <a:pt x="307" y="3309"/>
                    <a:pt x="350" y="3356"/>
                    <a:pt x="407" y="3366"/>
                  </a:cubicBezTo>
                  <a:cubicBezTo>
                    <a:pt x="414" y="3368"/>
                    <a:pt x="421" y="3368"/>
                    <a:pt x="428" y="3368"/>
                  </a:cubicBezTo>
                  <a:cubicBezTo>
                    <a:pt x="478" y="3368"/>
                    <a:pt x="523" y="3340"/>
                    <a:pt x="544" y="3295"/>
                  </a:cubicBezTo>
                  <a:lnTo>
                    <a:pt x="2071" y="110"/>
                  </a:lnTo>
                  <a:lnTo>
                    <a:pt x="18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2"/>
            <p:cNvSpPr/>
            <p:nvPr/>
          </p:nvSpPr>
          <p:spPr>
            <a:xfrm>
              <a:off x="8692641" y="3909312"/>
              <a:ext cx="184740" cy="300291"/>
            </a:xfrm>
            <a:custGeom>
              <a:avLst/>
              <a:gdLst/>
              <a:ahLst/>
              <a:cxnLst/>
              <a:rect l="l" t="t" r="r" b="b"/>
              <a:pathLst>
                <a:path w="2072" h="3368" extrusionOk="0">
                  <a:moveTo>
                    <a:pt x="231" y="1"/>
                  </a:moveTo>
                  <a:lnTo>
                    <a:pt x="0" y="110"/>
                  </a:lnTo>
                  <a:lnTo>
                    <a:pt x="1529" y="3295"/>
                  </a:lnTo>
                  <a:cubicBezTo>
                    <a:pt x="1549" y="3340"/>
                    <a:pt x="1595" y="3368"/>
                    <a:pt x="1644" y="3368"/>
                  </a:cubicBezTo>
                  <a:cubicBezTo>
                    <a:pt x="1652" y="3368"/>
                    <a:pt x="1659" y="3368"/>
                    <a:pt x="1666" y="3366"/>
                  </a:cubicBezTo>
                  <a:cubicBezTo>
                    <a:pt x="1722" y="3356"/>
                    <a:pt x="1765" y="3309"/>
                    <a:pt x="1770" y="3253"/>
                  </a:cubicBezTo>
                  <a:lnTo>
                    <a:pt x="2072" y="67"/>
                  </a:lnTo>
                  <a:lnTo>
                    <a:pt x="1818" y="43"/>
                  </a:lnTo>
                  <a:lnTo>
                    <a:pt x="1560" y="2773"/>
                  </a:lnTo>
                  <a:lnTo>
                    <a:pt x="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2"/>
            <p:cNvSpPr/>
            <p:nvPr/>
          </p:nvSpPr>
          <p:spPr>
            <a:xfrm>
              <a:off x="9195414" y="3890588"/>
              <a:ext cx="184650" cy="300469"/>
            </a:xfrm>
            <a:custGeom>
              <a:avLst/>
              <a:gdLst/>
              <a:ahLst/>
              <a:cxnLst/>
              <a:rect l="l" t="t" r="r" b="b"/>
              <a:pathLst>
                <a:path w="2071" h="3370" extrusionOk="0">
                  <a:moveTo>
                    <a:pt x="231" y="1"/>
                  </a:moveTo>
                  <a:lnTo>
                    <a:pt x="1" y="110"/>
                  </a:lnTo>
                  <a:lnTo>
                    <a:pt x="1530" y="3296"/>
                  </a:lnTo>
                  <a:cubicBezTo>
                    <a:pt x="1550" y="3340"/>
                    <a:pt x="1595" y="3369"/>
                    <a:pt x="1645" y="3369"/>
                  </a:cubicBezTo>
                  <a:cubicBezTo>
                    <a:pt x="1652" y="3369"/>
                    <a:pt x="1660" y="3368"/>
                    <a:pt x="1667" y="3366"/>
                  </a:cubicBezTo>
                  <a:cubicBezTo>
                    <a:pt x="1722" y="3356"/>
                    <a:pt x="1766" y="3311"/>
                    <a:pt x="1770" y="3254"/>
                  </a:cubicBezTo>
                  <a:lnTo>
                    <a:pt x="2071" y="68"/>
                  </a:lnTo>
                  <a:lnTo>
                    <a:pt x="1819" y="43"/>
                  </a:lnTo>
                  <a:lnTo>
                    <a:pt x="1560" y="2773"/>
                  </a:lnTo>
                  <a:lnTo>
                    <a:pt x="2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2"/>
            <p:cNvSpPr/>
            <p:nvPr/>
          </p:nvSpPr>
          <p:spPr>
            <a:xfrm>
              <a:off x="7101224" y="2129321"/>
              <a:ext cx="243585" cy="230835"/>
            </a:xfrm>
            <a:custGeom>
              <a:avLst/>
              <a:gdLst/>
              <a:ahLst/>
              <a:cxnLst/>
              <a:rect l="l" t="t" r="r" b="b"/>
              <a:pathLst>
                <a:path w="2732" h="2589" extrusionOk="0">
                  <a:moveTo>
                    <a:pt x="2002" y="1"/>
                  </a:moveTo>
                  <a:cubicBezTo>
                    <a:pt x="1941" y="1"/>
                    <a:pt x="1880" y="6"/>
                    <a:pt x="1821" y="17"/>
                  </a:cubicBezTo>
                  <a:cubicBezTo>
                    <a:pt x="1671" y="48"/>
                    <a:pt x="1528" y="100"/>
                    <a:pt x="1394" y="175"/>
                  </a:cubicBezTo>
                  <a:cubicBezTo>
                    <a:pt x="1270" y="106"/>
                    <a:pt x="1128" y="72"/>
                    <a:pt x="985" y="72"/>
                  </a:cubicBezTo>
                  <a:cubicBezTo>
                    <a:pt x="794" y="72"/>
                    <a:pt x="602" y="131"/>
                    <a:pt x="448" y="245"/>
                  </a:cubicBezTo>
                  <a:cubicBezTo>
                    <a:pt x="151" y="465"/>
                    <a:pt x="1" y="857"/>
                    <a:pt x="34" y="1226"/>
                  </a:cubicBezTo>
                  <a:cubicBezTo>
                    <a:pt x="69" y="1596"/>
                    <a:pt x="267" y="1940"/>
                    <a:pt x="545" y="2188"/>
                  </a:cubicBezTo>
                  <a:cubicBezTo>
                    <a:pt x="775" y="2394"/>
                    <a:pt x="1064" y="2539"/>
                    <a:pt x="1373" y="2579"/>
                  </a:cubicBezTo>
                  <a:cubicBezTo>
                    <a:pt x="1425" y="2585"/>
                    <a:pt x="1477" y="2589"/>
                    <a:pt x="1528" y="2589"/>
                  </a:cubicBezTo>
                  <a:cubicBezTo>
                    <a:pt x="1708" y="2589"/>
                    <a:pt x="1886" y="2550"/>
                    <a:pt x="2049" y="2474"/>
                  </a:cubicBezTo>
                  <a:cubicBezTo>
                    <a:pt x="2046" y="2472"/>
                    <a:pt x="2041" y="2469"/>
                    <a:pt x="2038" y="2468"/>
                  </a:cubicBezTo>
                  <a:cubicBezTo>
                    <a:pt x="1884" y="2383"/>
                    <a:pt x="1758" y="2243"/>
                    <a:pt x="1702" y="2077"/>
                  </a:cubicBezTo>
                  <a:cubicBezTo>
                    <a:pt x="1646" y="1909"/>
                    <a:pt x="1668" y="1715"/>
                    <a:pt x="1770" y="1572"/>
                  </a:cubicBezTo>
                  <a:cubicBezTo>
                    <a:pt x="1857" y="1451"/>
                    <a:pt x="2004" y="1372"/>
                    <a:pt x="2153" y="1372"/>
                  </a:cubicBezTo>
                  <a:cubicBezTo>
                    <a:pt x="2179" y="1372"/>
                    <a:pt x="2205" y="1375"/>
                    <a:pt x="2231" y="1380"/>
                  </a:cubicBezTo>
                  <a:cubicBezTo>
                    <a:pt x="2147" y="1222"/>
                    <a:pt x="2267" y="1043"/>
                    <a:pt x="2432" y="1043"/>
                  </a:cubicBezTo>
                  <a:cubicBezTo>
                    <a:pt x="2450" y="1043"/>
                    <a:pt x="2470" y="1045"/>
                    <a:pt x="2489" y="1050"/>
                  </a:cubicBezTo>
                  <a:cubicBezTo>
                    <a:pt x="2387" y="935"/>
                    <a:pt x="2359" y="754"/>
                    <a:pt x="2438" y="620"/>
                  </a:cubicBezTo>
                  <a:cubicBezTo>
                    <a:pt x="2497" y="525"/>
                    <a:pt x="2601" y="469"/>
                    <a:pt x="2711" y="469"/>
                  </a:cubicBezTo>
                  <a:cubicBezTo>
                    <a:pt x="2718" y="469"/>
                    <a:pt x="2725" y="469"/>
                    <a:pt x="2731" y="469"/>
                  </a:cubicBezTo>
                  <a:cubicBezTo>
                    <a:pt x="2696" y="372"/>
                    <a:pt x="2640" y="284"/>
                    <a:pt x="2565" y="210"/>
                  </a:cubicBezTo>
                  <a:cubicBezTo>
                    <a:pt x="2417" y="66"/>
                    <a:pt x="2210" y="1"/>
                    <a:pt x="20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2"/>
            <p:cNvSpPr/>
            <p:nvPr/>
          </p:nvSpPr>
          <p:spPr>
            <a:xfrm>
              <a:off x="7202956" y="2089021"/>
              <a:ext cx="29690" cy="65443"/>
            </a:xfrm>
            <a:custGeom>
              <a:avLst/>
              <a:gdLst/>
              <a:ahLst/>
              <a:cxnLst/>
              <a:rect l="l" t="t" r="r" b="b"/>
              <a:pathLst>
                <a:path w="333" h="734" extrusionOk="0">
                  <a:moveTo>
                    <a:pt x="161" y="1"/>
                  </a:moveTo>
                  <a:cubicBezTo>
                    <a:pt x="94" y="1"/>
                    <a:pt x="33" y="36"/>
                    <a:pt x="0" y="93"/>
                  </a:cubicBezTo>
                  <a:cubicBezTo>
                    <a:pt x="126" y="282"/>
                    <a:pt x="203" y="498"/>
                    <a:pt x="229" y="724"/>
                  </a:cubicBezTo>
                  <a:lnTo>
                    <a:pt x="313" y="733"/>
                  </a:lnTo>
                  <a:cubicBezTo>
                    <a:pt x="333" y="481"/>
                    <a:pt x="280" y="227"/>
                    <a:pt x="165" y="1"/>
                  </a:cubicBezTo>
                  <a:cubicBezTo>
                    <a:pt x="164" y="1"/>
                    <a:pt x="162" y="1"/>
                    <a:pt x="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2"/>
            <p:cNvSpPr/>
            <p:nvPr/>
          </p:nvSpPr>
          <p:spPr>
            <a:xfrm>
              <a:off x="7122712" y="2168284"/>
              <a:ext cx="65978" cy="88268"/>
            </a:xfrm>
            <a:custGeom>
              <a:avLst/>
              <a:gdLst/>
              <a:ahLst/>
              <a:cxnLst/>
              <a:rect l="l" t="t" r="r" b="b"/>
              <a:pathLst>
                <a:path w="740" h="990" extrusionOk="0">
                  <a:moveTo>
                    <a:pt x="467" y="0"/>
                  </a:moveTo>
                  <a:cubicBezTo>
                    <a:pt x="446" y="0"/>
                    <a:pt x="425" y="5"/>
                    <a:pt x="404" y="15"/>
                  </a:cubicBezTo>
                  <a:cubicBezTo>
                    <a:pt x="285" y="78"/>
                    <a:pt x="175" y="200"/>
                    <a:pt x="110" y="315"/>
                  </a:cubicBezTo>
                  <a:cubicBezTo>
                    <a:pt x="31" y="454"/>
                    <a:pt x="0" y="625"/>
                    <a:pt x="44" y="778"/>
                  </a:cubicBezTo>
                  <a:cubicBezTo>
                    <a:pt x="70" y="864"/>
                    <a:pt x="124" y="947"/>
                    <a:pt x="207" y="978"/>
                  </a:cubicBezTo>
                  <a:cubicBezTo>
                    <a:pt x="230" y="986"/>
                    <a:pt x="254" y="990"/>
                    <a:pt x="278" y="990"/>
                  </a:cubicBezTo>
                  <a:cubicBezTo>
                    <a:pt x="343" y="990"/>
                    <a:pt x="410" y="962"/>
                    <a:pt x="461" y="921"/>
                  </a:cubicBezTo>
                  <a:cubicBezTo>
                    <a:pt x="531" y="864"/>
                    <a:pt x="579" y="782"/>
                    <a:pt x="620" y="702"/>
                  </a:cubicBezTo>
                  <a:cubicBezTo>
                    <a:pt x="667" y="619"/>
                    <a:pt x="700" y="530"/>
                    <a:pt x="722" y="438"/>
                  </a:cubicBezTo>
                  <a:cubicBezTo>
                    <a:pt x="740" y="345"/>
                    <a:pt x="735" y="245"/>
                    <a:pt x="692" y="161"/>
                  </a:cubicBezTo>
                  <a:cubicBezTo>
                    <a:pt x="654" y="85"/>
                    <a:pt x="559" y="0"/>
                    <a:pt x="467" y="0"/>
                  </a:cubicBezTo>
                  <a:close/>
                </a:path>
              </a:pathLst>
            </a:custGeom>
            <a:solidFill>
              <a:srgbClr val="FFFFF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2"/>
            <p:cNvSpPr/>
            <p:nvPr/>
          </p:nvSpPr>
          <p:spPr>
            <a:xfrm>
              <a:off x="6715875" y="1984793"/>
              <a:ext cx="239395" cy="265162"/>
            </a:xfrm>
            <a:custGeom>
              <a:avLst/>
              <a:gdLst/>
              <a:ahLst/>
              <a:cxnLst/>
              <a:rect l="l" t="t" r="r" b="b"/>
              <a:pathLst>
                <a:path w="2685" h="2974" extrusionOk="0">
                  <a:moveTo>
                    <a:pt x="1420" y="0"/>
                  </a:moveTo>
                  <a:cubicBezTo>
                    <a:pt x="1403" y="0"/>
                    <a:pt x="1385" y="2"/>
                    <a:pt x="1367" y="7"/>
                  </a:cubicBezTo>
                  <a:cubicBezTo>
                    <a:pt x="1272" y="33"/>
                    <a:pt x="1215" y="131"/>
                    <a:pt x="1177" y="222"/>
                  </a:cubicBezTo>
                  <a:cubicBezTo>
                    <a:pt x="1138" y="314"/>
                    <a:pt x="1100" y="414"/>
                    <a:pt x="1017" y="467"/>
                  </a:cubicBezTo>
                  <a:cubicBezTo>
                    <a:pt x="947" y="512"/>
                    <a:pt x="858" y="513"/>
                    <a:pt x="775" y="516"/>
                  </a:cubicBezTo>
                  <a:cubicBezTo>
                    <a:pt x="649" y="521"/>
                    <a:pt x="524" y="534"/>
                    <a:pt x="410" y="585"/>
                  </a:cubicBezTo>
                  <a:cubicBezTo>
                    <a:pt x="296" y="634"/>
                    <a:pt x="193" y="725"/>
                    <a:pt x="155" y="843"/>
                  </a:cubicBezTo>
                  <a:cubicBezTo>
                    <a:pt x="127" y="925"/>
                    <a:pt x="133" y="1014"/>
                    <a:pt x="117" y="1098"/>
                  </a:cubicBezTo>
                  <a:cubicBezTo>
                    <a:pt x="101" y="1177"/>
                    <a:pt x="67" y="1252"/>
                    <a:pt x="47" y="1329"/>
                  </a:cubicBezTo>
                  <a:cubicBezTo>
                    <a:pt x="0" y="1495"/>
                    <a:pt x="13" y="1673"/>
                    <a:pt x="54" y="1841"/>
                  </a:cubicBezTo>
                  <a:cubicBezTo>
                    <a:pt x="222" y="2513"/>
                    <a:pt x="825" y="2974"/>
                    <a:pt x="1503" y="2974"/>
                  </a:cubicBezTo>
                  <a:cubicBezTo>
                    <a:pt x="1563" y="2974"/>
                    <a:pt x="1623" y="2970"/>
                    <a:pt x="1684" y="2963"/>
                  </a:cubicBezTo>
                  <a:cubicBezTo>
                    <a:pt x="1857" y="2944"/>
                    <a:pt x="1929" y="2865"/>
                    <a:pt x="2037" y="2732"/>
                  </a:cubicBezTo>
                  <a:cubicBezTo>
                    <a:pt x="2149" y="2595"/>
                    <a:pt x="2248" y="2448"/>
                    <a:pt x="2334" y="2293"/>
                  </a:cubicBezTo>
                  <a:cubicBezTo>
                    <a:pt x="2432" y="2117"/>
                    <a:pt x="2508" y="1930"/>
                    <a:pt x="2560" y="1736"/>
                  </a:cubicBezTo>
                  <a:cubicBezTo>
                    <a:pt x="2684" y="1271"/>
                    <a:pt x="2658" y="758"/>
                    <a:pt x="2444" y="327"/>
                  </a:cubicBezTo>
                  <a:cubicBezTo>
                    <a:pt x="2372" y="184"/>
                    <a:pt x="2257" y="35"/>
                    <a:pt x="2096" y="28"/>
                  </a:cubicBezTo>
                  <a:cubicBezTo>
                    <a:pt x="2093" y="27"/>
                    <a:pt x="2089" y="27"/>
                    <a:pt x="2086" y="27"/>
                  </a:cubicBezTo>
                  <a:cubicBezTo>
                    <a:pt x="1978" y="27"/>
                    <a:pt x="1875" y="89"/>
                    <a:pt x="1769" y="89"/>
                  </a:cubicBezTo>
                  <a:cubicBezTo>
                    <a:pt x="1764" y="89"/>
                    <a:pt x="1760" y="89"/>
                    <a:pt x="1755" y="89"/>
                  </a:cubicBezTo>
                  <a:cubicBezTo>
                    <a:pt x="1639" y="83"/>
                    <a:pt x="1531" y="0"/>
                    <a:pt x="1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2"/>
            <p:cNvSpPr/>
            <p:nvPr/>
          </p:nvSpPr>
          <p:spPr>
            <a:xfrm>
              <a:off x="6841768" y="1996919"/>
              <a:ext cx="155138" cy="280854"/>
            </a:xfrm>
            <a:custGeom>
              <a:avLst/>
              <a:gdLst/>
              <a:ahLst/>
              <a:cxnLst/>
              <a:rect l="l" t="t" r="r" b="b"/>
              <a:pathLst>
                <a:path w="1740" h="3150" extrusionOk="0">
                  <a:moveTo>
                    <a:pt x="977" y="0"/>
                  </a:moveTo>
                  <a:cubicBezTo>
                    <a:pt x="947" y="0"/>
                    <a:pt x="918" y="4"/>
                    <a:pt x="890" y="11"/>
                  </a:cubicBezTo>
                  <a:cubicBezTo>
                    <a:pt x="788" y="39"/>
                    <a:pt x="699" y="128"/>
                    <a:pt x="690" y="234"/>
                  </a:cubicBezTo>
                  <a:cubicBezTo>
                    <a:pt x="683" y="316"/>
                    <a:pt x="721" y="399"/>
                    <a:pt x="698" y="478"/>
                  </a:cubicBezTo>
                  <a:cubicBezTo>
                    <a:pt x="673" y="557"/>
                    <a:pt x="598" y="605"/>
                    <a:pt x="522" y="636"/>
                  </a:cubicBezTo>
                  <a:cubicBezTo>
                    <a:pt x="448" y="666"/>
                    <a:pt x="366" y="687"/>
                    <a:pt x="304" y="739"/>
                  </a:cubicBezTo>
                  <a:cubicBezTo>
                    <a:pt x="220" y="809"/>
                    <a:pt x="187" y="927"/>
                    <a:pt x="202" y="1037"/>
                  </a:cubicBezTo>
                  <a:cubicBezTo>
                    <a:pt x="218" y="1145"/>
                    <a:pt x="274" y="1244"/>
                    <a:pt x="346" y="1327"/>
                  </a:cubicBezTo>
                  <a:cubicBezTo>
                    <a:pt x="398" y="1387"/>
                    <a:pt x="458" y="1441"/>
                    <a:pt x="499" y="1509"/>
                  </a:cubicBezTo>
                  <a:cubicBezTo>
                    <a:pt x="540" y="1577"/>
                    <a:pt x="560" y="1666"/>
                    <a:pt x="524" y="1736"/>
                  </a:cubicBezTo>
                  <a:cubicBezTo>
                    <a:pt x="458" y="1864"/>
                    <a:pt x="250" y="1874"/>
                    <a:pt x="204" y="2010"/>
                  </a:cubicBezTo>
                  <a:cubicBezTo>
                    <a:pt x="162" y="2134"/>
                    <a:pt x="292" y="2259"/>
                    <a:pt x="276" y="2388"/>
                  </a:cubicBezTo>
                  <a:cubicBezTo>
                    <a:pt x="260" y="2512"/>
                    <a:pt x="126" y="2580"/>
                    <a:pt x="64" y="2688"/>
                  </a:cubicBezTo>
                  <a:cubicBezTo>
                    <a:pt x="0" y="2808"/>
                    <a:pt x="29" y="2955"/>
                    <a:pt x="133" y="3041"/>
                  </a:cubicBezTo>
                  <a:lnTo>
                    <a:pt x="175" y="3050"/>
                  </a:lnTo>
                  <a:lnTo>
                    <a:pt x="187" y="3149"/>
                  </a:lnTo>
                  <a:cubicBezTo>
                    <a:pt x="633" y="3100"/>
                    <a:pt x="1011" y="2789"/>
                    <a:pt x="1278" y="2428"/>
                  </a:cubicBezTo>
                  <a:cubicBezTo>
                    <a:pt x="1517" y="2106"/>
                    <a:pt x="1692" y="1727"/>
                    <a:pt x="1716" y="1327"/>
                  </a:cubicBezTo>
                  <a:cubicBezTo>
                    <a:pt x="1739" y="958"/>
                    <a:pt x="1634" y="592"/>
                    <a:pt x="1423" y="290"/>
                  </a:cubicBezTo>
                  <a:cubicBezTo>
                    <a:pt x="1360" y="204"/>
                    <a:pt x="1288" y="121"/>
                    <a:pt x="1196" y="65"/>
                  </a:cubicBezTo>
                  <a:cubicBezTo>
                    <a:pt x="1131" y="25"/>
                    <a:pt x="1054" y="0"/>
                    <a:pt x="9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2"/>
            <p:cNvSpPr/>
            <p:nvPr/>
          </p:nvSpPr>
          <p:spPr>
            <a:xfrm>
              <a:off x="6668976" y="2107121"/>
              <a:ext cx="232797" cy="172079"/>
            </a:xfrm>
            <a:custGeom>
              <a:avLst/>
              <a:gdLst/>
              <a:ahLst/>
              <a:cxnLst/>
              <a:rect l="l" t="t" r="r" b="b"/>
              <a:pathLst>
                <a:path w="2611" h="1930" extrusionOk="0">
                  <a:moveTo>
                    <a:pt x="458" y="1"/>
                  </a:moveTo>
                  <a:cubicBezTo>
                    <a:pt x="382" y="1"/>
                    <a:pt x="307" y="25"/>
                    <a:pt x="245" y="72"/>
                  </a:cubicBezTo>
                  <a:cubicBezTo>
                    <a:pt x="1" y="262"/>
                    <a:pt x="123" y="580"/>
                    <a:pt x="223" y="807"/>
                  </a:cubicBezTo>
                  <a:cubicBezTo>
                    <a:pt x="361" y="1118"/>
                    <a:pt x="574" y="1400"/>
                    <a:pt x="851" y="1602"/>
                  </a:cubicBezTo>
                  <a:cubicBezTo>
                    <a:pt x="1139" y="1812"/>
                    <a:pt x="1494" y="1930"/>
                    <a:pt x="1848" y="1930"/>
                  </a:cubicBezTo>
                  <a:cubicBezTo>
                    <a:pt x="1982" y="1930"/>
                    <a:pt x="2117" y="1912"/>
                    <a:pt x="2247" y="1877"/>
                  </a:cubicBezTo>
                  <a:cubicBezTo>
                    <a:pt x="2350" y="1847"/>
                    <a:pt x="2453" y="1805"/>
                    <a:pt x="2522" y="1725"/>
                  </a:cubicBezTo>
                  <a:cubicBezTo>
                    <a:pt x="2589" y="1645"/>
                    <a:pt x="2611" y="1515"/>
                    <a:pt x="2545" y="1433"/>
                  </a:cubicBezTo>
                  <a:cubicBezTo>
                    <a:pt x="2472" y="1343"/>
                    <a:pt x="2334" y="1340"/>
                    <a:pt x="2243" y="1270"/>
                  </a:cubicBezTo>
                  <a:cubicBezTo>
                    <a:pt x="2148" y="1194"/>
                    <a:pt x="2126" y="1063"/>
                    <a:pt x="2097" y="944"/>
                  </a:cubicBezTo>
                  <a:cubicBezTo>
                    <a:pt x="2068" y="828"/>
                    <a:pt x="2008" y="696"/>
                    <a:pt x="1890" y="672"/>
                  </a:cubicBezTo>
                  <a:cubicBezTo>
                    <a:pt x="1875" y="668"/>
                    <a:pt x="1860" y="667"/>
                    <a:pt x="1845" y="667"/>
                  </a:cubicBezTo>
                  <a:cubicBezTo>
                    <a:pt x="1769" y="667"/>
                    <a:pt x="1694" y="704"/>
                    <a:pt x="1616" y="711"/>
                  </a:cubicBezTo>
                  <a:cubicBezTo>
                    <a:pt x="1608" y="712"/>
                    <a:pt x="1600" y="712"/>
                    <a:pt x="1592" y="712"/>
                  </a:cubicBezTo>
                  <a:cubicBezTo>
                    <a:pt x="1487" y="712"/>
                    <a:pt x="1388" y="658"/>
                    <a:pt x="1333" y="567"/>
                  </a:cubicBezTo>
                  <a:cubicBezTo>
                    <a:pt x="1282" y="481"/>
                    <a:pt x="1276" y="377"/>
                    <a:pt x="1250" y="281"/>
                  </a:cubicBezTo>
                  <a:cubicBezTo>
                    <a:pt x="1222" y="183"/>
                    <a:pt x="1158" y="82"/>
                    <a:pt x="1059" y="72"/>
                  </a:cubicBezTo>
                  <a:cubicBezTo>
                    <a:pt x="1053" y="71"/>
                    <a:pt x="1047" y="71"/>
                    <a:pt x="1041" y="71"/>
                  </a:cubicBezTo>
                  <a:cubicBezTo>
                    <a:pt x="961" y="71"/>
                    <a:pt x="885" y="125"/>
                    <a:pt x="805" y="125"/>
                  </a:cubicBezTo>
                  <a:cubicBezTo>
                    <a:pt x="796" y="125"/>
                    <a:pt x="787" y="125"/>
                    <a:pt x="778" y="123"/>
                  </a:cubicBezTo>
                  <a:cubicBezTo>
                    <a:pt x="723" y="114"/>
                    <a:pt x="678" y="72"/>
                    <a:pt x="628" y="44"/>
                  </a:cubicBezTo>
                  <a:cubicBezTo>
                    <a:pt x="575" y="15"/>
                    <a:pt x="516" y="1"/>
                    <a:pt x="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2"/>
            <p:cNvSpPr/>
            <p:nvPr/>
          </p:nvSpPr>
          <p:spPr>
            <a:xfrm>
              <a:off x="6698399" y="2126825"/>
              <a:ext cx="98254" cy="100929"/>
            </a:xfrm>
            <a:custGeom>
              <a:avLst/>
              <a:gdLst/>
              <a:ahLst/>
              <a:cxnLst/>
              <a:rect l="l" t="t" r="r" b="b"/>
              <a:pathLst>
                <a:path w="1102" h="1132" extrusionOk="0">
                  <a:moveTo>
                    <a:pt x="278" y="1"/>
                  </a:moveTo>
                  <a:cubicBezTo>
                    <a:pt x="236" y="1"/>
                    <a:pt x="194" y="9"/>
                    <a:pt x="155" y="26"/>
                  </a:cubicBezTo>
                  <a:cubicBezTo>
                    <a:pt x="6" y="93"/>
                    <a:pt x="1" y="230"/>
                    <a:pt x="50" y="363"/>
                  </a:cubicBezTo>
                  <a:cubicBezTo>
                    <a:pt x="113" y="529"/>
                    <a:pt x="186" y="694"/>
                    <a:pt x="289" y="840"/>
                  </a:cubicBezTo>
                  <a:cubicBezTo>
                    <a:pt x="358" y="934"/>
                    <a:pt x="441" y="1020"/>
                    <a:pt x="543" y="1075"/>
                  </a:cubicBezTo>
                  <a:cubicBezTo>
                    <a:pt x="610" y="1110"/>
                    <a:pt x="686" y="1131"/>
                    <a:pt x="762" y="1131"/>
                  </a:cubicBezTo>
                  <a:cubicBezTo>
                    <a:pt x="802" y="1131"/>
                    <a:pt x="842" y="1126"/>
                    <a:pt x="880" y="1113"/>
                  </a:cubicBezTo>
                  <a:cubicBezTo>
                    <a:pt x="990" y="1076"/>
                    <a:pt x="1082" y="979"/>
                    <a:pt x="1092" y="862"/>
                  </a:cubicBezTo>
                  <a:cubicBezTo>
                    <a:pt x="1102" y="754"/>
                    <a:pt x="1045" y="652"/>
                    <a:pt x="982" y="563"/>
                  </a:cubicBezTo>
                  <a:cubicBezTo>
                    <a:pt x="890" y="429"/>
                    <a:pt x="784" y="305"/>
                    <a:pt x="666" y="195"/>
                  </a:cubicBezTo>
                  <a:cubicBezTo>
                    <a:pt x="596" y="130"/>
                    <a:pt x="521" y="68"/>
                    <a:pt x="432" y="33"/>
                  </a:cubicBezTo>
                  <a:cubicBezTo>
                    <a:pt x="384" y="13"/>
                    <a:pt x="330" y="1"/>
                    <a:pt x="278" y="1"/>
                  </a:cubicBezTo>
                  <a:close/>
                </a:path>
              </a:pathLst>
            </a:custGeom>
            <a:solidFill>
              <a:srgbClr val="FFFFF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2"/>
            <p:cNvSpPr/>
            <p:nvPr/>
          </p:nvSpPr>
          <p:spPr>
            <a:xfrm>
              <a:off x="6809582" y="1520180"/>
              <a:ext cx="301985" cy="282459"/>
            </a:xfrm>
            <a:custGeom>
              <a:avLst/>
              <a:gdLst/>
              <a:ahLst/>
              <a:cxnLst/>
              <a:rect l="l" t="t" r="r" b="b"/>
              <a:pathLst>
                <a:path w="3387" h="3168" extrusionOk="0">
                  <a:moveTo>
                    <a:pt x="1722" y="1"/>
                  </a:moveTo>
                  <a:cubicBezTo>
                    <a:pt x="906" y="1"/>
                    <a:pt x="195" y="582"/>
                    <a:pt x="40" y="1395"/>
                  </a:cubicBezTo>
                  <a:cubicBezTo>
                    <a:pt x="1" y="1592"/>
                    <a:pt x="62" y="1697"/>
                    <a:pt x="170" y="1861"/>
                  </a:cubicBezTo>
                  <a:cubicBezTo>
                    <a:pt x="281" y="2032"/>
                    <a:pt x="406" y="2191"/>
                    <a:pt x="546" y="2338"/>
                  </a:cubicBezTo>
                  <a:cubicBezTo>
                    <a:pt x="705" y="2506"/>
                    <a:pt x="883" y="2655"/>
                    <a:pt x="1077" y="2781"/>
                  </a:cubicBezTo>
                  <a:cubicBezTo>
                    <a:pt x="1458" y="3024"/>
                    <a:pt x="1907" y="3167"/>
                    <a:pt x="2357" y="3167"/>
                  </a:cubicBezTo>
                  <a:cubicBezTo>
                    <a:pt x="2458" y="3167"/>
                    <a:pt x="2559" y="3160"/>
                    <a:pt x="2659" y="3145"/>
                  </a:cubicBezTo>
                  <a:cubicBezTo>
                    <a:pt x="2841" y="3117"/>
                    <a:pt x="3044" y="3042"/>
                    <a:pt x="3107" y="2868"/>
                  </a:cubicBezTo>
                  <a:cubicBezTo>
                    <a:pt x="3152" y="2744"/>
                    <a:pt x="3111" y="2600"/>
                    <a:pt x="3158" y="2474"/>
                  </a:cubicBezTo>
                  <a:cubicBezTo>
                    <a:pt x="3213" y="2331"/>
                    <a:pt x="3377" y="2232"/>
                    <a:pt x="3382" y="2079"/>
                  </a:cubicBezTo>
                  <a:cubicBezTo>
                    <a:pt x="3387" y="1965"/>
                    <a:pt x="3301" y="1870"/>
                    <a:pt x="3215" y="1796"/>
                  </a:cubicBezTo>
                  <a:cubicBezTo>
                    <a:pt x="3129" y="1721"/>
                    <a:pt x="3032" y="1646"/>
                    <a:pt x="3003" y="1536"/>
                  </a:cubicBezTo>
                  <a:cubicBezTo>
                    <a:pt x="2978" y="1443"/>
                    <a:pt x="3007" y="1345"/>
                    <a:pt x="3032" y="1253"/>
                  </a:cubicBezTo>
                  <a:cubicBezTo>
                    <a:pt x="3070" y="1115"/>
                    <a:pt x="3101" y="972"/>
                    <a:pt x="3086" y="830"/>
                  </a:cubicBezTo>
                  <a:cubicBezTo>
                    <a:pt x="3072" y="687"/>
                    <a:pt x="3009" y="544"/>
                    <a:pt x="2892" y="461"/>
                  </a:cubicBezTo>
                  <a:cubicBezTo>
                    <a:pt x="2812" y="403"/>
                    <a:pt x="2713" y="378"/>
                    <a:pt x="2627" y="331"/>
                  </a:cubicBezTo>
                  <a:cubicBezTo>
                    <a:pt x="2546" y="286"/>
                    <a:pt x="2476" y="225"/>
                    <a:pt x="2399" y="174"/>
                  </a:cubicBezTo>
                  <a:cubicBezTo>
                    <a:pt x="2233" y="66"/>
                    <a:pt x="2034" y="18"/>
                    <a:pt x="1836" y="4"/>
                  </a:cubicBezTo>
                  <a:cubicBezTo>
                    <a:pt x="1798" y="2"/>
                    <a:pt x="1760" y="1"/>
                    <a:pt x="1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2"/>
            <p:cNvSpPr/>
            <p:nvPr/>
          </p:nvSpPr>
          <p:spPr>
            <a:xfrm>
              <a:off x="6775433" y="1619772"/>
              <a:ext cx="293604" cy="223435"/>
            </a:xfrm>
            <a:custGeom>
              <a:avLst/>
              <a:gdLst/>
              <a:ahLst/>
              <a:cxnLst/>
              <a:rect l="l" t="t" r="r" b="b"/>
              <a:pathLst>
                <a:path w="3293" h="2506" extrusionOk="0">
                  <a:moveTo>
                    <a:pt x="415" y="0"/>
                  </a:moveTo>
                  <a:cubicBezTo>
                    <a:pt x="354" y="0"/>
                    <a:pt x="293" y="17"/>
                    <a:pt x="238" y="52"/>
                  </a:cubicBezTo>
                  <a:lnTo>
                    <a:pt x="215" y="94"/>
                  </a:lnTo>
                  <a:lnTo>
                    <a:pt x="102" y="72"/>
                  </a:lnTo>
                  <a:lnTo>
                    <a:pt x="102" y="72"/>
                  </a:lnTo>
                  <a:cubicBezTo>
                    <a:pt x="0" y="577"/>
                    <a:pt x="209" y="1100"/>
                    <a:pt x="509" y="1518"/>
                  </a:cubicBezTo>
                  <a:cubicBezTo>
                    <a:pt x="778" y="1891"/>
                    <a:pt x="1132" y="2213"/>
                    <a:pt x="1561" y="2381"/>
                  </a:cubicBezTo>
                  <a:cubicBezTo>
                    <a:pt x="1777" y="2464"/>
                    <a:pt x="2005" y="2506"/>
                    <a:pt x="2233" y="2506"/>
                  </a:cubicBezTo>
                  <a:cubicBezTo>
                    <a:pt x="2423" y="2506"/>
                    <a:pt x="2613" y="2477"/>
                    <a:pt x="2797" y="2419"/>
                  </a:cubicBezTo>
                  <a:cubicBezTo>
                    <a:pt x="2913" y="2381"/>
                    <a:pt x="3029" y="2330"/>
                    <a:pt x="3121" y="2251"/>
                  </a:cubicBezTo>
                  <a:cubicBezTo>
                    <a:pt x="3214" y="2171"/>
                    <a:pt x="3283" y="2057"/>
                    <a:pt x="3288" y="1935"/>
                  </a:cubicBezTo>
                  <a:cubicBezTo>
                    <a:pt x="3293" y="1812"/>
                    <a:pt x="3226" y="1684"/>
                    <a:pt x="3113" y="1637"/>
                  </a:cubicBezTo>
                  <a:cubicBezTo>
                    <a:pt x="3026" y="1601"/>
                    <a:pt x="2922" y="1614"/>
                    <a:pt x="2845" y="1560"/>
                  </a:cubicBezTo>
                  <a:cubicBezTo>
                    <a:pt x="2766" y="1507"/>
                    <a:pt x="2741" y="1408"/>
                    <a:pt x="2733" y="1315"/>
                  </a:cubicBezTo>
                  <a:cubicBezTo>
                    <a:pt x="2725" y="1223"/>
                    <a:pt x="2731" y="1127"/>
                    <a:pt x="2696" y="1041"/>
                  </a:cubicBezTo>
                  <a:cubicBezTo>
                    <a:pt x="2648" y="925"/>
                    <a:pt x="2530" y="847"/>
                    <a:pt x="2406" y="825"/>
                  </a:cubicBezTo>
                  <a:cubicBezTo>
                    <a:pt x="2378" y="820"/>
                    <a:pt x="2349" y="818"/>
                    <a:pt x="2321" y="818"/>
                  </a:cubicBezTo>
                  <a:cubicBezTo>
                    <a:pt x="2224" y="818"/>
                    <a:pt x="2127" y="843"/>
                    <a:pt x="2038" y="882"/>
                  </a:cubicBezTo>
                  <a:cubicBezTo>
                    <a:pt x="1955" y="918"/>
                    <a:pt x="1875" y="965"/>
                    <a:pt x="1786" y="987"/>
                  </a:cubicBezTo>
                  <a:cubicBezTo>
                    <a:pt x="1758" y="993"/>
                    <a:pt x="1730" y="996"/>
                    <a:pt x="1701" y="996"/>
                  </a:cubicBezTo>
                  <a:cubicBezTo>
                    <a:pt x="1637" y="996"/>
                    <a:pt x="1573" y="979"/>
                    <a:pt x="1529" y="934"/>
                  </a:cubicBezTo>
                  <a:cubicBezTo>
                    <a:pt x="1412" y="817"/>
                    <a:pt x="1475" y="585"/>
                    <a:pt x="1341" y="488"/>
                  </a:cubicBezTo>
                  <a:cubicBezTo>
                    <a:pt x="1298" y="457"/>
                    <a:pt x="1248" y="449"/>
                    <a:pt x="1196" y="449"/>
                  </a:cubicBezTo>
                  <a:cubicBezTo>
                    <a:pt x="1140" y="449"/>
                    <a:pt x="1082" y="458"/>
                    <a:pt x="1025" y="458"/>
                  </a:cubicBezTo>
                  <a:cubicBezTo>
                    <a:pt x="983" y="458"/>
                    <a:pt x="941" y="453"/>
                    <a:pt x="903" y="435"/>
                  </a:cubicBezTo>
                  <a:cubicBezTo>
                    <a:pt x="773" y="375"/>
                    <a:pt x="744" y="203"/>
                    <a:pt x="648" y="98"/>
                  </a:cubicBezTo>
                  <a:cubicBezTo>
                    <a:pt x="585" y="33"/>
                    <a:pt x="500" y="0"/>
                    <a:pt x="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2"/>
            <p:cNvSpPr/>
            <p:nvPr/>
          </p:nvSpPr>
          <p:spPr>
            <a:xfrm>
              <a:off x="6783904" y="1473817"/>
              <a:ext cx="243407" cy="209526"/>
            </a:xfrm>
            <a:custGeom>
              <a:avLst/>
              <a:gdLst/>
              <a:ahLst/>
              <a:cxnLst/>
              <a:rect l="l" t="t" r="r" b="b"/>
              <a:pathLst>
                <a:path w="2730" h="2350" extrusionOk="0">
                  <a:moveTo>
                    <a:pt x="2126" y="0"/>
                  </a:moveTo>
                  <a:cubicBezTo>
                    <a:pt x="2041" y="0"/>
                    <a:pt x="1957" y="7"/>
                    <a:pt x="1880" y="15"/>
                  </a:cubicBezTo>
                  <a:cubicBezTo>
                    <a:pt x="1491" y="56"/>
                    <a:pt x="1107" y="193"/>
                    <a:pt x="791" y="425"/>
                  </a:cubicBezTo>
                  <a:cubicBezTo>
                    <a:pt x="337" y="758"/>
                    <a:pt x="28" y="1295"/>
                    <a:pt x="4" y="1856"/>
                  </a:cubicBezTo>
                  <a:cubicBezTo>
                    <a:pt x="0" y="1977"/>
                    <a:pt x="10" y="2106"/>
                    <a:pt x="74" y="2209"/>
                  </a:cubicBezTo>
                  <a:cubicBezTo>
                    <a:pt x="125" y="2290"/>
                    <a:pt x="219" y="2350"/>
                    <a:pt x="312" y="2350"/>
                  </a:cubicBezTo>
                  <a:cubicBezTo>
                    <a:pt x="337" y="2350"/>
                    <a:pt x="362" y="2345"/>
                    <a:pt x="385" y="2336"/>
                  </a:cubicBezTo>
                  <a:cubicBezTo>
                    <a:pt x="509" y="2290"/>
                    <a:pt x="560" y="2138"/>
                    <a:pt x="671" y="2063"/>
                  </a:cubicBezTo>
                  <a:cubicBezTo>
                    <a:pt x="737" y="2019"/>
                    <a:pt x="814" y="2008"/>
                    <a:pt x="895" y="2008"/>
                  </a:cubicBezTo>
                  <a:cubicBezTo>
                    <a:pt x="955" y="2008"/>
                    <a:pt x="1017" y="2014"/>
                    <a:pt x="1077" y="2018"/>
                  </a:cubicBezTo>
                  <a:cubicBezTo>
                    <a:pt x="1095" y="2019"/>
                    <a:pt x="1113" y="2020"/>
                    <a:pt x="1132" y="2020"/>
                  </a:cubicBezTo>
                  <a:cubicBezTo>
                    <a:pt x="1256" y="2020"/>
                    <a:pt x="1388" y="1991"/>
                    <a:pt x="1449" y="1887"/>
                  </a:cubicBezTo>
                  <a:cubicBezTo>
                    <a:pt x="1501" y="1794"/>
                    <a:pt x="1476" y="1677"/>
                    <a:pt x="1500" y="1573"/>
                  </a:cubicBezTo>
                  <a:cubicBezTo>
                    <a:pt x="1530" y="1445"/>
                    <a:pt x="1630" y="1346"/>
                    <a:pt x="1756" y="1314"/>
                  </a:cubicBezTo>
                  <a:cubicBezTo>
                    <a:pt x="1789" y="1306"/>
                    <a:pt x="1823" y="1303"/>
                    <a:pt x="1856" y="1303"/>
                  </a:cubicBezTo>
                  <a:cubicBezTo>
                    <a:pt x="1937" y="1303"/>
                    <a:pt x="2018" y="1319"/>
                    <a:pt x="2099" y="1322"/>
                  </a:cubicBezTo>
                  <a:cubicBezTo>
                    <a:pt x="2105" y="1323"/>
                    <a:pt x="2112" y="1323"/>
                    <a:pt x="2118" y="1323"/>
                  </a:cubicBezTo>
                  <a:cubicBezTo>
                    <a:pt x="2227" y="1323"/>
                    <a:pt x="2350" y="1286"/>
                    <a:pt x="2392" y="1187"/>
                  </a:cubicBezTo>
                  <a:cubicBezTo>
                    <a:pt x="2436" y="1086"/>
                    <a:pt x="2384" y="961"/>
                    <a:pt x="2435" y="863"/>
                  </a:cubicBezTo>
                  <a:cubicBezTo>
                    <a:pt x="2464" y="804"/>
                    <a:pt x="2525" y="769"/>
                    <a:pt x="2573" y="724"/>
                  </a:cubicBezTo>
                  <a:cubicBezTo>
                    <a:pt x="2689" y="615"/>
                    <a:pt x="2729" y="447"/>
                    <a:pt x="2677" y="295"/>
                  </a:cubicBezTo>
                  <a:cubicBezTo>
                    <a:pt x="2588" y="54"/>
                    <a:pt x="2355" y="0"/>
                    <a:pt x="2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2"/>
            <p:cNvSpPr/>
            <p:nvPr/>
          </p:nvSpPr>
          <p:spPr>
            <a:xfrm>
              <a:off x="6869230" y="1497266"/>
              <a:ext cx="129728" cy="88714"/>
            </a:xfrm>
            <a:custGeom>
              <a:avLst/>
              <a:gdLst/>
              <a:ahLst/>
              <a:cxnLst/>
              <a:rect l="l" t="t" r="r" b="b"/>
              <a:pathLst>
                <a:path w="1455" h="995" extrusionOk="0">
                  <a:moveTo>
                    <a:pt x="1142" y="1"/>
                  </a:moveTo>
                  <a:cubicBezTo>
                    <a:pt x="1131" y="1"/>
                    <a:pt x="1121" y="1"/>
                    <a:pt x="1110" y="2"/>
                  </a:cubicBezTo>
                  <a:cubicBezTo>
                    <a:pt x="906" y="12"/>
                    <a:pt x="700" y="34"/>
                    <a:pt x="505" y="98"/>
                  </a:cubicBezTo>
                  <a:cubicBezTo>
                    <a:pt x="379" y="139"/>
                    <a:pt x="257" y="200"/>
                    <a:pt x="160" y="293"/>
                  </a:cubicBezTo>
                  <a:cubicBezTo>
                    <a:pt x="66" y="387"/>
                    <a:pt x="0" y="514"/>
                    <a:pt x="0" y="648"/>
                  </a:cubicBezTo>
                  <a:cubicBezTo>
                    <a:pt x="1" y="781"/>
                    <a:pt x="79" y="915"/>
                    <a:pt x="201" y="967"/>
                  </a:cubicBezTo>
                  <a:cubicBezTo>
                    <a:pt x="246" y="987"/>
                    <a:pt x="293" y="994"/>
                    <a:pt x="341" y="994"/>
                  </a:cubicBezTo>
                  <a:cubicBezTo>
                    <a:pt x="417" y="994"/>
                    <a:pt x="494" y="975"/>
                    <a:pt x="567" y="953"/>
                  </a:cubicBezTo>
                  <a:cubicBezTo>
                    <a:pt x="745" y="899"/>
                    <a:pt x="918" y="826"/>
                    <a:pt x="1080" y="734"/>
                  </a:cubicBezTo>
                  <a:cubicBezTo>
                    <a:pt x="1174" y="680"/>
                    <a:pt x="1268" y="620"/>
                    <a:pt x="1338" y="536"/>
                  </a:cubicBezTo>
                  <a:cubicBezTo>
                    <a:pt x="1409" y="453"/>
                    <a:pt x="1454" y="343"/>
                    <a:pt x="1443" y="235"/>
                  </a:cubicBezTo>
                  <a:cubicBezTo>
                    <a:pt x="1422" y="61"/>
                    <a:pt x="1291" y="1"/>
                    <a:pt x="1142" y="1"/>
                  </a:cubicBezTo>
                  <a:close/>
                </a:path>
              </a:pathLst>
            </a:custGeom>
            <a:solidFill>
              <a:srgbClr val="FFFFF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2"/>
            <p:cNvSpPr/>
            <p:nvPr/>
          </p:nvSpPr>
          <p:spPr>
            <a:xfrm>
              <a:off x="7570919" y="1601851"/>
              <a:ext cx="342642" cy="351112"/>
            </a:xfrm>
            <a:custGeom>
              <a:avLst/>
              <a:gdLst/>
              <a:ahLst/>
              <a:cxnLst/>
              <a:rect l="l" t="t" r="r" b="b"/>
              <a:pathLst>
                <a:path w="3843" h="3938" extrusionOk="0">
                  <a:moveTo>
                    <a:pt x="1600" y="0"/>
                  </a:moveTo>
                  <a:cubicBezTo>
                    <a:pt x="1585" y="0"/>
                    <a:pt x="1569" y="1"/>
                    <a:pt x="1554" y="2"/>
                  </a:cubicBezTo>
                  <a:cubicBezTo>
                    <a:pt x="1410" y="9"/>
                    <a:pt x="1268" y="50"/>
                    <a:pt x="1140" y="118"/>
                  </a:cubicBezTo>
                  <a:cubicBezTo>
                    <a:pt x="1271" y="219"/>
                    <a:pt x="1335" y="385"/>
                    <a:pt x="1307" y="547"/>
                  </a:cubicBezTo>
                  <a:cubicBezTo>
                    <a:pt x="1268" y="760"/>
                    <a:pt x="1070" y="925"/>
                    <a:pt x="857" y="948"/>
                  </a:cubicBezTo>
                  <a:cubicBezTo>
                    <a:pt x="1102" y="1077"/>
                    <a:pt x="1080" y="1436"/>
                    <a:pt x="820" y="1533"/>
                  </a:cubicBezTo>
                  <a:cubicBezTo>
                    <a:pt x="1035" y="1659"/>
                    <a:pt x="1153" y="1917"/>
                    <a:pt x="1127" y="2162"/>
                  </a:cubicBezTo>
                  <a:cubicBezTo>
                    <a:pt x="1100" y="2406"/>
                    <a:pt x="944" y="2629"/>
                    <a:pt x="731" y="2751"/>
                  </a:cubicBezTo>
                  <a:cubicBezTo>
                    <a:pt x="585" y="2835"/>
                    <a:pt x="417" y="2877"/>
                    <a:pt x="248" y="2877"/>
                  </a:cubicBezTo>
                  <a:cubicBezTo>
                    <a:pt x="171" y="2877"/>
                    <a:pt x="93" y="2868"/>
                    <a:pt x="18" y="2851"/>
                  </a:cubicBezTo>
                  <a:cubicBezTo>
                    <a:pt x="13" y="2849"/>
                    <a:pt x="6" y="2848"/>
                    <a:pt x="0" y="2846"/>
                  </a:cubicBezTo>
                  <a:lnTo>
                    <a:pt x="0" y="2846"/>
                  </a:lnTo>
                  <a:cubicBezTo>
                    <a:pt x="130" y="3144"/>
                    <a:pt x="342" y="3399"/>
                    <a:pt x="612" y="3582"/>
                  </a:cubicBezTo>
                  <a:cubicBezTo>
                    <a:pt x="965" y="3824"/>
                    <a:pt x="1396" y="3938"/>
                    <a:pt x="1822" y="3938"/>
                  </a:cubicBezTo>
                  <a:cubicBezTo>
                    <a:pt x="1828" y="3938"/>
                    <a:pt x="1833" y="3938"/>
                    <a:pt x="1838" y="3937"/>
                  </a:cubicBezTo>
                  <a:cubicBezTo>
                    <a:pt x="2358" y="3935"/>
                    <a:pt x="2884" y="3759"/>
                    <a:pt x="3261" y="3405"/>
                  </a:cubicBezTo>
                  <a:cubicBezTo>
                    <a:pt x="3637" y="3048"/>
                    <a:pt x="3843" y="2501"/>
                    <a:pt x="3735" y="1994"/>
                  </a:cubicBezTo>
                  <a:cubicBezTo>
                    <a:pt x="3639" y="1539"/>
                    <a:pt x="3262" y="1145"/>
                    <a:pt x="2813" y="1048"/>
                  </a:cubicBezTo>
                  <a:cubicBezTo>
                    <a:pt x="2737" y="846"/>
                    <a:pt x="2642" y="655"/>
                    <a:pt x="2511" y="486"/>
                  </a:cubicBezTo>
                  <a:cubicBezTo>
                    <a:pt x="2290" y="206"/>
                    <a:pt x="1955" y="0"/>
                    <a:pt x="1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2"/>
            <p:cNvSpPr/>
            <p:nvPr/>
          </p:nvSpPr>
          <p:spPr>
            <a:xfrm>
              <a:off x="7807371" y="1644113"/>
              <a:ext cx="83721" cy="62145"/>
            </a:xfrm>
            <a:custGeom>
              <a:avLst/>
              <a:gdLst/>
              <a:ahLst/>
              <a:cxnLst/>
              <a:rect l="l" t="t" r="r" b="b"/>
              <a:pathLst>
                <a:path w="939" h="697" extrusionOk="0">
                  <a:moveTo>
                    <a:pt x="831" y="0"/>
                  </a:moveTo>
                  <a:cubicBezTo>
                    <a:pt x="501" y="129"/>
                    <a:pt x="213" y="347"/>
                    <a:pt x="0" y="629"/>
                  </a:cubicBezTo>
                  <a:lnTo>
                    <a:pt x="95" y="696"/>
                  </a:lnTo>
                  <a:cubicBezTo>
                    <a:pt x="332" y="485"/>
                    <a:pt x="613" y="331"/>
                    <a:pt x="919" y="248"/>
                  </a:cubicBezTo>
                  <a:cubicBezTo>
                    <a:pt x="938" y="155"/>
                    <a:pt x="903" y="60"/>
                    <a:pt x="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2"/>
            <p:cNvSpPr/>
            <p:nvPr/>
          </p:nvSpPr>
          <p:spPr>
            <a:xfrm>
              <a:off x="7786775" y="1770007"/>
              <a:ext cx="87912" cy="120633"/>
            </a:xfrm>
            <a:custGeom>
              <a:avLst/>
              <a:gdLst/>
              <a:ahLst/>
              <a:cxnLst/>
              <a:rect l="l" t="t" r="r" b="b"/>
              <a:pathLst>
                <a:path w="986" h="1353" extrusionOk="0">
                  <a:moveTo>
                    <a:pt x="645" y="0"/>
                  </a:moveTo>
                  <a:cubicBezTo>
                    <a:pt x="587" y="0"/>
                    <a:pt x="529" y="11"/>
                    <a:pt x="482" y="30"/>
                  </a:cubicBezTo>
                  <a:cubicBezTo>
                    <a:pt x="360" y="79"/>
                    <a:pt x="262" y="178"/>
                    <a:pt x="195" y="292"/>
                  </a:cubicBezTo>
                  <a:cubicBezTo>
                    <a:pt x="128" y="406"/>
                    <a:pt x="90" y="534"/>
                    <a:pt x="58" y="661"/>
                  </a:cubicBezTo>
                  <a:cubicBezTo>
                    <a:pt x="26" y="785"/>
                    <a:pt x="1" y="914"/>
                    <a:pt x="21" y="1038"/>
                  </a:cubicBezTo>
                  <a:cubicBezTo>
                    <a:pt x="42" y="1163"/>
                    <a:pt x="118" y="1289"/>
                    <a:pt x="234" y="1332"/>
                  </a:cubicBezTo>
                  <a:cubicBezTo>
                    <a:pt x="270" y="1346"/>
                    <a:pt x="307" y="1352"/>
                    <a:pt x="345" y="1352"/>
                  </a:cubicBezTo>
                  <a:cubicBezTo>
                    <a:pt x="429" y="1352"/>
                    <a:pt x="516" y="1321"/>
                    <a:pt x="589" y="1275"/>
                  </a:cubicBezTo>
                  <a:cubicBezTo>
                    <a:pt x="779" y="1156"/>
                    <a:pt x="902" y="950"/>
                    <a:pt x="948" y="731"/>
                  </a:cubicBezTo>
                  <a:cubicBezTo>
                    <a:pt x="986" y="549"/>
                    <a:pt x="986" y="320"/>
                    <a:pt x="917" y="145"/>
                  </a:cubicBezTo>
                  <a:cubicBezTo>
                    <a:pt x="877" y="41"/>
                    <a:pt x="759" y="0"/>
                    <a:pt x="645" y="0"/>
                  </a:cubicBezTo>
                  <a:close/>
                </a:path>
              </a:pathLst>
            </a:custGeom>
            <a:solidFill>
              <a:srgbClr val="FFFFF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2"/>
            <p:cNvSpPr/>
            <p:nvPr/>
          </p:nvSpPr>
          <p:spPr>
            <a:xfrm>
              <a:off x="7202777" y="1818777"/>
              <a:ext cx="250807" cy="179301"/>
            </a:xfrm>
            <a:custGeom>
              <a:avLst/>
              <a:gdLst/>
              <a:ahLst/>
              <a:cxnLst/>
              <a:rect l="l" t="t" r="r" b="b"/>
              <a:pathLst>
                <a:path w="2813" h="2011" extrusionOk="0">
                  <a:moveTo>
                    <a:pt x="987" y="0"/>
                  </a:moveTo>
                  <a:cubicBezTo>
                    <a:pt x="722" y="0"/>
                    <a:pt x="478" y="74"/>
                    <a:pt x="304" y="243"/>
                  </a:cubicBezTo>
                  <a:cubicBezTo>
                    <a:pt x="268" y="237"/>
                    <a:pt x="231" y="233"/>
                    <a:pt x="195" y="233"/>
                  </a:cubicBezTo>
                  <a:cubicBezTo>
                    <a:pt x="157" y="233"/>
                    <a:pt x="120" y="237"/>
                    <a:pt x="84" y="250"/>
                  </a:cubicBezTo>
                  <a:cubicBezTo>
                    <a:pt x="46" y="263"/>
                    <a:pt x="8" y="289"/>
                    <a:pt x="2" y="329"/>
                  </a:cubicBezTo>
                  <a:cubicBezTo>
                    <a:pt x="1" y="359"/>
                    <a:pt x="13" y="388"/>
                    <a:pt x="32" y="412"/>
                  </a:cubicBezTo>
                  <a:cubicBezTo>
                    <a:pt x="64" y="457"/>
                    <a:pt x="104" y="498"/>
                    <a:pt x="150" y="531"/>
                  </a:cubicBezTo>
                  <a:cubicBezTo>
                    <a:pt x="107" y="1116"/>
                    <a:pt x="1303" y="2010"/>
                    <a:pt x="2047" y="2010"/>
                  </a:cubicBezTo>
                  <a:cubicBezTo>
                    <a:pt x="2236" y="2010"/>
                    <a:pt x="2395" y="1953"/>
                    <a:pt x="2498" y="1818"/>
                  </a:cubicBezTo>
                  <a:cubicBezTo>
                    <a:pt x="2501" y="1818"/>
                    <a:pt x="2503" y="1818"/>
                    <a:pt x="2506" y="1818"/>
                  </a:cubicBezTo>
                  <a:cubicBezTo>
                    <a:pt x="2538" y="1818"/>
                    <a:pt x="2570" y="1809"/>
                    <a:pt x="2598" y="1792"/>
                  </a:cubicBezTo>
                  <a:cubicBezTo>
                    <a:pt x="2649" y="1758"/>
                    <a:pt x="2678" y="1701"/>
                    <a:pt x="2675" y="1640"/>
                  </a:cubicBezTo>
                  <a:cubicBezTo>
                    <a:pt x="2672" y="1598"/>
                    <a:pt x="2653" y="1557"/>
                    <a:pt x="2622" y="1526"/>
                  </a:cubicBezTo>
                  <a:cubicBezTo>
                    <a:pt x="2813" y="701"/>
                    <a:pt x="1800" y="0"/>
                    <a:pt x="987"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2"/>
            <p:cNvSpPr/>
            <p:nvPr/>
          </p:nvSpPr>
          <p:spPr>
            <a:xfrm>
              <a:off x="7271965" y="1832597"/>
              <a:ext cx="101732" cy="55279"/>
            </a:xfrm>
            <a:custGeom>
              <a:avLst/>
              <a:gdLst/>
              <a:ahLst/>
              <a:cxnLst/>
              <a:rect l="l" t="t" r="r" b="b"/>
              <a:pathLst>
                <a:path w="1141" h="620" extrusionOk="0">
                  <a:moveTo>
                    <a:pt x="402" y="1"/>
                  </a:moveTo>
                  <a:cubicBezTo>
                    <a:pt x="354" y="1"/>
                    <a:pt x="306" y="4"/>
                    <a:pt x="258" y="10"/>
                  </a:cubicBezTo>
                  <a:cubicBezTo>
                    <a:pt x="169" y="21"/>
                    <a:pt x="70" y="51"/>
                    <a:pt x="30" y="130"/>
                  </a:cubicBezTo>
                  <a:cubicBezTo>
                    <a:pt x="1" y="190"/>
                    <a:pt x="11" y="263"/>
                    <a:pt x="46" y="320"/>
                  </a:cubicBezTo>
                  <a:cubicBezTo>
                    <a:pt x="83" y="375"/>
                    <a:pt x="132" y="422"/>
                    <a:pt x="189" y="454"/>
                  </a:cubicBezTo>
                  <a:cubicBezTo>
                    <a:pt x="301" y="527"/>
                    <a:pt x="427" y="576"/>
                    <a:pt x="558" y="603"/>
                  </a:cubicBezTo>
                  <a:cubicBezTo>
                    <a:pt x="606" y="613"/>
                    <a:pt x="657" y="619"/>
                    <a:pt x="707" y="619"/>
                  </a:cubicBezTo>
                  <a:cubicBezTo>
                    <a:pt x="751" y="619"/>
                    <a:pt x="795" y="614"/>
                    <a:pt x="837" y="603"/>
                  </a:cubicBezTo>
                  <a:cubicBezTo>
                    <a:pt x="999" y="557"/>
                    <a:pt x="1140" y="375"/>
                    <a:pt x="1044" y="207"/>
                  </a:cubicBezTo>
                  <a:cubicBezTo>
                    <a:pt x="1010" y="149"/>
                    <a:pt x="927" y="121"/>
                    <a:pt x="869" y="96"/>
                  </a:cubicBezTo>
                  <a:cubicBezTo>
                    <a:pt x="780" y="58"/>
                    <a:pt x="687" y="32"/>
                    <a:pt x="592" y="16"/>
                  </a:cubicBezTo>
                  <a:cubicBezTo>
                    <a:pt x="529" y="6"/>
                    <a:pt x="465" y="1"/>
                    <a:pt x="402" y="1"/>
                  </a:cubicBezTo>
                  <a:close/>
                </a:path>
              </a:pathLst>
            </a:custGeom>
            <a:solidFill>
              <a:srgbClr val="FFFFF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2"/>
            <p:cNvSpPr/>
            <p:nvPr/>
          </p:nvSpPr>
          <p:spPr>
            <a:xfrm>
              <a:off x="7983641" y="1887965"/>
              <a:ext cx="413613" cy="319728"/>
            </a:xfrm>
            <a:custGeom>
              <a:avLst/>
              <a:gdLst/>
              <a:ahLst/>
              <a:cxnLst/>
              <a:rect l="l" t="t" r="r" b="b"/>
              <a:pathLst>
                <a:path w="4639" h="3586" extrusionOk="0">
                  <a:moveTo>
                    <a:pt x="2854" y="0"/>
                  </a:moveTo>
                  <a:cubicBezTo>
                    <a:pt x="1464" y="0"/>
                    <a:pt x="1" y="1924"/>
                    <a:pt x="613" y="3086"/>
                  </a:cubicBezTo>
                  <a:cubicBezTo>
                    <a:pt x="562" y="3192"/>
                    <a:pt x="521" y="3303"/>
                    <a:pt x="527" y="3420"/>
                  </a:cubicBezTo>
                  <a:cubicBezTo>
                    <a:pt x="530" y="3483"/>
                    <a:pt x="553" y="3551"/>
                    <a:pt x="610" y="3576"/>
                  </a:cubicBezTo>
                  <a:cubicBezTo>
                    <a:pt x="626" y="3583"/>
                    <a:pt x="642" y="3586"/>
                    <a:pt x="660" y="3586"/>
                  </a:cubicBezTo>
                  <a:cubicBezTo>
                    <a:pt x="688" y="3586"/>
                    <a:pt x="718" y="3578"/>
                    <a:pt x="746" y="3569"/>
                  </a:cubicBezTo>
                  <a:cubicBezTo>
                    <a:pt x="830" y="3540"/>
                    <a:pt x="908" y="3497"/>
                    <a:pt x="978" y="3443"/>
                  </a:cubicBezTo>
                  <a:cubicBezTo>
                    <a:pt x="1062" y="3475"/>
                    <a:pt x="1156" y="3490"/>
                    <a:pt x="1258" y="3490"/>
                  </a:cubicBezTo>
                  <a:cubicBezTo>
                    <a:pt x="2445" y="3490"/>
                    <a:pt x="4638" y="1462"/>
                    <a:pt x="3926" y="494"/>
                  </a:cubicBezTo>
                  <a:cubicBezTo>
                    <a:pt x="3943" y="443"/>
                    <a:pt x="3946" y="386"/>
                    <a:pt x="3932" y="333"/>
                  </a:cubicBezTo>
                  <a:cubicBezTo>
                    <a:pt x="3904" y="243"/>
                    <a:pt x="3830" y="174"/>
                    <a:pt x="3738" y="151"/>
                  </a:cubicBezTo>
                  <a:cubicBezTo>
                    <a:pt x="3718" y="146"/>
                    <a:pt x="3698" y="144"/>
                    <a:pt x="3679" y="144"/>
                  </a:cubicBezTo>
                  <a:cubicBezTo>
                    <a:pt x="3632" y="144"/>
                    <a:pt x="3586" y="156"/>
                    <a:pt x="3545" y="180"/>
                  </a:cubicBezTo>
                  <a:cubicBezTo>
                    <a:pt x="3324" y="56"/>
                    <a:pt x="3090" y="0"/>
                    <a:pt x="2854" y="0"/>
                  </a:cubicBez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2"/>
            <p:cNvSpPr/>
            <p:nvPr/>
          </p:nvSpPr>
          <p:spPr>
            <a:xfrm>
              <a:off x="8054255" y="1964643"/>
              <a:ext cx="103871" cy="139625"/>
            </a:xfrm>
            <a:custGeom>
              <a:avLst/>
              <a:gdLst/>
              <a:ahLst/>
              <a:cxnLst/>
              <a:rect l="l" t="t" r="r" b="b"/>
              <a:pathLst>
                <a:path w="1165" h="1566" extrusionOk="0">
                  <a:moveTo>
                    <a:pt x="750" y="0"/>
                  </a:moveTo>
                  <a:cubicBezTo>
                    <a:pt x="721" y="0"/>
                    <a:pt x="692" y="4"/>
                    <a:pt x="661" y="11"/>
                  </a:cubicBezTo>
                  <a:cubicBezTo>
                    <a:pt x="559" y="36"/>
                    <a:pt x="482" y="149"/>
                    <a:pt x="419" y="224"/>
                  </a:cubicBezTo>
                  <a:cubicBezTo>
                    <a:pt x="323" y="341"/>
                    <a:pt x="242" y="468"/>
                    <a:pt x="178" y="605"/>
                  </a:cubicBezTo>
                  <a:cubicBezTo>
                    <a:pt x="102" y="763"/>
                    <a:pt x="50" y="929"/>
                    <a:pt x="22" y="1103"/>
                  </a:cubicBezTo>
                  <a:cubicBezTo>
                    <a:pt x="0" y="1240"/>
                    <a:pt x="2" y="1400"/>
                    <a:pt x="104" y="1495"/>
                  </a:cubicBezTo>
                  <a:cubicBezTo>
                    <a:pt x="157" y="1544"/>
                    <a:pt x="228" y="1566"/>
                    <a:pt x="301" y="1566"/>
                  </a:cubicBezTo>
                  <a:cubicBezTo>
                    <a:pt x="332" y="1566"/>
                    <a:pt x="364" y="1561"/>
                    <a:pt x="394" y="1553"/>
                  </a:cubicBezTo>
                  <a:cubicBezTo>
                    <a:pt x="493" y="1527"/>
                    <a:pt x="579" y="1464"/>
                    <a:pt x="658" y="1397"/>
                  </a:cubicBezTo>
                  <a:cubicBezTo>
                    <a:pt x="814" y="1260"/>
                    <a:pt x="944" y="1095"/>
                    <a:pt x="1040" y="912"/>
                  </a:cubicBezTo>
                  <a:cubicBezTo>
                    <a:pt x="1108" y="782"/>
                    <a:pt x="1159" y="640"/>
                    <a:pt x="1161" y="494"/>
                  </a:cubicBezTo>
                  <a:cubicBezTo>
                    <a:pt x="1164" y="259"/>
                    <a:pt x="996" y="0"/>
                    <a:pt x="750" y="0"/>
                  </a:cubicBezTo>
                  <a:close/>
                </a:path>
              </a:pathLst>
            </a:custGeom>
            <a:solidFill>
              <a:srgbClr val="FFFFF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2"/>
            <p:cNvSpPr/>
            <p:nvPr/>
          </p:nvSpPr>
          <p:spPr>
            <a:xfrm>
              <a:off x="6221482" y="1816191"/>
              <a:ext cx="362703" cy="297081"/>
            </a:xfrm>
            <a:custGeom>
              <a:avLst/>
              <a:gdLst/>
              <a:ahLst/>
              <a:cxnLst/>
              <a:rect l="l" t="t" r="r" b="b"/>
              <a:pathLst>
                <a:path w="4068" h="3332" extrusionOk="0">
                  <a:moveTo>
                    <a:pt x="2173" y="1"/>
                  </a:moveTo>
                  <a:cubicBezTo>
                    <a:pt x="2094" y="1"/>
                    <a:pt x="2015" y="8"/>
                    <a:pt x="1936" y="22"/>
                  </a:cubicBezTo>
                  <a:cubicBezTo>
                    <a:pt x="1586" y="86"/>
                    <a:pt x="1263" y="257"/>
                    <a:pt x="982" y="474"/>
                  </a:cubicBezTo>
                  <a:cubicBezTo>
                    <a:pt x="661" y="721"/>
                    <a:pt x="385" y="1035"/>
                    <a:pt x="219" y="1404"/>
                  </a:cubicBezTo>
                  <a:cubicBezTo>
                    <a:pt x="51" y="1774"/>
                    <a:pt x="0" y="2202"/>
                    <a:pt x="114" y="2590"/>
                  </a:cubicBezTo>
                  <a:cubicBezTo>
                    <a:pt x="169" y="2778"/>
                    <a:pt x="266" y="2957"/>
                    <a:pt x="407" y="3096"/>
                  </a:cubicBezTo>
                  <a:cubicBezTo>
                    <a:pt x="549" y="3233"/>
                    <a:pt x="737" y="3325"/>
                    <a:pt x="934" y="3331"/>
                  </a:cubicBezTo>
                  <a:cubicBezTo>
                    <a:pt x="941" y="3331"/>
                    <a:pt x="948" y="3331"/>
                    <a:pt x="956" y="3331"/>
                  </a:cubicBezTo>
                  <a:cubicBezTo>
                    <a:pt x="1234" y="3331"/>
                    <a:pt x="1488" y="3171"/>
                    <a:pt x="1761" y="3106"/>
                  </a:cubicBezTo>
                  <a:cubicBezTo>
                    <a:pt x="2080" y="3029"/>
                    <a:pt x="2423" y="3084"/>
                    <a:pt x="2737" y="2972"/>
                  </a:cubicBezTo>
                  <a:cubicBezTo>
                    <a:pt x="3554" y="2677"/>
                    <a:pt x="4067" y="1539"/>
                    <a:pt x="3555" y="779"/>
                  </a:cubicBezTo>
                  <a:cubicBezTo>
                    <a:pt x="3253" y="332"/>
                    <a:pt x="2718" y="1"/>
                    <a:pt x="21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2"/>
            <p:cNvSpPr/>
            <p:nvPr/>
          </p:nvSpPr>
          <p:spPr>
            <a:xfrm>
              <a:off x="6536306" y="1894831"/>
              <a:ext cx="70080" cy="23182"/>
            </a:xfrm>
            <a:custGeom>
              <a:avLst/>
              <a:gdLst/>
              <a:ahLst/>
              <a:cxnLst/>
              <a:rect l="l" t="t" r="r" b="b"/>
              <a:pathLst>
                <a:path w="786" h="260" extrusionOk="0">
                  <a:moveTo>
                    <a:pt x="445" y="1"/>
                  </a:moveTo>
                  <a:cubicBezTo>
                    <a:pt x="290" y="1"/>
                    <a:pt x="136" y="44"/>
                    <a:pt x="1" y="129"/>
                  </a:cubicBezTo>
                  <a:cubicBezTo>
                    <a:pt x="11" y="154"/>
                    <a:pt x="50" y="190"/>
                    <a:pt x="71" y="207"/>
                  </a:cubicBezTo>
                  <a:cubicBezTo>
                    <a:pt x="155" y="188"/>
                    <a:pt x="241" y="178"/>
                    <a:pt x="327" y="178"/>
                  </a:cubicBezTo>
                  <a:cubicBezTo>
                    <a:pt x="471" y="178"/>
                    <a:pt x="615" y="205"/>
                    <a:pt x="749" y="259"/>
                  </a:cubicBezTo>
                  <a:cubicBezTo>
                    <a:pt x="773" y="201"/>
                    <a:pt x="784" y="138"/>
                    <a:pt x="786" y="74"/>
                  </a:cubicBezTo>
                  <a:cubicBezTo>
                    <a:pt x="677" y="25"/>
                    <a:pt x="561"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2"/>
            <p:cNvSpPr/>
            <p:nvPr/>
          </p:nvSpPr>
          <p:spPr>
            <a:xfrm>
              <a:off x="6349605" y="1835004"/>
              <a:ext cx="135612" cy="71328"/>
            </a:xfrm>
            <a:custGeom>
              <a:avLst/>
              <a:gdLst/>
              <a:ahLst/>
              <a:cxnLst/>
              <a:rect l="l" t="t" r="r" b="b"/>
              <a:pathLst>
                <a:path w="1521" h="800" extrusionOk="0">
                  <a:moveTo>
                    <a:pt x="738" y="0"/>
                  </a:moveTo>
                  <a:cubicBezTo>
                    <a:pt x="728" y="0"/>
                    <a:pt x="718" y="1"/>
                    <a:pt x="708" y="1"/>
                  </a:cubicBezTo>
                  <a:cubicBezTo>
                    <a:pt x="486" y="5"/>
                    <a:pt x="263" y="90"/>
                    <a:pt x="105" y="246"/>
                  </a:cubicBezTo>
                  <a:cubicBezTo>
                    <a:pt x="57" y="294"/>
                    <a:pt x="13" y="351"/>
                    <a:pt x="4" y="418"/>
                  </a:cubicBezTo>
                  <a:cubicBezTo>
                    <a:pt x="0" y="481"/>
                    <a:pt x="20" y="542"/>
                    <a:pt x="61" y="590"/>
                  </a:cubicBezTo>
                  <a:cubicBezTo>
                    <a:pt x="104" y="637"/>
                    <a:pt x="155" y="675"/>
                    <a:pt x="212" y="701"/>
                  </a:cubicBezTo>
                  <a:cubicBezTo>
                    <a:pt x="353" y="771"/>
                    <a:pt x="509" y="799"/>
                    <a:pt x="667" y="799"/>
                  </a:cubicBezTo>
                  <a:cubicBezTo>
                    <a:pt x="797" y="799"/>
                    <a:pt x="928" y="780"/>
                    <a:pt x="1053" y="749"/>
                  </a:cubicBezTo>
                  <a:cubicBezTo>
                    <a:pt x="1144" y="727"/>
                    <a:pt x="1236" y="700"/>
                    <a:pt x="1313" y="647"/>
                  </a:cubicBezTo>
                  <a:cubicBezTo>
                    <a:pt x="1520" y="508"/>
                    <a:pt x="1514" y="258"/>
                    <a:pt x="1301" y="134"/>
                  </a:cubicBezTo>
                  <a:cubicBezTo>
                    <a:pt x="1138" y="39"/>
                    <a:pt x="927" y="0"/>
                    <a:pt x="738" y="0"/>
                  </a:cubicBezTo>
                  <a:close/>
                </a:path>
              </a:pathLst>
            </a:custGeom>
            <a:solidFill>
              <a:srgbClr val="FFFFF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2"/>
            <p:cNvSpPr/>
            <p:nvPr/>
          </p:nvSpPr>
          <p:spPr>
            <a:xfrm>
              <a:off x="7510201" y="2108280"/>
              <a:ext cx="259277" cy="275148"/>
            </a:xfrm>
            <a:custGeom>
              <a:avLst/>
              <a:gdLst/>
              <a:ahLst/>
              <a:cxnLst/>
              <a:rect l="l" t="t" r="r" b="b"/>
              <a:pathLst>
                <a:path w="2908" h="3086" extrusionOk="0">
                  <a:moveTo>
                    <a:pt x="1423" y="1"/>
                  </a:moveTo>
                  <a:cubicBezTo>
                    <a:pt x="1192" y="1"/>
                    <a:pt x="959" y="55"/>
                    <a:pt x="759" y="155"/>
                  </a:cubicBezTo>
                  <a:cubicBezTo>
                    <a:pt x="90" y="491"/>
                    <a:pt x="0" y="1505"/>
                    <a:pt x="462" y="2040"/>
                  </a:cubicBezTo>
                  <a:cubicBezTo>
                    <a:pt x="639" y="2246"/>
                    <a:pt x="905" y="2344"/>
                    <a:pt x="1100" y="2527"/>
                  </a:cubicBezTo>
                  <a:cubicBezTo>
                    <a:pt x="1272" y="2686"/>
                    <a:pt x="1390" y="2910"/>
                    <a:pt x="1597" y="3018"/>
                  </a:cubicBezTo>
                  <a:cubicBezTo>
                    <a:pt x="1686" y="3064"/>
                    <a:pt x="1785" y="3085"/>
                    <a:pt x="1885" y="3085"/>
                  </a:cubicBezTo>
                  <a:cubicBezTo>
                    <a:pt x="1946" y="3085"/>
                    <a:pt x="2008" y="3077"/>
                    <a:pt x="2067" y="3061"/>
                  </a:cubicBezTo>
                  <a:cubicBezTo>
                    <a:pt x="2222" y="3019"/>
                    <a:pt x="2362" y="2930"/>
                    <a:pt x="2477" y="2819"/>
                  </a:cubicBezTo>
                  <a:cubicBezTo>
                    <a:pt x="2713" y="2589"/>
                    <a:pt x="2849" y="2265"/>
                    <a:pt x="2878" y="1935"/>
                  </a:cubicBezTo>
                  <a:cubicBezTo>
                    <a:pt x="2907" y="1605"/>
                    <a:pt x="2836" y="1273"/>
                    <a:pt x="2708" y="968"/>
                  </a:cubicBezTo>
                  <a:cubicBezTo>
                    <a:pt x="2594" y="702"/>
                    <a:pt x="2433" y="452"/>
                    <a:pt x="2212" y="266"/>
                  </a:cubicBezTo>
                  <a:cubicBezTo>
                    <a:pt x="1993" y="84"/>
                    <a:pt x="1709" y="1"/>
                    <a:pt x="14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2"/>
            <p:cNvSpPr/>
            <p:nvPr/>
          </p:nvSpPr>
          <p:spPr>
            <a:xfrm>
              <a:off x="7518849" y="2106229"/>
              <a:ext cx="52248" cy="33881"/>
            </a:xfrm>
            <a:custGeom>
              <a:avLst/>
              <a:gdLst/>
              <a:ahLst/>
              <a:cxnLst/>
              <a:rect l="l" t="t" r="r" b="b"/>
              <a:pathLst>
                <a:path w="586" h="380" extrusionOk="0">
                  <a:moveTo>
                    <a:pt x="49" y="0"/>
                  </a:moveTo>
                  <a:cubicBezTo>
                    <a:pt x="24" y="46"/>
                    <a:pt x="8" y="95"/>
                    <a:pt x="1" y="146"/>
                  </a:cubicBezTo>
                  <a:cubicBezTo>
                    <a:pt x="188" y="171"/>
                    <a:pt x="363" y="253"/>
                    <a:pt x="503" y="380"/>
                  </a:cubicBezTo>
                  <a:cubicBezTo>
                    <a:pt x="532" y="375"/>
                    <a:pt x="560" y="367"/>
                    <a:pt x="586" y="353"/>
                  </a:cubicBezTo>
                  <a:cubicBezTo>
                    <a:pt x="476" y="154"/>
                    <a:pt x="275" y="21"/>
                    <a:pt x="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2"/>
            <p:cNvSpPr/>
            <p:nvPr/>
          </p:nvSpPr>
          <p:spPr>
            <a:xfrm>
              <a:off x="7617817" y="2123615"/>
              <a:ext cx="101018" cy="75073"/>
            </a:xfrm>
            <a:custGeom>
              <a:avLst/>
              <a:gdLst/>
              <a:ahLst/>
              <a:cxnLst/>
              <a:rect l="l" t="t" r="r" b="b"/>
              <a:pathLst>
                <a:path w="1133" h="842" extrusionOk="0">
                  <a:moveTo>
                    <a:pt x="311" y="1"/>
                  </a:moveTo>
                  <a:cubicBezTo>
                    <a:pt x="309" y="1"/>
                    <a:pt x="308" y="1"/>
                    <a:pt x="306" y="1"/>
                  </a:cubicBezTo>
                  <a:cubicBezTo>
                    <a:pt x="105" y="4"/>
                    <a:pt x="1" y="179"/>
                    <a:pt x="91" y="361"/>
                  </a:cubicBezTo>
                  <a:cubicBezTo>
                    <a:pt x="128" y="428"/>
                    <a:pt x="177" y="488"/>
                    <a:pt x="234" y="538"/>
                  </a:cubicBezTo>
                  <a:cubicBezTo>
                    <a:pt x="407" y="697"/>
                    <a:pt x="619" y="828"/>
                    <a:pt x="853" y="840"/>
                  </a:cubicBezTo>
                  <a:cubicBezTo>
                    <a:pt x="864" y="841"/>
                    <a:pt x="875" y="841"/>
                    <a:pt x="886" y="841"/>
                  </a:cubicBezTo>
                  <a:cubicBezTo>
                    <a:pt x="926" y="841"/>
                    <a:pt x="965" y="835"/>
                    <a:pt x="1003" y="822"/>
                  </a:cubicBezTo>
                  <a:cubicBezTo>
                    <a:pt x="1051" y="805"/>
                    <a:pt x="1091" y="768"/>
                    <a:pt x="1113" y="722"/>
                  </a:cubicBezTo>
                  <a:cubicBezTo>
                    <a:pt x="1133" y="672"/>
                    <a:pt x="1126" y="614"/>
                    <a:pt x="1110" y="561"/>
                  </a:cubicBezTo>
                  <a:cubicBezTo>
                    <a:pt x="1056" y="386"/>
                    <a:pt x="938" y="237"/>
                    <a:pt x="780" y="145"/>
                  </a:cubicBezTo>
                  <a:cubicBezTo>
                    <a:pt x="643" y="65"/>
                    <a:pt x="472" y="1"/>
                    <a:pt x="311" y="1"/>
                  </a:cubicBezTo>
                  <a:close/>
                </a:path>
              </a:pathLst>
            </a:custGeom>
            <a:solidFill>
              <a:srgbClr val="FFFFF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2"/>
            <p:cNvSpPr/>
            <p:nvPr/>
          </p:nvSpPr>
          <p:spPr>
            <a:xfrm>
              <a:off x="6054931" y="2298190"/>
              <a:ext cx="691257" cy="1606039"/>
            </a:xfrm>
            <a:custGeom>
              <a:avLst/>
              <a:gdLst/>
              <a:ahLst/>
              <a:cxnLst/>
              <a:rect l="l" t="t" r="r" b="b"/>
              <a:pathLst>
                <a:path w="7753" h="18013" extrusionOk="0">
                  <a:moveTo>
                    <a:pt x="649" y="1"/>
                  </a:moveTo>
                  <a:lnTo>
                    <a:pt x="424" y="520"/>
                  </a:lnTo>
                  <a:cubicBezTo>
                    <a:pt x="1858" y="1140"/>
                    <a:pt x="3031" y="2139"/>
                    <a:pt x="3728" y="3337"/>
                  </a:cubicBezTo>
                  <a:cubicBezTo>
                    <a:pt x="4490" y="4648"/>
                    <a:pt x="4673" y="6214"/>
                    <a:pt x="4217" y="7527"/>
                  </a:cubicBezTo>
                  <a:cubicBezTo>
                    <a:pt x="3919" y="8383"/>
                    <a:pt x="3377" y="9128"/>
                    <a:pt x="2656" y="9985"/>
                  </a:cubicBezTo>
                  <a:cubicBezTo>
                    <a:pt x="2557" y="10103"/>
                    <a:pt x="2456" y="10221"/>
                    <a:pt x="2355" y="10339"/>
                  </a:cubicBezTo>
                  <a:cubicBezTo>
                    <a:pt x="1798" y="10991"/>
                    <a:pt x="1222" y="11665"/>
                    <a:pt x="793" y="12437"/>
                  </a:cubicBezTo>
                  <a:cubicBezTo>
                    <a:pt x="199" y="13502"/>
                    <a:pt x="1" y="14609"/>
                    <a:pt x="234" y="15556"/>
                  </a:cubicBezTo>
                  <a:cubicBezTo>
                    <a:pt x="581" y="16974"/>
                    <a:pt x="1979" y="18013"/>
                    <a:pt x="3422" y="18013"/>
                  </a:cubicBezTo>
                  <a:cubicBezTo>
                    <a:pt x="3579" y="18013"/>
                    <a:pt x="3737" y="17999"/>
                    <a:pt x="3893" y="17975"/>
                  </a:cubicBezTo>
                  <a:cubicBezTo>
                    <a:pt x="4739" y="17837"/>
                    <a:pt x="5455" y="17382"/>
                    <a:pt x="6148" y="16942"/>
                  </a:cubicBezTo>
                  <a:cubicBezTo>
                    <a:pt x="6684" y="16600"/>
                    <a:pt x="7191" y="16279"/>
                    <a:pt x="7753" y="16093"/>
                  </a:cubicBezTo>
                  <a:lnTo>
                    <a:pt x="7574" y="15556"/>
                  </a:lnTo>
                  <a:cubicBezTo>
                    <a:pt x="6946" y="15764"/>
                    <a:pt x="6386" y="16120"/>
                    <a:pt x="5843" y="16465"/>
                  </a:cubicBezTo>
                  <a:cubicBezTo>
                    <a:pt x="5169" y="16892"/>
                    <a:pt x="4532" y="17298"/>
                    <a:pt x="3801" y="17416"/>
                  </a:cubicBezTo>
                  <a:cubicBezTo>
                    <a:pt x="3678" y="17436"/>
                    <a:pt x="3554" y="17445"/>
                    <a:pt x="3430" y="17445"/>
                  </a:cubicBezTo>
                  <a:cubicBezTo>
                    <a:pt x="2249" y="17445"/>
                    <a:pt x="1067" y="16573"/>
                    <a:pt x="783" y="15420"/>
                  </a:cubicBezTo>
                  <a:cubicBezTo>
                    <a:pt x="584" y="14613"/>
                    <a:pt x="764" y="13651"/>
                    <a:pt x="1287" y="12711"/>
                  </a:cubicBezTo>
                  <a:cubicBezTo>
                    <a:pt x="1689" y="11991"/>
                    <a:pt x="2246" y="11337"/>
                    <a:pt x="2786" y="10705"/>
                  </a:cubicBezTo>
                  <a:cubicBezTo>
                    <a:pt x="2886" y="10587"/>
                    <a:pt x="2988" y="10469"/>
                    <a:pt x="3089" y="10349"/>
                  </a:cubicBezTo>
                  <a:cubicBezTo>
                    <a:pt x="3851" y="9445"/>
                    <a:pt x="4424" y="8651"/>
                    <a:pt x="4751" y="7712"/>
                  </a:cubicBezTo>
                  <a:cubicBezTo>
                    <a:pt x="5261" y="6246"/>
                    <a:pt x="5063" y="4504"/>
                    <a:pt x="4217" y="3052"/>
                  </a:cubicBezTo>
                  <a:cubicBezTo>
                    <a:pt x="3460" y="1751"/>
                    <a:pt x="2192" y="667"/>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2"/>
            <p:cNvSpPr/>
            <p:nvPr/>
          </p:nvSpPr>
          <p:spPr>
            <a:xfrm>
              <a:off x="5627409" y="2243446"/>
              <a:ext cx="449456" cy="231905"/>
            </a:xfrm>
            <a:custGeom>
              <a:avLst/>
              <a:gdLst/>
              <a:ahLst/>
              <a:cxnLst/>
              <a:rect l="l" t="t" r="r" b="b"/>
              <a:pathLst>
                <a:path w="5041" h="2601" extrusionOk="0">
                  <a:moveTo>
                    <a:pt x="249" y="0"/>
                  </a:moveTo>
                  <a:lnTo>
                    <a:pt x="1" y="294"/>
                  </a:lnTo>
                  <a:lnTo>
                    <a:pt x="2640" y="2531"/>
                  </a:lnTo>
                  <a:lnTo>
                    <a:pt x="3769" y="2600"/>
                  </a:lnTo>
                  <a:lnTo>
                    <a:pt x="5041" y="927"/>
                  </a:lnTo>
                  <a:lnTo>
                    <a:pt x="4736" y="695"/>
                  </a:lnTo>
                  <a:lnTo>
                    <a:pt x="3588" y="2206"/>
                  </a:lnTo>
                  <a:lnTo>
                    <a:pt x="2790" y="2157"/>
                  </a:lnTo>
                  <a:lnTo>
                    <a:pt x="2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2"/>
            <p:cNvSpPr/>
            <p:nvPr/>
          </p:nvSpPr>
          <p:spPr>
            <a:xfrm>
              <a:off x="5948653" y="2201808"/>
              <a:ext cx="195082" cy="176983"/>
            </a:xfrm>
            <a:custGeom>
              <a:avLst/>
              <a:gdLst/>
              <a:ahLst/>
              <a:cxnLst/>
              <a:rect l="l" t="t" r="r" b="b"/>
              <a:pathLst>
                <a:path w="2188" h="1985" extrusionOk="0">
                  <a:moveTo>
                    <a:pt x="545" y="1"/>
                  </a:moveTo>
                  <a:lnTo>
                    <a:pt x="1" y="904"/>
                  </a:lnTo>
                  <a:lnTo>
                    <a:pt x="1797" y="1985"/>
                  </a:lnTo>
                  <a:cubicBezTo>
                    <a:pt x="1797" y="1985"/>
                    <a:pt x="2188" y="1171"/>
                    <a:pt x="2148" y="1047"/>
                  </a:cubicBezTo>
                  <a:cubicBezTo>
                    <a:pt x="2109" y="924"/>
                    <a:pt x="545" y="1"/>
                    <a:pt x="545" y="1"/>
                  </a:cubicBezTo>
                  <a:close/>
                </a:path>
              </a:pathLst>
            </a:custGeom>
            <a:solidFill>
              <a:srgbClr val="1F40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2"/>
            <p:cNvSpPr/>
            <p:nvPr/>
          </p:nvSpPr>
          <p:spPr>
            <a:xfrm>
              <a:off x="5298231" y="1846773"/>
              <a:ext cx="403449" cy="218531"/>
            </a:xfrm>
            <a:custGeom>
              <a:avLst/>
              <a:gdLst/>
              <a:ahLst/>
              <a:cxnLst/>
              <a:rect l="l" t="t" r="r" b="b"/>
              <a:pathLst>
                <a:path w="4525" h="2451" extrusionOk="0">
                  <a:moveTo>
                    <a:pt x="1512" y="0"/>
                  </a:moveTo>
                  <a:cubicBezTo>
                    <a:pt x="1493" y="0"/>
                    <a:pt x="1475" y="2"/>
                    <a:pt x="1456" y="6"/>
                  </a:cubicBezTo>
                  <a:lnTo>
                    <a:pt x="0" y="290"/>
                  </a:lnTo>
                  <a:lnTo>
                    <a:pt x="110" y="855"/>
                  </a:lnTo>
                  <a:lnTo>
                    <a:pt x="1453" y="592"/>
                  </a:lnTo>
                  <a:lnTo>
                    <a:pt x="4056" y="2451"/>
                  </a:lnTo>
                  <a:lnTo>
                    <a:pt x="4524" y="1882"/>
                  </a:lnTo>
                  <a:lnTo>
                    <a:pt x="1668" y="47"/>
                  </a:lnTo>
                  <a:cubicBezTo>
                    <a:pt x="1621" y="16"/>
                    <a:pt x="1567" y="0"/>
                    <a:pt x="1512" y="0"/>
                  </a:cubicBezTo>
                  <a:close/>
                </a:path>
              </a:pathLst>
            </a:custGeom>
            <a:solidFill>
              <a:srgbClr val="418EB6">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2"/>
            <p:cNvSpPr/>
            <p:nvPr/>
          </p:nvSpPr>
          <p:spPr>
            <a:xfrm>
              <a:off x="5419845" y="1830368"/>
              <a:ext cx="21666" cy="83008"/>
            </a:xfrm>
            <a:custGeom>
              <a:avLst/>
              <a:gdLst/>
              <a:ahLst/>
              <a:cxnLst/>
              <a:rect l="l" t="t" r="r" b="b"/>
              <a:pathLst>
                <a:path w="243" h="931" extrusionOk="0">
                  <a:moveTo>
                    <a:pt x="148" y="0"/>
                  </a:moveTo>
                  <a:cubicBezTo>
                    <a:pt x="95" y="0"/>
                    <a:pt x="51" y="41"/>
                    <a:pt x="50" y="94"/>
                  </a:cubicBezTo>
                  <a:cubicBezTo>
                    <a:pt x="34" y="340"/>
                    <a:pt x="18" y="587"/>
                    <a:pt x="0" y="833"/>
                  </a:cubicBezTo>
                  <a:cubicBezTo>
                    <a:pt x="0" y="886"/>
                    <a:pt x="43" y="930"/>
                    <a:pt x="95" y="931"/>
                  </a:cubicBezTo>
                  <a:cubicBezTo>
                    <a:pt x="148" y="930"/>
                    <a:pt x="190" y="889"/>
                    <a:pt x="193" y="836"/>
                  </a:cubicBezTo>
                  <a:lnTo>
                    <a:pt x="241" y="97"/>
                  </a:lnTo>
                  <a:cubicBezTo>
                    <a:pt x="243" y="44"/>
                    <a:pt x="200" y="0"/>
                    <a:pt x="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2"/>
            <p:cNvSpPr/>
            <p:nvPr/>
          </p:nvSpPr>
          <p:spPr>
            <a:xfrm>
              <a:off x="5451051" y="1860950"/>
              <a:ext cx="46542" cy="69634"/>
            </a:xfrm>
            <a:custGeom>
              <a:avLst/>
              <a:gdLst/>
              <a:ahLst/>
              <a:cxnLst/>
              <a:rect l="l" t="t" r="r" b="b"/>
              <a:pathLst>
                <a:path w="522" h="781" extrusionOk="0">
                  <a:moveTo>
                    <a:pt x="413" y="1"/>
                  </a:moveTo>
                  <a:cubicBezTo>
                    <a:pt x="381" y="1"/>
                    <a:pt x="347" y="16"/>
                    <a:pt x="330" y="47"/>
                  </a:cubicBezTo>
                  <a:lnTo>
                    <a:pt x="27" y="636"/>
                  </a:lnTo>
                  <a:cubicBezTo>
                    <a:pt x="1" y="681"/>
                    <a:pt x="15" y="740"/>
                    <a:pt x="59" y="767"/>
                  </a:cubicBezTo>
                  <a:cubicBezTo>
                    <a:pt x="73" y="776"/>
                    <a:pt x="91" y="780"/>
                    <a:pt x="108" y="780"/>
                  </a:cubicBezTo>
                  <a:cubicBezTo>
                    <a:pt x="141" y="780"/>
                    <a:pt x="175" y="765"/>
                    <a:pt x="190" y="735"/>
                  </a:cubicBezTo>
                  <a:lnTo>
                    <a:pt x="495" y="145"/>
                  </a:lnTo>
                  <a:cubicBezTo>
                    <a:pt x="521" y="99"/>
                    <a:pt x="507" y="41"/>
                    <a:pt x="462" y="13"/>
                  </a:cubicBezTo>
                  <a:cubicBezTo>
                    <a:pt x="448" y="5"/>
                    <a:pt x="431" y="1"/>
                    <a:pt x="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2"/>
            <p:cNvSpPr/>
            <p:nvPr/>
          </p:nvSpPr>
          <p:spPr>
            <a:xfrm>
              <a:off x="5501515" y="1897238"/>
              <a:ext cx="44491" cy="73111"/>
            </a:xfrm>
            <a:custGeom>
              <a:avLst/>
              <a:gdLst/>
              <a:ahLst/>
              <a:cxnLst/>
              <a:rect l="l" t="t" r="r" b="b"/>
              <a:pathLst>
                <a:path w="499" h="820" extrusionOk="0">
                  <a:moveTo>
                    <a:pt x="392" y="0"/>
                  </a:moveTo>
                  <a:cubicBezTo>
                    <a:pt x="359" y="0"/>
                    <a:pt x="325" y="15"/>
                    <a:pt x="311" y="45"/>
                  </a:cubicBezTo>
                  <a:lnTo>
                    <a:pt x="22" y="676"/>
                  </a:lnTo>
                  <a:cubicBezTo>
                    <a:pt x="1" y="724"/>
                    <a:pt x="6" y="778"/>
                    <a:pt x="55" y="807"/>
                  </a:cubicBezTo>
                  <a:cubicBezTo>
                    <a:pt x="69" y="816"/>
                    <a:pt x="87" y="820"/>
                    <a:pt x="105" y="820"/>
                  </a:cubicBezTo>
                  <a:cubicBezTo>
                    <a:pt x="138" y="820"/>
                    <a:pt x="172" y="805"/>
                    <a:pt x="186" y="775"/>
                  </a:cubicBezTo>
                  <a:lnTo>
                    <a:pt x="476" y="145"/>
                  </a:lnTo>
                  <a:cubicBezTo>
                    <a:pt x="498" y="96"/>
                    <a:pt x="492" y="42"/>
                    <a:pt x="443" y="13"/>
                  </a:cubicBezTo>
                  <a:cubicBezTo>
                    <a:pt x="428" y="5"/>
                    <a:pt x="410" y="0"/>
                    <a:pt x="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2"/>
            <p:cNvSpPr/>
            <p:nvPr/>
          </p:nvSpPr>
          <p:spPr>
            <a:xfrm>
              <a:off x="5558489" y="1940302"/>
              <a:ext cx="55903" cy="70347"/>
            </a:xfrm>
            <a:custGeom>
              <a:avLst/>
              <a:gdLst/>
              <a:ahLst/>
              <a:cxnLst/>
              <a:rect l="l" t="t" r="r" b="b"/>
              <a:pathLst>
                <a:path w="627" h="789" extrusionOk="0">
                  <a:moveTo>
                    <a:pt x="495" y="1"/>
                  </a:moveTo>
                  <a:cubicBezTo>
                    <a:pt x="466" y="1"/>
                    <a:pt x="436" y="15"/>
                    <a:pt x="416" y="48"/>
                  </a:cubicBezTo>
                  <a:lnTo>
                    <a:pt x="30" y="639"/>
                  </a:lnTo>
                  <a:cubicBezTo>
                    <a:pt x="1" y="684"/>
                    <a:pt x="14" y="745"/>
                    <a:pt x="60" y="775"/>
                  </a:cubicBezTo>
                  <a:cubicBezTo>
                    <a:pt x="76" y="784"/>
                    <a:pt x="93" y="788"/>
                    <a:pt x="110" y="788"/>
                  </a:cubicBezTo>
                  <a:cubicBezTo>
                    <a:pt x="144" y="788"/>
                    <a:pt x="177" y="770"/>
                    <a:pt x="195" y="738"/>
                  </a:cubicBezTo>
                  <a:lnTo>
                    <a:pt x="581" y="147"/>
                  </a:lnTo>
                  <a:cubicBezTo>
                    <a:pt x="627" y="71"/>
                    <a:pt x="561" y="1"/>
                    <a:pt x="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2"/>
            <p:cNvSpPr/>
            <p:nvPr/>
          </p:nvSpPr>
          <p:spPr>
            <a:xfrm>
              <a:off x="5736541" y="1979622"/>
              <a:ext cx="252590" cy="192496"/>
            </a:xfrm>
            <a:custGeom>
              <a:avLst/>
              <a:gdLst/>
              <a:ahLst/>
              <a:cxnLst/>
              <a:rect l="l" t="t" r="r" b="b"/>
              <a:pathLst>
                <a:path w="2833" h="2159" extrusionOk="0">
                  <a:moveTo>
                    <a:pt x="451" y="1"/>
                  </a:moveTo>
                  <a:cubicBezTo>
                    <a:pt x="449" y="1"/>
                    <a:pt x="448" y="1"/>
                    <a:pt x="447" y="1"/>
                  </a:cubicBezTo>
                  <a:cubicBezTo>
                    <a:pt x="343" y="30"/>
                    <a:pt x="1" y="447"/>
                    <a:pt x="1" y="447"/>
                  </a:cubicBezTo>
                  <a:lnTo>
                    <a:pt x="2727" y="2159"/>
                  </a:lnTo>
                  <a:cubicBezTo>
                    <a:pt x="2727" y="2159"/>
                    <a:pt x="2832" y="1674"/>
                    <a:pt x="2806" y="1587"/>
                  </a:cubicBezTo>
                  <a:cubicBezTo>
                    <a:pt x="2781" y="1500"/>
                    <a:pt x="596" y="1"/>
                    <a:pt x="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2"/>
            <p:cNvSpPr/>
            <p:nvPr/>
          </p:nvSpPr>
          <p:spPr>
            <a:xfrm>
              <a:off x="5518277" y="1993531"/>
              <a:ext cx="498761" cy="331229"/>
            </a:xfrm>
            <a:custGeom>
              <a:avLst/>
              <a:gdLst/>
              <a:ahLst/>
              <a:cxnLst/>
              <a:rect l="l" t="t" r="r" b="b"/>
              <a:pathLst>
                <a:path w="5594" h="3715" extrusionOk="0">
                  <a:moveTo>
                    <a:pt x="2095" y="1"/>
                  </a:moveTo>
                  <a:cubicBezTo>
                    <a:pt x="1941" y="1"/>
                    <a:pt x="729" y="592"/>
                    <a:pt x="621" y="725"/>
                  </a:cubicBezTo>
                  <a:cubicBezTo>
                    <a:pt x="590" y="760"/>
                    <a:pt x="529" y="923"/>
                    <a:pt x="460" y="1137"/>
                  </a:cubicBezTo>
                  <a:cubicBezTo>
                    <a:pt x="450" y="1168"/>
                    <a:pt x="440" y="1200"/>
                    <a:pt x="430" y="1232"/>
                  </a:cubicBezTo>
                  <a:cubicBezTo>
                    <a:pt x="241" y="1820"/>
                    <a:pt x="1" y="2710"/>
                    <a:pt x="39" y="2733"/>
                  </a:cubicBezTo>
                  <a:cubicBezTo>
                    <a:pt x="98" y="2752"/>
                    <a:pt x="1387" y="3686"/>
                    <a:pt x="1446" y="3714"/>
                  </a:cubicBezTo>
                  <a:cubicBezTo>
                    <a:pt x="1447" y="3714"/>
                    <a:pt x="1448" y="3714"/>
                    <a:pt x="1449" y="3714"/>
                  </a:cubicBezTo>
                  <a:cubicBezTo>
                    <a:pt x="1536" y="3714"/>
                    <a:pt x="2973" y="2480"/>
                    <a:pt x="3060" y="2477"/>
                  </a:cubicBezTo>
                  <a:cubicBezTo>
                    <a:pt x="3060" y="2477"/>
                    <a:pt x="3060" y="2477"/>
                    <a:pt x="3060" y="2477"/>
                  </a:cubicBezTo>
                  <a:cubicBezTo>
                    <a:pt x="3153" y="2477"/>
                    <a:pt x="4901" y="3423"/>
                    <a:pt x="4901" y="3423"/>
                  </a:cubicBezTo>
                  <a:cubicBezTo>
                    <a:pt x="4901" y="3423"/>
                    <a:pt x="5016" y="3224"/>
                    <a:pt x="5150" y="2986"/>
                  </a:cubicBezTo>
                  <a:cubicBezTo>
                    <a:pt x="5165" y="2958"/>
                    <a:pt x="5181" y="2932"/>
                    <a:pt x="5198" y="2903"/>
                  </a:cubicBezTo>
                  <a:cubicBezTo>
                    <a:pt x="5360" y="2615"/>
                    <a:pt x="5535" y="2305"/>
                    <a:pt x="5556" y="2252"/>
                  </a:cubicBezTo>
                  <a:cubicBezTo>
                    <a:pt x="5594" y="2163"/>
                    <a:pt x="5074" y="1787"/>
                    <a:pt x="4424" y="1368"/>
                  </a:cubicBezTo>
                  <a:cubicBezTo>
                    <a:pt x="4398" y="1350"/>
                    <a:pt x="4370" y="1333"/>
                    <a:pt x="4342" y="1315"/>
                  </a:cubicBezTo>
                  <a:cubicBezTo>
                    <a:pt x="4157" y="1196"/>
                    <a:pt x="3963" y="1075"/>
                    <a:pt x="3770" y="957"/>
                  </a:cubicBezTo>
                  <a:lnTo>
                    <a:pt x="3684" y="906"/>
                  </a:lnTo>
                  <a:cubicBezTo>
                    <a:pt x="2902" y="427"/>
                    <a:pt x="2161" y="5"/>
                    <a:pt x="2099" y="1"/>
                  </a:cubicBezTo>
                  <a:cubicBezTo>
                    <a:pt x="2097" y="1"/>
                    <a:pt x="2096" y="1"/>
                    <a:pt x="2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2"/>
            <p:cNvSpPr/>
            <p:nvPr/>
          </p:nvSpPr>
          <p:spPr>
            <a:xfrm>
              <a:off x="5556527" y="2074221"/>
              <a:ext cx="297973" cy="122506"/>
            </a:xfrm>
            <a:custGeom>
              <a:avLst/>
              <a:gdLst/>
              <a:ahLst/>
              <a:cxnLst/>
              <a:rect l="l" t="t" r="r" b="b"/>
              <a:pathLst>
                <a:path w="3342" h="1374" extrusionOk="0">
                  <a:moveTo>
                    <a:pt x="3255" y="1"/>
                  </a:moveTo>
                  <a:lnTo>
                    <a:pt x="1827" y="1255"/>
                  </a:lnTo>
                  <a:lnTo>
                    <a:pt x="832" y="691"/>
                  </a:lnTo>
                  <a:cubicBezTo>
                    <a:pt x="565" y="539"/>
                    <a:pt x="298" y="387"/>
                    <a:pt x="31" y="232"/>
                  </a:cubicBezTo>
                  <a:cubicBezTo>
                    <a:pt x="21" y="263"/>
                    <a:pt x="11" y="295"/>
                    <a:pt x="1" y="327"/>
                  </a:cubicBezTo>
                  <a:cubicBezTo>
                    <a:pt x="262" y="478"/>
                    <a:pt x="524" y="626"/>
                    <a:pt x="787" y="774"/>
                  </a:cubicBezTo>
                  <a:cubicBezTo>
                    <a:pt x="1127" y="966"/>
                    <a:pt x="1468" y="1160"/>
                    <a:pt x="1810" y="1357"/>
                  </a:cubicBezTo>
                  <a:lnTo>
                    <a:pt x="1840" y="1373"/>
                  </a:lnTo>
                  <a:lnTo>
                    <a:pt x="3341" y="52"/>
                  </a:lnTo>
                  <a:lnTo>
                    <a:pt x="32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2"/>
            <p:cNvSpPr/>
            <p:nvPr/>
          </p:nvSpPr>
          <p:spPr>
            <a:xfrm>
              <a:off x="5831764" y="2110776"/>
              <a:ext cx="149967" cy="148986"/>
            </a:xfrm>
            <a:custGeom>
              <a:avLst/>
              <a:gdLst/>
              <a:ahLst/>
              <a:cxnLst/>
              <a:rect l="l" t="t" r="r" b="b"/>
              <a:pathLst>
                <a:path w="1682" h="1671" extrusionOk="0">
                  <a:moveTo>
                    <a:pt x="826" y="0"/>
                  </a:moveTo>
                  <a:lnTo>
                    <a:pt x="0" y="756"/>
                  </a:lnTo>
                  <a:lnTo>
                    <a:pt x="57" y="788"/>
                  </a:lnTo>
                  <a:cubicBezTo>
                    <a:pt x="370" y="965"/>
                    <a:pt x="680" y="1140"/>
                    <a:pt x="991" y="1310"/>
                  </a:cubicBezTo>
                  <a:lnTo>
                    <a:pt x="1634" y="1671"/>
                  </a:lnTo>
                  <a:cubicBezTo>
                    <a:pt x="1647" y="1643"/>
                    <a:pt x="1665" y="1617"/>
                    <a:pt x="1681" y="1588"/>
                  </a:cubicBezTo>
                  <a:lnTo>
                    <a:pt x="1039" y="1227"/>
                  </a:lnTo>
                  <a:cubicBezTo>
                    <a:pt x="746" y="1064"/>
                    <a:pt x="454" y="902"/>
                    <a:pt x="162" y="737"/>
                  </a:cubicBezTo>
                  <a:lnTo>
                    <a:pt x="908" y="53"/>
                  </a:lnTo>
                  <a:cubicBezTo>
                    <a:pt x="880" y="35"/>
                    <a:pt x="852" y="18"/>
                    <a:pt x="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2"/>
            <p:cNvSpPr/>
            <p:nvPr/>
          </p:nvSpPr>
          <p:spPr>
            <a:xfrm>
              <a:off x="7971247" y="3036703"/>
              <a:ext cx="724960" cy="1004477"/>
            </a:xfrm>
            <a:custGeom>
              <a:avLst/>
              <a:gdLst/>
              <a:ahLst/>
              <a:cxnLst/>
              <a:rect l="l" t="t" r="r" b="b"/>
              <a:pathLst>
                <a:path w="8131" h="11266" extrusionOk="0">
                  <a:moveTo>
                    <a:pt x="2679" y="1"/>
                  </a:moveTo>
                  <a:lnTo>
                    <a:pt x="2679" y="1"/>
                  </a:lnTo>
                  <a:cubicBezTo>
                    <a:pt x="2327" y="959"/>
                    <a:pt x="2552" y="2158"/>
                    <a:pt x="3281" y="3204"/>
                  </a:cubicBezTo>
                  <a:cubicBezTo>
                    <a:pt x="3779" y="3919"/>
                    <a:pt x="4431" y="4498"/>
                    <a:pt x="5061" y="5057"/>
                  </a:cubicBezTo>
                  <a:cubicBezTo>
                    <a:pt x="5213" y="5191"/>
                    <a:pt x="5365" y="5327"/>
                    <a:pt x="5513" y="5462"/>
                  </a:cubicBezTo>
                  <a:cubicBezTo>
                    <a:pt x="6205" y="6093"/>
                    <a:pt x="6953" y="6866"/>
                    <a:pt x="7268" y="7823"/>
                  </a:cubicBezTo>
                  <a:cubicBezTo>
                    <a:pt x="7540" y="8649"/>
                    <a:pt x="7420" y="9779"/>
                    <a:pt x="6664" y="10341"/>
                  </a:cubicBezTo>
                  <a:cubicBezTo>
                    <a:pt x="6349" y="10576"/>
                    <a:pt x="5932" y="10700"/>
                    <a:pt x="5489" y="10700"/>
                  </a:cubicBezTo>
                  <a:cubicBezTo>
                    <a:pt x="5306" y="10700"/>
                    <a:pt x="5118" y="10679"/>
                    <a:pt x="4931" y="10635"/>
                  </a:cubicBezTo>
                  <a:cubicBezTo>
                    <a:pt x="4384" y="10509"/>
                    <a:pt x="3836" y="10209"/>
                    <a:pt x="3252" y="9724"/>
                  </a:cubicBezTo>
                  <a:cubicBezTo>
                    <a:pt x="3138" y="9627"/>
                    <a:pt x="3026" y="9528"/>
                    <a:pt x="2914" y="9430"/>
                  </a:cubicBezTo>
                  <a:cubicBezTo>
                    <a:pt x="2599" y="9150"/>
                    <a:pt x="2273" y="8862"/>
                    <a:pt x="1887" y="8647"/>
                  </a:cubicBezTo>
                  <a:cubicBezTo>
                    <a:pt x="1518" y="8442"/>
                    <a:pt x="1133" y="8338"/>
                    <a:pt x="772" y="8338"/>
                  </a:cubicBezTo>
                  <a:cubicBezTo>
                    <a:pt x="494" y="8338"/>
                    <a:pt x="231" y="8400"/>
                    <a:pt x="1" y="8525"/>
                  </a:cubicBezTo>
                  <a:lnTo>
                    <a:pt x="269" y="9022"/>
                  </a:lnTo>
                  <a:cubicBezTo>
                    <a:pt x="422" y="8939"/>
                    <a:pt x="591" y="8905"/>
                    <a:pt x="763" y="8905"/>
                  </a:cubicBezTo>
                  <a:cubicBezTo>
                    <a:pt x="1065" y="8905"/>
                    <a:pt x="1373" y="9010"/>
                    <a:pt x="1610" y="9142"/>
                  </a:cubicBezTo>
                  <a:cubicBezTo>
                    <a:pt x="1944" y="9327"/>
                    <a:pt x="2233" y="9582"/>
                    <a:pt x="2539" y="9854"/>
                  </a:cubicBezTo>
                  <a:cubicBezTo>
                    <a:pt x="2654" y="9957"/>
                    <a:pt x="2769" y="10059"/>
                    <a:pt x="2889" y="10157"/>
                  </a:cubicBezTo>
                  <a:cubicBezTo>
                    <a:pt x="3541" y="10703"/>
                    <a:pt x="4167" y="11040"/>
                    <a:pt x="4802" y="11187"/>
                  </a:cubicBezTo>
                  <a:cubicBezTo>
                    <a:pt x="5026" y="11238"/>
                    <a:pt x="5255" y="11264"/>
                    <a:pt x="5486" y="11266"/>
                  </a:cubicBezTo>
                  <a:cubicBezTo>
                    <a:pt x="6050" y="11266"/>
                    <a:pt x="6589" y="11102"/>
                    <a:pt x="7004" y="10794"/>
                  </a:cubicBezTo>
                  <a:cubicBezTo>
                    <a:pt x="8018" y="10039"/>
                    <a:pt x="8131" y="8632"/>
                    <a:pt x="7807" y="7646"/>
                  </a:cubicBezTo>
                  <a:cubicBezTo>
                    <a:pt x="7451" y="6565"/>
                    <a:pt x="6641" y="5725"/>
                    <a:pt x="5896" y="5044"/>
                  </a:cubicBezTo>
                  <a:cubicBezTo>
                    <a:pt x="5744" y="4907"/>
                    <a:pt x="5591" y="4770"/>
                    <a:pt x="5438" y="4634"/>
                  </a:cubicBezTo>
                  <a:cubicBezTo>
                    <a:pt x="4831" y="4096"/>
                    <a:pt x="4205" y="3540"/>
                    <a:pt x="3747" y="2882"/>
                  </a:cubicBezTo>
                  <a:cubicBezTo>
                    <a:pt x="3122" y="1986"/>
                    <a:pt x="2923" y="981"/>
                    <a:pt x="3211" y="195"/>
                  </a:cubicBezTo>
                  <a:lnTo>
                    <a:pt x="26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2"/>
            <p:cNvSpPr/>
            <p:nvPr/>
          </p:nvSpPr>
          <p:spPr>
            <a:xfrm>
              <a:off x="8259769" y="2679439"/>
              <a:ext cx="376701" cy="423599"/>
            </a:xfrm>
            <a:custGeom>
              <a:avLst/>
              <a:gdLst/>
              <a:ahLst/>
              <a:cxnLst/>
              <a:rect l="l" t="t" r="r" b="b"/>
              <a:pathLst>
                <a:path w="4225" h="4751" extrusionOk="0">
                  <a:moveTo>
                    <a:pt x="3800" y="0"/>
                  </a:moveTo>
                  <a:lnTo>
                    <a:pt x="2897" y="3685"/>
                  </a:lnTo>
                  <a:lnTo>
                    <a:pt x="2194" y="4264"/>
                  </a:lnTo>
                  <a:lnTo>
                    <a:pt x="127" y="3637"/>
                  </a:lnTo>
                  <a:lnTo>
                    <a:pt x="0" y="4056"/>
                  </a:lnTo>
                  <a:lnTo>
                    <a:pt x="2291" y="4750"/>
                  </a:lnTo>
                  <a:lnTo>
                    <a:pt x="3287" y="3930"/>
                  </a:lnTo>
                  <a:lnTo>
                    <a:pt x="4225" y="105"/>
                  </a:lnTo>
                  <a:lnTo>
                    <a:pt x="38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2"/>
            <p:cNvSpPr/>
            <p:nvPr/>
          </p:nvSpPr>
          <p:spPr>
            <a:xfrm>
              <a:off x="8176672" y="2873362"/>
              <a:ext cx="172168" cy="237701"/>
            </a:xfrm>
            <a:custGeom>
              <a:avLst/>
              <a:gdLst/>
              <a:ahLst/>
              <a:cxnLst/>
              <a:rect l="l" t="t" r="r" b="b"/>
              <a:pathLst>
                <a:path w="1931" h="2666" extrusionOk="0">
                  <a:moveTo>
                    <a:pt x="824" y="0"/>
                  </a:moveTo>
                  <a:cubicBezTo>
                    <a:pt x="824" y="0"/>
                    <a:pt x="0" y="1894"/>
                    <a:pt x="47" y="2035"/>
                  </a:cubicBezTo>
                  <a:cubicBezTo>
                    <a:pt x="92" y="2176"/>
                    <a:pt x="996" y="2666"/>
                    <a:pt x="996" y="2666"/>
                  </a:cubicBezTo>
                  <a:lnTo>
                    <a:pt x="1930" y="469"/>
                  </a:lnTo>
                  <a:lnTo>
                    <a:pt x="8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2"/>
            <p:cNvSpPr/>
            <p:nvPr/>
          </p:nvSpPr>
          <p:spPr>
            <a:xfrm>
              <a:off x="8397789" y="2103108"/>
              <a:ext cx="301717" cy="419141"/>
            </a:xfrm>
            <a:custGeom>
              <a:avLst/>
              <a:gdLst/>
              <a:ahLst/>
              <a:cxnLst/>
              <a:rect l="l" t="t" r="r" b="b"/>
              <a:pathLst>
                <a:path w="3384" h="4701" extrusionOk="0">
                  <a:moveTo>
                    <a:pt x="3107" y="0"/>
                  </a:moveTo>
                  <a:lnTo>
                    <a:pt x="1576" y="711"/>
                  </a:lnTo>
                  <a:cubicBezTo>
                    <a:pt x="1498" y="746"/>
                    <a:pt x="1438" y="810"/>
                    <a:pt x="1408" y="889"/>
                  </a:cubicBezTo>
                  <a:lnTo>
                    <a:pt x="0" y="4488"/>
                  </a:lnTo>
                  <a:lnTo>
                    <a:pt x="811" y="4701"/>
                  </a:lnTo>
                  <a:lnTo>
                    <a:pt x="1969" y="1249"/>
                  </a:lnTo>
                  <a:lnTo>
                    <a:pt x="3383" y="593"/>
                  </a:lnTo>
                  <a:lnTo>
                    <a:pt x="3107" y="0"/>
                  </a:lnTo>
                  <a:close/>
                </a:path>
              </a:pathLst>
            </a:custGeom>
            <a:solidFill>
              <a:srgbClr val="418EB6">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2"/>
            <p:cNvSpPr/>
            <p:nvPr/>
          </p:nvSpPr>
          <p:spPr>
            <a:xfrm>
              <a:off x="8593584" y="2117909"/>
              <a:ext cx="50643" cy="84256"/>
            </a:xfrm>
            <a:custGeom>
              <a:avLst/>
              <a:gdLst/>
              <a:ahLst/>
              <a:cxnLst/>
              <a:rect l="l" t="t" r="r" b="b"/>
              <a:pathLst>
                <a:path w="568" h="945" extrusionOk="0">
                  <a:moveTo>
                    <a:pt x="124" y="0"/>
                  </a:moveTo>
                  <a:cubicBezTo>
                    <a:pt x="111" y="0"/>
                    <a:pt x="98" y="3"/>
                    <a:pt x="86" y="8"/>
                  </a:cubicBezTo>
                  <a:cubicBezTo>
                    <a:pt x="33" y="33"/>
                    <a:pt x="1" y="96"/>
                    <a:pt x="26" y="151"/>
                  </a:cubicBezTo>
                  <a:lnTo>
                    <a:pt x="344" y="876"/>
                  </a:lnTo>
                  <a:cubicBezTo>
                    <a:pt x="362" y="915"/>
                    <a:pt x="404" y="944"/>
                    <a:pt x="447" y="944"/>
                  </a:cubicBezTo>
                  <a:cubicBezTo>
                    <a:pt x="460" y="944"/>
                    <a:pt x="473" y="942"/>
                    <a:pt x="485" y="936"/>
                  </a:cubicBezTo>
                  <a:cubicBezTo>
                    <a:pt x="541" y="912"/>
                    <a:pt x="567" y="850"/>
                    <a:pt x="547" y="794"/>
                  </a:cubicBezTo>
                  <a:cubicBezTo>
                    <a:pt x="440" y="552"/>
                    <a:pt x="334" y="311"/>
                    <a:pt x="229" y="69"/>
                  </a:cubicBezTo>
                  <a:cubicBezTo>
                    <a:pt x="211" y="29"/>
                    <a:pt x="168"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2"/>
            <p:cNvSpPr/>
            <p:nvPr/>
          </p:nvSpPr>
          <p:spPr>
            <a:xfrm>
              <a:off x="8516996" y="2152236"/>
              <a:ext cx="70436" cy="77123"/>
            </a:xfrm>
            <a:custGeom>
              <a:avLst/>
              <a:gdLst/>
              <a:ahLst/>
              <a:cxnLst/>
              <a:rect l="l" t="t" r="r" b="b"/>
              <a:pathLst>
                <a:path w="790" h="865" extrusionOk="0">
                  <a:moveTo>
                    <a:pt x="125" y="0"/>
                  </a:moveTo>
                  <a:cubicBezTo>
                    <a:pt x="103" y="0"/>
                    <a:pt x="80" y="7"/>
                    <a:pt x="61" y="21"/>
                  </a:cubicBezTo>
                  <a:cubicBezTo>
                    <a:pt x="15" y="55"/>
                    <a:pt x="1" y="128"/>
                    <a:pt x="39" y="173"/>
                  </a:cubicBezTo>
                  <a:lnTo>
                    <a:pt x="577" y="822"/>
                  </a:lnTo>
                  <a:cubicBezTo>
                    <a:pt x="599" y="850"/>
                    <a:pt x="631" y="865"/>
                    <a:pt x="665" y="865"/>
                  </a:cubicBezTo>
                  <a:cubicBezTo>
                    <a:pt x="687" y="865"/>
                    <a:pt x="710" y="858"/>
                    <a:pt x="730" y="844"/>
                  </a:cubicBezTo>
                  <a:cubicBezTo>
                    <a:pt x="775" y="810"/>
                    <a:pt x="790" y="736"/>
                    <a:pt x="752" y="691"/>
                  </a:cubicBezTo>
                  <a:lnTo>
                    <a:pt x="214" y="43"/>
                  </a:lnTo>
                  <a:cubicBezTo>
                    <a:pt x="192" y="15"/>
                    <a:pt x="159" y="0"/>
                    <a:pt x="1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p:nvPr/>
          </p:nvSpPr>
          <p:spPr>
            <a:xfrm>
              <a:off x="8486949" y="2216877"/>
              <a:ext cx="82027" cy="50019"/>
            </a:xfrm>
            <a:custGeom>
              <a:avLst/>
              <a:gdLst/>
              <a:ahLst/>
              <a:cxnLst/>
              <a:rect l="l" t="t" r="r" b="b"/>
              <a:pathLst>
                <a:path w="920" h="561" extrusionOk="0">
                  <a:moveTo>
                    <a:pt x="126" y="0"/>
                  </a:moveTo>
                  <a:cubicBezTo>
                    <a:pt x="83" y="0"/>
                    <a:pt x="39" y="29"/>
                    <a:pt x="23" y="68"/>
                  </a:cubicBezTo>
                  <a:cubicBezTo>
                    <a:pt x="1" y="123"/>
                    <a:pt x="26" y="186"/>
                    <a:pt x="81" y="211"/>
                  </a:cubicBezTo>
                  <a:lnTo>
                    <a:pt x="754" y="551"/>
                  </a:lnTo>
                  <a:cubicBezTo>
                    <a:pt x="766" y="557"/>
                    <a:pt x="780" y="560"/>
                    <a:pt x="794" y="560"/>
                  </a:cubicBezTo>
                  <a:cubicBezTo>
                    <a:pt x="837" y="560"/>
                    <a:pt x="880" y="532"/>
                    <a:pt x="896" y="492"/>
                  </a:cubicBezTo>
                  <a:cubicBezTo>
                    <a:pt x="920" y="437"/>
                    <a:pt x="894" y="374"/>
                    <a:pt x="840" y="350"/>
                  </a:cubicBezTo>
                  <a:lnTo>
                    <a:pt x="166" y="10"/>
                  </a:lnTo>
                  <a:cubicBezTo>
                    <a:pt x="153" y="3"/>
                    <a:pt x="139" y="0"/>
                    <a:pt x="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2"/>
            <p:cNvSpPr/>
            <p:nvPr/>
          </p:nvSpPr>
          <p:spPr>
            <a:xfrm>
              <a:off x="8465907" y="2282766"/>
              <a:ext cx="83810" cy="54388"/>
            </a:xfrm>
            <a:custGeom>
              <a:avLst/>
              <a:gdLst/>
              <a:ahLst/>
              <a:cxnLst/>
              <a:rect l="l" t="t" r="r" b="b"/>
              <a:pathLst>
                <a:path w="940" h="610" extrusionOk="0">
                  <a:moveTo>
                    <a:pt x="129" y="0"/>
                  </a:moveTo>
                  <a:cubicBezTo>
                    <a:pt x="86" y="0"/>
                    <a:pt x="42" y="31"/>
                    <a:pt x="25" y="69"/>
                  </a:cubicBezTo>
                  <a:cubicBezTo>
                    <a:pt x="0" y="127"/>
                    <a:pt x="33" y="182"/>
                    <a:pt x="84" y="212"/>
                  </a:cubicBezTo>
                  <a:lnTo>
                    <a:pt x="772" y="600"/>
                  </a:lnTo>
                  <a:cubicBezTo>
                    <a:pt x="785" y="607"/>
                    <a:pt x="798" y="610"/>
                    <a:pt x="812" y="610"/>
                  </a:cubicBezTo>
                  <a:cubicBezTo>
                    <a:pt x="855" y="610"/>
                    <a:pt x="899" y="580"/>
                    <a:pt x="915" y="541"/>
                  </a:cubicBezTo>
                  <a:cubicBezTo>
                    <a:pt x="940" y="483"/>
                    <a:pt x="909" y="427"/>
                    <a:pt x="857" y="398"/>
                  </a:cubicBezTo>
                  <a:lnTo>
                    <a:pt x="170" y="10"/>
                  </a:lnTo>
                  <a:cubicBezTo>
                    <a:pt x="157" y="3"/>
                    <a:pt x="143" y="0"/>
                    <a:pt x="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2"/>
            <p:cNvSpPr/>
            <p:nvPr/>
          </p:nvSpPr>
          <p:spPr>
            <a:xfrm>
              <a:off x="8432829" y="2366754"/>
              <a:ext cx="92281" cy="45204"/>
            </a:xfrm>
            <a:custGeom>
              <a:avLst/>
              <a:gdLst/>
              <a:ahLst/>
              <a:cxnLst/>
              <a:rect l="l" t="t" r="r" b="b"/>
              <a:pathLst>
                <a:path w="1035" h="507" extrusionOk="0">
                  <a:moveTo>
                    <a:pt x="127" y="0"/>
                  </a:moveTo>
                  <a:cubicBezTo>
                    <a:pt x="85" y="0"/>
                    <a:pt x="44" y="25"/>
                    <a:pt x="26" y="68"/>
                  </a:cubicBezTo>
                  <a:cubicBezTo>
                    <a:pt x="1" y="126"/>
                    <a:pt x="32" y="194"/>
                    <a:pt x="93" y="213"/>
                  </a:cubicBezTo>
                  <a:lnTo>
                    <a:pt x="844" y="501"/>
                  </a:lnTo>
                  <a:cubicBezTo>
                    <a:pt x="857" y="505"/>
                    <a:pt x="869" y="507"/>
                    <a:pt x="881" y="507"/>
                  </a:cubicBezTo>
                  <a:cubicBezTo>
                    <a:pt x="984" y="507"/>
                    <a:pt x="1035" y="357"/>
                    <a:pt x="929" y="301"/>
                  </a:cubicBezTo>
                  <a:lnTo>
                    <a:pt x="179" y="14"/>
                  </a:lnTo>
                  <a:cubicBezTo>
                    <a:pt x="162" y="5"/>
                    <a:pt x="145" y="0"/>
                    <a:pt x="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p:nvPr/>
          </p:nvSpPr>
          <p:spPr>
            <a:xfrm>
              <a:off x="8202885" y="2520377"/>
              <a:ext cx="166105" cy="313665"/>
            </a:xfrm>
            <a:custGeom>
              <a:avLst/>
              <a:gdLst/>
              <a:ahLst/>
              <a:cxnLst/>
              <a:rect l="l" t="t" r="r" b="b"/>
              <a:pathLst>
                <a:path w="1863" h="3518" extrusionOk="0">
                  <a:moveTo>
                    <a:pt x="1211" y="0"/>
                  </a:moveTo>
                  <a:cubicBezTo>
                    <a:pt x="1185" y="0"/>
                    <a:pt x="1164" y="2"/>
                    <a:pt x="1150" y="8"/>
                  </a:cubicBezTo>
                  <a:cubicBezTo>
                    <a:pt x="1035" y="50"/>
                    <a:pt x="1" y="2947"/>
                    <a:pt x="34" y="3045"/>
                  </a:cubicBezTo>
                  <a:cubicBezTo>
                    <a:pt x="69" y="3143"/>
                    <a:pt x="489" y="3517"/>
                    <a:pt x="489" y="3517"/>
                  </a:cubicBezTo>
                  <a:lnTo>
                    <a:pt x="1862" y="120"/>
                  </a:lnTo>
                  <a:cubicBezTo>
                    <a:pt x="1862" y="120"/>
                    <a:pt x="1402" y="0"/>
                    <a:pt x="1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2"/>
            <p:cNvSpPr/>
            <p:nvPr/>
          </p:nvSpPr>
          <p:spPr>
            <a:xfrm>
              <a:off x="8221787" y="2457252"/>
              <a:ext cx="492342" cy="477363"/>
            </a:xfrm>
            <a:custGeom>
              <a:avLst/>
              <a:gdLst/>
              <a:ahLst/>
              <a:cxnLst/>
              <a:rect l="l" t="t" r="r" b="b"/>
              <a:pathLst>
                <a:path w="5522" h="5354" extrusionOk="0">
                  <a:moveTo>
                    <a:pt x="3552" y="1"/>
                  </a:moveTo>
                  <a:cubicBezTo>
                    <a:pt x="3190" y="1"/>
                    <a:pt x="1888" y="234"/>
                    <a:pt x="1780" y="328"/>
                  </a:cubicBezTo>
                  <a:cubicBezTo>
                    <a:pt x="1725" y="373"/>
                    <a:pt x="1322" y="1257"/>
                    <a:pt x="921" y="2220"/>
                  </a:cubicBezTo>
                  <a:lnTo>
                    <a:pt x="877" y="2325"/>
                  </a:lnTo>
                  <a:cubicBezTo>
                    <a:pt x="778" y="2562"/>
                    <a:pt x="680" y="2803"/>
                    <a:pt x="588" y="3037"/>
                  </a:cubicBezTo>
                  <a:cubicBezTo>
                    <a:pt x="575" y="3072"/>
                    <a:pt x="562" y="3105"/>
                    <a:pt x="549" y="3140"/>
                  </a:cubicBezTo>
                  <a:cubicBezTo>
                    <a:pt x="229" y="3960"/>
                    <a:pt x="0" y="4654"/>
                    <a:pt x="95" y="4711"/>
                  </a:cubicBezTo>
                  <a:cubicBezTo>
                    <a:pt x="148" y="4746"/>
                    <a:pt x="518" y="4915"/>
                    <a:pt x="859" y="5072"/>
                  </a:cubicBezTo>
                  <a:cubicBezTo>
                    <a:pt x="893" y="5086"/>
                    <a:pt x="928" y="5101"/>
                    <a:pt x="959" y="5117"/>
                  </a:cubicBezTo>
                  <a:cubicBezTo>
                    <a:pt x="1240" y="5247"/>
                    <a:pt x="1482" y="5353"/>
                    <a:pt x="1482" y="5353"/>
                  </a:cubicBezTo>
                  <a:cubicBezTo>
                    <a:pt x="1482" y="5353"/>
                    <a:pt x="2463" y="3306"/>
                    <a:pt x="2546" y="3251"/>
                  </a:cubicBezTo>
                  <a:cubicBezTo>
                    <a:pt x="2557" y="3244"/>
                    <a:pt x="2604" y="3241"/>
                    <a:pt x="2679" y="3241"/>
                  </a:cubicBezTo>
                  <a:cubicBezTo>
                    <a:pt x="3081" y="3241"/>
                    <a:pt x="4268" y="3328"/>
                    <a:pt x="4699" y="3328"/>
                  </a:cubicBezTo>
                  <a:cubicBezTo>
                    <a:pt x="4794" y="3328"/>
                    <a:pt x="4852" y="3324"/>
                    <a:pt x="4858" y="3314"/>
                  </a:cubicBezTo>
                  <a:cubicBezTo>
                    <a:pt x="4896" y="3249"/>
                    <a:pt x="5461" y="1528"/>
                    <a:pt x="5503" y="1470"/>
                  </a:cubicBezTo>
                  <a:cubicBezTo>
                    <a:pt x="5522" y="1425"/>
                    <a:pt x="4706" y="765"/>
                    <a:pt x="4139" y="348"/>
                  </a:cubicBezTo>
                  <a:cubicBezTo>
                    <a:pt x="4107" y="326"/>
                    <a:pt x="4076" y="303"/>
                    <a:pt x="4048" y="282"/>
                  </a:cubicBezTo>
                  <a:cubicBezTo>
                    <a:pt x="3840" y="129"/>
                    <a:pt x="3675" y="20"/>
                    <a:pt x="3625" y="7"/>
                  </a:cubicBezTo>
                  <a:cubicBezTo>
                    <a:pt x="3610" y="2"/>
                    <a:pt x="3584" y="1"/>
                    <a:pt x="3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2"/>
            <p:cNvSpPr/>
            <p:nvPr/>
          </p:nvSpPr>
          <p:spPr>
            <a:xfrm>
              <a:off x="8299802" y="2482395"/>
              <a:ext cx="291018" cy="201412"/>
            </a:xfrm>
            <a:custGeom>
              <a:avLst/>
              <a:gdLst/>
              <a:ahLst/>
              <a:cxnLst/>
              <a:rect l="l" t="t" r="r" b="b"/>
              <a:pathLst>
                <a:path w="3264" h="2259" extrusionOk="0">
                  <a:moveTo>
                    <a:pt x="3173" y="0"/>
                  </a:moveTo>
                  <a:cubicBezTo>
                    <a:pt x="3030" y="320"/>
                    <a:pt x="2885" y="639"/>
                    <a:pt x="2739" y="956"/>
                  </a:cubicBezTo>
                  <a:lnTo>
                    <a:pt x="2199" y="2142"/>
                  </a:lnTo>
                  <a:lnTo>
                    <a:pt x="46" y="1939"/>
                  </a:lnTo>
                  <a:lnTo>
                    <a:pt x="1" y="2044"/>
                  </a:lnTo>
                  <a:lnTo>
                    <a:pt x="2266" y="2259"/>
                  </a:lnTo>
                  <a:lnTo>
                    <a:pt x="2284" y="2222"/>
                  </a:lnTo>
                  <a:cubicBezTo>
                    <a:pt x="2467" y="1814"/>
                    <a:pt x="2654" y="1408"/>
                    <a:pt x="2838" y="1002"/>
                  </a:cubicBezTo>
                  <a:cubicBezTo>
                    <a:pt x="2982" y="690"/>
                    <a:pt x="3124" y="380"/>
                    <a:pt x="3264" y="66"/>
                  </a:cubicBezTo>
                  <a:cubicBezTo>
                    <a:pt x="3232" y="44"/>
                    <a:pt x="3201" y="21"/>
                    <a:pt x="3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2"/>
            <p:cNvSpPr/>
            <p:nvPr/>
          </p:nvSpPr>
          <p:spPr>
            <a:xfrm>
              <a:off x="8270557" y="2727942"/>
              <a:ext cx="116443" cy="185542"/>
            </a:xfrm>
            <a:custGeom>
              <a:avLst/>
              <a:gdLst/>
              <a:ahLst/>
              <a:cxnLst/>
              <a:rect l="l" t="t" r="r" b="b"/>
              <a:pathLst>
                <a:path w="1306" h="2081" extrusionOk="0">
                  <a:moveTo>
                    <a:pt x="40" y="1"/>
                  </a:moveTo>
                  <a:cubicBezTo>
                    <a:pt x="28" y="36"/>
                    <a:pt x="13" y="69"/>
                    <a:pt x="0" y="104"/>
                  </a:cubicBezTo>
                  <a:lnTo>
                    <a:pt x="1144" y="237"/>
                  </a:lnTo>
                  <a:cubicBezTo>
                    <a:pt x="985" y="584"/>
                    <a:pt x="825" y="928"/>
                    <a:pt x="663" y="1274"/>
                  </a:cubicBezTo>
                  <a:lnTo>
                    <a:pt x="311" y="2036"/>
                  </a:lnTo>
                  <a:cubicBezTo>
                    <a:pt x="346" y="2050"/>
                    <a:pt x="380" y="2065"/>
                    <a:pt x="412" y="2081"/>
                  </a:cubicBezTo>
                  <a:cubicBezTo>
                    <a:pt x="528" y="1827"/>
                    <a:pt x="645" y="1573"/>
                    <a:pt x="763" y="1319"/>
                  </a:cubicBezTo>
                  <a:cubicBezTo>
                    <a:pt x="934" y="953"/>
                    <a:pt x="1105" y="585"/>
                    <a:pt x="1275" y="213"/>
                  </a:cubicBezTo>
                  <a:lnTo>
                    <a:pt x="1306" y="146"/>
                  </a:lnTo>
                  <a:lnTo>
                    <a:pt x="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a:off x="6829019" y="3305966"/>
              <a:ext cx="1105673" cy="206316"/>
            </a:xfrm>
            <a:custGeom>
              <a:avLst/>
              <a:gdLst/>
              <a:ahLst/>
              <a:cxnLst/>
              <a:rect l="l" t="t" r="r" b="b"/>
              <a:pathLst>
                <a:path w="12401" h="2314" extrusionOk="0">
                  <a:moveTo>
                    <a:pt x="0" y="0"/>
                  </a:moveTo>
                  <a:lnTo>
                    <a:pt x="0" y="0"/>
                  </a:lnTo>
                  <a:cubicBezTo>
                    <a:pt x="51" y="612"/>
                    <a:pt x="101" y="1224"/>
                    <a:pt x="150" y="1837"/>
                  </a:cubicBezTo>
                  <a:cubicBezTo>
                    <a:pt x="2819" y="2166"/>
                    <a:pt x="5512" y="2313"/>
                    <a:pt x="8205" y="2313"/>
                  </a:cubicBezTo>
                  <a:cubicBezTo>
                    <a:pt x="9554" y="2313"/>
                    <a:pt x="10903" y="2276"/>
                    <a:pt x="12248" y="2206"/>
                  </a:cubicBezTo>
                  <a:cubicBezTo>
                    <a:pt x="12301" y="1519"/>
                    <a:pt x="12348" y="781"/>
                    <a:pt x="12400" y="92"/>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a:off x="6620652" y="3584948"/>
              <a:ext cx="203106" cy="479146"/>
            </a:xfrm>
            <a:custGeom>
              <a:avLst/>
              <a:gdLst/>
              <a:ahLst/>
              <a:cxnLst/>
              <a:rect l="l" t="t" r="r" b="b"/>
              <a:pathLst>
                <a:path w="2278" h="5374" extrusionOk="0">
                  <a:moveTo>
                    <a:pt x="1933" y="1"/>
                  </a:moveTo>
                  <a:lnTo>
                    <a:pt x="487" y="244"/>
                  </a:lnTo>
                  <a:cubicBezTo>
                    <a:pt x="487" y="244"/>
                    <a:pt x="0" y="5216"/>
                    <a:pt x="372" y="5287"/>
                  </a:cubicBezTo>
                  <a:cubicBezTo>
                    <a:pt x="744" y="5359"/>
                    <a:pt x="2277" y="5373"/>
                    <a:pt x="2277" y="5373"/>
                  </a:cubicBezTo>
                  <a:lnTo>
                    <a:pt x="19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a:off x="6629478" y="3497571"/>
              <a:ext cx="124557" cy="124557"/>
            </a:xfrm>
            <a:custGeom>
              <a:avLst/>
              <a:gdLst/>
              <a:ahLst/>
              <a:cxnLst/>
              <a:rect l="l" t="t" r="r" b="b"/>
              <a:pathLst>
                <a:path w="1397" h="1397" extrusionOk="0">
                  <a:moveTo>
                    <a:pt x="1396" y="0"/>
                  </a:moveTo>
                  <a:cubicBezTo>
                    <a:pt x="1396" y="0"/>
                    <a:pt x="444" y="114"/>
                    <a:pt x="387" y="129"/>
                  </a:cubicBezTo>
                  <a:cubicBezTo>
                    <a:pt x="330" y="143"/>
                    <a:pt x="0" y="1318"/>
                    <a:pt x="0" y="1318"/>
                  </a:cubicBezTo>
                  <a:lnTo>
                    <a:pt x="1396" y="1396"/>
                  </a:lnTo>
                  <a:lnTo>
                    <a:pt x="1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a:off x="7926935" y="3584948"/>
              <a:ext cx="203196" cy="479146"/>
            </a:xfrm>
            <a:custGeom>
              <a:avLst/>
              <a:gdLst/>
              <a:ahLst/>
              <a:cxnLst/>
              <a:rect l="l" t="t" r="r" b="b"/>
              <a:pathLst>
                <a:path w="2279" h="5374" extrusionOk="0">
                  <a:moveTo>
                    <a:pt x="344" y="1"/>
                  </a:moveTo>
                  <a:lnTo>
                    <a:pt x="0" y="5373"/>
                  </a:lnTo>
                  <a:cubicBezTo>
                    <a:pt x="0" y="5373"/>
                    <a:pt x="1533" y="5359"/>
                    <a:pt x="1907" y="5287"/>
                  </a:cubicBezTo>
                  <a:cubicBezTo>
                    <a:pt x="2279" y="5216"/>
                    <a:pt x="1792" y="244"/>
                    <a:pt x="1792" y="244"/>
                  </a:cubicBezTo>
                  <a:lnTo>
                    <a:pt x="3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a:off x="7996658" y="3497571"/>
              <a:ext cx="124646" cy="124557"/>
            </a:xfrm>
            <a:custGeom>
              <a:avLst/>
              <a:gdLst/>
              <a:ahLst/>
              <a:cxnLst/>
              <a:rect l="l" t="t" r="r" b="b"/>
              <a:pathLst>
                <a:path w="1398" h="1397" extrusionOk="0">
                  <a:moveTo>
                    <a:pt x="0" y="0"/>
                  </a:moveTo>
                  <a:lnTo>
                    <a:pt x="0" y="1396"/>
                  </a:lnTo>
                  <a:lnTo>
                    <a:pt x="1398" y="1318"/>
                  </a:lnTo>
                  <a:cubicBezTo>
                    <a:pt x="1398" y="1318"/>
                    <a:pt x="1068" y="143"/>
                    <a:pt x="1011" y="129"/>
                  </a:cubicBezTo>
                  <a:cubicBezTo>
                    <a:pt x="953" y="114"/>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a:off x="6724523" y="3426689"/>
              <a:ext cx="1301201" cy="1156049"/>
            </a:xfrm>
            <a:custGeom>
              <a:avLst/>
              <a:gdLst/>
              <a:ahLst/>
              <a:cxnLst/>
              <a:rect l="l" t="t" r="r" b="b"/>
              <a:pathLst>
                <a:path w="14594" h="12966" extrusionOk="0">
                  <a:moveTo>
                    <a:pt x="10446" y="0"/>
                  </a:moveTo>
                  <a:cubicBezTo>
                    <a:pt x="6357" y="0"/>
                    <a:pt x="511" y="82"/>
                    <a:pt x="217" y="237"/>
                  </a:cubicBezTo>
                  <a:cubicBezTo>
                    <a:pt x="1" y="349"/>
                    <a:pt x="1120" y="12528"/>
                    <a:pt x="1420" y="12763"/>
                  </a:cubicBezTo>
                  <a:cubicBezTo>
                    <a:pt x="1580" y="12889"/>
                    <a:pt x="5007" y="12966"/>
                    <a:pt x="8221" y="12966"/>
                  </a:cubicBezTo>
                  <a:cubicBezTo>
                    <a:pt x="11069" y="12966"/>
                    <a:pt x="13750" y="12905"/>
                    <a:pt x="13841" y="12763"/>
                  </a:cubicBezTo>
                  <a:cubicBezTo>
                    <a:pt x="14035" y="12463"/>
                    <a:pt x="14593" y="210"/>
                    <a:pt x="14377" y="72"/>
                  </a:cubicBezTo>
                  <a:cubicBezTo>
                    <a:pt x="14303" y="24"/>
                    <a:pt x="12624" y="0"/>
                    <a:pt x="104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a:off x="7003148" y="2494699"/>
              <a:ext cx="674763" cy="175021"/>
            </a:xfrm>
            <a:custGeom>
              <a:avLst/>
              <a:gdLst/>
              <a:ahLst/>
              <a:cxnLst/>
              <a:rect l="l" t="t" r="r" b="b"/>
              <a:pathLst>
                <a:path w="7568" h="1963" extrusionOk="0">
                  <a:moveTo>
                    <a:pt x="1" y="1"/>
                  </a:moveTo>
                  <a:lnTo>
                    <a:pt x="357" y="1636"/>
                  </a:lnTo>
                  <a:lnTo>
                    <a:pt x="7389" y="1963"/>
                  </a:lnTo>
                  <a:lnTo>
                    <a:pt x="7567" y="164"/>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a:off x="6661844" y="2583948"/>
              <a:ext cx="1372707" cy="765171"/>
            </a:xfrm>
            <a:custGeom>
              <a:avLst/>
              <a:gdLst/>
              <a:ahLst/>
              <a:cxnLst/>
              <a:rect l="l" t="t" r="r" b="b"/>
              <a:pathLst>
                <a:path w="15396" h="8582" extrusionOk="0">
                  <a:moveTo>
                    <a:pt x="11383" y="1"/>
                  </a:moveTo>
                  <a:cubicBezTo>
                    <a:pt x="7117" y="1"/>
                    <a:pt x="665" y="203"/>
                    <a:pt x="202" y="405"/>
                  </a:cubicBezTo>
                  <a:cubicBezTo>
                    <a:pt x="1" y="494"/>
                    <a:pt x="354" y="8077"/>
                    <a:pt x="761" y="8291"/>
                  </a:cubicBezTo>
                  <a:cubicBezTo>
                    <a:pt x="1036" y="8436"/>
                    <a:pt x="7370" y="8581"/>
                    <a:pt x="11532" y="8581"/>
                  </a:cubicBezTo>
                  <a:cubicBezTo>
                    <a:pt x="13547" y="8581"/>
                    <a:pt x="15053" y="8547"/>
                    <a:pt x="15115" y="8463"/>
                  </a:cubicBezTo>
                  <a:cubicBezTo>
                    <a:pt x="15309" y="8205"/>
                    <a:pt x="15396" y="535"/>
                    <a:pt x="15115" y="168"/>
                  </a:cubicBezTo>
                  <a:cubicBezTo>
                    <a:pt x="15024" y="49"/>
                    <a:pt x="13463" y="1"/>
                    <a:pt x="11383" y="1"/>
                  </a:cubicBezTo>
                  <a:close/>
                </a:path>
              </a:pathLst>
            </a:custGeom>
            <a:solidFill>
              <a:srgbClr val="375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a:off x="6764110" y="2653850"/>
              <a:ext cx="1168709" cy="561084"/>
            </a:xfrm>
            <a:custGeom>
              <a:avLst/>
              <a:gdLst/>
              <a:ahLst/>
              <a:cxnLst/>
              <a:rect l="l" t="t" r="r" b="b"/>
              <a:pathLst>
                <a:path w="13108" h="6293" extrusionOk="0">
                  <a:moveTo>
                    <a:pt x="9678" y="1"/>
                  </a:moveTo>
                  <a:cubicBezTo>
                    <a:pt x="6046" y="1"/>
                    <a:pt x="565" y="166"/>
                    <a:pt x="172" y="331"/>
                  </a:cubicBezTo>
                  <a:cubicBezTo>
                    <a:pt x="0" y="404"/>
                    <a:pt x="175" y="5880"/>
                    <a:pt x="523" y="6055"/>
                  </a:cubicBezTo>
                  <a:cubicBezTo>
                    <a:pt x="757" y="6175"/>
                    <a:pt x="6160" y="6293"/>
                    <a:pt x="9704" y="6293"/>
                  </a:cubicBezTo>
                  <a:cubicBezTo>
                    <a:pt x="11414" y="6293"/>
                    <a:pt x="12691" y="6265"/>
                    <a:pt x="12744" y="6197"/>
                  </a:cubicBezTo>
                  <a:cubicBezTo>
                    <a:pt x="12909" y="5985"/>
                    <a:pt x="13108" y="436"/>
                    <a:pt x="12870" y="139"/>
                  </a:cubicBezTo>
                  <a:cubicBezTo>
                    <a:pt x="12792" y="40"/>
                    <a:pt x="11457" y="1"/>
                    <a:pt x="9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a:off x="6806996" y="2690049"/>
              <a:ext cx="1086058" cy="488686"/>
            </a:xfrm>
            <a:custGeom>
              <a:avLst/>
              <a:gdLst/>
              <a:ahLst/>
              <a:cxnLst/>
              <a:rect l="l" t="t" r="r" b="b"/>
              <a:pathLst>
                <a:path w="12181" h="5481" extrusionOk="0">
                  <a:moveTo>
                    <a:pt x="8724" y="1"/>
                  </a:moveTo>
                  <a:cubicBezTo>
                    <a:pt x="8237" y="2"/>
                    <a:pt x="7731" y="7"/>
                    <a:pt x="7220" y="16"/>
                  </a:cubicBezTo>
                  <a:cubicBezTo>
                    <a:pt x="4206" y="52"/>
                    <a:pt x="966" y="166"/>
                    <a:pt x="49" y="271"/>
                  </a:cubicBezTo>
                  <a:cubicBezTo>
                    <a:pt x="1" y="1327"/>
                    <a:pt x="106" y="4428"/>
                    <a:pt x="319" y="5283"/>
                  </a:cubicBezTo>
                  <a:cubicBezTo>
                    <a:pt x="818" y="5331"/>
                    <a:pt x="2272" y="5383"/>
                    <a:pt x="4027" y="5420"/>
                  </a:cubicBezTo>
                  <a:cubicBezTo>
                    <a:pt x="4488" y="5431"/>
                    <a:pt x="4969" y="5439"/>
                    <a:pt x="5461" y="5447"/>
                  </a:cubicBezTo>
                  <a:cubicBezTo>
                    <a:pt x="5737" y="5451"/>
                    <a:pt x="6015" y="5455"/>
                    <a:pt x="6297" y="5458"/>
                  </a:cubicBezTo>
                  <a:cubicBezTo>
                    <a:pt x="7293" y="5472"/>
                    <a:pt x="8300" y="5480"/>
                    <a:pt x="9219" y="5480"/>
                  </a:cubicBezTo>
                  <a:lnTo>
                    <a:pt x="9775" y="5480"/>
                  </a:lnTo>
                  <a:cubicBezTo>
                    <a:pt x="11060" y="5474"/>
                    <a:pt x="11648" y="5451"/>
                    <a:pt x="11915" y="5434"/>
                  </a:cubicBezTo>
                  <a:cubicBezTo>
                    <a:pt x="12014" y="4385"/>
                    <a:pt x="12180" y="1053"/>
                    <a:pt x="12056" y="71"/>
                  </a:cubicBezTo>
                  <a:lnTo>
                    <a:pt x="11970" y="62"/>
                  </a:lnTo>
                  <a:cubicBezTo>
                    <a:pt x="11636" y="35"/>
                    <a:pt x="10889" y="1"/>
                    <a:pt x="9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a:off x="7166043" y="2690227"/>
              <a:ext cx="418695" cy="485476"/>
            </a:xfrm>
            <a:custGeom>
              <a:avLst/>
              <a:gdLst/>
              <a:ahLst/>
              <a:cxnLst/>
              <a:rect l="l" t="t" r="r" b="b"/>
              <a:pathLst>
                <a:path w="4696" h="5445" extrusionOk="0">
                  <a:moveTo>
                    <a:pt x="4696" y="0"/>
                  </a:moveTo>
                  <a:cubicBezTo>
                    <a:pt x="4210" y="2"/>
                    <a:pt x="3704" y="6"/>
                    <a:pt x="3192" y="14"/>
                  </a:cubicBezTo>
                  <a:cubicBezTo>
                    <a:pt x="2080" y="1786"/>
                    <a:pt x="1015" y="3588"/>
                    <a:pt x="0" y="5418"/>
                  </a:cubicBezTo>
                  <a:cubicBezTo>
                    <a:pt x="461" y="5429"/>
                    <a:pt x="942" y="5437"/>
                    <a:pt x="1433" y="5445"/>
                  </a:cubicBezTo>
                  <a:cubicBezTo>
                    <a:pt x="2616" y="3688"/>
                    <a:pt x="3704" y="1871"/>
                    <a:pt x="4696" y="0"/>
                  </a:cubicBezTo>
                  <a:close/>
                </a:path>
              </a:pathLst>
            </a:custGeom>
            <a:solidFill>
              <a:srgbClr val="FFFFF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2"/>
            <p:cNvSpPr/>
            <p:nvPr/>
          </p:nvSpPr>
          <p:spPr>
            <a:xfrm>
              <a:off x="7368258" y="2690049"/>
              <a:ext cx="505894" cy="488686"/>
            </a:xfrm>
            <a:custGeom>
              <a:avLst/>
              <a:gdLst/>
              <a:ahLst/>
              <a:cxnLst/>
              <a:rect l="l" t="t" r="r" b="b"/>
              <a:pathLst>
                <a:path w="5674" h="5481" extrusionOk="0">
                  <a:moveTo>
                    <a:pt x="2930" y="1"/>
                  </a:moveTo>
                  <a:cubicBezTo>
                    <a:pt x="2073" y="1883"/>
                    <a:pt x="1095" y="3706"/>
                    <a:pt x="0" y="5460"/>
                  </a:cubicBezTo>
                  <a:cubicBezTo>
                    <a:pt x="998" y="5473"/>
                    <a:pt x="2003" y="5480"/>
                    <a:pt x="2922" y="5480"/>
                  </a:cubicBezTo>
                  <a:lnTo>
                    <a:pt x="3480" y="5480"/>
                  </a:lnTo>
                  <a:cubicBezTo>
                    <a:pt x="4349" y="3734"/>
                    <a:pt x="5083" y="1924"/>
                    <a:pt x="5674" y="64"/>
                  </a:cubicBezTo>
                  <a:cubicBezTo>
                    <a:pt x="5341" y="36"/>
                    <a:pt x="4593" y="1"/>
                    <a:pt x="2930" y="1"/>
                  </a:cubicBezTo>
                  <a:close/>
                </a:path>
              </a:pathLst>
            </a:custGeom>
            <a:solidFill>
              <a:srgbClr val="FFFFFF">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2"/>
            <p:cNvSpPr/>
            <p:nvPr/>
          </p:nvSpPr>
          <p:spPr>
            <a:xfrm>
              <a:off x="7069483" y="3648964"/>
              <a:ext cx="611816" cy="587832"/>
            </a:xfrm>
            <a:custGeom>
              <a:avLst/>
              <a:gdLst/>
              <a:ahLst/>
              <a:cxnLst/>
              <a:rect l="l" t="t" r="r" b="b"/>
              <a:pathLst>
                <a:path w="6862" h="6593" extrusionOk="0">
                  <a:moveTo>
                    <a:pt x="3607" y="0"/>
                  </a:moveTo>
                  <a:cubicBezTo>
                    <a:pt x="3548" y="0"/>
                    <a:pt x="3490" y="2"/>
                    <a:pt x="3430" y="5"/>
                  </a:cubicBezTo>
                  <a:cubicBezTo>
                    <a:pt x="1538" y="104"/>
                    <a:pt x="1" y="1538"/>
                    <a:pt x="1" y="3337"/>
                  </a:cubicBezTo>
                  <a:cubicBezTo>
                    <a:pt x="1" y="5134"/>
                    <a:pt x="1537" y="6593"/>
                    <a:pt x="3430" y="6593"/>
                  </a:cubicBezTo>
                  <a:cubicBezTo>
                    <a:pt x="5325" y="6593"/>
                    <a:pt x="6861" y="5135"/>
                    <a:pt x="6861" y="3337"/>
                  </a:cubicBezTo>
                  <a:cubicBezTo>
                    <a:pt x="6861" y="1592"/>
                    <a:pt x="5484" y="0"/>
                    <a:pt x="3607" y="0"/>
                  </a:cubicBezTo>
                  <a:close/>
                </a:path>
              </a:pathLst>
            </a:custGeom>
            <a:solidFill>
              <a:srgbClr val="1F400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a:off x="7273838" y="3740888"/>
              <a:ext cx="230835" cy="153979"/>
            </a:xfrm>
            <a:custGeom>
              <a:avLst/>
              <a:gdLst/>
              <a:ahLst/>
              <a:cxnLst/>
              <a:rect l="l" t="t" r="r" b="b"/>
              <a:pathLst>
                <a:path w="2589" h="1727" extrusionOk="0">
                  <a:moveTo>
                    <a:pt x="1147" y="1"/>
                  </a:moveTo>
                  <a:cubicBezTo>
                    <a:pt x="771" y="1"/>
                    <a:pt x="292" y="848"/>
                    <a:pt x="41" y="1353"/>
                  </a:cubicBezTo>
                  <a:cubicBezTo>
                    <a:pt x="0" y="1433"/>
                    <a:pt x="34" y="1531"/>
                    <a:pt x="114" y="1570"/>
                  </a:cubicBezTo>
                  <a:cubicBezTo>
                    <a:pt x="137" y="1582"/>
                    <a:pt x="162" y="1588"/>
                    <a:pt x="187" y="1588"/>
                  </a:cubicBezTo>
                  <a:cubicBezTo>
                    <a:pt x="246" y="1588"/>
                    <a:pt x="304" y="1554"/>
                    <a:pt x="333" y="1497"/>
                  </a:cubicBezTo>
                  <a:cubicBezTo>
                    <a:pt x="629" y="901"/>
                    <a:pt x="1008" y="357"/>
                    <a:pt x="1147" y="326"/>
                  </a:cubicBezTo>
                  <a:cubicBezTo>
                    <a:pt x="1277" y="352"/>
                    <a:pt x="1630" y="821"/>
                    <a:pt x="1936" y="1366"/>
                  </a:cubicBezTo>
                  <a:lnTo>
                    <a:pt x="1554" y="1325"/>
                  </a:lnTo>
                  <a:cubicBezTo>
                    <a:pt x="1549" y="1325"/>
                    <a:pt x="1543" y="1325"/>
                    <a:pt x="1538" y="1325"/>
                  </a:cubicBezTo>
                  <a:cubicBezTo>
                    <a:pt x="1455" y="1325"/>
                    <a:pt x="1384" y="1386"/>
                    <a:pt x="1376" y="1471"/>
                  </a:cubicBezTo>
                  <a:cubicBezTo>
                    <a:pt x="1366" y="1560"/>
                    <a:pt x="1431" y="1640"/>
                    <a:pt x="1520" y="1649"/>
                  </a:cubicBezTo>
                  <a:lnTo>
                    <a:pt x="2253" y="1726"/>
                  </a:lnTo>
                  <a:lnTo>
                    <a:pt x="2270" y="1726"/>
                  </a:lnTo>
                  <a:cubicBezTo>
                    <a:pt x="2345" y="1726"/>
                    <a:pt x="2409" y="1677"/>
                    <a:pt x="2428" y="1605"/>
                  </a:cubicBezTo>
                  <a:lnTo>
                    <a:pt x="2566" y="1060"/>
                  </a:lnTo>
                  <a:cubicBezTo>
                    <a:pt x="2588" y="972"/>
                    <a:pt x="2536" y="883"/>
                    <a:pt x="2450" y="861"/>
                  </a:cubicBezTo>
                  <a:cubicBezTo>
                    <a:pt x="2436" y="858"/>
                    <a:pt x="2423" y="856"/>
                    <a:pt x="2410" y="856"/>
                  </a:cubicBezTo>
                  <a:cubicBezTo>
                    <a:pt x="2337" y="856"/>
                    <a:pt x="2270" y="905"/>
                    <a:pt x="2251" y="980"/>
                  </a:cubicBezTo>
                  <a:lnTo>
                    <a:pt x="2202" y="1174"/>
                  </a:lnTo>
                  <a:cubicBezTo>
                    <a:pt x="1919" y="672"/>
                    <a:pt x="1480" y="1"/>
                    <a:pt x="11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a:off x="7372181" y="3912700"/>
              <a:ext cx="205960" cy="214251"/>
            </a:xfrm>
            <a:custGeom>
              <a:avLst/>
              <a:gdLst/>
              <a:ahLst/>
              <a:cxnLst/>
              <a:rect l="l" t="t" r="r" b="b"/>
              <a:pathLst>
                <a:path w="2310" h="2403" extrusionOk="0">
                  <a:moveTo>
                    <a:pt x="1445" y="1"/>
                  </a:moveTo>
                  <a:cubicBezTo>
                    <a:pt x="1418" y="1"/>
                    <a:pt x="1390" y="8"/>
                    <a:pt x="1364" y="23"/>
                  </a:cubicBezTo>
                  <a:cubicBezTo>
                    <a:pt x="1285" y="66"/>
                    <a:pt x="1259" y="166"/>
                    <a:pt x="1304" y="244"/>
                  </a:cubicBezTo>
                  <a:cubicBezTo>
                    <a:pt x="1637" y="822"/>
                    <a:pt x="1882" y="1438"/>
                    <a:pt x="1830" y="1570"/>
                  </a:cubicBezTo>
                  <a:cubicBezTo>
                    <a:pt x="1764" y="1636"/>
                    <a:pt x="1452" y="1673"/>
                    <a:pt x="1055" y="1673"/>
                  </a:cubicBezTo>
                  <a:cubicBezTo>
                    <a:pt x="889" y="1673"/>
                    <a:pt x="710" y="1667"/>
                    <a:pt x="527" y="1654"/>
                  </a:cubicBezTo>
                  <a:lnTo>
                    <a:pt x="772" y="1357"/>
                  </a:lnTo>
                  <a:cubicBezTo>
                    <a:pt x="829" y="1289"/>
                    <a:pt x="819" y="1187"/>
                    <a:pt x="750" y="1130"/>
                  </a:cubicBezTo>
                  <a:cubicBezTo>
                    <a:pt x="719" y="1104"/>
                    <a:pt x="682" y="1092"/>
                    <a:pt x="646" y="1092"/>
                  </a:cubicBezTo>
                  <a:cubicBezTo>
                    <a:pt x="599" y="1092"/>
                    <a:pt x="553" y="1112"/>
                    <a:pt x="521" y="1150"/>
                  </a:cubicBezTo>
                  <a:lnTo>
                    <a:pt x="51" y="1718"/>
                  </a:lnTo>
                  <a:cubicBezTo>
                    <a:pt x="48" y="1722"/>
                    <a:pt x="44" y="1728"/>
                    <a:pt x="41" y="1732"/>
                  </a:cubicBezTo>
                  <a:cubicBezTo>
                    <a:pt x="0" y="1794"/>
                    <a:pt x="6" y="1875"/>
                    <a:pt x="57" y="1931"/>
                  </a:cubicBezTo>
                  <a:lnTo>
                    <a:pt x="434" y="2348"/>
                  </a:lnTo>
                  <a:cubicBezTo>
                    <a:pt x="465" y="2384"/>
                    <a:pt x="510" y="2402"/>
                    <a:pt x="555" y="2402"/>
                  </a:cubicBezTo>
                  <a:cubicBezTo>
                    <a:pt x="594" y="2402"/>
                    <a:pt x="633" y="2388"/>
                    <a:pt x="664" y="2360"/>
                  </a:cubicBezTo>
                  <a:cubicBezTo>
                    <a:pt x="730" y="2300"/>
                    <a:pt x="735" y="2198"/>
                    <a:pt x="676" y="2131"/>
                  </a:cubicBezTo>
                  <a:lnTo>
                    <a:pt x="540" y="1980"/>
                  </a:lnTo>
                  <a:lnTo>
                    <a:pt x="540" y="1980"/>
                  </a:lnTo>
                  <a:cubicBezTo>
                    <a:pt x="708" y="1993"/>
                    <a:pt x="896" y="2003"/>
                    <a:pt x="1082" y="2003"/>
                  </a:cubicBezTo>
                  <a:cubicBezTo>
                    <a:pt x="1531" y="2003"/>
                    <a:pt x="1971" y="1947"/>
                    <a:pt x="2102" y="1751"/>
                  </a:cubicBezTo>
                  <a:cubicBezTo>
                    <a:pt x="2310" y="1438"/>
                    <a:pt x="1869" y="571"/>
                    <a:pt x="1586" y="82"/>
                  </a:cubicBezTo>
                  <a:cubicBezTo>
                    <a:pt x="1556" y="30"/>
                    <a:pt x="1501" y="1"/>
                    <a:pt x="14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a:off x="7176297" y="3894957"/>
              <a:ext cx="178409" cy="202928"/>
            </a:xfrm>
            <a:custGeom>
              <a:avLst/>
              <a:gdLst/>
              <a:ahLst/>
              <a:cxnLst/>
              <a:rect l="l" t="t" r="r" b="b"/>
              <a:pathLst>
                <a:path w="2001" h="2276" extrusionOk="0">
                  <a:moveTo>
                    <a:pt x="1092" y="0"/>
                  </a:moveTo>
                  <a:cubicBezTo>
                    <a:pt x="1082" y="0"/>
                    <a:pt x="1072" y="1"/>
                    <a:pt x="1062" y="3"/>
                  </a:cubicBezTo>
                  <a:lnTo>
                    <a:pt x="509" y="102"/>
                  </a:lnTo>
                  <a:cubicBezTo>
                    <a:pt x="420" y="120"/>
                    <a:pt x="362" y="204"/>
                    <a:pt x="378" y="292"/>
                  </a:cubicBezTo>
                  <a:cubicBezTo>
                    <a:pt x="392" y="371"/>
                    <a:pt x="461" y="426"/>
                    <a:pt x="538" y="426"/>
                  </a:cubicBezTo>
                  <a:cubicBezTo>
                    <a:pt x="548" y="426"/>
                    <a:pt x="558" y="425"/>
                    <a:pt x="568" y="423"/>
                  </a:cubicBezTo>
                  <a:lnTo>
                    <a:pt x="766" y="387"/>
                  </a:lnTo>
                  <a:lnTo>
                    <a:pt x="766" y="387"/>
                  </a:lnTo>
                  <a:cubicBezTo>
                    <a:pt x="428" y="853"/>
                    <a:pt x="0" y="1533"/>
                    <a:pt x="140" y="1835"/>
                  </a:cubicBezTo>
                  <a:cubicBezTo>
                    <a:pt x="296" y="2178"/>
                    <a:pt x="1267" y="2258"/>
                    <a:pt x="1831" y="2276"/>
                  </a:cubicBezTo>
                  <a:cubicBezTo>
                    <a:pt x="1833" y="2276"/>
                    <a:pt x="1835" y="2276"/>
                    <a:pt x="1836" y="2276"/>
                  </a:cubicBezTo>
                  <a:cubicBezTo>
                    <a:pt x="1923" y="2276"/>
                    <a:pt x="1996" y="2205"/>
                    <a:pt x="1999" y="2118"/>
                  </a:cubicBezTo>
                  <a:cubicBezTo>
                    <a:pt x="2000" y="2028"/>
                    <a:pt x="1930" y="1953"/>
                    <a:pt x="1841" y="1950"/>
                  </a:cubicBezTo>
                  <a:cubicBezTo>
                    <a:pt x="1175" y="1930"/>
                    <a:pt x="521" y="1813"/>
                    <a:pt x="435" y="1699"/>
                  </a:cubicBezTo>
                  <a:cubicBezTo>
                    <a:pt x="406" y="1570"/>
                    <a:pt x="684" y="1053"/>
                    <a:pt x="1051" y="547"/>
                  </a:cubicBezTo>
                  <a:lnTo>
                    <a:pt x="1173" y="910"/>
                  </a:lnTo>
                  <a:cubicBezTo>
                    <a:pt x="1196" y="979"/>
                    <a:pt x="1259" y="1021"/>
                    <a:pt x="1327" y="1021"/>
                  </a:cubicBezTo>
                  <a:cubicBezTo>
                    <a:pt x="1345" y="1021"/>
                    <a:pt x="1363" y="1018"/>
                    <a:pt x="1380" y="1012"/>
                  </a:cubicBezTo>
                  <a:cubicBezTo>
                    <a:pt x="1465" y="985"/>
                    <a:pt x="1510" y="891"/>
                    <a:pt x="1482" y="807"/>
                  </a:cubicBezTo>
                  <a:lnTo>
                    <a:pt x="1246" y="109"/>
                  </a:lnTo>
                  <a:cubicBezTo>
                    <a:pt x="1245" y="104"/>
                    <a:pt x="1242" y="99"/>
                    <a:pt x="1240" y="93"/>
                  </a:cubicBezTo>
                  <a:cubicBezTo>
                    <a:pt x="1213" y="35"/>
                    <a:pt x="1154" y="0"/>
                    <a:pt x="10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4" name="Google Shape;934;p32"/>
            <p:cNvGrpSpPr/>
            <p:nvPr/>
          </p:nvGrpSpPr>
          <p:grpSpPr>
            <a:xfrm>
              <a:off x="7102294" y="1603010"/>
              <a:ext cx="812337" cy="758306"/>
              <a:chOff x="765875" y="1107000"/>
              <a:chExt cx="227775" cy="212625"/>
            </a:xfrm>
          </p:grpSpPr>
          <p:sp>
            <p:nvSpPr>
              <p:cNvPr id="935" name="Google Shape;935;p32"/>
              <p:cNvSpPr/>
              <p:nvPr/>
            </p:nvSpPr>
            <p:spPr>
              <a:xfrm>
                <a:off x="765875" y="1254900"/>
                <a:ext cx="68300" cy="64725"/>
              </a:xfrm>
              <a:custGeom>
                <a:avLst/>
                <a:gdLst/>
                <a:ahLst/>
                <a:cxnLst/>
                <a:rect l="l" t="t" r="r" b="b"/>
                <a:pathLst>
                  <a:path w="2732" h="2589" extrusionOk="0">
                    <a:moveTo>
                      <a:pt x="2002" y="1"/>
                    </a:moveTo>
                    <a:cubicBezTo>
                      <a:pt x="1941" y="1"/>
                      <a:pt x="1880" y="6"/>
                      <a:pt x="1821" y="17"/>
                    </a:cubicBezTo>
                    <a:cubicBezTo>
                      <a:pt x="1671" y="48"/>
                      <a:pt x="1528" y="100"/>
                      <a:pt x="1394" y="175"/>
                    </a:cubicBezTo>
                    <a:cubicBezTo>
                      <a:pt x="1270" y="106"/>
                      <a:pt x="1128" y="72"/>
                      <a:pt x="985" y="72"/>
                    </a:cubicBezTo>
                    <a:cubicBezTo>
                      <a:pt x="794" y="72"/>
                      <a:pt x="602" y="131"/>
                      <a:pt x="448" y="245"/>
                    </a:cubicBezTo>
                    <a:cubicBezTo>
                      <a:pt x="151" y="465"/>
                      <a:pt x="1" y="857"/>
                      <a:pt x="34" y="1226"/>
                    </a:cubicBezTo>
                    <a:cubicBezTo>
                      <a:pt x="69" y="1596"/>
                      <a:pt x="267" y="1940"/>
                      <a:pt x="545" y="2188"/>
                    </a:cubicBezTo>
                    <a:cubicBezTo>
                      <a:pt x="775" y="2394"/>
                      <a:pt x="1064" y="2539"/>
                      <a:pt x="1373" y="2579"/>
                    </a:cubicBezTo>
                    <a:cubicBezTo>
                      <a:pt x="1425" y="2585"/>
                      <a:pt x="1477" y="2589"/>
                      <a:pt x="1528" y="2589"/>
                    </a:cubicBezTo>
                    <a:cubicBezTo>
                      <a:pt x="1708" y="2589"/>
                      <a:pt x="1886" y="2550"/>
                      <a:pt x="2049" y="2474"/>
                    </a:cubicBezTo>
                    <a:cubicBezTo>
                      <a:pt x="2046" y="2472"/>
                      <a:pt x="2041" y="2469"/>
                      <a:pt x="2038" y="2468"/>
                    </a:cubicBezTo>
                    <a:cubicBezTo>
                      <a:pt x="1884" y="2383"/>
                      <a:pt x="1758" y="2243"/>
                      <a:pt x="1702" y="2077"/>
                    </a:cubicBezTo>
                    <a:cubicBezTo>
                      <a:pt x="1646" y="1909"/>
                      <a:pt x="1668" y="1715"/>
                      <a:pt x="1770" y="1572"/>
                    </a:cubicBezTo>
                    <a:cubicBezTo>
                      <a:pt x="1857" y="1451"/>
                      <a:pt x="2004" y="1372"/>
                      <a:pt x="2153" y="1372"/>
                    </a:cubicBezTo>
                    <a:cubicBezTo>
                      <a:pt x="2179" y="1372"/>
                      <a:pt x="2205" y="1375"/>
                      <a:pt x="2231" y="1380"/>
                    </a:cubicBezTo>
                    <a:cubicBezTo>
                      <a:pt x="2147" y="1222"/>
                      <a:pt x="2267" y="1043"/>
                      <a:pt x="2432" y="1043"/>
                    </a:cubicBezTo>
                    <a:cubicBezTo>
                      <a:pt x="2450" y="1043"/>
                      <a:pt x="2470" y="1045"/>
                      <a:pt x="2489" y="1050"/>
                    </a:cubicBezTo>
                    <a:cubicBezTo>
                      <a:pt x="2387" y="935"/>
                      <a:pt x="2359" y="754"/>
                      <a:pt x="2438" y="620"/>
                    </a:cubicBezTo>
                    <a:cubicBezTo>
                      <a:pt x="2497" y="525"/>
                      <a:pt x="2601" y="469"/>
                      <a:pt x="2711" y="469"/>
                    </a:cubicBezTo>
                    <a:cubicBezTo>
                      <a:pt x="2718" y="469"/>
                      <a:pt x="2725" y="469"/>
                      <a:pt x="2731" y="469"/>
                    </a:cubicBezTo>
                    <a:cubicBezTo>
                      <a:pt x="2696" y="372"/>
                      <a:pt x="2640" y="284"/>
                      <a:pt x="2565" y="210"/>
                    </a:cubicBezTo>
                    <a:cubicBezTo>
                      <a:pt x="2417" y="66"/>
                      <a:pt x="2210" y="1"/>
                      <a:pt x="2002" y="1"/>
                    </a:cubicBezTo>
                    <a:close/>
                  </a:path>
                </a:pathLst>
              </a:custGeom>
              <a:solidFill>
                <a:srgbClr val="FF7E01">
                  <a:alpha val="6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a:off x="897575" y="1107000"/>
                <a:ext cx="96075" cy="98450"/>
              </a:xfrm>
              <a:custGeom>
                <a:avLst/>
                <a:gdLst/>
                <a:ahLst/>
                <a:cxnLst/>
                <a:rect l="l" t="t" r="r" b="b"/>
                <a:pathLst>
                  <a:path w="3843" h="3938" extrusionOk="0">
                    <a:moveTo>
                      <a:pt x="1600" y="0"/>
                    </a:moveTo>
                    <a:cubicBezTo>
                      <a:pt x="1585" y="0"/>
                      <a:pt x="1569" y="1"/>
                      <a:pt x="1554" y="2"/>
                    </a:cubicBezTo>
                    <a:cubicBezTo>
                      <a:pt x="1410" y="9"/>
                      <a:pt x="1268" y="50"/>
                      <a:pt x="1140" y="118"/>
                    </a:cubicBezTo>
                    <a:cubicBezTo>
                      <a:pt x="1271" y="219"/>
                      <a:pt x="1335" y="385"/>
                      <a:pt x="1307" y="547"/>
                    </a:cubicBezTo>
                    <a:cubicBezTo>
                      <a:pt x="1268" y="760"/>
                      <a:pt x="1070" y="925"/>
                      <a:pt x="857" y="948"/>
                    </a:cubicBezTo>
                    <a:cubicBezTo>
                      <a:pt x="1102" y="1077"/>
                      <a:pt x="1080" y="1436"/>
                      <a:pt x="820" y="1533"/>
                    </a:cubicBezTo>
                    <a:cubicBezTo>
                      <a:pt x="1035" y="1659"/>
                      <a:pt x="1153" y="1917"/>
                      <a:pt x="1127" y="2162"/>
                    </a:cubicBezTo>
                    <a:cubicBezTo>
                      <a:pt x="1100" y="2406"/>
                      <a:pt x="944" y="2629"/>
                      <a:pt x="731" y="2751"/>
                    </a:cubicBezTo>
                    <a:cubicBezTo>
                      <a:pt x="585" y="2835"/>
                      <a:pt x="417" y="2877"/>
                      <a:pt x="248" y="2877"/>
                    </a:cubicBezTo>
                    <a:cubicBezTo>
                      <a:pt x="171" y="2877"/>
                      <a:pt x="93" y="2868"/>
                      <a:pt x="18" y="2851"/>
                    </a:cubicBezTo>
                    <a:cubicBezTo>
                      <a:pt x="13" y="2849"/>
                      <a:pt x="6" y="2848"/>
                      <a:pt x="0" y="2846"/>
                    </a:cubicBezTo>
                    <a:lnTo>
                      <a:pt x="0" y="2846"/>
                    </a:lnTo>
                    <a:cubicBezTo>
                      <a:pt x="130" y="3144"/>
                      <a:pt x="342" y="3399"/>
                      <a:pt x="612" y="3582"/>
                    </a:cubicBezTo>
                    <a:cubicBezTo>
                      <a:pt x="965" y="3824"/>
                      <a:pt x="1396" y="3938"/>
                      <a:pt x="1822" y="3938"/>
                    </a:cubicBezTo>
                    <a:cubicBezTo>
                      <a:pt x="1828" y="3938"/>
                      <a:pt x="1833" y="3938"/>
                      <a:pt x="1838" y="3937"/>
                    </a:cubicBezTo>
                    <a:cubicBezTo>
                      <a:pt x="2358" y="3935"/>
                      <a:pt x="2884" y="3759"/>
                      <a:pt x="3261" y="3405"/>
                    </a:cubicBezTo>
                    <a:cubicBezTo>
                      <a:pt x="3637" y="3048"/>
                      <a:pt x="3843" y="2501"/>
                      <a:pt x="3735" y="1994"/>
                    </a:cubicBezTo>
                    <a:cubicBezTo>
                      <a:pt x="3639" y="1539"/>
                      <a:pt x="3262" y="1145"/>
                      <a:pt x="2813" y="1048"/>
                    </a:cubicBezTo>
                    <a:cubicBezTo>
                      <a:pt x="2737" y="846"/>
                      <a:pt x="2642" y="655"/>
                      <a:pt x="2511" y="486"/>
                    </a:cubicBezTo>
                    <a:cubicBezTo>
                      <a:pt x="2290" y="206"/>
                      <a:pt x="1955" y="0"/>
                      <a:pt x="1600" y="0"/>
                    </a:cubicBezTo>
                    <a:close/>
                  </a:path>
                </a:pathLst>
              </a:custGeom>
              <a:solidFill>
                <a:srgbClr val="FF7E01">
                  <a:alpha val="6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7" name="Google Shape;937;p32"/>
            <p:cNvSpPr/>
            <p:nvPr/>
          </p:nvSpPr>
          <p:spPr>
            <a:xfrm>
              <a:off x="6741553" y="2281250"/>
              <a:ext cx="1197775" cy="250094"/>
            </a:xfrm>
            <a:custGeom>
              <a:avLst/>
              <a:gdLst/>
              <a:ahLst/>
              <a:cxnLst/>
              <a:rect l="l" t="t" r="r" b="b"/>
              <a:pathLst>
                <a:path w="13434" h="2805" extrusionOk="0">
                  <a:moveTo>
                    <a:pt x="7969" y="0"/>
                  </a:moveTo>
                  <a:cubicBezTo>
                    <a:pt x="3557" y="0"/>
                    <a:pt x="1" y="275"/>
                    <a:pt x="1" y="275"/>
                  </a:cubicBezTo>
                  <a:lnTo>
                    <a:pt x="1276" y="2625"/>
                  </a:lnTo>
                  <a:lnTo>
                    <a:pt x="12144" y="2805"/>
                  </a:lnTo>
                  <a:lnTo>
                    <a:pt x="13434" y="163"/>
                  </a:lnTo>
                  <a:cubicBezTo>
                    <a:pt x="11589" y="43"/>
                    <a:pt x="9712" y="0"/>
                    <a:pt x="79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a:off x="6804410" y="2484802"/>
              <a:ext cx="1066799" cy="73646"/>
            </a:xfrm>
            <a:custGeom>
              <a:avLst/>
              <a:gdLst/>
              <a:ahLst/>
              <a:cxnLst/>
              <a:rect l="l" t="t" r="r" b="b"/>
              <a:pathLst>
                <a:path w="11965" h="826" extrusionOk="0">
                  <a:moveTo>
                    <a:pt x="11" y="1"/>
                  </a:moveTo>
                  <a:lnTo>
                    <a:pt x="1" y="612"/>
                  </a:lnTo>
                  <a:lnTo>
                    <a:pt x="11953" y="825"/>
                  </a:lnTo>
                  <a:lnTo>
                    <a:pt x="11964" y="213"/>
                  </a:lnTo>
                  <a:lnTo>
                    <a:pt x="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2"/>
            <p:cNvSpPr/>
            <p:nvPr/>
          </p:nvSpPr>
          <p:spPr>
            <a:xfrm>
              <a:off x="6807264" y="4456041"/>
              <a:ext cx="1202055" cy="152464"/>
            </a:xfrm>
            <a:custGeom>
              <a:avLst/>
              <a:gdLst/>
              <a:ahLst/>
              <a:cxnLst/>
              <a:rect l="l" t="t" r="r" b="b"/>
              <a:pathLst>
                <a:path w="13482" h="1710" extrusionOk="0">
                  <a:moveTo>
                    <a:pt x="8528" y="0"/>
                  </a:moveTo>
                  <a:cubicBezTo>
                    <a:pt x="4771" y="0"/>
                    <a:pt x="185" y="53"/>
                    <a:pt x="116" y="97"/>
                  </a:cubicBezTo>
                  <a:cubicBezTo>
                    <a:pt x="1" y="169"/>
                    <a:pt x="184" y="1710"/>
                    <a:pt x="184" y="1710"/>
                  </a:cubicBezTo>
                  <a:lnTo>
                    <a:pt x="13409" y="1710"/>
                  </a:lnTo>
                  <a:cubicBezTo>
                    <a:pt x="13409" y="1710"/>
                    <a:pt x="13482" y="269"/>
                    <a:pt x="13365" y="97"/>
                  </a:cubicBezTo>
                  <a:cubicBezTo>
                    <a:pt x="13317" y="26"/>
                    <a:pt x="11120" y="0"/>
                    <a:pt x="8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a:off x="5113804" y="3067352"/>
              <a:ext cx="442828" cy="247347"/>
            </a:xfrm>
            <a:custGeom>
              <a:avLst/>
              <a:gdLst/>
              <a:ahLst/>
              <a:cxnLst/>
              <a:rect l="l" t="t" r="r" b="b"/>
              <a:pathLst>
                <a:path w="4802" h="2682" extrusionOk="0">
                  <a:moveTo>
                    <a:pt x="2776" y="0"/>
                  </a:moveTo>
                  <a:cubicBezTo>
                    <a:pt x="2519" y="0"/>
                    <a:pt x="2263" y="67"/>
                    <a:pt x="2045" y="203"/>
                  </a:cubicBezTo>
                  <a:cubicBezTo>
                    <a:pt x="1833" y="336"/>
                    <a:pt x="1655" y="530"/>
                    <a:pt x="1563" y="763"/>
                  </a:cubicBezTo>
                  <a:cubicBezTo>
                    <a:pt x="1471" y="997"/>
                    <a:pt x="1468" y="1268"/>
                    <a:pt x="1578" y="1494"/>
                  </a:cubicBezTo>
                  <a:cubicBezTo>
                    <a:pt x="1533" y="1489"/>
                    <a:pt x="1487" y="1485"/>
                    <a:pt x="1441" y="1485"/>
                  </a:cubicBezTo>
                  <a:cubicBezTo>
                    <a:pt x="1335" y="1485"/>
                    <a:pt x="1230" y="1504"/>
                    <a:pt x="1145" y="1564"/>
                  </a:cubicBezTo>
                  <a:cubicBezTo>
                    <a:pt x="1022" y="1652"/>
                    <a:pt x="975" y="1851"/>
                    <a:pt x="1088" y="1951"/>
                  </a:cubicBezTo>
                  <a:cubicBezTo>
                    <a:pt x="997" y="1939"/>
                    <a:pt x="904" y="1930"/>
                    <a:pt x="812" y="1930"/>
                  </a:cubicBezTo>
                  <a:cubicBezTo>
                    <a:pt x="669" y="1930"/>
                    <a:pt x="528" y="1950"/>
                    <a:pt x="398" y="2006"/>
                  </a:cubicBezTo>
                  <a:cubicBezTo>
                    <a:pt x="183" y="2097"/>
                    <a:pt x="1" y="2318"/>
                    <a:pt x="4" y="2550"/>
                  </a:cubicBezTo>
                  <a:cubicBezTo>
                    <a:pt x="692" y="2638"/>
                    <a:pt x="1383" y="2681"/>
                    <a:pt x="2074" y="2681"/>
                  </a:cubicBezTo>
                  <a:cubicBezTo>
                    <a:pt x="2965" y="2681"/>
                    <a:pt x="3856" y="2609"/>
                    <a:pt x="4736" y="2464"/>
                  </a:cubicBezTo>
                  <a:cubicBezTo>
                    <a:pt x="4802" y="2286"/>
                    <a:pt x="4751" y="2070"/>
                    <a:pt x="4617" y="1936"/>
                  </a:cubicBezTo>
                  <a:cubicBezTo>
                    <a:pt x="4520" y="1843"/>
                    <a:pt x="4393" y="1793"/>
                    <a:pt x="4263" y="1793"/>
                  </a:cubicBezTo>
                  <a:cubicBezTo>
                    <a:pt x="4207" y="1793"/>
                    <a:pt x="4149" y="1803"/>
                    <a:pt x="4094" y="1822"/>
                  </a:cubicBezTo>
                  <a:cubicBezTo>
                    <a:pt x="4275" y="1285"/>
                    <a:pt x="4086" y="642"/>
                    <a:pt x="3641" y="291"/>
                  </a:cubicBezTo>
                  <a:cubicBezTo>
                    <a:pt x="3397" y="98"/>
                    <a:pt x="3086" y="0"/>
                    <a:pt x="2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a:off x="7011276" y="854838"/>
              <a:ext cx="650117" cy="293621"/>
            </a:xfrm>
            <a:custGeom>
              <a:avLst/>
              <a:gdLst/>
              <a:ahLst/>
              <a:cxnLst/>
              <a:rect l="l" t="t" r="r" b="b"/>
              <a:pathLst>
                <a:path w="4300" h="1942" extrusionOk="0">
                  <a:moveTo>
                    <a:pt x="2845" y="0"/>
                  </a:moveTo>
                  <a:cubicBezTo>
                    <a:pt x="2515" y="0"/>
                    <a:pt x="2187" y="199"/>
                    <a:pt x="2059" y="504"/>
                  </a:cubicBezTo>
                  <a:cubicBezTo>
                    <a:pt x="1951" y="414"/>
                    <a:pt x="1815" y="373"/>
                    <a:pt x="1675" y="373"/>
                  </a:cubicBezTo>
                  <a:cubicBezTo>
                    <a:pt x="1493" y="373"/>
                    <a:pt x="1306" y="443"/>
                    <a:pt x="1170" y="566"/>
                  </a:cubicBezTo>
                  <a:cubicBezTo>
                    <a:pt x="930" y="784"/>
                    <a:pt x="833" y="1127"/>
                    <a:pt x="844" y="1450"/>
                  </a:cubicBezTo>
                  <a:cubicBezTo>
                    <a:pt x="709" y="1405"/>
                    <a:pt x="569" y="1360"/>
                    <a:pt x="429" y="1360"/>
                  </a:cubicBezTo>
                  <a:cubicBezTo>
                    <a:pt x="408" y="1360"/>
                    <a:pt x="387" y="1361"/>
                    <a:pt x="367" y="1363"/>
                  </a:cubicBezTo>
                  <a:cubicBezTo>
                    <a:pt x="203" y="1380"/>
                    <a:pt x="38" y="1510"/>
                    <a:pt x="1" y="1669"/>
                  </a:cubicBezTo>
                  <a:cubicBezTo>
                    <a:pt x="864" y="1850"/>
                    <a:pt x="1742" y="1941"/>
                    <a:pt x="2621" y="1941"/>
                  </a:cubicBezTo>
                  <a:cubicBezTo>
                    <a:pt x="3181" y="1941"/>
                    <a:pt x="3742" y="1904"/>
                    <a:pt x="4300" y="1830"/>
                  </a:cubicBezTo>
                  <a:cubicBezTo>
                    <a:pt x="4190" y="1667"/>
                    <a:pt x="4009" y="1559"/>
                    <a:pt x="3815" y="1559"/>
                  </a:cubicBezTo>
                  <a:cubicBezTo>
                    <a:pt x="3795" y="1559"/>
                    <a:pt x="3776" y="1560"/>
                    <a:pt x="3756" y="1563"/>
                  </a:cubicBezTo>
                  <a:cubicBezTo>
                    <a:pt x="3878" y="1239"/>
                    <a:pt x="3874" y="862"/>
                    <a:pt x="3715" y="556"/>
                  </a:cubicBezTo>
                  <a:cubicBezTo>
                    <a:pt x="3557" y="248"/>
                    <a:pt x="3238" y="21"/>
                    <a:pt x="2893" y="2"/>
                  </a:cubicBezTo>
                  <a:cubicBezTo>
                    <a:pt x="2877" y="1"/>
                    <a:pt x="2861" y="0"/>
                    <a:pt x="2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2"/>
            <p:cNvSpPr/>
            <p:nvPr/>
          </p:nvSpPr>
          <p:spPr>
            <a:xfrm>
              <a:off x="9023729" y="1789061"/>
              <a:ext cx="226198" cy="226368"/>
            </a:xfrm>
            <a:custGeom>
              <a:avLst/>
              <a:gdLst/>
              <a:ahLst/>
              <a:cxnLst/>
              <a:rect l="l" t="t" r="r" b="b"/>
              <a:pathLst>
                <a:path w="1219" h="1220" extrusionOk="0">
                  <a:moveTo>
                    <a:pt x="608" y="0"/>
                  </a:moveTo>
                  <a:lnTo>
                    <a:pt x="394" y="394"/>
                  </a:lnTo>
                  <a:lnTo>
                    <a:pt x="0" y="610"/>
                  </a:lnTo>
                  <a:lnTo>
                    <a:pt x="394" y="826"/>
                  </a:lnTo>
                  <a:lnTo>
                    <a:pt x="608" y="1220"/>
                  </a:lnTo>
                  <a:lnTo>
                    <a:pt x="824" y="826"/>
                  </a:lnTo>
                  <a:lnTo>
                    <a:pt x="1218" y="610"/>
                  </a:lnTo>
                  <a:lnTo>
                    <a:pt x="824" y="394"/>
                  </a:lnTo>
                  <a:lnTo>
                    <a:pt x="608"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2"/>
            <p:cNvSpPr/>
            <p:nvPr/>
          </p:nvSpPr>
          <p:spPr>
            <a:xfrm>
              <a:off x="5384027" y="2395585"/>
              <a:ext cx="133974" cy="133780"/>
            </a:xfrm>
            <a:custGeom>
              <a:avLst/>
              <a:gdLst/>
              <a:ahLst/>
              <a:cxnLst/>
              <a:rect l="l" t="t" r="r" b="b"/>
              <a:pathLst>
                <a:path w="722" h="721" extrusionOk="0">
                  <a:moveTo>
                    <a:pt x="361" y="0"/>
                  </a:moveTo>
                  <a:lnTo>
                    <a:pt x="234" y="234"/>
                  </a:lnTo>
                  <a:lnTo>
                    <a:pt x="1" y="361"/>
                  </a:lnTo>
                  <a:lnTo>
                    <a:pt x="234" y="489"/>
                  </a:lnTo>
                  <a:lnTo>
                    <a:pt x="361" y="721"/>
                  </a:lnTo>
                  <a:lnTo>
                    <a:pt x="488" y="489"/>
                  </a:lnTo>
                  <a:lnTo>
                    <a:pt x="722" y="361"/>
                  </a:lnTo>
                  <a:lnTo>
                    <a:pt x="488" y="234"/>
                  </a:lnTo>
                  <a:lnTo>
                    <a:pt x="361"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2"/>
            <p:cNvSpPr/>
            <p:nvPr/>
          </p:nvSpPr>
          <p:spPr>
            <a:xfrm>
              <a:off x="6623215" y="468104"/>
              <a:ext cx="133789" cy="133780"/>
            </a:xfrm>
            <a:custGeom>
              <a:avLst/>
              <a:gdLst/>
              <a:ahLst/>
              <a:cxnLst/>
              <a:rect l="l" t="t" r="r" b="b"/>
              <a:pathLst>
                <a:path w="721" h="721" extrusionOk="0">
                  <a:moveTo>
                    <a:pt x="361" y="0"/>
                  </a:moveTo>
                  <a:lnTo>
                    <a:pt x="234" y="233"/>
                  </a:lnTo>
                  <a:lnTo>
                    <a:pt x="0" y="360"/>
                  </a:lnTo>
                  <a:lnTo>
                    <a:pt x="234" y="489"/>
                  </a:lnTo>
                  <a:lnTo>
                    <a:pt x="361" y="721"/>
                  </a:lnTo>
                  <a:lnTo>
                    <a:pt x="488" y="489"/>
                  </a:lnTo>
                  <a:lnTo>
                    <a:pt x="721" y="360"/>
                  </a:lnTo>
                  <a:lnTo>
                    <a:pt x="488" y="233"/>
                  </a:lnTo>
                  <a:lnTo>
                    <a:pt x="361"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2"/>
            <p:cNvSpPr/>
            <p:nvPr/>
          </p:nvSpPr>
          <p:spPr>
            <a:xfrm>
              <a:off x="8791069" y="487594"/>
              <a:ext cx="94821" cy="94815"/>
            </a:xfrm>
            <a:custGeom>
              <a:avLst/>
              <a:gdLst/>
              <a:ahLst/>
              <a:cxnLst/>
              <a:rect l="l" t="t" r="r" b="b"/>
              <a:pathLst>
                <a:path w="511" h="511" extrusionOk="0">
                  <a:moveTo>
                    <a:pt x="255" y="0"/>
                  </a:moveTo>
                  <a:lnTo>
                    <a:pt x="165" y="165"/>
                  </a:lnTo>
                  <a:lnTo>
                    <a:pt x="0" y="255"/>
                  </a:lnTo>
                  <a:lnTo>
                    <a:pt x="165" y="346"/>
                  </a:lnTo>
                  <a:lnTo>
                    <a:pt x="255" y="511"/>
                  </a:lnTo>
                  <a:lnTo>
                    <a:pt x="346" y="346"/>
                  </a:lnTo>
                  <a:lnTo>
                    <a:pt x="511" y="255"/>
                  </a:lnTo>
                  <a:lnTo>
                    <a:pt x="346" y="165"/>
                  </a:lnTo>
                  <a:lnTo>
                    <a:pt x="25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a:off x="5487350" y="1325901"/>
              <a:ext cx="205063" cy="205063"/>
            </a:xfrm>
            <a:custGeom>
              <a:avLst/>
              <a:gdLst/>
              <a:ahLst/>
              <a:cxnLst/>
              <a:rect l="l" t="t" r="r" b="b"/>
              <a:pathLst>
                <a:path w="1219" h="1219" extrusionOk="0">
                  <a:moveTo>
                    <a:pt x="610" y="1"/>
                  </a:moveTo>
                  <a:lnTo>
                    <a:pt x="394" y="395"/>
                  </a:lnTo>
                  <a:lnTo>
                    <a:pt x="0" y="609"/>
                  </a:lnTo>
                  <a:lnTo>
                    <a:pt x="394" y="825"/>
                  </a:lnTo>
                  <a:lnTo>
                    <a:pt x="610" y="1219"/>
                  </a:lnTo>
                  <a:lnTo>
                    <a:pt x="825" y="825"/>
                  </a:lnTo>
                  <a:lnTo>
                    <a:pt x="1218" y="609"/>
                  </a:lnTo>
                  <a:lnTo>
                    <a:pt x="825" y="395"/>
                  </a:lnTo>
                  <a:lnTo>
                    <a:pt x="610" y="1"/>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a:off x="9116823" y="2401747"/>
              <a:ext cx="121457" cy="121457"/>
            </a:xfrm>
            <a:custGeom>
              <a:avLst/>
              <a:gdLst/>
              <a:ahLst/>
              <a:cxnLst/>
              <a:rect l="l" t="t" r="r" b="b"/>
              <a:pathLst>
                <a:path w="722" h="722" extrusionOk="0">
                  <a:moveTo>
                    <a:pt x="361" y="1"/>
                  </a:moveTo>
                  <a:lnTo>
                    <a:pt x="234" y="234"/>
                  </a:lnTo>
                  <a:lnTo>
                    <a:pt x="1" y="361"/>
                  </a:lnTo>
                  <a:lnTo>
                    <a:pt x="234" y="490"/>
                  </a:lnTo>
                  <a:lnTo>
                    <a:pt x="361" y="722"/>
                  </a:lnTo>
                  <a:lnTo>
                    <a:pt x="488" y="490"/>
                  </a:lnTo>
                  <a:lnTo>
                    <a:pt x="721" y="361"/>
                  </a:lnTo>
                  <a:lnTo>
                    <a:pt x="488" y="234"/>
                  </a:lnTo>
                  <a:lnTo>
                    <a:pt x="361" y="1"/>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2"/>
            <p:cNvSpPr/>
            <p:nvPr/>
          </p:nvSpPr>
          <p:spPr>
            <a:xfrm>
              <a:off x="8261054" y="1367790"/>
              <a:ext cx="121120" cy="121288"/>
            </a:xfrm>
            <a:custGeom>
              <a:avLst/>
              <a:gdLst/>
              <a:ahLst/>
              <a:cxnLst/>
              <a:rect l="l" t="t" r="r" b="b"/>
              <a:pathLst>
                <a:path w="720" h="721" extrusionOk="0">
                  <a:moveTo>
                    <a:pt x="359" y="0"/>
                  </a:moveTo>
                  <a:lnTo>
                    <a:pt x="232" y="234"/>
                  </a:lnTo>
                  <a:lnTo>
                    <a:pt x="0" y="360"/>
                  </a:lnTo>
                  <a:lnTo>
                    <a:pt x="232" y="489"/>
                  </a:lnTo>
                  <a:lnTo>
                    <a:pt x="359" y="721"/>
                  </a:lnTo>
                  <a:lnTo>
                    <a:pt x="487" y="489"/>
                  </a:lnTo>
                  <a:lnTo>
                    <a:pt x="719" y="360"/>
                  </a:lnTo>
                  <a:lnTo>
                    <a:pt x="487" y="234"/>
                  </a:lnTo>
                  <a:lnTo>
                    <a:pt x="359"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2"/>
            <p:cNvSpPr/>
            <p:nvPr/>
          </p:nvSpPr>
          <p:spPr>
            <a:xfrm>
              <a:off x="5546993" y="3417021"/>
              <a:ext cx="85793" cy="85793"/>
            </a:xfrm>
            <a:custGeom>
              <a:avLst/>
              <a:gdLst/>
              <a:ahLst/>
              <a:cxnLst/>
              <a:rect l="l" t="t" r="r" b="b"/>
              <a:pathLst>
                <a:path w="510" h="510" extrusionOk="0">
                  <a:moveTo>
                    <a:pt x="254" y="0"/>
                  </a:moveTo>
                  <a:lnTo>
                    <a:pt x="165" y="165"/>
                  </a:lnTo>
                  <a:lnTo>
                    <a:pt x="1" y="254"/>
                  </a:lnTo>
                  <a:lnTo>
                    <a:pt x="165" y="344"/>
                  </a:lnTo>
                  <a:lnTo>
                    <a:pt x="254" y="509"/>
                  </a:lnTo>
                  <a:lnTo>
                    <a:pt x="345" y="344"/>
                  </a:lnTo>
                  <a:lnTo>
                    <a:pt x="510" y="254"/>
                  </a:lnTo>
                  <a:lnTo>
                    <a:pt x="345" y="165"/>
                  </a:lnTo>
                  <a:lnTo>
                    <a:pt x="254"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2"/>
            <p:cNvSpPr/>
            <p:nvPr/>
          </p:nvSpPr>
          <p:spPr>
            <a:xfrm>
              <a:off x="8562960" y="1291311"/>
              <a:ext cx="675313" cy="401544"/>
            </a:xfrm>
            <a:custGeom>
              <a:avLst/>
              <a:gdLst/>
              <a:ahLst/>
              <a:cxnLst/>
              <a:rect l="l" t="t" r="r" b="b"/>
              <a:pathLst>
                <a:path w="9154" h="5443" extrusionOk="0">
                  <a:moveTo>
                    <a:pt x="3453" y="1"/>
                  </a:moveTo>
                  <a:cubicBezTo>
                    <a:pt x="3103" y="1"/>
                    <a:pt x="2752" y="76"/>
                    <a:pt x="2470" y="277"/>
                  </a:cubicBezTo>
                  <a:cubicBezTo>
                    <a:pt x="2123" y="525"/>
                    <a:pt x="1925" y="929"/>
                    <a:pt x="1786" y="1332"/>
                  </a:cubicBezTo>
                  <a:cubicBezTo>
                    <a:pt x="1505" y="2152"/>
                    <a:pt x="1416" y="3027"/>
                    <a:pt x="1525" y="3888"/>
                  </a:cubicBezTo>
                  <a:cubicBezTo>
                    <a:pt x="1482" y="3883"/>
                    <a:pt x="1440" y="3881"/>
                    <a:pt x="1397" y="3881"/>
                  </a:cubicBezTo>
                  <a:cubicBezTo>
                    <a:pt x="1091" y="3881"/>
                    <a:pt x="795" y="3999"/>
                    <a:pt x="574" y="4216"/>
                  </a:cubicBezTo>
                  <a:cubicBezTo>
                    <a:pt x="327" y="4459"/>
                    <a:pt x="0" y="4913"/>
                    <a:pt x="37" y="5259"/>
                  </a:cubicBezTo>
                  <a:cubicBezTo>
                    <a:pt x="1241" y="5166"/>
                    <a:pt x="2448" y="5119"/>
                    <a:pt x="3655" y="5119"/>
                  </a:cubicBezTo>
                  <a:cubicBezTo>
                    <a:pt x="5491" y="5119"/>
                    <a:pt x="7327" y="5227"/>
                    <a:pt x="9153" y="5443"/>
                  </a:cubicBezTo>
                  <a:cubicBezTo>
                    <a:pt x="9047" y="5033"/>
                    <a:pt x="8631" y="4734"/>
                    <a:pt x="8212" y="4734"/>
                  </a:cubicBezTo>
                  <a:cubicBezTo>
                    <a:pt x="8156" y="4734"/>
                    <a:pt x="8101" y="4739"/>
                    <a:pt x="8046" y="4750"/>
                  </a:cubicBezTo>
                  <a:cubicBezTo>
                    <a:pt x="8193" y="4349"/>
                    <a:pt x="8281" y="3918"/>
                    <a:pt x="8228" y="3495"/>
                  </a:cubicBezTo>
                  <a:cubicBezTo>
                    <a:pt x="8177" y="3072"/>
                    <a:pt x="7973" y="2656"/>
                    <a:pt x="7626" y="2407"/>
                  </a:cubicBezTo>
                  <a:cubicBezTo>
                    <a:pt x="7429" y="2266"/>
                    <a:pt x="7185" y="2189"/>
                    <a:pt x="6944" y="2189"/>
                  </a:cubicBezTo>
                  <a:cubicBezTo>
                    <a:pt x="6760" y="2189"/>
                    <a:pt x="6578" y="2234"/>
                    <a:pt x="6421" y="2332"/>
                  </a:cubicBezTo>
                  <a:cubicBezTo>
                    <a:pt x="6125" y="1101"/>
                    <a:pt x="4978" y="140"/>
                    <a:pt x="3719" y="14"/>
                  </a:cubicBezTo>
                  <a:cubicBezTo>
                    <a:pt x="3631" y="6"/>
                    <a:pt x="3542" y="1"/>
                    <a:pt x="34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2"/>
            <p:cNvSpPr/>
            <p:nvPr/>
          </p:nvSpPr>
          <p:spPr>
            <a:xfrm>
              <a:off x="7728218" y="628383"/>
              <a:ext cx="85793" cy="85793"/>
            </a:xfrm>
            <a:custGeom>
              <a:avLst/>
              <a:gdLst/>
              <a:ahLst/>
              <a:cxnLst/>
              <a:rect l="l" t="t" r="r" b="b"/>
              <a:pathLst>
                <a:path w="510" h="510" extrusionOk="0">
                  <a:moveTo>
                    <a:pt x="254" y="0"/>
                  </a:moveTo>
                  <a:lnTo>
                    <a:pt x="165" y="165"/>
                  </a:lnTo>
                  <a:lnTo>
                    <a:pt x="1" y="254"/>
                  </a:lnTo>
                  <a:lnTo>
                    <a:pt x="165" y="344"/>
                  </a:lnTo>
                  <a:lnTo>
                    <a:pt x="254" y="509"/>
                  </a:lnTo>
                  <a:lnTo>
                    <a:pt x="345" y="344"/>
                  </a:lnTo>
                  <a:lnTo>
                    <a:pt x="510" y="254"/>
                  </a:lnTo>
                  <a:lnTo>
                    <a:pt x="345" y="165"/>
                  </a:lnTo>
                  <a:lnTo>
                    <a:pt x="254"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A2E4-7370-B663-1C7A-D0212CC9E66F}"/>
              </a:ext>
            </a:extLst>
          </p:cNvPr>
          <p:cNvSpPr>
            <a:spLocks noGrp="1"/>
          </p:cNvSpPr>
          <p:nvPr>
            <p:ph type="title"/>
          </p:nvPr>
        </p:nvSpPr>
        <p:spPr>
          <a:xfrm>
            <a:off x="3282" y="409047"/>
            <a:ext cx="5359912" cy="841800"/>
          </a:xfrm>
        </p:spPr>
        <p:txBody>
          <a:bodyPr/>
          <a:lstStyle/>
          <a:p>
            <a:pPr algn="ctr"/>
            <a:r>
              <a:rPr lang="en-US" sz="4000"/>
              <a:t>Iteration - 1</a:t>
            </a:r>
            <a:endParaRPr lang="en-US"/>
          </a:p>
        </p:txBody>
      </p:sp>
      <p:sp>
        <p:nvSpPr>
          <p:cNvPr id="4" name="TextBox 7">
            <a:extLst>
              <a:ext uri="{FF2B5EF4-FFF2-40B4-BE49-F238E27FC236}">
                <a16:creationId xmlns:a16="http://schemas.microsoft.com/office/drawing/2014/main" id="{B447DEE9-C46C-813E-8444-15080E6BA17F}"/>
              </a:ext>
            </a:extLst>
          </p:cNvPr>
          <p:cNvSpPr txBox="1"/>
          <p:nvPr/>
        </p:nvSpPr>
        <p:spPr>
          <a:xfrm>
            <a:off x="216561" y="1287321"/>
            <a:ext cx="3277215" cy="26776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latin typeface="Raleway"/>
              </a:rPr>
              <a:t>Includes - </a:t>
            </a:r>
            <a:endParaRPr lang="en-US"/>
          </a:p>
          <a:p>
            <a:pPr marL="285750" indent="-285750">
              <a:buFont typeface="Arial"/>
              <a:buChar char="•"/>
            </a:pPr>
            <a:endParaRPr lang="en-US" sz="2400">
              <a:latin typeface="Raleway"/>
            </a:endParaRPr>
          </a:p>
          <a:p>
            <a:pPr marL="285750" indent="-285750">
              <a:buFont typeface="Arial"/>
              <a:buChar char="•"/>
            </a:pPr>
            <a:r>
              <a:rPr lang="en-US" sz="2400">
                <a:latin typeface="Raleway"/>
              </a:rPr>
              <a:t>Steel Mesh with no charcoal powder</a:t>
            </a:r>
          </a:p>
          <a:p>
            <a:pPr marL="285750" indent="-285750">
              <a:buFont typeface="Arial"/>
              <a:buChar char="•"/>
            </a:pPr>
            <a:r>
              <a:rPr lang="en-US" sz="2400">
                <a:latin typeface="Raleway"/>
              </a:rPr>
              <a:t>Ratio of Water to soil = 80:20</a:t>
            </a:r>
          </a:p>
          <a:p>
            <a:pPr marL="285750" indent="-285750">
              <a:buFont typeface="Arial"/>
              <a:buChar char="•"/>
            </a:pPr>
            <a:r>
              <a:rPr lang="en-US" sz="2400">
                <a:latin typeface="Raleway"/>
              </a:rPr>
              <a:t>Only 1 machine</a:t>
            </a:r>
          </a:p>
        </p:txBody>
      </p:sp>
      <p:pic>
        <p:nvPicPr>
          <p:cNvPr id="14" name="Picture 13" descr="A can and wire on a wood surface&#10;&#10;AI-generated content may be incorrect.">
            <a:extLst>
              <a:ext uri="{FF2B5EF4-FFF2-40B4-BE49-F238E27FC236}">
                <a16:creationId xmlns:a16="http://schemas.microsoft.com/office/drawing/2014/main" id="{9251F560-DE9A-C483-DEE5-BE18ED6F334B}"/>
              </a:ext>
            </a:extLst>
          </p:cNvPr>
          <p:cNvPicPr>
            <a:picLocks noChangeAspect="1"/>
          </p:cNvPicPr>
          <p:nvPr/>
        </p:nvPicPr>
        <p:blipFill>
          <a:blip r:embed="rId2"/>
          <a:stretch>
            <a:fillRect/>
          </a:stretch>
        </p:blipFill>
        <p:spPr>
          <a:xfrm>
            <a:off x="4882710" y="222835"/>
            <a:ext cx="2072714" cy="1918387"/>
          </a:xfrm>
          <a:prstGeom prst="rect">
            <a:avLst/>
          </a:prstGeom>
        </p:spPr>
      </p:pic>
      <p:pic>
        <p:nvPicPr>
          <p:cNvPr id="16" name="Picture 15" descr="A white container with dirt in it&#10;&#10;AI-generated content may be incorrect.">
            <a:extLst>
              <a:ext uri="{FF2B5EF4-FFF2-40B4-BE49-F238E27FC236}">
                <a16:creationId xmlns:a16="http://schemas.microsoft.com/office/drawing/2014/main" id="{C28E0E9F-8159-82BE-CA6D-46C46BA9B061}"/>
              </a:ext>
            </a:extLst>
          </p:cNvPr>
          <p:cNvPicPr>
            <a:picLocks noChangeAspect="1"/>
          </p:cNvPicPr>
          <p:nvPr/>
        </p:nvPicPr>
        <p:blipFill>
          <a:blip r:embed="rId3"/>
          <a:stretch>
            <a:fillRect/>
          </a:stretch>
        </p:blipFill>
        <p:spPr>
          <a:xfrm>
            <a:off x="7091923" y="825874"/>
            <a:ext cx="1826558" cy="1928532"/>
          </a:xfrm>
          <a:prstGeom prst="rect">
            <a:avLst/>
          </a:prstGeom>
        </p:spPr>
      </p:pic>
      <p:pic>
        <p:nvPicPr>
          <p:cNvPr id="17" name="Picture 16" descr="A metal can with a black wire&#10;&#10;AI-generated content may be incorrect.">
            <a:extLst>
              <a:ext uri="{FF2B5EF4-FFF2-40B4-BE49-F238E27FC236}">
                <a16:creationId xmlns:a16="http://schemas.microsoft.com/office/drawing/2014/main" id="{371BE068-2C65-9670-EC93-4C34D8558A5B}"/>
              </a:ext>
            </a:extLst>
          </p:cNvPr>
          <p:cNvPicPr>
            <a:picLocks noChangeAspect="1"/>
          </p:cNvPicPr>
          <p:nvPr/>
        </p:nvPicPr>
        <p:blipFill>
          <a:blip r:embed="rId4"/>
          <a:srcRect l="23" t="12332" r="1299" b="12332"/>
          <a:stretch/>
        </p:blipFill>
        <p:spPr>
          <a:xfrm>
            <a:off x="3495507" y="2329704"/>
            <a:ext cx="2074058" cy="2054479"/>
          </a:xfrm>
          <a:prstGeom prst="rect">
            <a:avLst/>
          </a:prstGeom>
        </p:spPr>
      </p:pic>
      <p:pic>
        <p:nvPicPr>
          <p:cNvPr id="18" name="Picture 17" descr="A red and black digital meter&#10;&#10;AI-generated content may be incorrect.">
            <a:extLst>
              <a:ext uri="{FF2B5EF4-FFF2-40B4-BE49-F238E27FC236}">
                <a16:creationId xmlns:a16="http://schemas.microsoft.com/office/drawing/2014/main" id="{666F0E03-9A27-7B0D-63D6-4DA3AF010DF5}"/>
              </a:ext>
            </a:extLst>
          </p:cNvPr>
          <p:cNvPicPr>
            <a:picLocks noChangeAspect="1"/>
          </p:cNvPicPr>
          <p:nvPr/>
        </p:nvPicPr>
        <p:blipFill>
          <a:blip r:embed="rId5"/>
          <a:srcRect l="-89" t="25667" r="-375" b="-988"/>
          <a:stretch/>
        </p:blipFill>
        <p:spPr>
          <a:xfrm>
            <a:off x="5908547" y="2901070"/>
            <a:ext cx="2090232" cy="2135079"/>
          </a:xfrm>
          <a:prstGeom prst="rect">
            <a:avLst/>
          </a:prstGeom>
        </p:spPr>
      </p:pic>
    </p:spTree>
    <p:extLst>
      <p:ext uri="{BB962C8B-B14F-4D97-AF65-F5344CB8AC3E}">
        <p14:creationId xmlns:p14="http://schemas.microsoft.com/office/powerpoint/2010/main" val="361366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AE19A6-2110-A588-00D2-E5C9ED0A59D5}"/>
              </a:ext>
            </a:extLst>
          </p:cNvPr>
          <p:cNvSpPr txBox="1">
            <a:spLocks/>
          </p:cNvSpPr>
          <p:nvPr/>
        </p:nvSpPr>
        <p:spPr>
          <a:xfrm>
            <a:off x="3698460" y="338588"/>
            <a:ext cx="5359912"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Alfa Slab One"/>
              <a:buNone/>
              <a:defRPr sz="5000" b="0" i="0" u="none" strike="noStrike" cap="none">
                <a:solidFill>
                  <a:schemeClr val="dk1"/>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pPr algn="ctr"/>
            <a:r>
              <a:rPr lang="en-US" sz="4000"/>
              <a:t>Iteration - 2</a:t>
            </a:r>
            <a:endParaRPr lang="en-US"/>
          </a:p>
        </p:txBody>
      </p:sp>
      <p:sp>
        <p:nvSpPr>
          <p:cNvPr id="6" name="TextBox 9">
            <a:extLst>
              <a:ext uri="{FF2B5EF4-FFF2-40B4-BE49-F238E27FC236}">
                <a16:creationId xmlns:a16="http://schemas.microsoft.com/office/drawing/2014/main" id="{A5D6CBBC-DC88-3ACB-16D1-E621EF004792}"/>
              </a:ext>
            </a:extLst>
          </p:cNvPr>
          <p:cNvSpPr txBox="1"/>
          <p:nvPr/>
        </p:nvSpPr>
        <p:spPr>
          <a:xfrm>
            <a:off x="4321081" y="1287223"/>
            <a:ext cx="4664624" cy="34163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latin typeface="Raleway"/>
              </a:rPr>
              <a:t>Includes</a:t>
            </a:r>
            <a:endParaRPr lang="en-US">
              <a:cs typeface="Arial"/>
            </a:endParaRPr>
          </a:p>
          <a:p>
            <a:pPr algn="ctr"/>
            <a:endParaRPr lang="en-US" sz="2400">
              <a:latin typeface="Raleway"/>
            </a:endParaRPr>
          </a:p>
          <a:p>
            <a:pPr marL="285750" indent="-285750">
              <a:buFont typeface="Arial"/>
              <a:buChar char="•"/>
            </a:pPr>
            <a:r>
              <a:rPr lang="en-US" sz="2400">
                <a:latin typeface="Raleway"/>
              </a:rPr>
              <a:t>Steel Mesh with little charcoal powder</a:t>
            </a:r>
          </a:p>
          <a:p>
            <a:pPr marL="285750" indent="-285750">
              <a:buFont typeface="Arial"/>
              <a:buChar char="•"/>
            </a:pPr>
            <a:r>
              <a:rPr lang="en-US" sz="2400">
                <a:latin typeface="Raleway"/>
              </a:rPr>
              <a:t>Ratio of Water to soil = 60:40</a:t>
            </a:r>
          </a:p>
          <a:p>
            <a:pPr marL="285750" indent="-285750">
              <a:buFont typeface="Arial"/>
              <a:buChar char="•"/>
            </a:pPr>
            <a:r>
              <a:rPr lang="en-US" sz="2400">
                <a:latin typeface="Raleway"/>
              </a:rPr>
              <a:t>Only 1 machine</a:t>
            </a:r>
          </a:p>
          <a:p>
            <a:pPr marL="285750" indent="-285750">
              <a:buFont typeface="Arial"/>
              <a:buChar char="•"/>
            </a:pPr>
            <a:r>
              <a:rPr lang="en-US" sz="2400">
                <a:latin typeface="Raleway"/>
              </a:rPr>
              <a:t>Cathode height increased for more contact with air</a:t>
            </a:r>
          </a:p>
          <a:p>
            <a:pPr marL="285750" indent="-285750">
              <a:buFont typeface="Arial"/>
              <a:buChar char="•"/>
            </a:pPr>
            <a:endParaRPr lang="en-US" sz="2400">
              <a:latin typeface="Raleway"/>
            </a:endParaRPr>
          </a:p>
        </p:txBody>
      </p:sp>
      <p:pic>
        <p:nvPicPr>
          <p:cNvPr id="7" name="Picture 6" descr="A hand holding a spoon in a bowl of dirt&#10;&#10;AI-generated content may be incorrect.">
            <a:extLst>
              <a:ext uri="{FF2B5EF4-FFF2-40B4-BE49-F238E27FC236}">
                <a16:creationId xmlns:a16="http://schemas.microsoft.com/office/drawing/2014/main" id="{BE5AC20E-5C24-BFB9-C3A1-3FFB880E2852}"/>
              </a:ext>
            </a:extLst>
          </p:cNvPr>
          <p:cNvPicPr>
            <a:picLocks noChangeAspect="1"/>
          </p:cNvPicPr>
          <p:nvPr/>
        </p:nvPicPr>
        <p:blipFill>
          <a:blip r:embed="rId2"/>
          <a:srcRect t="11481" r="-485" b="2881"/>
          <a:stretch/>
        </p:blipFill>
        <p:spPr>
          <a:xfrm>
            <a:off x="229906" y="622127"/>
            <a:ext cx="1834029" cy="2022010"/>
          </a:xfrm>
          <a:prstGeom prst="rect">
            <a:avLst/>
          </a:prstGeom>
        </p:spPr>
      </p:pic>
      <p:pic>
        <p:nvPicPr>
          <p:cNvPr id="8" name="Picture 7" descr="A metal container with a square object in it&#10;&#10;AI-generated content may be incorrect.">
            <a:extLst>
              <a:ext uri="{FF2B5EF4-FFF2-40B4-BE49-F238E27FC236}">
                <a16:creationId xmlns:a16="http://schemas.microsoft.com/office/drawing/2014/main" id="{5087CC47-329E-C45A-B07B-FFC6BC6BBFA3}"/>
              </a:ext>
            </a:extLst>
          </p:cNvPr>
          <p:cNvPicPr>
            <a:picLocks noChangeAspect="1"/>
          </p:cNvPicPr>
          <p:nvPr/>
        </p:nvPicPr>
        <p:blipFill>
          <a:blip r:embed="rId3"/>
          <a:srcRect t="17101" r="-402" b="8116"/>
          <a:stretch/>
        </p:blipFill>
        <p:spPr>
          <a:xfrm>
            <a:off x="2287370" y="171972"/>
            <a:ext cx="1555208" cy="1620948"/>
          </a:xfrm>
          <a:prstGeom prst="rect">
            <a:avLst/>
          </a:prstGeom>
        </p:spPr>
      </p:pic>
      <p:pic>
        <p:nvPicPr>
          <p:cNvPr id="9" name="Picture 8" descr="A close up of a digital device&#10;&#10;AI-generated content may be incorrect.">
            <a:extLst>
              <a:ext uri="{FF2B5EF4-FFF2-40B4-BE49-F238E27FC236}">
                <a16:creationId xmlns:a16="http://schemas.microsoft.com/office/drawing/2014/main" id="{81198C23-5806-D79B-179E-5741A617C306}"/>
              </a:ext>
            </a:extLst>
          </p:cNvPr>
          <p:cNvPicPr>
            <a:picLocks noChangeAspect="1"/>
          </p:cNvPicPr>
          <p:nvPr/>
        </p:nvPicPr>
        <p:blipFill>
          <a:blip r:embed="rId4"/>
          <a:srcRect t="37606" r="-239"/>
          <a:stretch/>
        </p:blipFill>
        <p:spPr>
          <a:xfrm>
            <a:off x="2193034" y="2101169"/>
            <a:ext cx="1916106" cy="1790510"/>
          </a:xfrm>
          <a:prstGeom prst="rect">
            <a:avLst/>
          </a:prstGeom>
        </p:spPr>
      </p:pic>
      <p:pic>
        <p:nvPicPr>
          <p:cNvPr id="10" name="Picture 9" descr="A tin can with wires attached&#10;&#10;AI-generated content may be incorrect.">
            <a:extLst>
              <a:ext uri="{FF2B5EF4-FFF2-40B4-BE49-F238E27FC236}">
                <a16:creationId xmlns:a16="http://schemas.microsoft.com/office/drawing/2014/main" id="{738D948C-3FFB-99D0-EA2D-EDEEE2498CB2}"/>
              </a:ext>
            </a:extLst>
          </p:cNvPr>
          <p:cNvPicPr>
            <a:picLocks noChangeAspect="1"/>
          </p:cNvPicPr>
          <p:nvPr/>
        </p:nvPicPr>
        <p:blipFill>
          <a:blip r:embed="rId5"/>
          <a:srcRect r="465" b="27719"/>
          <a:stretch/>
        </p:blipFill>
        <p:spPr>
          <a:xfrm>
            <a:off x="230565" y="2751056"/>
            <a:ext cx="1671493" cy="1613869"/>
          </a:xfrm>
          <a:prstGeom prst="rect">
            <a:avLst/>
          </a:prstGeom>
        </p:spPr>
      </p:pic>
    </p:spTree>
    <p:extLst>
      <p:ext uri="{BB962C8B-B14F-4D97-AF65-F5344CB8AC3E}">
        <p14:creationId xmlns:p14="http://schemas.microsoft.com/office/powerpoint/2010/main" val="776395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435A7D-980D-1B2D-1473-7824CA0E0428}"/>
              </a:ext>
            </a:extLst>
          </p:cNvPr>
          <p:cNvSpPr txBox="1">
            <a:spLocks/>
          </p:cNvSpPr>
          <p:nvPr/>
        </p:nvSpPr>
        <p:spPr>
          <a:xfrm>
            <a:off x="3282" y="440362"/>
            <a:ext cx="5359912"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Alfa Slab One"/>
              <a:buNone/>
              <a:defRPr sz="5000" b="0" i="0" u="none" strike="noStrike" cap="none">
                <a:solidFill>
                  <a:schemeClr val="dk1"/>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pPr algn="ctr"/>
            <a:r>
              <a:rPr lang="en-US" sz="4000"/>
              <a:t>Iteration - 3</a:t>
            </a:r>
            <a:endParaRPr lang="en-US"/>
          </a:p>
        </p:txBody>
      </p:sp>
      <p:sp>
        <p:nvSpPr>
          <p:cNvPr id="6" name="TextBox 5">
            <a:extLst>
              <a:ext uri="{FF2B5EF4-FFF2-40B4-BE49-F238E27FC236}">
                <a16:creationId xmlns:a16="http://schemas.microsoft.com/office/drawing/2014/main" id="{0AEFCD7E-506F-7417-19BD-982B79D32A48}"/>
              </a:ext>
            </a:extLst>
          </p:cNvPr>
          <p:cNvSpPr txBox="1"/>
          <p:nvPr/>
        </p:nvSpPr>
        <p:spPr>
          <a:xfrm>
            <a:off x="195684" y="1282102"/>
            <a:ext cx="4524597" cy="34778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latin typeface="Raleway"/>
              </a:rPr>
              <a:t>Includes</a:t>
            </a:r>
            <a:endParaRPr lang="en-US"/>
          </a:p>
          <a:p>
            <a:pPr marL="285750" indent="-285750">
              <a:buFont typeface="Arial"/>
              <a:buChar char="•"/>
            </a:pPr>
            <a:endParaRPr lang="en-US" sz="2400">
              <a:latin typeface="Raleway"/>
            </a:endParaRPr>
          </a:p>
          <a:p>
            <a:pPr marL="285750" indent="-285750">
              <a:buFont typeface="Arial"/>
              <a:buChar char="•"/>
            </a:pPr>
            <a:r>
              <a:rPr lang="en-US" sz="2400">
                <a:latin typeface="Raleway"/>
              </a:rPr>
              <a:t>Steel Mesh with a lot of charcoal powder</a:t>
            </a:r>
          </a:p>
          <a:p>
            <a:pPr marL="285750" indent="-285750">
              <a:buFont typeface="Arial"/>
              <a:buChar char="•"/>
            </a:pPr>
            <a:r>
              <a:rPr lang="en-US" sz="2400">
                <a:latin typeface="Raleway"/>
              </a:rPr>
              <a:t>Ratio of Water to soil = 60:40</a:t>
            </a:r>
          </a:p>
          <a:p>
            <a:pPr marL="285750" indent="-285750">
              <a:buFont typeface="Arial"/>
              <a:buChar char="•"/>
            </a:pPr>
            <a:r>
              <a:rPr lang="en-US" sz="2800">
                <a:latin typeface="Raleway"/>
              </a:rPr>
              <a:t>2</a:t>
            </a:r>
            <a:r>
              <a:rPr lang="en-US" sz="2400">
                <a:latin typeface="Raleway"/>
              </a:rPr>
              <a:t> machines</a:t>
            </a:r>
          </a:p>
          <a:p>
            <a:pPr marL="285750" indent="-285750">
              <a:buFont typeface="Arial"/>
              <a:buChar char="•"/>
            </a:pPr>
            <a:r>
              <a:rPr lang="en-US" sz="2400">
                <a:latin typeface="Raleway"/>
              </a:rPr>
              <a:t>Cathode height increased for more contact with air</a:t>
            </a:r>
          </a:p>
          <a:p>
            <a:pPr marL="285750" indent="-285750">
              <a:buFont typeface="Arial"/>
              <a:buChar char="•"/>
            </a:pPr>
            <a:endParaRPr lang="en-US" sz="2400">
              <a:latin typeface="Raleway"/>
            </a:endParaRPr>
          </a:p>
        </p:txBody>
      </p:sp>
      <p:pic>
        <p:nvPicPr>
          <p:cNvPr id="7" name="Picture 6">
            <a:extLst>
              <a:ext uri="{FF2B5EF4-FFF2-40B4-BE49-F238E27FC236}">
                <a16:creationId xmlns:a16="http://schemas.microsoft.com/office/drawing/2014/main" id="{5879EA9B-A7E9-1299-83C9-B6A21E7816C4}"/>
              </a:ext>
            </a:extLst>
          </p:cNvPr>
          <p:cNvPicPr>
            <a:picLocks noChangeAspect="1"/>
          </p:cNvPicPr>
          <p:nvPr/>
        </p:nvPicPr>
        <p:blipFill>
          <a:blip r:embed="rId2"/>
          <a:srcRect l="-145" t="14853" r="-451" b="-421"/>
          <a:stretch/>
        </p:blipFill>
        <p:spPr>
          <a:xfrm>
            <a:off x="4572864" y="462169"/>
            <a:ext cx="1937285" cy="2213965"/>
          </a:xfrm>
          <a:prstGeom prst="rect">
            <a:avLst/>
          </a:prstGeom>
        </p:spPr>
      </p:pic>
      <p:pic>
        <p:nvPicPr>
          <p:cNvPr id="8" name="Picture 7" descr="Two metal cans with wires&#10;&#10;AI-generated content may be incorrect.">
            <a:extLst>
              <a:ext uri="{FF2B5EF4-FFF2-40B4-BE49-F238E27FC236}">
                <a16:creationId xmlns:a16="http://schemas.microsoft.com/office/drawing/2014/main" id="{7D287D98-D036-2EC1-B549-3FA35C920B21}"/>
              </a:ext>
            </a:extLst>
          </p:cNvPr>
          <p:cNvPicPr>
            <a:picLocks noChangeAspect="1"/>
          </p:cNvPicPr>
          <p:nvPr/>
        </p:nvPicPr>
        <p:blipFill>
          <a:blip r:embed="rId3"/>
          <a:srcRect l="14381" t="4167" r="270" b="16914"/>
          <a:stretch/>
        </p:blipFill>
        <p:spPr>
          <a:xfrm>
            <a:off x="5103704" y="2794087"/>
            <a:ext cx="2967721" cy="1962791"/>
          </a:xfrm>
          <a:prstGeom prst="rect">
            <a:avLst/>
          </a:prstGeom>
        </p:spPr>
      </p:pic>
      <p:pic>
        <p:nvPicPr>
          <p:cNvPr id="9" name="Picture 8" descr="A digital multimeter on a table&#10;&#10;AI-generated content may be incorrect.">
            <a:extLst>
              <a:ext uri="{FF2B5EF4-FFF2-40B4-BE49-F238E27FC236}">
                <a16:creationId xmlns:a16="http://schemas.microsoft.com/office/drawing/2014/main" id="{97C779DF-8D09-A1C8-BB87-858A00A4375E}"/>
              </a:ext>
            </a:extLst>
          </p:cNvPr>
          <p:cNvPicPr>
            <a:picLocks noChangeAspect="1"/>
          </p:cNvPicPr>
          <p:nvPr/>
        </p:nvPicPr>
        <p:blipFill>
          <a:blip r:embed="rId4"/>
          <a:srcRect t="16340" r="-433" b="314"/>
          <a:stretch/>
        </p:blipFill>
        <p:spPr>
          <a:xfrm>
            <a:off x="6696858" y="608190"/>
            <a:ext cx="1817586" cy="2071991"/>
          </a:xfrm>
          <a:prstGeom prst="rect">
            <a:avLst/>
          </a:prstGeom>
        </p:spPr>
      </p:pic>
    </p:spTree>
    <p:extLst>
      <p:ext uri="{BB962C8B-B14F-4D97-AF65-F5344CB8AC3E}">
        <p14:creationId xmlns:p14="http://schemas.microsoft.com/office/powerpoint/2010/main" val="2278015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showing different colored lines&#10;&#10;AI-generated content may be incorrect.">
            <a:extLst>
              <a:ext uri="{FF2B5EF4-FFF2-40B4-BE49-F238E27FC236}">
                <a16:creationId xmlns:a16="http://schemas.microsoft.com/office/drawing/2014/main" id="{CCD53186-076B-0758-F6A4-7511081154D3}"/>
              </a:ext>
            </a:extLst>
          </p:cNvPr>
          <p:cNvPicPr>
            <a:picLocks noChangeAspect="1"/>
          </p:cNvPicPr>
          <p:nvPr/>
        </p:nvPicPr>
        <p:blipFill>
          <a:blip r:embed="rId2"/>
          <a:stretch>
            <a:fillRect/>
          </a:stretch>
        </p:blipFill>
        <p:spPr>
          <a:xfrm>
            <a:off x="417731" y="25641"/>
            <a:ext cx="8308539" cy="5115707"/>
          </a:xfrm>
          <a:prstGeom prst="rect">
            <a:avLst/>
          </a:prstGeom>
        </p:spPr>
      </p:pic>
    </p:spTree>
    <p:extLst>
      <p:ext uri="{BB962C8B-B14F-4D97-AF65-F5344CB8AC3E}">
        <p14:creationId xmlns:p14="http://schemas.microsoft.com/office/powerpoint/2010/main" val="3629388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37" name="Google Shape;1137;p36"/>
          <p:cNvSpPr txBox="1">
            <a:spLocks noGrp="1"/>
          </p:cNvSpPr>
          <p:nvPr>
            <p:ph type="title"/>
          </p:nvPr>
        </p:nvSpPr>
        <p:spPr>
          <a:xfrm>
            <a:off x="720000" y="105416"/>
            <a:ext cx="7704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Complications</a:t>
            </a:r>
          </a:p>
        </p:txBody>
      </p:sp>
      <p:sp>
        <p:nvSpPr>
          <p:cNvPr id="4" name="TextBox 3">
            <a:extLst>
              <a:ext uri="{FF2B5EF4-FFF2-40B4-BE49-F238E27FC236}">
                <a16:creationId xmlns:a16="http://schemas.microsoft.com/office/drawing/2014/main" id="{E88F7D78-5971-02B2-E26B-97D7EE923127}"/>
              </a:ext>
            </a:extLst>
          </p:cNvPr>
          <p:cNvSpPr txBox="1"/>
          <p:nvPr/>
        </p:nvSpPr>
        <p:spPr>
          <a:xfrm>
            <a:off x="410135" y="1006849"/>
            <a:ext cx="873554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Raleway"/>
              </a:rPr>
              <a:t>Although microbial fuel cells offer an eco-friendly, and simple way of generating electricity, multiple problems can arise. ​</a:t>
            </a:r>
            <a:endParaRPr lang="en-US"/>
          </a:p>
          <a:p>
            <a:pPr algn="ctr"/>
            <a:endParaRPr lang="en-US" sz="2000">
              <a:latin typeface="Raleway"/>
            </a:endParaRPr>
          </a:p>
          <a:p>
            <a:pPr marL="228600" indent="-228600">
              <a:buFont typeface=""/>
              <a:buChar char="•"/>
            </a:pPr>
            <a:r>
              <a:rPr lang="en-US" sz="2000">
                <a:latin typeface="Raleway"/>
              </a:rPr>
              <a:t>One of which being the fact that microbial fuel cells don't have the ability to produce much electricity. This can be resolve by making them at a much larger scale, but this means that more maintenance is required with it being costlier.​</a:t>
            </a:r>
          </a:p>
          <a:p>
            <a:pPr marL="228600" indent="-228600">
              <a:buFont typeface=""/>
              <a:buChar char="•"/>
            </a:pPr>
            <a:endParaRPr lang="en-US" sz="2000">
              <a:latin typeface="Raleway"/>
            </a:endParaRPr>
          </a:p>
          <a:p>
            <a:pPr marL="228600" indent="-228600">
              <a:buFont typeface=""/>
              <a:buChar char="•"/>
            </a:pPr>
            <a:r>
              <a:rPr lang="en-US" sz="2000">
                <a:latin typeface="Raleway"/>
              </a:rPr>
              <a:t>Another issue could be the low energy production due to less nutrients in the villages mud or food waste. Because of this the MCF cannot be fully utilized, providing less electricity to the village​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605" name="Google Shape;1605;p42"/>
          <p:cNvSpPr txBox="1">
            <a:spLocks noGrp="1"/>
          </p:cNvSpPr>
          <p:nvPr>
            <p:ph type="title"/>
          </p:nvPr>
        </p:nvSpPr>
        <p:spPr>
          <a:xfrm>
            <a:off x="-212889" y="251724"/>
            <a:ext cx="8334330" cy="572700"/>
          </a:xfrm>
          <a:prstGeom prst="rect">
            <a:avLst/>
          </a:prstGeom>
        </p:spPr>
        <p:txBody>
          <a:bodyPr spcFirstLastPara="1" wrap="square" lIns="91425" tIns="91425" rIns="91425" bIns="91425" anchor="ctr" anchorCtr="0">
            <a:noAutofit/>
          </a:bodyPr>
          <a:lstStyle/>
          <a:p>
            <a:r>
              <a:rPr lang="en-US" sz="3200" dirty="0">
                <a:solidFill>
                  <a:schemeClr val="tx1"/>
                </a:solidFill>
              </a:rPr>
              <a:t>Implementing MFC's in our world</a:t>
            </a:r>
          </a:p>
        </p:txBody>
      </p:sp>
      <p:sp>
        <p:nvSpPr>
          <p:cNvPr id="14" name="TextBox 13">
            <a:extLst>
              <a:ext uri="{FF2B5EF4-FFF2-40B4-BE49-F238E27FC236}">
                <a16:creationId xmlns:a16="http://schemas.microsoft.com/office/drawing/2014/main" id="{50132242-6CF8-6CDA-21F5-274C71510AE6}"/>
              </a:ext>
            </a:extLst>
          </p:cNvPr>
          <p:cNvSpPr txBox="1"/>
          <p:nvPr/>
        </p:nvSpPr>
        <p:spPr>
          <a:xfrm>
            <a:off x="443753" y="1141320"/>
            <a:ext cx="825649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1800">
                <a:latin typeface="Raleway"/>
              </a:rPr>
              <a:t>MFCs can change the face of renewable energy through converting organic wastes into electricity with the purpose of aiding communities where electricity is in short supply. ​</a:t>
            </a:r>
          </a:p>
          <a:p>
            <a:pPr marL="228600" indent="-228600">
              <a:buFont typeface=""/>
              <a:buChar char="•"/>
            </a:pPr>
            <a:r>
              <a:rPr lang="en-US" sz="1800">
                <a:latin typeface="Raleway"/>
              </a:rPr>
              <a:t>Most importantly, these devices will be useful in Sub-Saharan Africa, Southeast Asia, and South America, where production of organic wastes is high while infrastructure is not well advanced. ​</a:t>
            </a:r>
          </a:p>
          <a:p>
            <a:pPr marL="228600" indent="-228600">
              <a:buFont typeface=""/>
              <a:buChar char="•"/>
            </a:pPr>
            <a:r>
              <a:rPr lang="en-US" sz="1800">
                <a:latin typeface="Raleway"/>
              </a:rPr>
              <a:t>Because this technology transforms waste into energy, it increases recycling rates, decreases pollutants, and in the process, minimizes greenhouse gas emission. ​</a:t>
            </a:r>
          </a:p>
          <a:p>
            <a:pPr marL="228600" indent="-228600">
              <a:buFont typeface=""/>
              <a:buChar char="•"/>
            </a:pPr>
            <a:r>
              <a:rPr lang="en-US" sz="1800">
                <a:latin typeface="Raleway"/>
              </a:rPr>
              <a:t>MFCs can be integrated with other renewable energy sources such as solar and water aiming at the development of hybrid systems that are capable and reliable. As well as, performing other tasks such as water purification.​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crobial Fuel Cells Market Size, by Type, 2020 - 2030 (USD Thousand)">
            <a:extLst>
              <a:ext uri="{FF2B5EF4-FFF2-40B4-BE49-F238E27FC236}">
                <a16:creationId xmlns:a16="http://schemas.microsoft.com/office/drawing/2014/main" id="{37CAEE23-BC34-1B3A-E861-0AACA2A39AC1}"/>
              </a:ext>
            </a:extLst>
          </p:cNvPr>
          <p:cNvPicPr>
            <a:picLocks noChangeAspect="1"/>
          </p:cNvPicPr>
          <p:nvPr/>
        </p:nvPicPr>
        <p:blipFill>
          <a:blip r:embed="rId2"/>
          <a:stretch>
            <a:fillRect/>
          </a:stretch>
        </p:blipFill>
        <p:spPr>
          <a:xfrm>
            <a:off x="-15658" y="168006"/>
            <a:ext cx="9159657" cy="4807487"/>
          </a:xfrm>
          <a:prstGeom prst="rect">
            <a:avLst/>
          </a:prstGeom>
        </p:spPr>
      </p:pic>
    </p:spTree>
    <p:extLst>
      <p:ext uri="{BB962C8B-B14F-4D97-AF65-F5344CB8AC3E}">
        <p14:creationId xmlns:p14="http://schemas.microsoft.com/office/powerpoint/2010/main" val="2081752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D7EA93-3F2E-D885-DAF2-9820E91519D7}"/>
              </a:ext>
            </a:extLst>
          </p:cNvPr>
          <p:cNvPicPr>
            <a:picLocks noChangeAspect="1"/>
          </p:cNvPicPr>
          <p:nvPr/>
        </p:nvPicPr>
        <p:blipFill>
          <a:blip r:embed="rId2"/>
          <a:stretch>
            <a:fillRect/>
          </a:stretch>
        </p:blipFill>
        <p:spPr>
          <a:xfrm>
            <a:off x="276225" y="433388"/>
            <a:ext cx="8591550" cy="4276725"/>
          </a:xfrm>
          <a:prstGeom prst="rect">
            <a:avLst/>
          </a:prstGeom>
        </p:spPr>
      </p:pic>
    </p:spTree>
    <p:extLst>
      <p:ext uri="{BB962C8B-B14F-4D97-AF65-F5344CB8AC3E}">
        <p14:creationId xmlns:p14="http://schemas.microsoft.com/office/powerpoint/2010/main" val="2014745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28897A-A08B-27C9-3BCC-82E9562BE587}"/>
              </a:ext>
            </a:extLst>
          </p:cNvPr>
          <p:cNvSpPr>
            <a:spLocks noGrp="1"/>
          </p:cNvSpPr>
          <p:nvPr>
            <p:ph type="title"/>
          </p:nvPr>
        </p:nvSpPr>
        <p:spPr>
          <a:xfrm>
            <a:off x="-1017986" y="202333"/>
            <a:ext cx="10052629" cy="572700"/>
          </a:xfrm>
        </p:spPr>
        <p:txBody>
          <a:bodyPr/>
          <a:lstStyle/>
          <a:p>
            <a:r>
              <a:rPr lang="en-US" sz="3600">
                <a:solidFill>
                  <a:schemeClr val="tx1"/>
                </a:solidFill>
              </a:rPr>
              <a:t>Increasing Energy Production </a:t>
            </a:r>
            <a:endParaRPr lang="en-US" sz="2800">
              <a:solidFill>
                <a:schemeClr val="tx1"/>
              </a:solidFill>
            </a:endParaRPr>
          </a:p>
        </p:txBody>
      </p:sp>
      <p:sp>
        <p:nvSpPr>
          <p:cNvPr id="9" name="TextBox 8">
            <a:extLst>
              <a:ext uri="{FF2B5EF4-FFF2-40B4-BE49-F238E27FC236}">
                <a16:creationId xmlns:a16="http://schemas.microsoft.com/office/drawing/2014/main" id="{E0794DCA-D89A-E678-705F-593767715488}"/>
              </a:ext>
            </a:extLst>
          </p:cNvPr>
          <p:cNvSpPr txBox="1"/>
          <p:nvPr/>
        </p:nvSpPr>
        <p:spPr>
          <a:xfrm>
            <a:off x="-1565" y="1012259"/>
            <a:ext cx="9209760" cy="38933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1900" dirty="0">
                <a:latin typeface="Raleway"/>
              </a:rPr>
              <a:t>When using MFCs, it is important to pick an environment that has CO₂ available. ​</a:t>
            </a:r>
          </a:p>
          <a:p>
            <a:pPr marL="228600" indent="-228600">
              <a:buFont typeface=""/>
              <a:buChar char="•"/>
            </a:pPr>
            <a:r>
              <a:rPr lang="en-US" sz="1900" dirty="0">
                <a:latin typeface="Raleway"/>
              </a:rPr>
              <a:t>Using carbon capture methods like Post-Combustion Capture, Oxy-Fuel Combustion, and Direct Air Capture, we can collect CO₂ for the MFC, producing more energy.​</a:t>
            </a:r>
          </a:p>
          <a:p>
            <a:pPr marL="228600" indent="-228600">
              <a:buFont typeface=""/>
              <a:buChar char="•"/>
            </a:pPr>
            <a:r>
              <a:rPr lang="en-US" sz="1900" dirty="0">
                <a:latin typeface="Raleway"/>
              </a:rPr>
              <a:t>CO2 regulates the pH and microbial metabolism:​</a:t>
            </a:r>
          </a:p>
          <a:p>
            <a:pPr marL="228600" indent="-228600">
              <a:buFont typeface=""/>
              <a:buChar char="•"/>
            </a:pPr>
            <a:r>
              <a:rPr lang="en-US" sz="1900" dirty="0">
                <a:latin typeface="Raleway"/>
              </a:rPr>
              <a:t>pH regulation: A controlled pH can enhance proton availability and proton exchange across the membrane.​</a:t>
            </a:r>
          </a:p>
          <a:p>
            <a:pPr marL="228600" indent="-228600">
              <a:buFont typeface=""/>
              <a:buChar char="•"/>
            </a:pPr>
            <a:r>
              <a:rPr lang="en-US" sz="1900" dirty="0">
                <a:latin typeface="Raleway"/>
              </a:rPr>
              <a:t>Microbial Metabolism: Some bacteria can utilize CO₂ in metabolic ways, which might indirectly enhance their electron transfer efficiency. In systems with methanogenic bacteria, CO₂ can be used in methane production, which competes with electricity generation.​</a:t>
            </a:r>
          </a:p>
          <a:p>
            <a:endParaRPr lang="en-US" sz="1900">
              <a:latin typeface="Raleway"/>
            </a:endParaRPr>
          </a:p>
        </p:txBody>
      </p:sp>
    </p:spTree>
    <p:extLst>
      <p:ext uri="{BB962C8B-B14F-4D97-AF65-F5344CB8AC3E}">
        <p14:creationId xmlns:p14="http://schemas.microsoft.com/office/powerpoint/2010/main" val="1894761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6AD1EC-8C4C-04E0-2371-BD40B331A534}"/>
              </a:ext>
            </a:extLst>
          </p:cNvPr>
          <p:cNvSpPr>
            <a:spLocks noGrp="1"/>
          </p:cNvSpPr>
          <p:nvPr>
            <p:ph type="title"/>
          </p:nvPr>
        </p:nvSpPr>
        <p:spPr>
          <a:xfrm>
            <a:off x="305075" y="609429"/>
            <a:ext cx="7923206" cy="572700"/>
          </a:xfrm>
        </p:spPr>
        <p:txBody>
          <a:bodyPr/>
          <a:lstStyle/>
          <a:p>
            <a:pPr algn="l"/>
            <a:r>
              <a:rPr lang="en-US" sz="3600">
                <a:solidFill>
                  <a:schemeClr val="tx1"/>
                </a:solidFill>
              </a:rPr>
              <a:t>Why is our technology better than existing solutions?</a:t>
            </a:r>
          </a:p>
          <a:p>
            <a:endParaRPr lang="en-US" sz="2400">
              <a:solidFill>
                <a:schemeClr val="tx1"/>
              </a:solidFill>
            </a:endParaRPr>
          </a:p>
        </p:txBody>
      </p:sp>
      <p:sp>
        <p:nvSpPr>
          <p:cNvPr id="9" name="TextBox 7">
            <a:extLst>
              <a:ext uri="{FF2B5EF4-FFF2-40B4-BE49-F238E27FC236}">
                <a16:creationId xmlns:a16="http://schemas.microsoft.com/office/drawing/2014/main" id="{469D2FF1-D615-9B95-010E-D74FE7AEE5CC}"/>
              </a:ext>
            </a:extLst>
          </p:cNvPr>
          <p:cNvSpPr txBox="1"/>
          <p:nvPr/>
        </p:nvSpPr>
        <p:spPr>
          <a:xfrm>
            <a:off x="36615" y="1288773"/>
            <a:ext cx="5996180" cy="310854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latin typeface="Raleway"/>
              </a:rPr>
              <a:t>Our MFC:</a:t>
            </a:r>
          </a:p>
          <a:p>
            <a:pPr marL="285750" indent="-285750">
              <a:buFont typeface="Calibri"/>
              <a:buChar char="-"/>
            </a:pPr>
            <a:r>
              <a:rPr lang="en-US" sz="1400">
                <a:latin typeface="Raleway"/>
              </a:rPr>
              <a:t>Our MFC is fully built form low-cost materials, making them more accessible for third world countries.</a:t>
            </a:r>
          </a:p>
          <a:p>
            <a:pPr marL="285750" indent="-285750">
              <a:buFont typeface="Calibri"/>
              <a:buChar char="-"/>
            </a:pPr>
            <a:r>
              <a:rPr lang="en-US" sz="1400">
                <a:latin typeface="Raleway"/>
              </a:rPr>
              <a:t>The design we made uses carbon capture methods to boost the MFC, this reduces CO2 in the air and generates more energy.</a:t>
            </a:r>
          </a:p>
          <a:p>
            <a:pPr marL="285750" indent="-285750">
              <a:buFont typeface="Calibri"/>
              <a:buChar char="-"/>
            </a:pPr>
            <a:r>
              <a:rPr lang="en-US" sz="1400">
                <a:latin typeface="Raleway"/>
              </a:rPr>
              <a:t>This method is harnessing electricity is sustainable because it uses dirt that can be found anywhere.</a:t>
            </a:r>
          </a:p>
          <a:p>
            <a:pPr marL="285750" indent="-285750">
              <a:buFont typeface="Calibri"/>
              <a:buChar char="-"/>
            </a:pPr>
            <a:r>
              <a:rPr lang="en-US" sz="1400">
                <a:latin typeface="Raleway"/>
              </a:rPr>
              <a:t>Our MFCs have a big range when it comes to power generation, using just one fuel cell at a small scale can generate as little as 1V and using more can increase the electricity generated.</a:t>
            </a:r>
          </a:p>
          <a:p>
            <a:pPr marL="285750" indent="-285750">
              <a:buFont typeface="Calibri"/>
              <a:buChar char="-"/>
            </a:pPr>
            <a:r>
              <a:rPr lang="en-US" sz="1400">
                <a:latin typeface="Raleway"/>
              </a:rPr>
              <a:t>MFCs have a long lifespan, bacteria regenerates continuously meaning that MFCs don’t run out. </a:t>
            </a:r>
          </a:p>
          <a:p>
            <a:pPr marL="285750" indent="-285750">
              <a:buFont typeface="Calibri"/>
              <a:buChar char="-"/>
            </a:pPr>
            <a:r>
              <a:rPr lang="en-US" sz="1400">
                <a:latin typeface="Raleway"/>
              </a:rPr>
              <a:t>MFCs operate at room temperature, which makes it a better option as it doesn't require high temperatures like most fuel cells.</a:t>
            </a:r>
          </a:p>
        </p:txBody>
      </p:sp>
      <p:sp>
        <p:nvSpPr>
          <p:cNvPr id="10" name="TextBox 9">
            <a:extLst>
              <a:ext uri="{FF2B5EF4-FFF2-40B4-BE49-F238E27FC236}">
                <a16:creationId xmlns:a16="http://schemas.microsoft.com/office/drawing/2014/main" id="{70B228FF-D8F4-C787-C248-4E1849A1AD8D}"/>
              </a:ext>
            </a:extLst>
          </p:cNvPr>
          <p:cNvSpPr txBox="1"/>
          <p:nvPr/>
        </p:nvSpPr>
        <p:spPr>
          <a:xfrm>
            <a:off x="5830865" y="1395870"/>
            <a:ext cx="2743200"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Raleway"/>
                <a:cs typeface="Segoe UI"/>
              </a:rPr>
              <a:t>Other solutions:​</a:t>
            </a:r>
          </a:p>
          <a:p>
            <a:pPr marL="285750" indent="-285750">
              <a:buFont typeface="Calibri,Sans-Serif"/>
              <a:buChar char="-"/>
            </a:pPr>
            <a:r>
              <a:rPr lang="en-US" sz="1600">
                <a:latin typeface="Raleway"/>
              </a:rPr>
              <a:t>Other solutions often use toxic and hazardous materials. ​</a:t>
            </a:r>
          </a:p>
          <a:p>
            <a:pPr marL="285750" indent="-285750">
              <a:buFont typeface="Calibri,Sans-Serif"/>
              <a:buChar char="-"/>
            </a:pPr>
            <a:r>
              <a:rPr lang="en-US" sz="1600">
                <a:latin typeface="Raleway"/>
              </a:rPr>
              <a:t>Most have slow infrastructure growth and are not widely available.​</a:t>
            </a:r>
          </a:p>
          <a:p>
            <a:pPr marL="285750" indent="-285750">
              <a:buFont typeface="Calibri,Sans-Serif"/>
              <a:buChar char="-"/>
            </a:pPr>
            <a:r>
              <a:rPr lang="en-US" sz="1600">
                <a:latin typeface="Raleway"/>
              </a:rPr>
              <a:t>Other solutions have high carbon emissions with most requiring fossil fuels.​</a:t>
            </a:r>
          </a:p>
          <a:p>
            <a:r>
              <a:rPr lang="en-US" sz="1600">
                <a:latin typeface="Raleway"/>
                <a:cs typeface="Segoe UI"/>
              </a:rPr>
              <a:t>​</a:t>
            </a:r>
          </a:p>
        </p:txBody>
      </p:sp>
    </p:spTree>
    <p:extLst>
      <p:ext uri="{BB962C8B-B14F-4D97-AF65-F5344CB8AC3E}">
        <p14:creationId xmlns:p14="http://schemas.microsoft.com/office/powerpoint/2010/main" val="231184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5" name="Title 4">
            <a:extLst>
              <a:ext uri="{FF2B5EF4-FFF2-40B4-BE49-F238E27FC236}">
                <a16:creationId xmlns:a16="http://schemas.microsoft.com/office/drawing/2014/main" id="{0AEC1F7C-73ED-B453-5373-04E92A59F290}"/>
              </a:ext>
            </a:extLst>
          </p:cNvPr>
          <p:cNvSpPr>
            <a:spLocks noGrp="1"/>
          </p:cNvSpPr>
          <p:nvPr>
            <p:ph type="title"/>
          </p:nvPr>
        </p:nvSpPr>
        <p:spPr/>
        <p:txBody>
          <a:bodyPr/>
          <a:lstStyle/>
          <a:p>
            <a:r>
              <a:rPr lang="en-US"/>
              <a:t>Mission</a:t>
            </a:r>
          </a:p>
        </p:txBody>
      </p:sp>
      <p:sp>
        <p:nvSpPr>
          <p:cNvPr id="8" name="TextBox 7">
            <a:extLst>
              <a:ext uri="{FF2B5EF4-FFF2-40B4-BE49-F238E27FC236}">
                <a16:creationId xmlns:a16="http://schemas.microsoft.com/office/drawing/2014/main" id="{7E5D126A-9E27-2717-CB77-56650DA2CB60}"/>
              </a:ext>
            </a:extLst>
          </p:cNvPr>
          <p:cNvSpPr txBox="1"/>
          <p:nvPr/>
        </p:nvSpPr>
        <p:spPr>
          <a:xfrm>
            <a:off x="-122663" y="-1220"/>
            <a:ext cx="9382983"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200">
              <a:latin typeface="Raleway"/>
            </a:endParaRPr>
          </a:p>
          <a:p>
            <a:pPr algn="ctr"/>
            <a:endParaRPr lang="en-US" sz="3200">
              <a:latin typeface="Raleway"/>
            </a:endParaRPr>
          </a:p>
          <a:p>
            <a:pPr algn="ctr"/>
            <a:r>
              <a:rPr lang="en-US" sz="3200" dirty="0">
                <a:latin typeface="Raleway"/>
              </a:rPr>
              <a:t>Our goal is to use microbial fuel cell technology to create renewable energy in remote villages with limited amount of electricity</a:t>
            </a:r>
          </a:p>
          <a:p>
            <a:pPr algn="ctr"/>
            <a:endParaRPr lang="en-US" sz="3200">
              <a:solidFill>
                <a:srgbClr val="1F400D"/>
              </a:solidFill>
              <a:latin typeface="Raleway"/>
            </a:endParaRPr>
          </a:p>
          <a:p>
            <a:pPr algn="ctr"/>
            <a:endParaRPr lang="en-US" sz="3200">
              <a:latin typeface="Raleway"/>
            </a:endParaRPr>
          </a:p>
          <a:p>
            <a:pPr algn="ctr"/>
            <a:endParaRPr lang="en-US" sz="3200">
              <a:latin typeface="Raleway"/>
            </a:endParaRPr>
          </a:p>
          <a:p>
            <a:pPr algn="ctr"/>
            <a:endParaRPr lang="en-US" sz="3200">
              <a:latin typeface="Raleway"/>
            </a:endParaRPr>
          </a:p>
          <a:p>
            <a:pPr algn="ctr"/>
            <a:endParaRPr lang="en-US" sz="3200">
              <a:latin typeface="Raleway"/>
            </a:endParaRPr>
          </a:p>
        </p:txBody>
      </p:sp>
      <p:sp>
        <p:nvSpPr>
          <p:cNvPr id="3" name="Title 4">
            <a:extLst>
              <a:ext uri="{FF2B5EF4-FFF2-40B4-BE49-F238E27FC236}">
                <a16:creationId xmlns:a16="http://schemas.microsoft.com/office/drawing/2014/main" id="{A8884089-674B-5CE4-AF55-32606D7FBC1F}"/>
              </a:ext>
            </a:extLst>
          </p:cNvPr>
          <p:cNvSpPr txBox="1">
            <a:spLocks/>
          </p:cNvSpPr>
          <p:nvPr/>
        </p:nvSpPr>
        <p:spPr>
          <a:xfrm>
            <a:off x="713248" y="2572355"/>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Alfa Slab One"/>
              <a:buNone/>
              <a:defRPr sz="3500" b="0" i="0" u="none" strike="noStrike" cap="none">
                <a:solidFill>
                  <a:schemeClr val="dk1"/>
                </a:solidFill>
                <a:latin typeface="Alfa Slab One"/>
                <a:ea typeface="Alfa Slab One"/>
                <a:cs typeface="Alfa Slab One"/>
                <a:sym typeface="Alfa Slab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a:t>Question</a:t>
            </a:r>
          </a:p>
        </p:txBody>
      </p:sp>
      <p:sp>
        <p:nvSpPr>
          <p:cNvPr id="4" name="TextBox 3">
            <a:extLst>
              <a:ext uri="{FF2B5EF4-FFF2-40B4-BE49-F238E27FC236}">
                <a16:creationId xmlns:a16="http://schemas.microsoft.com/office/drawing/2014/main" id="{EBBA31A1-3CD0-9F10-8E25-AA592E3C1A49}"/>
              </a:ext>
            </a:extLst>
          </p:cNvPr>
          <p:cNvSpPr txBox="1"/>
          <p:nvPr/>
        </p:nvSpPr>
        <p:spPr>
          <a:xfrm>
            <a:off x="-72024" y="3095008"/>
            <a:ext cx="901404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Raleway"/>
              </a:rPr>
              <a:t>How can we optimize microbial fuel cell technology to create renewable energy in remote villages?</a:t>
            </a:r>
          </a:p>
          <a:p>
            <a:pPr algn="ctr"/>
            <a:endParaRPr lang="en-US" sz="3200">
              <a:latin typeface="Raleway"/>
            </a:endParaRPr>
          </a:p>
          <a:p>
            <a:pPr algn="ctr"/>
            <a:endParaRPr lang="en-US" sz="3200">
              <a:latin typeface="Raleway"/>
            </a:endParaRPr>
          </a:p>
          <a:p>
            <a:pPr algn="ctr"/>
            <a:endParaRPr lang="en-US" sz="3200">
              <a:latin typeface="Raleway"/>
            </a:endParaRPr>
          </a:p>
          <a:p>
            <a:pPr algn="ctr"/>
            <a:endParaRPr lang="en-US" sz="3200">
              <a:latin typeface="Raleway"/>
            </a:endParaRPr>
          </a:p>
          <a:p>
            <a:pPr algn="ctr"/>
            <a:endParaRPr lang="en-US" sz="3200">
              <a:latin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058E0-2399-945E-47EF-EC659913335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C86A8F0-A63D-94A0-88EC-0314D2BB8A50}"/>
              </a:ext>
            </a:extLst>
          </p:cNvPr>
          <p:cNvSpPr>
            <a:spLocks noGrp="1"/>
          </p:cNvSpPr>
          <p:nvPr>
            <p:ph type="title"/>
          </p:nvPr>
        </p:nvSpPr>
        <p:spPr>
          <a:xfrm>
            <a:off x="305075" y="609429"/>
            <a:ext cx="7923206" cy="572700"/>
          </a:xfrm>
        </p:spPr>
        <p:txBody>
          <a:bodyPr/>
          <a:lstStyle/>
          <a:p>
            <a:pPr algn="l"/>
            <a:r>
              <a:rPr lang="en-US" sz="3600">
                <a:solidFill>
                  <a:schemeClr val="tx1"/>
                </a:solidFill>
              </a:rPr>
              <a:t>Conclusion</a:t>
            </a:r>
          </a:p>
          <a:p>
            <a:endParaRPr lang="en-US" sz="2400">
              <a:solidFill>
                <a:schemeClr val="tx1"/>
              </a:solidFill>
            </a:endParaRPr>
          </a:p>
        </p:txBody>
      </p:sp>
      <p:sp>
        <p:nvSpPr>
          <p:cNvPr id="9" name="TextBox 7">
            <a:extLst>
              <a:ext uri="{FF2B5EF4-FFF2-40B4-BE49-F238E27FC236}">
                <a16:creationId xmlns:a16="http://schemas.microsoft.com/office/drawing/2014/main" id="{D876A4BB-48D3-F81A-143B-A93D28C5E6D9}"/>
              </a:ext>
            </a:extLst>
          </p:cNvPr>
          <p:cNvSpPr txBox="1"/>
          <p:nvPr/>
        </p:nvSpPr>
        <p:spPr>
          <a:xfrm>
            <a:off x="362153" y="1288773"/>
            <a:ext cx="8419629" cy="286232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latin typeface="Raleway"/>
              </a:rPr>
              <a:t>With the information that we collected and the models we built, we can conclude that microbial fuels are steady and efficient way of energy production. Advancements in electrode materials, bacterial culture, and system designs will be crucial in enhancing efficiency and reliability. They hold a great promise for the future remote areas, producing just enough energy for small areas. With continued research and development, MFCs have a potential to completely change energy production, contributing to a more sustainable future and creating new opportunities. </a:t>
            </a:r>
          </a:p>
        </p:txBody>
      </p:sp>
    </p:spTree>
    <p:extLst>
      <p:ext uri="{BB962C8B-B14F-4D97-AF65-F5344CB8AC3E}">
        <p14:creationId xmlns:p14="http://schemas.microsoft.com/office/powerpoint/2010/main" val="1523135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594DB3-C035-4F19-2414-91F2DF7C5695}"/>
              </a:ext>
            </a:extLst>
          </p:cNvPr>
          <p:cNvSpPr>
            <a:spLocks noGrp="1"/>
          </p:cNvSpPr>
          <p:nvPr>
            <p:ph type="title"/>
          </p:nvPr>
        </p:nvSpPr>
        <p:spPr/>
        <p:txBody>
          <a:bodyPr/>
          <a:lstStyle/>
          <a:p>
            <a:r>
              <a:rPr lang="en-US"/>
              <a:t>Sources</a:t>
            </a:r>
          </a:p>
        </p:txBody>
      </p:sp>
      <p:sp>
        <p:nvSpPr>
          <p:cNvPr id="2" name="TextBox 1">
            <a:extLst>
              <a:ext uri="{FF2B5EF4-FFF2-40B4-BE49-F238E27FC236}">
                <a16:creationId xmlns:a16="http://schemas.microsoft.com/office/drawing/2014/main" id="{F488DAD7-323C-D8E2-F83E-627339C63164}"/>
              </a:ext>
            </a:extLst>
          </p:cNvPr>
          <p:cNvSpPr txBox="1"/>
          <p:nvPr/>
        </p:nvSpPr>
        <p:spPr>
          <a:xfrm>
            <a:off x="-1565" y="918316"/>
            <a:ext cx="914713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600" u="sng">
                <a:solidFill>
                  <a:srgbClr val="467886"/>
                </a:solidFill>
                <a:latin typeface="Raleway"/>
                <a:cs typeface="Segoe UI"/>
                <a:hlinkClick r:id="rId2"/>
              </a:rPr>
              <a:t>https://pmc.ncbi.nlm.nih.gov/articles/PMC8088421/</a:t>
            </a:r>
            <a:r>
              <a:rPr lang="en-US" sz="1600">
                <a:latin typeface="Raleway"/>
                <a:cs typeface="Segoe UI"/>
              </a:rPr>
              <a:t> ​</a:t>
            </a:r>
            <a:endParaRPr lang="en-US" sz="1600">
              <a:latin typeface="Raleway"/>
            </a:endParaRPr>
          </a:p>
          <a:p>
            <a:pPr marL="285750" indent="-285750">
              <a:buChar char="•"/>
            </a:pPr>
            <a:r>
              <a:rPr lang="en-US" sz="1600" u="sng">
                <a:solidFill>
                  <a:srgbClr val="467886"/>
                </a:solidFill>
                <a:latin typeface="Raleway"/>
                <a:cs typeface="Segoe UI"/>
                <a:hlinkClick r:id="rId3"/>
              </a:rPr>
              <a:t>https://fabe.osu.edu/mfcfacts</a:t>
            </a:r>
            <a:r>
              <a:rPr lang="en-US" sz="1600">
                <a:latin typeface="Raleway"/>
                <a:cs typeface="Segoe UI"/>
              </a:rPr>
              <a:t>​</a:t>
            </a:r>
          </a:p>
          <a:p>
            <a:pPr marL="285750" indent="-285750">
              <a:buChar char="•"/>
            </a:pPr>
            <a:r>
              <a:rPr lang="en-US" sz="1600" u="sng">
                <a:solidFill>
                  <a:srgbClr val="467886"/>
                </a:solidFill>
                <a:latin typeface="Raleway"/>
                <a:cs typeface="Segoe UI"/>
                <a:hlinkClick r:id="rId4"/>
              </a:rPr>
              <a:t>https://letstalkscience.ca/educational-resources/stem-explained/microbial-fuel-cells</a:t>
            </a:r>
            <a:r>
              <a:rPr lang="en-US" sz="1600">
                <a:latin typeface="Raleway"/>
                <a:cs typeface="Segoe UI"/>
              </a:rPr>
              <a:t> ​</a:t>
            </a:r>
          </a:p>
          <a:p>
            <a:pPr marL="285750" indent="-285750">
              <a:buChar char="•"/>
            </a:pPr>
            <a:r>
              <a:rPr lang="en-US" sz="1600" u="sng">
                <a:solidFill>
                  <a:srgbClr val="467886"/>
                </a:solidFill>
                <a:latin typeface="Raleway"/>
                <a:cs typeface="Segoe UI"/>
                <a:hlinkClick r:id="rId5"/>
              </a:rPr>
              <a:t>https://www.energy.gov/energy-sources#:~:text=Primary%20energy%20sources%20take%20many,%2C%20solar%2C%20geothermal%20and%20hydropower</a:t>
            </a:r>
            <a:r>
              <a:rPr lang="en-US" sz="1600">
                <a:latin typeface="Raleway"/>
                <a:cs typeface="Segoe UI"/>
              </a:rPr>
              <a:t>. ​</a:t>
            </a:r>
          </a:p>
          <a:p>
            <a:pPr marL="285750" indent="-285750">
              <a:buChar char="•"/>
            </a:pPr>
            <a:r>
              <a:rPr lang="en-US" sz="1600" u="sng">
                <a:solidFill>
                  <a:srgbClr val="467886"/>
                </a:solidFill>
                <a:latin typeface="Raleway"/>
                <a:cs typeface="Segoe UI"/>
                <a:hlinkClick r:id="rId6"/>
              </a:rPr>
              <a:t>https://afdc.energy.gov/fuels/electricity-production</a:t>
            </a:r>
            <a:r>
              <a:rPr lang="en-US" sz="1600">
                <a:latin typeface="Raleway"/>
                <a:cs typeface="Segoe UI"/>
              </a:rPr>
              <a:t> ​</a:t>
            </a:r>
          </a:p>
          <a:p>
            <a:pPr marL="285750" indent="-285750">
              <a:buChar char="•"/>
            </a:pPr>
            <a:r>
              <a:rPr lang="en-US" sz="1600" u="sng">
                <a:solidFill>
                  <a:srgbClr val="467886"/>
                </a:solidFill>
                <a:latin typeface="Raleway"/>
                <a:cs typeface="Segoe UI"/>
                <a:hlinkClick r:id="rId7"/>
              </a:rPr>
              <a:t>https://www.sciencedirect.com/science/article/pii/S2588912523000279#:~:text=Microbial%20fuel%20cells%20generate%20bioelectricity,release%20of%20electrons%20and%20protons</a:t>
            </a:r>
            <a:r>
              <a:rPr lang="en-US" sz="1600">
                <a:latin typeface="Raleway"/>
                <a:cs typeface="Segoe UI"/>
              </a:rPr>
              <a:t>​</a:t>
            </a:r>
          </a:p>
          <a:p>
            <a:pPr marL="285750" indent="-285750">
              <a:buChar char="•"/>
            </a:pPr>
            <a:r>
              <a:rPr lang="en-US" sz="1600" u="sng">
                <a:solidFill>
                  <a:srgbClr val="467886"/>
                </a:solidFill>
                <a:latin typeface="Raleway"/>
                <a:cs typeface="Segoe UI"/>
                <a:hlinkClick r:id="rId8"/>
              </a:rPr>
              <a:t>https://cosmosmagazine.com/science/biology/researchers-close-in-on-harnessing-electricity-from-bacteria/</a:t>
            </a:r>
            <a:r>
              <a:rPr lang="en-US" sz="1600">
                <a:latin typeface="Raleway"/>
                <a:cs typeface="Segoe UI"/>
              </a:rPr>
              <a:t> ​</a:t>
            </a:r>
          </a:p>
          <a:p>
            <a:pPr marL="285750" indent="-285750">
              <a:buChar char="•"/>
            </a:pPr>
            <a:r>
              <a:rPr lang="en-US" sz="1600">
                <a:latin typeface="Raleway"/>
                <a:hlinkClick r:id="rId9"/>
              </a:rPr>
              <a:t>https://www.sciencedirect.com/topics/biochemistry-genetics-and-molecular-biology/microbial-fuel-cell</a:t>
            </a:r>
            <a:endParaRPr lang="en-US" sz="1600">
              <a:latin typeface="Raleway"/>
            </a:endParaRPr>
          </a:p>
          <a:p>
            <a:pPr marL="285750" indent="-285750">
              <a:buChar char="•"/>
            </a:pPr>
            <a:r>
              <a:rPr lang="en-US" sz="1600">
                <a:latin typeface="Raleway"/>
                <a:hlinkClick r:id="rId2"/>
              </a:rPr>
              <a:t>https://pmc.ncbi.nlm.nih.gov/articles/PMC8088421/</a:t>
            </a:r>
            <a:endParaRPr lang="en-US" sz="1600">
              <a:latin typeface="Raleway"/>
            </a:endParaRPr>
          </a:p>
          <a:p>
            <a:pPr marL="285750" indent="-285750">
              <a:buChar char="•"/>
            </a:pPr>
            <a:endParaRPr lang="en-US" sz="1600">
              <a:latin typeface="Raleway"/>
            </a:endParaRPr>
          </a:p>
          <a:p>
            <a:pPr marL="285750" indent="-285750">
              <a:buChar char="•"/>
            </a:pPr>
            <a:endParaRPr lang="en-US" sz="1600">
              <a:latin typeface="Raleway"/>
            </a:endParaRPr>
          </a:p>
          <a:p>
            <a:r>
              <a:rPr lang="en-US" sz="1600">
                <a:latin typeface="Raleway"/>
                <a:cs typeface="Segoe UI"/>
              </a:rPr>
              <a:t>​</a:t>
            </a:r>
          </a:p>
        </p:txBody>
      </p:sp>
    </p:spTree>
    <p:extLst>
      <p:ext uri="{BB962C8B-B14F-4D97-AF65-F5344CB8AC3E}">
        <p14:creationId xmlns:p14="http://schemas.microsoft.com/office/powerpoint/2010/main" val="1154282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2295E6A-F310-4E0F-B92F-F83937FFEC21}"/>
              </a:ext>
            </a:extLst>
          </p:cNvPr>
          <p:cNvSpPr>
            <a:spLocks noGrp="1"/>
          </p:cNvSpPr>
          <p:nvPr>
            <p:ph type="title"/>
          </p:nvPr>
        </p:nvSpPr>
        <p:spPr/>
        <p:txBody>
          <a:bodyPr/>
          <a:lstStyle/>
          <a:p>
            <a:r>
              <a:rPr lang="en-US"/>
              <a:t>Sources cont.</a:t>
            </a:r>
          </a:p>
        </p:txBody>
      </p:sp>
      <p:sp>
        <p:nvSpPr>
          <p:cNvPr id="10" name="TextBox 9">
            <a:extLst>
              <a:ext uri="{FF2B5EF4-FFF2-40B4-BE49-F238E27FC236}">
                <a16:creationId xmlns:a16="http://schemas.microsoft.com/office/drawing/2014/main" id="{B2C5E438-553B-2AD3-E066-FD12BF3EE6B4}"/>
              </a:ext>
            </a:extLst>
          </p:cNvPr>
          <p:cNvSpPr txBox="1"/>
          <p:nvPr/>
        </p:nvSpPr>
        <p:spPr>
          <a:xfrm>
            <a:off x="108038" y="926143"/>
            <a:ext cx="9147129"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a:solidFill>
                <a:srgbClr val="1F400D"/>
              </a:solidFill>
              <a:latin typeface="Raleway"/>
            </a:endParaRPr>
          </a:p>
          <a:p>
            <a:pPr marL="285750" indent="-285750">
              <a:buFont typeface="Arial,Sans-Serif"/>
              <a:buChar char="•"/>
            </a:pPr>
            <a:r>
              <a:rPr lang="en-US" sz="1600">
                <a:solidFill>
                  <a:srgbClr val="1F400D"/>
                </a:solidFill>
                <a:latin typeface="Raleway"/>
                <a:hlinkClick r:id="rId2"/>
              </a:rPr>
              <a:t>https://www.nature.com/articles/s41598-024-74856-w</a:t>
            </a:r>
            <a:endParaRPr lang="en-US" sz="1600">
              <a:solidFill>
                <a:srgbClr val="1F400D"/>
              </a:solidFill>
              <a:latin typeface="Raleway"/>
            </a:endParaRPr>
          </a:p>
          <a:p>
            <a:pPr marL="285750" indent="-285750">
              <a:buFont typeface="Arial,Sans-Serif"/>
              <a:buChar char="•"/>
            </a:pPr>
            <a:r>
              <a:rPr lang="en-US" sz="1600">
                <a:solidFill>
                  <a:srgbClr val="1F400D"/>
                </a:solidFill>
                <a:latin typeface="Raleway"/>
                <a:hlinkClick r:id="rId3"/>
              </a:rPr>
              <a:t>https://www.youtube.com/watch?v=bECIaInLmRw</a:t>
            </a:r>
            <a:endParaRPr lang="en-US" sz="1600">
              <a:solidFill>
                <a:srgbClr val="1F400D"/>
              </a:solidFill>
              <a:latin typeface="Raleway"/>
            </a:endParaRPr>
          </a:p>
          <a:p>
            <a:pPr marL="285750" indent="-285750">
              <a:buFont typeface="Arial,Sans-Serif"/>
              <a:buChar char="•"/>
            </a:pPr>
            <a:r>
              <a:rPr lang="en-US" sz="1600">
                <a:solidFill>
                  <a:srgbClr val="1F400D"/>
                </a:solidFill>
                <a:latin typeface="Raleway"/>
                <a:hlinkClick r:id="rId4"/>
              </a:rPr>
              <a:t>https://www.youtube.com/watch?v=Nm_wkrIPW7E</a:t>
            </a:r>
            <a:endParaRPr lang="en-US" sz="1600">
              <a:solidFill>
                <a:srgbClr val="1F400D"/>
              </a:solidFill>
              <a:latin typeface="Raleway"/>
            </a:endParaRPr>
          </a:p>
          <a:p>
            <a:pPr marL="285750" indent="-285750">
              <a:buFont typeface="Arial,Sans-Serif"/>
              <a:buChar char="•"/>
            </a:pPr>
            <a:r>
              <a:rPr lang="en-US" sz="1600">
                <a:solidFill>
                  <a:srgbClr val="1F400D"/>
                </a:solidFill>
                <a:latin typeface="Raleway"/>
                <a:hlinkClick r:id="rId5"/>
              </a:rPr>
              <a:t>https://www.youtube.com/watch?v=zmbCQei6P4Q</a:t>
            </a:r>
            <a:endParaRPr lang="en-US" sz="1600">
              <a:solidFill>
                <a:srgbClr val="1F400D"/>
              </a:solidFill>
              <a:latin typeface="Raleway"/>
            </a:endParaRPr>
          </a:p>
          <a:p>
            <a:pPr marL="285750" indent="-285750">
              <a:buFont typeface="Arial,Sans-Serif"/>
              <a:buChar char="•"/>
            </a:pPr>
            <a:r>
              <a:rPr lang="en-US" sz="1600">
                <a:solidFill>
                  <a:srgbClr val="1F400D"/>
                </a:solidFill>
                <a:latin typeface="Raleway"/>
                <a:hlinkClick r:id="rId6"/>
              </a:rPr>
              <a:t>https://www.youtube.com/watch?v=su6PfYeMrsI</a:t>
            </a:r>
            <a:endParaRPr lang="en-US" sz="1600">
              <a:solidFill>
                <a:srgbClr val="1F400D"/>
              </a:solidFill>
              <a:latin typeface="Raleway"/>
            </a:endParaRPr>
          </a:p>
          <a:p>
            <a:pPr marL="285750" indent="-285750">
              <a:buFont typeface="Arial,Sans-Serif"/>
              <a:buChar char="•"/>
            </a:pPr>
            <a:r>
              <a:rPr lang="en-US" sz="1600">
                <a:solidFill>
                  <a:srgbClr val="1F400D"/>
                </a:solidFill>
                <a:latin typeface="Raleway"/>
                <a:hlinkClick r:id="rId7"/>
              </a:rPr>
              <a:t>https://www.grandviewresearch.com/industry-analysis/microbial-fuel-cells-market-report</a:t>
            </a:r>
            <a:endParaRPr lang="en-US" sz="1600">
              <a:solidFill>
                <a:srgbClr val="1F400D"/>
              </a:solidFill>
              <a:latin typeface="Raleway"/>
            </a:endParaRPr>
          </a:p>
          <a:p>
            <a:pPr marL="285750" indent="-285750">
              <a:buFont typeface="Arial,Sans-Serif"/>
              <a:buChar char="•"/>
            </a:pPr>
            <a:r>
              <a:rPr lang="en-US" sz="1600">
                <a:solidFill>
                  <a:srgbClr val="1F400D"/>
                </a:solidFill>
                <a:latin typeface="Raleway"/>
                <a:hlinkClick r:id="rId8"/>
              </a:rPr>
              <a:t>https://www.alliedmarketresearch.com/microbial-fuel-cell-market-A17181</a:t>
            </a:r>
            <a:endParaRPr lang="en-US" sz="1600">
              <a:solidFill>
                <a:srgbClr val="1F400D"/>
              </a:solidFill>
              <a:latin typeface="Raleway"/>
            </a:endParaRPr>
          </a:p>
          <a:p>
            <a:pPr marL="285750" indent="-285750">
              <a:buFont typeface="Arial,Sans-Serif"/>
              <a:buChar char="•"/>
            </a:pPr>
            <a:r>
              <a:rPr lang="en-US" sz="1600">
                <a:solidFill>
                  <a:srgbClr val="1F400D"/>
                </a:solidFill>
                <a:latin typeface="Raleway"/>
                <a:hlinkClick r:id="rId9"/>
              </a:rPr>
              <a:t>https://www.rootsanalysis.com/microbial-fuel-cell-market</a:t>
            </a:r>
            <a:endParaRPr lang="en-US" sz="1600">
              <a:solidFill>
                <a:srgbClr val="1F400D"/>
              </a:solidFill>
              <a:latin typeface="Raleway"/>
            </a:endParaRPr>
          </a:p>
          <a:p>
            <a:pPr marL="285750" indent="-285750">
              <a:buFont typeface="Arial,Sans-Serif"/>
              <a:buChar char="•"/>
            </a:pPr>
            <a:r>
              <a:rPr lang="en-US" sz="1600">
                <a:solidFill>
                  <a:srgbClr val="1F400D"/>
                </a:solidFill>
                <a:latin typeface="Raleway"/>
                <a:hlinkClick r:id="rId10"/>
              </a:rPr>
              <a:t>https://dianapham34.wixsite.com/microbialfuelcells/history</a:t>
            </a:r>
            <a:endParaRPr lang="en-US" sz="1600">
              <a:solidFill>
                <a:srgbClr val="1F400D"/>
              </a:solidFill>
              <a:latin typeface="Raleway"/>
            </a:endParaRPr>
          </a:p>
          <a:p>
            <a:pPr marL="285750" indent="-285750">
              <a:buFont typeface="Arial,Sans-Serif"/>
              <a:buChar char="•"/>
            </a:pPr>
            <a:r>
              <a:rPr lang="en-US" sz="1600">
                <a:solidFill>
                  <a:srgbClr val="1F400D"/>
                </a:solidFill>
                <a:latin typeface="Raleway"/>
                <a:hlinkClick r:id="rId11"/>
              </a:rPr>
              <a:t>https://bioresourcesbioprocessing.springeropen.com/articles/10.1186/s40643-016-0116-6</a:t>
            </a:r>
            <a:endParaRPr lang="en-US" sz="1600">
              <a:solidFill>
                <a:srgbClr val="1F400D"/>
              </a:solidFill>
              <a:latin typeface="Raleway"/>
            </a:endParaRPr>
          </a:p>
          <a:p>
            <a:pPr marL="285750" indent="-285750">
              <a:buFont typeface="Arial,Sans-Serif"/>
              <a:buChar char="•"/>
            </a:pPr>
            <a:r>
              <a:rPr lang="en-US" sz="1600">
                <a:solidFill>
                  <a:srgbClr val="1F400D"/>
                </a:solidFill>
                <a:latin typeface="Raleway"/>
                <a:hlinkClick r:id="rId12"/>
              </a:rPr>
              <a:t>https://illumin.usc.edu/microbial-fuel-cells-generating-power-from-waste/</a:t>
            </a:r>
            <a:endParaRPr lang="en-US" sz="1600">
              <a:solidFill>
                <a:srgbClr val="1F400D"/>
              </a:solidFill>
              <a:latin typeface="Raleway"/>
            </a:endParaRPr>
          </a:p>
          <a:p>
            <a:pPr marL="285750" indent="-285750">
              <a:buFont typeface="Arial,Sans-Serif"/>
              <a:buChar char="•"/>
            </a:pPr>
            <a:endParaRPr lang="en-US" sz="1600">
              <a:solidFill>
                <a:srgbClr val="1F400D"/>
              </a:solidFill>
              <a:latin typeface="Raleway"/>
            </a:endParaRPr>
          </a:p>
          <a:p>
            <a:pPr marL="285750" indent="-285750">
              <a:buFont typeface="Arial,Sans-Serif"/>
              <a:buChar char="•"/>
            </a:pPr>
            <a:endParaRPr lang="en-US" sz="1600">
              <a:solidFill>
                <a:srgbClr val="1F400D"/>
              </a:solidFill>
              <a:latin typeface="Raleway"/>
            </a:endParaRPr>
          </a:p>
          <a:p>
            <a:pPr marL="285750" indent="-285750">
              <a:buFont typeface="Arial,Sans-Serif"/>
              <a:buChar char="•"/>
            </a:pPr>
            <a:endParaRPr lang="en-US" sz="1600">
              <a:solidFill>
                <a:srgbClr val="1F400D"/>
              </a:solidFill>
              <a:latin typeface="Raleway"/>
            </a:endParaRPr>
          </a:p>
          <a:p>
            <a:pPr marL="285750" indent="-285750">
              <a:buFont typeface="Arial,Sans-Serif"/>
              <a:buChar char="•"/>
            </a:pPr>
            <a:endParaRPr lang="en-US" sz="1600">
              <a:solidFill>
                <a:srgbClr val="1F400D"/>
              </a:solidFill>
              <a:latin typeface="Raleway"/>
            </a:endParaRPr>
          </a:p>
          <a:p>
            <a:pPr marL="285750" indent="-285750">
              <a:buFont typeface="Arial,Sans-Serif"/>
              <a:buChar char="•"/>
            </a:pPr>
            <a:endParaRPr lang="en-US" sz="1600">
              <a:solidFill>
                <a:srgbClr val="1F400D"/>
              </a:solidFill>
              <a:latin typeface="Raleway"/>
            </a:endParaRPr>
          </a:p>
          <a:p>
            <a:pPr marL="285750" indent="-285750">
              <a:buFont typeface="Arial,Sans-Serif"/>
              <a:buChar char="•"/>
            </a:pPr>
            <a:endParaRPr lang="en-US" sz="1600">
              <a:solidFill>
                <a:srgbClr val="1F400D"/>
              </a:solidFill>
              <a:latin typeface="Raleway"/>
            </a:endParaRPr>
          </a:p>
          <a:p>
            <a:pPr marL="285750" indent="-285750">
              <a:buFont typeface="Arial,Sans-Serif"/>
              <a:buChar char="•"/>
            </a:pPr>
            <a:endParaRPr lang="en-US" sz="1600">
              <a:solidFill>
                <a:srgbClr val="1F400D"/>
              </a:solidFill>
              <a:latin typeface="Raleway"/>
            </a:endParaRPr>
          </a:p>
          <a:p>
            <a:r>
              <a:rPr lang="en-US" sz="1600">
                <a:latin typeface="Raleway"/>
                <a:cs typeface="Segoe UI"/>
              </a:rPr>
              <a:t>​</a:t>
            </a:r>
            <a:r>
              <a:rPr lang="en-US" sz="1600">
                <a:solidFill>
                  <a:srgbClr val="1F400D"/>
                </a:solidFill>
                <a:latin typeface="Raleway"/>
                <a:cs typeface="Segoe UI"/>
              </a:rPr>
              <a:t>​</a:t>
            </a:r>
          </a:p>
        </p:txBody>
      </p:sp>
    </p:spTree>
    <p:extLst>
      <p:ext uri="{BB962C8B-B14F-4D97-AF65-F5344CB8AC3E}">
        <p14:creationId xmlns:p14="http://schemas.microsoft.com/office/powerpoint/2010/main" val="3360564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82" name="Google Shape;982;p34"/>
          <p:cNvSpPr txBox="1">
            <a:spLocks noGrp="1"/>
          </p:cNvSpPr>
          <p:nvPr>
            <p:ph type="title" idx="8"/>
          </p:nvPr>
        </p:nvSpPr>
        <p:spPr>
          <a:xfrm>
            <a:off x="251541" y="272792"/>
            <a:ext cx="7704000" cy="572700"/>
          </a:xfrm>
          <a:prstGeom prst="rect">
            <a:avLst/>
          </a:prstGeom>
        </p:spPr>
        <p:txBody>
          <a:bodyPr spcFirstLastPara="1" wrap="square" lIns="91425" tIns="91425" rIns="91425" bIns="91425" anchor="ctr" anchorCtr="0">
            <a:noAutofit/>
          </a:bodyPr>
          <a:lstStyle/>
          <a:p>
            <a:pPr algn="ctr"/>
            <a:r>
              <a:rPr lang="en"/>
              <a:t>What are Microbial Fuel Cells</a:t>
            </a:r>
            <a:endParaRPr lang="en-US"/>
          </a:p>
        </p:txBody>
      </p:sp>
      <p:sp>
        <p:nvSpPr>
          <p:cNvPr id="27" name="TextBox 26">
            <a:extLst>
              <a:ext uri="{FF2B5EF4-FFF2-40B4-BE49-F238E27FC236}">
                <a16:creationId xmlns:a16="http://schemas.microsoft.com/office/drawing/2014/main" id="{31F662A1-4FD5-5FEE-2860-7B4401535A7C}"/>
              </a:ext>
            </a:extLst>
          </p:cNvPr>
          <p:cNvSpPr txBox="1"/>
          <p:nvPr/>
        </p:nvSpPr>
        <p:spPr>
          <a:xfrm>
            <a:off x="-87677" y="1020088"/>
            <a:ext cx="9381989" cy="3493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Wingdings,Sans-Serif"/>
              <a:buChar char="Ø"/>
            </a:pPr>
            <a:r>
              <a:rPr lang="en-US" sz="1700">
                <a:latin typeface="Raleway"/>
              </a:rPr>
              <a:t>A microbial fuel cell is a bio-electrical system that converts chemical energy into electrical energy. This is because the reactions catalyzed by microorganisms result in electrical energy.​</a:t>
            </a:r>
          </a:p>
          <a:p>
            <a:pPr marL="228600" indent="-228600">
              <a:buFont typeface="Wingdings,Sans-Serif"/>
              <a:buChar char="Ø"/>
            </a:pPr>
            <a:endParaRPr lang="en-US" sz="1700">
              <a:latin typeface="Raleway"/>
            </a:endParaRPr>
          </a:p>
          <a:p>
            <a:pPr marL="228600" indent="-228600">
              <a:buFont typeface="Wingdings,Sans-Serif"/>
              <a:buChar char="Ø"/>
            </a:pPr>
            <a:r>
              <a:rPr lang="en-US" sz="1700">
                <a:latin typeface="Raleway"/>
              </a:rPr>
              <a:t>A microbial fuel cell contain an anode, and a cathode used to flow electricity throughout the machine</a:t>
            </a:r>
          </a:p>
          <a:p>
            <a:endParaRPr lang="en-US" sz="1700">
              <a:latin typeface="Raleway"/>
            </a:endParaRPr>
          </a:p>
          <a:p>
            <a:pPr marL="228600" indent="-228600">
              <a:buFont typeface="Wingdings,Sans-Serif"/>
              <a:buChar char="Ø"/>
            </a:pPr>
            <a:r>
              <a:rPr lang="en-US" sz="1700">
                <a:latin typeface="Raleway"/>
              </a:rPr>
              <a:t>Bacteria thrive and multiply on the anode, generating a dense cell accumulation called biofilm that sticks to the anode of the microbial fuel cells​</a:t>
            </a:r>
          </a:p>
          <a:p>
            <a:pPr marL="228600" indent="-228600">
              <a:buFont typeface="Wingdings,Sans-Serif"/>
              <a:buChar char="Ø"/>
            </a:pPr>
            <a:endParaRPr lang="en-US" sz="1700">
              <a:latin typeface="Raleway"/>
            </a:endParaRPr>
          </a:p>
          <a:p>
            <a:pPr marL="228600" indent="-228600">
              <a:buFont typeface="Wingdings,Sans-Serif"/>
              <a:buChar char="Ø"/>
            </a:pPr>
            <a:r>
              <a:rPr lang="en-US" sz="1700">
                <a:latin typeface="Raleway"/>
              </a:rPr>
              <a:t>Bacteria then use their microbial metabolism to transform organic substrate into CO2, electrons, and protons​</a:t>
            </a:r>
          </a:p>
          <a:p>
            <a:r>
              <a:rPr lang="en-US" sz="1700">
                <a:latin typeface="Raleway"/>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 of a diagram of a cell&#10;&#10;AI-generated content may be incorrect.">
            <a:extLst>
              <a:ext uri="{FF2B5EF4-FFF2-40B4-BE49-F238E27FC236}">
                <a16:creationId xmlns:a16="http://schemas.microsoft.com/office/drawing/2014/main" id="{805DF628-7A9C-0682-EAF9-ED3FDE31FA6E}"/>
              </a:ext>
            </a:extLst>
          </p:cNvPr>
          <p:cNvPicPr>
            <a:picLocks noChangeAspect="1"/>
          </p:cNvPicPr>
          <p:nvPr/>
        </p:nvPicPr>
        <p:blipFill>
          <a:blip r:embed="rId2"/>
          <a:stretch>
            <a:fillRect/>
          </a:stretch>
        </p:blipFill>
        <p:spPr>
          <a:xfrm>
            <a:off x="0" y="4344"/>
            <a:ext cx="7108521" cy="3968328"/>
          </a:xfrm>
          <a:prstGeom prst="rect">
            <a:avLst/>
          </a:prstGeom>
        </p:spPr>
      </p:pic>
    </p:spTree>
    <p:extLst>
      <p:ext uri="{BB962C8B-B14F-4D97-AF65-F5344CB8AC3E}">
        <p14:creationId xmlns:p14="http://schemas.microsoft.com/office/powerpoint/2010/main" val="243287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5" name="Google Shape;1145;p37"/>
          <p:cNvSpPr txBox="1">
            <a:spLocks noGrp="1"/>
          </p:cNvSpPr>
          <p:nvPr>
            <p:ph type="title"/>
          </p:nvPr>
        </p:nvSpPr>
        <p:spPr>
          <a:xfrm>
            <a:off x="715100" y="445025"/>
            <a:ext cx="8078079" cy="580528"/>
          </a:xfrm>
          <a:prstGeom prst="rect">
            <a:avLst/>
          </a:prstGeom>
        </p:spPr>
        <p:txBody>
          <a:bodyPr spcFirstLastPara="1" wrap="square" lIns="91425" tIns="91425" rIns="91425" bIns="91425" anchor="ctr" anchorCtr="0">
            <a:noAutofit/>
          </a:bodyPr>
          <a:lstStyle/>
          <a:p>
            <a:pPr algn="ctr"/>
            <a:r>
              <a:rPr lang="en"/>
              <a:t>Parts of a Microbial Fuel Cell</a:t>
            </a:r>
          </a:p>
          <a:p>
            <a:endParaRPr lang="en"/>
          </a:p>
        </p:txBody>
      </p:sp>
      <p:sp>
        <p:nvSpPr>
          <p:cNvPr id="5" name="Content Placeholder 2">
            <a:extLst>
              <a:ext uri="{FF2B5EF4-FFF2-40B4-BE49-F238E27FC236}">
                <a16:creationId xmlns:a16="http://schemas.microsoft.com/office/drawing/2014/main" id="{3C860CC2-B392-5A0F-C094-BDE5F2916A14}"/>
              </a:ext>
            </a:extLst>
          </p:cNvPr>
          <p:cNvSpPr>
            <a:spLocks noGrp="1"/>
          </p:cNvSpPr>
          <p:nvPr/>
        </p:nvSpPr>
        <p:spPr>
          <a:xfrm>
            <a:off x="104518" y="1026966"/>
            <a:ext cx="8929745" cy="49492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350">
                <a:latin typeface="Raleway"/>
              </a:rPr>
              <a:t>Anode – Is the positively charged electrode </a:t>
            </a:r>
            <a:r>
              <a:rPr lang="en-US" sz="1350">
                <a:latin typeface="Raleway"/>
              </a:rPr>
              <a:t>where electricity moves into</a:t>
            </a:r>
            <a:endParaRPr lang="en-CA" sz="1350">
              <a:latin typeface="Raleway"/>
            </a:endParaRPr>
          </a:p>
          <a:p>
            <a:pPr marL="0" indent="0">
              <a:buNone/>
            </a:pPr>
            <a:r>
              <a:rPr lang="en-CA" sz="1350">
                <a:latin typeface="Raleway"/>
              </a:rPr>
              <a:t>Cathode – Is the negatively charged electrode where electricity leaves</a:t>
            </a:r>
          </a:p>
          <a:p>
            <a:pPr marL="0" indent="0">
              <a:buNone/>
            </a:pPr>
            <a:r>
              <a:rPr lang="en-CA" sz="1350">
                <a:latin typeface="Raleway"/>
              </a:rPr>
              <a:t>PEM – (Proton Exchange membrane) Is </a:t>
            </a:r>
            <a:r>
              <a:rPr lang="en-US" sz="1350">
                <a:latin typeface="Raleway"/>
              </a:rPr>
              <a:t>designed to conduct protons while acting as an electronic insulator and generally made from ionomers which selectively transports protons from anode to cathode</a:t>
            </a:r>
          </a:p>
          <a:p>
            <a:pPr marL="0" indent="0">
              <a:buNone/>
            </a:pPr>
            <a:r>
              <a:rPr lang="en-CA" sz="1350">
                <a:latin typeface="Raleway"/>
              </a:rPr>
              <a:t>Substrate – T</a:t>
            </a:r>
            <a:r>
              <a:rPr lang="en-US" sz="1350">
                <a:latin typeface="Raleway"/>
              </a:rPr>
              <a:t>he substrate is the organic material that the microbes consume to generate energy. The microbes break the substrate down and release protons, electrons and CO</a:t>
            </a:r>
            <a:r>
              <a:rPr lang="en-US" sz="1350" baseline="-25000">
                <a:latin typeface="Raleway"/>
              </a:rPr>
              <a:t>2</a:t>
            </a:r>
          </a:p>
          <a:p>
            <a:pPr>
              <a:buNone/>
            </a:pPr>
            <a:r>
              <a:rPr lang="en-CA" sz="1350">
                <a:latin typeface="Raleway"/>
              </a:rPr>
              <a:t>Microbes – Is the substance that </a:t>
            </a:r>
            <a:r>
              <a:rPr lang="en-US" sz="1350">
                <a:latin typeface="Raleway"/>
              </a:rPr>
              <a:t>breaks down the substrate, releasing electrons, protons, and CO</a:t>
            </a:r>
            <a:r>
              <a:rPr lang="en-US" sz="1350" baseline="-25000">
                <a:latin typeface="Raleway"/>
              </a:rPr>
              <a:t>2</a:t>
            </a:r>
            <a:endParaRPr lang="en-CA" sz="1350">
              <a:latin typeface="Raleway"/>
            </a:endParaRPr>
          </a:p>
          <a:p>
            <a:pPr marL="0" indent="0">
              <a:buNone/>
            </a:pPr>
            <a:r>
              <a:rPr lang="en-CA" sz="1350">
                <a:latin typeface="Raleway"/>
              </a:rPr>
              <a:t>Electrolyte – </a:t>
            </a:r>
            <a:r>
              <a:rPr lang="en-US" sz="1350">
                <a:latin typeface="Raleway"/>
              </a:rPr>
              <a:t>Supports the growth of microbes by providing a liquid environment. </a:t>
            </a:r>
            <a:r>
              <a:rPr lang="en-CA" sz="1350">
                <a:latin typeface="Raleway"/>
              </a:rPr>
              <a:t>Conducts ions between anode and cathode chambers to maintain a charge balance throughout the process of producing electricity</a:t>
            </a:r>
          </a:p>
          <a:p>
            <a:pPr marL="0" indent="0">
              <a:buNone/>
            </a:pPr>
            <a:r>
              <a:rPr lang="en-CA" sz="1350">
                <a:latin typeface="Raleway"/>
              </a:rPr>
              <a:t>Aeration Device – Is used to supply the cathode with oxygen which </a:t>
            </a:r>
            <a:r>
              <a:rPr lang="en-US" sz="1350">
                <a:latin typeface="Raleway"/>
              </a:rPr>
              <a:t>improves the cathode reaction rate, enhancing the overall power output of the fuel cell.</a:t>
            </a:r>
            <a:endParaRPr lang="en-CA" sz="1350">
              <a:latin typeface="Raleway"/>
            </a:endParaRPr>
          </a:p>
          <a:p>
            <a:pPr marL="0" indent="0">
              <a:buNone/>
            </a:pPr>
            <a:r>
              <a:rPr lang="en-CA" sz="1350">
                <a:latin typeface="Raleway"/>
              </a:rPr>
              <a:t>External Circuit – </a:t>
            </a:r>
            <a:r>
              <a:rPr lang="en-US" sz="1350">
                <a:latin typeface="Raleway"/>
              </a:rPr>
              <a:t>Allows electrons to flow from the anode to the cathode, generating an electric current. Consists of conductive wire, resistor and a Multi-Meter</a:t>
            </a:r>
            <a:endParaRPr lang="en-CA" sz="1350">
              <a:latin typeface="Raleway"/>
            </a:endParaRPr>
          </a:p>
          <a:p>
            <a:pPr marL="0" indent="0">
              <a:buNone/>
            </a:pPr>
            <a:endParaRPr lang="en-CA" sz="1400">
              <a:latin typeface="Raleway"/>
            </a:endParaRPr>
          </a:p>
          <a:p>
            <a:pPr marL="0" indent="0">
              <a:buNone/>
            </a:pPr>
            <a:endParaRPr lang="en-CA" sz="1400">
              <a:latin typeface="Raleway"/>
            </a:endParaRPr>
          </a:p>
          <a:p>
            <a:pPr marL="0" indent="0">
              <a:buNone/>
            </a:pPr>
            <a:endParaRPr lang="en-CA" sz="1400">
              <a:latin typeface="Raleway"/>
            </a:endParaRPr>
          </a:p>
          <a:p>
            <a:pPr marL="0" indent="0">
              <a:buNone/>
            </a:pPr>
            <a:endParaRPr lang="en-CA" sz="1400">
              <a:latin typeface="Raleway"/>
            </a:endParaRPr>
          </a:p>
          <a:p>
            <a:pPr marL="0" indent="0">
              <a:buNone/>
            </a:pPr>
            <a:endParaRPr lang="en-CA" sz="1400">
              <a:latin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2;p34">
            <a:extLst>
              <a:ext uri="{FF2B5EF4-FFF2-40B4-BE49-F238E27FC236}">
                <a16:creationId xmlns:a16="http://schemas.microsoft.com/office/drawing/2014/main" id="{F3999FD8-81F8-86EC-2FD3-D82FF86BAC64}"/>
              </a:ext>
            </a:extLst>
          </p:cNvPr>
          <p:cNvSpPr txBox="1">
            <a:spLocks/>
          </p:cNvSpPr>
          <p:nvPr/>
        </p:nvSpPr>
        <p:spPr>
          <a:xfrm>
            <a:off x="720000" y="202333"/>
            <a:ext cx="7704000"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500">
                <a:solidFill>
                  <a:schemeClr val="tx1"/>
                </a:solidFill>
                <a:latin typeface="Alfa Slab One"/>
              </a:rPr>
              <a:t>Why Microbial Fuel Cells</a:t>
            </a:r>
            <a:endParaRPr lang="en-US" sz="3500">
              <a:solidFill>
                <a:schemeClr val="tx1"/>
              </a:solidFill>
              <a:latin typeface="Alfa Slab One"/>
            </a:endParaRPr>
          </a:p>
        </p:txBody>
      </p:sp>
      <p:sp>
        <p:nvSpPr>
          <p:cNvPr id="7" name="TextBox 6">
            <a:extLst>
              <a:ext uri="{FF2B5EF4-FFF2-40B4-BE49-F238E27FC236}">
                <a16:creationId xmlns:a16="http://schemas.microsoft.com/office/drawing/2014/main" id="{1B87BB4F-FA03-A819-DB43-3EBC3389F7BF}"/>
              </a:ext>
            </a:extLst>
          </p:cNvPr>
          <p:cNvSpPr txBox="1"/>
          <p:nvPr/>
        </p:nvSpPr>
        <p:spPr>
          <a:xfrm>
            <a:off x="108037" y="863513"/>
            <a:ext cx="893575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400" dirty="0">
                <a:latin typeface="Raleway"/>
              </a:rPr>
              <a:t>MFCs offer great promise for the future, as they can generate electricity while resolving environmental issues ​</a:t>
            </a:r>
            <a:endParaRPr lang="en-US" dirty="0"/>
          </a:p>
          <a:p>
            <a:pPr marL="228600" indent="-228600">
              <a:buFont typeface=""/>
              <a:buChar char="•"/>
            </a:pPr>
            <a:endParaRPr lang="en-US" sz="2400" dirty="0">
              <a:latin typeface="Raleway"/>
            </a:endParaRPr>
          </a:p>
          <a:p>
            <a:pPr marL="228600" indent="-228600">
              <a:buFont typeface=""/>
              <a:buChar char="•"/>
            </a:pPr>
            <a:r>
              <a:rPr lang="en-US" sz="2400" dirty="0">
                <a:latin typeface="Raleway"/>
              </a:rPr>
              <a:t>Their versatility makes them very suitable for use in both urban and rural locations, especially those with limited electricity (Rural Villages) ​</a:t>
            </a:r>
            <a:endParaRPr lang="en-US" dirty="0"/>
          </a:p>
          <a:p>
            <a:pPr marL="228600" indent="-228600">
              <a:buFont typeface=""/>
              <a:buChar char="•"/>
            </a:pPr>
            <a:endParaRPr lang="en-US" sz="2400" dirty="0">
              <a:latin typeface="Raleway"/>
            </a:endParaRPr>
          </a:p>
          <a:p>
            <a:pPr marL="228600" indent="-228600">
              <a:buFont typeface=""/>
              <a:buChar char="•"/>
            </a:pPr>
            <a:r>
              <a:rPr lang="en-US" sz="2400" dirty="0">
                <a:latin typeface="Raleway"/>
              </a:rPr>
              <a:t>Unlike fossil fuel-based traditional power generation system, MCFs emit a small amount of greenhouse gas</a:t>
            </a:r>
          </a:p>
          <a:p>
            <a:pPr marL="228600" indent="-228600">
              <a:buFont typeface=""/>
              <a:buChar char="•"/>
            </a:pPr>
            <a:r>
              <a:rPr lang="en-US" sz="2400" dirty="0">
                <a:latin typeface="Raleway"/>
              </a:rPr>
              <a:t>Check </a:t>
            </a:r>
            <a:r>
              <a:rPr lang="en-US" sz="2400">
                <a:latin typeface="Raleway"/>
              </a:rPr>
              <a:t>snap ok</a:t>
            </a:r>
            <a:endParaRPr lang="en-US" sz="2400" dirty="0">
              <a:latin typeface="Raleway"/>
            </a:endParaRPr>
          </a:p>
          <a:p>
            <a:pPr marL="228600" indent="-228600">
              <a:buFont typeface=""/>
              <a:buChar char="•"/>
            </a:pPr>
            <a:r>
              <a:rPr lang="en-US" sz="2400">
                <a:latin typeface="Raleway"/>
              </a:rPr>
              <a:t>Cause I already put this into the problem</a:t>
            </a:r>
            <a:endParaRPr lang="en-US" sz="2400" dirty="0">
              <a:latin typeface="Raleway"/>
            </a:endParaRPr>
          </a:p>
          <a:p>
            <a:pPr marL="228600" indent="-228600">
              <a:buFont typeface=""/>
              <a:buChar char="•"/>
            </a:pPr>
            <a:endParaRPr lang="en-US" sz="2400" dirty="0">
              <a:latin typeface="Raleway"/>
            </a:endParaRPr>
          </a:p>
        </p:txBody>
      </p:sp>
    </p:spTree>
    <p:extLst>
      <p:ext uri="{BB962C8B-B14F-4D97-AF65-F5344CB8AC3E}">
        <p14:creationId xmlns:p14="http://schemas.microsoft.com/office/powerpoint/2010/main" val="1248706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grpSp>
        <p:nvGrpSpPr>
          <p:cNvPr id="1275" name="Google Shape;1275;p38"/>
          <p:cNvGrpSpPr/>
          <p:nvPr/>
        </p:nvGrpSpPr>
        <p:grpSpPr>
          <a:xfrm>
            <a:off x="7133026" y="4443042"/>
            <a:ext cx="393177" cy="549629"/>
            <a:chOff x="6271862" y="2759858"/>
            <a:chExt cx="1825840" cy="2068409"/>
          </a:xfrm>
        </p:grpSpPr>
        <p:sp>
          <p:nvSpPr>
            <p:cNvPr id="1276" name="Google Shape;1276;p38"/>
            <p:cNvSpPr/>
            <p:nvPr/>
          </p:nvSpPr>
          <p:spPr>
            <a:xfrm>
              <a:off x="6271862" y="4656062"/>
              <a:ext cx="328266" cy="172205"/>
            </a:xfrm>
            <a:custGeom>
              <a:avLst/>
              <a:gdLst/>
              <a:ahLst/>
              <a:cxnLst/>
              <a:rect l="l" t="t" r="r" b="b"/>
              <a:pathLst>
                <a:path w="2217" h="1163" extrusionOk="0">
                  <a:moveTo>
                    <a:pt x="997" y="0"/>
                  </a:moveTo>
                  <a:cubicBezTo>
                    <a:pt x="864" y="0"/>
                    <a:pt x="732" y="62"/>
                    <a:pt x="642" y="159"/>
                  </a:cubicBezTo>
                  <a:cubicBezTo>
                    <a:pt x="537" y="272"/>
                    <a:pt x="485" y="428"/>
                    <a:pt x="483" y="581"/>
                  </a:cubicBezTo>
                  <a:cubicBezTo>
                    <a:pt x="463" y="569"/>
                    <a:pt x="441" y="564"/>
                    <a:pt x="418" y="564"/>
                  </a:cubicBezTo>
                  <a:cubicBezTo>
                    <a:pt x="359" y="564"/>
                    <a:pt x="297" y="600"/>
                    <a:pt x="263" y="651"/>
                  </a:cubicBezTo>
                  <a:cubicBezTo>
                    <a:pt x="216" y="722"/>
                    <a:pt x="210" y="811"/>
                    <a:pt x="213" y="897"/>
                  </a:cubicBezTo>
                  <a:cubicBezTo>
                    <a:pt x="190" y="885"/>
                    <a:pt x="164" y="878"/>
                    <a:pt x="137" y="878"/>
                  </a:cubicBezTo>
                  <a:cubicBezTo>
                    <a:pt x="107" y="878"/>
                    <a:pt x="77" y="887"/>
                    <a:pt x="50" y="903"/>
                  </a:cubicBezTo>
                  <a:cubicBezTo>
                    <a:pt x="2" y="935"/>
                    <a:pt x="0" y="1017"/>
                    <a:pt x="6" y="1074"/>
                  </a:cubicBezTo>
                  <a:cubicBezTo>
                    <a:pt x="477" y="1133"/>
                    <a:pt x="951" y="1163"/>
                    <a:pt x="1426" y="1163"/>
                  </a:cubicBezTo>
                  <a:cubicBezTo>
                    <a:pt x="1689" y="1163"/>
                    <a:pt x="1953" y="1153"/>
                    <a:pt x="2216" y="1135"/>
                  </a:cubicBezTo>
                  <a:cubicBezTo>
                    <a:pt x="2208" y="1062"/>
                    <a:pt x="2143" y="989"/>
                    <a:pt x="2071" y="989"/>
                  </a:cubicBezTo>
                  <a:cubicBezTo>
                    <a:pt x="2067" y="989"/>
                    <a:pt x="2063" y="989"/>
                    <a:pt x="2059" y="989"/>
                  </a:cubicBezTo>
                  <a:cubicBezTo>
                    <a:pt x="2110" y="792"/>
                    <a:pt x="2070" y="568"/>
                    <a:pt x="1933" y="416"/>
                  </a:cubicBezTo>
                  <a:cubicBezTo>
                    <a:pt x="1841" y="312"/>
                    <a:pt x="1703" y="251"/>
                    <a:pt x="1566" y="251"/>
                  </a:cubicBezTo>
                  <a:cubicBezTo>
                    <a:pt x="1501" y="251"/>
                    <a:pt x="1436" y="265"/>
                    <a:pt x="1377" y="295"/>
                  </a:cubicBezTo>
                  <a:cubicBezTo>
                    <a:pt x="1344" y="145"/>
                    <a:pt x="1207" y="28"/>
                    <a:pt x="1056" y="5"/>
                  </a:cubicBezTo>
                  <a:cubicBezTo>
                    <a:pt x="1037" y="2"/>
                    <a:pt x="1017" y="0"/>
                    <a:pt x="9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8"/>
            <p:cNvSpPr/>
            <p:nvPr/>
          </p:nvSpPr>
          <p:spPr>
            <a:xfrm>
              <a:off x="7470636" y="2759858"/>
              <a:ext cx="627066" cy="330344"/>
            </a:xfrm>
            <a:custGeom>
              <a:avLst/>
              <a:gdLst/>
              <a:ahLst/>
              <a:cxnLst/>
              <a:rect l="l" t="t" r="r" b="b"/>
              <a:pathLst>
                <a:path w="4235" h="2231" extrusionOk="0">
                  <a:moveTo>
                    <a:pt x="1690" y="0"/>
                  </a:moveTo>
                  <a:cubicBezTo>
                    <a:pt x="1601" y="0"/>
                    <a:pt x="1510" y="17"/>
                    <a:pt x="1419" y="52"/>
                  </a:cubicBezTo>
                  <a:cubicBezTo>
                    <a:pt x="1164" y="152"/>
                    <a:pt x="981" y="388"/>
                    <a:pt x="894" y="648"/>
                  </a:cubicBezTo>
                  <a:cubicBezTo>
                    <a:pt x="806" y="906"/>
                    <a:pt x="802" y="1186"/>
                    <a:pt x="821" y="1459"/>
                  </a:cubicBezTo>
                  <a:cubicBezTo>
                    <a:pt x="767" y="1430"/>
                    <a:pt x="712" y="1416"/>
                    <a:pt x="658" y="1416"/>
                  </a:cubicBezTo>
                  <a:cubicBezTo>
                    <a:pt x="439" y="1416"/>
                    <a:pt x="254" y="1637"/>
                    <a:pt x="341" y="1874"/>
                  </a:cubicBezTo>
                  <a:cubicBezTo>
                    <a:pt x="328" y="1872"/>
                    <a:pt x="315" y="1870"/>
                    <a:pt x="302" y="1870"/>
                  </a:cubicBezTo>
                  <a:cubicBezTo>
                    <a:pt x="144" y="1870"/>
                    <a:pt x="0" y="2068"/>
                    <a:pt x="7" y="2230"/>
                  </a:cubicBezTo>
                  <a:cubicBezTo>
                    <a:pt x="745" y="2159"/>
                    <a:pt x="1486" y="2124"/>
                    <a:pt x="2228" y="2124"/>
                  </a:cubicBezTo>
                  <a:cubicBezTo>
                    <a:pt x="2897" y="2124"/>
                    <a:pt x="3567" y="2153"/>
                    <a:pt x="4235" y="2210"/>
                  </a:cubicBezTo>
                  <a:cubicBezTo>
                    <a:pt x="4229" y="2061"/>
                    <a:pt x="4100" y="1929"/>
                    <a:pt x="3957" y="1929"/>
                  </a:cubicBezTo>
                  <a:cubicBezTo>
                    <a:pt x="3936" y="1929"/>
                    <a:pt x="3915" y="1932"/>
                    <a:pt x="3893" y="1939"/>
                  </a:cubicBezTo>
                  <a:cubicBezTo>
                    <a:pt x="3908" y="1726"/>
                    <a:pt x="3921" y="1508"/>
                    <a:pt x="3883" y="1297"/>
                  </a:cubicBezTo>
                  <a:cubicBezTo>
                    <a:pt x="3844" y="1087"/>
                    <a:pt x="3747" y="878"/>
                    <a:pt x="3578" y="747"/>
                  </a:cubicBezTo>
                  <a:cubicBezTo>
                    <a:pt x="3450" y="647"/>
                    <a:pt x="3285" y="599"/>
                    <a:pt x="3121" y="599"/>
                  </a:cubicBezTo>
                  <a:cubicBezTo>
                    <a:pt x="3067" y="599"/>
                    <a:pt x="3014" y="604"/>
                    <a:pt x="2962" y="614"/>
                  </a:cubicBezTo>
                  <a:cubicBezTo>
                    <a:pt x="2751" y="655"/>
                    <a:pt x="2558" y="773"/>
                    <a:pt x="2404" y="925"/>
                  </a:cubicBezTo>
                  <a:cubicBezTo>
                    <a:pt x="2528" y="436"/>
                    <a:pt x="2146" y="0"/>
                    <a:pt x="16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3EA57A33-D12D-B4A5-926F-8A0F4A454CA6}"/>
              </a:ext>
            </a:extLst>
          </p:cNvPr>
          <p:cNvSpPr>
            <a:spLocks noGrp="1"/>
          </p:cNvSpPr>
          <p:nvPr>
            <p:ph type="subTitle" idx="1"/>
          </p:nvPr>
        </p:nvSpPr>
        <p:spPr>
          <a:xfrm>
            <a:off x="120299" y="2169307"/>
            <a:ext cx="8859704" cy="1724643"/>
          </a:xfrm>
        </p:spPr>
        <p:txBody>
          <a:bodyPr/>
          <a:lstStyle/>
          <a:p>
            <a:pPr marL="285750" indent="-285750" algn="l">
              <a:lnSpc>
                <a:spcPct val="90000"/>
              </a:lnSpc>
              <a:spcBef>
                <a:spcPts val="1000"/>
              </a:spcBef>
              <a:buFont typeface="Arial"/>
              <a:buChar char="•"/>
            </a:pPr>
            <a:r>
              <a:rPr lang="en-US" sz="2200" dirty="0">
                <a:solidFill>
                  <a:srgbClr val="000000"/>
                </a:solidFill>
              </a:rPr>
              <a:t>Microbial Fuel Cells have been around since the early 20th century. </a:t>
            </a:r>
          </a:p>
          <a:p>
            <a:pPr marL="285750" indent="-285750" algn="l">
              <a:lnSpc>
                <a:spcPct val="90000"/>
              </a:lnSpc>
              <a:spcBef>
                <a:spcPts val="1000"/>
              </a:spcBef>
              <a:buFont typeface="Arial"/>
              <a:buChar char="•"/>
            </a:pPr>
            <a:r>
              <a:rPr lang="en-US" sz="2200" dirty="0">
                <a:solidFill>
                  <a:srgbClr val="000000"/>
                </a:solidFill>
              </a:rPr>
              <a:t>Initially, M.C. Potter designed the first microbial fuel cell in 1911, it wasn't refined and lacked attention, he ultimately scrapped the design.</a:t>
            </a:r>
          </a:p>
          <a:p>
            <a:pPr marL="285750" indent="-285750" algn="l">
              <a:lnSpc>
                <a:spcPct val="90000"/>
              </a:lnSpc>
              <a:spcBef>
                <a:spcPts val="1000"/>
              </a:spcBef>
              <a:buFont typeface="Arial"/>
              <a:buChar char="•"/>
            </a:pPr>
            <a:r>
              <a:rPr lang="en-US" sz="2200" dirty="0">
                <a:solidFill>
                  <a:srgbClr val="000000"/>
                </a:solidFill>
              </a:rPr>
              <a:t>The MFC regained attention in the 1970s, with studies and tests being held.</a:t>
            </a:r>
          </a:p>
          <a:p>
            <a:pPr marL="285750" indent="-285750" algn="l">
              <a:lnSpc>
                <a:spcPct val="90000"/>
              </a:lnSpc>
              <a:spcBef>
                <a:spcPts val="1000"/>
              </a:spcBef>
              <a:buFont typeface="Arial"/>
              <a:buChar char="•"/>
            </a:pPr>
            <a:r>
              <a:rPr lang="en-US" sz="2200" dirty="0">
                <a:solidFill>
                  <a:srgbClr val="000000"/>
                </a:solidFill>
              </a:rPr>
              <a:t>We want to make MFC's affordable and design MFCs that can be made in a bigger scale for remote villages.</a:t>
            </a:r>
          </a:p>
          <a:p>
            <a:pPr marL="285750" indent="-285750" algn="l">
              <a:lnSpc>
                <a:spcPct val="90000"/>
              </a:lnSpc>
              <a:spcBef>
                <a:spcPts val="1000"/>
              </a:spcBef>
              <a:buFont typeface="Arial"/>
              <a:buChar char="•"/>
            </a:pPr>
            <a:r>
              <a:rPr lang="en-US" sz="2200" dirty="0">
                <a:solidFill>
                  <a:srgbClr val="000000"/>
                </a:solidFill>
              </a:rPr>
              <a:t>Prayush check snap</a:t>
            </a:r>
          </a:p>
          <a:p>
            <a:endParaRPr lang="en-US" sz="2200"/>
          </a:p>
        </p:txBody>
      </p:sp>
      <p:sp>
        <p:nvSpPr>
          <p:cNvPr id="8" name="Google Shape;1605;p42">
            <a:extLst>
              <a:ext uri="{FF2B5EF4-FFF2-40B4-BE49-F238E27FC236}">
                <a16:creationId xmlns:a16="http://schemas.microsoft.com/office/drawing/2014/main" id="{91691E90-6B88-1CC6-D6CF-437ED02F4EDE}"/>
              </a:ext>
            </a:extLst>
          </p:cNvPr>
          <p:cNvSpPr txBox="1">
            <a:spLocks/>
          </p:cNvSpPr>
          <p:nvPr/>
        </p:nvSpPr>
        <p:spPr>
          <a:xfrm>
            <a:off x="720000" y="272792"/>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lfa Slab One"/>
              <a:buNone/>
              <a:defRPr sz="2000" b="0" i="0" u="none" strike="noStrike" cap="none">
                <a:solidFill>
                  <a:schemeClr val="lt1"/>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US" sz="2800">
                <a:solidFill>
                  <a:schemeClr val="tx1"/>
                </a:solidFill>
              </a:rPr>
              <a:t>History of Microbial Fuel Cells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13F59A-58A4-01D3-3305-D3C8956A6741}"/>
              </a:ext>
            </a:extLst>
          </p:cNvPr>
          <p:cNvPicPr>
            <a:picLocks noChangeAspect="1"/>
          </p:cNvPicPr>
          <p:nvPr/>
        </p:nvPicPr>
        <p:blipFill>
          <a:blip r:embed="rId2"/>
          <a:stretch>
            <a:fillRect/>
          </a:stretch>
        </p:blipFill>
        <p:spPr>
          <a:xfrm>
            <a:off x="-326590" y="-12461"/>
            <a:ext cx="10261688" cy="5173640"/>
          </a:xfrm>
          <a:prstGeom prst="rect">
            <a:avLst/>
          </a:prstGeom>
        </p:spPr>
      </p:pic>
      <p:cxnSp>
        <p:nvCxnSpPr>
          <p:cNvPr id="6" name="Straight Arrow Connector 5">
            <a:extLst>
              <a:ext uri="{FF2B5EF4-FFF2-40B4-BE49-F238E27FC236}">
                <a16:creationId xmlns:a16="http://schemas.microsoft.com/office/drawing/2014/main" id="{5D2871B9-664C-CFE7-729F-A09DA61A0CF6}"/>
              </a:ext>
            </a:extLst>
          </p:cNvPr>
          <p:cNvCxnSpPr/>
          <p:nvPr/>
        </p:nvCxnSpPr>
        <p:spPr>
          <a:xfrm flipV="1">
            <a:off x="2350144" y="547448"/>
            <a:ext cx="1413938" cy="783173"/>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31363D23-10C1-4728-1CB4-7B96F65D2753}"/>
              </a:ext>
            </a:extLst>
          </p:cNvPr>
          <p:cNvCxnSpPr>
            <a:cxnSpLocks/>
          </p:cNvCxnSpPr>
          <p:nvPr/>
        </p:nvCxnSpPr>
        <p:spPr>
          <a:xfrm flipV="1">
            <a:off x="2723314" y="2282826"/>
            <a:ext cx="1661848" cy="522211"/>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DE1FD400-5497-A2BE-7596-242A16414A88}"/>
              </a:ext>
            </a:extLst>
          </p:cNvPr>
          <p:cNvCxnSpPr>
            <a:cxnSpLocks/>
          </p:cNvCxnSpPr>
          <p:nvPr/>
        </p:nvCxnSpPr>
        <p:spPr>
          <a:xfrm flipV="1">
            <a:off x="541697" y="3373633"/>
            <a:ext cx="735446" cy="999768"/>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1733FF5-E1C7-3771-E693-F27E92B9BB3C}"/>
              </a:ext>
            </a:extLst>
          </p:cNvPr>
          <p:cNvCxnSpPr>
            <a:cxnSpLocks/>
          </p:cNvCxnSpPr>
          <p:nvPr/>
        </p:nvCxnSpPr>
        <p:spPr>
          <a:xfrm>
            <a:off x="2107450" y="4185510"/>
            <a:ext cx="1403500" cy="513794"/>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190F3035-932E-3FC4-6EBB-D91B76E47C16}"/>
              </a:ext>
            </a:extLst>
          </p:cNvPr>
          <p:cNvCxnSpPr>
            <a:cxnSpLocks/>
          </p:cNvCxnSpPr>
          <p:nvPr/>
        </p:nvCxnSpPr>
        <p:spPr>
          <a:xfrm flipV="1">
            <a:off x="8408915" y="1067378"/>
            <a:ext cx="192652" cy="2051430"/>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2">
            <a:extLst>
              <a:ext uri="{FF2B5EF4-FFF2-40B4-BE49-F238E27FC236}">
                <a16:creationId xmlns:a16="http://schemas.microsoft.com/office/drawing/2014/main" id="{822E39AD-73DA-45DF-76F4-79A44E138C86}"/>
              </a:ext>
            </a:extLst>
          </p:cNvPr>
          <p:cNvSpPr txBox="1"/>
          <p:nvPr/>
        </p:nvSpPr>
        <p:spPr>
          <a:xfrm>
            <a:off x="3531780" y="1651746"/>
            <a:ext cx="231392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Anode (Stainless steel mesh)</a:t>
            </a:r>
            <a:endParaRPr lang="en-US" b="1">
              <a:cs typeface="Arial"/>
            </a:endParaRPr>
          </a:p>
        </p:txBody>
      </p:sp>
      <p:sp>
        <p:nvSpPr>
          <p:cNvPr id="13" name="TextBox 13">
            <a:extLst>
              <a:ext uri="{FF2B5EF4-FFF2-40B4-BE49-F238E27FC236}">
                <a16:creationId xmlns:a16="http://schemas.microsoft.com/office/drawing/2014/main" id="{E4DC3E2D-1FDE-340F-A1BE-5DAC14288F91}"/>
              </a:ext>
            </a:extLst>
          </p:cNvPr>
          <p:cNvSpPr txBox="1"/>
          <p:nvPr/>
        </p:nvSpPr>
        <p:spPr>
          <a:xfrm>
            <a:off x="3544827" y="4305697"/>
            <a:ext cx="231392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Raleway"/>
              </a:rPr>
              <a:t>Anode (Stainless steel mesh)</a:t>
            </a:r>
          </a:p>
        </p:txBody>
      </p:sp>
      <p:sp>
        <p:nvSpPr>
          <p:cNvPr id="14" name="TextBox 14">
            <a:extLst>
              <a:ext uri="{FF2B5EF4-FFF2-40B4-BE49-F238E27FC236}">
                <a16:creationId xmlns:a16="http://schemas.microsoft.com/office/drawing/2014/main" id="{33A55F95-CB55-D30E-B240-C54DCDFD306A}"/>
              </a:ext>
            </a:extLst>
          </p:cNvPr>
          <p:cNvSpPr txBox="1"/>
          <p:nvPr/>
        </p:nvSpPr>
        <p:spPr>
          <a:xfrm>
            <a:off x="3784909" y="172107"/>
            <a:ext cx="231392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Raleway"/>
              </a:rPr>
              <a:t>Cathode (Stainless steel mesh)</a:t>
            </a:r>
          </a:p>
        </p:txBody>
      </p:sp>
      <p:sp>
        <p:nvSpPr>
          <p:cNvPr id="15" name="TextBox 15">
            <a:extLst>
              <a:ext uri="{FF2B5EF4-FFF2-40B4-BE49-F238E27FC236}">
                <a16:creationId xmlns:a16="http://schemas.microsoft.com/office/drawing/2014/main" id="{A9854CD7-DAE6-66D2-6C79-87EAE3C0BABE}"/>
              </a:ext>
            </a:extLst>
          </p:cNvPr>
          <p:cNvSpPr txBox="1"/>
          <p:nvPr/>
        </p:nvSpPr>
        <p:spPr>
          <a:xfrm>
            <a:off x="6223" y="4472709"/>
            <a:ext cx="2313928"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Raleway"/>
              </a:rPr>
              <a:t>Cathode (Stainless steel mesh)</a:t>
            </a:r>
          </a:p>
        </p:txBody>
      </p:sp>
      <p:sp>
        <p:nvSpPr>
          <p:cNvPr id="16" name="TextBox 16">
            <a:extLst>
              <a:ext uri="{FF2B5EF4-FFF2-40B4-BE49-F238E27FC236}">
                <a16:creationId xmlns:a16="http://schemas.microsoft.com/office/drawing/2014/main" id="{E26B697A-8981-5458-B108-251C6C9459CE}"/>
              </a:ext>
            </a:extLst>
          </p:cNvPr>
          <p:cNvSpPr txBox="1"/>
          <p:nvPr/>
        </p:nvSpPr>
        <p:spPr>
          <a:xfrm>
            <a:off x="5809950" y="4733670"/>
            <a:ext cx="23139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Raleway"/>
              </a:rPr>
              <a:t>Positive wire</a:t>
            </a:r>
          </a:p>
        </p:txBody>
      </p:sp>
      <p:cxnSp>
        <p:nvCxnSpPr>
          <p:cNvPr id="17" name="Straight Arrow Connector 16">
            <a:extLst>
              <a:ext uri="{FF2B5EF4-FFF2-40B4-BE49-F238E27FC236}">
                <a16:creationId xmlns:a16="http://schemas.microsoft.com/office/drawing/2014/main" id="{F338891B-8FDA-0C7D-786F-F6DF670EC96E}"/>
              </a:ext>
            </a:extLst>
          </p:cNvPr>
          <p:cNvCxnSpPr>
            <a:cxnSpLocks/>
          </p:cNvCxnSpPr>
          <p:nvPr/>
        </p:nvCxnSpPr>
        <p:spPr>
          <a:xfrm>
            <a:off x="4090738" y="3694907"/>
            <a:ext cx="1706212" cy="993958"/>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93C34C5-55BB-51CC-7978-D1FED25ACDC0}"/>
              </a:ext>
            </a:extLst>
          </p:cNvPr>
          <p:cNvCxnSpPr>
            <a:cxnSpLocks/>
          </p:cNvCxnSpPr>
          <p:nvPr/>
        </p:nvCxnSpPr>
        <p:spPr>
          <a:xfrm>
            <a:off x="4435203" y="3110358"/>
            <a:ext cx="1747965" cy="1620259"/>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B1D12BB-2349-507D-A229-AF0EC00AF97E}"/>
              </a:ext>
            </a:extLst>
          </p:cNvPr>
          <p:cNvCxnSpPr>
            <a:cxnSpLocks/>
          </p:cNvCxnSpPr>
          <p:nvPr/>
        </p:nvCxnSpPr>
        <p:spPr>
          <a:xfrm flipH="1">
            <a:off x="5609059" y="1993455"/>
            <a:ext cx="778116" cy="1265354"/>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5DACCA0D-B489-E4AE-3408-60FC8B25AD7A}"/>
              </a:ext>
            </a:extLst>
          </p:cNvPr>
          <p:cNvCxnSpPr>
            <a:cxnSpLocks/>
          </p:cNvCxnSpPr>
          <p:nvPr/>
        </p:nvCxnSpPr>
        <p:spPr>
          <a:xfrm flipH="1">
            <a:off x="5629936" y="1972579"/>
            <a:ext cx="809431" cy="1588942"/>
          </a:xfrm>
          <a:prstGeom prst="straightConnector1">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2">
            <a:extLst>
              <a:ext uri="{FF2B5EF4-FFF2-40B4-BE49-F238E27FC236}">
                <a16:creationId xmlns:a16="http://schemas.microsoft.com/office/drawing/2014/main" id="{E9668CFE-6FEE-1C5F-05B3-56CFC7DA160C}"/>
              </a:ext>
            </a:extLst>
          </p:cNvPr>
          <p:cNvSpPr txBox="1"/>
          <p:nvPr/>
        </p:nvSpPr>
        <p:spPr>
          <a:xfrm>
            <a:off x="5694079" y="1708638"/>
            <a:ext cx="1682642"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Raleway"/>
              </a:rPr>
              <a:t>Negative wire</a:t>
            </a:r>
          </a:p>
        </p:txBody>
      </p:sp>
      <p:sp>
        <p:nvSpPr>
          <p:cNvPr id="23" name="TextBox 25">
            <a:extLst>
              <a:ext uri="{FF2B5EF4-FFF2-40B4-BE49-F238E27FC236}">
                <a16:creationId xmlns:a16="http://schemas.microsoft.com/office/drawing/2014/main" id="{A68B4C07-DE5C-80BE-7D2B-92BB19B30AE6}"/>
              </a:ext>
            </a:extLst>
          </p:cNvPr>
          <p:cNvSpPr txBox="1"/>
          <p:nvPr/>
        </p:nvSpPr>
        <p:spPr>
          <a:xfrm>
            <a:off x="7862088" y="748163"/>
            <a:ext cx="176347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Raleway"/>
              </a:rPr>
              <a:t>Multimeter</a:t>
            </a:r>
          </a:p>
        </p:txBody>
      </p:sp>
    </p:spTree>
    <p:extLst>
      <p:ext uri="{BB962C8B-B14F-4D97-AF65-F5344CB8AC3E}">
        <p14:creationId xmlns:p14="http://schemas.microsoft.com/office/powerpoint/2010/main" val="2053752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1" name="Google Shape;991;p35"/>
          <p:cNvSpPr txBox="1">
            <a:spLocks noGrp="1"/>
          </p:cNvSpPr>
          <p:nvPr>
            <p:ph type="title"/>
          </p:nvPr>
        </p:nvSpPr>
        <p:spPr>
          <a:xfrm>
            <a:off x="2282721" y="158987"/>
            <a:ext cx="3852300" cy="841800"/>
          </a:xfrm>
          <a:prstGeom prst="rect">
            <a:avLst/>
          </a:prstGeom>
        </p:spPr>
        <p:txBody>
          <a:bodyPr spcFirstLastPara="1" wrap="square" lIns="91425" tIns="91425" rIns="91425" bIns="91425" anchor="ctr" anchorCtr="0">
            <a:noAutofit/>
          </a:bodyPr>
          <a:lstStyle/>
          <a:p>
            <a:pPr marL="0" lvl="0" indent="0" algn="r">
              <a:spcBef>
                <a:spcPts val="0"/>
              </a:spcBef>
              <a:spcAft>
                <a:spcPts val="0"/>
              </a:spcAft>
              <a:buNone/>
            </a:pPr>
            <a:r>
              <a:rPr lang="en-US" sz="4400">
                <a:solidFill>
                  <a:schemeClr val="tx1"/>
                </a:solidFill>
              </a:rPr>
              <a:t>Materials</a:t>
            </a:r>
            <a:endParaRPr lang="en-US">
              <a:solidFill>
                <a:schemeClr val="tx1"/>
              </a:solidFill>
            </a:endParaRPr>
          </a:p>
        </p:txBody>
      </p:sp>
      <p:sp>
        <p:nvSpPr>
          <p:cNvPr id="4" name="TextBox 3">
            <a:extLst>
              <a:ext uri="{FF2B5EF4-FFF2-40B4-BE49-F238E27FC236}">
                <a16:creationId xmlns:a16="http://schemas.microsoft.com/office/drawing/2014/main" id="{59E71D27-104D-F286-3B23-F62DFF75EBED}"/>
              </a:ext>
            </a:extLst>
          </p:cNvPr>
          <p:cNvSpPr txBox="1"/>
          <p:nvPr/>
        </p:nvSpPr>
        <p:spPr>
          <a:xfrm>
            <a:off x="389872" y="1004430"/>
            <a:ext cx="981257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just">
              <a:buFont typeface="Courier New"/>
              <a:buChar char="•"/>
            </a:pPr>
            <a:r>
              <a:rPr lang="en-US" sz="2400">
                <a:latin typeface="Raleway"/>
              </a:rPr>
              <a:t>Two containers (anode and cathode chambers) - 2 tins​</a:t>
            </a:r>
            <a:endParaRPr lang="en-US" sz="2400"/>
          </a:p>
          <a:p>
            <a:pPr marL="228600" indent="-228600" algn="just">
              <a:buFont typeface="Courier New"/>
              <a:buChar char="•"/>
            </a:pPr>
            <a:r>
              <a:rPr lang="en-US" sz="2400">
                <a:latin typeface="Raleway"/>
              </a:rPr>
              <a:t>Anode and Cathode Electrodes​ - Steel Mesh</a:t>
            </a:r>
          </a:p>
          <a:p>
            <a:pPr marL="228600" indent="-228600" algn="just">
              <a:buFont typeface="Courier New"/>
              <a:buChar char="•"/>
            </a:pPr>
            <a:r>
              <a:rPr lang="en-US" sz="2400">
                <a:latin typeface="Raleway"/>
              </a:rPr>
              <a:t>Proton Exchange Membrane (PEM) - Diffusion</a:t>
            </a:r>
          </a:p>
          <a:p>
            <a:pPr marL="228600" indent="-228600" algn="just">
              <a:buFont typeface="Courier New"/>
              <a:buChar char="•"/>
            </a:pPr>
            <a:r>
              <a:rPr lang="en-US" sz="2400">
                <a:latin typeface="Raleway"/>
              </a:rPr>
              <a:t>Conductive Wire – Copper Wire​</a:t>
            </a:r>
          </a:p>
          <a:p>
            <a:pPr marL="228600" indent="-228600" algn="just">
              <a:buFont typeface="Courier New"/>
              <a:buChar char="•"/>
            </a:pPr>
            <a:r>
              <a:rPr lang="en-US" sz="2400">
                <a:latin typeface="Raleway"/>
              </a:rPr>
              <a:t>Microbial Culture (Bacteria) - Mud</a:t>
            </a:r>
          </a:p>
          <a:p>
            <a:pPr marL="228600" indent="-228600" algn="just">
              <a:buFont typeface="Courier New"/>
              <a:buChar char="•"/>
            </a:pPr>
            <a:r>
              <a:rPr lang="en-US" sz="2400">
                <a:latin typeface="Raleway"/>
              </a:rPr>
              <a:t>Water</a:t>
            </a:r>
          </a:p>
          <a:p>
            <a:pPr marL="228600" indent="-228600" algn="just">
              <a:buFont typeface="Courier New"/>
              <a:buChar char="•"/>
            </a:pPr>
            <a:r>
              <a:rPr lang="en-US" sz="2400">
                <a:latin typeface="Raleway"/>
              </a:rPr>
              <a:t>Activated Carbon Powder</a:t>
            </a:r>
          </a:p>
          <a:p>
            <a:pPr marL="228600" indent="-228600" algn="just">
              <a:buFont typeface="Courier New"/>
              <a:buChar char="•"/>
            </a:pPr>
            <a:r>
              <a:rPr lang="en-US" sz="2400">
                <a:latin typeface="Raleway"/>
              </a:rPr>
              <a:t>Glue</a:t>
            </a:r>
          </a:p>
          <a:p>
            <a:pPr marL="228600" indent="-228600" algn="just">
              <a:buFont typeface="Courier New"/>
              <a:buChar char="•"/>
            </a:pPr>
            <a:r>
              <a:rPr lang="en-US" sz="2400">
                <a:latin typeface="Raleway"/>
              </a:rPr>
              <a:t>Alligator Clips</a:t>
            </a:r>
          </a:p>
          <a:p>
            <a:pPr marL="228600" indent="-228600" algn="just">
              <a:buFont typeface="Courier New"/>
              <a:buChar char="•"/>
            </a:pPr>
            <a:r>
              <a:rPr lang="en-US" sz="2400">
                <a:latin typeface="Raleway"/>
              </a:rPr>
              <a:t>Multimeter </a:t>
            </a:r>
          </a:p>
          <a:p>
            <a:pPr marL="685800" lvl="1" indent="-228600" algn="just">
              <a:buFont typeface="Courier New"/>
              <a:buChar char="o"/>
            </a:pPr>
            <a:endParaRPr lang="en-US" sz="2400">
              <a:latin typeface="Aptos"/>
            </a:endParaRPr>
          </a:p>
        </p:txBody>
      </p:sp>
    </p:spTree>
  </p:cSld>
  <p:clrMapOvr>
    <a:masterClrMapping/>
  </p:clrMapOvr>
</p:sld>
</file>

<file path=ppt/theme/theme1.xml><?xml version="1.0" encoding="utf-8"?>
<a:theme xmlns:a="http://schemas.openxmlformats.org/drawingml/2006/main" name="Biofuels Company Profile by Slidesgo">
  <a:themeElements>
    <a:clrScheme name="Simple Light">
      <a:dk1>
        <a:srgbClr val="1F400D"/>
      </a:dk1>
      <a:lt1>
        <a:srgbClr val="688E43"/>
      </a:lt1>
      <a:dk2>
        <a:srgbClr val="BCD495"/>
      </a:dk2>
      <a:lt2>
        <a:srgbClr val="004482"/>
      </a:lt2>
      <a:accent1>
        <a:srgbClr val="418EB6"/>
      </a:accent1>
      <a:accent2>
        <a:srgbClr val="B5E6FF"/>
      </a:accent2>
      <a:accent3>
        <a:srgbClr val="811A04"/>
      </a:accent3>
      <a:accent4>
        <a:srgbClr val="FF7E01"/>
      </a:accent4>
      <a:accent5>
        <a:srgbClr val="FFC600"/>
      </a:accent5>
      <a:accent6>
        <a:srgbClr val="FFFFFF"/>
      </a:accent6>
      <a:hlink>
        <a:srgbClr val="0729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22</Slides>
  <Notes>8</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Biofuels Company Profile by Slidesgo</vt:lpstr>
      <vt:lpstr>Microbial Fuel Cell Technology:  A Pathway to Renewable  in Remote Villages </vt:lpstr>
      <vt:lpstr>Mission</vt:lpstr>
      <vt:lpstr>What are Microbial Fuel Cells</vt:lpstr>
      <vt:lpstr>PowerPoint Presentation</vt:lpstr>
      <vt:lpstr>Parts of a Microbial Fuel Cell </vt:lpstr>
      <vt:lpstr>PowerPoint Presentation</vt:lpstr>
      <vt:lpstr>PowerPoint Presentation</vt:lpstr>
      <vt:lpstr>PowerPoint Presentation</vt:lpstr>
      <vt:lpstr>Materials</vt:lpstr>
      <vt:lpstr>Iteration - 1</vt:lpstr>
      <vt:lpstr>PowerPoint Presentation</vt:lpstr>
      <vt:lpstr>PowerPoint Presentation</vt:lpstr>
      <vt:lpstr>PowerPoint Presentation</vt:lpstr>
      <vt:lpstr>Complications</vt:lpstr>
      <vt:lpstr>Implementing MFC's in our world</vt:lpstr>
      <vt:lpstr>PowerPoint Presentation</vt:lpstr>
      <vt:lpstr>PowerPoint Presentation</vt:lpstr>
      <vt:lpstr>Increasing Energy Production </vt:lpstr>
      <vt:lpstr>Why is our technology better than existing solutions? </vt:lpstr>
      <vt:lpstr>Conclusion </vt:lpstr>
      <vt:lpstr>Sources</vt:lpstr>
      <vt:lpstr>Sources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103</cp:revision>
  <dcterms:modified xsi:type="dcterms:W3CDTF">2025-03-18T01:34:37Z</dcterms:modified>
</cp:coreProperties>
</file>