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Julius Sans One"/>
      <p:regular r:id="rId34"/>
    </p:embeddedFont>
    <p:embeddedFont>
      <p:font typeface="Didact Gothic"/>
      <p:regular r:id="rId35"/>
    </p:embeddedFont>
    <p:embeddedFont>
      <p:font typeface="Questrial"/>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DidactGothic-regular.fntdata"/><Relationship Id="rId34" Type="http://schemas.openxmlformats.org/officeDocument/2006/relationships/font" Target="fonts/JuliusSansOne-regular.fntdata"/><Relationship Id="rId36" Type="http://schemas.openxmlformats.org/officeDocument/2006/relationships/font" Target="fonts/Questrial-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47f2e9a217_0_2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47f2e9a217_0_2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bb330bc3a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bb330bc3a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bba0f6829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bba0f6829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bba0f6829a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bba0f6829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bba0f6829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bba0f6829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bba0f6829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bba0f6829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bb25f6c0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bb25f6c0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bb25f6c0a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bb25f6c0a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b91b8088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b91b8088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bb25f6c0a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bb25f6c0a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bb25f6c0a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bb25f6c0a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47f2e9a217_0_2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47f2e9a217_0_2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bb25f6c0a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bb25f6c0a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bb25f6c0a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3bb25f6c0a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bb25f6c0a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bb25f6c0a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bb25f6c0ac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bb25f6c0ac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bb287674ab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bb287674ab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b9b027e41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b9b027e41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bb287674ab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3bb287674ab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b9b027e41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b9b027e41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47f2e9a217_0_3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347f2e9a217_0_3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b9b027e41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b9b027e41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b9b027e41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b9b027e41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b9b027e41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b9b027e41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b9b027e4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b9b027e4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b9b027e41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b9b027e41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47f2e9a217_0_2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47f2e9a217_0_2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47f2e9a217_0_2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47f2e9a217_0_2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reepik.com/"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5"/>
        </a:solidFill>
      </p:bgPr>
    </p:bg>
    <p:spTree>
      <p:nvGrpSpPr>
        <p:cNvPr id="9" name="Shape 9"/>
        <p:cNvGrpSpPr/>
        <p:nvPr/>
      </p:nvGrpSpPr>
      <p:grpSpPr>
        <a:xfrm>
          <a:off x="0" y="0"/>
          <a:ext cx="0" cy="0"/>
          <a:chOff x="0" y="0"/>
          <a:chExt cx="0" cy="0"/>
        </a:xfrm>
      </p:grpSpPr>
      <p:sp>
        <p:nvSpPr>
          <p:cNvPr id="10" name="Google Shape;10;p2"/>
          <p:cNvSpPr/>
          <p:nvPr/>
        </p:nvSpPr>
        <p:spPr>
          <a:xfrm>
            <a:off x="-3537625" y="711975"/>
            <a:ext cx="7035600" cy="3277200"/>
          </a:xfrm>
          <a:prstGeom prst="triangle">
            <a:avLst>
              <a:gd fmla="val 50000" name="adj"/>
            </a:avLst>
          </a:prstGeom>
          <a:noFill/>
          <a:ln cap="flat" cmpd="sng" w="19050">
            <a:solidFill>
              <a:srgbClr val="3838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0" y="1255025"/>
            <a:ext cx="4322700" cy="3891000"/>
          </a:xfrm>
          <a:prstGeom prst="rtTriangle">
            <a:avLst/>
          </a:prstGeom>
          <a:solidFill>
            <a:srgbClr val="DBD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1034200" y="0"/>
            <a:ext cx="10867800" cy="5143500"/>
          </a:xfrm>
          <a:prstGeom prst="triangle">
            <a:avLst>
              <a:gd fmla="val 49850" name="adj"/>
            </a:avLst>
          </a:prstGeom>
          <a:solidFill>
            <a:srgbClr val="38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603058" y="1948236"/>
            <a:ext cx="4543500" cy="2052600"/>
          </a:xfrm>
          <a:prstGeom prst="rect">
            <a:avLst/>
          </a:prstGeom>
        </p:spPr>
        <p:txBody>
          <a:bodyPr anchorCtr="0" anchor="b" bIns="91425" lIns="91425" spcFirstLastPara="1" rIns="91425" wrap="square" tIns="91425">
            <a:noAutofit/>
          </a:bodyPr>
          <a:lstStyle>
            <a:lvl1pPr lvl="0" algn="r">
              <a:spcBef>
                <a:spcPts val="0"/>
              </a:spcBef>
              <a:spcAft>
                <a:spcPts val="0"/>
              </a:spcAft>
              <a:buSzPts val="5200"/>
              <a:buNone/>
              <a:defRPr sz="4000">
                <a:solidFill>
                  <a:schemeClr val="accent5"/>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2316899" y="4037775"/>
            <a:ext cx="5829600" cy="792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800"/>
              <a:buNone/>
              <a:defRPr>
                <a:solidFill>
                  <a:schemeClr val="accent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5"/>
        </a:solidFill>
      </p:bgPr>
    </p:bg>
    <p:spTree>
      <p:nvGrpSpPr>
        <p:cNvPr id="54" name="Shape 54"/>
        <p:cNvGrpSpPr/>
        <p:nvPr/>
      </p:nvGrpSpPr>
      <p:grpSpPr>
        <a:xfrm>
          <a:off x="0" y="0"/>
          <a:ext cx="0" cy="0"/>
          <a:chOff x="0" y="0"/>
          <a:chExt cx="0" cy="0"/>
        </a:xfrm>
      </p:grpSpPr>
      <p:sp>
        <p:nvSpPr>
          <p:cNvPr id="55" name="Google Shape;55;p11"/>
          <p:cNvSpPr/>
          <p:nvPr/>
        </p:nvSpPr>
        <p:spPr>
          <a:xfrm rot="10800000">
            <a:off x="-19875" y="-19325"/>
            <a:ext cx="9203100" cy="5162700"/>
          </a:xfrm>
          <a:prstGeom prst="triangle">
            <a:avLst>
              <a:gd fmla="val 50000" name="adj"/>
            </a:avLst>
          </a:prstGeom>
          <a:solidFill>
            <a:srgbClr val="38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5"/>
              </a:buClr>
              <a:buSzPts val="12000"/>
              <a:buNone/>
              <a:defRPr sz="12000">
                <a:solidFill>
                  <a:schemeClr val="accent5"/>
                </a:solidFill>
              </a:defRPr>
            </a:lvl1pPr>
            <a:lvl2pPr lvl="1" algn="ctr">
              <a:spcBef>
                <a:spcPts val="0"/>
              </a:spcBef>
              <a:spcAft>
                <a:spcPts val="0"/>
              </a:spcAft>
              <a:buClr>
                <a:schemeClr val="accent5"/>
              </a:buClr>
              <a:buSzPts val="12000"/>
              <a:buNone/>
              <a:defRPr sz="12000">
                <a:solidFill>
                  <a:schemeClr val="accent5"/>
                </a:solidFill>
              </a:defRPr>
            </a:lvl2pPr>
            <a:lvl3pPr lvl="2" algn="ctr">
              <a:spcBef>
                <a:spcPts val="0"/>
              </a:spcBef>
              <a:spcAft>
                <a:spcPts val="0"/>
              </a:spcAft>
              <a:buClr>
                <a:schemeClr val="accent5"/>
              </a:buClr>
              <a:buSzPts val="12000"/>
              <a:buNone/>
              <a:defRPr sz="12000">
                <a:solidFill>
                  <a:schemeClr val="accent5"/>
                </a:solidFill>
              </a:defRPr>
            </a:lvl3pPr>
            <a:lvl4pPr lvl="3" algn="ctr">
              <a:spcBef>
                <a:spcPts val="0"/>
              </a:spcBef>
              <a:spcAft>
                <a:spcPts val="0"/>
              </a:spcAft>
              <a:buClr>
                <a:schemeClr val="accent5"/>
              </a:buClr>
              <a:buSzPts val="12000"/>
              <a:buNone/>
              <a:defRPr sz="12000">
                <a:solidFill>
                  <a:schemeClr val="accent5"/>
                </a:solidFill>
              </a:defRPr>
            </a:lvl4pPr>
            <a:lvl5pPr lvl="4" algn="ctr">
              <a:spcBef>
                <a:spcPts val="0"/>
              </a:spcBef>
              <a:spcAft>
                <a:spcPts val="0"/>
              </a:spcAft>
              <a:buClr>
                <a:schemeClr val="accent5"/>
              </a:buClr>
              <a:buSzPts val="12000"/>
              <a:buNone/>
              <a:defRPr sz="12000">
                <a:solidFill>
                  <a:schemeClr val="accent5"/>
                </a:solidFill>
              </a:defRPr>
            </a:lvl5pPr>
            <a:lvl6pPr lvl="5" algn="ctr">
              <a:spcBef>
                <a:spcPts val="0"/>
              </a:spcBef>
              <a:spcAft>
                <a:spcPts val="0"/>
              </a:spcAft>
              <a:buClr>
                <a:schemeClr val="accent5"/>
              </a:buClr>
              <a:buSzPts val="12000"/>
              <a:buNone/>
              <a:defRPr sz="12000">
                <a:solidFill>
                  <a:schemeClr val="accent5"/>
                </a:solidFill>
              </a:defRPr>
            </a:lvl6pPr>
            <a:lvl7pPr lvl="6" algn="ctr">
              <a:spcBef>
                <a:spcPts val="0"/>
              </a:spcBef>
              <a:spcAft>
                <a:spcPts val="0"/>
              </a:spcAft>
              <a:buClr>
                <a:schemeClr val="accent5"/>
              </a:buClr>
              <a:buSzPts val="12000"/>
              <a:buNone/>
              <a:defRPr sz="12000">
                <a:solidFill>
                  <a:schemeClr val="accent5"/>
                </a:solidFill>
              </a:defRPr>
            </a:lvl7pPr>
            <a:lvl8pPr lvl="7" algn="ctr">
              <a:spcBef>
                <a:spcPts val="0"/>
              </a:spcBef>
              <a:spcAft>
                <a:spcPts val="0"/>
              </a:spcAft>
              <a:buClr>
                <a:schemeClr val="accent5"/>
              </a:buClr>
              <a:buSzPts val="12000"/>
              <a:buNone/>
              <a:defRPr sz="12000">
                <a:solidFill>
                  <a:schemeClr val="accent5"/>
                </a:solidFill>
              </a:defRPr>
            </a:lvl8pPr>
            <a:lvl9pPr lvl="8" algn="ctr">
              <a:spcBef>
                <a:spcPts val="0"/>
              </a:spcBef>
              <a:spcAft>
                <a:spcPts val="0"/>
              </a:spcAft>
              <a:buClr>
                <a:schemeClr val="accent5"/>
              </a:buClr>
              <a:buSzPts val="12000"/>
              <a:buNone/>
              <a:defRPr sz="12000">
                <a:solidFill>
                  <a:schemeClr val="accent5"/>
                </a:solidFill>
              </a:defRPr>
            </a:lvl9pPr>
          </a:lstStyle>
          <a:p>
            <a:r>
              <a:t>xx%</a:t>
            </a:r>
          </a:p>
        </p:txBody>
      </p:sp>
      <p:sp>
        <p:nvSpPr>
          <p:cNvPr id="57" name="Google Shape;57;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accent5"/>
              </a:buClr>
              <a:buSzPts val="1400"/>
              <a:buChar char="●"/>
              <a:defRPr>
                <a:solidFill>
                  <a:schemeClr val="accent5"/>
                </a:solidFill>
              </a:defRPr>
            </a:lvl1pPr>
            <a:lvl2pPr indent="-317500" lvl="1" marL="914400" algn="ctr">
              <a:spcBef>
                <a:spcPts val="0"/>
              </a:spcBef>
              <a:spcAft>
                <a:spcPts val="0"/>
              </a:spcAft>
              <a:buClr>
                <a:schemeClr val="accent5"/>
              </a:buClr>
              <a:buSzPts val="1400"/>
              <a:buChar char="○"/>
              <a:defRPr>
                <a:solidFill>
                  <a:schemeClr val="accent5"/>
                </a:solidFill>
              </a:defRPr>
            </a:lvl2pPr>
            <a:lvl3pPr indent="-317500" lvl="2" marL="1371600" algn="ctr">
              <a:spcBef>
                <a:spcPts val="0"/>
              </a:spcBef>
              <a:spcAft>
                <a:spcPts val="0"/>
              </a:spcAft>
              <a:buClr>
                <a:schemeClr val="accent5"/>
              </a:buClr>
              <a:buSzPts val="1400"/>
              <a:buChar char="■"/>
              <a:defRPr>
                <a:solidFill>
                  <a:schemeClr val="accent5"/>
                </a:solidFill>
              </a:defRPr>
            </a:lvl3pPr>
            <a:lvl4pPr indent="-317500" lvl="3" marL="1828800" algn="ctr">
              <a:spcBef>
                <a:spcPts val="0"/>
              </a:spcBef>
              <a:spcAft>
                <a:spcPts val="0"/>
              </a:spcAft>
              <a:buClr>
                <a:schemeClr val="accent5"/>
              </a:buClr>
              <a:buSzPts val="1400"/>
              <a:buChar char="●"/>
              <a:defRPr>
                <a:solidFill>
                  <a:schemeClr val="accent5"/>
                </a:solidFill>
              </a:defRPr>
            </a:lvl4pPr>
            <a:lvl5pPr indent="-317500" lvl="4" marL="2286000" algn="ctr">
              <a:spcBef>
                <a:spcPts val="0"/>
              </a:spcBef>
              <a:spcAft>
                <a:spcPts val="0"/>
              </a:spcAft>
              <a:buClr>
                <a:schemeClr val="accent5"/>
              </a:buClr>
              <a:buSzPts val="1400"/>
              <a:buChar char="○"/>
              <a:defRPr>
                <a:solidFill>
                  <a:schemeClr val="accent5"/>
                </a:solidFill>
              </a:defRPr>
            </a:lvl5pPr>
            <a:lvl6pPr indent="-317500" lvl="5" marL="2743200" algn="ctr">
              <a:spcBef>
                <a:spcPts val="0"/>
              </a:spcBef>
              <a:spcAft>
                <a:spcPts val="0"/>
              </a:spcAft>
              <a:buClr>
                <a:schemeClr val="accent5"/>
              </a:buClr>
              <a:buSzPts val="1400"/>
              <a:buChar char="■"/>
              <a:defRPr>
                <a:solidFill>
                  <a:schemeClr val="accent5"/>
                </a:solidFill>
              </a:defRPr>
            </a:lvl6pPr>
            <a:lvl7pPr indent="-317500" lvl="6" marL="3200400" algn="ctr">
              <a:spcBef>
                <a:spcPts val="0"/>
              </a:spcBef>
              <a:spcAft>
                <a:spcPts val="0"/>
              </a:spcAft>
              <a:buClr>
                <a:schemeClr val="accent5"/>
              </a:buClr>
              <a:buSzPts val="1400"/>
              <a:buChar char="●"/>
              <a:defRPr>
                <a:solidFill>
                  <a:schemeClr val="accent5"/>
                </a:solidFill>
              </a:defRPr>
            </a:lvl7pPr>
            <a:lvl8pPr indent="-317500" lvl="7" marL="3657600" algn="ctr">
              <a:spcBef>
                <a:spcPts val="0"/>
              </a:spcBef>
              <a:spcAft>
                <a:spcPts val="0"/>
              </a:spcAft>
              <a:buClr>
                <a:schemeClr val="accent5"/>
              </a:buClr>
              <a:buSzPts val="1400"/>
              <a:buChar char="○"/>
              <a:defRPr>
                <a:solidFill>
                  <a:schemeClr val="accent5"/>
                </a:solidFill>
              </a:defRPr>
            </a:lvl8pPr>
            <a:lvl9pPr indent="-317500" lvl="8" marL="4114800" algn="ctr">
              <a:spcBef>
                <a:spcPts val="0"/>
              </a:spcBef>
              <a:spcAft>
                <a:spcPts val="0"/>
              </a:spcAft>
              <a:buClr>
                <a:schemeClr val="accent5"/>
              </a:buClr>
              <a:buSzPts val="1400"/>
              <a:buChar char="■"/>
              <a:defRPr>
                <a:solidFill>
                  <a:schemeClr val="accent5"/>
                </a:solidFill>
              </a:defRPr>
            </a:lvl9pPr>
          </a:lstStyle>
          <a:p/>
        </p:txBody>
      </p:sp>
      <p:sp>
        <p:nvSpPr>
          <p:cNvPr id="58" name="Google Shape;5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5"/>
        </a:solidFill>
      </p:bgPr>
    </p:bg>
    <p:spTree>
      <p:nvGrpSpPr>
        <p:cNvPr id="59" name="Shape 59"/>
        <p:cNvGrpSpPr/>
        <p:nvPr/>
      </p:nvGrpSpPr>
      <p:grpSpPr>
        <a:xfrm>
          <a:off x="0" y="0"/>
          <a:ext cx="0" cy="0"/>
          <a:chOff x="0" y="0"/>
          <a:chExt cx="0" cy="0"/>
        </a:xfrm>
      </p:grpSpPr>
      <p:sp>
        <p:nvSpPr>
          <p:cNvPr id="60" name="Google Shape;6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21_1_1">
    <p:bg>
      <p:bgPr>
        <a:solidFill>
          <a:schemeClr val="accent6"/>
        </a:solidFill>
      </p:bgPr>
    </p:bg>
    <p:spTree>
      <p:nvGrpSpPr>
        <p:cNvPr id="61" name="Shape 61"/>
        <p:cNvGrpSpPr/>
        <p:nvPr/>
      </p:nvGrpSpPr>
      <p:grpSpPr>
        <a:xfrm>
          <a:off x="0" y="0"/>
          <a:ext cx="0" cy="0"/>
          <a:chOff x="0" y="0"/>
          <a:chExt cx="0" cy="0"/>
        </a:xfrm>
      </p:grpSpPr>
      <p:sp>
        <p:nvSpPr>
          <p:cNvPr id="62" name="Google Shape;62;p13"/>
          <p:cNvSpPr/>
          <p:nvPr/>
        </p:nvSpPr>
        <p:spPr>
          <a:xfrm flipH="1" rot="10800000">
            <a:off x="-2390100" y="-102475"/>
            <a:ext cx="13887000" cy="6572400"/>
          </a:xfrm>
          <a:prstGeom prst="triangle">
            <a:avLst>
              <a:gd fmla="val 4985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5261951" y="1545125"/>
            <a:ext cx="7035600" cy="32772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txBox="1"/>
          <p:nvPr>
            <p:ph idx="1" type="body"/>
          </p:nvPr>
        </p:nvSpPr>
        <p:spPr>
          <a:xfrm>
            <a:off x="2434275" y="3133271"/>
            <a:ext cx="4275300" cy="1371900"/>
          </a:xfrm>
          <a:prstGeom prst="rect">
            <a:avLst/>
          </a:prstGeom>
        </p:spPr>
        <p:txBody>
          <a:bodyPr anchorCtr="0" anchor="t" bIns="91425" lIns="91425" spcFirstLastPara="1" rIns="91425" wrap="square" tIns="91425">
            <a:noAutofit/>
          </a:bodyPr>
          <a:lstStyle>
            <a:lvl1pPr indent="-323850" lvl="0" marL="457200" algn="ctr">
              <a:lnSpc>
                <a:spcPct val="100000"/>
              </a:lnSpc>
              <a:spcBef>
                <a:spcPts val="0"/>
              </a:spcBef>
              <a:spcAft>
                <a:spcPts val="0"/>
              </a:spcAft>
              <a:buClr>
                <a:srgbClr val="000000"/>
              </a:buClr>
              <a:buSzPts val="1500"/>
              <a:buFont typeface="Montserrat"/>
              <a:buChar char="●"/>
              <a:defRPr>
                <a:solidFill>
                  <a:schemeClr val="lt1"/>
                </a:solidFill>
                <a:latin typeface="Didact Gothic"/>
                <a:ea typeface="Didact Gothic"/>
                <a:cs typeface="Didact Gothic"/>
                <a:sym typeface="Didact Gothic"/>
              </a:defRPr>
            </a:lvl1pPr>
            <a:lvl2pPr indent="-298450" lvl="1" marL="9144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2pPr>
            <a:lvl3pPr indent="-298450" lvl="2" marL="13716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3pPr>
            <a:lvl4pPr indent="-298450" lvl="3" marL="18288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4pPr>
            <a:lvl5pPr indent="-298450" lvl="4" marL="22860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5pPr>
            <a:lvl6pPr indent="-298450" lvl="5" marL="27432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6pPr>
            <a:lvl7pPr indent="-298450" lvl="6" marL="32004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7pPr>
            <a:lvl8pPr indent="-298450" lvl="7" marL="36576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8pPr>
            <a:lvl9pPr indent="-298450" lvl="8" marL="41148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9pPr>
          </a:lstStyle>
          <a:p/>
        </p:txBody>
      </p:sp>
      <p:sp>
        <p:nvSpPr>
          <p:cNvPr id="65" name="Google Shape;65;p13"/>
          <p:cNvSpPr txBox="1"/>
          <p:nvPr>
            <p:ph type="title"/>
          </p:nvPr>
        </p:nvSpPr>
        <p:spPr>
          <a:xfrm>
            <a:off x="1726200" y="347525"/>
            <a:ext cx="5691600" cy="2644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6000"/>
              <a:buNone/>
              <a:defRPr b="1" sz="8000">
                <a:solidFill>
                  <a:schemeClr val="lt1"/>
                </a:solidFill>
              </a:defRPr>
            </a:lvl1pPr>
            <a:lvl2pPr lvl="1">
              <a:spcBef>
                <a:spcPts val="0"/>
              </a:spcBef>
              <a:spcAft>
                <a:spcPts val="0"/>
              </a:spcAft>
              <a:buClr>
                <a:schemeClr val="lt1"/>
              </a:buClr>
              <a:buSzPts val="6000"/>
              <a:buNone/>
              <a:defRPr b="1" sz="6000">
                <a:solidFill>
                  <a:schemeClr val="lt1"/>
                </a:solidFill>
              </a:defRPr>
            </a:lvl2pPr>
            <a:lvl3pPr lvl="2">
              <a:spcBef>
                <a:spcPts val="0"/>
              </a:spcBef>
              <a:spcAft>
                <a:spcPts val="0"/>
              </a:spcAft>
              <a:buClr>
                <a:schemeClr val="lt1"/>
              </a:buClr>
              <a:buSzPts val="6000"/>
              <a:buNone/>
              <a:defRPr b="1" sz="6000">
                <a:solidFill>
                  <a:schemeClr val="lt1"/>
                </a:solidFill>
              </a:defRPr>
            </a:lvl3pPr>
            <a:lvl4pPr lvl="3">
              <a:spcBef>
                <a:spcPts val="0"/>
              </a:spcBef>
              <a:spcAft>
                <a:spcPts val="0"/>
              </a:spcAft>
              <a:buClr>
                <a:schemeClr val="lt1"/>
              </a:buClr>
              <a:buSzPts val="6000"/>
              <a:buNone/>
              <a:defRPr b="1" sz="6000">
                <a:solidFill>
                  <a:schemeClr val="lt1"/>
                </a:solidFill>
              </a:defRPr>
            </a:lvl4pPr>
            <a:lvl5pPr lvl="4">
              <a:spcBef>
                <a:spcPts val="0"/>
              </a:spcBef>
              <a:spcAft>
                <a:spcPts val="0"/>
              </a:spcAft>
              <a:buClr>
                <a:schemeClr val="lt1"/>
              </a:buClr>
              <a:buSzPts val="6000"/>
              <a:buNone/>
              <a:defRPr b="1" sz="6000">
                <a:solidFill>
                  <a:schemeClr val="lt1"/>
                </a:solidFill>
              </a:defRPr>
            </a:lvl5pPr>
            <a:lvl6pPr lvl="5">
              <a:spcBef>
                <a:spcPts val="0"/>
              </a:spcBef>
              <a:spcAft>
                <a:spcPts val="0"/>
              </a:spcAft>
              <a:buClr>
                <a:schemeClr val="lt1"/>
              </a:buClr>
              <a:buSzPts val="6000"/>
              <a:buNone/>
              <a:defRPr b="1" sz="6000">
                <a:solidFill>
                  <a:schemeClr val="lt1"/>
                </a:solidFill>
              </a:defRPr>
            </a:lvl6pPr>
            <a:lvl7pPr lvl="6">
              <a:spcBef>
                <a:spcPts val="0"/>
              </a:spcBef>
              <a:spcAft>
                <a:spcPts val="0"/>
              </a:spcAft>
              <a:buClr>
                <a:schemeClr val="lt1"/>
              </a:buClr>
              <a:buSzPts val="6000"/>
              <a:buNone/>
              <a:defRPr b="1" sz="6000">
                <a:solidFill>
                  <a:schemeClr val="lt1"/>
                </a:solidFill>
              </a:defRPr>
            </a:lvl7pPr>
            <a:lvl8pPr lvl="7">
              <a:spcBef>
                <a:spcPts val="0"/>
              </a:spcBef>
              <a:spcAft>
                <a:spcPts val="0"/>
              </a:spcAft>
              <a:buClr>
                <a:schemeClr val="lt1"/>
              </a:buClr>
              <a:buSzPts val="6000"/>
              <a:buNone/>
              <a:defRPr b="1" sz="6000">
                <a:solidFill>
                  <a:schemeClr val="lt1"/>
                </a:solidFill>
              </a:defRPr>
            </a:lvl8pPr>
            <a:lvl9pPr lvl="8">
              <a:spcBef>
                <a:spcPts val="0"/>
              </a:spcBef>
              <a:spcAft>
                <a:spcPts val="0"/>
              </a:spcAft>
              <a:buClr>
                <a:schemeClr val="lt1"/>
              </a:buClr>
              <a:buSzPts val="6000"/>
              <a:buNone/>
              <a:defRPr b="1" sz="6000">
                <a:solidFill>
                  <a:schemeClr val="lt1"/>
                </a:solidFill>
              </a:defRPr>
            </a:lvl9pPr>
          </a:lstStyle>
          <a:p/>
        </p:txBody>
      </p:sp>
      <p:sp>
        <p:nvSpPr>
          <p:cNvPr id="66" name="Google Shape;66;p13"/>
          <p:cNvSpPr/>
          <p:nvPr/>
        </p:nvSpPr>
        <p:spPr>
          <a:xfrm rot="10800000">
            <a:off x="6919375" y="-738125"/>
            <a:ext cx="3405900" cy="3302400"/>
          </a:xfrm>
          <a:prstGeom prst="rtTriangl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 name="Google Shape;67;p13"/>
          <p:cNvSpPr/>
          <p:nvPr/>
        </p:nvSpPr>
        <p:spPr>
          <a:xfrm rot="10800000">
            <a:off x="7062250" y="-795275"/>
            <a:ext cx="3405900" cy="33024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bg>
      <p:bgPr>
        <a:solidFill>
          <a:schemeClr val="accent5"/>
        </a:solidFill>
      </p:bgPr>
    </p:bg>
    <p:spTree>
      <p:nvGrpSpPr>
        <p:cNvPr id="68" name="Shape 68"/>
        <p:cNvGrpSpPr/>
        <p:nvPr/>
      </p:nvGrpSpPr>
      <p:grpSpPr>
        <a:xfrm>
          <a:off x="0" y="0"/>
          <a:ext cx="0" cy="0"/>
          <a:chOff x="0" y="0"/>
          <a:chExt cx="0" cy="0"/>
        </a:xfrm>
      </p:grpSpPr>
      <p:sp>
        <p:nvSpPr>
          <p:cNvPr id="69" name="Google Shape;69;p14"/>
          <p:cNvSpPr/>
          <p:nvPr/>
        </p:nvSpPr>
        <p:spPr>
          <a:xfrm>
            <a:off x="-169300" y="-64500"/>
            <a:ext cx="4451100" cy="5272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 name="Google Shape;70;p14"/>
          <p:cNvCxnSpPr/>
          <p:nvPr/>
        </p:nvCxnSpPr>
        <p:spPr>
          <a:xfrm rot="10800000">
            <a:off x="-1604675" y="1624350"/>
            <a:ext cx="4819800" cy="4419600"/>
          </a:xfrm>
          <a:prstGeom prst="straightConnector1">
            <a:avLst/>
          </a:prstGeom>
          <a:noFill/>
          <a:ln cap="flat" cmpd="sng" w="19050">
            <a:solidFill>
              <a:schemeClr val="lt1"/>
            </a:solidFill>
            <a:prstDash val="solid"/>
            <a:round/>
            <a:headEnd len="med" w="med" type="none"/>
            <a:tailEnd len="med" w="med" type="none"/>
          </a:ln>
        </p:spPr>
      </p:cxnSp>
      <p:sp>
        <p:nvSpPr>
          <p:cNvPr id="71" name="Google Shape;71;p14"/>
          <p:cNvSpPr txBox="1"/>
          <p:nvPr>
            <p:ph type="title"/>
          </p:nvPr>
        </p:nvSpPr>
        <p:spPr>
          <a:xfrm>
            <a:off x="5690650" y="1883225"/>
            <a:ext cx="31938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72" name="Google Shape;72;p14"/>
          <p:cNvSpPr txBox="1"/>
          <p:nvPr>
            <p:ph hasCustomPrompt="1" idx="2" type="title"/>
          </p:nvPr>
        </p:nvSpPr>
        <p:spPr>
          <a:xfrm>
            <a:off x="4810771" y="1164068"/>
            <a:ext cx="684600" cy="2904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a:r>
              <a:t>xx%</a:t>
            </a:r>
          </a:p>
        </p:txBody>
      </p:sp>
      <p:sp>
        <p:nvSpPr>
          <p:cNvPr id="73" name="Google Shape;73;p14"/>
          <p:cNvSpPr txBox="1"/>
          <p:nvPr>
            <p:ph hasCustomPrompt="1" idx="3" type="title"/>
          </p:nvPr>
        </p:nvSpPr>
        <p:spPr>
          <a:xfrm>
            <a:off x="4810771" y="2031990"/>
            <a:ext cx="684600" cy="2904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a:r>
              <a:t>xx%</a:t>
            </a:r>
          </a:p>
        </p:txBody>
      </p:sp>
      <p:sp>
        <p:nvSpPr>
          <p:cNvPr id="74" name="Google Shape;74;p14"/>
          <p:cNvSpPr txBox="1"/>
          <p:nvPr>
            <p:ph idx="4" type="title"/>
          </p:nvPr>
        </p:nvSpPr>
        <p:spPr>
          <a:xfrm>
            <a:off x="5690650" y="3628275"/>
            <a:ext cx="31938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75" name="Google Shape;75;p14"/>
          <p:cNvSpPr txBox="1"/>
          <p:nvPr>
            <p:ph idx="5" type="title"/>
          </p:nvPr>
        </p:nvSpPr>
        <p:spPr>
          <a:xfrm>
            <a:off x="5690650" y="1044000"/>
            <a:ext cx="31938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76" name="Google Shape;76;p14"/>
          <p:cNvSpPr txBox="1"/>
          <p:nvPr>
            <p:ph idx="6" type="title"/>
          </p:nvPr>
        </p:nvSpPr>
        <p:spPr>
          <a:xfrm>
            <a:off x="5690650" y="2760350"/>
            <a:ext cx="31938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77" name="Google Shape;77;p14"/>
          <p:cNvSpPr txBox="1"/>
          <p:nvPr>
            <p:ph hasCustomPrompt="1" idx="7" type="title"/>
          </p:nvPr>
        </p:nvSpPr>
        <p:spPr>
          <a:xfrm>
            <a:off x="4810771" y="2880418"/>
            <a:ext cx="684600" cy="2904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a:r>
              <a:t>xx%</a:t>
            </a:r>
          </a:p>
        </p:txBody>
      </p:sp>
      <p:sp>
        <p:nvSpPr>
          <p:cNvPr id="78" name="Google Shape;78;p14"/>
          <p:cNvSpPr txBox="1"/>
          <p:nvPr>
            <p:ph hasCustomPrompt="1" idx="8" type="title"/>
          </p:nvPr>
        </p:nvSpPr>
        <p:spPr>
          <a:xfrm>
            <a:off x="4810771" y="3748340"/>
            <a:ext cx="684600" cy="2904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a:r>
              <a:t>xx%</a:t>
            </a:r>
          </a:p>
        </p:txBody>
      </p:sp>
      <p:sp>
        <p:nvSpPr>
          <p:cNvPr id="79" name="Google Shape;79;p14"/>
          <p:cNvSpPr txBox="1"/>
          <p:nvPr>
            <p:ph idx="1" type="subTitle"/>
          </p:nvPr>
        </p:nvSpPr>
        <p:spPr>
          <a:xfrm>
            <a:off x="5690650" y="1319545"/>
            <a:ext cx="2454000" cy="236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80" name="Google Shape;80;p14"/>
          <p:cNvSpPr txBox="1"/>
          <p:nvPr>
            <p:ph idx="9" type="subTitle"/>
          </p:nvPr>
        </p:nvSpPr>
        <p:spPr>
          <a:xfrm>
            <a:off x="5690650" y="3045420"/>
            <a:ext cx="2454000" cy="236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81" name="Google Shape;81;p14"/>
          <p:cNvSpPr txBox="1"/>
          <p:nvPr>
            <p:ph idx="13" type="subTitle"/>
          </p:nvPr>
        </p:nvSpPr>
        <p:spPr>
          <a:xfrm>
            <a:off x="5690650" y="2162698"/>
            <a:ext cx="2454000" cy="236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82" name="Google Shape;82;p14"/>
          <p:cNvSpPr txBox="1"/>
          <p:nvPr>
            <p:ph idx="14" type="subTitle"/>
          </p:nvPr>
        </p:nvSpPr>
        <p:spPr>
          <a:xfrm>
            <a:off x="5690650" y="3907748"/>
            <a:ext cx="2454000" cy="236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83" name="Google Shape;83;p14"/>
          <p:cNvSpPr txBox="1"/>
          <p:nvPr>
            <p:ph idx="15" type="title"/>
          </p:nvPr>
        </p:nvSpPr>
        <p:spPr>
          <a:xfrm>
            <a:off x="713225" y="2198800"/>
            <a:ext cx="3416400" cy="52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500"/>
              <a:buNone/>
              <a:defRPr b="1" sz="3000">
                <a:solidFill>
                  <a:schemeClr val="lt1"/>
                </a:solidFill>
              </a:defRPr>
            </a:lvl1pPr>
            <a:lvl2pPr lvl="1">
              <a:spcBef>
                <a:spcPts val="0"/>
              </a:spcBef>
              <a:spcAft>
                <a:spcPts val="0"/>
              </a:spcAft>
              <a:buClr>
                <a:schemeClr val="lt1"/>
              </a:buClr>
              <a:buSzPts val="2500"/>
              <a:buNone/>
              <a:defRPr b="1">
                <a:solidFill>
                  <a:schemeClr val="lt1"/>
                </a:solidFill>
              </a:defRPr>
            </a:lvl2pPr>
            <a:lvl3pPr lvl="2">
              <a:spcBef>
                <a:spcPts val="0"/>
              </a:spcBef>
              <a:spcAft>
                <a:spcPts val="0"/>
              </a:spcAft>
              <a:buClr>
                <a:schemeClr val="lt1"/>
              </a:buClr>
              <a:buSzPts val="2500"/>
              <a:buNone/>
              <a:defRPr b="1">
                <a:solidFill>
                  <a:schemeClr val="lt1"/>
                </a:solidFill>
              </a:defRPr>
            </a:lvl3pPr>
            <a:lvl4pPr lvl="3">
              <a:spcBef>
                <a:spcPts val="0"/>
              </a:spcBef>
              <a:spcAft>
                <a:spcPts val="0"/>
              </a:spcAft>
              <a:buClr>
                <a:schemeClr val="lt1"/>
              </a:buClr>
              <a:buSzPts val="2500"/>
              <a:buNone/>
              <a:defRPr b="1">
                <a:solidFill>
                  <a:schemeClr val="lt1"/>
                </a:solidFill>
              </a:defRPr>
            </a:lvl4pPr>
            <a:lvl5pPr lvl="4">
              <a:spcBef>
                <a:spcPts val="0"/>
              </a:spcBef>
              <a:spcAft>
                <a:spcPts val="0"/>
              </a:spcAft>
              <a:buClr>
                <a:schemeClr val="lt1"/>
              </a:buClr>
              <a:buSzPts val="2500"/>
              <a:buNone/>
              <a:defRPr b="1">
                <a:solidFill>
                  <a:schemeClr val="lt1"/>
                </a:solidFill>
              </a:defRPr>
            </a:lvl5pPr>
            <a:lvl6pPr lvl="5">
              <a:spcBef>
                <a:spcPts val="0"/>
              </a:spcBef>
              <a:spcAft>
                <a:spcPts val="0"/>
              </a:spcAft>
              <a:buClr>
                <a:schemeClr val="lt1"/>
              </a:buClr>
              <a:buSzPts val="2500"/>
              <a:buNone/>
              <a:defRPr b="1">
                <a:solidFill>
                  <a:schemeClr val="lt1"/>
                </a:solidFill>
              </a:defRPr>
            </a:lvl6pPr>
            <a:lvl7pPr lvl="6">
              <a:spcBef>
                <a:spcPts val="0"/>
              </a:spcBef>
              <a:spcAft>
                <a:spcPts val="0"/>
              </a:spcAft>
              <a:buClr>
                <a:schemeClr val="lt1"/>
              </a:buClr>
              <a:buSzPts val="2500"/>
              <a:buNone/>
              <a:defRPr b="1">
                <a:solidFill>
                  <a:schemeClr val="lt1"/>
                </a:solidFill>
              </a:defRPr>
            </a:lvl7pPr>
            <a:lvl8pPr lvl="7">
              <a:spcBef>
                <a:spcPts val="0"/>
              </a:spcBef>
              <a:spcAft>
                <a:spcPts val="0"/>
              </a:spcAft>
              <a:buClr>
                <a:schemeClr val="lt1"/>
              </a:buClr>
              <a:buSzPts val="2500"/>
              <a:buNone/>
              <a:defRPr b="1">
                <a:solidFill>
                  <a:schemeClr val="lt1"/>
                </a:solidFill>
              </a:defRPr>
            </a:lvl8pPr>
            <a:lvl9pPr lvl="8">
              <a:spcBef>
                <a:spcPts val="0"/>
              </a:spcBef>
              <a:spcAft>
                <a:spcPts val="0"/>
              </a:spcAft>
              <a:buClr>
                <a:schemeClr val="lt1"/>
              </a:buClr>
              <a:buSzPts val="2500"/>
              <a:buNone/>
              <a:defRPr b="1">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_2">
    <p:bg>
      <p:bgPr>
        <a:solidFill>
          <a:schemeClr val="accent5"/>
        </a:solidFill>
      </p:bgPr>
    </p:bg>
    <p:spTree>
      <p:nvGrpSpPr>
        <p:cNvPr id="84" name="Shape 84"/>
        <p:cNvGrpSpPr/>
        <p:nvPr/>
      </p:nvGrpSpPr>
      <p:grpSpPr>
        <a:xfrm>
          <a:off x="0" y="0"/>
          <a:ext cx="0" cy="0"/>
          <a:chOff x="0" y="0"/>
          <a:chExt cx="0" cy="0"/>
        </a:xfrm>
      </p:grpSpPr>
      <p:sp>
        <p:nvSpPr>
          <p:cNvPr id="85" name="Google Shape;85;p15"/>
          <p:cNvSpPr txBox="1"/>
          <p:nvPr>
            <p:ph hasCustomPrompt="1" type="title"/>
          </p:nvPr>
        </p:nvSpPr>
        <p:spPr>
          <a:xfrm>
            <a:off x="815488" y="2995725"/>
            <a:ext cx="608400" cy="4026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800"/>
              <a:buNone/>
              <a:defRPr b="1" sz="1800">
                <a:solidFill>
                  <a:schemeClr val="dk1"/>
                </a:solidFill>
              </a:defRPr>
            </a:lvl1pPr>
            <a:lvl2pPr lvl="1" algn="r">
              <a:spcBef>
                <a:spcPts val="0"/>
              </a:spcBef>
              <a:spcAft>
                <a:spcPts val="0"/>
              </a:spcAft>
              <a:buClr>
                <a:schemeClr val="dk1"/>
              </a:buClr>
              <a:buSzPts val="1800"/>
              <a:buNone/>
              <a:defRPr sz="1800">
                <a:solidFill>
                  <a:schemeClr val="dk1"/>
                </a:solidFill>
              </a:defRPr>
            </a:lvl2pPr>
            <a:lvl3pPr lvl="2" algn="r">
              <a:spcBef>
                <a:spcPts val="0"/>
              </a:spcBef>
              <a:spcAft>
                <a:spcPts val="0"/>
              </a:spcAft>
              <a:buClr>
                <a:schemeClr val="dk1"/>
              </a:buClr>
              <a:buSzPts val="1800"/>
              <a:buNone/>
              <a:defRPr sz="1800">
                <a:solidFill>
                  <a:schemeClr val="dk1"/>
                </a:solidFill>
              </a:defRPr>
            </a:lvl3pPr>
            <a:lvl4pPr lvl="3" algn="r">
              <a:spcBef>
                <a:spcPts val="0"/>
              </a:spcBef>
              <a:spcAft>
                <a:spcPts val="0"/>
              </a:spcAft>
              <a:buClr>
                <a:schemeClr val="dk1"/>
              </a:buClr>
              <a:buSzPts val="1800"/>
              <a:buNone/>
              <a:defRPr sz="1800">
                <a:solidFill>
                  <a:schemeClr val="dk1"/>
                </a:solidFill>
              </a:defRPr>
            </a:lvl4pPr>
            <a:lvl5pPr lvl="4" algn="r">
              <a:spcBef>
                <a:spcPts val="0"/>
              </a:spcBef>
              <a:spcAft>
                <a:spcPts val="0"/>
              </a:spcAft>
              <a:buClr>
                <a:schemeClr val="dk1"/>
              </a:buClr>
              <a:buSzPts val="1800"/>
              <a:buNone/>
              <a:defRPr sz="1800">
                <a:solidFill>
                  <a:schemeClr val="dk1"/>
                </a:solidFill>
              </a:defRPr>
            </a:lvl5pPr>
            <a:lvl6pPr lvl="5" algn="r">
              <a:spcBef>
                <a:spcPts val="0"/>
              </a:spcBef>
              <a:spcAft>
                <a:spcPts val="0"/>
              </a:spcAft>
              <a:buClr>
                <a:schemeClr val="dk1"/>
              </a:buClr>
              <a:buSzPts val="1800"/>
              <a:buNone/>
              <a:defRPr sz="1800">
                <a:solidFill>
                  <a:schemeClr val="dk1"/>
                </a:solidFill>
              </a:defRPr>
            </a:lvl6pPr>
            <a:lvl7pPr lvl="6" algn="r">
              <a:spcBef>
                <a:spcPts val="0"/>
              </a:spcBef>
              <a:spcAft>
                <a:spcPts val="0"/>
              </a:spcAft>
              <a:buClr>
                <a:schemeClr val="dk1"/>
              </a:buClr>
              <a:buSzPts val="1800"/>
              <a:buNone/>
              <a:defRPr sz="1800">
                <a:solidFill>
                  <a:schemeClr val="dk1"/>
                </a:solidFill>
              </a:defRPr>
            </a:lvl7pPr>
            <a:lvl8pPr lvl="7" algn="r">
              <a:spcBef>
                <a:spcPts val="0"/>
              </a:spcBef>
              <a:spcAft>
                <a:spcPts val="0"/>
              </a:spcAft>
              <a:buClr>
                <a:schemeClr val="dk1"/>
              </a:buClr>
              <a:buSzPts val="1800"/>
              <a:buNone/>
              <a:defRPr sz="1800">
                <a:solidFill>
                  <a:schemeClr val="dk1"/>
                </a:solidFill>
              </a:defRPr>
            </a:lvl8pPr>
            <a:lvl9pPr lvl="8" algn="r">
              <a:spcBef>
                <a:spcPts val="0"/>
              </a:spcBef>
              <a:spcAft>
                <a:spcPts val="0"/>
              </a:spcAft>
              <a:buClr>
                <a:schemeClr val="dk1"/>
              </a:buClr>
              <a:buSzPts val="1800"/>
              <a:buNone/>
              <a:defRPr sz="1800">
                <a:solidFill>
                  <a:schemeClr val="dk1"/>
                </a:solidFill>
              </a:defRPr>
            </a:lvl9pPr>
          </a:lstStyle>
          <a:p>
            <a:r>
              <a:t>xx%</a:t>
            </a:r>
          </a:p>
        </p:txBody>
      </p:sp>
      <p:sp>
        <p:nvSpPr>
          <p:cNvPr id="86" name="Google Shape;86;p15"/>
          <p:cNvSpPr txBox="1"/>
          <p:nvPr>
            <p:ph idx="2" type="title"/>
          </p:nvPr>
        </p:nvSpPr>
        <p:spPr>
          <a:xfrm>
            <a:off x="1633438" y="2931800"/>
            <a:ext cx="29334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87" name="Google Shape;87;p15"/>
          <p:cNvSpPr txBox="1"/>
          <p:nvPr>
            <p:ph idx="1" type="subTitle"/>
          </p:nvPr>
        </p:nvSpPr>
        <p:spPr>
          <a:xfrm>
            <a:off x="1633438" y="3207354"/>
            <a:ext cx="2933400" cy="5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88" name="Google Shape;88;p15"/>
          <p:cNvSpPr/>
          <p:nvPr/>
        </p:nvSpPr>
        <p:spPr>
          <a:xfrm rot="10800000">
            <a:off x="-19875" y="-13336"/>
            <a:ext cx="9203100" cy="2690100"/>
          </a:xfrm>
          <a:prstGeom prst="triangle">
            <a:avLst>
              <a:gd fmla="val 49898"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txBox="1"/>
          <p:nvPr>
            <p:ph hasCustomPrompt="1" idx="3" type="title"/>
          </p:nvPr>
        </p:nvSpPr>
        <p:spPr>
          <a:xfrm>
            <a:off x="815488" y="3888750"/>
            <a:ext cx="608400" cy="4026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800"/>
              <a:buNone/>
              <a:defRPr b="1" sz="1800">
                <a:solidFill>
                  <a:schemeClr val="dk1"/>
                </a:solidFill>
              </a:defRPr>
            </a:lvl1pPr>
            <a:lvl2pPr lvl="1" algn="r">
              <a:spcBef>
                <a:spcPts val="0"/>
              </a:spcBef>
              <a:spcAft>
                <a:spcPts val="0"/>
              </a:spcAft>
              <a:buClr>
                <a:schemeClr val="dk1"/>
              </a:buClr>
              <a:buSzPts val="1800"/>
              <a:buNone/>
              <a:defRPr sz="1800">
                <a:solidFill>
                  <a:schemeClr val="dk1"/>
                </a:solidFill>
              </a:defRPr>
            </a:lvl2pPr>
            <a:lvl3pPr lvl="2" algn="r">
              <a:spcBef>
                <a:spcPts val="0"/>
              </a:spcBef>
              <a:spcAft>
                <a:spcPts val="0"/>
              </a:spcAft>
              <a:buClr>
                <a:schemeClr val="dk1"/>
              </a:buClr>
              <a:buSzPts val="1800"/>
              <a:buNone/>
              <a:defRPr sz="1800">
                <a:solidFill>
                  <a:schemeClr val="dk1"/>
                </a:solidFill>
              </a:defRPr>
            </a:lvl3pPr>
            <a:lvl4pPr lvl="3" algn="r">
              <a:spcBef>
                <a:spcPts val="0"/>
              </a:spcBef>
              <a:spcAft>
                <a:spcPts val="0"/>
              </a:spcAft>
              <a:buClr>
                <a:schemeClr val="dk1"/>
              </a:buClr>
              <a:buSzPts val="1800"/>
              <a:buNone/>
              <a:defRPr sz="1800">
                <a:solidFill>
                  <a:schemeClr val="dk1"/>
                </a:solidFill>
              </a:defRPr>
            </a:lvl4pPr>
            <a:lvl5pPr lvl="4" algn="r">
              <a:spcBef>
                <a:spcPts val="0"/>
              </a:spcBef>
              <a:spcAft>
                <a:spcPts val="0"/>
              </a:spcAft>
              <a:buClr>
                <a:schemeClr val="dk1"/>
              </a:buClr>
              <a:buSzPts val="1800"/>
              <a:buNone/>
              <a:defRPr sz="1800">
                <a:solidFill>
                  <a:schemeClr val="dk1"/>
                </a:solidFill>
              </a:defRPr>
            </a:lvl5pPr>
            <a:lvl6pPr lvl="5" algn="r">
              <a:spcBef>
                <a:spcPts val="0"/>
              </a:spcBef>
              <a:spcAft>
                <a:spcPts val="0"/>
              </a:spcAft>
              <a:buClr>
                <a:schemeClr val="dk1"/>
              </a:buClr>
              <a:buSzPts val="1800"/>
              <a:buNone/>
              <a:defRPr sz="1800">
                <a:solidFill>
                  <a:schemeClr val="dk1"/>
                </a:solidFill>
              </a:defRPr>
            </a:lvl6pPr>
            <a:lvl7pPr lvl="6" algn="r">
              <a:spcBef>
                <a:spcPts val="0"/>
              </a:spcBef>
              <a:spcAft>
                <a:spcPts val="0"/>
              </a:spcAft>
              <a:buClr>
                <a:schemeClr val="dk1"/>
              </a:buClr>
              <a:buSzPts val="1800"/>
              <a:buNone/>
              <a:defRPr sz="1800">
                <a:solidFill>
                  <a:schemeClr val="dk1"/>
                </a:solidFill>
              </a:defRPr>
            </a:lvl7pPr>
            <a:lvl8pPr lvl="7" algn="r">
              <a:spcBef>
                <a:spcPts val="0"/>
              </a:spcBef>
              <a:spcAft>
                <a:spcPts val="0"/>
              </a:spcAft>
              <a:buClr>
                <a:schemeClr val="dk1"/>
              </a:buClr>
              <a:buSzPts val="1800"/>
              <a:buNone/>
              <a:defRPr sz="1800">
                <a:solidFill>
                  <a:schemeClr val="dk1"/>
                </a:solidFill>
              </a:defRPr>
            </a:lvl8pPr>
            <a:lvl9pPr lvl="8" algn="r">
              <a:spcBef>
                <a:spcPts val="0"/>
              </a:spcBef>
              <a:spcAft>
                <a:spcPts val="0"/>
              </a:spcAft>
              <a:buClr>
                <a:schemeClr val="dk1"/>
              </a:buClr>
              <a:buSzPts val="1800"/>
              <a:buNone/>
              <a:defRPr sz="1800">
                <a:solidFill>
                  <a:schemeClr val="dk1"/>
                </a:solidFill>
              </a:defRPr>
            </a:lvl9pPr>
          </a:lstStyle>
          <a:p>
            <a:r>
              <a:t>xx%</a:t>
            </a:r>
          </a:p>
        </p:txBody>
      </p:sp>
      <p:sp>
        <p:nvSpPr>
          <p:cNvPr id="90" name="Google Shape;90;p15"/>
          <p:cNvSpPr txBox="1"/>
          <p:nvPr>
            <p:ph idx="4" type="title"/>
          </p:nvPr>
        </p:nvSpPr>
        <p:spPr>
          <a:xfrm>
            <a:off x="1633438" y="3824821"/>
            <a:ext cx="29334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91" name="Google Shape;91;p15"/>
          <p:cNvSpPr txBox="1"/>
          <p:nvPr>
            <p:ph idx="5" type="subTitle"/>
          </p:nvPr>
        </p:nvSpPr>
        <p:spPr>
          <a:xfrm>
            <a:off x="1633438" y="4100375"/>
            <a:ext cx="2933400" cy="5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92" name="Google Shape;92;p15"/>
          <p:cNvSpPr txBox="1"/>
          <p:nvPr>
            <p:ph hasCustomPrompt="1" idx="6" type="title"/>
          </p:nvPr>
        </p:nvSpPr>
        <p:spPr>
          <a:xfrm>
            <a:off x="4543875" y="2995725"/>
            <a:ext cx="608400" cy="4026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800"/>
              <a:buNone/>
              <a:defRPr b="1" sz="1800">
                <a:solidFill>
                  <a:schemeClr val="dk1"/>
                </a:solidFill>
              </a:defRPr>
            </a:lvl1pPr>
            <a:lvl2pPr lvl="1" algn="r">
              <a:spcBef>
                <a:spcPts val="0"/>
              </a:spcBef>
              <a:spcAft>
                <a:spcPts val="0"/>
              </a:spcAft>
              <a:buClr>
                <a:schemeClr val="dk1"/>
              </a:buClr>
              <a:buSzPts val="1800"/>
              <a:buNone/>
              <a:defRPr sz="1800">
                <a:solidFill>
                  <a:schemeClr val="dk1"/>
                </a:solidFill>
              </a:defRPr>
            </a:lvl2pPr>
            <a:lvl3pPr lvl="2" algn="r">
              <a:spcBef>
                <a:spcPts val="0"/>
              </a:spcBef>
              <a:spcAft>
                <a:spcPts val="0"/>
              </a:spcAft>
              <a:buClr>
                <a:schemeClr val="dk1"/>
              </a:buClr>
              <a:buSzPts val="1800"/>
              <a:buNone/>
              <a:defRPr sz="1800">
                <a:solidFill>
                  <a:schemeClr val="dk1"/>
                </a:solidFill>
              </a:defRPr>
            </a:lvl3pPr>
            <a:lvl4pPr lvl="3" algn="r">
              <a:spcBef>
                <a:spcPts val="0"/>
              </a:spcBef>
              <a:spcAft>
                <a:spcPts val="0"/>
              </a:spcAft>
              <a:buClr>
                <a:schemeClr val="dk1"/>
              </a:buClr>
              <a:buSzPts val="1800"/>
              <a:buNone/>
              <a:defRPr sz="1800">
                <a:solidFill>
                  <a:schemeClr val="dk1"/>
                </a:solidFill>
              </a:defRPr>
            </a:lvl4pPr>
            <a:lvl5pPr lvl="4" algn="r">
              <a:spcBef>
                <a:spcPts val="0"/>
              </a:spcBef>
              <a:spcAft>
                <a:spcPts val="0"/>
              </a:spcAft>
              <a:buClr>
                <a:schemeClr val="dk1"/>
              </a:buClr>
              <a:buSzPts val="1800"/>
              <a:buNone/>
              <a:defRPr sz="1800">
                <a:solidFill>
                  <a:schemeClr val="dk1"/>
                </a:solidFill>
              </a:defRPr>
            </a:lvl5pPr>
            <a:lvl6pPr lvl="5" algn="r">
              <a:spcBef>
                <a:spcPts val="0"/>
              </a:spcBef>
              <a:spcAft>
                <a:spcPts val="0"/>
              </a:spcAft>
              <a:buClr>
                <a:schemeClr val="dk1"/>
              </a:buClr>
              <a:buSzPts val="1800"/>
              <a:buNone/>
              <a:defRPr sz="1800">
                <a:solidFill>
                  <a:schemeClr val="dk1"/>
                </a:solidFill>
              </a:defRPr>
            </a:lvl6pPr>
            <a:lvl7pPr lvl="6" algn="r">
              <a:spcBef>
                <a:spcPts val="0"/>
              </a:spcBef>
              <a:spcAft>
                <a:spcPts val="0"/>
              </a:spcAft>
              <a:buClr>
                <a:schemeClr val="dk1"/>
              </a:buClr>
              <a:buSzPts val="1800"/>
              <a:buNone/>
              <a:defRPr sz="1800">
                <a:solidFill>
                  <a:schemeClr val="dk1"/>
                </a:solidFill>
              </a:defRPr>
            </a:lvl7pPr>
            <a:lvl8pPr lvl="7" algn="r">
              <a:spcBef>
                <a:spcPts val="0"/>
              </a:spcBef>
              <a:spcAft>
                <a:spcPts val="0"/>
              </a:spcAft>
              <a:buClr>
                <a:schemeClr val="dk1"/>
              </a:buClr>
              <a:buSzPts val="1800"/>
              <a:buNone/>
              <a:defRPr sz="1800">
                <a:solidFill>
                  <a:schemeClr val="dk1"/>
                </a:solidFill>
              </a:defRPr>
            </a:lvl8pPr>
            <a:lvl9pPr lvl="8" algn="r">
              <a:spcBef>
                <a:spcPts val="0"/>
              </a:spcBef>
              <a:spcAft>
                <a:spcPts val="0"/>
              </a:spcAft>
              <a:buClr>
                <a:schemeClr val="dk1"/>
              </a:buClr>
              <a:buSzPts val="1800"/>
              <a:buNone/>
              <a:defRPr sz="1800">
                <a:solidFill>
                  <a:schemeClr val="dk1"/>
                </a:solidFill>
              </a:defRPr>
            </a:lvl9pPr>
          </a:lstStyle>
          <a:p>
            <a:r>
              <a:t>xx%</a:t>
            </a:r>
          </a:p>
        </p:txBody>
      </p:sp>
      <p:sp>
        <p:nvSpPr>
          <p:cNvPr id="93" name="Google Shape;93;p15"/>
          <p:cNvSpPr txBox="1"/>
          <p:nvPr>
            <p:ph idx="7" type="title"/>
          </p:nvPr>
        </p:nvSpPr>
        <p:spPr>
          <a:xfrm>
            <a:off x="5395160" y="2931800"/>
            <a:ext cx="29334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94" name="Google Shape;94;p15"/>
          <p:cNvSpPr txBox="1"/>
          <p:nvPr>
            <p:ph idx="8" type="subTitle"/>
          </p:nvPr>
        </p:nvSpPr>
        <p:spPr>
          <a:xfrm>
            <a:off x="5395160" y="3207354"/>
            <a:ext cx="2933400" cy="5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95" name="Google Shape;95;p15"/>
          <p:cNvSpPr txBox="1"/>
          <p:nvPr>
            <p:ph hasCustomPrompt="1" idx="9" type="title"/>
          </p:nvPr>
        </p:nvSpPr>
        <p:spPr>
          <a:xfrm>
            <a:off x="4543875" y="3888750"/>
            <a:ext cx="608400" cy="4026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1800"/>
              <a:buNone/>
              <a:defRPr b="1" sz="1800">
                <a:solidFill>
                  <a:schemeClr val="dk1"/>
                </a:solidFill>
              </a:defRPr>
            </a:lvl1pPr>
            <a:lvl2pPr lvl="1" algn="r">
              <a:spcBef>
                <a:spcPts val="0"/>
              </a:spcBef>
              <a:spcAft>
                <a:spcPts val="0"/>
              </a:spcAft>
              <a:buClr>
                <a:schemeClr val="dk1"/>
              </a:buClr>
              <a:buSzPts val="1800"/>
              <a:buNone/>
              <a:defRPr sz="1800">
                <a:solidFill>
                  <a:schemeClr val="dk1"/>
                </a:solidFill>
              </a:defRPr>
            </a:lvl2pPr>
            <a:lvl3pPr lvl="2" algn="r">
              <a:spcBef>
                <a:spcPts val="0"/>
              </a:spcBef>
              <a:spcAft>
                <a:spcPts val="0"/>
              </a:spcAft>
              <a:buClr>
                <a:schemeClr val="dk1"/>
              </a:buClr>
              <a:buSzPts val="1800"/>
              <a:buNone/>
              <a:defRPr sz="1800">
                <a:solidFill>
                  <a:schemeClr val="dk1"/>
                </a:solidFill>
              </a:defRPr>
            </a:lvl3pPr>
            <a:lvl4pPr lvl="3" algn="r">
              <a:spcBef>
                <a:spcPts val="0"/>
              </a:spcBef>
              <a:spcAft>
                <a:spcPts val="0"/>
              </a:spcAft>
              <a:buClr>
                <a:schemeClr val="dk1"/>
              </a:buClr>
              <a:buSzPts val="1800"/>
              <a:buNone/>
              <a:defRPr sz="1800">
                <a:solidFill>
                  <a:schemeClr val="dk1"/>
                </a:solidFill>
              </a:defRPr>
            </a:lvl4pPr>
            <a:lvl5pPr lvl="4" algn="r">
              <a:spcBef>
                <a:spcPts val="0"/>
              </a:spcBef>
              <a:spcAft>
                <a:spcPts val="0"/>
              </a:spcAft>
              <a:buClr>
                <a:schemeClr val="dk1"/>
              </a:buClr>
              <a:buSzPts val="1800"/>
              <a:buNone/>
              <a:defRPr sz="1800">
                <a:solidFill>
                  <a:schemeClr val="dk1"/>
                </a:solidFill>
              </a:defRPr>
            </a:lvl5pPr>
            <a:lvl6pPr lvl="5" algn="r">
              <a:spcBef>
                <a:spcPts val="0"/>
              </a:spcBef>
              <a:spcAft>
                <a:spcPts val="0"/>
              </a:spcAft>
              <a:buClr>
                <a:schemeClr val="dk1"/>
              </a:buClr>
              <a:buSzPts val="1800"/>
              <a:buNone/>
              <a:defRPr sz="1800">
                <a:solidFill>
                  <a:schemeClr val="dk1"/>
                </a:solidFill>
              </a:defRPr>
            </a:lvl6pPr>
            <a:lvl7pPr lvl="6" algn="r">
              <a:spcBef>
                <a:spcPts val="0"/>
              </a:spcBef>
              <a:spcAft>
                <a:spcPts val="0"/>
              </a:spcAft>
              <a:buClr>
                <a:schemeClr val="dk1"/>
              </a:buClr>
              <a:buSzPts val="1800"/>
              <a:buNone/>
              <a:defRPr sz="1800">
                <a:solidFill>
                  <a:schemeClr val="dk1"/>
                </a:solidFill>
              </a:defRPr>
            </a:lvl7pPr>
            <a:lvl8pPr lvl="7" algn="r">
              <a:spcBef>
                <a:spcPts val="0"/>
              </a:spcBef>
              <a:spcAft>
                <a:spcPts val="0"/>
              </a:spcAft>
              <a:buClr>
                <a:schemeClr val="dk1"/>
              </a:buClr>
              <a:buSzPts val="1800"/>
              <a:buNone/>
              <a:defRPr sz="1800">
                <a:solidFill>
                  <a:schemeClr val="dk1"/>
                </a:solidFill>
              </a:defRPr>
            </a:lvl8pPr>
            <a:lvl9pPr lvl="8" algn="r">
              <a:spcBef>
                <a:spcPts val="0"/>
              </a:spcBef>
              <a:spcAft>
                <a:spcPts val="0"/>
              </a:spcAft>
              <a:buClr>
                <a:schemeClr val="dk1"/>
              </a:buClr>
              <a:buSzPts val="1800"/>
              <a:buNone/>
              <a:defRPr sz="1800">
                <a:solidFill>
                  <a:schemeClr val="dk1"/>
                </a:solidFill>
              </a:defRPr>
            </a:lvl9pPr>
          </a:lstStyle>
          <a:p>
            <a:r>
              <a:t>xx%</a:t>
            </a:r>
          </a:p>
        </p:txBody>
      </p:sp>
      <p:sp>
        <p:nvSpPr>
          <p:cNvPr id="96" name="Google Shape;96;p15"/>
          <p:cNvSpPr txBox="1"/>
          <p:nvPr>
            <p:ph idx="13" type="title"/>
          </p:nvPr>
        </p:nvSpPr>
        <p:spPr>
          <a:xfrm>
            <a:off x="5395160" y="3824822"/>
            <a:ext cx="29334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97" name="Google Shape;97;p15"/>
          <p:cNvSpPr txBox="1"/>
          <p:nvPr>
            <p:ph idx="14" type="subTitle"/>
          </p:nvPr>
        </p:nvSpPr>
        <p:spPr>
          <a:xfrm>
            <a:off x="5395160" y="4100376"/>
            <a:ext cx="2933400" cy="5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cxnSp>
        <p:nvCxnSpPr>
          <p:cNvPr id="98" name="Google Shape;98;p15"/>
          <p:cNvCxnSpPr/>
          <p:nvPr/>
        </p:nvCxnSpPr>
        <p:spPr>
          <a:xfrm rot="10800000">
            <a:off x="-2241975" y="1909725"/>
            <a:ext cx="4819800" cy="4419600"/>
          </a:xfrm>
          <a:prstGeom prst="straightConnector1">
            <a:avLst/>
          </a:prstGeom>
          <a:noFill/>
          <a:ln cap="flat" cmpd="sng" w="19050">
            <a:solidFill>
              <a:schemeClr val="dk1"/>
            </a:solidFill>
            <a:prstDash val="solid"/>
            <a:round/>
            <a:headEnd len="med" w="med" type="none"/>
            <a:tailEnd len="med" w="med" type="none"/>
          </a:ln>
        </p:spPr>
      </p:cxnSp>
      <p:cxnSp>
        <p:nvCxnSpPr>
          <p:cNvPr id="99" name="Google Shape;99;p15"/>
          <p:cNvCxnSpPr/>
          <p:nvPr/>
        </p:nvCxnSpPr>
        <p:spPr>
          <a:xfrm flipH="1" rot="10800000">
            <a:off x="6566175" y="1880250"/>
            <a:ext cx="4819800" cy="4419600"/>
          </a:xfrm>
          <a:prstGeom prst="straightConnector1">
            <a:avLst/>
          </a:prstGeom>
          <a:noFill/>
          <a:ln cap="flat" cmpd="sng" w="19050">
            <a:solidFill>
              <a:schemeClr val="dk1"/>
            </a:solidFill>
            <a:prstDash val="solid"/>
            <a:round/>
            <a:headEnd len="med" w="med" type="none"/>
            <a:tailEnd len="med" w="med" type="none"/>
          </a:ln>
        </p:spPr>
      </p:cxnSp>
      <p:sp>
        <p:nvSpPr>
          <p:cNvPr id="100" name="Google Shape;100;p15"/>
          <p:cNvSpPr txBox="1"/>
          <p:nvPr>
            <p:ph idx="15" type="title"/>
          </p:nvPr>
        </p:nvSpPr>
        <p:spPr>
          <a:xfrm>
            <a:off x="713225" y="530725"/>
            <a:ext cx="77109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lt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accent1"/>
        </a:solidFill>
      </p:bgPr>
    </p:bg>
    <p:spTree>
      <p:nvGrpSpPr>
        <p:cNvPr id="101" name="Shape 101"/>
        <p:cNvGrpSpPr/>
        <p:nvPr/>
      </p:nvGrpSpPr>
      <p:grpSpPr>
        <a:xfrm>
          <a:off x="0" y="0"/>
          <a:ext cx="0" cy="0"/>
          <a:chOff x="0" y="0"/>
          <a:chExt cx="0" cy="0"/>
        </a:xfrm>
      </p:grpSpPr>
      <p:cxnSp>
        <p:nvCxnSpPr>
          <p:cNvPr id="102" name="Google Shape;102;p16"/>
          <p:cNvCxnSpPr/>
          <p:nvPr/>
        </p:nvCxnSpPr>
        <p:spPr>
          <a:xfrm>
            <a:off x="6350113" y="-1501125"/>
            <a:ext cx="3757500" cy="4183800"/>
          </a:xfrm>
          <a:prstGeom prst="straightConnector1">
            <a:avLst/>
          </a:prstGeom>
          <a:noFill/>
          <a:ln cap="flat" cmpd="sng" w="19050">
            <a:solidFill>
              <a:srgbClr val="EEEEEE"/>
            </a:solidFill>
            <a:prstDash val="solid"/>
            <a:round/>
            <a:headEnd len="med" w="med" type="none"/>
            <a:tailEnd len="med" w="med" type="none"/>
          </a:ln>
        </p:spPr>
      </p:cxnSp>
      <p:sp>
        <p:nvSpPr>
          <p:cNvPr id="103" name="Google Shape;103;p16"/>
          <p:cNvSpPr/>
          <p:nvPr/>
        </p:nvSpPr>
        <p:spPr>
          <a:xfrm>
            <a:off x="-64200" y="3825775"/>
            <a:ext cx="1296000" cy="1382400"/>
          </a:xfrm>
          <a:prstGeom prst="rtTriangle">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p:nvPr/>
        </p:nvSpPr>
        <p:spPr>
          <a:xfrm>
            <a:off x="5258900" y="-237925"/>
            <a:ext cx="11403900" cy="5844300"/>
          </a:xfrm>
          <a:prstGeom prst="triangle">
            <a:avLst>
              <a:gd fmla="val 50000" name="adj"/>
            </a:avLst>
          </a:prstGeom>
          <a:solidFill>
            <a:srgbClr val="DBDB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p:nvPr/>
        </p:nvSpPr>
        <p:spPr>
          <a:xfrm rot="10800000">
            <a:off x="-5389050" y="-2161975"/>
            <a:ext cx="11403900" cy="5844300"/>
          </a:xfrm>
          <a:prstGeom prst="triangle">
            <a:avLst>
              <a:gd fmla="val 50000" name="adj"/>
            </a:avLst>
          </a:prstGeom>
          <a:solidFill>
            <a:srgbClr val="9292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a:off x="5211275" y="3863525"/>
            <a:ext cx="2907300" cy="1490100"/>
          </a:xfrm>
          <a:prstGeom prst="triangle">
            <a:avLst>
              <a:gd fmla="val 50000" name="adj"/>
            </a:avLst>
          </a:prstGeom>
          <a:noFill/>
          <a:ln cap="flat" cmpd="sng" w="19050">
            <a:solidFill>
              <a:srgbClr val="9292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rot="10800000">
            <a:off x="1107975" y="-556075"/>
            <a:ext cx="2907300" cy="1490100"/>
          </a:xfrm>
          <a:prstGeom prst="triangle">
            <a:avLst>
              <a:gd fmla="val 50000" name="adj"/>
            </a:avLst>
          </a:prstGeom>
          <a:noFill/>
          <a:ln cap="flat" cmpd="sng" w="19050">
            <a:solidFill>
              <a:srgbClr val="3838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txBox="1"/>
          <p:nvPr>
            <p:ph type="title"/>
          </p:nvPr>
        </p:nvSpPr>
        <p:spPr>
          <a:xfrm>
            <a:off x="2860200" y="2098184"/>
            <a:ext cx="3423600" cy="862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600"/>
              <a:buNone/>
              <a:defRPr b="1" sz="3400">
                <a:solidFill>
                  <a:schemeClr val="accent5"/>
                </a:solidFill>
              </a:defRPr>
            </a:lvl1pPr>
            <a:lvl2pPr lvl="1" algn="r">
              <a:spcBef>
                <a:spcPts val="0"/>
              </a:spcBef>
              <a:spcAft>
                <a:spcPts val="0"/>
              </a:spcAft>
              <a:buClr>
                <a:schemeClr val="dk1"/>
              </a:buClr>
              <a:buSzPts val="3600"/>
              <a:buNone/>
              <a:defRPr b="1" sz="3600">
                <a:solidFill>
                  <a:schemeClr val="dk1"/>
                </a:solidFill>
              </a:defRPr>
            </a:lvl2pPr>
            <a:lvl3pPr lvl="2" algn="r">
              <a:spcBef>
                <a:spcPts val="0"/>
              </a:spcBef>
              <a:spcAft>
                <a:spcPts val="0"/>
              </a:spcAft>
              <a:buClr>
                <a:schemeClr val="dk1"/>
              </a:buClr>
              <a:buSzPts val="3600"/>
              <a:buNone/>
              <a:defRPr b="1" sz="3600">
                <a:solidFill>
                  <a:schemeClr val="dk1"/>
                </a:solidFill>
              </a:defRPr>
            </a:lvl3pPr>
            <a:lvl4pPr lvl="3" algn="r">
              <a:spcBef>
                <a:spcPts val="0"/>
              </a:spcBef>
              <a:spcAft>
                <a:spcPts val="0"/>
              </a:spcAft>
              <a:buClr>
                <a:schemeClr val="dk1"/>
              </a:buClr>
              <a:buSzPts val="3600"/>
              <a:buNone/>
              <a:defRPr b="1" sz="3600">
                <a:solidFill>
                  <a:schemeClr val="dk1"/>
                </a:solidFill>
              </a:defRPr>
            </a:lvl4pPr>
            <a:lvl5pPr lvl="4" algn="r">
              <a:spcBef>
                <a:spcPts val="0"/>
              </a:spcBef>
              <a:spcAft>
                <a:spcPts val="0"/>
              </a:spcAft>
              <a:buClr>
                <a:schemeClr val="dk1"/>
              </a:buClr>
              <a:buSzPts val="3600"/>
              <a:buNone/>
              <a:defRPr b="1" sz="3600">
                <a:solidFill>
                  <a:schemeClr val="dk1"/>
                </a:solidFill>
              </a:defRPr>
            </a:lvl5pPr>
            <a:lvl6pPr lvl="5" algn="r">
              <a:spcBef>
                <a:spcPts val="0"/>
              </a:spcBef>
              <a:spcAft>
                <a:spcPts val="0"/>
              </a:spcAft>
              <a:buClr>
                <a:schemeClr val="dk1"/>
              </a:buClr>
              <a:buSzPts val="3600"/>
              <a:buNone/>
              <a:defRPr b="1" sz="3600">
                <a:solidFill>
                  <a:schemeClr val="dk1"/>
                </a:solidFill>
              </a:defRPr>
            </a:lvl6pPr>
            <a:lvl7pPr lvl="6" algn="r">
              <a:spcBef>
                <a:spcPts val="0"/>
              </a:spcBef>
              <a:spcAft>
                <a:spcPts val="0"/>
              </a:spcAft>
              <a:buClr>
                <a:schemeClr val="dk1"/>
              </a:buClr>
              <a:buSzPts val="3600"/>
              <a:buNone/>
              <a:defRPr b="1" sz="3600">
                <a:solidFill>
                  <a:schemeClr val="dk1"/>
                </a:solidFill>
              </a:defRPr>
            </a:lvl7pPr>
            <a:lvl8pPr lvl="7" algn="r">
              <a:spcBef>
                <a:spcPts val="0"/>
              </a:spcBef>
              <a:spcAft>
                <a:spcPts val="0"/>
              </a:spcAft>
              <a:buClr>
                <a:schemeClr val="dk1"/>
              </a:buClr>
              <a:buSzPts val="3600"/>
              <a:buNone/>
              <a:defRPr b="1" sz="3600">
                <a:solidFill>
                  <a:schemeClr val="dk1"/>
                </a:solidFill>
              </a:defRPr>
            </a:lvl8pPr>
            <a:lvl9pPr lvl="8" algn="r">
              <a:spcBef>
                <a:spcPts val="0"/>
              </a:spcBef>
              <a:spcAft>
                <a:spcPts val="0"/>
              </a:spcAft>
              <a:buClr>
                <a:schemeClr val="dk1"/>
              </a:buClr>
              <a:buSzPts val="3600"/>
              <a:buNone/>
              <a:defRPr b="1" sz="3600">
                <a:solidFill>
                  <a:schemeClr val="dk1"/>
                </a:solidFill>
              </a:defRPr>
            </a:lvl9pPr>
          </a:lstStyle>
          <a:p/>
        </p:txBody>
      </p:sp>
      <p:sp>
        <p:nvSpPr>
          <p:cNvPr id="109" name="Google Shape;109;p16"/>
          <p:cNvSpPr txBox="1"/>
          <p:nvPr>
            <p:ph hasCustomPrompt="1" idx="2" type="title"/>
          </p:nvPr>
        </p:nvSpPr>
        <p:spPr>
          <a:xfrm>
            <a:off x="3043350" y="1032009"/>
            <a:ext cx="3057300" cy="862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0"/>
              <a:buNone/>
              <a:defRPr b="1" sz="8000">
                <a:solidFill>
                  <a:schemeClr val="accent5"/>
                </a:solidFill>
              </a:defRPr>
            </a:lvl1pPr>
            <a:lvl2pPr lvl="1" algn="r">
              <a:spcBef>
                <a:spcPts val="0"/>
              </a:spcBef>
              <a:spcAft>
                <a:spcPts val="0"/>
              </a:spcAft>
              <a:buClr>
                <a:schemeClr val="dk1"/>
              </a:buClr>
              <a:buSzPts val="8000"/>
              <a:buNone/>
              <a:defRPr b="1" sz="8000">
                <a:solidFill>
                  <a:schemeClr val="dk1"/>
                </a:solidFill>
              </a:defRPr>
            </a:lvl2pPr>
            <a:lvl3pPr lvl="2" algn="r">
              <a:spcBef>
                <a:spcPts val="0"/>
              </a:spcBef>
              <a:spcAft>
                <a:spcPts val="0"/>
              </a:spcAft>
              <a:buClr>
                <a:schemeClr val="dk1"/>
              </a:buClr>
              <a:buSzPts val="8000"/>
              <a:buNone/>
              <a:defRPr b="1" sz="8000">
                <a:solidFill>
                  <a:schemeClr val="dk1"/>
                </a:solidFill>
              </a:defRPr>
            </a:lvl3pPr>
            <a:lvl4pPr lvl="3" algn="r">
              <a:spcBef>
                <a:spcPts val="0"/>
              </a:spcBef>
              <a:spcAft>
                <a:spcPts val="0"/>
              </a:spcAft>
              <a:buClr>
                <a:schemeClr val="dk1"/>
              </a:buClr>
              <a:buSzPts val="8000"/>
              <a:buNone/>
              <a:defRPr b="1" sz="8000">
                <a:solidFill>
                  <a:schemeClr val="dk1"/>
                </a:solidFill>
              </a:defRPr>
            </a:lvl4pPr>
            <a:lvl5pPr lvl="4" algn="r">
              <a:spcBef>
                <a:spcPts val="0"/>
              </a:spcBef>
              <a:spcAft>
                <a:spcPts val="0"/>
              </a:spcAft>
              <a:buClr>
                <a:schemeClr val="dk1"/>
              </a:buClr>
              <a:buSzPts val="8000"/>
              <a:buNone/>
              <a:defRPr b="1" sz="8000">
                <a:solidFill>
                  <a:schemeClr val="dk1"/>
                </a:solidFill>
              </a:defRPr>
            </a:lvl5pPr>
            <a:lvl6pPr lvl="5" algn="r">
              <a:spcBef>
                <a:spcPts val="0"/>
              </a:spcBef>
              <a:spcAft>
                <a:spcPts val="0"/>
              </a:spcAft>
              <a:buClr>
                <a:schemeClr val="dk1"/>
              </a:buClr>
              <a:buSzPts val="8000"/>
              <a:buNone/>
              <a:defRPr b="1" sz="8000">
                <a:solidFill>
                  <a:schemeClr val="dk1"/>
                </a:solidFill>
              </a:defRPr>
            </a:lvl6pPr>
            <a:lvl7pPr lvl="6" algn="r">
              <a:spcBef>
                <a:spcPts val="0"/>
              </a:spcBef>
              <a:spcAft>
                <a:spcPts val="0"/>
              </a:spcAft>
              <a:buClr>
                <a:schemeClr val="dk1"/>
              </a:buClr>
              <a:buSzPts val="8000"/>
              <a:buNone/>
              <a:defRPr b="1" sz="8000">
                <a:solidFill>
                  <a:schemeClr val="dk1"/>
                </a:solidFill>
              </a:defRPr>
            </a:lvl7pPr>
            <a:lvl8pPr lvl="7" algn="r">
              <a:spcBef>
                <a:spcPts val="0"/>
              </a:spcBef>
              <a:spcAft>
                <a:spcPts val="0"/>
              </a:spcAft>
              <a:buClr>
                <a:schemeClr val="dk1"/>
              </a:buClr>
              <a:buSzPts val="8000"/>
              <a:buNone/>
              <a:defRPr b="1" sz="8000">
                <a:solidFill>
                  <a:schemeClr val="dk1"/>
                </a:solidFill>
              </a:defRPr>
            </a:lvl8pPr>
            <a:lvl9pPr lvl="8" algn="r">
              <a:spcBef>
                <a:spcPts val="0"/>
              </a:spcBef>
              <a:spcAft>
                <a:spcPts val="0"/>
              </a:spcAft>
              <a:buClr>
                <a:schemeClr val="dk1"/>
              </a:buClr>
              <a:buSzPts val="8000"/>
              <a:buNone/>
              <a:defRPr b="1" sz="8000">
                <a:solidFill>
                  <a:schemeClr val="dk1"/>
                </a:solidFill>
              </a:defRPr>
            </a:lvl9pPr>
          </a:lstStyle>
          <a:p>
            <a:r>
              <a:t>xx%</a:t>
            </a:r>
          </a:p>
        </p:txBody>
      </p:sp>
      <p:sp>
        <p:nvSpPr>
          <p:cNvPr id="110" name="Google Shape;110;p16"/>
          <p:cNvSpPr txBox="1"/>
          <p:nvPr>
            <p:ph idx="1" type="subTitle"/>
          </p:nvPr>
        </p:nvSpPr>
        <p:spPr>
          <a:xfrm>
            <a:off x="3531300" y="3320300"/>
            <a:ext cx="2081400" cy="524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accent5"/>
                </a:solidFill>
                <a:latin typeface="Didact Gothic"/>
                <a:ea typeface="Didact Gothic"/>
                <a:cs typeface="Didact Gothic"/>
                <a:sym typeface="Didact Gothic"/>
              </a:defRPr>
            </a:lvl1pPr>
            <a:lvl2pPr lvl="1"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11" name="Google Shape;111;p16"/>
          <p:cNvSpPr/>
          <p:nvPr/>
        </p:nvSpPr>
        <p:spPr>
          <a:xfrm flipH="1">
            <a:off x="7919875" y="3825775"/>
            <a:ext cx="1296000" cy="1382400"/>
          </a:xfrm>
          <a:prstGeom prst="rtTriangl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5">
    <p:bg>
      <p:bgPr>
        <a:solidFill>
          <a:schemeClr val="accent5"/>
        </a:solidFill>
      </p:bgPr>
    </p:bg>
    <p:spTree>
      <p:nvGrpSpPr>
        <p:cNvPr id="112" name="Shape 112"/>
        <p:cNvGrpSpPr/>
        <p:nvPr/>
      </p:nvGrpSpPr>
      <p:grpSpPr>
        <a:xfrm>
          <a:off x="0" y="0"/>
          <a:ext cx="0" cy="0"/>
          <a:chOff x="0" y="0"/>
          <a:chExt cx="0" cy="0"/>
        </a:xfrm>
      </p:grpSpPr>
      <p:sp>
        <p:nvSpPr>
          <p:cNvPr id="113" name="Google Shape;113;p17"/>
          <p:cNvSpPr/>
          <p:nvPr/>
        </p:nvSpPr>
        <p:spPr>
          <a:xfrm>
            <a:off x="4796125" y="-217575"/>
            <a:ext cx="4347900" cy="5619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14" name="Google Shape;114;p17"/>
          <p:cNvSpPr txBox="1"/>
          <p:nvPr>
            <p:ph type="title"/>
          </p:nvPr>
        </p:nvSpPr>
        <p:spPr>
          <a:xfrm>
            <a:off x="713225" y="687700"/>
            <a:ext cx="3858900" cy="12810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Clr>
                <a:schemeClr val="dk1"/>
              </a:buClr>
              <a:buSzPts val="3000"/>
              <a:buNone/>
              <a:defRPr b="1" sz="3000">
                <a:solidFill>
                  <a:schemeClr val="dk1"/>
                </a:solidFill>
              </a:defRPr>
            </a:lvl1pPr>
            <a:lvl2pPr lvl="1">
              <a:spcBef>
                <a:spcPts val="0"/>
              </a:spcBef>
              <a:spcAft>
                <a:spcPts val="0"/>
              </a:spcAft>
              <a:buClr>
                <a:schemeClr val="dk1"/>
              </a:buClr>
              <a:buSzPts val="2000"/>
              <a:buNone/>
              <a:defRPr b="1" sz="2000">
                <a:solidFill>
                  <a:schemeClr val="dk1"/>
                </a:solidFill>
              </a:defRPr>
            </a:lvl2pPr>
            <a:lvl3pPr lvl="2">
              <a:spcBef>
                <a:spcPts val="0"/>
              </a:spcBef>
              <a:spcAft>
                <a:spcPts val="0"/>
              </a:spcAft>
              <a:buClr>
                <a:schemeClr val="dk1"/>
              </a:buClr>
              <a:buSzPts val="2000"/>
              <a:buNone/>
              <a:defRPr b="1" sz="2000">
                <a:solidFill>
                  <a:schemeClr val="dk1"/>
                </a:solidFill>
              </a:defRPr>
            </a:lvl3pPr>
            <a:lvl4pPr lvl="3">
              <a:spcBef>
                <a:spcPts val="0"/>
              </a:spcBef>
              <a:spcAft>
                <a:spcPts val="0"/>
              </a:spcAft>
              <a:buClr>
                <a:schemeClr val="dk1"/>
              </a:buClr>
              <a:buSzPts val="2000"/>
              <a:buNone/>
              <a:defRPr b="1" sz="2000">
                <a:solidFill>
                  <a:schemeClr val="dk1"/>
                </a:solidFill>
              </a:defRPr>
            </a:lvl4pPr>
            <a:lvl5pPr lvl="4">
              <a:spcBef>
                <a:spcPts val="0"/>
              </a:spcBef>
              <a:spcAft>
                <a:spcPts val="0"/>
              </a:spcAft>
              <a:buClr>
                <a:schemeClr val="dk1"/>
              </a:buClr>
              <a:buSzPts val="2000"/>
              <a:buNone/>
              <a:defRPr b="1" sz="2000">
                <a:solidFill>
                  <a:schemeClr val="dk1"/>
                </a:solidFill>
              </a:defRPr>
            </a:lvl5pPr>
            <a:lvl6pPr lvl="5">
              <a:spcBef>
                <a:spcPts val="0"/>
              </a:spcBef>
              <a:spcAft>
                <a:spcPts val="0"/>
              </a:spcAft>
              <a:buClr>
                <a:schemeClr val="dk1"/>
              </a:buClr>
              <a:buSzPts val="2000"/>
              <a:buNone/>
              <a:defRPr b="1" sz="2000">
                <a:solidFill>
                  <a:schemeClr val="dk1"/>
                </a:solidFill>
              </a:defRPr>
            </a:lvl6pPr>
            <a:lvl7pPr lvl="6">
              <a:spcBef>
                <a:spcPts val="0"/>
              </a:spcBef>
              <a:spcAft>
                <a:spcPts val="0"/>
              </a:spcAft>
              <a:buClr>
                <a:schemeClr val="dk1"/>
              </a:buClr>
              <a:buSzPts val="2000"/>
              <a:buNone/>
              <a:defRPr b="1" sz="2000">
                <a:solidFill>
                  <a:schemeClr val="dk1"/>
                </a:solidFill>
              </a:defRPr>
            </a:lvl7pPr>
            <a:lvl8pPr lvl="7">
              <a:spcBef>
                <a:spcPts val="0"/>
              </a:spcBef>
              <a:spcAft>
                <a:spcPts val="0"/>
              </a:spcAft>
              <a:buClr>
                <a:schemeClr val="dk1"/>
              </a:buClr>
              <a:buSzPts val="2000"/>
              <a:buNone/>
              <a:defRPr b="1" sz="2000">
                <a:solidFill>
                  <a:schemeClr val="dk1"/>
                </a:solidFill>
              </a:defRPr>
            </a:lvl8pPr>
            <a:lvl9pPr lvl="8">
              <a:spcBef>
                <a:spcPts val="0"/>
              </a:spcBef>
              <a:spcAft>
                <a:spcPts val="0"/>
              </a:spcAft>
              <a:buClr>
                <a:schemeClr val="dk1"/>
              </a:buClr>
              <a:buSzPts val="2000"/>
              <a:buNone/>
              <a:defRPr b="1" sz="2000">
                <a:solidFill>
                  <a:schemeClr val="dk1"/>
                </a:solidFill>
              </a:defRPr>
            </a:lvl9pPr>
          </a:lstStyle>
          <a:p/>
        </p:txBody>
      </p:sp>
      <p:sp>
        <p:nvSpPr>
          <p:cNvPr id="115" name="Google Shape;115;p17"/>
          <p:cNvSpPr txBox="1"/>
          <p:nvPr>
            <p:ph idx="1" type="subTitle"/>
          </p:nvPr>
        </p:nvSpPr>
        <p:spPr>
          <a:xfrm>
            <a:off x="713225" y="2263300"/>
            <a:ext cx="3858900" cy="229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sz="1400">
                <a:solidFill>
                  <a:schemeClr val="dk1"/>
                </a:solidFill>
                <a:latin typeface="Didact Gothic"/>
                <a:ea typeface="Didact Gothic"/>
                <a:cs typeface="Didact Gothic"/>
                <a:sym typeface="Didact Gothic"/>
              </a:defRPr>
            </a:lvl1pPr>
            <a:lvl2pPr lvl="1">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16" name="Google Shape;116;p17"/>
          <p:cNvSpPr/>
          <p:nvPr/>
        </p:nvSpPr>
        <p:spPr>
          <a:xfrm>
            <a:off x="842850" y="154450"/>
            <a:ext cx="459300" cy="492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ph idx="2" type="pic"/>
          </p:nvPr>
        </p:nvSpPr>
        <p:spPr>
          <a:xfrm>
            <a:off x="5634400" y="747975"/>
            <a:ext cx="2619900" cy="36432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25_1">
    <p:bg>
      <p:bgPr>
        <a:solidFill>
          <a:schemeClr val="accent5"/>
        </a:solidFill>
      </p:bgPr>
    </p:bg>
    <p:spTree>
      <p:nvGrpSpPr>
        <p:cNvPr id="118" name="Shape 118"/>
        <p:cNvGrpSpPr/>
        <p:nvPr/>
      </p:nvGrpSpPr>
      <p:grpSpPr>
        <a:xfrm>
          <a:off x="0" y="0"/>
          <a:ext cx="0" cy="0"/>
          <a:chOff x="0" y="0"/>
          <a:chExt cx="0" cy="0"/>
        </a:xfrm>
      </p:grpSpPr>
      <p:sp>
        <p:nvSpPr>
          <p:cNvPr id="119" name="Google Shape;119;p18"/>
          <p:cNvSpPr/>
          <p:nvPr/>
        </p:nvSpPr>
        <p:spPr>
          <a:xfrm>
            <a:off x="0" y="0"/>
            <a:ext cx="43479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0" name="Google Shape;120;p18"/>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lvl1pPr lvl="0" algn="r">
              <a:lnSpc>
                <a:spcPct val="115000"/>
              </a:lnSpc>
              <a:spcBef>
                <a:spcPts val="0"/>
              </a:spcBef>
              <a:spcAft>
                <a:spcPts val="0"/>
              </a:spcAft>
              <a:buClr>
                <a:schemeClr val="dk1"/>
              </a:buClr>
              <a:buSzPts val="3000"/>
              <a:buNone/>
              <a:defRPr b="1" sz="3000">
                <a:solidFill>
                  <a:schemeClr val="dk1"/>
                </a:solidFill>
              </a:defRPr>
            </a:lvl1pPr>
            <a:lvl2pPr lvl="1">
              <a:spcBef>
                <a:spcPts val="0"/>
              </a:spcBef>
              <a:spcAft>
                <a:spcPts val="0"/>
              </a:spcAft>
              <a:buClr>
                <a:schemeClr val="dk1"/>
              </a:buClr>
              <a:buSzPts val="2000"/>
              <a:buNone/>
              <a:defRPr b="1" sz="2000">
                <a:solidFill>
                  <a:schemeClr val="dk1"/>
                </a:solidFill>
              </a:defRPr>
            </a:lvl2pPr>
            <a:lvl3pPr lvl="2">
              <a:spcBef>
                <a:spcPts val="0"/>
              </a:spcBef>
              <a:spcAft>
                <a:spcPts val="0"/>
              </a:spcAft>
              <a:buClr>
                <a:schemeClr val="dk1"/>
              </a:buClr>
              <a:buSzPts val="2000"/>
              <a:buNone/>
              <a:defRPr b="1" sz="2000">
                <a:solidFill>
                  <a:schemeClr val="dk1"/>
                </a:solidFill>
              </a:defRPr>
            </a:lvl3pPr>
            <a:lvl4pPr lvl="3">
              <a:spcBef>
                <a:spcPts val="0"/>
              </a:spcBef>
              <a:spcAft>
                <a:spcPts val="0"/>
              </a:spcAft>
              <a:buClr>
                <a:schemeClr val="dk1"/>
              </a:buClr>
              <a:buSzPts val="2000"/>
              <a:buNone/>
              <a:defRPr b="1" sz="2000">
                <a:solidFill>
                  <a:schemeClr val="dk1"/>
                </a:solidFill>
              </a:defRPr>
            </a:lvl4pPr>
            <a:lvl5pPr lvl="4">
              <a:spcBef>
                <a:spcPts val="0"/>
              </a:spcBef>
              <a:spcAft>
                <a:spcPts val="0"/>
              </a:spcAft>
              <a:buClr>
                <a:schemeClr val="dk1"/>
              </a:buClr>
              <a:buSzPts val="2000"/>
              <a:buNone/>
              <a:defRPr b="1" sz="2000">
                <a:solidFill>
                  <a:schemeClr val="dk1"/>
                </a:solidFill>
              </a:defRPr>
            </a:lvl5pPr>
            <a:lvl6pPr lvl="5">
              <a:spcBef>
                <a:spcPts val="0"/>
              </a:spcBef>
              <a:spcAft>
                <a:spcPts val="0"/>
              </a:spcAft>
              <a:buClr>
                <a:schemeClr val="dk1"/>
              </a:buClr>
              <a:buSzPts val="2000"/>
              <a:buNone/>
              <a:defRPr b="1" sz="2000">
                <a:solidFill>
                  <a:schemeClr val="dk1"/>
                </a:solidFill>
              </a:defRPr>
            </a:lvl6pPr>
            <a:lvl7pPr lvl="6">
              <a:spcBef>
                <a:spcPts val="0"/>
              </a:spcBef>
              <a:spcAft>
                <a:spcPts val="0"/>
              </a:spcAft>
              <a:buClr>
                <a:schemeClr val="dk1"/>
              </a:buClr>
              <a:buSzPts val="2000"/>
              <a:buNone/>
              <a:defRPr b="1" sz="2000">
                <a:solidFill>
                  <a:schemeClr val="dk1"/>
                </a:solidFill>
              </a:defRPr>
            </a:lvl7pPr>
            <a:lvl8pPr lvl="7">
              <a:spcBef>
                <a:spcPts val="0"/>
              </a:spcBef>
              <a:spcAft>
                <a:spcPts val="0"/>
              </a:spcAft>
              <a:buClr>
                <a:schemeClr val="dk1"/>
              </a:buClr>
              <a:buSzPts val="2000"/>
              <a:buNone/>
              <a:defRPr b="1" sz="2000">
                <a:solidFill>
                  <a:schemeClr val="dk1"/>
                </a:solidFill>
              </a:defRPr>
            </a:lvl8pPr>
            <a:lvl9pPr lvl="8">
              <a:spcBef>
                <a:spcPts val="0"/>
              </a:spcBef>
              <a:spcAft>
                <a:spcPts val="0"/>
              </a:spcAft>
              <a:buClr>
                <a:schemeClr val="dk1"/>
              </a:buClr>
              <a:buSzPts val="2000"/>
              <a:buNone/>
              <a:defRPr b="1" sz="2000">
                <a:solidFill>
                  <a:schemeClr val="dk1"/>
                </a:solidFill>
              </a:defRPr>
            </a:lvl9pPr>
          </a:lstStyle>
          <a:p/>
        </p:txBody>
      </p:sp>
      <p:sp>
        <p:nvSpPr>
          <p:cNvPr id="121" name="Google Shape;121;p18"/>
          <p:cNvSpPr txBox="1"/>
          <p:nvPr>
            <p:ph idx="1" type="subTitle"/>
          </p:nvPr>
        </p:nvSpPr>
        <p:spPr>
          <a:xfrm>
            <a:off x="5024185" y="2263300"/>
            <a:ext cx="3400800" cy="13173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1400"/>
              <a:buFont typeface="Didact Gothic"/>
              <a:buNone/>
              <a:defRPr sz="1400">
                <a:solidFill>
                  <a:schemeClr val="dk1"/>
                </a:solidFill>
                <a:latin typeface="Didact Gothic"/>
                <a:ea typeface="Didact Gothic"/>
                <a:cs typeface="Didact Gothic"/>
                <a:sym typeface="Didact Gothic"/>
              </a:defRPr>
            </a:lvl1pPr>
            <a:lvl2pPr lvl="1">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1">
    <p:bg>
      <p:bgPr>
        <a:solidFill>
          <a:schemeClr val="accent5"/>
        </a:solidFill>
      </p:bgPr>
    </p:bg>
    <p:spTree>
      <p:nvGrpSpPr>
        <p:cNvPr id="122" name="Shape 122"/>
        <p:cNvGrpSpPr/>
        <p:nvPr/>
      </p:nvGrpSpPr>
      <p:grpSpPr>
        <a:xfrm>
          <a:off x="0" y="0"/>
          <a:ext cx="0" cy="0"/>
          <a:chOff x="0" y="0"/>
          <a:chExt cx="0" cy="0"/>
        </a:xfrm>
      </p:grpSpPr>
      <p:sp>
        <p:nvSpPr>
          <p:cNvPr id="123" name="Google Shape;123;p19"/>
          <p:cNvSpPr/>
          <p:nvPr/>
        </p:nvSpPr>
        <p:spPr>
          <a:xfrm>
            <a:off x="431100" y="695250"/>
            <a:ext cx="8281800" cy="4121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p:nvPr/>
        </p:nvSpPr>
        <p:spPr>
          <a:xfrm rot="10800000">
            <a:off x="3133650" y="-22775"/>
            <a:ext cx="2876700" cy="1295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txBox="1"/>
          <p:nvPr>
            <p:ph idx="1" type="body"/>
          </p:nvPr>
        </p:nvSpPr>
        <p:spPr>
          <a:xfrm>
            <a:off x="948725" y="2351950"/>
            <a:ext cx="7246500" cy="2032200"/>
          </a:xfrm>
          <a:prstGeom prst="rect">
            <a:avLst/>
          </a:prstGeom>
        </p:spPr>
        <p:txBody>
          <a:bodyPr anchorCtr="0" anchor="t" bIns="91425" lIns="91425" spcFirstLastPara="1" rIns="91425" wrap="square" tIns="91425">
            <a:noAutofit/>
          </a:bodyPr>
          <a:lstStyle>
            <a:lvl1pPr indent="-323850" lvl="0" marL="457200">
              <a:lnSpc>
                <a:spcPct val="100000"/>
              </a:lnSpc>
              <a:spcBef>
                <a:spcPts val="0"/>
              </a:spcBef>
              <a:spcAft>
                <a:spcPts val="0"/>
              </a:spcAft>
              <a:buClr>
                <a:srgbClr val="000000"/>
              </a:buClr>
              <a:buSzPts val="1500"/>
              <a:buFont typeface="Montserrat"/>
              <a:buChar char="●"/>
              <a:defRPr>
                <a:solidFill>
                  <a:schemeClr val="dk1"/>
                </a:solidFill>
                <a:latin typeface="Didact Gothic"/>
                <a:ea typeface="Didact Gothic"/>
                <a:cs typeface="Didact Gothic"/>
                <a:sym typeface="Didact Gothic"/>
              </a:defRPr>
            </a:lvl1pPr>
            <a:lvl2pPr indent="-298450" lvl="1" marL="914400"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2pPr>
            <a:lvl3pPr indent="-298450" lvl="2" marL="1371600"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3pPr>
            <a:lvl4pPr indent="-298450" lvl="3" marL="1828800"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4pPr>
            <a:lvl5pPr indent="-298450" lvl="4" marL="2286000"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5pPr>
            <a:lvl6pPr indent="-298450" lvl="5" marL="2743200"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6pPr>
            <a:lvl7pPr indent="-298450" lvl="6" marL="3200400"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7pPr>
            <a:lvl8pPr indent="-298450" lvl="7" marL="3657600"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8pPr>
            <a:lvl9pPr indent="-298450" lvl="8" marL="4114800" algn="just">
              <a:spcBef>
                <a:spcPts val="0"/>
              </a:spcBef>
              <a:spcAft>
                <a:spcPts val="0"/>
              </a:spcAft>
              <a:buClr>
                <a:srgbClr val="000000"/>
              </a:buClr>
              <a:buSzPts val="1100"/>
              <a:buFont typeface="Montserrat"/>
              <a:buChar char="■"/>
              <a:defRPr>
                <a:solidFill>
                  <a:schemeClr val="dk1"/>
                </a:solidFill>
                <a:latin typeface="Didact Gothic"/>
                <a:ea typeface="Didact Gothic"/>
                <a:cs typeface="Didact Gothic"/>
                <a:sym typeface="Didact Gothic"/>
              </a:defRPr>
            </a:lvl9pPr>
          </a:lstStyle>
          <a:p/>
        </p:txBody>
      </p:sp>
      <p:sp>
        <p:nvSpPr>
          <p:cNvPr id="126" name="Google Shape;126;p19"/>
          <p:cNvSpPr txBox="1"/>
          <p:nvPr>
            <p:ph type="title"/>
          </p:nvPr>
        </p:nvSpPr>
        <p:spPr>
          <a:xfrm>
            <a:off x="948725" y="1327900"/>
            <a:ext cx="7246500" cy="830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
    <p:bg>
      <p:bgPr>
        <a:solidFill>
          <a:schemeClr val="accent5"/>
        </a:solidFill>
      </p:bgPr>
    </p:bg>
    <p:spTree>
      <p:nvGrpSpPr>
        <p:cNvPr id="127" name="Shape 127"/>
        <p:cNvGrpSpPr/>
        <p:nvPr/>
      </p:nvGrpSpPr>
      <p:grpSpPr>
        <a:xfrm>
          <a:off x="0" y="0"/>
          <a:ext cx="0" cy="0"/>
          <a:chOff x="0" y="0"/>
          <a:chExt cx="0" cy="0"/>
        </a:xfrm>
      </p:grpSpPr>
      <p:sp>
        <p:nvSpPr>
          <p:cNvPr id="128" name="Google Shape;128;p20"/>
          <p:cNvSpPr txBox="1"/>
          <p:nvPr>
            <p:ph type="title"/>
          </p:nvPr>
        </p:nvSpPr>
        <p:spPr>
          <a:xfrm>
            <a:off x="862450" y="3418086"/>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29" name="Google Shape;129;p20"/>
          <p:cNvSpPr txBox="1"/>
          <p:nvPr>
            <p:ph idx="1" type="subTitle"/>
          </p:nvPr>
        </p:nvSpPr>
        <p:spPr>
          <a:xfrm>
            <a:off x="424450" y="3659411"/>
            <a:ext cx="2639700" cy="797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30" name="Google Shape;130;p20"/>
          <p:cNvSpPr txBox="1"/>
          <p:nvPr>
            <p:ph idx="2" type="title"/>
          </p:nvPr>
        </p:nvSpPr>
        <p:spPr>
          <a:xfrm>
            <a:off x="6525755" y="3418086"/>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31" name="Google Shape;131;p20"/>
          <p:cNvSpPr txBox="1"/>
          <p:nvPr>
            <p:ph idx="3" type="subTitle"/>
          </p:nvPr>
        </p:nvSpPr>
        <p:spPr>
          <a:xfrm>
            <a:off x="6087751" y="3659411"/>
            <a:ext cx="2639700" cy="797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32" name="Google Shape;132;p20"/>
          <p:cNvSpPr txBox="1"/>
          <p:nvPr>
            <p:ph idx="4" type="title"/>
          </p:nvPr>
        </p:nvSpPr>
        <p:spPr>
          <a:xfrm>
            <a:off x="3690150" y="3418086"/>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33" name="Google Shape;133;p20"/>
          <p:cNvSpPr txBox="1"/>
          <p:nvPr>
            <p:ph idx="5" type="subTitle"/>
          </p:nvPr>
        </p:nvSpPr>
        <p:spPr>
          <a:xfrm>
            <a:off x="3252148" y="3659411"/>
            <a:ext cx="2639700" cy="797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34" name="Google Shape;134;p20"/>
          <p:cNvSpPr txBox="1"/>
          <p:nvPr>
            <p:ph idx="6" type="title"/>
          </p:nvPr>
        </p:nvSpPr>
        <p:spPr>
          <a:xfrm>
            <a:off x="1687950" y="530725"/>
            <a:ext cx="57681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6_1">
    <p:bg>
      <p:bgPr>
        <a:solidFill>
          <a:schemeClr val="dk1"/>
        </a:solidFill>
      </p:bgPr>
    </p:bg>
    <p:spTree>
      <p:nvGrpSpPr>
        <p:cNvPr id="135" name="Shape 135"/>
        <p:cNvGrpSpPr/>
        <p:nvPr/>
      </p:nvGrpSpPr>
      <p:grpSpPr>
        <a:xfrm>
          <a:off x="0" y="0"/>
          <a:ext cx="0" cy="0"/>
          <a:chOff x="0" y="0"/>
          <a:chExt cx="0" cy="0"/>
        </a:xfrm>
      </p:grpSpPr>
      <p:sp>
        <p:nvSpPr>
          <p:cNvPr id="136" name="Google Shape;136;p21"/>
          <p:cNvSpPr/>
          <p:nvPr/>
        </p:nvSpPr>
        <p:spPr>
          <a:xfrm>
            <a:off x="2419275" y="712798"/>
            <a:ext cx="8680800" cy="45069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p:nvPr/>
        </p:nvSpPr>
        <p:spPr>
          <a:xfrm rot="10800000">
            <a:off x="-1956075" y="-76202"/>
            <a:ext cx="8680800" cy="45069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ph idx="1" type="subTitle"/>
          </p:nvPr>
        </p:nvSpPr>
        <p:spPr>
          <a:xfrm>
            <a:off x="837600" y="1363909"/>
            <a:ext cx="3100800" cy="990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139" name="Google Shape;139;p21"/>
          <p:cNvSpPr txBox="1"/>
          <p:nvPr>
            <p:ph idx="2" type="subTitle"/>
          </p:nvPr>
        </p:nvSpPr>
        <p:spPr>
          <a:xfrm>
            <a:off x="5204373" y="3528545"/>
            <a:ext cx="3100800" cy="990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cxnSp>
        <p:nvCxnSpPr>
          <p:cNvPr id="140" name="Google Shape;140;p21"/>
          <p:cNvCxnSpPr/>
          <p:nvPr/>
        </p:nvCxnSpPr>
        <p:spPr>
          <a:xfrm>
            <a:off x="-1375750" y="2424873"/>
            <a:ext cx="3079500" cy="3177300"/>
          </a:xfrm>
          <a:prstGeom prst="straightConnector1">
            <a:avLst/>
          </a:prstGeom>
          <a:noFill/>
          <a:ln cap="flat" cmpd="sng" w="19050">
            <a:solidFill>
              <a:schemeClr val="lt1"/>
            </a:solidFill>
            <a:prstDash val="solid"/>
            <a:round/>
            <a:headEnd len="med" w="med" type="none"/>
            <a:tailEnd len="med" w="med" type="none"/>
          </a:ln>
        </p:spPr>
      </p:cxnSp>
      <p:cxnSp>
        <p:nvCxnSpPr>
          <p:cNvPr id="141" name="Google Shape;141;p21"/>
          <p:cNvCxnSpPr/>
          <p:nvPr/>
        </p:nvCxnSpPr>
        <p:spPr>
          <a:xfrm>
            <a:off x="7838750" y="-62702"/>
            <a:ext cx="3079500" cy="3177300"/>
          </a:xfrm>
          <a:prstGeom prst="straightConnector1">
            <a:avLst/>
          </a:prstGeom>
          <a:noFill/>
          <a:ln cap="flat" cmpd="sng" w="19050">
            <a:solidFill>
              <a:schemeClr val="lt1"/>
            </a:solidFill>
            <a:prstDash val="solid"/>
            <a:round/>
            <a:headEnd len="med" w="med" type="none"/>
            <a:tailEnd len="med" w="med" type="none"/>
          </a:ln>
        </p:spPr>
      </p:cxnSp>
      <p:sp>
        <p:nvSpPr>
          <p:cNvPr id="142" name="Google Shape;142;p21"/>
          <p:cNvSpPr txBox="1"/>
          <p:nvPr>
            <p:ph type="title"/>
          </p:nvPr>
        </p:nvSpPr>
        <p:spPr>
          <a:xfrm>
            <a:off x="5204373" y="2704650"/>
            <a:ext cx="31008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143" name="Google Shape;143;p21"/>
          <p:cNvSpPr txBox="1"/>
          <p:nvPr>
            <p:ph idx="3" type="title"/>
          </p:nvPr>
        </p:nvSpPr>
        <p:spPr>
          <a:xfrm>
            <a:off x="837600" y="530725"/>
            <a:ext cx="31008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30_1">
    <p:bg>
      <p:bgPr>
        <a:solidFill>
          <a:schemeClr val="accent6"/>
        </a:solidFill>
      </p:bgPr>
    </p:bg>
    <p:spTree>
      <p:nvGrpSpPr>
        <p:cNvPr id="144" name="Shape 144"/>
        <p:cNvGrpSpPr/>
        <p:nvPr/>
      </p:nvGrpSpPr>
      <p:grpSpPr>
        <a:xfrm>
          <a:off x="0" y="0"/>
          <a:ext cx="0" cy="0"/>
          <a:chOff x="0" y="0"/>
          <a:chExt cx="0" cy="0"/>
        </a:xfrm>
      </p:grpSpPr>
      <p:sp>
        <p:nvSpPr>
          <p:cNvPr id="145" name="Google Shape;145;p22"/>
          <p:cNvSpPr/>
          <p:nvPr/>
        </p:nvSpPr>
        <p:spPr>
          <a:xfrm rot="5400000">
            <a:off x="-3440300" y="-797850"/>
            <a:ext cx="13257600" cy="6739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2"/>
          <p:cNvSpPr/>
          <p:nvPr/>
        </p:nvSpPr>
        <p:spPr>
          <a:xfrm rot="-5400000">
            <a:off x="4398975" y="-370300"/>
            <a:ext cx="5766000" cy="55911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2"/>
          <p:cNvSpPr txBox="1"/>
          <p:nvPr>
            <p:ph type="ctrTitle"/>
          </p:nvPr>
        </p:nvSpPr>
        <p:spPr>
          <a:xfrm>
            <a:off x="713225" y="730700"/>
            <a:ext cx="3706800" cy="15273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8000"/>
              <a:buNone/>
              <a:defRPr b="1" sz="3000">
                <a:solidFill>
                  <a:schemeClr val="lt1"/>
                </a:solidFill>
              </a:defRPr>
            </a:lvl1pPr>
            <a:lvl2pPr lvl="1" algn="ctr">
              <a:spcBef>
                <a:spcPts val="0"/>
              </a:spcBef>
              <a:spcAft>
                <a:spcPts val="0"/>
              </a:spcAft>
              <a:buClr>
                <a:schemeClr val="lt1"/>
              </a:buClr>
              <a:buSzPts val="8000"/>
              <a:buNone/>
              <a:defRPr b="1" sz="8000">
                <a:solidFill>
                  <a:schemeClr val="lt1"/>
                </a:solidFill>
              </a:defRPr>
            </a:lvl2pPr>
            <a:lvl3pPr lvl="2" algn="ctr">
              <a:spcBef>
                <a:spcPts val="0"/>
              </a:spcBef>
              <a:spcAft>
                <a:spcPts val="0"/>
              </a:spcAft>
              <a:buClr>
                <a:schemeClr val="lt1"/>
              </a:buClr>
              <a:buSzPts val="8000"/>
              <a:buNone/>
              <a:defRPr b="1" sz="8000">
                <a:solidFill>
                  <a:schemeClr val="lt1"/>
                </a:solidFill>
              </a:defRPr>
            </a:lvl3pPr>
            <a:lvl4pPr lvl="3" algn="ctr">
              <a:spcBef>
                <a:spcPts val="0"/>
              </a:spcBef>
              <a:spcAft>
                <a:spcPts val="0"/>
              </a:spcAft>
              <a:buClr>
                <a:schemeClr val="lt1"/>
              </a:buClr>
              <a:buSzPts val="8000"/>
              <a:buNone/>
              <a:defRPr b="1" sz="8000">
                <a:solidFill>
                  <a:schemeClr val="lt1"/>
                </a:solidFill>
              </a:defRPr>
            </a:lvl4pPr>
            <a:lvl5pPr lvl="4" algn="ctr">
              <a:spcBef>
                <a:spcPts val="0"/>
              </a:spcBef>
              <a:spcAft>
                <a:spcPts val="0"/>
              </a:spcAft>
              <a:buClr>
                <a:schemeClr val="lt1"/>
              </a:buClr>
              <a:buSzPts val="8000"/>
              <a:buNone/>
              <a:defRPr b="1" sz="8000">
                <a:solidFill>
                  <a:schemeClr val="lt1"/>
                </a:solidFill>
              </a:defRPr>
            </a:lvl5pPr>
            <a:lvl6pPr lvl="5" algn="ctr">
              <a:spcBef>
                <a:spcPts val="0"/>
              </a:spcBef>
              <a:spcAft>
                <a:spcPts val="0"/>
              </a:spcAft>
              <a:buClr>
                <a:schemeClr val="lt1"/>
              </a:buClr>
              <a:buSzPts val="8000"/>
              <a:buNone/>
              <a:defRPr b="1" sz="8000">
                <a:solidFill>
                  <a:schemeClr val="lt1"/>
                </a:solidFill>
              </a:defRPr>
            </a:lvl6pPr>
            <a:lvl7pPr lvl="6" algn="ctr">
              <a:spcBef>
                <a:spcPts val="0"/>
              </a:spcBef>
              <a:spcAft>
                <a:spcPts val="0"/>
              </a:spcAft>
              <a:buClr>
                <a:schemeClr val="lt1"/>
              </a:buClr>
              <a:buSzPts val="8000"/>
              <a:buNone/>
              <a:defRPr b="1" sz="8000">
                <a:solidFill>
                  <a:schemeClr val="lt1"/>
                </a:solidFill>
              </a:defRPr>
            </a:lvl7pPr>
            <a:lvl8pPr lvl="7" algn="ctr">
              <a:spcBef>
                <a:spcPts val="0"/>
              </a:spcBef>
              <a:spcAft>
                <a:spcPts val="0"/>
              </a:spcAft>
              <a:buClr>
                <a:schemeClr val="lt1"/>
              </a:buClr>
              <a:buSzPts val="8000"/>
              <a:buNone/>
              <a:defRPr b="1" sz="8000">
                <a:solidFill>
                  <a:schemeClr val="lt1"/>
                </a:solidFill>
              </a:defRPr>
            </a:lvl8pPr>
            <a:lvl9pPr lvl="8" algn="ctr">
              <a:spcBef>
                <a:spcPts val="0"/>
              </a:spcBef>
              <a:spcAft>
                <a:spcPts val="0"/>
              </a:spcAft>
              <a:buClr>
                <a:schemeClr val="lt1"/>
              </a:buClr>
              <a:buSzPts val="8000"/>
              <a:buNone/>
              <a:defRPr b="1" sz="8000">
                <a:solidFill>
                  <a:schemeClr val="lt1"/>
                </a:solidFill>
              </a:defRPr>
            </a:lvl9pPr>
          </a:lstStyle>
          <a:p/>
        </p:txBody>
      </p:sp>
      <p:sp>
        <p:nvSpPr>
          <p:cNvPr id="148" name="Google Shape;148;p22"/>
          <p:cNvSpPr txBox="1"/>
          <p:nvPr>
            <p:ph idx="1" type="subTitle"/>
          </p:nvPr>
        </p:nvSpPr>
        <p:spPr>
          <a:xfrm>
            <a:off x="713225" y="2472000"/>
            <a:ext cx="3678000" cy="1933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sp>
        <p:nvSpPr>
          <p:cNvPr id="149" name="Google Shape;149;p22"/>
          <p:cNvSpPr/>
          <p:nvPr/>
        </p:nvSpPr>
        <p:spPr>
          <a:xfrm rot="-2700000">
            <a:off x="4008372" y="-4515765"/>
            <a:ext cx="5766173" cy="5590952"/>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 name="Google Shape;150;p22"/>
          <p:cNvCxnSpPr/>
          <p:nvPr/>
        </p:nvCxnSpPr>
        <p:spPr>
          <a:xfrm flipH="1" rot="10800000">
            <a:off x="4562550" y="-204075"/>
            <a:ext cx="6010200" cy="61818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_1">
    <p:bg>
      <p:bgPr>
        <a:solidFill>
          <a:schemeClr val="dk1"/>
        </a:solidFill>
      </p:bgPr>
    </p:bg>
    <p:spTree>
      <p:nvGrpSpPr>
        <p:cNvPr id="151" name="Shape 151"/>
        <p:cNvGrpSpPr/>
        <p:nvPr/>
      </p:nvGrpSpPr>
      <p:grpSpPr>
        <a:xfrm>
          <a:off x="0" y="0"/>
          <a:ext cx="0" cy="0"/>
          <a:chOff x="0" y="0"/>
          <a:chExt cx="0" cy="0"/>
        </a:xfrm>
      </p:grpSpPr>
      <p:sp>
        <p:nvSpPr>
          <p:cNvPr id="152" name="Google Shape;152;p23"/>
          <p:cNvSpPr txBox="1"/>
          <p:nvPr>
            <p:ph type="title"/>
          </p:nvPr>
        </p:nvSpPr>
        <p:spPr>
          <a:xfrm flipH="1">
            <a:off x="1821475" y="2527625"/>
            <a:ext cx="5501100" cy="463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None/>
              <a:defRPr b="1" sz="3600">
                <a:solidFill>
                  <a:schemeClr val="lt1"/>
                </a:solidFill>
              </a:defRPr>
            </a:lvl1pPr>
            <a:lvl2pPr lvl="1" algn="ctr">
              <a:spcBef>
                <a:spcPts val="0"/>
              </a:spcBef>
              <a:spcAft>
                <a:spcPts val="0"/>
              </a:spcAft>
              <a:buClr>
                <a:schemeClr val="lt1"/>
              </a:buClr>
              <a:buSzPts val="3600"/>
              <a:buNone/>
              <a:defRPr b="1" sz="3600">
                <a:solidFill>
                  <a:schemeClr val="lt1"/>
                </a:solidFill>
              </a:defRPr>
            </a:lvl2pPr>
            <a:lvl3pPr lvl="2" algn="ctr">
              <a:spcBef>
                <a:spcPts val="0"/>
              </a:spcBef>
              <a:spcAft>
                <a:spcPts val="0"/>
              </a:spcAft>
              <a:buClr>
                <a:schemeClr val="lt1"/>
              </a:buClr>
              <a:buSzPts val="3600"/>
              <a:buNone/>
              <a:defRPr b="1" sz="3600">
                <a:solidFill>
                  <a:schemeClr val="lt1"/>
                </a:solidFill>
              </a:defRPr>
            </a:lvl3pPr>
            <a:lvl4pPr lvl="3" algn="ctr">
              <a:spcBef>
                <a:spcPts val="0"/>
              </a:spcBef>
              <a:spcAft>
                <a:spcPts val="0"/>
              </a:spcAft>
              <a:buClr>
                <a:schemeClr val="lt1"/>
              </a:buClr>
              <a:buSzPts val="3600"/>
              <a:buNone/>
              <a:defRPr b="1" sz="3600">
                <a:solidFill>
                  <a:schemeClr val="lt1"/>
                </a:solidFill>
              </a:defRPr>
            </a:lvl4pPr>
            <a:lvl5pPr lvl="4" algn="ctr">
              <a:spcBef>
                <a:spcPts val="0"/>
              </a:spcBef>
              <a:spcAft>
                <a:spcPts val="0"/>
              </a:spcAft>
              <a:buClr>
                <a:schemeClr val="lt1"/>
              </a:buClr>
              <a:buSzPts val="3600"/>
              <a:buNone/>
              <a:defRPr b="1" sz="3600">
                <a:solidFill>
                  <a:schemeClr val="lt1"/>
                </a:solidFill>
              </a:defRPr>
            </a:lvl5pPr>
            <a:lvl6pPr lvl="5" algn="ctr">
              <a:spcBef>
                <a:spcPts val="0"/>
              </a:spcBef>
              <a:spcAft>
                <a:spcPts val="0"/>
              </a:spcAft>
              <a:buClr>
                <a:schemeClr val="lt1"/>
              </a:buClr>
              <a:buSzPts val="3600"/>
              <a:buNone/>
              <a:defRPr b="1" sz="3600">
                <a:solidFill>
                  <a:schemeClr val="lt1"/>
                </a:solidFill>
              </a:defRPr>
            </a:lvl6pPr>
            <a:lvl7pPr lvl="6" algn="ctr">
              <a:spcBef>
                <a:spcPts val="0"/>
              </a:spcBef>
              <a:spcAft>
                <a:spcPts val="0"/>
              </a:spcAft>
              <a:buClr>
                <a:schemeClr val="lt1"/>
              </a:buClr>
              <a:buSzPts val="3600"/>
              <a:buNone/>
              <a:defRPr b="1" sz="3600">
                <a:solidFill>
                  <a:schemeClr val="lt1"/>
                </a:solidFill>
              </a:defRPr>
            </a:lvl7pPr>
            <a:lvl8pPr lvl="7" algn="ctr">
              <a:spcBef>
                <a:spcPts val="0"/>
              </a:spcBef>
              <a:spcAft>
                <a:spcPts val="0"/>
              </a:spcAft>
              <a:buClr>
                <a:schemeClr val="lt1"/>
              </a:buClr>
              <a:buSzPts val="3600"/>
              <a:buNone/>
              <a:defRPr b="1" sz="3600">
                <a:solidFill>
                  <a:schemeClr val="lt1"/>
                </a:solidFill>
              </a:defRPr>
            </a:lvl8pPr>
            <a:lvl9pPr lvl="8" algn="ctr">
              <a:spcBef>
                <a:spcPts val="0"/>
              </a:spcBef>
              <a:spcAft>
                <a:spcPts val="0"/>
              </a:spcAft>
              <a:buClr>
                <a:schemeClr val="lt1"/>
              </a:buClr>
              <a:buSzPts val="3600"/>
              <a:buNone/>
              <a:defRPr b="1" sz="3600">
                <a:solidFill>
                  <a:schemeClr val="lt1"/>
                </a:solidFill>
              </a:defRPr>
            </a:lvl9pPr>
          </a:lstStyle>
          <a:p/>
        </p:txBody>
      </p:sp>
      <p:sp>
        <p:nvSpPr>
          <p:cNvPr id="153" name="Google Shape;153;p23"/>
          <p:cNvSpPr txBox="1"/>
          <p:nvPr>
            <p:ph hasCustomPrompt="1" idx="2" type="title"/>
          </p:nvPr>
        </p:nvSpPr>
        <p:spPr>
          <a:xfrm flipH="1">
            <a:off x="3043350" y="1533511"/>
            <a:ext cx="3057300" cy="87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8000"/>
              <a:buNone/>
              <a:defRPr b="1" sz="8000">
                <a:solidFill>
                  <a:schemeClr val="lt1"/>
                </a:solidFill>
              </a:defRPr>
            </a:lvl1pPr>
            <a:lvl2pPr lvl="1" algn="ctr">
              <a:spcBef>
                <a:spcPts val="0"/>
              </a:spcBef>
              <a:spcAft>
                <a:spcPts val="0"/>
              </a:spcAft>
              <a:buClr>
                <a:schemeClr val="lt1"/>
              </a:buClr>
              <a:buSzPts val="8000"/>
              <a:buNone/>
              <a:defRPr b="1" sz="8000">
                <a:solidFill>
                  <a:schemeClr val="lt1"/>
                </a:solidFill>
              </a:defRPr>
            </a:lvl2pPr>
            <a:lvl3pPr lvl="2" algn="ctr">
              <a:spcBef>
                <a:spcPts val="0"/>
              </a:spcBef>
              <a:spcAft>
                <a:spcPts val="0"/>
              </a:spcAft>
              <a:buClr>
                <a:schemeClr val="lt1"/>
              </a:buClr>
              <a:buSzPts val="8000"/>
              <a:buNone/>
              <a:defRPr b="1" sz="8000">
                <a:solidFill>
                  <a:schemeClr val="lt1"/>
                </a:solidFill>
              </a:defRPr>
            </a:lvl3pPr>
            <a:lvl4pPr lvl="3" algn="ctr">
              <a:spcBef>
                <a:spcPts val="0"/>
              </a:spcBef>
              <a:spcAft>
                <a:spcPts val="0"/>
              </a:spcAft>
              <a:buClr>
                <a:schemeClr val="lt1"/>
              </a:buClr>
              <a:buSzPts val="8000"/>
              <a:buNone/>
              <a:defRPr b="1" sz="8000">
                <a:solidFill>
                  <a:schemeClr val="lt1"/>
                </a:solidFill>
              </a:defRPr>
            </a:lvl4pPr>
            <a:lvl5pPr lvl="4" algn="ctr">
              <a:spcBef>
                <a:spcPts val="0"/>
              </a:spcBef>
              <a:spcAft>
                <a:spcPts val="0"/>
              </a:spcAft>
              <a:buClr>
                <a:schemeClr val="lt1"/>
              </a:buClr>
              <a:buSzPts val="8000"/>
              <a:buNone/>
              <a:defRPr b="1" sz="8000">
                <a:solidFill>
                  <a:schemeClr val="lt1"/>
                </a:solidFill>
              </a:defRPr>
            </a:lvl5pPr>
            <a:lvl6pPr lvl="5" algn="ctr">
              <a:spcBef>
                <a:spcPts val="0"/>
              </a:spcBef>
              <a:spcAft>
                <a:spcPts val="0"/>
              </a:spcAft>
              <a:buClr>
                <a:schemeClr val="lt1"/>
              </a:buClr>
              <a:buSzPts val="8000"/>
              <a:buNone/>
              <a:defRPr b="1" sz="8000">
                <a:solidFill>
                  <a:schemeClr val="lt1"/>
                </a:solidFill>
              </a:defRPr>
            </a:lvl6pPr>
            <a:lvl7pPr lvl="6" algn="ctr">
              <a:spcBef>
                <a:spcPts val="0"/>
              </a:spcBef>
              <a:spcAft>
                <a:spcPts val="0"/>
              </a:spcAft>
              <a:buClr>
                <a:schemeClr val="lt1"/>
              </a:buClr>
              <a:buSzPts val="8000"/>
              <a:buNone/>
              <a:defRPr b="1" sz="8000">
                <a:solidFill>
                  <a:schemeClr val="lt1"/>
                </a:solidFill>
              </a:defRPr>
            </a:lvl7pPr>
            <a:lvl8pPr lvl="7" algn="ctr">
              <a:spcBef>
                <a:spcPts val="0"/>
              </a:spcBef>
              <a:spcAft>
                <a:spcPts val="0"/>
              </a:spcAft>
              <a:buClr>
                <a:schemeClr val="lt1"/>
              </a:buClr>
              <a:buSzPts val="8000"/>
              <a:buNone/>
              <a:defRPr b="1" sz="8000">
                <a:solidFill>
                  <a:schemeClr val="lt1"/>
                </a:solidFill>
              </a:defRPr>
            </a:lvl8pPr>
            <a:lvl9pPr lvl="8" algn="ctr">
              <a:spcBef>
                <a:spcPts val="0"/>
              </a:spcBef>
              <a:spcAft>
                <a:spcPts val="0"/>
              </a:spcAft>
              <a:buClr>
                <a:schemeClr val="lt1"/>
              </a:buClr>
              <a:buSzPts val="8000"/>
              <a:buNone/>
              <a:defRPr b="1" sz="8000">
                <a:solidFill>
                  <a:schemeClr val="lt1"/>
                </a:solidFill>
              </a:defRPr>
            </a:lvl9pPr>
          </a:lstStyle>
          <a:p>
            <a:r>
              <a:t>xx%</a:t>
            </a:r>
          </a:p>
        </p:txBody>
      </p:sp>
      <p:sp>
        <p:nvSpPr>
          <p:cNvPr id="154" name="Google Shape;154;p23"/>
          <p:cNvSpPr txBox="1"/>
          <p:nvPr>
            <p:ph idx="1" type="subTitle"/>
          </p:nvPr>
        </p:nvSpPr>
        <p:spPr>
          <a:xfrm flipH="1">
            <a:off x="3198150" y="3293187"/>
            <a:ext cx="2747700" cy="316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cxnSp>
        <p:nvCxnSpPr>
          <p:cNvPr id="155" name="Google Shape;155;p23"/>
          <p:cNvCxnSpPr/>
          <p:nvPr/>
        </p:nvCxnSpPr>
        <p:spPr>
          <a:xfrm>
            <a:off x="6350113" y="-1501125"/>
            <a:ext cx="3757500" cy="4183800"/>
          </a:xfrm>
          <a:prstGeom prst="straightConnector1">
            <a:avLst/>
          </a:prstGeom>
          <a:noFill/>
          <a:ln cap="flat" cmpd="sng" w="19050">
            <a:solidFill>
              <a:schemeClr val="lt1"/>
            </a:solidFill>
            <a:prstDash val="solid"/>
            <a:round/>
            <a:headEnd len="med" w="med" type="none"/>
            <a:tailEnd len="med" w="med" type="none"/>
          </a:ln>
        </p:spPr>
      </p:cxnSp>
      <p:sp>
        <p:nvSpPr>
          <p:cNvPr id="156" name="Google Shape;156;p23"/>
          <p:cNvSpPr/>
          <p:nvPr/>
        </p:nvSpPr>
        <p:spPr>
          <a:xfrm>
            <a:off x="-64200" y="3825775"/>
            <a:ext cx="1296000" cy="13824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3"/>
          <p:cNvSpPr/>
          <p:nvPr/>
        </p:nvSpPr>
        <p:spPr>
          <a:xfrm>
            <a:off x="5258900" y="-237925"/>
            <a:ext cx="11403900" cy="58443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3"/>
          <p:cNvSpPr/>
          <p:nvPr/>
        </p:nvSpPr>
        <p:spPr>
          <a:xfrm rot="10800000">
            <a:off x="-5389050" y="-2161975"/>
            <a:ext cx="11403900" cy="58443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3"/>
          <p:cNvSpPr/>
          <p:nvPr/>
        </p:nvSpPr>
        <p:spPr>
          <a:xfrm>
            <a:off x="5211275" y="3863525"/>
            <a:ext cx="2907300" cy="1490100"/>
          </a:xfrm>
          <a:prstGeom prst="triangle">
            <a:avLst>
              <a:gd fmla="val 50000" name="adj"/>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3"/>
          <p:cNvSpPr/>
          <p:nvPr/>
        </p:nvSpPr>
        <p:spPr>
          <a:xfrm rot="10800000">
            <a:off x="1107975" y="-556075"/>
            <a:ext cx="2907300" cy="14901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ONE_COLUMN_TEXT_1">
    <p:bg>
      <p:bgPr>
        <a:solidFill>
          <a:schemeClr val="accent5"/>
        </a:solidFill>
      </p:bgPr>
    </p:bg>
    <p:spTree>
      <p:nvGrpSpPr>
        <p:cNvPr id="161" name="Shape 161"/>
        <p:cNvGrpSpPr/>
        <p:nvPr/>
      </p:nvGrpSpPr>
      <p:grpSpPr>
        <a:xfrm>
          <a:off x="0" y="0"/>
          <a:ext cx="0" cy="0"/>
          <a:chOff x="0" y="0"/>
          <a:chExt cx="0" cy="0"/>
        </a:xfrm>
      </p:grpSpPr>
      <p:sp>
        <p:nvSpPr>
          <p:cNvPr id="162" name="Google Shape;162;p24"/>
          <p:cNvSpPr txBox="1"/>
          <p:nvPr>
            <p:ph idx="1" type="body"/>
          </p:nvPr>
        </p:nvSpPr>
        <p:spPr>
          <a:xfrm>
            <a:off x="4039975" y="2245288"/>
            <a:ext cx="4390800" cy="6525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Didact Gothic"/>
              <a:buChar char="●"/>
              <a:defRPr>
                <a:solidFill>
                  <a:schemeClr val="lt1"/>
                </a:solidFill>
                <a:latin typeface="Didact Gothic"/>
                <a:ea typeface="Didact Gothic"/>
                <a:cs typeface="Didact Gothic"/>
                <a:sym typeface="Didact Gothic"/>
              </a:defRPr>
            </a:lvl1pPr>
            <a:lvl2pPr indent="-317500" lvl="1" marL="9144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indent="-317500" lvl="2" marL="13716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indent="-317500" lvl="3" marL="18288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indent="-317500" lvl="4" marL="22860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indent="-317500" lvl="5" marL="27432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indent="-317500" lvl="6" marL="32004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indent="-317500" lvl="7" marL="36576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indent="-317500" lvl="8" marL="41148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163" name="Google Shape;163;p24"/>
          <p:cNvSpPr txBox="1"/>
          <p:nvPr>
            <p:ph type="title"/>
          </p:nvPr>
        </p:nvSpPr>
        <p:spPr>
          <a:xfrm>
            <a:off x="4168000" y="963075"/>
            <a:ext cx="4262700" cy="9630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dk1"/>
              </a:buClr>
              <a:buSzPts val="2500"/>
              <a:buNone/>
              <a:defRPr b="1" sz="3000">
                <a:solidFill>
                  <a:schemeClr val="lt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accent6"/>
        </a:solidFill>
      </p:bgPr>
    </p:bg>
    <p:spTree>
      <p:nvGrpSpPr>
        <p:cNvPr id="164" name="Shape 164"/>
        <p:cNvGrpSpPr/>
        <p:nvPr/>
      </p:nvGrpSpPr>
      <p:grpSpPr>
        <a:xfrm>
          <a:off x="0" y="0"/>
          <a:ext cx="0" cy="0"/>
          <a:chOff x="0" y="0"/>
          <a:chExt cx="0" cy="0"/>
        </a:xfrm>
      </p:grpSpPr>
      <p:sp>
        <p:nvSpPr>
          <p:cNvPr id="165" name="Google Shape;165;p25"/>
          <p:cNvSpPr/>
          <p:nvPr/>
        </p:nvSpPr>
        <p:spPr>
          <a:xfrm rot="-5400000">
            <a:off x="4642941" y="-1673359"/>
            <a:ext cx="7685100" cy="74514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6" name="Google Shape;166;p25"/>
          <p:cNvSpPr/>
          <p:nvPr/>
        </p:nvSpPr>
        <p:spPr>
          <a:xfrm flipH="1" rot="-5400000">
            <a:off x="2841550" y="288050"/>
            <a:ext cx="10141200" cy="4567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5"/>
          <p:cNvSpPr txBox="1"/>
          <p:nvPr>
            <p:ph type="title"/>
          </p:nvPr>
        </p:nvSpPr>
        <p:spPr>
          <a:xfrm>
            <a:off x="713225" y="1627150"/>
            <a:ext cx="4659300" cy="1897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500"/>
              <a:buNone/>
              <a:defRPr b="1" sz="6000">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
        <p:nvSpPr>
          <p:cNvPr id="168" name="Google Shape;168;p25"/>
          <p:cNvSpPr/>
          <p:nvPr/>
        </p:nvSpPr>
        <p:spPr>
          <a:xfrm rot="5400000">
            <a:off x="-341212" y="-788137"/>
            <a:ext cx="3405900" cy="33024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9" name="Google Shape;169;p25"/>
          <p:cNvSpPr/>
          <p:nvPr/>
        </p:nvSpPr>
        <p:spPr>
          <a:xfrm rot="5400000">
            <a:off x="-436462" y="-1007212"/>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70" name="Google Shape;170;p25"/>
          <p:cNvSpPr/>
          <p:nvPr/>
        </p:nvSpPr>
        <p:spPr>
          <a:xfrm flipH="1">
            <a:off x="5408725" y="4511825"/>
            <a:ext cx="3458400" cy="19239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1_3">
    <p:bg>
      <p:bgPr>
        <a:solidFill>
          <a:schemeClr val="accent5"/>
        </a:solidFill>
      </p:bgPr>
    </p:bg>
    <p:spTree>
      <p:nvGrpSpPr>
        <p:cNvPr id="171" name="Shape 171"/>
        <p:cNvGrpSpPr/>
        <p:nvPr/>
      </p:nvGrpSpPr>
      <p:grpSpPr>
        <a:xfrm>
          <a:off x="0" y="0"/>
          <a:ext cx="0" cy="0"/>
          <a:chOff x="0" y="0"/>
          <a:chExt cx="0" cy="0"/>
        </a:xfrm>
      </p:grpSpPr>
      <p:sp>
        <p:nvSpPr>
          <p:cNvPr id="172" name="Google Shape;172;p26"/>
          <p:cNvSpPr txBox="1"/>
          <p:nvPr>
            <p:ph type="title"/>
          </p:nvPr>
        </p:nvSpPr>
        <p:spPr>
          <a:xfrm>
            <a:off x="1383600" y="2307450"/>
            <a:ext cx="63768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
        <p:nvSpPr>
          <p:cNvPr id="173" name="Google Shape;173;p26"/>
          <p:cNvSpPr txBox="1"/>
          <p:nvPr>
            <p:ph idx="2" type="title"/>
          </p:nvPr>
        </p:nvSpPr>
        <p:spPr>
          <a:xfrm>
            <a:off x="1120875" y="899475"/>
            <a:ext cx="19593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74" name="Google Shape;174;p26"/>
          <p:cNvSpPr txBox="1"/>
          <p:nvPr>
            <p:ph idx="1" type="subTitle"/>
          </p:nvPr>
        </p:nvSpPr>
        <p:spPr>
          <a:xfrm>
            <a:off x="734175" y="1166874"/>
            <a:ext cx="2732700" cy="807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75" name="Google Shape;175;p26"/>
          <p:cNvSpPr txBox="1"/>
          <p:nvPr>
            <p:ph idx="3" type="title"/>
          </p:nvPr>
        </p:nvSpPr>
        <p:spPr>
          <a:xfrm>
            <a:off x="1120875" y="3477975"/>
            <a:ext cx="19593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76" name="Google Shape;176;p26"/>
          <p:cNvSpPr txBox="1"/>
          <p:nvPr>
            <p:ph idx="4" type="subTitle"/>
          </p:nvPr>
        </p:nvSpPr>
        <p:spPr>
          <a:xfrm>
            <a:off x="734175" y="3747815"/>
            <a:ext cx="2732700" cy="807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77" name="Google Shape;177;p26"/>
          <p:cNvSpPr txBox="1"/>
          <p:nvPr>
            <p:ph idx="5" type="title"/>
          </p:nvPr>
        </p:nvSpPr>
        <p:spPr>
          <a:xfrm>
            <a:off x="6063846" y="899475"/>
            <a:ext cx="19593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78" name="Google Shape;178;p26"/>
          <p:cNvSpPr txBox="1"/>
          <p:nvPr>
            <p:ph idx="6" type="subTitle"/>
          </p:nvPr>
        </p:nvSpPr>
        <p:spPr>
          <a:xfrm>
            <a:off x="5677150" y="1166874"/>
            <a:ext cx="2732700" cy="807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79" name="Google Shape;179;p26"/>
          <p:cNvSpPr txBox="1"/>
          <p:nvPr>
            <p:ph idx="7" type="title"/>
          </p:nvPr>
        </p:nvSpPr>
        <p:spPr>
          <a:xfrm>
            <a:off x="6063846" y="3478125"/>
            <a:ext cx="19593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80" name="Google Shape;180;p26"/>
          <p:cNvSpPr txBox="1"/>
          <p:nvPr>
            <p:ph idx="8" type="subTitle"/>
          </p:nvPr>
        </p:nvSpPr>
        <p:spPr>
          <a:xfrm>
            <a:off x="5677150" y="3746088"/>
            <a:ext cx="2732700" cy="807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chemeClr val="accent5"/>
        </a:solidFill>
      </p:bgPr>
    </p:bg>
    <p:spTree>
      <p:nvGrpSpPr>
        <p:cNvPr id="181" name="Shape 181"/>
        <p:cNvGrpSpPr/>
        <p:nvPr/>
      </p:nvGrpSpPr>
      <p:grpSpPr>
        <a:xfrm>
          <a:off x="0" y="0"/>
          <a:ext cx="0" cy="0"/>
          <a:chOff x="0" y="0"/>
          <a:chExt cx="0" cy="0"/>
        </a:xfrm>
      </p:grpSpPr>
      <p:sp>
        <p:nvSpPr>
          <p:cNvPr id="182" name="Google Shape;182;p27"/>
          <p:cNvSpPr txBox="1"/>
          <p:nvPr>
            <p:ph type="title"/>
          </p:nvPr>
        </p:nvSpPr>
        <p:spPr>
          <a:xfrm>
            <a:off x="931700" y="2019718"/>
            <a:ext cx="3252900" cy="1000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3600"/>
              <a:buNone/>
              <a:defRPr b="1" sz="3400">
                <a:solidFill>
                  <a:schemeClr val="dk1"/>
                </a:solidFill>
              </a:defRPr>
            </a:lvl1pPr>
            <a:lvl2pPr lvl="1">
              <a:spcBef>
                <a:spcPts val="0"/>
              </a:spcBef>
              <a:spcAft>
                <a:spcPts val="0"/>
              </a:spcAft>
              <a:buClr>
                <a:schemeClr val="dk1"/>
              </a:buClr>
              <a:buSzPts val="3600"/>
              <a:buNone/>
              <a:defRPr b="1" sz="3600">
                <a:solidFill>
                  <a:schemeClr val="dk1"/>
                </a:solidFill>
              </a:defRPr>
            </a:lvl2pPr>
            <a:lvl3pPr lvl="2">
              <a:spcBef>
                <a:spcPts val="0"/>
              </a:spcBef>
              <a:spcAft>
                <a:spcPts val="0"/>
              </a:spcAft>
              <a:buClr>
                <a:schemeClr val="dk1"/>
              </a:buClr>
              <a:buSzPts val="3600"/>
              <a:buNone/>
              <a:defRPr b="1" sz="3600">
                <a:solidFill>
                  <a:schemeClr val="dk1"/>
                </a:solidFill>
              </a:defRPr>
            </a:lvl3pPr>
            <a:lvl4pPr lvl="3">
              <a:spcBef>
                <a:spcPts val="0"/>
              </a:spcBef>
              <a:spcAft>
                <a:spcPts val="0"/>
              </a:spcAft>
              <a:buClr>
                <a:schemeClr val="dk1"/>
              </a:buClr>
              <a:buSzPts val="3600"/>
              <a:buNone/>
              <a:defRPr b="1" sz="3600">
                <a:solidFill>
                  <a:schemeClr val="dk1"/>
                </a:solidFill>
              </a:defRPr>
            </a:lvl4pPr>
            <a:lvl5pPr lvl="4">
              <a:spcBef>
                <a:spcPts val="0"/>
              </a:spcBef>
              <a:spcAft>
                <a:spcPts val="0"/>
              </a:spcAft>
              <a:buClr>
                <a:schemeClr val="dk1"/>
              </a:buClr>
              <a:buSzPts val="3600"/>
              <a:buNone/>
              <a:defRPr b="1" sz="3600">
                <a:solidFill>
                  <a:schemeClr val="dk1"/>
                </a:solidFill>
              </a:defRPr>
            </a:lvl5pPr>
            <a:lvl6pPr lvl="5">
              <a:spcBef>
                <a:spcPts val="0"/>
              </a:spcBef>
              <a:spcAft>
                <a:spcPts val="0"/>
              </a:spcAft>
              <a:buClr>
                <a:schemeClr val="dk1"/>
              </a:buClr>
              <a:buSzPts val="3600"/>
              <a:buNone/>
              <a:defRPr b="1" sz="3600">
                <a:solidFill>
                  <a:schemeClr val="dk1"/>
                </a:solidFill>
              </a:defRPr>
            </a:lvl6pPr>
            <a:lvl7pPr lvl="6">
              <a:spcBef>
                <a:spcPts val="0"/>
              </a:spcBef>
              <a:spcAft>
                <a:spcPts val="0"/>
              </a:spcAft>
              <a:buClr>
                <a:schemeClr val="dk1"/>
              </a:buClr>
              <a:buSzPts val="3600"/>
              <a:buNone/>
              <a:defRPr b="1" sz="3600">
                <a:solidFill>
                  <a:schemeClr val="dk1"/>
                </a:solidFill>
              </a:defRPr>
            </a:lvl7pPr>
            <a:lvl8pPr lvl="7">
              <a:spcBef>
                <a:spcPts val="0"/>
              </a:spcBef>
              <a:spcAft>
                <a:spcPts val="0"/>
              </a:spcAft>
              <a:buClr>
                <a:schemeClr val="dk1"/>
              </a:buClr>
              <a:buSzPts val="3600"/>
              <a:buNone/>
              <a:defRPr b="1" sz="3600">
                <a:solidFill>
                  <a:schemeClr val="dk1"/>
                </a:solidFill>
              </a:defRPr>
            </a:lvl8pPr>
            <a:lvl9pPr lvl="8">
              <a:spcBef>
                <a:spcPts val="0"/>
              </a:spcBef>
              <a:spcAft>
                <a:spcPts val="0"/>
              </a:spcAft>
              <a:buClr>
                <a:schemeClr val="dk1"/>
              </a:buClr>
              <a:buSzPts val="3600"/>
              <a:buNone/>
              <a:defRPr b="1" sz="3600">
                <a:solidFill>
                  <a:schemeClr val="dk1"/>
                </a:solidFill>
              </a:defRPr>
            </a:lvl9pPr>
          </a:lstStyle>
          <a:p/>
        </p:txBody>
      </p:sp>
      <p:sp>
        <p:nvSpPr>
          <p:cNvPr id="183" name="Google Shape;183;p27"/>
          <p:cNvSpPr txBox="1"/>
          <p:nvPr>
            <p:ph hasCustomPrompt="1" idx="2" type="title"/>
          </p:nvPr>
        </p:nvSpPr>
        <p:spPr>
          <a:xfrm>
            <a:off x="931700" y="967055"/>
            <a:ext cx="3057300" cy="967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8000"/>
              <a:buNone/>
              <a:defRPr b="1" sz="8000">
                <a:solidFill>
                  <a:schemeClr val="dk1"/>
                </a:solidFill>
              </a:defRPr>
            </a:lvl1pPr>
            <a:lvl2pPr lvl="1">
              <a:spcBef>
                <a:spcPts val="0"/>
              </a:spcBef>
              <a:spcAft>
                <a:spcPts val="0"/>
              </a:spcAft>
              <a:buClr>
                <a:schemeClr val="dk1"/>
              </a:buClr>
              <a:buSzPts val="8000"/>
              <a:buNone/>
              <a:defRPr b="1" sz="8000">
                <a:solidFill>
                  <a:schemeClr val="dk1"/>
                </a:solidFill>
              </a:defRPr>
            </a:lvl2pPr>
            <a:lvl3pPr lvl="2">
              <a:spcBef>
                <a:spcPts val="0"/>
              </a:spcBef>
              <a:spcAft>
                <a:spcPts val="0"/>
              </a:spcAft>
              <a:buClr>
                <a:schemeClr val="dk1"/>
              </a:buClr>
              <a:buSzPts val="8000"/>
              <a:buNone/>
              <a:defRPr b="1" sz="8000">
                <a:solidFill>
                  <a:schemeClr val="dk1"/>
                </a:solidFill>
              </a:defRPr>
            </a:lvl3pPr>
            <a:lvl4pPr lvl="3">
              <a:spcBef>
                <a:spcPts val="0"/>
              </a:spcBef>
              <a:spcAft>
                <a:spcPts val="0"/>
              </a:spcAft>
              <a:buClr>
                <a:schemeClr val="dk1"/>
              </a:buClr>
              <a:buSzPts val="8000"/>
              <a:buNone/>
              <a:defRPr b="1" sz="8000">
                <a:solidFill>
                  <a:schemeClr val="dk1"/>
                </a:solidFill>
              </a:defRPr>
            </a:lvl4pPr>
            <a:lvl5pPr lvl="4">
              <a:spcBef>
                <a:spcPts val="0"/>
              </a:spcBef>
              <a:spcAft>
                <a:spcPts val="0"/>
              </a:spcAft>
              <a:buClr>
                <a:schemeClr val="dk1"/>
              </a:buClr>
              <a:buSzPts val="8000"/>
              <a:buNone/>
              <a:defRPr b="1" sz="8000">
                <a:solidFill>
                  <a:schemeClr val="dk1"/>
                </a:solidFill>
              </a:defRPr>
            </a:lvl5pPr>
            <a:lvl6pPr lvl="5">
              <a:spcBef>
                <a:spcPts val="0"/>
              </a:spcBef>
              <a:spcAft>
                <a:spcPts val="0"/>
              </a:spcAft>
              <a:buClr>
                <a:schemeClr val="dk1"/>
              </a:buClr>
              <a:buSzPts val="8000"/>
              <a:buNone/>
              <a:defRPr b="1" sz="8000">
                <a:solidFill>
                  <a:schemeClr val="dk1"/>
                </a:solidFill>
              </a:defRPr>
            </a:lvl6pPr>
            <a:lvl7pPr lvl="6">
              <a:spcBef>
                <a:spcPts val="0"/>
              </a:spcBef>
              <a:spcAft>
                <a:spcPts val="0"/>
              </a:spcAft>
              <a:buClr>
                <a:schemeClr val="dk1"/>
              </a:buClr>
              <a:buSzPts val="8000"/>
              <a:buNone/>
              <a:defRPr b="1" sz="8000">
                <a:solidFill>
                  <a:schemeClr val="dk1"/>
                </a:solidFill>
              </a:defRPr>
            </a:lvl7pPr>
            <a:lvl8pPr lvl="7">
              <a:spcBef>
                <a:spcPts val="0"/>
              </a:spcBef>
              <a:spcAft>
                <a:spcPts val="0"/>
              </a:spcAft>
              <a:buClr>
                <a:schemeClr val="dk1"/>
              </a:buClr>
              <a:buSzPts val="8000"/>
              <a:buNone/>
              <a:defRPr b="1" sz="8000">
                <a:solidFill>
                  <a:schemeClr val="dk1"/>
                </a:solidFill>
              </a:defRPr>
            </a:lvl8pPr>
            <a:lvl9pPr lvl="8">
              <a:spcBef>
                <a:spcPts val="0"/>
              </a:spcBef>
              <a:spcAft>
                <a:spcPts val="0"/>
              </a:spcAft>
              <a:buClr>
                <a:schemeClr val="dk1"/>
              </a:buClr>
              <a:buSzPts val="8000"/>
              <a:buNone/>
              <a:defRPr b="1" sz="8000">
                <a:solidFill>
                  <a:schemeClr val="dk1"/>
                </a:solidFill>
              </a:defRPr>
            </a:lvl9pPr>
          </a:lstStyle>
          <a:p>
            <a:r>
              <a:t>xx%</a:t>
            </a:r>
          </a:p>
        </p:txBody>
      </p:sp>
      <p:sp>
        <p:nvSpPr>
          <p:cNvPr id="184" name="Google Shape;184;p27"/>
          <p:cNvSpPr txBox="1"/>
          <p:nvPr>
            <p:ph idx="1" type="subTitle"/>
          </p:nvPr>
        </p:nvSpPr>
        <p:spPr>
          <a:xfrm>
            <a:off x="931700" y="3326230"/>
            <a:ext cx="1978500" cy="583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cxnSp>
        <p:nvCxnSpPr>
          <p:cNvPr id="185" name="Google Shape;185;p27"/>
          <p:cNvCxnSpPr/>
          <p:nvPr/>
        </p:nvCxnSpPr>
        <p:spPr>
          <a:xfrm>
            <a:off x="2581800" y="-1263000"/>
            <a:ext cx="3757500" cy="4183800"/>
          </a:xfrm>
          <a:prstGeom prst="straightConnector1">
            <a:avLst/>
          </a:prstGeom>
          <a:noFill/>
          <a:ln cap="flat" cmpd="sng" w="19050">
            <a:solidFill>
              <a:schemeClr val="dk1"/>
            </a:solidFill>
            <a:prstDash val="solid"/>
            <a:round/>
            <a:headEnd len="med" w="med" type="none"/>
            <a:tailEnd len="med" w="med" type="none"/>
          </a:ln>
        </p:spPr>
      </p:cxnSp>
      <p:sp>
        <p:nvSpPr>
          <p:cNvPr id="186" name="Google Shape;186;p27"/>
          <p:cNvSpPr/>
          <p:nvPr/>
        </p:nvSpPr>
        <p:spPr>
          <a:xfrm>
            <a:off x="-62425" y="3825775"/>
            <a:ext cx="1296000" cy="1382400"/>
          </a:xfrm>
          <a:prstGeom prst="rtTriangl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3">
    <p:bg>
      <p:bgPr>
        <a:solidFill>
          <a:schemeClr val="accent5"/>
        </a:solidFill>
      </p:bgPr>
    </p:bg>
    <p:spTree>
      <p:nvGrpSpPr>
        <p:cNvPr id="187" name="Shape 187"/>
        <p:cNvGrpSpPr/>
        <p:nvPr/>
      </p:nvGrpSpPr>
      <p:grpSpPr>
        <a:xfrm>
          <a:off x="0" y="0"/>
          <a:ext cx="0" cy="0"/>
          <a:chOff x="0" y="0"/>
          <a:chExt cx="0" cy="0"/>
        </a:xfrm>
      </p:grpSpPr>
      <p:sp>
        <p:nvSpPr>
          <p:cNvPr id="188" name="Google Shape;188;p28"/>
          <p:cNvSpPr txBox="1"/>
          <p:nvPr>
            <p:ph type="title"/>
          </p:nvPr>
        </p:nvSpPr>
        <p:spPr>
          <a:xfrm>
            <a:off x="716550" y="530725"/>
            <a:ext cx="77109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189" name="Google Shape;189;p28"/>
          <p:cNvSpPr/>
          <p:nvPr/>
        </p:nvSpPr>
        <p:spPr>
          <a:xfrm>
            <a:off x="-1681400" y="248210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0" name="Google Shape;190;p28"/>
          <p:cNvSpPr/>
          <p:nvPr/>
        </p:nvSpPr>
        <p:spPr>
          <a:xfrm rot="10800000">
            <a:off x="6494725" y="-118225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1" name="Google Shape;191;p28"/>
          <p:cNvSpPr/>
          <p:nvPr/>
        </p:nvSpPr>
        <p:spPr>
          <a:xfrm rot="10800000">
            <a:off x="5454700" y="-1789325"/>
            <a:ext cx="5364900" cy="25164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7">
    <p:bg>
      <p:bgPr>
        <a:solidFill>
          <a:schemeClr val="accent5"/>
        </a:solidFill>
      </p:bgPr>
    </p:bg>
    <p:spTree>
      <p:nvGrpSpPr>
        <p:cNvPr id="192" name="Shape 192"/>
        <p:cNvGrpSpPr/>
        <p:nvPr/>
      </p:nvGrpSpPr>
      <p:grpSpPr>
        <a:xfrm>
          <a:off x="0" y="0"/>
          <a:ext cx="0" cy="0"/>
          <a:chOff x="0" y="0"/>
          <a:chExt cx="0" cy="0"/>
        </a:xfrm>
      </p:grpSpPr>
      <p:sp>
        <p:nvSpPr>
          <p:cNvPr id="193" name="Google Shape;193;p29"/>
          <p:cNvSpPr txBox="1"/>
          <p:nvPr>
            <p:ph type="title"/>
          </p:nvPr>
        </p:nvSpPr>
        <p:spPr>
          <a:xfrm>
            <a:off x="1176825" y="2158150"/>
            <a:ext cx="1499100" cy="408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lt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94" name="Google Shape;194;p29"/>
          <p:cNvSpPr txBox="1"/>
          <p:nvPr>
            <p:ph idx="1" type="subTitle"/>
          </p:nvPr>
        </p:nvSpPr>
        <p:spPr>
          <a:xfrm>
            <a:off x="713225" y="2459250"/>
            <a:ext cx="2426100" cy="7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95" name="Google Shape;195;p29"/>
          <p:cNvSpPr txBox="1"/>
          <p:nvPr>
            <p:ph idx="2" type="title"/>
          </p:nvPr>
        </p:nvSpPr>
        <p:spPr>
          <a:xfrm>
            <a:off x="6468199" y="2158150"/>
            <a:ext cx="1499100" cy="408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lt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96" name="Google Shape;196;p29"/>
          <p:cNvSpPr txBox="1"/>
          <p:nvPr>
            <p:ph idx="3" type="subTitle"/>
          </p:nvPr>
        </p:nvSpPr>
        <p:spPr>
          <a:xfrm>
            <a:off x="6004683" y="2459250"/>
            <a:ext cx="2426100" cy="7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97" name="Google Shape;197;p29"/>
          <p:cNvSpPr txBox="1"/>
          <p:nvPr>
            <p:ph idx="4" type="title"/>
          </p:nvPr>
        </p:nvSpPr>
        <p:spPr>
          <a:xfrm>
            <a:off x="3822450" y="2158150"/>
            <a:ext cx="1499100" cy="408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lt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198" name="Google Shape;198;p29"/>
          <p:cNvSpPr txBox="1"/>
          <p:nvPr>
            <p:ph idx="5" type="subTitle"/>
          </p:nvPr>
        </p:nvSpPr>
        <p:spPr>
          <a:xfrm>
            <a:off x="3358950" y="2459250"/>
            <a:ext cx="2426100" cy="7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199" name="Google Shape;199;p29"/>
          <p:cNvSpPr/>
          <p:nvPr/>
        </p:nvSpPr>
        <p:spPr>
          <a:xfrm>
            <a:off x="3198450" y="3764666"/>
            <a:ext cx="2727900" cy="14163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9"/>
          <p:cNvSpPr txBox="1"/>
          <p:nvPr>
            <p:ph idx="6" type="title"/>
          </p:nvPr>
        </p:nvSpPr>
        <p:spPr>
          <a:xfrm>
            <a:off x="1974300" y="530725"/>
            <a:ext cx="51954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32_1">
    <p:bg>
      <p:bgPr>
        <a:solidFill>
          <a:schemeClr val="accent5"/>
        </a:solidFill>
      </p:bgPr>
    </p:bg>
    <p:spTree>
      <p:nvGrpSpPr>
        <p:cNvPr id="201" name="Shape 201"/>
        <p:cNvGrpSpPr/>
        <p:nvPr/>
      </p:nvGrpSpPr>
      <p:grpSpPr>
        <a:xfrm>
          <a:off x="0" y="0"/>
          <a:ext cx="0" cy="0"/>
          <a:chOff x="0" y="0"/>
          <a:chExt cx="0" cy="0"/>
        </a:xfrm>
      </p:grpSpPr>
      <p:sp>
        <p:nvSpPr>
          <p:cNvPr id="202" name="Google Shape;202;p30"/>
          <p:cNvSpPr/>
          <p:nvPr/>
        </p:nvSpPr>
        <p:spPr>
          <a:xfrm flipH="1" rot="5400000">
            <a:off x="-3170100" y="96925"/>
            <a:ext cx="10676100" cy="48081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0"/>
          <p:cNvSpPr txBox="1"/>
          <p:nvPr>
            <p:ph type="title"/>
          </p:nvPr>
        </p:nvSpPr>
        <p:spPr>
          <a:xfrm>
            <a:off x="5621850" y="1032225"/>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04" name="Google Shape;204;p30"/>
          <p:cNvSpPr txBox="1"/>
          <p:nvPr>
            <p:ph idx="1" type="subTitle"/>
          </p:nvPr>
        </p:nvSpPr>
        <p:spPr>
          <a:xfrm>
            <a:off x="5295600" y="1276125"/>
            <a:ext cx="24162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05" name="Google Shape;205;p30"/>
          <p:cNvSpPr txBox="1"/>
          <p:nvPr>
            <p:ph idx="2" type="title"/>
          </p:nvPr>
        </p:nvSpPr>
        <p:spPr>
          <a:xfrm>
            <a:off x="713225" y="2279700"/>
            <a:ext cx="3328800" cy="584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206" name="Google Shape;206;p30"/>
          <p:cNvSpPr txBox="1"/>
          <p:nvPr>
            <p:ph idx="3" type="title"/>
          </p:nvPr>
        </p:nvSpPr>
        <p:spPr>
          <a:xfrm>
            <a:off x="5621850" y="2460810"/>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07" name="Google Shape;207;p30"/>
          <p:cNvSpPr txBox="1"/>
          <p:nvPr>
            <p:ph idx="4" type="subTitle"/>
          </p:nvPr>
        </p:nvSpPr>
        <p:spPr>
          <a:xfrm>
            <a:off x="5295600" y="2709472"/>
            <a:ext cx="24162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08" name="Google Shape;208;p30"/>
          <p:cNvSpPr txBox="1"/>
          <p:nvPr>
            <p:ph idx="5" type="title"/>
          </p:nvPr>
        </p:nvSpPr>
        <p:spPr>
          <a:xfrm>
            <a:off x="5621850" y="3877419"/>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09" name="Google Shape;209;p30"/>
          <p:cNvSpPr txBox="1"/>
          <p:nvPr>
            <p:ph idx="6" type="subTitle"/>
          </p:nvPr>
        </p:nvSpPr>
        <p:spPr>
          <a:xfrm>
            <a:off x="5295600" y="4126082"/>
            <a:ext cx="2416200" cy="56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10" name="Google Shape;210;p30"/>
          <p:cNvSpPr/>
          <p:nvPr/>
        </p:nvSpPr>
        <p:spPr>
          <a:xfrm rot="10800000">
            <a:off x="6984125" y="-614375"/>
            <a:ext cx="3405900" cy="33024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1" name="Google Shape;211;p30"/>
          <p:cNvSpPr/>
          <p:nvPr/>
        </p:nvSpPr>
        <p:spPr>
          <a:xfrm rot="10800000">
            <a:off x="7044125" y="-709625"/>
            <a:ext cx="3405900" cy="3302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2" name="Google Shape;212;p30"/>
          <p:cNvSpPr/>
          <p:nvPr/>
        </p:nvSpPr>
        <p:spPr>
          <a:xfrm flipH="1">
            <a:off x="7963400" y="3988625"/>
            <a:ext cx="1355400" cy="13143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3" name="Google Shape;213;p30"/>
          <p:cNvSpPr/>
          <p:nvPr/>
        </p:nvSpPr>
        <p:spPr>
          <a:xfrm>
            <a:off x="7338200" y="4256000"/>
            <a:ext cx="2913300" cy="13665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5"/>
        </a:solidFill>
      </p:bgPr>
    </p:bg>
    <p:spTree>
      <p:nvGrpSpPr>
        <p:cNvPr id="19" name="Shape 19"/>
        <p:cNvGrpSpPr/>
        <p:nvPr/>
      </p:nvGrpSpPr>
      <p:grpSpPr>
        <a:xfrm>
          <a:off x="0" y="0"/>
          <a:ext cx="0" cy="0"/>
          <a:chOff x="0" y="0"/>
          <a:chExt cx="0" cy="0"/>
        </a:xfrm>
      </p:grpSpPr>
      <p:sp>
        <p:nvSpPr>
          <p:cNvPr id="20" name="Google Shape;20;p4"/>
          <p:cNvSpPr/>
          <p:nvPr/>
        </p:nvSpPr>
        <p:spPr>
          <a:xfrm flipH="1">
            <a:off x="5808550" y="1533900"/>
            <a:ext cx="4800600" cy="4800600"/>
          </a:xfrm>
          <a:prstGeom prst="rtTriangle">
            <a:avLst/>
          </a:prstGeom>
          <a:solidFill>
            <a:srgbClr val="383838"/>
          </a:solidFill>
          <a:ln cap="flat" cmpd="sng" w="9525">
            <a:solidFill>
              <a:srgbClr val="DBDB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1" name="Google Shape;21;p4"/>
          <p:cNvSpPr txBox="1"/>
          <p:nvPr>
            <p:ph type="title"/>
          </p:nvPr>
        </p:nvSpPr>
        <p:spPr>
          <a:xfrm>
            <a:off x="626250" y="597425"/>
            <a:ext cx="7891500" cy="5727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b="1"/>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p:txBody>
      </p:sp>
      <p:sp>
        <p:nvSpPr>
          <p:cNvPr id="22" name="Google Shape;22;p4"/>
          <p:cNvSpPr txBox="1"/>
          <p:nvPr>
            <p:ph idx="1" type="body"/>
          </p:nvPr>
        </p:nvSpPr>
        <p:spPr>
          <a:xfrm>
            <a:off x="626250" y="1304875"/>
            <a:ext cx="78915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
    <p:bg>
      <p:bgPr>
        <a:solidFill>
          <a:schemeClr val="accent5"/>
        </a:solidFill>
      </p:bgPr>
    </p:bg>
    <p:spTree>
      <p:nvGrpSpPr>
        <p:cNvPr id="214" name="Shape 214"/>
        <p:cNvGrpSpPr/>
        <p:nvPr/>
      </p:nvGrpSpPr>
      <p:grpSpPr>
        <a:xfrm>
          <a:off x="0" y="0"/>
          <a:ext cx="0" cy="0"/>
          <a:chOff x="0" y="0"/>
          <a:chExt cx="0" cy="0"/>
        </a:xfrm>
      </p:grpSpPr>
      <p:sp>
        <p:nvSpPr>
          <p:cNvPr id="215" name="Google Shape;215;p31"/>
          <p:cNvSpPr/>
          <p:nvPr/>
        </p:nvSpPr>
        <p:spPr>
          <a:xfrm>
            <a:off x="-522475" y="3430700"/>
            <a:ext cx="2292600" cy="208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1"/>
          <p:cNvSpPr txBox="1"/>
          <p:nvPr>
            <p:ph type="title"/>
          </p:nvPr>
        </p:nvSpPr>
        <p:spPr>
          <a:xfrm>
            <a:off x="892050" y="530725"/>
            <a:ext cx="73599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217" name="Google Shape;217;p31"/>
          <p:cNvSpPr/>
          <p:nvPr/>
        </p:nvSpPr>
        <p:spPr>
          <a:xfrm rot="10800000">
            <a:off x="7261800" y="-552525"/>
            <a:ext cx="2292600" cy="20841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1"/>
          <p:cNvSpPr/>
          <p:nvPr/>
        </p:nvSpPr>
        <p:spPr>
          <a:xfrm flipH="1">
            <a:off x="-2363425" y="4490900"/>
            <a:ext cx="5364900" cy="25164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1"/>
          <p:cNvSpPr/>
          <p:nvPr/>
        </p:nvSpPr>
        <p:spPr>
          <a:xfrm flipH="1" rot="-5400000">
            <a:off x="7959050" y="337625"/>
            <a:ext cx="2457300" cy="11526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1">
    <p:bg>
      <p:bgPr>
        <a:solidFill>
          <a:schemeClr val="accent5"/>
        </a:solidFill>
      </p:bgPr>
    </p:bg>
    <p:spTree>
      <p:nvGrpSpPr>
        <p:cNvPr id="220" name="Shape 220"/>
        <p:cNvGrpSpPr/>
        <p:nvPr/>
      </p:nvGrpSpPr>
      <p:grpSpPr>
        <a:xfrm>
          <a:off x="0" y="0"/>
          <a:ext cx="0" cy="0"/>
          <a:chOff x="0" y="0"/>
          <a:chExt cx="0" cy="0"/>
        </a:xfrm>
      </p:grpSpPr>
      <p:sp>
        <p:nvSpPr>
          <p:cNvPr id="221" name="Google Shape;221;p32"/>
          <p:cNvSpPr txBox="1"/>
          <p:nvPr>
            <p:ph type="title"/>
          </p:nvPr>
        </p:nvSpPr>
        <p:spPr>
          <a:xfrm>
            <a:off x="956375" y="3553059"/>
            <a:ext cx="1658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22" name="Google Shape;222;p32"/>
          <p:cNvSpPr txBox="1"/>
          <p:nvPr>
            <p:ph idx="1" type="subTitle"/>
          </p:nvPr>
        </p:nvSpPr>
        <p:spPr>
          <a:xfrm>
            <a:off x="713225" y="3828005"/>
            <a:ext cx="21450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23" name="Google Shape;223;p32"/>
          <p:cNvSpPr txBox="1"/>
          <p:nvPr>
            <p:ph idx="2" type="title"/>
          </p:nvPr>
        </p:nvSpPr>
        <p:spPr>
          <a:xfrm>
            <a:off x="6528925" y="3553059"/>
            <a:ext cx="1658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24" name="Google Shape;224;p32"/>
          <p:cNvSpPr txBox="1"/>
          <p:nvPr>
            <p:ph idx="3" type="subTitle"/>
          </p:nvPr>
        </p:nvSpPr>
        <p:spPr>
          <a:xfrm>
            <a:off x="6305275" y="3828005"/>
            <a:ext cx="21450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25" name="Google Shape;225;p32"/>
          <p:cNvSpPr txBox="1"/>
          <p:nvPr>
            <p:ph idx="4" type="title"/>
          </p:nvPr>
        </p:nvSpPr>
        <p:spPr>
          <a:xfrm>
            <a:off x="3752400" y="3553059"/>
            <a:ext cx="1658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26" name="Google Shape;226;p32"/>
          <p:cNvSpPr txBox="1"/>
          <p:nvPr>
            <p:ph idx="5" type="subTitle"/>
          </p:nvPr>
        </p:nvSpPr>
        <p:spPr>
          <a:xfrm>
            <a:off x="3509250" y="3828005"/>
            <a:ext cx="21450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27" name="Google Shape;227;p32"/>
          <p:cNvSpPr txBox="1"/>
          <p:nvPr>
            <p:ph idx="6" type="title"/>
          </p:nvPr>
        </p:nvSpPr>
        <p:spPr>
          <a:xfrm>
            <a:off x="1687950" y="530725"/>
            <a:ext cx="57681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_1_3_1">
    <p:bg>
      <p:bgPr>
        <a:solidFill>
          <a:schemeClr val="accent5"/>
        </a:solidFill>
      </p:bgPr>
    </p:bg>
    <p:spTree>
      <p:nvGrpSpPr>
        <p:cNvPr id="228" name="Shape 228"/>
        <p:cNvGrpSpPr/>
        <p:nvPr/>
      </p:nvGrpSpPr>
      <p:grpSpPr>
        <a:xfrm>
          <a:off x="0" y="0"/>
          <a:ext cx="0" cy="0"/>
          <a:chOff x="0" y="0"/>
          <a:chExt cx="0" cy="0"/>
        </a:xfrm>
      </p:grpSpPr>
      <p:sp>
        <p:nvSpPr>
          <p:cNvPr id="229" name="Google Shape;229;p33"/>
          <p:cNvSpPr txBox="1"/>
          <p:nvPr>
            <p:ph type="title"/>
          </p:nvPr>
        </p:nvSpPr>
        <p:spPr>
          <a:xfrm>
            <a:off x="2056190" y="2074300"/>
            <a:ext cx="22272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30" name="Google Shape;230;p33"/>
          <p:cNvSpPr txBox="1"/>
          <p:nvPr>
            <p:ph idx="1" type="subTitle"/>
          </p:nvPr>
        </p:nvSpPr>
        <p:spPr>
          <a:xfrm>
            <a:off x="2056192" y="2332425"/>
            <a:ext cx="2227200" cy="5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31" name="Google Shape;231;p33"/>
          <p:cNvSpPr txBox="1"/>
          <p:nvPr>
            <p:ph idx="2" type="title"/>
          </p:nvPr>
        </p:nvSpPr>
        <p:spPr>
          <a:xfrm>
            <a:off x="2056190" y="3402924"/>
            <a:ext cx="22272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32" name="Google Shape;232;p33"/>
          <p:cNvSpPr txBox="1"/>
          <p:nvPr>
            <p:ph idx="3" type="subTitle"/>
          </p:nvPr>
        </p:nvSpPr>
        <p:spPr>
          <a:xfrm>
            <a:off x="2056192" y="3661050"/>
            <a:ext cx="2227200" cy="5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33" name="Google Shape;233;p33"/>
          <p:cNvSpPr txBox="1"/>
          <p:nvPr>
            <p:ph idx="4" type="title"/>
          </p:nvPr>
        </p:nvSpPr>
        <p:spPr>
          <a:xfrm>
            <a:off x="5444664" y="2074300"/>
            <a:ext cx="22272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34" name="Google Shape;234;p33"/>
          <p:cNvSpPr txBox="1"/>
          <p:nvPr>
            <p:ph idx="5" type="subTitle"/>
          </p:nvPr>
        </p:nvSpPr>
        <p:spPr>
          <a:xfrm>
            <a:off x="5444664" y="2332425"/>
            <a:ext cx="2227200" cy="5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35" name="Google Shape;235;p33"/>
          <p:cNvSpPr txBox="1"/>
          <p:nvPr>
            <p:ph idx="6" type="title"/>
          </p:nvPr>
        </p:nvSpPr>
        <p:spPr>
          <a:xfrm>
            <a:off x="5444664" y="3402925"/>
            <a:ext cx="2227200" cy="325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36" name="Google Shape;236;p33"/>
          <p:cNvSpPr txBox="1"/>
          <p:nvPr>
            <p:ph idx="7" type="subTitle"/>
          </p:nvPr>
        </p:nvSpPr>
        <p:spPr>
          <a:xfrm>
            <a:off x="5444664" y="3661050"/>
            <a:ext cx="2227200" cy="5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37" name="Google Shape;237;p33"/>
          <p:cNvSpPr/>
          <p:nvPr/>
        </p:nvSpPr>
        <p:spPr>
          <a:xfrm>
            <a:off x="-1462325" y="2386850"/>
            <a:ext cx="3405900" cy="3302400"/>
          </a:xfrm>
          <a:prstGeom prst="rtTriangl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38" name="Google Shape;238;p33"/>
          <p:cNvSpPr/>
          <p:nvPr/>
        </p:nvSpPr>
        <p:spPr>
          <a:xfrm>
            <a:off x="-1681400" y="248210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39" name="Google Shape;239;p33"/>
          <p:cNvSpPr/>
          <p:nvPr/>
        </p:nvSpPr>
        <p:spPr>
          <a:xfrm rot="10800000">
            <a:off x="6132775" y="-91555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0" name="Google Shape;240;p33"/>
          <p:cNvSpPr txBox="1"/>
          <p:nvPr>
            <p:ph idx="8" type="title"/>
          </p:nvPr>
        </p:nvSpPr>
        <p:spPr>
          <a:xfrm>
            <a:off x="716550" y="530725"/>
            <a:ext cx="77109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29">
    <p:bg>
      <p:bgPr>
        <a:solidFill>
          <a:schemeClr val="accent5"/>
        </a:solidFill>
      </p:bgPr>
    </p:bg>
    <p:spTree>
      <p:nvGrpSpPr>
        <p:cNvPr id="241" name="Shape 241"/>
        <p:cNvGrpSpPr/>
        <p:nvPr/>
      </p:nvGrpSpPr>
      <p:grpSpPr>
        <a:xfrm>
          <a:off x="0" y="0"/>
          <a:ext cx="0" cy="0"/>
          <a:chOff x="0" y="0"/>
          <a:chExt cx="0" cy="0"/>
        </a:xfrm>
      </p:grpSpPr>
      <p:sp>
        <p:nvSpPr>
          <p:cNvPr id="242" name="Google Shape;242;p34"/>
          <p:cNvSpPr/>
          <p:nvPr/>
        </p:nvSpPr>
        <p:spPr>
          <a:xfrm>
            <a:off x="-3485600" y="1687000"/>
            <a:ext cx="7403100" cy="3794100"/>
          </a:xfrm>
          <a:prstGeom prst="triangle">
            <a:avLst>
              <a:gd fmla="val 50000" name="adj"/>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4"/>
          <p:cNvSpPr/>
          <p:nvPr/>
        </p:nvSpPr>
        <p:spPr>
          <a:xfrm>
            <a:off x="779625" y="1433800"/>
            <a:ext cx="7737300" cy="317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4"/>
          <p:cNvSpPr txBox="1"/>
          <p:nvPr>
            <p:ph type="title"/>
          </p:nvPr>
        </p:nvSpPr>
        <p:spPr>
          <a:xfrm>
            <a:off x="1043779" y="1830575"/>
            <a:ext cx="1897500" cy="401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800"/>
              <a:buNone/>
              <a:defRPr b="1" sz="1800">
                <a:solidFill>
                  <a:schemeClr val="lt1"/>
                </a:solidFill>
              </a:defRPr>
            </a:lvl1pPr>
            <a:lvl2pPr lvl="1" algn="ctr">
              <a:spcBef>
                <a:spcPts val="0"/>
              </a:spcBef>
              <a:spcAft>
                <a:spcPts val="0"/>
              </a:spcAft>
              <a:buClr>
                <a:schemeClr val="lt1"/>
              </a:buClr>
              <a:buSzPts val="1800"/>
              <a:buNone/>
              <a:defRPr sz="1800">
                <a:solidFill>
                  <a:schemeClr val="lt1"/>
                </a:solidFill>
              </a:defRPr>
            </a:lvl2pPr>
            <a:lvl3pPr lvl="2" algn="ctr">
              <a:spcBef>
                <a:spcPts val="0"/>
              </a:spcBef>
              <a:spcAft>
                <a:spcPts val="0"/>
              </a:spcAft>
              <a:buClr>
                <a:schemeClr val="lt1"/>
              </a:buClr>
              <a:buSzPts val="1800"/>
              <a:buNone/>
              <a:defRPr sz="1800">
                <a:solidFill>
                  <a:schemeClr val="lt1"/>
                </a:solidFill>
              </a:defRPr>
            </a:lvl3pPr>
            <a:lvl4pPr lvl="3" algn="ctr">
              <a:spcBef>
                <a:spcPts val="0"/>
              </a:spcBef>
              <a:spcAft>
                <a:spcPts val="0"/>
              </a:spcAft>
              <a:buClr>
                <a:schemeClr val="lt1"/>
              </a:buClr>
              <a:buSzPts val="1800"/>
              <a:buNone/>
              <a:defRPr sz="1800">
                <a:solidFill>
                  <a:schemeClr val="lt1"/>
                </a:solidFill>
              </a:defRPr>
            </a:lvl4pPr>
            <a:lvl5pPr lvl="4" algn="ctr">
              <a:spcBef>
                <a:spcPts val="0"/>
              </a:spcBef>
              <a:spcAft>
                <a:spcPts val="0"/>
              </a:spcAft>
              <a:buClr>
                <a:schemeClr val="lt1"/>
              </a:buClr>
              <a:buSzPts val="1800"/>
              <a:buNone/>
              <a:defRPr sz="1800">
                <a:solidFill>
                  <a:schemeClr val="lt1"/>
                </a:solidFill>
              </a:defRPr>
            </a:lvl5pPr>
            <a:lvl6pPr lvl="5" algn="ctr">
              <a:spcBef>
                <a:spcPts val="0"/>
              </a:spcBef>
              <a:spcAft>
                <a:spcPts val="0"/>
              </a:spcAft>
              <a:buClr>
                <a:schemeClr val="lt1"/>
              </a:buClr>
              <a:buSzPts val="1800"/>
              <a:buNone/>
              <a:defRPr sz="1800">
                <a:solidFill>
                  <a:schemeClr val="lt1"/>
                </a:solidFill>
              </a:defRPr>
            </a:lvl6pPr>
            <a:lvl7pPr lvl="6" algn="ctr">
              <a:spcBef>
                <a:spcPts val="0"/>
              </a:spcBef>
              <a:spcAft>
                <a:spcPts val="0"/>
              </a:spcAft>
              <a:buClr>
                <a:schemeClr val="lt1"/>
              </a:buClr>
              <a:buSzPts val="1800"/>
              <a:buNone/>
              <a:defRPr sz="1800">
                <a:solidFill>
                  <a:schemeClr val="lt1"/>
                </a:solidFill>
              </a:defRPr>
            </a:lvl7pPr>
            <a:lvl8pPr lvl="7" algn="ctr">
              <a:spcBef>
                <a:spcPts val="0"/>
              </a:spcBef>
              <a:spcAft>
                <a:spcPts val="0"/>
              </a:spcAft>
              <a:buClr>
                <a:schemeClr val="lt1"/>
              </a:buClr>
              <a:buSzPts val="1800"/>
              <a:buNone/>
              <a:defRPr sz="1800">
                <a:solidFill>
                  <a:schemeClr val="lt1"/>
                </a:solidFill>
              </a:defRPr>
            </a:lvl8pPr>
            <a:lvl9pPr lvl="8" algn="ctr">
              <a:spcBef>
                <a:spcPts val="0"/>
              </a:spcBef>
              <a:spcAft>
                <a:spcPts val="0"/>
              </a:spcAft>
              <a:buClr>
                <a:schemeClr val="lt1"/>
              </a:buClr>
              <a:buSzPts val="1800"/>
              <a:buNone/>
              <a:defRPr sz="1800">
                <a:solidFill>
                  <a:schemeClr val="lt1"/>
                </a:solidFill>
              </a:defRPr>
            </a:lvl9pPr>
          </a:lstStyle>
          <a:p/>
        </p:txBody>
      </p:sp>
      <p:sp>
        <p:nvSpPr>
          <p:cNvPr id="245" name="Google Shape;245;p34"/>
          <p:cNvSpPr txBox="1"/>
          <p:nvPr>
            <p:ph idx="1" type="subTitle"/>
          </p:nvPr>
        </p:nvSpPr>
        <p:spPr>
          <a:xfrm>
            <a:off x="1059229" y="2140283"/>
            <a:ext cx="1866600" cy="528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sp>
        <p:nvSpPr>
          <p:cNvPr id="246" name="Google Shape;246;p34"/>
          <p:cNvSpPr txBox="1"/>
          <p:nvPr>
            <p:ph idx="2" type="title"/>
          </p:nvPr>
        </p:nvSpPr>
        <p:spPr>
          <a:xfrm>
            <a:off x="1043779" y="3280851"/>
            <a:ext cx="1897500" cy="401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800"/>
              <a:buNone/>
              <a:defRPr b="1" sz="1800">
                <a:solidFill>
                  <a:schemeClr val="lt1"/>
                </a:solidFill>
              </a:defRPr>
            </a:lvl1pPr>
            <a:lvl2pPr lvl="1" algn="ctr">
              <a:spcBef>
                <a:spcPts val="0"/>
              </a:spcBef>
              <a:spcAft>
                <a:spcPts val="0"/>
              </a:spcAft>
              <a:buClr>
                <a:schemeClr val="lt1"/>
              </a:buClr>
              <a:buSzPts val="1800"/>
              <a:buNone/>
              <a:defRPr sz="1800">
                <a:solidFill>
                  <a:schemeClr val="lt1"/>
                </a:solidFill>
              </a:defRPr>
            </a:lvl2pPr>
            <a:lvl3pPr lvl="2" algn="ctr">
              <a:spcBef>
                <a:spcPts val="0"/>
              </a:spcBef>
              <a:spcAft>
                <a:spcPts val="0"/>
              </a:spcAft>
              <a:buClr>
                <a:schemeClr val="lt1"/>
              </a:buClr>
              <a:buSzPts val="1800"/>
              <a:buNone/>
              <a:defRPr sz="1800">
                <a:solidFill>
                  <a:schemeClr val="lt1"/>
                </a:solidFill>
              </a:defRPr>
            </a:lvl3pPr>
            <a:lvl4pPr lvl="3" algn="ctr">
              <a:spcBef>
                <a:spcPts val="0"/>
              </a:spcBef>
              <a:spcAft>
                <a:spcPts val="0"/>
              </a:spcAft>
              <a:buClr>
                <a:schemeClr val="lt1"/>
              </a:buClr>
              <a:buSzPts val="1800"/>
              <a:buNone/>
              <a:defRPr sz="1800">
                <a:solidFill>
                  <a:schemeClr val="lt1"/>
                </a:solidFill>
              </a:defRPr>
            </a:lvl4pPr>
            <a:lvl5pPr lvl="4" algn="ctr">
              <a:spcBef>
                <a:spcPts val="0"/>
              </a:spcBef>
              <a:spcAft>
                <a:spcPts val="0"/>
              </a:spcAft>
              <a:buClr>
                <a:schemeClr val="lt1"/>
              </a:buClr>
              <a:buSzPts val="1800"/>
              <a:buNone/>
              <a:defRPr sz="1800">
                <a:solidFill>
                  <a:schemeClr val="lt1"/>
                </a:solidFill>
              </a:defRPr>
            </a:lvl5pPr>
            <a:lvl6pPr lvl="5" algn="ctr">
              <a:spcBef>
                <a:spcPts val="0"/>
              </a:spcBef>
              <a:spcAft>
                <a:spcPts val="0"/>
              </a:spcAft>
              <a:buClr>
                <a:schemeClr val="lt1"/>
              </a:buClr>
              <a:buSzPts val="1800"/>
              <a:buNone/>
              <a:defRPr sz="1800">
                <a:solidFill>
                  <a:schemeClr val="lt1"/>
                </a:solidFill>
              </a:defRPr>
            </a:lvl6pPr>
            <a:lvl7pPr lvl="6" algn="ctr">
              <a:spcBef>
                <a:spcPts val="0"/>
              </a:spcBef>
              <a:spcAft>
                <a:spcPts val="0"/>
              </a:spcAft>
              <a:buClr>
                <a:schemeClr val="lt1"/>
              </a:buClr>
              <a:buSzPts val="1800"/>
              <a:buNone/>
              <a:defRPr sz="1800">
                <a:solidFill>
                  <a:schemeClr val="lt1"/>
                </a:solidFill>
              </a:defRPr>
            </a:lvl7pPr>
            <a:lvl8pPr lvl="7" algn="ctr">
              <a:spcBef>
                <a:spcPts val="0"/>
              </a:spcBef>
              <a:spcAft>
                <a:spcPts val="0"/>
              </a:spcAft>
              <a:buClr>
                <a:schemeClr val="lt1"/>
              </a:buClr>
              <a:buSzPts val="1800"/>
              <a:buNone/>
              <a:defRPr sz="1800">
                <a:solidFill>
                  <a:schemeClr val="lt1"/>
                </a:solidFill>
              </a:defRPr>
            </a:lvl8pPr>
            <a:lvl9pPr lvl="8" algn="ctr">
              <a:spcBef>
                <a:spcPts val="0"/>
              </a:spcBef>
              <a:spcAft>
                <a:spcPts val="0"/>
              </a:spcAft>
              <a:buClr>
                <a:schemeClr val="lt1"/>
              </a:buClr>
              <a:buSzPts val="1800"/>
              <a:buNone/>
              <a:defRPr sz="1800">
                <a:solidFill>
                  <a:schemeClr val="lt1"/>
                </a:solidFill>
              </a:defRPr>
            </a:lvl9pPr>
          </a:lstStyle>
          <a:p/>
        </p:txBody>
      </p:sp>
      <p:sp>
        <p:nvSpPr>
          <p:cNvPr id="247" name="Google Shape;247;p34"/>
          <p:cNvSpPr txBox="1"/>
          <p:nvPr>
            <p:ph idx="3" type="subTitle"/>
          </p:nvPr>
        </p:nvSpPr>
        <p:spPr>
          <a:xfrm>
            <a:off x="1059229" y="3614442"/>
            <a:ext cx="1866600" cy="528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sp>
        <p:nvSpPr>
          <p:cNvPr id="248" name="Google Shape;248;p34"/>
          <p:cNvSpPr txBox="1"/>
          <p:nvPr>
            <p:ph idx="4" type="title"/>
          </p:nvPr>
        </p:nvSpPr>
        <p:spPr>
          <a:xfrm>
            <a:off x="3631360" y="1830575"/>
            <a:ext cx="1881900" cy="401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800"/>
              <a:buNone/>
              <a:defRPr b="1" sz="1800">
                <a:solidFill>
                  <a:schemeClr val="lt1"/>
                </a:solidFill>
              </a:defRPr>
            </a:lvl1pPr>
            <a:lvl2pPr lvl="1" algn="ctr">
              <a:spcBef>
                <a:spcPts val="0"/>
              </a:spcBef>
              <a:spcAft>
                <a:spcPts val="0"/>
              </a:spcAft>
              <a:buClr>
                <a:schemeClr val="lt1"/>
              </a:buClr>
              <a:buSzPts val="1800"/>
              <a:buNone/>
              <a:defRPr sz="1800">
                <a:solidFill>
                  <a:schemeClr val="lt1"/>
                </a:solidFill>
              </a:defRPr>
            </a:lvl2pPr>
            <a:lvl3pPr lvl="2" algn="ctr">
              <a:spcBef>
                <a:spcPts val="0"/>
              </a:spcBef>
              <a:spcAft>
                <a:spcPts val="0"/>
              </a:spcAft>
              <a:buClr>
                <a:schemeClr val="lt1"/>
              </a:buClr>
              <a:buSzPts val="1800"/>
              <a:buNone/>
              <a:defRPr sz="1800">
                <a:solidFill>
                  <a:schemeClr val="lt1"/>
                </a:solidFill>
              </a:defRPr>
            </a:lvl3pPr>
            <a:lvl4pPr lvl="3" algn="ctr">
              <a:spcBef>
                <a:spcPts val="0"/>
              </a:spcBef>
              <a:spcAft>
                <a:spcPts val="0"/>
              </a:spcAft>
              <a:buClr>
                <a:schemeClr val="lt1"/>
              </a:buClr>
              <a:buSzPts val="1800"/>
              <a:buNone/>
              <a:defRPr sz="1800">
                <a:solidFill>
                  <a:schemeClr val="lt1"/>
                </a:solidFill>
              </a:defRPr>
            </a:lvl4pPr>
            <a:lvl5pPr lvl="4" algn="ctr">
              <a:spcBef>
                <a:spcPts val="0"/>
              </a:spcBef>
              <a:spcAft>
                <a:spcPts val="0"/>
              </a:spcAft>
              <a:buClr>
                <a:schemeClr val="lt1"/>
              </a:buClr>
              <a:buSzPts val="1800"/>
              <a:buNone/>
              <a:defRPr sz="1800">
                <a:solidFill>
                  <a:schemeClr val="lt1"/>
                </a:solidFill>
              </a:defRPr>
            </a:lvl5pPr>
            <a:lvl6pPr lvl="5" algn="ctr">
              <a:spcBef>
                <a:spcPts val="0"/>
              </a:spcBef>
              <a:spcAft>
                <a:spcPts val="0"/>
              </a:spcAft>
              <a:buClr>
                <a:schemeClr val="lt1"/>
              </a:buClr>
              <a:buSzPts val="1800"/>
              <a:buNone/>
              <a:defRPr sz="1800">
                <a:solidFill>
                  <a:schemeClr val="lt1"/>
                </a:solidFill>
              </a:defRPr>
            </a:lvl6pPr>
            <a:lvl7pPr lvl="6" algn="ctr">
              <a:spcBef>
                <a:spcPts val="0"/>
              </a:spcBef>
              <a:spcAft>
                <a:spcPts val="0"/>
              </a:spcAft>
              <a:buClr>
                <a:schemeClr val="lt1"/>
              </a:buClr>
              <a:buSzPts val="1800"/>
              <a:buNone/>
              <a:defRPr sz="1800">
                <a:solidFill>
                  <a:schemeClr val="lt1"/>
                </a:solidFill>
              </a:defRPr>
            </a:lvl7pPr>
            <a:lvl8pPr lvl="7" algn="ctr">
              <a:spcBef>
                <a:spcPts val="0"/>
              </a:spcBef>
              <a:spcAft>
                <a:spcPts val="0"/>
              </a:spcAft>
              <a:buClr>
                <a:schemeClr val="lt1"/>
              </a:buClr>
              <a:buSzPts val="1800"/>
              <a:buNone/>
              <a:defRPr sz="1800">
                <a:solidFill>
                  <a:schemeClr val="lt1"/>
                </a:solidFill>
              </a:defRPr>
            </a:lvl8pPr>
            <a:lvl9pPr lvl="8" algn="ctr">
              <a:spcBef>
                <a:spcPts val="0"/>
              </a:spcBef>
              <a:spcAft>
                <a:spcPts val="0"/>
              </a:spcAft>
              <a:buClr>
                <a:schemeClr val="lt1"/>
              </a:buClr>
              <a:buSzPts val="1800"/>
              <a:buNone/>
              <a:defRPr sz="1800">
                <a:solidFill>
                  <a:schemeClr val="lt1"/>
                </a:solidFill>
              </a:defRPr>
            </a:lvl9pPr>
          </a:lstStyle>
          <a:p/>
        </p:txBody>
      </p:sp>
      <p:sp>
        <p:nvSpPr>
          <p:cNvPr id="249" name="Google Shape;249;p34"/>
          <p:cNvSpPr txBox="1"/>
          <p:nvPr>
            <p:ph idx="5" type="subTitle"/>
          </p:nvPr>
        </p:nvSpPr>
        <p:spPr>
          <a:xfrm>
            <a:off x="3639010" y="2140276"/>
            <a:ext cx="1866600" cy="528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sp>
        <p:nvSpPr>
          <p:cNvPr id="250" name="Google Shape;250;p34"/>
          <p:cNvSpPr txBox="1"/>
          <p:nvPr>
            <p:ph idx="6" type="title"/>
          </p:nvPr>
        </p:nvSpPr>
        <p:spPr>
          <a:xfrm>
            <a:off x="3631360" y="3280851"/>
            <a:ext cx="1881900" cy="401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800"/>
              <a:buNone/>
              <a:defRPr b="1" sz="1800">
                <a:solidFill>
                  <a:schemeClr val="lt1"/>
                </a:solidFill>
              </a:defRPr>
            </a:lvl1pPr>
            <a:lvl2pPr lvl="1" algn="ctr">
              <a:spcBef>
                <a:spcPts val="0"/>
              </a:spcBef>
              <a:spcAft>
                <a:spcPts val="0"/>
              </a:spcAft>
              <a:buClr>
                <a:schemeClr val="lt1"/>
              </a:buClr>
              <a:buSzPts val="1800"/>
              <a:buNone/>
              <a:defRPr sz="1800">
                <a:solidFill>
                  <a:schemeClr val="lt1"/>
                </a:solidFill>
              </a:defRPr>
            </a:lvl2pPr>
            <a:lvl3pPr lvl="2" algn="ctr">
              <a:spcBef>
                <a:spcPts val="0"/>
              </a:spcBef>
              <a:spcAft>
                <a:spcPts val="0"/>
              </a:spcAft>
              <a:buClr>
                <a:schemeClr val="lt1"/>
              </a:buClr>
              <a:buSzPts val="1800"/>
              <a:buNone/>
              <a:defRPr sz="1800">
                <a:solidFill>
                  <a:schemeClr val="lt1"/>
                </a:solidFill>
              </a:defRPr>
            </a:lvl3pPr>
            <a:lvl4pPr lvl="3" algn="ctr">
              <a:spcBef>
                <a:spcPts val="0"/>
              </a:spcBef>
              <a:spcAft>
                <a:spcPts val="0"/>
              </a:spcAft>
              <a:buClr>
                <a:schemeClr val="lt1"/>
              </a:buClr>
              <a:buSzPts val="1800"/>
              <a:buNone/>
              <a:defRPr sz="1800">
                <a:solidFill>
                  <a:schemeClr val="lt1"/>
                </a:solidFill>
              </a:defRPr>
            </a:lvl4pPr>
            <a:lvl5pPr lvl="4" algn="ctr">
              <a:spcBef>
                <a:spcPts val="0"/>
              </a:spcBef>
              <a:spcAft>
                <a:spcPts val="0"/>
              </a:spcAft>
              <a:buClr>
                <a:schemeClr val="lt1"/>
              </a:buClr>
              <a:buSzPts val="1800"/>
              <a:buNone/>
              <a:defRPr sz="1800">
                <a:solidFill>
                  <a:schemeClr val="lt1"/>
                </a:solidFill>
              </a:defRPr>
            </a:lvl5pPr>
            <a:lvl6pPr lvl="5" algn="ctr">
              <a:spcBef>
                <a:spcPts val="0"/>
              </a:spcBef>
              <a:spcAft>
                <a:spcPts val="0"/>
              </a:spcAft>
              <a:buClr>
                <a:schemeClr val="lt1"/>
              </a:buClr>
              <a:buSzPts val="1800"/>
              <a:buNone/>
              <a:defRPr sz="1800">
                <a:solidFill>
                  <a:schemeClr val="lt1"/>
                </a:solidFill>
              </a:defRPr>
            </a:lvl6pPr>
            <a:lvl7pPr lvl="6" algn="ctr">
              <a:spcBef>
                <a:spcPts val="0"/>
              </a:spcBef>
              <a:spcAft>
                <a:spcPts val="0"/>
              </a:spcAft>
              <a:buClr>
                <a:schemeClr val="lt1"/>
              </a:buClr>
              <a:buSzPts val="1800"/>
              <a:buNone/>
              <a:defRPr sz="1800">
                <a:solidFill>
                  <a:schemeClr val="lt1"/>
                </a:solidFill>
              </a:defRPr>
            </a:lvl7pPr>
            <a:lvl8pPr lvl="7" algn="ctr">
              <a:spcBef>
                <a:spcPts val="0"/>
              </a:spcBef>
              <a:spcAft>
                <a:spcPts val="0"/>
              </a:spcAft>
              <a:buClr>
                <a:schemeClr val="lt1"/>
              </a:buClr>
              <a:buSzPts val="1800"/>
              <a:buNone/>
              <a:defRPr sz="1800">
                <a:solidFill>
                  <a:schemeClr val="lt1"/>
                </a:solidFill>
              </a:defRPr>
            </a:lvl8pPr>
            <a:lvl9pPr lvl="8" algn="ctr">
              <a:spcBef>
                <a:spcPts val="0"/>
              </a:spcBef>
              <a:spcAft>
                <a:spcPts val="0"/>
              </a:spcAft>
              <a:buClr>
                <a:schemeClr val="lt1"/>
              </a:buClr>
              <a:buSzPts val="1800"/>
              <a:buNone/>
              <a:defRPr sz="1800">
                <a:solidFill>
                  <a:schemeClr val="lt1"/>
                </a:solidFill>
              </a:defRPr>
            </a:lvl9pPr>
          </a:lstStyle>
          <a:p/>
        </p:txBody>
      </p:sp>
      <p:sp>
        <p:nvSpPr>
          <p:cNvPr id="251" name="Google Shape;251;p34"/>
          <p:cNvSpPr txBox="1"/>
          <p:nvPr>
            <p:ph idx="7" type="subTitle"/>
          </p:nvPr>
        </p:nvSpPr>
        <p:spPr>
          <a:xfrm>
            <a:off x="3639010" y="3614442"/>
            <a:ext cx="1866600" cy="528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sp>
        <p:nvSpPr>
          <p:cNvPr id="252" name="Google Shape;252;p34"/>
          <p:cNvSpPr txBox="1"/>
          <p:nvPr>
            <p:ph idx="8" type="title"/>
          </p:nvPr>
        </p:nvSpPr>
        <p:spPr>
          <a:xfrm>
            <a:off x="6215127" y="1830575"/>
            <a:ext cx="1875600" cy="401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800"/>
              <a:buNone/>
              <a:defRPr b="1" sz="1800">
                <a:solidFill>
                  <a:schemeClr val="lt1"/>
                </a:solidFill>
              </a:defRPr>
            </a:lvl1pPr>
            <a:lvl2pPr lvl="1" algn="ctr">
              <a:spcBef>
                <a:spcPts val="0"/>
              </a:spcBef>
              <a:spcAft>
                <a:spcPts val="0"/>
              </a:spcAft>
              <a:buClr>
                <a:schemeClr val="lt1"/>
              </a:buClr>
              <a:buSzPts val="1800"/>
              <a:buNone/>
              <a:defRPr sz="1800">
                <a:solidFill>
                  <a:schemeClr val="lt1"/>
                </a:solidFill>
              </a:defRPr>
            </a:lvl2pPr>
            <a:lvl3pPr lvl="2" algn="ctr">
              <a:spcBef>
                <a:spcPts val="0"/>
              </a:spcBef>
              <a:spcAft>
                <a:spcPts val="0"/>
              </a:spcAft>
              <a:buClr>
                <a:schemeClr val="lt1"/>
              </a:buClr>
              <a:buSzPts val="1800"/>
              <a:buNone/>
              <a:defRPr sz="1800">
                <a:solidFill>
                  <a:schemeClr val="lt1"/>
                </a:solidFill>
              </a:defRPr>
            </a:lvl3pPr>
            <a:lvl4pPr lvl="3" algn="ctr">
              <a:spcBef>
                <a:spcPts val="0"/>
              </a:spcBef>
              <a:spcAft>
                <a:spcPts val="0"/>
              </a:spcAft>
              <a:buClr>
                <a:schemeClr val="lt1"/>
              </a:buClr>
              <a:buSzPts val="1800"/>
              <a:buNone/>
              <a:defRPr sz="1800">
                <a:solidFill>
                  <a:schemeClr val="lt1"/>
                </a:solidFill>
              </a:defRPr>
            </a:lvl4pPr>
            <a:lvl5pPr lvl="4" algn="ctr">
              <a:spcBef>
                <a:spcPts val="0"/>
              </a:spcBef>
              <a:spcAft>
                <a:spcPts val="0"/>
              </a:spcAft>
              <a:buClr>
                <a:schemeClr val="lt1"/>
              </a:buClr>
              <a:buSzPts val="1800"/>
              <a:buNone/>
              <a:defRPr sz="1800">
                <a:solidFill>
                  <a:schemeClr val="lt1"/>
                </a:solidFill>
              </a:defRPr>
            </a:lvl5pPr>
            <a:lvl6pPr lvl="5" algn="ctr">
              <a:spcBef>
                <a:spcPts val="0"/>
              </a:spcBef>
              <a:spcAft>
                <a:spcPts val="0"/>
              </a:spcAft>
              <a:buClr>
                <a:schemeClr val="lt1"/>
              </a:buClr>
              <a:buSzPts val="1800"/>
              <a:buNone/>
              <a:defRPr sz="1800">
                <a:solidFill>
                  <a:schemeClr val="lt1"/>
                </a:solidFill>
              </a:defRPr>
            </a:lvl6pPr>
            <a:lvl7pPr lvl="6" algn="ctr">
              <a:spcBef>
                <a:spcPts val="0"/>
              </a:spcBef>
              <a:spcAft>
                <a:spcPts val="0"/>
              </a:spcAft>
              <a:buClr>
                <a:schemeClr val="lt1"/>
              </a:buClr>
              <a:buSzPts val="1800"/>
              <a:buNone/>
              <a:defRPr sz="1800">
                <a:solidFill>
                  <a:schemeClr val="lt1"/>
                </a:solidFill>
              </a:defRPr>
            </a:lvl7pPr>
            <a:lvl8pPr lvl="7" algn="ctr">
              <a:spcBef>
                <a:spcPts val="0"/>
              </a:spcBef>
              <a:spcAft>
                <a:spcPts val="0"/>
              </a:spcAft>
              <a:buClr>
                <a:schemeClr val="lt1"/>
              </a:buClr>
              <a:buSzPts val="1800"/>
              <a:buNone/>
              <a:defRPr sz="1800">
                <a:solidFill>
                  <a:schemeClr val="lt1"/>
                </a:solidFill>
              </a:defRPr>
            </a:lvl8pPr>
            <a:lvl9pPr lvl="8" algn="ctr">
              <a:spcBef>
                <a:spcPts val="0"/>
              </a:spcBef>
              <a:spcAft>
                <a:spcPts val="0"/>
              </a:spcAft>
              <a:buClr>
                <a:schemeClr val="lt1"/>
              </a:buClr>
              <a:buSzPts val="1800"/>
              <a:buNone/>
              <a:defRPr sz="1800">
                <a:solidFill>
                  <a:schemeClr val="lt1"/>
                </a:solidFill>
              </a:defRPr>
            </a:lvl9pPr>
          </a:lstStyle>
          <a:p/>
        </p:txBody>
      </p:sp>
      <p:sp>
        <p:nvSpPr>
          <p:cNvPr id="253" name="Google Shape;253;p34"/>
          <p:cNvSpPr txBox="1"/>
          <p:nvPr>
            <p:ph idx="9" type="subTitle"/>
          </p:nvPr>
        </p:nvSpPr>
        <p:spPr>
          <a:xfrm>
            <a:off x="6219627" y="2140276"/>
            <a:ext cx="1866600" cy="528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sp>
        <p:nvSpPr>
          <p:cNvPr id="254" name="Google Shape;254;p34"/>
          <p:cNvSpPr txBox="1"/>
          <p:nvPr>
            <p:ph idx="13" type="title"/>
          </p:nvPr>
        </p:nvSpPr>
        <p:spPr>
          <a:xfrm>
            <a:off x="6215127" y="3280851"/>
            <a:ext cx="1875600" cy="401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800"/>
              <a:buNone/>
              <a:defRPr b="1" sz="1800">
                <a:solidFill>
                  <a:schemeClr val="lt1"/>
                </a:solidFill>
              </a:defRPr>
            </a:lvl1pPr>
            <a:lvl2pPr lvl="1" algn="ctr">
              <a:spcBef>
                <a:spcPts val="0"/>
              </a:spcBef>
              <a:spcAft>
                <a:spcPts val="0"/>
              </a:spcAft>
              <a:buClr>
                <a:schemeClr val="lt1"/>
              </a:buClr>
              <a:buSzPts val="1800"/>
              <a:buNone/>
              <a:defRPr sz="1800">
                <a:solidFill>
                  <a:schemeClr val="lt1"/>
                </a:solidFill>
              </a:defRPr>
            </a:lvl2pPr>
            <a:lvl3pPr lvl="2" algn="ctr">
              <a:spcBef>
                <a:spcPts val="0"/>
              </a:spcBef>
              <a:spcAft>
                <a:spcPts val="0"/>
              </a:spcAft>
              <a:buClr>
                <a:schemeClr val="lt1"/>
              </a:buClr>
              <a:buSzPts val="1800"/>
              <a:buNone/>
              <a:defRPr sz="1800">
                <a:solidFill>
                  <a:schemeClr val="lt1"/>
                </a:solidFill>
              </a:defRPr>
            </a:lvl3pPr>
            <a:lvl4pPr lvl="3" algn="ctr">
              <a:spcBef>
                <a:spcPts val="0"/>
              </a:spcBef>
              <a:spcAft>
                <a:spcPts val="0"/>
              </a:spcAft>
              <a:buClr>
                <a:schemeClr val="lt1"/>
              </a:buClr>
              <a:buSzPts val="1800"/>
              <a:buNone/>
              <a:defRPr sz="1800">
                <a:solidFill>
                  <a:schemeClr val="lt1"/>
                </a:solidFill>
              </a:defRPr>
            </a:lvl4pPr>
            <a:lvl5pPr lvl="4" algn="ctr">
              <a:spcBef>
                <a:spcPts val="0"/>
              </a:spcBef>
              <a:spcAft>
                <a:spcPts val="0"/>
              </a:spcAft>
              <a:buClr>
                <a:schemeClr val="lt1"/>
              </a:buClr>
              <a:buSzPts val="1800"/>
              <a:buNone/>
              <a:defRPr sz="1800">
                <a:solidFill>
                  <a:schemeClr val="lt1"/>
                </a:solidFill>
              </a:defRPr>
            </a:lvl5pPr>
            <a:lvl6pPr lvl="5" algn="ctr">
              <a:spcBef>
                <a:spcPts val="0"/>
              </a:spcBef>
              <a:spcAft>
                <a:spcPts val="0"/>
              </a:spcAft>
              <a:buClr>
                <a:schemeClr val="lt1"/>
              </a:buClr>
              <a:buSzPts val="1800"/>
              <a:buNone/>
              <a:defRPr sz="1800">
                <a:solidFill>
                  <a:schemeClr val="lt1"/>
                </a:solidFill>
              </a:defRPr>
            </a:lvl6pPr>
            <a:lvl7pPr lvl="6" algn="ctr">
              <a:spcBef>
                <a:spcPts val="0"/>
              </a:spcBef>
              <a:spcAft>
                <a:spcPts val="0"/>
              </a:spcAft>
              <a:buClr>
                <a:schemeClr val="lt1"/>
              </a:buClr>
              <a:buSzPts val="1800"/>
              <a:buNone/>
              <a:defRPr sz="1800">
                <a:solidFill>
                  <a:schemeClr val="lt1"/>
                </a:solidFill>
              </a:defRPr>
            </a:lvl7pPr>
            <a:lvl8pPr lvl="7" algn="ctr">
              <a:spcBef>
                <a:spcPts val="0"/>
              </a:spcBef>
              <a:spcAft>
                <a:spcPts val="0"/>
              </a:spcAft>
              <a:buClr>
                <a:schemeClr val="lt1"/>
              </a:buClr>
              <a:buSzPts val="1800"/>
              <a:buNone/>
              <a:defRPr sz="1800">
                <a:solidFill>
                  <a:schemeClr val="lt1"/>
                </a:solidFill>
              </a:defRPr>
            </a:lvl8pPr>
            <a:lvl9pPr lvl="8" algn="ctr">
              <a:spcBef>
                <a:spcPts val="0"/>
              </a:spcBef>
              <a:spcAft>
                <a:spcPts val="0"/>
              </a:spcAft>
              <a:buClr>
                <a:schemeClr val="lt1"/>
              </a:buClr>
              <a:buSzPts val="1800"/>
              <a:buNone/>
              <a:defRPr sz="1800">
                <a:solidFill>
                  <a:schemeClr val="lt1"/>
                </a:solidFill>
              </a:defRPr>
            </a:lvl9pPr>
          </a:lstStyle>
          <a:p/>
        </p:txBody>
      </p:sp>
      <p:sp>
        <p:nvSpPr>
          <p:cNvPr id="255" name="Google Shape;255;p34"/>
          <p:cNvSpPr txBox="1"/>
          <p:nvPr>
            <p:ph idx="14" type="subTitle"/>
          </p:nvPr>
        </p:nvSpPr>
        <p:spPr>
          <a:xfrm>
            <a:off x="6219627" y="3614442"/>
            <a:ext cx="1866600" cy="528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sp>
        <p:nvSpPr>
          <p:cNvPr id="256" name="Google Shape;256;p34"/>
          <p:cNvSpPr txBox="1"/>
          <p:nvPr>
            <p:ph idx="15" type="title"/>
          </p:nvPr>
        </p:nvSpPr>
        <p:spPr>
          <a:xfrm>
            <a:off x="1974300" y="530725"/>
            <a:ext cx="51954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1_1_3_1_1">
    <p:bg>
      <p:bgPr>
        <a:solidFill>
          <a:srgbClr val="191919">
            <a:alpha val="0"/>
          </a:srgbClr>
        </a:solidFill>
      </p:bgPr>
    </p:bg>
    <p:spTree>
      <p:nvGrpSpPr>
        <p:cNvPr id="257" name="Shape 257"/>
        <p:cNvGrpSpPr/>
        <p:nvPr/>
      </p:nvGrpSpPr>
      <p:grpSpPr>
        <a:xfrm>
          <a:off x="0" y="0"/>
          <a:ext cx="0" cy="0"/>
          <a:chOff x="0" y="0"/>
          <a:chExt cx="0" cy="0"/>
        </a:xfrm>
      </p:grpSpPr>
      <p:sp>
        <p:nvSpPr>
          <p:cNvPr id="258" name="Google Shape;258;p35"/>
          <p:cNvSpPr txBox="1"/>
          <p:nvPr>
            <p:ph type="title"/>
          </p:nvPr>
        </p:nvSpPr>
        <p:spPr>
          <a:xfrm>
            <a:off x="713225" y="3349725"/>
            <a:ext cx="1846200" cy="325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59" name="Google Shape;259;p35"/>
          <p:cNvSpPr txBox="1"/>
          <p:nvPr>
            <p:ph idx="1" type="subTitle"/>
          </p:nvPr>
        </p:nvSpPr>
        <p:spPr>
          <a:xfrm>
            <a:off x="713225" y="3607847"/>
            <a:ext cx="1846200" cy="508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60" name="Google Shape;260;p35"/>
          <p:cNvSpPr/>
          <p:nvPr/>
        </p:nvSpPr>
        <p:spPr>
          <a:xfrm flipH="1">
            <a:off x="7004125" y="2529725"/>
            <a:ext cx="3405900" cy="3302400"/>
          </a:xfrm>
          <a:prstGeom prst="rtTriangl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61" name="Google Shape;261;p35"/>
          <p:cNvSpPr/>
          <p:nvPr/>
        </p:nvSpPr>
        <p:spPr>
          <a:xfrm flipH="1">
            <a:off x="7194625" y="2653550"/>
            <a:ext cx="3405900" cy="3302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62" name="Google Shape;262;p35"/>
          <p:cNvSpPr/>
          <p:nvPr/>
        </p:nvSpPr>
        <p:spPr>
          <a:xfrm flipH="1" rot="10800000">
            <a:off x="-762425" y="-91555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63" name="Google Shape;263;p35"/>
          <p:cNvSpPr/>
          <p:nvPr/>
        </p:nvSpPr>
        <p:spPr>
          <a:xfrm flipH="1" rot="10800000">
            <a:off x="-1681400" y="-1522625"/>
            <a:ext cx="5364900" cy="25164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64" name="Google Shape;264;p35"/>
          <p:cNvSpPr txBox="1"/>
          <p:nvPr>
            <p:ph idx="2" type="title"/>
          </p:nvPr>
        </p:nvSpPr>
        <p:spPr>
          <a:xfrm>
            <a:off x="2670358" y="3349725"/>
            <a:ext cx="1846200" cy="325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65" name="Google Shape;265;p35"/>
          <p:cNvSpPr txBox="1"/>
          <p:nvPr>
            <p:ph idx="3" type="subTitle"/>
          </p:nvPr>
        </p:nvSpPr>
        <p:spPr>
          <a:xfrm>
            <a:off x="2670358" y="3607847"/>
            <a:ext cx="1846200" cy="508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66" name="Google Shape;266;p35"/>
          <p:cNvSpPr txBox="1"/>
          <p:nvPr>
            <p:ph idx="4" type="title"/>
          </p:nvPr>
        </p:nvSpPr>
        <p:spPr>
          <a:xfrm>
            <a:off x="4627491" y="3349725"/>
            <a:ext cx="1846200" cy="325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67" name="Google Shape;267;p35"/>
          <p:cNvSpPr txBox="1"/>
          <p:nvPr>
            <p:ph idx="5" type="subTitle"/>
          </p:nvPr>
        </p:nvSpPr>
        <p:spPr>
          <a:xfrm>
            <a:off x="4627491" y="3607847"/>
            <a:ext cx="1846200" cy="508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68" name="Google Shape;268;p35"/>
          <p:cNvSpPr txBox="1"/>
          <p:nvPr>
            <p:ph idx="6" type="title"/>
          </p:nvPr>
        </p:nvSpPr>
        <p:spPr>
          <a:xfrm>
            <a:off x="6584624" y="3349725"/>
            <a:ext cx="1846200" cy="325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69" name="Google Shape;269;p35"/>
          <p:cNvSpPr txBox="1"/>
          <p:nvPr>
            <p:ph idx="7" type="subTitle"/>
          </p:nvPr>
        </p:nvSpPr>
        <p:spPr>
          <a:xfrm>
            <a:off x="6584624" y="3607847"/>
            <a:ext cx="1846200" cy="508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70" name="Google Shape;270;p35"/>
          <p:cNvSpPr txBox="1"/>
          <p:nvPr>
            <p:ph idx="8" type="title"/>
          </p:nvPr>
        </p:nvSpPr>
        <p:spPr>
          <a:xfrm>
            <a:off x="1974300" y="530725"/>
            <a:ext cx="51954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4">
    <p:bg>
      <p:bgPr>
        <a:solidFill>
          <a:schemeClr val="accent5"/>
        </a:solidFill>
      </p:bgPr>
    </p:bg>
    <p:spTree>
      <p:nvGrpSpPr>
        <p:cNvPr id="271" name="Shape 271"/>
        <p:cNvGrpSpPr/>
        <p:nvPr/>
      </p:nvGrpSpPr>
      <p:grpSpPr>
        <a:xfrm>
          <a:off x="0" y="0"/>
          <a:ext cx="0" cy="0"/>
          <a:chOff x="0" y="0"/>
          <a:chExt cx="0" cy="0"/>
        </a:xfrm>
      </p:grpSpPr>
      <p:sp>
        <p:nvSpPr>
          <p:cNvPr id="272" name="Google Shape;272;p36"/>
          <p:cNvSpPr txBox="1"/>
          <p:nvPr>
            <p:ph type="title"/>
          </p:nvPr>
        </p:nvSpPr>
        <p:spPr>
          <a:xfrm>
            <a:off x="4260300" y="530725"/>
            <a:ext cx="5195400" cy="528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500"/>
              <a:buNone/>
              <a:defRPr b="1" sz="3000">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
        <p:nvSpPr>
          <p:cNvPr id="273" name="Google Shape;273;p36"/>
          <p:cNvSpPr/>
          <p:nvPr/>
        </p:nvSpPr>
        <p:spPr>
          <a:xfrm rot="10800000">
            <a:off x="6907925" y="-808550"/>
            <a:ext cx="3405900" cy="33024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74" name="Google Shape;274;p36"/>
          <p:cNvSpPr/>
          <p:nvPr/>
        </p:nvSpPr>
        <p:spPr>
          <a:xfrm rot="10800000">
            <a:off x="6967925" y="-903800"/>
            <a:ext cx="3405900" cy="3302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4_1">
    <p:bg>
      <p:bgPr>
        <a:solidFill>
          <a:schemeClr val="accent5"/>
        </a:solidFill>
      </p:bgPr>
    </p:bg>
    <p:spTree>
      <p:nvGrpSpPr>
        <p:cNvPr id="275" name="Shape 275"/>
        <p:cNvGrpSpPr/>
        <p:nvPr/>
      </p:nvGrpSpPr>
      <p:grpSpPr>
        <a:xfrm>
          <a:off x="0" y="0"/>
          <a:ext cx="0" cy="0"/>
          <a:chOff x="0" y="0"/>
          <a:chExt cx="0" cy="0"/>
        </a:xfrm>
      </p:grpSpPr>
      <p:sp>
        <p:nvSpPr>
          <p:cNvPr id="276" name="Google Shape;276;p37"/>
          <p:cNvSpPr txBox="1"/>
          <p:nvPr>
            <p:ph type="title"/>
          </p:nvPr>
        </p:nvSpPr>
        <p:spPr>
          <a:xfrm>
            <a:off x="713225" y="530725"/>
            <a:ext cx="5771400" cy="528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500"/>
              <a:buNone/>
              <a:defRPr b="1" sz="3000">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
        <p:nvSpPr>
          <p:cNvPr id="277" name="Google Shape;277;p37"/>
          <p:cNvSpPr/>
          <p:nvPr/>
        </p:nvSpPr>
        <p:spPr>
          <a:xfrm rot="10800000">
            <a:off x="-2495250" y="-885400"/>
            <a:ext cx="4317900" cy="22131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CUSTOM_1_1_2">
    <p:bg>
      <p:bgPr>
        <a:solidFill>
          <a:schemeClr val="accent5"/>
        </a:solidFill>
      </p:bgPr>
    </p:bg>
    <p:spTree>
      <p:nvGrpSpPr>
        <p:cNvPr id="278" name="Shape 278"/>
        <p:cNvGrpSpPr/>
        <p:nvPr/>
      </p:nvGrpSpPr>
      <p:grpSpPr>
        <a:xfrm>
          <a:off x="0" y="0"/>
          <a:ext cx="0" cy="0"/>
          <a:chOff x="0" y="0"/>
          <a:chExt cx="0" cy="0"/>
        </a:xfrm>
      </p:grpSpPr>
      <p:sp>
        <p:nvSpPr>
          <p:cNvPr id="279" name="Google Shape;279;p38"/>
          <p:cNvSpPr txBox="1"/>
          <p:nvPr>
            <p:ph type="title"/>
          </p:nvPr>
        </p:nvSpPr>
        <p:spPr>
          <a:xfrm>
            <a:off x="1974300" y="530725"/>
            <a:ext cx="51954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
        <p:nvSpPr>
          <p:cNvPr id="280" name="Google Shape;280;p38"/>
          <p:cNvSpPr txBox="1"/>
          <p:nvPr>
            <p:ph idx="2" type="title"/>
          </p:nvPr>
        </p:nvSpPr>
        <p:spPr>
          <a:xfrm>
            <a:off x="1284681" y="3270025"/>
            <a:ext cx="11598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81" name="Google Shape;281;p38"/>
          <p:cNvSpPr txBox="1"/>
          <p:nvPr>
            <p:ph idx="1" type="subTitle"/>
          </p:nvPr>
        </p:nvSpPr>
        <p:spPr>
          <a:xfrm>
            <a:off x="940581" y="3541195"/>
            <a:ext cx="1848000" cy="208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82" name="Google Shape;282;p38"/>
          <p:cNvSpPr txBox="1"/>
          <p:nvPr>
            <p:ph idx="3" type="title"/>
          </p:nvPr>
        </p:nvSpPr>
        <p:spPr>
          <a:xfrm>
            <a:off x="6699519" y="3257475"/>
            <a:ext cx="11598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83" name="Google Shape;283;p38"/>
          <p:cNvSpPr txBox="1"/>
          <p:nvPr>
            <p:ph idx="4" type="subTitle"/>
          </p:nvPr>
        </p:nvSpPr>
        <p:spPr>
          <a:xfrm>
            <a:off x="6355419" y="3520107"/>
            <a:ext cx="1848000" cy="208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284" name="Google Shape;284;p38"/>
          <p:cNvSpPr txBox="1"/>
          <p:nvPr>
            <p:ph idx="5" type="title"/>
          </p:nvPr>
        </p:nvSpPr>
        <p:spPr>
          <a:xfrm>
            <a:off x="3990022" y="3270025"/>
            <a:ext cx="11598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285" name="Google Shape;285;p38"/>
          <p:cNvSpPr txBox="1"/>
          <p:nvPr>
            <p:ph idx="6" type="subTitle"/>
          </p:nvPr>
        </p:nvSpPr>
        <p:spPr>
          <a:xfrm>
            <a:off x="3645922" y="3541195"/>
            <a:ext cx="1848000" cy="208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2_1">
    <p:bg>
      <p:bgPr>
        <a:solidFill>
          <a:schemeClr val="accent5"/>
        </a:solidFill>
      </p:bgPr>
    </p:bg>
    <p:spTree>
      <p:nvGrpSpPr>
        <p:cNvPr id="286" name="Shape 286"/>
        <p:cNvGrpSpPr/>
        <p:nvPr/>
      </p:nvGrpSpPr>
      <p:grpSpPr>
        <a:xfrm>
          <a:off x="0" y="0"/>
          <a:ext cx="0" cy="0"/>
          <a:chOff x="0" y="0"/>
          <a:chExt cx="0" cy="0"/>
        </a:xfrm>
      </p:grpSpPr>
      <p:sp>
        <p:nvSpPr>
          <p:cNvPr id="287" name="Google Shape;287;p39"/>
          <p:cNvSpPr txBox="1"/>
          <p:nvPr>
            <p:ph type="title"/>
          </p:nvPr>
        </p:nvSpPr>
        <p:spPr>
          <a:xfrm>
            <a:off x="892050" y="530725"/>
            <a:ext cx="73599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288" name="Google Shape;288;p39"/>
          <p:cNvSpPr/>
          <p:nvPr/>
        </p:nvSpPr>
        <p:spPr>
          <a:xfrm flipH="1" rot="10800000">
            <a:off x="-287750" y="-113775"/>
            <a:ext cx="2978700" cy="3082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9"/>
          <p:cNvSpPr/>
          <p:nvPr/>
        </p:nvSpPr>
        <p:spPr>
          <a:xfrm>
            <a:off x="5008975" y="1687000"/>
            <a:ext cx="7403100" cy="3794100"/>
          </a:xfrm>
          <a:prstGeom prst="triangle">
            <a:avLst>
              <a:gd fmla="val 50000" name="adj"/>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23">
    <p:bg>
      <p:bgPr>
        <a:solidFill>
          <a:schemeClr val="accent5"/>
        </a:solidFill>
      </p:bgPr>
    </p:bg>
    <p:spTree>
      <p:nvGrpSpPr>
        <p:cNvPr id="290" name="Shape 290"/>
        <p:cNvGrpSpPr/>
        <p:nvPr/>
      </p:nvGrpSpPr>
      <p:grpSpPr>
        <a:xfrm>
          <a:off x="0" y="0"/>
          <a:ext cx="0" cy="0"/>
          <a:chOff x="0" y="0"/>
          <a:chExt cx="0" cy="0"/>
        </a:xfrm>
      </p:grpSpPr>
      <p:sp>
        <p:nvSpPr>
          <p:cNvPr id="291" name="Google Shape;291;p40"/>
          <p:cNvSpPr/>
          <p:nvPr/>
        </p:nvSpPr>
        <p:spPr>
          <a:xfrm flipH="1">
            <a:off x="4458687" y="-942975"/>
            <a:ext cx="8250600" cy="7999800"/>
          </a:xfrm>
          <a:prstGeom prst="rtTriangl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92" name="Google Shape;292;p40"/>
          <p:cNvSpPr/>
          <p:nvPr/>
        </p:nvSpPr>
        <p:spPr>
          <a:xfrm>
            <a:off x="3310050" y="1947500"/>
            <a:ext cx="2523900" cy="20247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0"/>
          <p:cNvSpPr/>
          <p:nvPr/>
        </p:nvSpPr>
        <p:spPr>
          <a:xfrm>
            <a:off x="535050" y="1947500"/>
            <a:ext cx="2523900" cy="20247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0"/>
          <p:cNvSpPr/>
          <p:nvPr/>
        </p:nvSpPr>
        <p:spPr>
          <a:xfrm>
            <a:off x="6085050" y="1947500"/>
            <a:ext cx="2523900" cy="20247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0"/>
          <p:cNvSpPr txBox="1"/>
          <p:nvPr>
            <p:ph idx="1" type="subTitle"/>
          </p:nvPr>
        </p:nvSpPr>
        <p:spPr>
          <a:xfrm>
            <a:off x="653699" y="3141175"/>
            <a:ext cx="2286600" cy="753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9pPr>
          </a:lstStyle>
          <a:p/>
        </p:txBody>
      </p:sp>
      <p:sp>
        <p:nvSpPr>
          <p:cNvPr id="296" name="Google Shape;296;p40"/>
          <p:cNvSpPr txBox="1"/>
          <p:nvPr>
            <p:ph idx="2" type="subTitle"/>
          </p:nvPr>
        </p:nvSpPr>
        <p:spPr>
          <a:xfrm>
            <a:off x="3439674" y="3141175"/>
            <a:ext cx="2286600" cy="753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9pPr>
          </a:lstStyle>
          <a:p/>
        </p:txBody>
      </p:sp>
      <p:sp>
        <p:nvSpPr>
          <p:cNvPr id="297" name="Google Shape;297;p40"/>
          <p:cNvSpPr txBox="1"/>
          <p:nvPr>
            <p:ph idx="3" type="subTitle"/>
          </p:nvPr>
        </p:nvSpPr>
        <p:spPr>
          <a:xfrm>
            <a:off x="6203701" y="3141175"/>
            <a:ext cx="2286600" cy="753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9pPr>
          </a:lstStyle>
          <a:p/>
        </p:txBody>
      </p:sp>
      <p:sp>
        <p:nvSpPr>
          <p:cNvPr id="298" name="Google Shape;298;p40"/>
          <p:cNvSpPr txBox="1"/>
          <p:nvPr>
            <p:ph hasCustomPrompt="1" type="title"/>
          </p:nvPr>
        </p:nvSpPr>
        <p:spPr>
          <a:xfrm>
            <a:off x="588299" y="2468125"/>
            <a:ext cx="2417400" cy="753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000"/>
              <a:buNone/>
              <a:defRPr b="1"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a:r>
              <a:t>xx%</a:t>
            </a:r>
          </a:p>
        </p:txBody>
      </p:sp>
      <p:sp>
        <p:nvSpPr>
          <p:cNvPr id="299" name="Google Shape;299;p40"/>
          <p:cNvSpPr txBox="1"/>
          <p:nvPr>
            <p:ph hasCustomPrompt="1" idx="4" type="title"/>
          </p:nvPr>
        </p:nvSpPr>
        <p:spPr>
          <a:xfrm>
            <a:off x="3363300" y="2468125"/>
            <a:ext cx="2417400" cy="753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000"/>
              <a:buNone/>
              <a:defRPr b="1"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a:r>
              <a:t>xx%</a:t>
            </a:r>
          </a:p>
        </p:txBody>
      </p:sp>
      <p:sp>
        <p:nvSpPr>
          <p:cNvPr id="300" name="Google Shape;300;p40"/>
          <p:cNvSpPr txBox="1"/>
          <p:nvPr>
            <p:ph hasCustomPrompt="1" idx="5" type="title"/>
          </p:nvPr>
        </p:nvSpPr>
        <p:spPr>
          <a:xfrm>
            <a:off x="6138301" y="2468125"/>
            <a:ext cx="2417400" cy="753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000"/>
              <a:buNone/>
              <a:defRPr b="1"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a:r>
              <a:t>xx%</a:t>
            </a:r>
          </a:p>
        </p:txBody>
      </p:sp>
      <p:sp>
        <p:nvSpPr>
          <p:cNvPr id="301" name="Google Shape;301;p40"/>
          <p:cNvSpPr txBox="1"/>
          <p:nvPr>
            <p:ph idx="6" type="title"/>
          </p:nvPr>
        </p:nvSpPr>
        <p:spPr>
          <a:xfrm>
            <a:off x="1974300" y="530725"/>
            <a:ext cx="51954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
        <p:nvSpPr>
          <p:cNvPr id="302" name="Google Shape;302;p40"/>
          <p:cNvSpPr/>
          <p:nvPr/>
        </p:nvSpPr>
        <p:spPr>
          <a:xfrm flipH="1">
            <a:off x="7169700" y="2391925"/>
            <a:ext cx="3405900" cy="33024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03" name="Google Shape;303;p40"/>
          <p:cNvSpPr/>
          <p:nvPr/>
        </p:nvSpPr>
        <p:spPr>
          <a:xfrm flipH="1" rot="10800000">
            <a:off x="-762425" y="-1182250"/>
            <a:ext cx="3405900" cy="33024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04" name="Google Shape;304;p40"/>
          <p:cNvSpPr/>
          <p:nvPr/>
        </p:nvSpPr>
        <p:spPr>
          <a:xfrm flipH="1" rot="10800000">
            <a:off x="-1681400" y="-1789325"/>
            <a:ext cx="5364900" cy="25164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5"/>
        </a:solidFill>
      </p:bgPr>
    </p:bg>
    <p:spTree>
      <p:nvGrpSpPr>
        <p:cNvPr id="24" name="Shape 24"/>
        <p:cNvGrpSpPr/>
        <p:nvPr/>
      </p:nvGrpSpPr>
      <p:grpSpPr>
        <a:xfrm>
          <a:off x="0" y="0"/>
          <a:ext cx="0" cy="0"/>
          <a:chOff x="0" y="0"/>
          <a:chExt cx="0" cy="0"/>
        </a:xfrm>
      </p:grpSpPr>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5"/>
          <p:cNvSpPr txBox="1"/>
          <p:nvPr>
            <p:ph idx="1" type="subTitle"/>
          </p:nvPr>
        </p:nvSpPr>
        <p:spPr>
          <a:xfrm>
            <a:off x="833927" y="2641577"/>
            <a:ext cx="3100800" cy="990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27" name="Google Shape;27;p5"/>
          <p:cNvSpPr txBox="1"/>
          <p:nvPr>
            <p:ph idx="2" type="subTitle"/>
          </p:nvPr>
        </p:nvSpPr>
        <p:spPr>
          <a:xfrm>
            <a:off x="5209273" y="2641577"/>
            <a:ext cx="3100800" cy="990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28" name="Google Shape;28;p5"/>
          <p:cNvSpPr txBox="1"/>
          <p:nvPr>
            <p:ph type="title"/>
          </p:nvPr>
        </p:nvSpPr>
        <p:spPr>
          <a:xfrm>
            <a:off x="1554977" y="1985760"/>
            <a:ext cx="1658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0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29" name="Google Shape;29;p5"/>
          <p:cNvSpPr txBox="1"/>
          <p:nvPr>
            <p:ph idx="3" type="title"/>
          </p:nvPr>
        </p:nvSpPr>
        <p:spPr>
          <a:xfrm>
            <a:off x="5930323" y="1985760"/>
            <a:ext cx="1658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0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30" name="Google Shape;30;p5"/>
          <p:cNvSpPr/>
          <p:nvPr/>
        </p:nvSpPr>
        <p:spPr>
          <a:xfrm rot="10800000">
            <a:off x="3588450" y="-22625"/>
            <a:ext cx="1967100" cy="8859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3_1">
    <p:bg>
      <p:bgPr>
        <a:solidFill>
          <a:schemeClr val="dk1"/>
        </a:solidFill>
      </p:bgPr>
    </p:bg>
    <p:spTree>
      <p:nvGrpSpPr>
        <p:cNvPr id="305" name="Shape 305"/>
        <p:cNvGrpSpPr/>
        <p:nvPr/>
      </p:nvGrpSpPr>
      <p:grpSpPr>
        <a:xfrm>
          <a:off x="0" y="0"/>
          <a:ext cx="0" cy="0"/>
          <a:chOff x="0" y="0"/>
          <a:chExt cx="0" cy="0"/>
        </a:xfrm>
      </p:grpSpPr>
      <p:sp>
        <p:nvSpPr>
          <p:cNvPr id="306" name="Google Shape;306;p41"/>
          <p:cNvSpPr txBox="1"/>
          <p:nvPr>
            <p:ph idx="1" type="subTitle"/>
          </p:nvPr>
        </p:nvSpPr>
        <p:spPr>
          <a:xfrm>
            <a:off x="713250" y="1264629"/>
            <a:ext cx="7717500" cy="364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9pPr>
          </a:lstStyle>
          <a:p/>
        </p:txBody>
      </p:sp>
      <p:sp>
        <p:nvSpPr>
          <p:cNvPr id="307" name="Google Shape;307;p41"/>
          <p:cNvSpPr txBox="1"/>
          <p:nvPr>
            <p:ph hasCustomPrompt="1" type="title"/>
          </p:nvPr>
        </p:nvSpPr>
        <p:spPr>
          <a:xfrm>
            <a:off x="713227" y="639821"/>
            <a:ext cx="7717500" cy="753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5000"/>
              <a:buNone/>
              <a:defRPr b="1" sz="5000">
                <a:solidFill>
                  <a:schemeClr val="lt1"/>
                </a:solidFill>
              </a:defRPr>
            </a:lvl1pPr>
            <a:lvl2pPr lvl="1" algn="ctr">
              <a:spcBef>
                <a:spcPts val="0"/>
              </a:spcBef>
              <a:spcAft>
                <a:spcPts val="0"/>
              </a:spcAft>
              <a:buClr>
                <a:schemeClr val="lt1"/>
              </a:buClr>
              <a:buSzPts val="5000"/>
              <a:buNone/>
              <a:defRPr b="1" sz="5000">
                <a:solidFill>
                  <a:schemeClr val="lt1"/>
                </a:solidFill>
              </a:defRPr>
            </a:lvl2pPr>
            <a:lvl3pPr lvl="2" algn="ctr">
              <a:spcBef>
                <a:spcPts val="0"/>
              </a:spcBef>
              <a:spcAft>
                <a:spcPts val="0"/>
              </a:spcAft>
              <a:buClr>
                <a:schemeClr val="lt1"/>
              </a:buClr>
              <a:buSzPts val="5000"/>
              <a:buNone/>
              <a:defRPr b="1" sz="5000">
                <a:solidFill>
                  <a:schemeClr val="lt1"/>
                </a:solidFill>
              </a:defRPr>
            </a:lvl3pPr>
            <a:lvl4pPr lvl="3" algn="ctr">
              <a:spcBef>
                <a:spcPts val="0"/>
              </a:spcBef>
              <a:spcAft>
                <a:spcPts val="0"/>
              </a:spcAft>
              <a:buClr>
                <a:schemeClr val="lt1"/>
              </a:buClr>
              <a:buSzPts val="5000"/>
              <a:buNone/>
              <a:defRPr b="1" sz="5000">
                <a:solidFill>
                  <a:schemeClr val="lt1"/>
                </a:solidFill>
              </a:defRPr>
            </a:lvl4pPr>
            <a:lvl5pPr lvl="4" algn="ctr">
              <a:spcBef>
                <a:spcPts val="0"/>
              </a:spcBef>
              <a:spcAft>
                <a:spcPts val="0"/>
              </a:spcAft>
              <a:buClr>
                <a:schemeClr val="lt1"/>
              </a:buClr>
              <a:buSzPts val="5000"/>
              <a:buNone/>
              <a:defRPr b="1" sz="5000">
                <a:solidFill>
                  <a:schemeClr val="lt1"/>
                </a:solidFill>
              </a:defRPr>
            </a:lvl5pPr>
            <a:lvl6pPr lvl="5" algn="ctr">
              <a:spcBef>
                <a:spcPts val="0"/>
              </a:spcBef>
              <a:spcAft>
                <a:spcPts val="0"/>
              </a:spcAft>
              <a:buClr>
                <a:schemeClr val="lt1"/>
              </a:buClr>
              <a:buSzPts val="5000"/>
              <a:buNone/>
              <a:defRPr b="1" sz="5000">
                <a:solidFill>
                  <a:schemeClr val="lt1"/>
                </a:solidFill>
              </a:defRPr>
            </a:lvl6pPr>
            <a:lvl7pPr lvl="6" algn="ctr">
              <a:spcBef>
                <a:spcPts val="0"/>
              </a:spcBef>
              <a:spcAft>
                <a:spcPts val="0"/>
              </a:spcAft>
              <a:buClr>
                <a:schemeClr val="lt1"/>
              </a:buClr>
              <a:buSzPts val="5000"/>
              <a:buNone/>
              <a:defRPr b="1" sz="5000">
                <a:solidFill>
                  <a:schemeClr val="lt1"/>
                </a:solidFill>
              </a:defRPr>
            </a:lvl7pPr>
            <a:lvl8pPr lvl="7" algn="ctr">
              <a:spcBef>
                <a:spcPts val="0"/>
              </a:spcBef>
              <a:spcAft>
                <a:spcPts val="0"/>
              </a:spcAft>
              <a:buClr>
                <a:schemeClr val="lt1"/>
              </a:buClr>
              <a:buSzPts val="5000"/>
              <a:buNone/>
              <a:defRPr b="1" sz="5000">
                <a:solidFill>
                  <a:schemeClr val="lt1"/>
                </a:solidFill>
              </a:defRPr>
            </a:lvl8pPr>
            <a:lvl9pPr lvl="8" algn="ctr">
              <a:spcBef>
                <a:spcPts val="0"/>
              </a:spcBef>
              <a:spcAft>
                <a:spcPts val="0"/>
              </a:spcAft>
              <a:buClr>
                <a:schemeClr val="lt1"/>
              </a:buClr>
              <a:buSzPts val="5000"/>
              <a:buNone/>
              <a:defRPr b="1" sz="5000">
                <a:solidFill>
                  <a:schemeClr val="lt1"/>
                </a:solidFill>
              </a:defRPr>
            </a:lvl9pPr>
          </a:lstStyle>
          <a:p>
            <a:r>
              <a:t>xx%</a:t>
            </a:r>
          </a:p>
        </p:txBody>
      </p:sp>
      <p:sp>
        <p:nvSpPr>
          <p:cNvPr id="308" name="Google Shape;308;p41"/>
          <p:cNvSpPr txBox="1"/>
          <p:nvPr>
            <p:ph idx="2" type="subTitle"/>
          </p:nvPr>
        </p:nvSpPr>
        <p:spPr>
          <a:xfrm>
            <a:off x="713250" y="2701904"/>
            <a:ext cx="7717500" cy="364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9pPr>
          </a:lstStyle>
          <a:p/>
        </p:txBody>
      </p:sp>
      <p:sp>
        <p:nvSpPr>
          <p:cNvPr id="309" name="Google Shape;309;p41"/>
          <p:cNvSpPr txBox="1"/>
          <p:nvPr>
            <p:ph hasCustomPrompt="1" idx="3" type="title"/>
          </p:nvPr>
        </p:nvSpPr>
        <p:spPr>
          <a:xfrm>
            <a:off x="713227" y="2077096"/>
            <a:ext cx="7717500" cy="753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5000"/>
              <a:buNone/>
              <a:defRPr b="1" sz="5000">
                <a:solidFill>
                  <a:schemeClr val="lt1"/>
                </a:solidFill>
              </a:defRPr>
            </a:lvl1pPr>
            <a:lvl2pPr lvl="1" algn="ctr">
              <a:spcBef>
                <a:spcPts val="0"/>
              </a:spcBef>
              <a:spcAft>
                <a:spcPts val="0"/>
              </a:spcAft>
              <a:buClr>
                <a:schemeClr val="lt1"/>
              </a:buClr>
              <a:buSzPts val="5000"/>
              <a:buNone/>
              <a:defRPr b="1" sz="5000">
                <a:solidFill>
                  <a:schemeClr val="lt1"/>
                </a:solidFill>
              </a:defRPr>
            </a:lvl2pPr>
            <a:lvl3pPr lvl="2" algn="ctr">
              <a:spcBef>
                <a:spcPts val="0"/>
              </a:spcBef>
              <a:spcAft>
                <a:spcPts val="0"/>
              </a:spcAft>
              <a:buClr>
                <a:schemeClr val="lt1"/>
              </a:buClr>
              <a:buSzPts val="5000"/>
              <a:buNone/>
              <a:defRPr b="1" sz="5000">
                <a:solidFill>
                  <a:schemeClr val="lt1"/>
                </a:solidFill>
              </a:defRPr>
            </a:lvl3pPr>
            <a:lvl4pPr lvl="3" algn="ctr">
              <a:spcBef>
                <a:spcPts val="0"/>
              </a:spcBef>
              <a:spcAft>
                <a:spcPts val="0"/>
              </a:spcAft>
              <a:buClr>
                <a:schemeClr val="lt1"/>
              </a:buClr>
              <a:buSzPts val="5000"/>
              <a:buNone/>
              <a:defRPr b="1" sz="5000">
                <a:solidFill>
                  <a:schemeClr val="lt1"/>
                </a:solidFill>
              </a:defRPr>
            </a:lvl4pPr>
            <a:lvl5pPr lvl="4" algn="ctr">
              <a:spcBef>
                <a:spcPts val="0"/>
              </a:spcBef>
              <a:spcAft>
                <a:spcPts val="0"/>
              </a:spcAft>
              <a:buClr>
                <a:schemeClr val="lt1"/>
              </a:buClr>
              <a:buSzPts val="5000"/>
              <a:buNone/>
              <a:defRPr b="1" sz="5000">
                <a:solidFill>
                  <a:schemeClr val="lt1"/>
                </a:solidFill>
              </a:defRPr>
            </a:lvl5pPr>
            <a:lvl6pPr lvl="5" algn="ctr">
              <a:spcBef>
                <a:spcPts val="0"/>
              </a:spcBef>
              <a:spcAft>
                <a:spcPts val="0"/>
              </a:spcAft>
              <a:buClr>
                <a:schemeClr val="lt1"/>
              </a:buClr>
              <a:buSzPts val="5000"/>
              <a:buNone/>
              <a:defRPr b="1" sz="5000">
                <a:solidFill>
                  <a:schemeClr val="lt1"/>
                </a:solidFill>
              </a:defRPr>
            </a:lvl6pPr>
            <a:lvl7pPr lvl="6" algn="ctr">
              <a:spcBef>
                <a:spcPts val="0"/>
              </a:spcBef>
              <a:spcAft>
                <a:spcPts val="0"/>
              </a:spcAft>
              <a:buClr>
                <a:schemeClr val="lt1"/>
              </a:buClr>
              <a:buSzPts val="5000"/>
              <a:buNone/>
              <a:defRPr b="1" sz="5000">
                <a:solidFill>
                  <a:schemeClr val="lt1"/>
                </a:solidFill>
              </a:defRPr>
            </a:lvl7pPr>
            <a:lvl8pPr lvl="7" algn="ctr">
              <a:spcBef>
                <a:spcPts val="0"/>
              </a:spcBef>
              <a:spcAft>
                <a:spcPts val="0"/>
              </a:spcAft>
              <a:buClr>
                <a:schemeClr val="lt1"/>
              </a:buClr>
              <a:buSzPts val="5000"/>
              <a:buNone/>
              <a:defRPr b="1" sz="5000">
                <a:solidFill>
                  <a:schemeClr val="lt1"/>
                </a:solidFill>
              </a:defRPr>
            </a:lvl8pPr>
            <a:lvl9pPr lvl="8" algn="ctr">
              <a:spcBef>
                <a:spcPts val="0"/>
              </a:spcBef>
              <a:spcAft>
                <a:spcPts val="0"/>
              </a:spcAft>
              <a:buClr>
                <a:schemeClr val="lt1"/>
              </a:buClr>
              <a:buSzPts val="5000"/>
              <a:buNone/>
              <a:defRPr b="1" sz="5000">
                <a:solidFill>
                  <a:schemeClr val="lt1"/>
                </a:solidFill>
              </a:defRPr>
            </a:lvl9pPr>
          </a:lstStyle>
          <a:p>
            <a:r>
              <a:t>xx%</a:t>
            </a:r>
          </a:p>
        </p:txBody>
      </p:sp>
      <p:sp>
        <p:nvSpPr>
          <p:cNvPr id="310" name="Google Shape;310;p41"/>
          <p:cNvSpPr txBox="1"/>
          <p:nvPr>
            <p:ph idx="4" type="subTitle"/>
          </p:nvPr>
        </p:nvSpPr>
        <p:spPr>
          <a:xfrm>
            <a:off x="713250" y="4139179"/>
            <a:ext cx="7717500" cy="364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1pPr>
            <a:lvl2pPr lvl="1"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2pPr>
            <a:lvl3pPr lvl="2"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3pPr>
            <a:lvl4pPr lvl="3"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4pPr>
            <a:lvl5pPr lvl="4"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5pPr>
            <a:lvl6pPr lvl="5"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6pPr>
            <a:lvl7pPr lvl="6"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7pPr>
            <a:lvl8pPr lvl="7"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8pPr>
            <a:lvl9pPr lvl="8" algn="ctr">
              <a:lnSpc>
                <a:spcPct val="100000"/>
              </a:lnSpc>
              <a:spcBef>
                <a:spcPts val="0"/>
              </a:spcBef>
              <a:spcAft>
                <a:spcPts val="0"/>
              </a:spcAft>
              <a:buClr>
                <a:schemeClr val="lt1"/>
              </a:buClr>
              <a:buSzPts val="1400"/>
              <a:buFont typeface="Didact Gothic"/>
              <a:buNone/>
              <a:defRPr sz="1400">
                <a:solidFill>
                  <a:schemeClr val="lt1"/>
                </a:solidFill>
                <a:latin typeface="Didact Gothic"/>
                <a:ea typeface="Didact Gothic"/>
                <a:cs typeface="Didact Gothic"/>
                <a:sym typeface="Didact Gothic"/>
              </a:defRPr>
            </a:lvl9pPr>
          </a:lstStyle>
          <a:p/>
        </p:txBody>
      </p:sp>
      <p:sp>
        <p:nvSpPr>
          <p:cNvPr id="311" name="Google Shape;311;p41"/>
          <p:cNvSpPr txBox="1"/>
          <p:nvPr>
            <p:ph hasCustomPrompt="1" idx="5" type="title"/>
          </p:nvPr>
        </p:nvSpPr>
        <p:spPr>
          <a:xfrm>
            <a:off x="713227" y="3514371"/>
            <a:ext cx="7717500" cy="753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5000"/>
              <a:buNone/>
              <a:defRPr b="1" sz="5000">
                <a:solidFill>
                  <a:schemeClr val="lt1"/>
                </a:solidFill>
              </a:defRPr>
            </a:lvl1pPr>
            <a:lvl2pPr lvl="1" algn="ctr">
              <a:spcBef>
                <a:spcPts val="0"/>
              </a:spcBef>
              <a:spcAft>
                <a:spcPts val="0"/>
              </a:spcAft>
              <a:buClr>
                <a:schemeClr val="lt1"/>
              </a:buClr>
              <a:buSzPts val="5000"/>
              <a:buNone/>
              <a:defRPr b="1" sz="5000">
                <a:solidFill>
                  <a:schemeClr val="lt1"/>
                </a:solidFill>
              </a:defRPr>
            </a:lvl2pPr>
            <a:lvl3pPr lvl="2" algn="ctr">
              <a:spcBef>
                <a:spcPts val="0"/>
              </a:spcBef>
              <a:spcAft>
                <a:spcPts val="0"/>
              </a:spcAft>
              <a:buClr>
                <a:schemeClr val="lt1"/>
              </a:buClr>
              <a:buSzPts val="5000"/>
              <a:buNone/>
              <a:defRPr b="1" sz="5000">
                <a:solidFill>
                  <a:schemeClr val="lt1"/>
                </a:solidFill>
              </a:defRPr>
            </a:lvl3pPr>
            <a:lvl4pPr lvl="3" algn="ctr">
              <a:spcBef>
                <a:spcPts val="0"/>
              </a:spcBef>
              <a:spcAft>
                <a:spcPts val="0"/>
              </a:spcAft>
              <a:buClr>
                <a:schemeClr val="lt1"/>
              </a:buClr>
              <a:buSzPts val="5000"/>
              <a:buNone/>
              <a:defRPr b="1" sz="5000">
                <a:solidFill>
                  <a:schemeClr val="lt1"/>
                </a:solidFill>
              </a:defRPr>
            </a:lvl4pPr>
            <a:lvl5pPr lvl="4" algn="ctr">
              <a:spcBef>
                <a:spcPts val="0"/>
              </a:spcBef>
              <a:spcAft>
                <a:spcPts val="0"/>
              </a:spcAft>
              <a:buClr>
                <a:schemeClr val="lt1"/>
              </a:buClr>
              <a:buSzPts val="5000"/>
              <a:buNone/>
              <a:defRPr b="1" sz="5000">
                <a:solidFill>
                  <a:schemeClr val="lt1"/>
                </a:solidFill>
              </a:defRPr>
            </a:lvl5pPr>
            <a:lvl6pPr lvl="5" algn="ctr">
              <a:spcBef>
                <a:spcPts val="0"/>
              </a:spcBef>
              <a:spcAft>
                <a:spcPts val="0"/>
              </a:spcAft>
              <a:buClr>
                <a:schemeClr val="lt1"/>
              </a:buClr>
              <a:buSzPts val="5000"/>
              <a:buNone/>
              <a:defRPr b="1" sz="5000">
                <a:solidFill>
                  <a:schemeClr val="lt1"/>
                </a:solidFill>
              </a:defRPr>
            </a:lvl6pPr>
            <a:lvl7pPr lvl="6" algn="ctr">
              <a:spcBef>
                <a:spcPts val="0"/>
              </a:spcBef>
              <a:spcAft>
                <a:spcPts val="0"/>
              </a:spcAft>
              <a:buClr>
                <a:schemeClr val="lt1"/>
              </a:buClr>
              <a:buSzPts val="5000"/>
              <a:buNone/>
              <a:defRPr b="1" sz="5000">
                <a:solidFill>
                  <a:schemeClr val="lt1"/>
                </a:solidFill>
              </a:defRPr>
            </a:lvl7pPr>
            <a:lvl8pPr lvl="7" algn="ctr">
              <a:spcBef>
                <a:spcPts val="0"/>
              </a:spcBef>
              <a:spcAft>
                <a:spcPts val="0"/>
              </a:spcAft>
              <a:buClr>
                <a:schemeClr val="lt1"/>
              </a:buClr>
              <a:buSzPts val="5000"/>
              <a:buNone/>
              <a:defRPr b="1" sz="5000">
                <a:solidFill>
                  <a:schemeClr val="lt1"/>
                </a:solidFill>
              </a:defRPr>
            </a:lvl8pPr>
            <a:lvl9pPr lvl="8" algn="ctr">
              <a:spcBef>
                <a:spcPts val="0"/>
              </a:spcBef>
              <a:spcAft>
                <a:spcPts val="0"/>
              </a:spcAft>
              <a:buClr>
                <a:schemeClr val="lt1"/>
              </a:buClr>
              <a:buSzPts val="5000"/>
              <a:buNone/>
              <a:defRPr b="1" sz="5000">
                <a:solidFill>
                  <a:schemeClr val="lt1"/>
                </a:solidFill>
              </a:defRPr>
            </a:lvl9pPr>
          </a:lstStyle>
          <a:p>
            <a:r>
              <a:t>xx%</a:t>
            </a:r>
          </a:p>
        </p:txBody>
      </p:sp>
      <p:sp>
        <p:nvSpPr>
          <p:cNvPr id="312" name="Google Shape;312;p41"/>
          <p:cNvSpPr/>
          <p:nvPr/>
        </p:nvSpPr>
        <p:spPr>
          <a:xfrm rot="10800000">
            <a:off x="5913650" y="-411375"/>
            <a:ext cx="5264100" cy="26976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1"/>
          <p:cNvSpPr/>
          <p:nvPr/>
        </p:nvSpPr>
        <p:spPr>
          <a:xfrm>
            <a:off x="-5191825" y="2310500"/>
            <a:ext cx="7403100" cy="37941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1"/>
          <p:cNvSpPr/>
          <p:nvPr/>
        </p:nvSpPr>
        <p:spPr>
          <a:xfrm flipH="1">
            <a:off x="-924100" y="3997950"/>
            <a:ext cx="3329700" cy="15618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34">
    <p:spTree>
      <p:nvGrpSpPr>
        <p:cNvPr id="315" name="Shape 315"/>
        <p:cNvGrpSpPr/>
        <p:nvPr/>
      </p:nvGrpSpPr>
      <p:grpSpPr>
        <a:xfrm>
          <a:off x="0" y="0"/>
          <a:ext cx="0" cy="0"/>
          <a:chOff x="0" y="0"/>
          <a:chExt cx="0" cy="0"/>
        </a:xfrm>
      </p:grpSpPr>
      <p:sp>
        <p:nvSpPr>
          <p:cNvPr id="316" name="Google Shape;316;p42"/>
          <p:cNvSpPr txBox="1"/>
          <p:nvPr>
            <p:ph type="title"/>
          </p:nvPr>
        </p:nvSpPr>
        <p:spPr>
          <a:xfrm>
            <a:off x="716550" y="530725"/>
            <a:ext cx="77109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317" name="Google Shape;317;p42"/>
          <p:cNvSpPr/>
          <p:nvPr/>
        </p:nvSpPr>
        <p:spPr>
          <a:xfrm>
            <a:off x="-1681400" y="248210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8" name="Google Shape;318;p42"/>
          <p:cNvSpPr/>
          <p:nvPr/>
        </p:nvSpPr>
        <p:spPr>
          <a:xfrm rot="10800000">
            <a:off x="6494725" y="-118225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9" name="Google Shape;319;p42"/>
          <p:cNvSpPr/>
          <p:nvPr/>
        </p:nvSpPr>
        <p:spPr>
          <a:xfrm rot="10800000">
            <a:off x="5454700" y="-1789325"/>
            <a:ext cx="5364900" cy="25164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2"/>
          <p:cNvSpPr txBox="1"/>
          <p:nvPr>
            <p:ph idx="2" type="title"/>
          </p:nvPr>
        </p:nvSpPr>
        <p:spPr>
          <a:xfrm>
            <a:off x="928050" y="3565775"/>
            <a:ext cx="15096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321" name="Google Shape;321;p42"/>
          <p:cNvSpPr txBox="1"/>
          <p:nvPr>
            <p:ph idx="1" type="subTitle"/>
          </p:nvPr>
        </p:nvSpPr>
        <p:spPr>
          <a:xfrm>
            <a:off x="758850" y="3950490"/>
            <a:ext cx="1848000" cy="3909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322" name="Google Shape;322;p42"/>
          <p:cNvSpPr txBox="1"/>
          <p:nvPr>
            <p:ph idx="3" type="title"/>
          </p:nvPr>
        </p:nvSpPr>
        <p:spPr>
          <a:xfrm>
            <a:off x="6686827" y="3565775"/>
            <a:ext cx="15096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323" name="Google Shape;323;p42"/>
          <p:cNvSpPr txBox="1"/>
          <p:nvPr>
            <p:ph idx="4" type="subTitle"/>
          </p:nvPr>
        </p:nvSpPr>
        <p:spPr>
          <a:xfrm>
            <a:off x="6517622" y="3950490"/>
            <a:ext cx="1848000" cy="3909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324" name="Google Shape;324;p42"/>
          <p:cNvSpPr txBox="1"/>
          <p:nvPr>
            <p:ph idx="5" type="title"/>
          </p:nvPr>
        </p:nvSpPr>
        <p:spPr>
          <a:xfrm>
            <a:off x="3815126" y="3565775"/>
            <a:ext cx="1509600" cy="3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325" name="Google Shape;325;p42"/>
          <p:cNvSpPr txBox="1"/>
          <p:nvPr>
            <p:ph idx="6" type="subTitle"/>
          </p:nvPr>
        </p:nvSpPr>
        <p:spPr>
          <a:xfrm>
            <a:off x="3645921" y="3950490"/>
            <a:ext cx="1848000" cy="3909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326" name="Google Shape;326;p42"/>
          <p:cNvSpPr txBox="1"/>
          <p:nvPr>
            <p:ph hasCustomPrompt="1" idx="7" type="title"/>
          </p:nvPr>
        </p:nvSpPr>
        <p:spPr>
          <a:xfrm>
            <a:off x="4006513" y="2497875"/>
            <a:ext cx="1131000" cy="390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2500"/>
              <a:buNone/>
              <a:defRPr b="1" sz="2500">
                <a:solidFill>
                  <a:schemeClr val="dk1"/>
                </a:solidFill>
              </a:defRPr>
            </a:lvl1pPr>
            <a:lvl2pPr lvl="1" algn="ctr">
              <a:spcBef>
                <a:spcPts val="0"/>
              </a:spcBef>
              <a:spcAft>
                <a:spcPts val="0"/>
              </a:spcAft>
              <a:buClr>
                <a:schemeClr val="dk1"/>
              </a:buClr>
              <a:buSzPts val="2500"/>
              <a:buNone/>
              <a:defRPr b="1" sz="2500">
                <a:solidFill>
                  <a:schemeClr val="dk1"/>
                </a:solidFill>
              </a:defRPr>
            </a:lvl2pPr>
            <a:lvl3pPr lvl="2" algn="ctr">
              <a:spcBef>
                <a:spcPts val="0"/>
              </a:spcBef>
              <a:spcAft>
                <a:spcPts val="0"/>
              </a:spcAft>
              <a:buClr>
                <a:schemeClr val="dk1"/>
              </a:buClr>
              <a:buSzPts val="2500"/>
              <a:buNone/>
              <a:defRPr b="1" sz="2500">
                <a:solidFill>
                  <a:schemeClr val="dk1"/>
                </a:solidFill>
              </a:defRPr>
            </a:lvl3pPr>
            <a:lvl4pPr lvl="3" algn="ctr">
              <a:spcBef>
                <a:spcPts val="0"/>
              </a:spcBef>
              <a:spcAft>
                <a:spcPts val="0"/>
              </a:spcAft>
              <a:buClr>
                <a:schemeClr val="dk1"/>
              </a:buClr>
              <a:buSzPts val="2500"/>
              <a:buNone/>
              <a:defRPr b="1" sz="2500">
                <a:solidFill>
                  <a:schemeClr val="dk1"/>
                </a:solidFill>
              </a:defRPr>
            </a:lvl4pPr>
            <a:lvl5pPr lvl="4" algn="ctr">
              <a:spcBef>
                <a:spcPts val="0"/>
              </a:spcBef>
              <a:spcAft>
                <a:spcPts val="0"/>
              </a:spcAft>
              <a:buClr>
                <a:schemeClr val="dk1"/>
              </a:buClr>
              <a:buSzPts val="2500"/>
              <a:buNone/>
              <a:defRPr b="1" sz="2500">
                <a:solidFill>
                  <a:schemeClr val="dk1"/>
                </a:solidFill>
              </a:defRPr>
            </a:lvl5pPr>
            <a:lvl6pPr lvl="5" algn="ctr">
              <a:spcBef>
                <a:spcPts val="0"/>
              </a:spcBef>
              <a:spcAft>
                <a:spcPts val="0"/>
              </a:spcAft>
              <a:buClr>
                <a:schemeClr val="dk1"/>
              </a:buClr>
              <a:buSzPts val="2500"/>
              <a:buNone/>
              <a:defRPr b="1" sz="2500">
                <a:solidFill>
                  <a:schemeClr val="dk1"/>
                </a:solidFill>
              </a:defRPr>
            </a:lvl6pPr>
            <a:lvl7pPr lvl="6" algn="ctr">
              <a:spcBef>
                <a:spcPts val="0"/>
              </a:spcBef>
              <a:spcAft>
                <a:spcPts val="0"/>
              </a:spcAft>
              <a:buClr>
                <a:schemeClr val="dk1"/>
              </a:buClr>
              <a:buSzPts val="2500"/>
              <a:buNone/>
              <a:defRPr b="1" sz="2500">
                <a:solidFill>
                  <a:schemeClr val="dk1"/>
                </a:solidFill>
              </a:defRPr>
            </a:lvl7pPr>
            <a:lvl8pPr lvl="7" algn="ctr">
              <a:spcBef>
                <a:spcPts val="0"/>
              </a:spcBef>
              <a:spcAft>
                <a:spcPts val="0"/>
              </a:spcAft>
              <a:buClr>
                <a:schemeClr val="dk1"/>
              </a:buClr>
              <a:buSzPts val="2500"/>
              <a:buNone/>
              <a:defRPr b="1" sz="2500">
                <a:solidFill>
                  <a:schemeClr val="dk1"/>
                </a:solidFill>
              </a:defRPr>
            </a:lvl8pPr>
            <a:lvl9pPr lvl="8" algn="ctr">
              <a:spcBef>
                <a:spcPts val="0"/>
              </a:spcBef>
              <a:spcAft>
                <a:spcPts val="0"/>
              </a:spcAft>
              <a:buClr>
                <a:schemeClr val="dk1"/>
              </a:buClr>
              <a:buSzPts val="2500"/>
              <a:buNone/>
              <a:defRPr b="1" sz="2500">
                <a:solidFill>
                  <a:schemeClr val="dk1"/>
                </a:solidFill>
              </a:defRPr>
            </a:lvl9pPr>
          </a:lstStyle>
          <a:p>
            <a:r>
              <a:t>xx%</a:t>
            </a:r>
          </a:p>
        </p:txBody>
      </p:sp>
      <p:sp>
        <p:nvSpPr>
          <p:cNvPr id="327" name="Google Shape;327;p42"/>
          <p:cNvSpPr txBox="1"/>
          <p:nvPr>
            <p:ph hasCustomPrompt="1" idx="8" type="title"/>
          </p:nvPr>
        </p:nvSpPr>
        <p:spPr>
          <a:xfrm>
            <a:off x="1117350" y="2497873"/>
            <a:ext cx="1131000" cy="390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2500"/>
              <a:buNone/>
              <a:defRPr b="1" sz="2500">
                <a:solidFill>
                  <a:schemeClr val="dk1"/>
                </a:solidFill>
              </a:defRPr>
            </a:lvl1pPr>
            <a:lvl2pPr lvl="1" algn="ctr">
              <a:spcBef>
                <a:spcPts val="0"/>
              </a:spcBef>
              <a:spcAft>
                <a:spcPts val="0"/>
              </a:spcAft>
              <a:buClr>
                <a:schemeClr val="dk1"/>
              </a:buClr>
              <a:buSzPts val="2500"/>
              <a:buNone/>
              <a:defRPr b="1" sz="2500">
                <a:solidFill>
                  <a:schemeClr val="dk1"/>
                </a:solidFill>
              </a:defRPr>
            </a:lvl2pPr>
            <a:lvl3pPr lvl="2" algn="ctr">
              <a:spcBef>
                <a:spcPts val="0"/>
              </a:spcBef>
              <a:spcAft>
                <a:spcPts val="0"/>
              </a:spcAft>
              <a:buClr>
                <a:schemeClr val="dk1"/>
              </a:buClr>
              <a:buSzPts val="2500"/>
              <a:buNone/>
              <a:defRPr b="1" sz="2500">
                <a:solidFill>
                  <a:schemeClr val="dk1"/>
                </a:solidFill>
              </a:defRPr>
            </a:lvl3pPr>
            <a:lvl4pPr lvl="3" algn="ctr">
              <a:spcBef>
                <a:spcPts val="0"/>
              </a:spcBef>
              <a:spcAft>
                <a:spcPts val="0"/>
              </a:spcAft>
              <a:buClr>
                <a:schemeClr val="dk1"/>
              </a:buClr>
              <a:buSzPts val="2500"/>
              <a:buNone/>
              <a:defRPr b="1" sz="2500">
                <a:solidFill>
                  <a:schemeClr val="dk1"/>
                </a:solidFill>
              </a:defRPr>
            </a:lvl4pPr>
            <a:lvl5pPr lvl="4" algn="ctr">
              <a:spcBef>
                <a:spcPts val="0"/>
              </a:spcBef>
              <a:spcAft>
                <a:spcPts val="0"/>
              </a:spcAft>
              <a:buClr>
                <a:schemeClr val="dk1"/>
              </a:buClr>
              <a:buSzPts val="2500"/>
              <a:buNone/>
              <a:defRPr b="1" sz="2500">
                <a:solidFill>
                  <a:schemeClr val="dk1"/>
                </a:solidFill>
              </a:defRPr>
            </a:lvl5pPr>
            <a:lvl6pPr lvl="5" algn="ctr">
              <a:spcBef>
                <a:spcPts val="0"/>
              </a:spcBef>
              <a:spcAft>
                <a:spcPts val="0"/>
              </a:spcAft>
              <a:buClr>
                <a:schemeClr val="dk1"/>
              </a:buClr>
              <a:buSzPts val="2500"/>
              <a:buNone/>
              <a:defRPr b="1" sz="2500">
                <a:solidFill>
                  <a:schemeClr val="dk1"/>
                </a:solidFill>
              </a:defRPr>
            </a:lvl6pPr>
            <a:lvl7pPr lvl="6" algn="ctr">
              <a:spcBef>
                <a:spcPts val="0"/>
              </a:spcBef>
              <a:spcAft>
                <a:spcPts val="0"/>
              </a:spcAft>
              <a:buClr>
                <a:schemeClr val="dk1"/>
              </a:buClr>
              <a:buSzPts val="2500"/>
              <a:buNone/>
              <a:defRPr b="1" sz="2500">
                <a:solidFill>
                  <a:schemeClr val="dk1"/>
                </a:solidFill>
              </a:defRPr>
            </a:lvl7pPr>
            <a:lvl8pPr lvl="7" algn="ctr">
              <a:spcBef>
                <a:spcPts val="0"/>
              </a:spcBef>
              <a:spcAft>
                <a:spcPts val="0"/>
              </a:spcAft>
              <a:buClr>
                <a:schemeClr val="dk1"/>
              </a:buClr>
              <a:buSzPts val="2500"/>
              <a:buNone/>
              <a:defRPr b="1" sz="2500">
                <a:solidFill>
                  <a:schemeClr val="dk1"/>
                </a:solidFill>
              </a:defRPr>
            </a:lvl8pPr>
            <a:lvl9pPr lvl="8" algn="ctr">
              <a:spcBef>
                <a:spcPts val="0"/>
              </a:spcBef>
              <a:spcAft>
                <a:spcPts val="0"/>
              </a:spcAft>
              <a:buClr>
                <a:schemeClr val="dk1"/>
              </a:buClr>
              <a:buSzPts val="2500"/>
              <a:buNone/>
              <a:defRPr b="1" sz="2500">
                <a:solidFill>
                  <a:schemeClr val="dk1"/>
                </a:solidFill>
              </a:defRPr>
            </a:lvl9pPr>
          </a:lstStyle>
          <a:p>
            <a:r>
              <a:t>xx%</a:t>
            </a:r>
          </a:p>
        </p:txBody>
      </p:sp>
      <p:sp>
        <p:nvSpPr>
          <p:cNvPr id="328" name="Google Shape;328;p42"/>
          <p:cNvSpPr txBox="1"/>
          <p:nvPr>
            <p:ph hasCustomPrompt="1" idx="9" type="title"/>
          </p:nvPr>
        </p:nvSpPr>
        <p:spPr>
          <a:xfrm>
            <a:off x="6876113" y="2497873"/>
            <a:ext cx="1131000" cy="390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2500"/>
              <a:buNone/>
              <a:defRPr b="1" sz="2500">
                <a:solidFill>
                  <a:schemeClr val="dk1"/>
                </a:solidFill>
              </a:defRPr>
            </a:lvl1pPr>
            <a:lvl2pPr lvl="1" algn="ctr">
              <a:spcBef>
                <a:spcPts val="0"/>
              </a:spcBef>
              <a:spcAft>
                <a:spcPts val="0"/>
              </a:spcAft>
              <a:buClr>
                <a:schemeClr val="dk1"/>
              </a:buClr>
              <a:buSzPts val="2500"/>
              <a:buNone/>
              <a:defRPr b="1" sz="2500">
                <a:solidFill>
                  <a:schemeClr val="dk1"/>
                </a:solidFill>
              </a:defRPr>
            </a:lvl2pPr>
            <a:lvl3pPr lvl="2" algn="ctr">
              <a:spcBef>
                <a:spcPts val="0"/>
              </a:spcBef>
              <a:spcAft>
                <a:spcPts val="0"/>
              </a:spcAft>
              <a:buClr>
                <a:schemeClr val="dk1"/>
              </a:buClr>
              <a:buSzPts val="2500"/>
              <a:buNone/>
              <a:defRPr b="1" sz="2500">
                <a:solidFill>
                  <a:schemeClr val="dk1"/>
                </a:solidFill>
              </a:defRPr>
            </a:lvl3pPr>
            <a:lvl4pPr lvl="3" algn="ctr">
              <a:spcBef>
                <a:spcPts val="0"/>
              </a:spcBef>
              <a:spcAft>
                <a:spcPts val="0"/>
              </a:spcAft>
              <a:buClr>
                <a:schemeClr val="dk1"/>
              </a:buClr>
              <a:buSzPts val="2500"/>
              <a:buNone/>
              <a:defRPr b="1" sz="2500">
                <a:solidFill>
                  <a:schemeClr val="dk1"/>
                </a:solidFill>
              </a:defRPr>
            </a:lvl4pPr>
            <a:lvl5pPr lvl="4" algn="ctr">
              <a:spcBef>
                <a:spcPts val="0"/>
              </a:spcBef>
              <a:spcAft>
                <a:spcPts val="0"/>
              </a:spcAft>
              <a:buClr>
                <a:schemeClr val="dk1"/>
              </a:buClr>
              <a:buSzPts val="2500"/>
              <a:buNone/>
              <a:defRPr b="1" sz="2500">
                <a:solidFill>
                  <a:schemeClr val="dk1"/>
                </a:solidFill>
              </a:defRPr>
            </a:lvl5pPr>
            <a:lvl6pPr lvl="5" algn="ctr">
              <a:spcBef>
                <a:spcPts val="0"/>
              </a:spcBef>
              <a:spcAft>
                <a:spcPts val="0"/>
              </a:spcAft>
              <a:buClr>
                <a:schemeClr val="dk1"/>
              </a:buClr>
              <a:buSzPts val="2500"/>
              <a:buNone/>
              <a:defRPr b="1" sz="2500">
                <a:solidFill>
                  <a:schemeClr val="dk1"/>
                </a:solidFill>
              </a:defRPr>
            </a:lvl6pPr>
            <a:lvl7pPr lvl="6" algn="ctr">
              <a:spcBef>
                <a:spcPts val="0"/>
              </a:spcBef>
              <a:spcAft>
                <a:spcPts val="0"/>
              </a:spcAft>
              <a:buClr>
                <a:schemeClr val="dk1"/>
              </a:buClr>
              <a:buSzPts val="2500"/>
              <a:buNone/>
              <a:defRPr b="1" sz="2500">
                <a:solidFill>
                  <a:schemeClr val="dk1"/>
                </a:solidFill>
              </a:defRPr>
            </a:lvl7pPr>
            <a:lvl8pPr lvl="7" algn="ctr">
              <a:spcBef>
                <a:spcPts val="0"/>
              </a:spcBef>
              <a:spcAft>
                <a:spcPts val="0"/>
              </a:spcAft>
              <a:buClr>
                <a:schemeClr val="dk1"/>
              </a:buClr>
              <a:buSzPts val="2500"/>
              <a:buNone/>
              <a:defRPr b="1" sz="2500">
                <a:solidFill>
                  <a:schemeClr val="dk1"/>
                </a:solidFill>
              </a:defRPr>
            </a:lvl8pPr>
            <a:lvl9pPr lvl="8" algn="ctr">
              <a:spcBef>
                <a:spcPts val="0"/>
              </a:spcBef>
              <a:spcAft>
                <a:spcPts val="0"/>
              </a:spcAft>
              <a:buClr>
                <a:schemeClr val="dk1"/>
              </a:buClr>
              <a:buSzPts val="2500"/>
              <a:buNone/>
              <a:defRPr b="1" sz="2500">
                <a:solidFill>
                  <a:schemeClr val="dk1"/>
                </a:solidFill>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bg>
      <p:bgPr>
        <a:solidFill>
          <a:schemeClr val="dk1"/>
        </a:solidFill>
      </p:bgPr>
    </p:bg>
    <p:spTree>
      <p:nvGrpSpPr>
        <p:cNvPr id="329" name="Shape 329"/>
        <p:cNvGrpSpPr/>
        <p:nvPr/>
      </p:nvGrpSpPr>
      <p:grpSpPr>
        <a:xfrm>
          <a:off x="0" y="0"/>
          <a:ext cx="0" cy="0"/>
          <a:chOff x="0" y="0"/>
          <a:chExt cx="0" cy="0"/>
        </a:xfrm>
      </p:grpSpPr>
      <p:sp>
        <p:nvSpPr>
          <p:cNvPr id="330" name="Google Shape;330;p43"/>
          <p:cNvSpPr/>
          <p:nvPr/>
        </p:nvSpPr>
        <p:spPr>
          <a:xfrm>
            <a:off x="4165600" y="2820426"/>
            <a:ext cx="8077200" cy="3875700"/>
          </a:xfrm>
          <a:prstGeom prst="triangle">
            <a:avLst>
              <a:gd fmla="val 500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idact Gothic"/>
              <a:ea typeface="Didact Gothic"/>
              <a:cs typeface="Didact Gothic"/>
              <a:sym typeface="Didact Gothic"/>
            </a:endParaRPr>
          </a:p>
        </p:txBody>
      </p:sp>
      <p:sp>
        <p:nvSpPr>
          <p:cNvPr id="331" name="Google Shape;331;p43"/>
          <p:cNvSpPr/>
          <p:nvPr/>
        </p:nvSpPr>
        <p:spPr>
          <a:xfrm rot="10800000">
            <a:off x="-1006525" y="-294700"/>
            <a:ext cx="4029300" cy="19335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3"/>
          <p:cNvSpPr txBox="1"/>
          <p:nvPr>
            <p:ph type="title"/>
          </p:nvPr>
        </p:nvSpPr>
        <p:spPr>
          <a:xfrm>
            <a:off x="713250" y="672738"/>
            <a:ext cx="7717500" cy="1296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500"/>
              <a:buNone/>
              <a:defRPr b="1" sz="5000">
                <a:solidFill>
                  <a:schemeClr val="accent5"/>
                </a:solidFill>
              </a:defRPr>
            </a:lvl1pPr>
            <a:lvl2pPr lvl="1">
              <a:spcBef>
                <a:spcPts val="0"/>
              </a:spcBef>
              <a:spcAft>
                <a:spcPts val="0"/>
              </a:spcAft>
              <a:buClr>
                <a:schemeClr val="lt1"/>
              </a:buClr>
              <a:buSzPts val="2500"/>
              <a:buNone/>
              <a:defRPr b="1">
                <a:solidFill>
                  <a:schemeClr val="lt1"/>
                </a:solidFill>
              </a:defRPr>
            </a:lvl2pPr>
            <a:lvl3pPr lvl="2">
              <a:spcBef>
                <a:spcPts val="0"/>
              </a:spcBef>
              <a:spcAft>
                <a:spcPts val="0"/>
              </a:spcAft>
              <a:buClr>
                <a:schemeClr val="lt1"/>
              </a:buClr>
              <a:buSzPts val="2500"/>
              <a:buNone/>
              <a:defRPr b="1">
                <a:solidFill>
                  <a:schemeClr val="lt1"/>
                </a:solidFill>
              </a:defRPr>
            </a:lvl3pPr>
            <a:lvl4pPr lvl="3">
              <a:spcBef>
                <a:spcPts val="0"/>
              </a:spcBef>
              <a:spcAft>
                <a:spcPts val="0"/>
              </a:spcAft>
              <a:buClr>
                <a:schemeClr val="lt1"/>
              </a:buClr>
              <a:buSzPts val="2500"/>
              <a:buNone/>
              <a:defRPr b="1">
                <a:solidFill>
                  <a:schemeClr val="lt1"/>
                </a:solidFill>
              </a:defRPr>
            </a:lvl4pPr>
            <a:lvl5pPr lvl="4">
              <a:spcBef>
                <a:spcPts val="0"/>
              </a:spcBef>
              <a:spcAft>
                <a:spcPts val="0"/>
              </a:spcAft>
              <a:buClr>
                <a:schemeClr val="lt1"/>
              </a:buClr>
              <a:buSzPts val="2500"/>
              <a:buNone/>
              <a:defRPr b="1">
                <a:solidFill>
                  <a:schemeClr val="lt1"/>
                </a:solidFill>
              </a:defRPr>
            </a:lvl5pPr>
            <a:lvl6pPr lvl="5">
              <a:spcBef>
                <a:spcPts val="0"/>
              </a:spcBef>
              <a:spcAft>
                <a:spcPts val="0"/>
              </a:spcAft>
              <a:buClr>
                <a:schemeClr val="lt1"/>
              </a:buClr>
              <a:buSzPts val="2500"/>
              <a:buNone/>
              <a:defRPr b="1">
                <a:solidFill>
                  <a:schemeClr val="lt1"/>
                </a:solidFill>
              </a:defRPr>
            </a:lvl6pPr>
            <a:lvl7pPr lvl="6">
              <a:spcBef>
                <a:spcPts val="0"/>
              </a:spcBef>
              <a:spcAft>
                <a:spcPts val="0"/>
              </a:spcAft>
              <a:buClr>
                <a:schemeClr val="lt1"/>
              </a:buClr>
              <a:buSzPts val="2500"/>
              <a:buNone/>
              <a:defRPr b="1">
                <a:solidFill>
                  <a:schemeClr val="lt1"/>
                </a:solidFill>
              </a:defRPr>
            </a:lvl7pPr>
            <a:lvl8pPr lvl="7">
              <a:spcBef>
                <a:spcPts val="0"/>
              </a:spcBef>
              <a:spcAft>
                <a:spcPts val="0"/>
              </a:spcAft>
              <a:buClr>
                <a:schemeClr val="lt1"/>
              </a:buClr>
              <a:buSzPts val="2500"/>
              <a:buNone/>
              <a:defRPr b="1">
                <a:solidFill>
                  <a:schemeClr val="lt1"/>
                </a:solidFill>
              </a:defRPr>
            </a:lvl8pPr>
            <a:lvl9pPr lvl="8">
              <a:spcBef>
                <a:spcPts val="0"/>
              </a:spcBef>
              <a:spcAft>
                <a:spcPts val="0"/>
              </a:spcAft>
              <a:buClr>
                <a:schemeClr val="lt1"/>
              </a:buClr>
              <a:buSzPts val="2500"/>
              <a:buNone/>
              <a:defRPr b="1">
                <a:solidFill>
                  <a:schemeClr val="lt1"/>
                </a:solidFill>
              </a:defRPr>
            </a:lvl9pPr>
          </a:lstStyle>
          <a:p/>
        </p:txBody>
      </p:sp>
      <p:sp>
        <p:nvSpPr>
          <p:cNvPr id="333" name="Google Shape;333;p43"/>
          <p:cNvSpPr txBox="1"/>
          <p:nvPr>
            <p:ph idx="1" type="body"/>
          </p:nvPr>
        </p:nvSpPr>
        <p:spPr>
          <a:xfrm>
            <a:off x="3068250" y="2129523"/>
            <a:ext cx="3007500" cy="690900"/>
          </a:xfrm>
          <a:prstGeom prst="rect">
            <a:avLst/>
          </a:prstGeom>
        </p:spPr>
        <p:txBody>
          <a:bodyPr anchorCtr="0" anchor="t" bIns="91425" lIns="91425" spcFirstLastPara="1" rIns="91425" wrap="square" tIns="91425">
            <a:noAutofit/>
          </a:bodyPr>
          <a:lstStyle>
            <a:lvl1pPr indent="-317500" lvl="0" marL="457200" algn="ctr">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1pPr>
            <a:lvl2pPr indent="-317500" lvl="1" marL="914400">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2pPr>
            <a:lvl3pPr indent="-317500" lvl="2" marL="1371600">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3pPr>
            <a:lvl4pPr indent="-317500" lvl="3" marL="1828800">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4pPr>
            <a:lvl5pPr indent="-317500" lvl="4" marL="2286000">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5pPr>
            <a:lvl6pPr indent="-317500" lvl="5" marL="2743200">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6pPr>
            <a:lvl7pPr indent="-317500" lvl="6" marL="3200400">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7pPr>
            <a:lvl8pPr indent="-317500" lvl="7" marL="3657600">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8pPr>
            <a:lvl9pPr indent="-317500" lvl="8" marL="4114800">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9pPr>
          </a:lstStyle>
          <a:p/>
        </p:txBody>
      </p:sp>
      <p:sp>
        <p:nvSpPr>
          <p:cNvPr id="334" name="Google Shape;334;p43"/>
          <p:cNvSpPr txBox="1"/>
          <p:nvPr/>
        </p:nvSpPr>
        <p:spPr>
          <a:xfrm>
            <a:off x="2483550" y="3392650"/>
            <a:ext cx="4176900" cy="69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chemeClr val="lt1"/>
                </a:solidFill>
                <a:latin typeface="Didact Gothic"/>
                <a:ea typeface="Didact Gothic"/>
                <a:cs typeface="Didact Gothic"/>
                <a:sym typeface="Didact Gothic"/>
              </a:rPr>
              <a:t>CREDITS: This presentation template was created by </a:t>
            </a:r>
            <a:r>
              <a:rPr b="1" lang="en" sz="1100">
                <a:solidFill>
                  <a:schemeClr val="lt1"/>
                </a:solidFill>
                <a:uFill>
                  <a:noFill/>
                </a:uFill>
                <a:latin typeface="Didact Gothic"/>
                <a:ea typeface="Didact Gothic"/>
                <a:cs typeface="Didact Gothic"/>
                <a:sym typeface="Didact Gothic"/>
                <a:hlinkClick r:id="rId2">
                  <a:extLst>
                    <a:ext uri="{A12FA001-AC4F-418D-AE19-62706E023703}">
                      <ahyp:hlinkClr val="tx"/>
                    </a:ext>
                  </a:extLst>
                </a:hlinkClick>
              </a:rPr>
              <a:t>Slidesgo</a:t>
            </a:r>
            <a:r>
              <a:rPr lang="en" sz="1100">
                <a:solidFill>
                  <a:schemeClr val="lt1"/>
                </a:solidFill>
                <a:latin typeface="Didact Gothic"/>
                <a:ea typeface="Didact Gothic"/>
                <a:cs typeface="Didact Gothic"/>
                <a:sym typeface="Didact Gothic"/>
              </a:rPr>
              <a:t>, including icons, infographics &amp; images by </a:t>
            </a:r>
            <a:r>
              <a:rPr b="1" lang="en" sz="1100">
                <a:solidFill>
                  <a:schemeClr val="lt1"/>
                </a:solidFill>
                <a:uFill>
                  <a:noFill/>
                </a:uFill>
                <a:latin typeface="Didact Gothic"/>
                <a:ea typeface="Didact Gothic"/>
                <a:cs typeface="Didact Gothic"/>
                <a:sym typeface="Didact Gothic"/>
                <a:hlinkClick r:id="rId3">
                  <a:extLst>
                    <a:ext uri="{A12FA001-AC4F-418D-AE19-62706E023703}">
                      <ahyp:hlinkClr val="tx"/>
                    </a:ext>
                  </a:extLst>
                </a:hlinkClick>
              </a:rPr>
              <a:t>Freepik</a:t>
            </a:r>
            <a:r>
              <a:rPr lang="en" sz="1100">
                <a:solidFill>
                  <a:schemeClr val="lt1"/>
                </a:solidFill>
                <a:latin typeface="Didact Gothic"/>
                <a:ea typeface="Didact Gothic"/>
                <a:cs typeface="Didact Gothic"/>
                <a:sym typeface="Didact Gothic"/>
              </a:rPr>
              <a:t> </a:t>
            </a:r>
            <a:endParaRPr sz="1100">
              <a:solidFill>
                <a:schemeClr val="lt1"/>
              </a:solidFill>
              <a:latin typeface="Didact Gothic"/>
              <a:ea typeface="Didact Gothic"/>
              <a:cs typeface="Didact Gothic"/>
              <a:sym typeface="Didact Gothic"/>
            </a:endParaRPr>
          </a:p>
        </p:txBody>
      </p:sp>
      <p:sp>
        <p:nvSpPr>
          <p:cNvPr id="335" name="Google Shape;335;p43"/>
          <p:cNvSpPr txBox="1"/>
          <p:nvPr>
            <p:ph idx="2" type="subTitle"/>
          </p:nvPr>
        </p:nvSpPr>
        <p:spPr>
          <a:xfrm>
            <a:off x="3069175" y="1843125"/>
            <a:ext cx="3007500" cy="429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1pPr>
            <a:lvl2pPr lvl="1"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2pPr>
            <a:lvl3pPr lvl="2"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3pPr>
            <a:lvl4pPr lvl="3"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4pPr>
            <a:lvl5pPr lvl="4"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5pPr>
            <a:lvl6pPr lvl="5"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6pPr>
            <a:lvl7pPr lvl="6"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7pPr>
            <a:lvl8pPr lvl="7"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8pPr>
            <a:lvl9pPr lvl="8" algn="ctr">
              <a:spcBef>
                <a:spcPts val="0"/>
              </a:spcBef>
              <a:spcAft>
                <a:spcPts val="0"/>
              </a:spcAft>
              <a:buClr>
                <a:schemeClr val="lt1"/>
              </a:buClr>
              <a:buSzPts val="1400"/>
              <a:buFont typeface="Didact Gothic"/>
              <a:buNone/>
              <a:defRPr>
                <a:solidFill>
                  <a:schemeClr val="lt1"/>
                </a:solidFill>
                <a:latin typeface="Didact Gothic"/>
                <a:ea typeface="Didact Gothic"/>
                <a:cs typeface="Didact Gothic"/>
                <a:sym typeface="Didact Gothic"/>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_1">
    <p:bg>
      <p:bgPr>
        <a:solidFill>
          <a:schemeClr val="accent5"/>
        </a:solidFill>
      </p:bgPr>
    </p:bg>
    <p:spTree>
      <p:nvGrpSpPr>
        <p:cNvPr id="336" name="Shape 336"/>
        <p:cNvGrpSpPr/>
        <p:nvPr/>
      </p:nvGrpSpPr>
      <p:grpSpPr>
        <a:xfrm>
          <a:off x="0" y="0"/>
          <a:ext cx="0" cy="0"/>
          <a:chOff x="0" y="0"/>
          <a:chExt cx="0" cy="0"/>
        </a:xfrm>
      </p:grpSpPr>
      <p:sp>
        <p:nvSpPr>
          <p:cNvPr id="337" name="Google Shape;337;p44"/>
          <p:cNvSpPr txBox="1"/>
          <p:nvPr>
            <p:ph type="title"/>
          </p:nvPr>
        </p:nvSpPr>
        <p:spPr>
          <a:xfrm>
            <a:off x="713225" y="530725"/>
            <a:ext cx="7710900" cy="528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338" name="Google Shape;338;p44"/>
          <p:cNvSpPr/>
          <p:nvPr/>
        </p:nvSpPr>
        <p:spPr>
          <a:xfrm flipH="1">
            <a:off x="7413700" y="2482100"/>
            <a:ext cx="3405900" cy="33024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9" name="Google Shape;339;p44"/>
          <p:cNvSpPr/>
          <p:nvPr/>
        </p:nvSpPr>
        <p:spPr>
          <a:xfrm flipH="1" rot="10800000">
            <a:off x="-924550" y="-1354075"/>
            <a:ext cx="3405900" cy="3302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0" name="Google Shape;340;p44"/>
          <p:cNvSpPr/>
          <p:nvPr/>
        </p:nvSpPr>
        <p:spPr>
          <a:xfrm flipH="1" rot="10800000">
            <a:off x="-1996725" y="-1985675"/>
            <a:ext cx="5364900" cy="2516400"/>
          </a:xfrm>
          <a:prstGeom prst="triangle">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4"/>
          <p:cNvSpPr txBox="1"/>
          <p:nvPr>
            <p:ph idx="1" type="body"/>
          </p:nvPr>
        </p:nvSpPr>
        <p:spPr>
          <a:xfrm>
            <a:off x="713225" y="1424150"/>
            <a:ext cx="7710900" cy="3259800"/>
          </a:xfrm>
          <a:prstGeom prst="rect">
            <a:avLst/>
          </a:prstGeom>
        </p:spPr>
        <p:txBody>
          <a:bodyPr anchorCtr="0" anchor="t" bIns="91425" lIns="91425" spcFirstLastPara="1" rIns="91425" wrap="square" tIns="91425">
            <a:noAutofit/>
          </a:bodyPr>
          <a:lstStyle>
            <a:lvl1pPr indent="-317500" lvl="0" marL="457200" marR="508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indent="-317500" lvl="1" marL="9144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indent="-317500" lvl="2" marL="13716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indent="-317500" lvl="3" marL="18288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indent="-317500" lvl="4" marL="22860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indent="-317500" lvl="5" marL="27432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indent="-317500" lvl="6" marL="32004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indent="-317500" lvl="7" marL="36576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indent="-317500" lvl="8" marL="4114800">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3">
    <p:bg>
      <p:bgPr>
        <a:solidFill>
          <a:schemeClr val="accent5"/>
        </a:solidFill>
      </p:bgPr>
    </p:bg>
    <p:spTree>
      <p:nvGrpSpPr>
        <p:cNvPr id="342" name="Shape 342"/>
        <p:cNvGrpSpPr/>
        <p:nvPr/>
      </p:nvGrpSpPr>
      <p:grpSpPr>
        <a:xfrm>
          <a:off x="0" y="0"/>
          <a:ext cx="0" cy="0"/>
          <a:chOff x="0" y="0"/>
          <a:chExt cx="0" cy="0"/>
        </a:xfrm>
      </p:grpSpPr>
      <p:sp>
        <p:nvSpPr>
          <p:cNvPr id="343" name="Google Shape;343;p45"/>
          <p:cNvSpPr txBox="1"/>
          <p:nvPr>
            <p:ph type="title"/>
          </p:nvPr>
        </p:nvSpPr>
        <p:spPr>
          <a:xfrm>
            <a:off x="4572000" y="1737675"/>
            <a:ext cx="3636600" cy="13815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1"/>
              </a:buClr>
              <a:buSzPts val="3600"/>
              <a:buNone/>
              <a:defRPr b="1" sz="3400">
                <a:solidFill>
                  <a:schemeClr val="dk1"/>
                </a:solidFill>
              </a:defRPr>
            </a:lvl1pPr>
            <a:lvl2pPr lvl="1" algn="r">
              <a:spcBef>
                <a:spcPts val="0"/>
              </a:spcBef>
              <a:spcAft>
                <a:spcPts val="0"/>
              </a:spcAft>
              <a:buClr>
                <a:schemeClr val="dk1"/>
              </a:buClr>
              <a:buSzPts val="3600"/>
              <a:buNone/>
              <a:defRPr b="1" sz="3600">
                <a:solidFill>
                  <a:schemeClr val="dk1"/>
                </a:solidFill>
              </a:defRPr>
            </a:lvl2pPr>
            <a:lvl3pPr lvl="2" algn="r">
              <a:spcBef>
                <a:spcPts val="0"/>
              </a:spcBef>
              <a:spcAft>
                <a:spcPts val="0"/>
              </a:spcAft>
              <a:buClr>
                <a:schemeClr val="dk1"/>
              </a:buClr>
              <a:buSzPts val="3600"/>
              <a:buNone/>
              <a:defRPr b="1" sz="3600">
                <a:solidFill>
                  <a:schemeClr val="dk1"/>
                </a:solidFill>
              </a:defRPr>
            </a:lvl3pPr>
            <a:lvl4pPr lvl="3" algn="r">
              <a:spcBef>
                <a:spcPts val="0"/>
              </a:spcBef>
              <a:spcAft>
                <a:spcPts val="0"/>
              </a:spcAft>
              <a:buClr>
                <a:schemeClr val="dk1"/>
              </a:buClr>
              <a:buSzPts val="3600"/>
              <a:buNone/>
              <a:defRPr b="1" sz="3600">
                <a:solidFill>
                  <a:schemeClr val="dk1"/>
                </a:solidFill>
              </a:defRPr>
            </a:lvl4pPr>
            <a:lvl5pPr lvl="4" algn="r">
              <a:spcBef>
                <a:spcPts val="0"/>
              </a:spcBef>
              <a:spcAft>
                <a:spcPts val="0"/>
              </a:spcAft>
              <a:buClr>
                <a:schemeClr val="dk1"/>
              </a:buClr>
              <a:buSzPts val="3600"/>
              <a:buNone/>
              <a:defRPr b="1" sz="3600">
                <a:solidFill>
                  <a:schemeClr val="dk1"/>
                </a:solidFill>
              </a:defRPr>
            </a:lvl5pPr>
            <a:lvl6pPr lvl="5" algn="r">
              <a:spcBef>
                <a:spcPts val="0"/>
              </a:spcBef>
              <a:spcAft>
                <a:spcPts val="0"/>
              </a:spcAft>
              <a:buClr>
                <a:schemeClr val="dk1"/>
              </a:buClr>
              <a:buSzPts val="3600"/>
              <a:buNone/>
              <a:defRPr b="1" sz="3600">
                <a:solidFill>
                  <a:schemeClr val="dk1"/>
                </a:solidFill>
              </a:defRPr>
            </a:lvl6pPr>
            <a:lvl7pPr lvl="6" algn="r">
              <a:spcBef>
                <a:spcPts val="0"/>
              </a:spcBef>
              <a:spcAft>
                <a:spcPts val="0"/>
              </a:spcAft>
              <a:buClr>
                <a:schemeClr val="dk1"/>
              </a:buClr>
              <a:buSzPts val="3600"/>
              <a:buNone/>
              <a:defRPr b="1" sz="3600">
                <a:solidFill>
                  <a:schemeClr val="dk1"/>
                </a:solidFill>
              </a:defRPr>
            </a:lvl7pPr>
            <a:lvl8pPr lvl="7" algn="r">
              <a:spcBef>
                <a:spcPts val="0"/>
              </a:spcBef>
              <a:spcAft>
                <a:spcPts val="0"/>
              </a:spcAft>
              <a:buClr>
                <a:schemeClr val="dk1"/>
              </a:buClr>
              <a:buSzPts val="3600"/>
              <a:buNone/>
              <a:defRPr b="1" sz="3600">
                <a:solidFill>
                  <a:schemeClr val="dk1"/>
                </a:solidFill>
              </a:defRPr>
            </a:lvl8pPr>
            <a:lvl9pPr lvl="8" algn="r">
              <a:spcBef>
                <a:spcPts val="0"/>
              </a:spcBef>
              <a:spcAft>
                <a:spcPts val="0"/>
              </a:spcAft>
              <a:buClr>
                <a:schemeClr val="dk1"/>
              </a:buClr>
              <a:buSzPts val="3600"/>
              <a:buNone/>
              <a:defRPr b="1" sz="3600">
                <a:solidFill>
                  <a:schemeClr val="dk1"/>
                </a:solidFill>
              </a:defRPr>
            </a:lvl9pPr>
          </a:lstStyle>
          <a:p/>
        </p:txBody>
      </p:sp>
      <p:sp>
        <p:nvSpPr>
          <p:cNvPr id="344" name="Google Shape;344;p45"/>
          <p:cNvSpPr txBox="1"/>
          <p:nvPr>
            <p:ph hasCustomPrompt="1" idx="2" type="title"/>
          </p:nvPr>
        </p:nvSpPr>
        <p:spPr>
          <a:xfrm>
            <a:off x="5151175" y="424768"/>
            <a:ext cx="3057300" cy="14694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dk1"/>
              </a:buClr>
              <a:buSzPts val="8000"/>
              <a:buNone/>
              <a:defRPr b="1" sz="8000">
                <a:solidFill>
                  <a:schemeClr val="dk1"/>
                </a:solidFill>
              </a:defRPr>
            </a:lvl1pPr>
            <a:lvl2pPr lvl="1" algn="r">
              <a:spcBef>
                <a:spcPts val="0"/>
              </a:spcBef>
              <a:spcAft>
                <a:spcPts val="0"/>
              </a:spcAft>
              <a:buClr>
                <a:schemeClr val="dk1"/>
              </a:buClr>
              <a:buSzPts val="8000"/>
              <a:buNone/>
              <a:defRPr b="1" sz="8000">
                <a:solidFill>
                  <a:schemeClr val="dk1"/>
                </a:solidFill>
              </a:defRPr>
            </a:lvl2pPr>
            <a:lvl3pPr lvl="2" algn="r">
              <a:spcBef>
                <a:spcPts val="0"/>
              </a:spcBef>
              <a:spcAft>
                <a:spcPts val="0"/>
              </a:spcAft>
              <a:buClr>
                <a:schemeClr val="dk1"/>
              </a:buClr>
              <a:buSzPts val="8000"/>
              <a:buNone/>
              <a:defRPr b="1" sz="8000">
                <a:solidFill>
                  <a:schemeClr val="dk1"/>
                </a:solidFill>
              </a:defRPr>
            </a:lvl3pPr>
            <a:lvl4pPr lvl="3" algn="r">
              <a:spcBef>
                <a:spcPts val="0"/>
              </a:spcBef>
              <a:spcAft>
                <a:spcPts val="0"/>
              </a:spcAft>
              <a:buClr>
                <a:schemeClr val="dk1"/>
              </a:buClr>
              <a:buSzPts val="8000"/>
              <a:buNone/>
              <a:defRPr b="1" sz="8000">
                <a:solidFill>
                  <a:schemeClr val="dk1"/>
                </a:solidFill>
              </a:defRPr>
            </a:lvl4pPr>
            <a:lvl5pPr lvl="4" algn="r">
              <a:spcBef>
                <a:spcPts val="0"/>
              </a:spcBef>
              <a:spcAft>
                <a:spcPts val="0"/>
              </a:spcAft>
              <a:buClr>
                <a:schemeClr val="dk1"/>
              </a:buClr>
              <a:buSzPts val="8000"/>
              <a:buNone/>
              <a:defRPr b="1" sz="8000">
                <a:solidFill>
                  <a:schemeClr val="dk1"/>
                </a:solidFill>
              </a:defRPr>
            </a:lvl5pPr>
            <a:lvl6pPr lvl="5" algn="r">
              <a:spcBef>
                <a:spcPts val="0"/>
              </a:spcBef>
              <a:spcAft>
                <a:spcPts val="0"/>
              </a:spcAft>
              <a:buClr>
                <a:schemeClr val="dk1"/>
              </a:buClr>
              <a:buSzPts val="8000"/>
              <a:buNone/>
              <a:defRPr b="1" sz="8000">
                <a:solidFill>
                  <a:schemeClr val="dk1"/>
                </a:solidFill>
              </a:defRPr>
            </a:lvl6pPr>
            <a:lvl7pPr lvl="6" algn="r">
              <a:spcBef>
                <a:spcPts val="0"/>
              </a:spcBef>
              <a:spcAft>
                <a:spcPts val="0"/>
              </a:spcAft>
              <a:buClr>
                <a:schemeClr val="dk1"/>
              </a:buClr>
              <a:buSzPts val="8000"/>
              <a:buNone/>
              <a:defRPr b="1" sz="8000">
                <a:solidFill>
                  <a:schemeClr val="dk1"/>
                </a:solidFill>
              </a:defRPr>
            </a:lvl7pPr>
            <a:lvl8pPr lvl="7" algn="r">
              <a:spcBef>
                <a:spcPts val="0"/>
              </a:spcBef>
              <a:spcAft>
                <a:spcPts val="0"/>
              </a:spcAft>
              <a:buClr>
                <a:schemeClr val="dk1"/>
              </a:buClr>
              <a:buSzPts val="8000"/>
              <a:buNone/>
              <a:defRPr b="1" sz="8000">
                <a:solidFill>
                  <a:schemeClr val="dk1"/>
                </a:solidFill>
              </a:defRPr>
            </a:lvl8pPr>
            <a:lvl9pPr lvl="8" algn="r">
              <a:spcBef>
                <a:spcPts val="0"/>
              </a:spcBef>
              <a:spcAft>
                <a:spcPts val="0"/>
              </a:spcAft>
              <a:buClr>
                <a:schemeClr val="dk1"/>
              </a:buClr>
              <a:buSzPts val="8000"/>
              <a:buNone/>
              <a:defRPr b="1" sz="8000">
                <a:solidFill>
                  <a:schemeClr val="dk1"/>
                </a:solidFill>
              </a:defRPr>
            </a:lvl9pPr>
          </a:lstStyle>
          <a:p>
            <a:r>
              <a:t>xx%</a:t>
            </a:r>
          </a:p>
        </p:txBody>
      </p:sp>
      <p:sp>
        <p:nvSpPr>
          <p:cNvPr id="345" name="Google Shape;345;p45"/>
          <p:cNvSpPr txBox="1"/>
          <p:nvPr>
            <p:ph idx="1" type="subTitle"/>
          </p:nvPr>
        </p:nvSpPr>
        <p:spPr>
          <a:xfrm>
            <a:off x="5367475" y="3320300"/>
            <a:ext cx="2841000" cy="10173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cxnSp>
        <p:nvCxnSpPr>
          <p:cNvPr id="346" name="Google Shape;346;p45"/>
          <p:cNvCxnSpPr/>
          <p:nvPr/>
        </p:nvCxnSpPr>
        <p:spPr>
          <a:xfrm flipH="1">
            <a:off x="2814150" y="-1263000"/>
            <a:ext cx="3757500" cy="4183800"/>
          </a:xfrm>
          <a:prstGeom prst="straightConnector1">
            <a:avLst/>
          </a:prstGeom>
          <a:noFill/>
          <a:ln cap="flat" cmpd="sng" w="19050">
            <a:solidFill>
              <a:schemeClr val="dk1"/>
            </a:solidFill>
            <a:prstDash val="solid"/>
            <a:round/>
            <a:headEnd len="med" w="med" type="none"/>
            <a:tailEnd len="med" w="med" type="none"/>
          </a:ln>
        </p:spPr>
      </p:cxnSp>
      <p:sp>
        <p:nvSpPr>
          <p:cNvPr id="347" name="Google Shape;347;p45"/>
          <p:cNvSpPr/>
          <p:nvPr/>
        </p:nvSpPr>
        <p:spPr>
          <a:xfrm flipH="1">
            <a:off x="7919875" y="3825775"/>
            <a:ext cx="1296000" cy="1382400"/>
          </a:xfrm>
          <a:prstGeom prst="rtTriangl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21_1_3">
    <p:bg>
      <p:bgPr>
        <a:solidFill>
          <a:schemeClr val="dk1"/>
        </a:solidFill>
      </p:bgPr>
    </p:bg>
    <p:spTree>
      <p:nvGrpSpPr>
        <p:cNvPr id="348" name="Shape 348"/>
        <p:cNvGrpSpPr/>
        <p:nvPr/>
      </p:nvGrpSpPr>
      <p:grpSpPr>
        <a:xfrm>
          <a:off x="0" y="0"/>
          <a:ext cx="0" cy="0"/>
          <a:chOff x="0" y="0"/>
          <a:chExt cx="0" cy="0"/>
        </a:xfrm>
      </p:grpSpPr>
      <p:sp>
        <p:nvSpPr>
          <p:cNvPr id="349" name="Google Shape;349;p46"/>
          <p:cNvSpPr txBox="1"/>
          <p:nvPr>
            <p:ph idx="1" type="body"/>
          </p:nvPr>
        </p:nvSpPr>
        <p:spPr>
          <a:xfrm>
            <a:off x="713225" y="2347850"/>
            <a:ext cx="4941600" cy="2257800"/>
          </a:xfrm>
          <a:prstGeom prst="rect">
            <a:avLst/>
          </a:prstGeom>
        </p:spPr>
        <p:txBody>
          <a:bodyPr anchorCtr="0" anchor="t" bIns="91425" lIns="91425" spcFirstLastPara="1" rIns="91425" wrap="square" tIns="91425">
            <a:noAutofit/>
          </a:bodyPr>
          <a:lstStyle>
            <a:lvl1pPr indent="-323850" lvl="0" marL="457200">
              <a:lnSpc>
                <a:spcPct val="100000"/>
              </a:lnSpc>
              <a:spcBef>
                <a:spcPts val="0"/>
              </a:spcBef>
              <a:spcAft>
                <a:spcPts val="0"/>
              </a:spcAft>
              <a:buClr>
                <a:srgbClr val="000000"/>
              </a:buClr>
              <a:buSzPts val="1500"/>
              <a:buFont typeface="Montserrat"/>
              <a:buChar char="●"/>
              <a:defRPr>
                <a:solidFill>
                  <a:schemeClr val="lt1"/>
                </a:solidFill>
                <a:latin typeface="Didact Gothic"/>
                <a:ea typeface="Didact Gothic"/>
                <a:cs typeface="Didact Gothic"/>
                <a:sym typeface="Didact Gothic"/>
              </a:defRPr>
            </a:lvl1pPr>
            <a:lvl2pPr indent="-298450" lvl="1" marL="9144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2pPr>
            <a:lvl3pPr indent="-298450" lvl="2" marL="13716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3pPr>
            <a:lvl4pPr indent="-298450" lvl="3" marL="18288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4pPr>
            <a:lvl5pPr indent="-298450" lvl="4" marL="22860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5pPr>
            <a:lvl6pPr indent="-298450" lvl="5" marL="27432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6pPr>
            <a:lvl7pPr indent="-298450" lvl="6" marL="32004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7pPr>
            <a:lvl8pPr indent="-298450" lvl="7" marL="36576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8pPr>
            <a:lvl9pPr indent="-298450" lvl="8" marL="4114800">
              <a:spcBef>
                <a:spcPts val="0"/>
              </a:spcBef>
              <a:spcAft>
                <a:spcPts val="0"/>
              </a:spcAft>
              <a:buClr>
                <a:srgbClr val="000000"/>
              </a:buClr>
              <a:buSzPts val="1100"/>
              <a:buFont typeface="Montserrat"/>
              <a:buChar char="■"/>
              <a:defRPr>
                <a:solidFill>
                  <a:schemeClr val="lt1"/>
                </a:solidFill>
                <a:latin typeface="Didact Gothic"/>
                <a:ea typeface="Didact Gothic"/>
                <a:cs typeface="Didact Gothic"/>
                <a:sym typeface="Didact Gothic"/>
              </a:defRPr>
            </a:lvl9pPr>
          </a:lstStyle>
          <a:p/>
        </p:txBody>
      </p:sp>
      <p:sp>
        <p:nvSpPr>
          <p:cNvPr id="350" name="Google Shape;350;p46"/>
          <p:cNvSpPr txBox="1"/>
          <p:nvPr>
            <p:ph type="title"/>
          </p:nvPr>
        </p:nvSpPr>
        <p:spPr>
          <a:xfrm>
            <a:off x="713225" y="1061025"/>
            <a:ext cx="5218800" cy="9891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2500"/>
              <a:buNone/>
              <a:defRPr b="1" sz="3000">
                <a:solidFill>
                  <a:schemeClr val="lt1"/>
                </a:solidFill>
              </a:defRPr>
            </a:lvl1pPr>
            <a:lvl2pPr lvl="1">
              <a:spcBef>
                <a:spcPts val="0"/>
              </a:spcBef>
              <a:spcAft>
                <a:spcPts val="0"/>
              </a:spcAft>
              <a:buClr>
                <a:schemeClr val="lt1"/>
              </a:buClr>
              <a:buSzPts val="2500"/>
              <a:buNone/>
              <a:defRPr b="1">
                <a:solidFill>
                  <a:schemeClr val="lt1"/>
                </a:solidFill>
              </a:defRPr>
            </a:lvl2pPr>
            <a:lvl3pPr lvl="2">
              <a:spcBef>
                <a:spcPts val="0"/>
              </a:spcBef>
              <a:spcAft>
                <a:spcPts val="0"/>
              </a:spcAft>
              <a:buClr>
                <a:schemeClr val="lt1"/>
              </a:buClr>
              <a:buSzPts val="2500"/>
              <a:buNone/>
              <a:defRPr b="1">
                <a:solidFill>
                  <a:schemeClr val="lt1"/>
                </a:solidFill>
              </a:defRPr>
            </a:lvl3pPr>
            <a:lvl4pPr lvl="3">
              <a:spcBef>
                <a:spcPts val="0"/>
              </a:spcBef>
              <a:spcAft>
                <a:spcPts val="0"/>
              </a:spcAft>
              <a:buClr>
                <a:schemeClr val="lt1"/>
              </a:buClr>
              <a:buSzPts val="2500"/>
              <a:buNone/>
              <a:defRPr b="1">
                <a:solidFill>
                  <a:schemeClr val="lt1"/>
                </a:solidFill>
              </a:defRPr>
            </a:lvl4pPr>
            <a:lvl5pPr lvl="4">
              <a:spcBef>
                <a:spcPts val="0"/>
              </a:spcBef>
              <a:spcAft>
                <a:spcPts val="0"/>
              </a:spcAft>
              <a:buClr>
                <a:schemeClr val="lt1"/>
              </a:buClr>
              <a:buSzPts val="2500"/>
              <a:buNone/>
              <a:defRPr b="1">
                <a:solidFill>
                  <a:schemeClr val="lt1"/>
                </a:solidFill>
              </a:defRPr>
            </a:lvl5pPr>
            <a:lvl6pPr lvl="5">
              <a:spcBef>
                <a:spcPts val="0"/>
              </a:spcBef>
              <a:spcAft>
                <a:spcPts val="0"/>
              </a:spcAft>
              <a:buClr>
                <a:schemeClr val="lt1"/>
              </a:buClr>
              <a:buSzPts val="2500"/>
              <a:buNone/>
              <a:defRPr b="1">
                <a:solidFill>
                  <a:schemeClr val="lt1"/>
                </a:solidFill>
              </a:defRPr>
            </a:lvl6pPr>
            <a:lvl7pPr lvl="6">
              <a:spcBef>
                <a:spcPts val="0"/>
              </a:spcBef>
              <a:spcAft>
                <a:spcPts val="0"/>
              </a:spcAft>
              <a:buClr>
                <a:schemeClr val="lt1"/>
              </a:buClr>
              <a:buSzPts val="2500"/>
              <a:buNone/>
              <a:defRPr b="1">
                <a:solidFill>
                  <a:schemeClr val="lt1"/>
                </a:solidFill>
              </a:defRPr>
            </a:lvl7pPr>
            <a:lvl8pPr lvl="7">
              <a:spcBef>
                <a:spcPts val="0"/>
              </a:spcBef>
              <a:spcAft>
                <a:spcPts val="0"/>
              </a:spcAft>
              <a:buClr>
                <a:schemeClr val="lt1"/>
              </a:buClr>
              <a:buSzPts val="2500"/>
              <a:buNone/>
              <a:defRPr b="1">
                <a:solidFill>
                  <a:schemeClr val="lt1"/>
                </a:solidFill>
              </a:defRPr>
            </a:lvl8pPr>
            <a:lvl9pPr lvl="8">
              <a:spcBef>
                <a:spcPts val="0"/>
              </a:spcBef>
              <a:spcAft>
                <a:spcPts val="0"/>
              </a:spcAft>
              <a:buClr>
                <a:schemeClr val="lt1"/>
              </a:buClr>
              <a:buSzPts val="2500"/>
              <a:buNone/>
              <a:defRPr b="1">
                <a:solidFill>
                  <a:schemeClr val="lt1"/>
                </a:solidFill>
              </a:defRPr>
            </a:lvl9pPr>
          </a:lstStyle>
          <a:p/>
        </p:txBody>
      </p:sp>
      <p:sp>
        <p:nvSpPr>
          <p:cNvPr id="351" name="Google Shape;351;p46"/>
          <p:cNvSpPr/>
          <p:nvPr/>
        </p:nvSpPr>
        <p:spPr>
          <a:xfrm rot="5400000">
            <a:off x="-761012" y="-790512"/>
            <a:ext cx="3405900" cy="33024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52" name="Google Shape;352;p46"/>
          <p:cNvSpPr/>
          <p:nvPr/>
        </p:nvSpPr>
        <p:spPr>
          <a:xfrm rot="5400000">
            <a:off x="-856262" y="-1009587"/>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53" name="Google Shape;353;p46"/>
          <p:cNvSpPr/>
          <p:nvPr/>
        </p:nvSpPr>
        <p:spPr>
          <a:xfrm rot="-5400000">
            <a:off x="2896850" y="288000"/>
            <a:ext cx="10141200" cy="45675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bg>
      <p:bgPr>
        <a:solidFill>
          <a:schemeClr val="accent5"/>
        </a:solidFill>
      </p:bgPr>
    </p:bg>
    <p:spTree>
      <p:nvGrpSpPr>
        <p:cNvPr id="354" name="Shape 354"/>
        <p:cNvGrpSpPr/>
        <p:nvPr/>
      </p:nvGrpSpPr>
      <p:grpSpPr>
        <a:xfrm>
          <a:off x="0" y="0"/>
          <a:ext cx="0" cy="0"/>
          <a:chOff x="0" y="0"/>
          <a:chExt cx="0" cy="0"/>
        </a:xfrm>
      </p:grpSpPr>
      <p:sp>
        <p:nvSpPr>
          <p:cNvPr id="355" name="Google Shape;355;p47"/>
          <p:cNvSpPr/>
          <p:nvPr/>
        </p:nvSpPr>
        <p:spPr>
          <a:xfrm rot="5400000">
            <a:off x="-64425" y="64350"/>
            <a:ext cx="4243200" cy="4114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7"/>
          <p:cNvSpPr/>
          <p:nvPr/>
        </p:nvSpPr>
        <p:spPr>
          <a:xfrm flipH="1" rot="-5400000">
            <a:off x="4941700" y="26525"/>
            <a:ext cx="4364700" cy="4227600"/>
          </a:xfrm>
          <a:prstGeom prst="rtTriangl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7"/>
          <p:cNvSpPr txBox="1"/>
          <p:nvPr>
            <p:ph type="ctrTitle"/>
          </p:nvPr>
        </p:nvSpPr>
        <p:spPr>
          <a:xfrm>
            <a:off x="1690800" y="1707225"/>
            <a:ext cx="5762400" cy="1463100"/>
          </a:xfrm>
          <a:prstGeom prst="rect">
            <a:avLst/>
          </a:prstGeom>
        </p:spPr>
        <p:txBody>
          <a:bodyPr anchorCtr="0" anchor="b" bIns="91425" lIns="91425" spcFirstLastPara="1" rIns="91425" wrap="square" tIns="91425">
            <a:noAutofit/>
          </a:bodyPr>
          <a:lstStyle>
            <a:lvl1pPr lvl="0" algn="ctr">
              <a:spcBef>
                <a:spcPts val="0"/>
              </a:spcBef>
              <a:spcAft>
                <a:spcPts val="0"/>
              </a:spcAft>
              <a:buSzPts val="8000"/>
              <a:buNone/>
              <a:defRPr b="1" sz="3000"/>
            </a:lvl1pPr>
            <a:lvl2pPr lvl="1" algn="ctr">
              <a:spcBef>
                <a:spcPts val="0"/>
              </a:spcBef>
              <a:spcAft>
                <a:spcPts val="0"/>
              </a:spcAft>
              <a:buSzPts val="8000"/>
              <a:buNone/>
              <a:defRPr b="1" sz="8000"/>
            </a:lvl2pPr>
            <a:lvl3pPr lvl="2" algn="ctr">
              <a:spcBef>
                <a:spcPts val="0"/>
              </a:spcBef>
              <a:spcAft>
                <a:spcPts val="0"/>
              </a:spcAft>
              <a:buSzPts val="8000"/>
              <a:buNone/>
              <a:defRPr b="1" sz="8000"/>
            </a:lvl3pPr>
            <a:lvl4pPr lvl="3" algn="ctr">
              <a:spcBef>
                <a:spcPts val="0"/>
              </a:spcBef>
              <a:spcAft>
                <a:spcPts val="0"/>
              </a:spcAft>
              <a:buSzPts val="8000"/>
              <a:buNone/>
              <a:defRPr b="1" sz="8000"/>
            </a:lvl4pPr>
            <a:lvl5pPr lvl="4" algn="ctr">
              <a:spcBef>
                <a:spcPts val="0"/>
              </a:spcBef>
              <a:spcAft>
                <a:spcPts val="0"/>
              </a:spcAft>
              <a:buSzPts val="8000"/>
              <a:buNone/>
              <a:defRPr b="1" sz="8000"/>
            </a:lvl5pPr>
            <a:lvl6pPr lvl="5" algn="ctr">
              <a:spcBef>
                <a:spcPts val="0"/>
              </a:spcBef>
              <a:spcAft>
                <a:spcPts val="0"/>
              </a:spcAft>
              <a:buSzPts val="8000"/>
              <a:buNone/>
              <a:defRPr b="1" sz="8000"/>
            </a:lvl6pPr>
            <a:lvl7pPr lvl="6" algn="ctr">
              <a:spcBef>
                <a:spcPts val="0"/>
              </a:spcBef>
              <a:spcAft>
                <a:spcPts val="0"/>
              </a:spcAft>
              <a:buSzPts val="8000"/>
              <a:buNone/>
              <a:defRPr b="1" sz="8000"/>
            </a:lvl7pPr>
            <a:lvl8pPr lvl="7" algn="ctr">
              <a:spcBef>
                <a:spcPts val="0"/>
              </a:spcBef>
              <a:spcAft>
                <a:spcPts val="0"/>
              </a:spcAft>
              <a:buSzPts val="8000"/>
              <a:buNone/>
              <a:defRPr b="1" sz="8000"/>
            </a:lvl8pPr>
            <a:lvl9pPr lvl="8" algn="ctr">
              <a:spcBef>
                <a:spcPts val="0"/>
              </a:spcBef>
              <a:spcAft>
                <a:spcPts val="0"/>
              </a:spcAft>
              <a:buSzPts val="8000"/>
              <a:buNone/>
              <a:defRPr b="1" sz="8000"/>
            </a:lvl9pPr>
          </a:lstStyle>
          <a:p/>
        </p:txBody>
      </p:sp>
      <p:sp>
        <p:nvSpPr>
          <p:cNvPr id="358" name="Google Shape;358;p47"/>
          <p:cNvSpPr txBox="1"/>
          <p:nvPr>
            <p:ph idx="1" type="subTitle"/>
          </p:nvPr>
        </p:nvSpPr>
        <p:spPr>
          <a:xfrm>
            <a:off x="1431175" y="3334300"/>
            <a:ext cx="6281400" cy="1184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1pPr>
            <a:lvl2pPr lvl="1"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2pPr>
            <a:lvl3pPr lvl="2"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3pPr>
            <a:lvl4pPr lvl="3"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4pPr>
            <a:lvl5pPr lvl="4"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5pPr>
            <a:lvl6pPr lvl="5"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6pPr>
            <a:lvl7pPr lvl="6"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7pPr>
            <a:lvl8pPr lvl="7"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8pPr>
            <a:lvl9pPr lvl="8" algn="ctr">
              <a:lnSpc>
                <a:spcPct val="100000"/>
              </a:lnSpc>
              <a:spcBef>
                <a:spcPts val="0"/>
              </a:spcBef>
              <a:spcAft>
                <a:spcPts val="0"/>
              </a:spcAft>
              <a:buSzPts val="1400"/>
              <a:buFont typeface="Didact Gothic"/>
              <a:buNone/>
              <a:defRPr>
                <a:latin typeface="Didact Gothic"/>
                <a:ea typeface="Didact Gothic"/>
                <a:cs typeface="Didact Gothic"/>
                <a:sym typeface="Didact Gothic"/>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2">
    <p:bg>
      <p:bgPr>
        <a:solidFill>
          <a:schemeClr val="accent5"/>
        </a:solidFill>
      </p:bgPr>
    </p:bg>
    <p:spTree>
      <p:nvGrpSpPr>
        <p:cNvPr id="359" name="Shape 359"/>
        <p:cNvGrpSpPr/>
        <p:nvPr/>
      </p:nvGrpSpPr>
      <p:grpSpPr>
        <a:xfrm>
          <a:off x="0" y="0"/>
          <a:ext cx="0" cy="0"/>
          <a:chOff x="0" y="0"/>
          <a:chExt cx="0" cy="0"/>
        </a:xfrm>
      </p:grpSpPr>
      <p:sp>
        <p:nvSpPr>
          <p:cNvPr id="360" name="Google Shape;360;p48"/>
          <p:cNvSpPr txBox="1"/>
          <p:nvPr>
            <p:ph idx="1" type="subTitle"/>
          </p:nvPr>
        </p:nvSpPr>
        <p:spPr>
          <a:xfrm>
            <a:off x="833927" y="2641577"/>
            <a:ext cx="3100800" cy="990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361" name="Google Shape;361;p48"/>
          <p:cNvSpPr txBox="1"/>
          <p:nvPr>
            <p:ph idx="2" type="subTitle"/>
          </p:nvPr>
        </p:nvSpPr>
        <p:spPr>
          <a:xfrm>
            <a:off x="5209273" y="2641577"/>
            <a:ext cx="3100800" cy="990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p:txBody>
      </p:sp>
      <p:sp>
        <p:nvSpPr>
          <p:cNvPr id="362" name="Google Shape;362;p48"/>
          <p:cNvSpPr txBox="1"/>
          <p:nvPr>
            <p:ph type="title"/>
          </p:nvPr>
        </p:nvSpPr>
        <p:spPr>
          <a:xfrm>
            <a:off x="1554977" y="1985760"/>
            <a:ext cx="1658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0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363" name="Google Shape;363;p48"/>
          <p:cNvSpPr txBox="1"/>
          <p:nvPr>
            <p:ph idx="3" type="title"/>
          </p:nvPr>
        </p:nvSpPr>
        <p:spPr>
          <a:xfrm>
            <a:off x="5930323" y="1985760"/>
            <a:ext cx="1658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30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364" name="Google Shape;364;p48"/>
          <p:cNvSpPr/>
          <p:nvPr/>
        </p:nvSpPr>
        <p:spPr>
          <a:xfrm rot="10800000">
            <a:off x="3588450" y="-22625"/>
            <a:ext cx="1967100" cy="8859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0_3">
    <p:bg>
      <p:bgPr>
        <a:solidFill>
          <a:schemeClr val="accent5"/>
        </a:solidFill>
      </p:bgPr>
    </p:bg>
    <p:spTree>
      <p:nvGrpSpPr>
        <p:cNvPr id="365" name="Shape 365"/>
        <p:cNvGrpSpPr/>
        <p:nvPr/>
      </p:nvGrpSpPr>
      <p:grpSpPr>
        <a:xfrm>
          <a:off x="0" y="0"/>
          <a:ext cx="0" cy="0"/>
          <a:chOff x="0" y="0"/>
          <a:chExt cx="0" cy="0"/>
        </a:xfrm>
      </p:grpSpPr>
      <p:sp>
        <p:nvSpPr>
          <p:cNvPr id="366" name="Google Shape;366;p49"/>
          <p:cNvSpPr/>
          <p:nvPr/>
        </p:nvSpPr>
        <p:spPr>
          <a:xfrm rot="-5400000">
            <a:off x="5236050" y="1293550"/>
            <a:ext cx="3924900" cy="3891000"/>
          </a:xfrm>
          <a:prstGeom prst="rtTriangle">
            <a:avLst/>
          </a:prstGeom>
          <a:solidFill>
            <a:srgbClr val="686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9"/>
          <p:cNvSpPr/>
          <p:nvPr/>
        </p:nvSpPr>
        <p:spPr>
          <a:xfrm flipH="1" rot="10800000">
            <a:off x="37875" y="150"/>
            <a:ext cx="9106200" cy="44697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9"/>
          <p:cNvSpPr/>
          <p:nvPr/>
        </p:nvSpPr>
        <p:spPr>
          <a:xfrm flipH="1">
            <a:off x="3580800" y="1387275"/>
            <a:ext cx="9554400" cy="4859700"/>
          </a:xfrm>
          <a:prstGeom prst="triangle">
            <a:avLst>
              <a:gd fmla="val 49428"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9"/>
          <p:cNvSpPr txBox="1"/>
          <p:nvPr>
            <p:ph type="ctrTitle"/>
          </p:nvPr>
        </p:nvSpPr>
        <p:spPr>
          <a:xfrm>
            <a:off x="816825" y="1232050"/>
            <a:ext cx="5762400" cy="585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8000"/>
              <a:buNone/>
              <a:defRPr b="1" sz="3000">
                <a:solidFill>
                  <a:schemeClr val="dk1"/>
                </a:solidFill>
              </a:defRPr>
            </a:lvl1pPr>
            <a:lvl2pPr lvl="1" algn="ctr">
              <a:spcBef>
                <a:spcPts val="0"/>
              </a:spcBef>
              <a:spcAft>
                <a:spcPts val="0"/>
              </a:spcAft>
              <a:buClr>
                <a:schemeClr val="dk1"/>
              </a:buClr>
              <a:buSzPts val="8000"/>
              <a:buNone/>
              <a:defRPr b="1" sz="8000">
                <a:solidFill>
                  <a:schemeClr val="dk1"/>
                </a:solidFill>
              </a:defRPr>
            </a:lvl2pPr>
            <a:lvl3pPr lvl="2" algn="ctr">
              <a:spcBef>
                <a:spcPts val="0"/>
              </a:spcBef>
              <a:spcAft>
                <a:spcPts val="0"/>
              </a:spcAft>
              <a:buClr>
                <a:schemeClr val="dk1"/>
              </a:buClr>
              <a:buSzPts val="8000"/>
              <a:buNone/>
              <a:defRPr b="1" sz="8000">
                <a:solidFill>
                  <a:schemeClr val="dk1"/>
                </a:solidFill>
              </a:defRPr>
            </a:lvl3pPr>
            <a:lvl4pPr lvl="3" algn="ctr">
              <a:spcBef>
                <a:spcPts val="0"/>
              </a:spcBef>
              <a:spcAft>
                <a:spcPts val="0"/>
              </a:spcAft>
              <a:buClr>
                <a:schemeClr val="dk1"/>
              </a:buClr>
              <a:buSzPts val="8000"/>
              <a:buNone/>
              <a:defRPr b="1" sz="8000">
                <a:solidFill>
                  <a:schemeClr val="dk1"/>
                </a:solidFill>
              </a:defRPr>
            </a:lvl4pPr>
            <a:lvl5pPr lvl="4" algn="ctr">
              <a:spcBef>
                <a:spcPts val="0"/>
              </a:spcBef>
              <a:spcAft>
                <a:spcPts val="0"/>
              </a:spcAft>
              <a:buClr>
                <a:schemeClr val="dk1"/>
              </a:buClr>
              <a:buSzPts val="8000"/>
              <a:buNone/>
              <a:defRPr b="1" sz="8000">
                <a:solidFill>
                  <a:schemeClr val="dk1"/>
                </a:solidFill>
              </a:defRPr>
            </a:lvl5pPr>
            <a:lvl6pPr lvl="5" algn="ctr">
              <a:spcBef>
                <a:spcPts val="0"/>
              </a:spcBef>
              <a:spcAft>
                <a:spcPts val="0"/>
              </a:spcAft>
              <a:buClr>
                <a:schemeClr val="dk1"/>
              </a:buClr>
              <a:buSzPts val="8000"/>
              <a:buNone/>
              <a:defRPr b="1" sz="8000">
                <a:solidFill>
                  <a:schemeClr val="dk1"/>
                </a:solidFill>
              </a:defRPr>
            </a:lvl6pPr>
            <a:lvl7pPr lvl="6" algn="ctr">
              <a:spcBef>
                <a:spcPts val="0"/>
              </a:spcBef>
              <a:spcAft>
                <a:spcPts val="0"/>
              </a:spcAft>
              <a:buClr>
                <a:schemeClr val="dk1"/>
              </a:buClr>
              <a:buSzPts val="8000"/>
              <a:buNone/>
              <a:defRPr b="1" sz="8000">
                <a:solidFill>
                  <a:schemeClr val="dk1"/>
                </a:solidFill>
              </a:defRPr>
            </a:lvl7pPr>
            <a:lvl8pPr lvl="7" algn="ctr">
              <a:spcBef>
                <a:spcPts val="0"/>
              </a:spcBef>
              <a:spcAft>
                <a:spcPts val="0"/>
              </a:spcAft>
              <a:buClr>
                <a:schemeClr val="dk1"/>
              </a:buClr>
              <a:buSzPts val="8000"/>
              <a:buNone/>
              <a:defRPr b="1" sz="8000">
                <a:solidFill>
                  <a:schemeClr val="dk1"/>
                </a:solidFill>
              </a:defRPr>
            </a:lvl8pPr>
            <a:lvl9pPr lvl="8" algn="ctr">
              <a:spcBef>
                <a:spcPts val="0"/>
              </a:spcBef>
              <a:spcAft>
                <a:spcPts val="0"/>
              </a:spcAft>
              <a:buClr>
                <a:schemeClr val="dk1"/>
              </a:buClr>
              <a:buSzPts val="8000"/>
              <a:buNone/>
              <a:defRPr b="1" sz="8000">
                <a:solidFill>
                  <a:schemeClr val="dk1"/>
                </a:solidFill>
              </a:defRPr>
            </a:lvl9pPr>
          </a:lstStyle>
          <a:p/>
        </p:txBody>
      </p:sp>
      <p:sp>
        <p:nvSpPr>
          <p:cNvPr id="370" name="Google Shape;370;p49"/>
          <p:cNvSpPr txBox="1"/>
          <p:nvPr>
            <p:ph idx="1" type="subTitle"/>
          </p:nvPr>
        </p:nvSpPr>
        <p:spPr>
          <a:xfrm>
            <a:off x="816825" y="1873375"/>
            <a:ext cx="5762400" cy="155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ONLY_2">
    <p:bg>
      <p:bgPr>
        <a:solidFill>
          <a:schemeClr val="accent5"/>
        </a:solidFill>
      </p:bgPr>
    </p:bg>
    <p:spTree>
      <p:nvGrpSpPr>
        <p:cNvPr id="371" name="Shape 371"/>
        <p:cNvGrpSpPr/>
        <p:nvPr/>
      </p:nvGrpSpPr>
      <p:grpSpPr>
        <a:xfrm>
          <a:off x="0" y="0"/>
          <a:ext cx="0" cy="0"/>
          <a:chOff x="0" y="0"/>
          <a:chExt cx="0" cy="0"/>
        </a:xfrm>
      </p:grpSpPr>
      <p:sp>
        <p:nvSpPr>
          <p:cNvPr id="372" name="Google Shape;372;p50"/>
          <p:cNvSpPr/>
          <p:nvPr/>
        </p:nvSpPr>
        <p:spPr>
          <a:xfrm>
            <a:off x="-50" y="5600"/>
            <a:ext cx="9144000" cy="5143500"/>
          </a:xfrm>
          <a:prstGeom prst="rect">
            <a:avLst/>
          </a:prstGeom>
          <a:solidFill>
            <a:schemeClr val="lt1">
              <a:alpha val="235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0"/>
          <p:cNvSpPr/>
          <p:nvPr/>
        </p:nvSpPr>
        <p:spPr>
          <a:xfrm>
            <a:off x="4312400" y="3669275"/>
            <a:ext cx="4886400" cy="1051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0"/>
          <p:cNvSpPr txBox="1"/>
          <p:nvPr>
            <p:ph type="title"/>
          </p:nvPr>
        </p:nvSpPr>
        <p:spPr>
          <a:xfrm>
            <a:off x="4572000" y="3729575"/>
            <a:ext cx="3858900" cy="7788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dk1"/>
              </a:buClr>
              <a:buSzPts val="2500"/>
              <a:buNone/>
              <a:defRPr b="1" sz="2500">
                <a:solidFill>
                  <a:schemeClr val="lt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
        <p:nvSpPr>
          <p:cNvPr id="375" name="Google Shape;375;p50"/>
          <p:cNvSpPr/>
          <p:nvPr/>
        </p:nvSpPr>
        <p:spPr>
          <a:xfrm rot="5400000">
            <a:off x="-341212" y="-788137"/>
            <a:ext cx="3405900" cy="3302400"/>
          </a:xfrm>
          <a:prstGeom prst="rtTriangl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76" name="Google Shape;376;p50"/>
          <p:cNvSpPr/>
          <p:nvPr/>
        </p:nvSpPr>
        <p:spPr>
          <a:xfrm rot="5400000">
            <a:off x="-436462" y="-1007212"/>
            <a:ext cx="3405900" cy="33024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5"/>
        </a:solidFill>
      </p:bgPr>
    </p:bg>
    <p:spTree>
      <p:nvGrpSpPr>
        <p:cNvPr id="31" name="Shape 31"/>
        <p:cNvGrpSpPr/>
        <p:nvPr/>
      </p:nvGrpSpPr>
      <p:grpSpPr>
        <a:xfrm>
          <a:off x="0" y="0"/>
          <a:ext cx="0" cy="0"/>
          <a:chOff x="0" y="0"/>
          <a:chExt cx="0" cy="0"/>
        </a:xfrm>
      </p:grpSpPr>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6"/>
          <p:cNvSpPr/>
          <p:nvPr/>
        </p:nvSpPr>
        <p:spPr>
          <a:xfrm flipH="1">
            <a:off x="7024500" y="2600625"/>
            <a:ext cx="3405900" cy="3302400"/>
          </a:xfrm>
          <a:prstGeom prst="rtTriangle">
            <a:avLst/>
          </a:prstGeom>
          <a:noFill/>
          <a:ln cap="flat" cmpd="sng" w="19050">
            <a:solidFill>
              <a:srgbClr val="3838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EEEE"/>
              </a:solidFill>
            </a:endParaRPr>
          </a:p>
        </p:txBody>
      </p:sp>
      <p:sp>
        <p:nvSpPr>
          <p:cNvPr id="34" name="Google Shape;34;p6"/>
          <p:cNvSpPr/>
          <p:nvPr/>
        </p:nvSpPr>
        <p:spPr>
          <a:xfrm flipH="1">
            <a:off x="7128800" y="2600625"/>
            <a:ext cx="3405900" cy="3302400"/>
          </a:xfrm>
          <a:prstGeom prst="rtTriangle">
            <a:avLst/>
          </a:prstGeom>
          <a:solidFill>
            <a:srgbClr val="9292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EEEE"/>
              </a:solidFill>
            </a:endParaRPr>
          </a:p>
        </p:txBody>
      </p:sp>
      <p:sp>
        <p:nvSpPr>
          <p:cNvPr id="35" name="Google Shape;35;p6"/>
          <p:cNvSpPr/>
          <p:nvPr/>
        </p:nvSpPr>
        <p:spPr>
          <a:xfrm flipH="1" rot="10800000">
            <a:off x="-762425" y="-915550"/>
            <a:ext cx="3405900" cy="3302400"/>
          </a:xfrm>
          <a:prstGeom prst="rtTriangle">
            <a:avLst/>
          </a:prstGeom>
          <a:solidFill>
            <a:srgbClr val="9292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EEEE"/>
              </a:solidFill>
            </a:endParaRPr>
          </a:p>
        </p:txBody>
      </p:sp>
      <p:sp>
        <p:nvSpPr>
          <p:cNvPr id="36" name="Google Shape;36;p6"/>
          <p:cNvSpPr/>
          <p:nvPr/>
        </p:nvSpPr>
        <p:spPr>
          <a:xfrm flipH="1" rot="10800000">
            <a:off x="-1681400" y="-1522625"/>
            <a:ext cx="5364900" cy="2516400"/>
          </a:xfrm>
          <a:prstGeom prst="triangle">
            <a:avLst>
              <a:gd fmla="val 50000" name="adj"/>
            </a:avLst>
          </a:prstGeom>
          <a:noFill/>
          <a:ln cap="flat" cmpd="sng" w="19050">
            <a:solidFill>
              <a:srgbClr val="3838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txBox="1"/>
          <p:nvPr>
            <p:ph type="title"/>
          </p:nvPr>
        </p:nvSpPr>
        <p:spPr>
          <a:xfrm>
            <a:off x="713225" y="530725"/>
            <a:ext cx="77109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_2">
    <p:bg>
      <p:bgPr>
        <a:solidFill>
          <a:schemeClr val="accent5"/>
        </a:solidFill>
      </p:bgPr>
    </p:bg>
    <p:spTree>
      <p:nvGrpSpPr>
        <p:cNvPr id="377" name="Shape 377"/>
        <p:cNvGrpSpPr/>
        <p:nvPr/>
      </p:nvGrpSpPr>
      <p:grpSpPr>
        <a:xfrm>
          <a:off x="0" y="0"/>
          <a:ext cx="0" cy="0"/>
          <a:chOff x="0" y="0"/>
          <a:chExt cx="0" cy="0"/>
        </a:xfrm>
      </p:grpSpPr>
      <p:sp>
        <p:nvSpPr>
          <p:cNvPr id="378" name="Google Shape;378;p51"/>
          <p:cNvSpPr/>
          <p:nvPr/>
        </p:nvSpPr>
        <p:spPr>
          <a:xfrm>
            <a:off x="-50" y="5600"/>
            <a:ext cx="9144000" cy="5143500"/>
          </a:xfrm>
          <a:prstGeom prst="rect">
            <a:avLst/>
          </a:prstGeom>
          <a:solidFill>
            <a:schemeClr val="lt1">
              <a:alpha val="235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1"/>
          <p:cNvSpPr/>
          <p:nvPr/>
        </p:nvSpPr>
        <p:spPr>
          <a:xfrm>
            <a:off x="-75550" y="463300"/>
            <a:ext cx="4886400" cy="1051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1"/>
          <p:cNvSpPr/>
          <p:nvPr/>
        </p:nvSpPr>
        <p:spPr>
          <a:xfrm rot="10800000">
            <a:off x="6530450" y="-614375"/>
            <a:ext cx="3405900" cy="3302400"/>
          </a:xfrm>
          <a:prstGeom prst="rtTriangl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81" name="Google Shape;381;p51"/>
          <p:cNvSpPr/>
          <p:nvPr/>
        </p:nvSpPr>
        <p:spPr>
          <a:xfrm rot="10800000">
            <a:off x="6749525" y="-709625"/>
            <a:ext cx="3405900" cy="33024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82" name="Google Shape;382;p51"/>
          <p:cNvSpPr txBox="1"/>
          <p:nvPr>
            <p:ph type="title"/>
          </p:nvPr>
        </p:nvSpPr>
        <p:spPr>
          <a:xfrm>
            <a:off x="713225" y="530725"/>
            <a:ext cx="3858900" cy="84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500"/>
              <a:buNone/>
              <a:defRPr b="1" sz="2500">
                <a:solidFill>
                  <a:schemeClr val="lt1"/>
                </a:solidFill>
              </a:defRPr>
            </a:lvl1pPr>
            <a:lvl2pPr lvl="1">
              <a:spcBef>
                <a:spcPts val="0"/>
              </a:spcBef>
              <a:spcAft>
                <a:spcPts val="0"/>
              </a:spcAft>
              <a:buClr>
                <a:schemeClr val="dk1"/>
              </a:buClr>
              <a:buSzPts val="2500"/>
              <a:buNone/>
              <a:defRPr b="1">
                <a:solidFill>
                  <a:schemeClr val="dk1"/>
                </a:solidFill>
              </a:defRPr>
            </a:lvl2pPr>
            <a:lvl3pPr lvl="2">
              <a:spcBef>
                <a:spcPts val="0"/>
              </a:spcBef>
              <a:spcAft>
                <a:spcPts val="0"/>
              </a:spcAft>
              <a:buClr>
                <a:schemeClr val="dk1"/>
              </a:buClr>
              <a:buSzPts val="2500"/>
              <a:buNone/>
              <a:defRPr b="1">
                <a:solidFill>
                  <a:schemeClr val="dk1"/>
                </a:solidFill>
              </a:defRPr>
            </a:lvl3pPr>
            <a:lvl4pPr lvl="3">
              <a:spcBef>
                <a:spcPts val="0"/>
              </a:spcBef>
              <a:spcAft>
                <a:spcPts val="0"/>
              </a:spcAft>
              <a:buClr>
                <a:schemeClr val="dk1"/>
              </a:buClr>
              <a:buSzPts val="2500"/>
              <a:buNone/>
              <a:defRPr b="1">
                <a:solidFill>
                  <a:schemeClr val="dk1"/>
                </a:solidFill>
              </a:defRPr>
            </a:lvl4pPr>
            <a:lvl5pPr lvl="4">
              <a:spcBef>
                <a:spcPts val="0"/>
              </a:spcBef>
              <a:spcAft>
                <a:spcPts val="0"/>
              </a:spcAft>
              <a:buClr>
                <a:schemeClr val="dk1"/>
              </a:buClr>
              <a:buSzPts val="2500"/>
              <a:buNone/>
              <a:defRPr b="1">
                <a:solidFill>
                  <a:schemeClr val="dk1"/>
                </a:solidFill>
              </a:defRPr>
            </a:lvl5pPr>
            <a:lvl6pPr lvl="5">
              <a:spcBef>
                <a:spcPts val="0"/>
              </a:spcBef>
              <a:spcAft>
                <a:spcPts val="0"/>
              </a:spcAft>
              <a:buClr>
                <a:schemeClr val="dk1"/>
              </a:buClr>
              <a:buSzPts val="2500"/>
              <a:buNone/>
              <a:defRPr b="1">
                <a:solidFill>
                  <a:schemeClr val="dk1"/>
                </a:solidFill>
              </a:defRPr>
            </a:lvl6pPr>
            <a:lvl7pPr lvl="6">
              <a:spcBef>
                <a:spcPts val="0"/>
              </a:spcBef>
              <a:spcAft>
                <a:spcPts val="0"/>
              </a:spcAft>
              <a:buClr>
                <a:schemeClr val="dk1"/>
              </a:buClr>
              <a:buSzPts val="2500"/>
              <a:buNone/>
              <a:defRPr b="1">
                <a:solidFill>
                  <a:schemeClr val="dk1"/>
                </a:solidFill>
              </a:defRPr>
            </a:lvl7pPr>
            <a:lvl8pPr lvl="7">
              <a:spcBef>
                <a:spcPts val="0"/>
              </a:spcBef>
              <a:spcAft>
                <a:spcPts val="0"/>
              </a:spcAft>
              <a:buClr>
                <a:schemeClr val="dk1"/>
              </a:buClr>
              <a:buSzPts val="2500"/>
              <a:buNone/>
              <a:defRPr b="1">
                <a:solidFill>
                  <a:schemeClr val="dk1"/>
                </a:solidFill>
              </a:defRPr>
            </a:lvl8pPr>
            <a:lvl9pPr lvl="8">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4">
  <p:cSld name="CUSTOM_1_1_5">
    <p:bg>
      <p:bgPr>
        <a:solidFill>
          <a:schemeClr val="accent5"/>
        </a:solidFill>
      </p:bgPr>
    </p:bg>
    <p:spTree>
      <p:nvGrpSpPr>
        <p:cNvPr id="383" name="Shape 383"/>
        <p:cNvGrpSpPr/>
        <p:nvPr/>
      </p:nvGrpSpPr>
      <p:grpSpPr>
        <a:xfrm>
          <a:off x="0" y="0"/>
          <a:ext cx="0" cy="0"/>
          <a:chOff x="0" y="0"/>
          <a:chExt cx="0" cy="0"/>
        </a:xfrm>
      </p:grpSpPr>
      <p:sp>
        <p:nvSpPr>
          <p:cNvPr id="384" name="Google Shape;384;p52"/>
          <p:cNvSpPr txBox="1"/>
          <p:nvPr>
            <p:ph type="title"/>
          </p:nvPr>
        </p:nvSpPr>
        <p:spPr>
          <a:xfrm>
            <a:off x="1319574" y="2011125"/>
            <a:ext cx="1959300" cy="333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385" name="Google Shape;385;p52"/>
          <p:cNvSpPr txBox="1"/>
          <p:nvPr>
            <p:ph idx="1" type="subTitle"/>
          </p:nvPr>
        </p:nvSpPr>
        <p:spPr>
          <a:xfrm>
            <a:off x="1319576" y="2286575"/>
            <a:ext cx="2221500" cy="588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386" name="Google Shape;386;p52"/>
          <p:cNvSpPr txBox="1"/>
          <p:nvPr>
            <p:ph idx="2" type="title"/>
          </p:nvPr>
        </p:nvSpPr>
        <p:spPr>
          <a:xfrm>
            <a:off x="4681398" y="2011275"/>
            <a:ext cx="1959300" cy="333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387" name="Google Shape;387;p52"/>
          <p:cNvSpPr txBox="1"/>
          <p:nvPr>
            <p:ph idx="3" type="subTitle"/>
          </p:nvPr>
        </p:nvSpPr>
        <p:spPr>
          <a:xfrm>
            <a:off x="4681376" y="2285050"/>
            <a:ext cx="2221500" cy="588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388" name="Google Shape;388;p52"/>
          <p:cNvSpPr txBox="1"/>
          <p:nvPr>
            <p:ph idx="4" type="title"/>
          </p:nvPr>
        </p:nvSpPr>
        <p:spPr>
          <a:xfrm>
            <a:off x="2410949" y="3268425"/>
            <a:ext cx="1959300" cy="333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389" name="Google Shape;389;p52"/>
          <p:cNvSpPr txBox="1"/>
          <p:nvPr>
            <p:ph idx="5" type="subTitle"/>
          </p:nvPr>
        </p:nvSpPr>
        <p:spPr>
          <a:xfrm>
            <a:off x="2410951" y="3543875"/>
            <a:ext cx="2221500" cy="588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390" name="Google Shape;390;p52"/>
          <p:cNvSpPr txBox="1"/>
          <p:nvPr>
            <p:ph idx="6" type="title"/>
          </p:nvPr>
        </p:nvSpPr>
        <p:spPr>
          <a:xfrm>
            <a:off x="5772773" y="3268575"/>
            <a:ext cx="1959300" cy="333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1"/>
              </a:buClr>
              <a:buSzPts val="1800"/>
              <a:buNone/>
              <a:defRPr b="1"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391" name="Google Shape;391;p52"/>
          <p:cNvSpPr txBox="1"/>
          <p:nvPr>
            <p:ph idx="7" type="subTitle"/>
          </p:nvPr>
        </p:nvSpPr>
        <p:spPr>
          <a:xfrm>
            <a:off x="5772750" y="3542350"/>
            <a:ext cx="2221500" cy="588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392" name="Google Shape;392;p52"/>
          <p:cNvSpPr/>
          <p:nvPr/>
        </p:nvSpPr>
        <p:spPr>
          <a:xfrm rot="-5400000">
            <a:off x="7319425" y="3228300"/>
            <a:ext cx="2112600" cy="2048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2"/>
          <p:cNvSpPr/>
          <p:nvPr/>
        </p:nvSpPr>
        <p:spPr>
          <a:xfrm>
            <a:off x="-519650" y="2386850"/>
            <a:ext cx="3405900" cy="33024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94" name="Google Shape;394;p52"/>
          <p:cNvSpPr/>
          <p:nvPr/>
        </p:nvSpPr>
        <p:spPr>
          <a:xfrm>
            <a:off x="-738725" y="248210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95" name="Google Shape;395;p52"/>
          <p:cNvSpPr/>
          <p:nvPr/>
        </p:nvSpPr>
        <p:spPr>
          <a:xfrm rot="10800000">
            <a:off x="6727825" y="-915550"/>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96" name="Google Shape;396;p52"/>
          <p:cNvSpPr/>
          <p:nvPr/>
        </p:nvSpPr>
        <p:spPr>
          <a:xfrm rot="5400000">
            <a:off x="-262475" y="-1889875"/>
            <a:ext cx="3405900" cy="3302400"/>
          </a:xfrm>
          <a:prstGeom prst="rtTriangl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97" name="Google Shape;397;p52"/>
          <p:cNvSpPr txBox="1"/>
          <p:nvPr>
            <p:ph idx="8" type="title"/>
          </p:nvPr>
        </p:nvSpPr>
        <p:spPr>
          <a:xfrm>
            <a:off x="713225" y="530725"/>
            <a:ext cx="77109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6_3">
    <p:bg>
      <p:bgPr>
        <a:solidFill>
          <a:schemeClr val="accent5"/>
        </a:solidFill>
      </p:bgPr>
    </p:bg>
    <p:spTree>
      <p:nvGrpSpPr>
        <p:cNvPr id="398" name="Shape 398"/>
        <p:cNvGrpSpPr/>
        <p:nvPr/>
      </p:nvGrpSpPr>
      <p:grpSpPr>
        <a:xfrm>
          <a:off x="0" y="0"/>
          <a:ext cx="0" cy="0"/>
          <a:chOff x="0" y="0"/>
          <a:chExt cx="0" cy="0"/>
        </a:xfrm>
      </p:grpSpPr>
      <p:sp>
        <p:nvSpPr>
          <p:cNvPr id="399" name="Google Shape;399;p53"/>
          <p:cNvSpPr txBox="1"/>
          <p:nvPr>
            <p:ph type="title"/>
          </p:nvPr>
        </p:nvSpPr>
        <p:spPr>
          <a:xfrm>
            <a:off x="1974300" y="530725"/>
            <a:ext cx="51954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400" name="Google Shape;400;p53"/>
          <p:cNvSpPr txBox="1"/>
          <p:nvPr>
            <p:ph idx="1" type="subTitle"/>
          </p:nvPr>
        </p:nvSpPr>
        <p:spPr>
          <a:xfrm>
            <a:off x="1742675" y="3508850"/>
            <a:ext cx="2379600" cy="67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401" name="Google Shape;401;p53"/>
          <p:cNvSpPr txBox="1"/>
          <p:nvPr>
            <p:ph idx="2" type="subTitle"/>
          </p:nvPr>
        </p:nvSpPr>
        <p:spPr>
          <a:xfrm>
            <a:off x="5021770" y="3508850"/>
            <a:ext cx="2379600" cy="67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402" name="Google Shape;402;p53"/>
          <p:cNvSpPr txBox="1"/>
          <p:nvPr>
            <p:ph idx="3" type="title"/>
          </p:nvPr>
        </p:nvSpPr>
        <p:spPr>
          <a:xfrm>
            <a:off x="1865338" y="3248250"/>
            <a:ext cx="21342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403" name="Google Shape;403;p53"/>
          <p:cNvSpPr txBox="1"/>
          <p:nvPr>
            <p:ph idx="4" type="title"/>
          </p:nvPr>
        </p:nvSpPr>
        <p:spPr>
          <a:xfrm>
            <a:off x="5144462" y="3248250"/>
            <a:ext cx="21342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404" name="Google Shape;404;p53"/>
          <p:cNvSpPr/>
          <p:nvPr/>
        </p:nvSpPr>
        <p:spPr>
          <a:xfrm flipH="1" rot="10800000">
            <a:off x="0" y="-36200"/>
            <a:ext cx="2292600" cy="20841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3"/>
          <p:cNvSpPr/>
          <p:nvPr/>
        </p:nvSpPr>
        <p:spPr>
          <a:xfrm>
            <a:off x="6053100" y="3064825"/>
            <a:ext cx="5364900" cy="25164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2_3">
    <p:bg>
      <p:bgPr>
        <a:solidFill>
          <a:schemeClr val="accent5"/>
        </a:solidFill>
      </p:bgPr>
    </p:bg>
    <p:spTree>
      <p:nvGrpSpPr>
        <p:cNvPr id="406" name="Shape 406"/>
        <p:cNvGrpSpPr/>
        <p:nvPr/>
      </p:nvGrpSpPr>
      <p:grpSpPr>
        <a:xfrm>
          <a:off x="0" y="0"/>
          <a:ext cx="0" cy="0"/>
          <a:chOff x="0" y="0"/>
          <a:chExt cx="0" cy="0"/>
        </a:xfrm>
      </p:grpSpPr>
      <p:sp>
        <p:nvSpPr>
          <p:cNvPr id="407" name="Google Shape;407;p54"/>
          <p:cNvSpPr/>
          <p:nvPr/>
        </p:nvSpPr>
        <p:spPr>
          <a:xfrm rot="10800000">
            <a:off x="5891850" y="-387100"/>
            <a:ext cx="5264100" cy="2697600"/>
          </a:xfrm>
          <a:prstGeom prst="triangle">
            <a:avLst>
              <a:gd fmla="val 50000"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4"/>
          <p:cNvSpPr/>
          <p:nvPr/>
        </p:nvSpPr>
        <p:spPr>
          <a:xfrm>
            <a:off x="-5191825" y="2310500"/>
            <a:ext cx="7403100" cy="37941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4"/>
          <p:cNvSpPr txBox="1"/>
          <p:nvPr>
            <p:ph type="title"/>
          </p:nvPr>
        </p:nvSpPr>
        <p:spPr>
          <a:xfrm>
            <a:off x="862450" y="3324450"/>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410" name="Google Shape;410;p54"/>
          <p:cNvSpPr txBox="1"/>
          <p:nvPr>
            <p:ph idx="1" type="subTitle"/>
          </p:nvPr>
        </p:nvSpPr>
        <p:spPr>
          <a:xfrm>
            <a:off x="424450" y="3583211"/>
            <a:ext cx="2639700" cy="802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411" name="Google Shape;411;p54"/>
          <p:cNvSpPr txBox="1"/>
          <p:nvPr>
            <p:ph idx="2" type="title"/>
          </p:nvPr>
        </p:nvSpPr>
        <p:spPr>
          <a:xfrm>
            <a:off x="6525755" y="3324450"/>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412" name="Google Shape;412;p54"/>
          <p:cNvSpPr txBox="1"/>
          <p:nvPr>
            <p:ph idx="3" type="subTitle"/>
          </p:nvPr>
        </p:nvSpPr>
        <p:spPr>
          <a:xfrm>
            <a:off x="6087751" y="3583211"/>
            <a:ext cx="2639700" cy="802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413" name="Google Shape;413;p54"/>
          <p:cNvSpPr txBox="1"/>
          <p:nvPr>
            <p:ph idx="4" type="title"/>
          </p:nvPr>
        </p:nvSpPr>
        <p:spPr>
          <a:xfrm>
            <a:off x="3690150" y="3324450"/>
            <a:ext cx="1763700" cy="308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800"/>
              <a:buNone/>
              <a:defRPr b="1" sz="1800">
                <a:solidFill>
                  <a:schemeClr val="dk1"/>
                </a:solidFill>
              </a:defRPr>
            </a:lvl1pPr>
            <a:lvl2pPr lvl="1" algn="ctr">
              <a:spcBef>
                <a:spcPts val="0"/>
              </a:spcBef>
              <a:spcAft>
                <a:spcPts val="0"/>
              </a:spcAft>
              <a:buClr>
                <a:schemeClr val="dk1"/>
              </a:buClr>
              <a:buSzPts val="1800"/>
              <a:buNone/>
              <a:defRPr sz="1800">
                <a:solidFill>
                  <a:schemeClr val="dk1"/>
                </a:solidFill>
              </a:defRPr>
            </a:lvl2pPr>
            <a:lvl3pPr lvl="2" algn="ctr">
              <a:spcBef>
                <a:spcPts val="0"/>
              </a:spcBef>
              <a:spcAft>
                <a:spcPts val="0"/>
              </a:spcAft>
              <a:buClr>
                <a:schemeClr val="dk1"/>
              </a:buClr>
              <a:buSzPts val="1800"/>
              <a:buNone/>
              <a:defRPr sz="1800">
                <a:solidFill>
                  <a:schemeClr val="dk1"/>
                </a:solidFill>
              </a:defRPr>
            </a:lvl3pPr>
            <a:lvl4pPr lvl="3" algn="ctr">
              <a:spcBef>
                <a:spcPts val="0"/>
              </a:spcBef>
              <a:spcAft>
                <a:spcPts val="0"/>
              </a:spcAft>
              <a:buClr>
                <a:schemeClr val="dk1"/>
              </a:buClr>
              <a:buSzPts val="1800"/>
              <a:buNone/>
              <a:defRPr sz="1800">
                <a:solidFill>
                  <a:schemeClr val="dk1"/>
                </a:solidFill>
              </a:defRPr>
            </a:lvl4pPr>
            <a:lvl5pPr lvl="4" algn="ctr">
              <a:spcBef>
                <a:spcPts val="0"/>
              </a:spcBef>
              <a:spcAft>
                <a:spcPts val="0"/>
              </a:spcAft>
              <a:buClr>
                <a:schemeClr val="dk1"/>
              </a:buClr>
              <a:buSzPts val="1800"/>
              <a:buNone/>
              <a:defRPr sz="1800">
                <a:solidFill>
                  <a:schemeClr val="dk1"/>
                </a:solidFill>
              </a:defRPr>
            </a:lvl5pPr>
            <a:lvl6pPr lvl="5" algn="ctr">
              <a:spcBef>
                <a:spcPts val="0"/>
              </a:spcBef>
              <a:spcAft>
                <a:spcPts val="0"/>
              </a:spcAft>
              <a:buClr>
                <a:schemeClr val="dk1"/>
              </a:buClr>
              <a:buSzPts val="1800"/>
              <a:buNone/>
              <a:defRPr sz="1800">
                <a:solidFill>
                  <a:schemeClr val="dk1"/>
                </a:solidFill>
              </a:defRPr>
            </a:lvl6pPr>
            <a:lvl7pPr lvl="6" algn="ctr">
              <a:spcBef>
                <a:spcPts val="0"/>
              </a:spcBef>
              <a:spcAft>
                <a:spcPts val="0"/>
              </a:spcAft>
              <a:buClr>
                <a:schemeClr val="dk1"/>
              </a:buClr>
              <a:buSzPts val="1800"/>
              <a:buNone/>
              <a:defRPr sz="1800">
                <a:solidFill>
                  <a:schemeClr val="dk1"/>
                </a:solidFill>
              </a:defRPr>
            </a:lvl7pPr>
            <a:lvl8pPr lvl="7" algn="ctr">
              <a:spcBef>
                <a:spcPts val="0"/>
              </a:spcBef>
              <a:spcAft>
                <a:spcPts val="0"/>
              </a:spcAft>
              <a:buClr>
                <a:schemeClr val="dk1"/>
              </a:buClr>
              <a:buSzPts val="1800"/>
              <a:buNone/>
              <a:defRPr sz="1800">
                <a:solidFill>
                  <a:schemeClr val="dk1"/>
                </a:solidFill>
              </a:defRPr>
            </a:lvl8pPr>
            <a:lvl9pPr lvl="8" algn="ctr">
              <a:spcBef>
                <a:spcPts val="0"/>
              </a:spcBef>
              <a:spcAft>
                <a:spcPts val="0"/>
              </a:spcAft>
              <a:buClr>
                <a:schemeClr val="dk1"/>
              </a:buClr>
              <a:buSzPts val="1800"/>
              <a:buNone/>
              <a:defRPr sz="1800">
                <a:solidFill>
                  <a:schemeClr val="dk1"/>
                </a:solidFill>
              </a:defRPr>
            </a:lvl9pPr>
          </a:lstStyle>
          <a:p/>
        </p:txBody>
      </p:sp>
      <p:sp>
        <p:nvSpPr>
          <p:cNvPr id="414" name="Google Shape;414;p54"/>
          <p:cNvSpPr txBox="1"/>
          <p:nvPr>
            <p:ph idx="5" type="subTitle"/>
          </p:nvPr>
        </p:nvSpPr>
        <p:spPr>
          <a:xfrm>
            <a:off x="3252148" y="3583211"/>
            <a:ext cx="2639700" cy="802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2pPr>
            <a:lvl3pPr lvl="2"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3pPr>
            <a:lvl4pPr lvl="3"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4pPr>
            <a:lvl5pPr lvl="4"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5pPr>
            <a:lvl6pPr lvl="5"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6pPr>
            <a:lvl7pPr lvl="6"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7pPr>
            <a:lvl8pPr lvl="7"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8pPr>
            <a:lvl9pPr lvl="8" algn="ctr">
              <a:lnSpc>
                <a:spcPct val="100000"/>
              </a:lnSpc>
              <a:spcBef>
                <a:spcPts val="0"/>
              </a:spcBef>
              <a:spcAft>
                <a:spcPts val="0"/>
              </a:spcAft>
              <a:buClr>
                <a:schemeClr val="dk1"/>
              </a:buClr>
              <a:buSzPts val="1400"/>
              <a:buFont typeface="Didact Gothic"/>
              <a:buNone/>
              <a:defRPr>
                <a:solidFill>
                  <a:schemeClr val="dk1"/>
                </a:solidFill>
                <a:latin typeface="Didact Gothic"/>
                <a:ea typeface="Didact Gothic"/>
                <a:cs typeface="Didact Gothic"/>
                <a:sym typeface="Didact Gothic"/>
              </a:defRPr>
            </a:lvl9pPr>
          </a:lstStyle>
          <a:p/>
        </p:txBody>
      </p:sp>
      <p:sp>
        <p:nvSpPr>
          <p:cNvPr id="415" name="Google Shape;415;p54"/>
          <p:cNvSpPr txBox="1"/>
          <p:nvPr>
            <p:ph idx="6" type="title"/>
          </p:nvPr>
        </p:nvSpPr>
        <p:spPr>
          <a:xfrm>
            <a:off x="1687950" y="530725"/>
            <a:ext cx="5768100" cy="528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2_3">
    <p:bg>
      <p:bgPr>
        <a:solidFill>
          <a:schemeClr val="accent5"/>
        </a:solidFill>
      </p:bgPr>
    </p:bg>
    <p:spTree>
      <p:nvGrpSpPr>
        <p:cNvPr id="416" name="Shape 416"/>
        <p:cNvGrpSpPr/>
        <p:nvPr/>
      </p:nvGrpSpPr>
      <p:grpSpPr>
        <a:xfrm>
          <a:off x="0" y="0"/>
          <a:ext cx="0" cy="0"/>
          <a:chOff x="0" y="0"/>
          <a:chExt cx="0" cy="0"/>
        </a:xfrm>
      </p:grpSpPr>
      <p:sp>
        <p:nvSpPr>
          <p:cNvPr id="417" name="Google Shape;417;p55"/>
          <p:cNvSpPr txBox="1"/>
          <p:nvPr>
            <p:ph type="title"/>
          </p:nvPr>
        </p:nvSpPr>
        <p:spPr>
          <a:xfrm>
            <a:off x="713225" y="530725"/>
            <a:ext cx="7359900" cy="528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500"/>
              <a:buNone/>
              <a:defRPr b="1" sz="3000">
                <a:solidFill>
                  <a:schemeClr val="dk1"/>
                </a:solidFill>
              </a:defRPr>
            </a:lvl1pPr>
            <a:lvl2pPr lvl="1" algn="ctr">
              <a:spcBef>
                <a:spcPts val="0"/>
              </a:spcBef>
              <a:spcAft>
                <a:spcPts val="0"/>
              </a:spcAft>
              <a:buClr>
                <a:schemeClr val="dk1"/>
              </a:buClr>
              <a:buSzPts val="2500"/>
              <a:buNone/>
              <a:defRPr b="1">
                <a:solidFill>
                  <a:schemeClr val="dk1"/>
                </a:solidFill>
              </a:defRPr>
            </a:lvl2pPr>
            <a:lvl3pPr lvl="2" algn="ctr">
              <a:spcBef>
                <a:spcPts val="0"/>
              </a:spcBef>
              <a:spcAft>
                <a:spcPts val="0"/>
              </a:spcAft>
              <a:buClr>
                <a:schemeClr val="dk1"/>
              </a:buClr>
              <a:buSzPts val="2500"/>
              <a:buNone/>
              <a:defRPr b="1">
                <a:solidFill>
                  <a:schemeClr val="dk1"/>
                </a:solidFill>
              </a:defRPr>
            </a:lvl3pPr>
            <a:lvl4pPr lvl="3" algn="ctr">
              <a:spcBef>
                <a:spcPts val="0"/>
              </a:spcBef>
              <a:spcAft>
                <a:spcPts val="0"/>
              </a:spcAft>
              <a:buClr>
                <a:schemeClr val="dk1"/>
              </a:buClr>
              <a:buSzPts val="2500"/>
              <a:buNone/>
              <a:defRPr b="1">
                <a:solidFill>
                  <a:schemeClr val="dk1"/>
                </a:solidFill>
              </a:defRPr>
            </a:lvl4pPr>
            <a:lvl5pPr lvl="4" algn="ctr">
              <a:spcBef>
                <a:spcPts val="0"/>
              </a:spcBef>
              <a:spcAft>
                <a:spcPts val="0"/>
              </a:spcAft>
              <a:buClr>
                <a:schemeClr val="dk1"/>
              </a:buClr>
              <a:buSzPts val="2500"/>
              <a:buNone/>
              <a:defRPr b="1">
                <a:solidFill>
                  <a:schemeClr val="dk1"/>
                </a:solidFill>
              </a:defRPr>
            </a:lvl5pPr>
            <a:lvl6pPr lvl="5" algn="ctr">
              <a:spcBef>
                <a:spcPts val="0"/>
              </a:spcBef>
              <a:spcAft>
                <a:spcPts val="0"/>
              </a:spcAft>
              <a:buClr>
                <a:schemeClr val="dk1"/>
              </a:buClr>
              <a:buSzPts val="2500"/>
              <a:buNone/>
              <a:defRPr b="1">
                <a:solidFill>
                  <a:schemeClr val="dk1"/>
                </a:solidFill>
              </a:defRPr>
            </a:lvl6pPr>
            <a:lvl7pPr lvl="6" algn="ctr">
              <a:spcBef>
                <a:spcPts val="0"/>
              </a:spcBef>
              <a:spcAft>
                <a:spcPts val="0"/>
              </a:spcAft>
              <a:buClr>
                <a:schemeClr val="dk1"/>
              </a:buClr>
              <a:buSzPts val="2500"/>
              <a:buNone/>
              <a:defRPr b="1">
                <a:solidFill>
                  <a:schemeClr val="dk1"/>
                </a:solidFill>
              </a:defRPr>
            </a:lvl7pPr>
            <a:lvl8pPr lvl="7" algn="ctr">
              <a:spcBef>
                <a:spcPts val="0"/>
              </a:spcBef>
              <a:spcAft>
                <a:spcPts val="0"/>
              </a:spcAft>
              <a:buClr>
                <a:schemeClr val="dk1"/>
              </a:buClr>
              <a:buSzPts val="2500"/>
              <a:buNone/>
              <a:defRPr b="1">
                <a:solidFill>
                  <a:schemeClr val="dk1"/>
                </a:solidFill>
              </a:defRPr>
            </a:lvl8pPr>
            <a:lvl9pPr lvl="8" algn="ctr">
              <a:spcBef>
                <a:spcPts val="0"/>
              </a:spcBef>
              <a:spcAft>
                <a:spcPts val="0"/>
              </a:spcAft>
              <a:buClr>
                <a:schemeClr val="dk1"/>
              </a:buClr>
              <a:buSzPts val="2500"/>
              <a:buNone/>
              <a:defRPr b="1">
                <a:solidFill>
                  <a:schemeClr val="dk1"/>
                </a:solidFill>
              </a:defRPr>
            </a:lvl9pPr>
          </a:lstStyle>
          <a:p/>
        </p:txBody>
      </p:sp>
      <p:sp>
        <p:nvSpPr>
          <p:cNvPr id="418" name="Google Shape;418;p55"/>
          <p:cNvSpPr/>
          <p:nvPr/>
        </p:nvSpPr>
        <p:spPr>
          <a:xfrm>
            <a:off x="-1776650" y="2701175"/>
            <a:ext cx="3405900" cy="3302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19" name="Google Shape;419;p55"/>
          <p:cNvSpPr/>
          <p:nvPr/>
        </p:nvSpPr>
        <p:spPr>
          <a:xfrm rot="10800000">
            <a:off x="6494725" y="-1182250"/>
            <a:ext cx="3405900" cy="33024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20" name="Google Shape;420;p55"/>
          <p:cNvSpPr/>
          <p:nvPr/>
        </p:nvSpPr>
        <p:spPr>
          <a:xfrm rot="10800000">
            <a:off x="5454700" y="-1789325"/>
            <a:ext cx="5364900" cy="25164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8" name="Google Shape;4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9" name="Google Shape;4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400"/>
              <a:buNone/>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1.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6250" y="597425"/>
            <a:ext cx="7891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1pPr>
            <a:lvl2pPr lvl="1">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2pPr>
            <a:lvl3pPr lvl="2">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3pPr>
            <a:lvl4pPr lvl="3">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4pPr>
            <a:lvl5pPr lvl="4">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5pPr>
            <a:lvl6pPr lvl="5">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6pPr>
            <a:lvl7pPr lvl="6">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7pPr>
            <a:lvl8pPr lvl="7">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8pPr>
            <a:lvl9pPr lvl="8">
              <a:spcBef>
                <a:spcPts val="0"/>
              </a:spcBef>
              <a:spcAft>
                <a:spcPts val="0"/>
              </a:spcAft>
              <a:buClr>
                <a:schemeClr val="dk1"/>
              </a:buClr>
              <a:buSzPts val="2500"/>
              <a:buFont typeface="Julius Sans One"/>
              <a:buNone/>
              <a:defRPr sz="2500">
                <a:solidFill>
                  <a:schemeClr val="dk1"/>
                </a:solidFill>
                <a:latin typeface="Julius Sans One"/>
                <a:ea typeface="Julius Sans One"/>
                <a:cs typeface="Julius Sans One"/>
                <a:sym typeface="Julius Sans One"/>
              </a:defRPr>
            </a:lvl9pPr>
          </a:lstStyle>
          <a:p/>
        </p:txBody>
      </p:sp>
      <p:sp>
        <p:nvSpPr>
          <p:cNvPr id="7" name="Google Shape;7;p1"/>
          <p:cNvSpPr txBox="1"/>
          <p:nvPr>
            <p:ph idx="1" type="body"/>
          </p:nvPr>
        </p:nvSpPr>
        <p:spPr>
          <a:xfrm>
            <a:off x="626250" y="1304875"/>
            <a:ext cx="7891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indent="-317500" lvl="1" marL="9144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indent="-317500" lvl="2" marL="13716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indent="-317500" lvl="3" marL="18288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indent="-317500" lvl="4" marL="22860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indent="-317500" lvl="5" marL="27432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indent="-317500" lvl="6" marL="32004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indent="-317500" lvl="7" marL="36576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indent="-317500" lvl="8" marL="41148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13.jp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8.png"/><Relationship Id="rId5"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22.png"/><Relationship Id="rId5"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 Id="rId3" Type="http://schemas.openxmlformats.org/officeDocument/2006/relationships/hyperlink" Target="mailto:ameghladon@gmail.com" TargetMode="External"/><Relationship Id="rId4" Type="http://schemas.openxmlformats.org/officeDocument/2006/relationships/hyperlink" Target="mailto:agastyam2@educbe.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3.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6"/>
          <p:cNvSpPr txBox="1"/>
          <p:nvPr>
            <p:ph type="ctrTitle"/>
          </p:nvPr>
        </p:nvSpPr>
        <p:spPr>
          <a:xfrm>
            <a:off x="3821575" y="1860449"/>
            <a:ext cx="4543500" cy="21561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3900"/>
              <a:t>maNIPULATING</a:t>
            </a:r>
            <a:endParaRPr sz="3900"/>
          </a:p>
          <a:p>
            <a:pPr indent="0" lvl="0" marL="0" rtl="0" algn="r">
              <a:spcBef>
                <a:spcPts val="0"/>
              </a:spcBef>
              <a:spcAft>
                <a:spcPts val="0"/>
              </a:spcAft>
              <a:buNone/>
            </a:pPr>
            <a:r>
              <a:rPr lang="en" sz="3900"/>
              <a:t>HYDROGEL</a:t>
            </a:r>
            <a:endParaRPr sz="3900"/>
          </a:p>
          <a:p>
            <a:pPr indent="0" lvl="0" marL="0" rtl="0" algn="r">
              <a:spcBef>
                <a:spcPts val="0"/>
              </a:spcBef>
              <a:spcAft>
                <a:spcPts val="0"/>
              </a:spcAft>
              <a:buNone/>
            </a:pPr>
            <a:r>
              <a:rPr lang="en" sz="3900"/>
              <a:t>RELEASE</a:t>
            </a:r>
            <a:endParaRPr sz="3900"/>
          </a:p>
          <a:p>
            <a:pPr indent="0" lvl="0" marL="0" rtl="0" algn="r">
              <a:spcBef>
                <a:spcPts val="0"/>
              </a:spcBef>
              <a:spcAft>
                <a:spcPts val="0"/>
              </a:spcAft>
              <a:buNone/>
            </a:pPr>
            <a:r>
              <a:rPr lang="en" sz="1800"/>
              <a:t>wITH ph AND cONCENTRATION</a:t>
            </a:r>
            <a:endParaRPr/>
          </a:p>
        </p:txBody>
      </p:sp>
      <p:cxnSp>
        <p:nvCxnSpPr>
          <p:cNvPr id="426" name="Google Shape;426;p56"/>
          <p:cNvCxnSpPr/>
          <p:nvPr/>
        </p:nvCxnSpPr>
        <p:spPr>
          <a:xfrm>
            <a:off x="7717975" y="4016555"/>
            <a:ext cx="6471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5"/>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Variables 1</a:t>
            </a:r>
            <a:endParaRPr sz="2200"/>
          </a:p>
        </p:txBody>
      </p:sp>
      <p:sp>
        <p:nvSpPr>
          <p:cNvPr id="505" name="Google Shape;505;p65"/>
          <p:cNvSpPr txBox="1"/>
          <p:nvPr>
            <p:ph idx="1" type="subTitle"/>
          </p:nvPr>
        </p:nvSpPr>
        <p:spPr>
          <a:xfrm>
            <a:off x="5024175" y="2263300"/>
            <a:ext cx="3400800" cy="249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Questrial"/>
                <a:ea typeface="Questrial"/>
                <a:cs typeface="Questrial"/>
                <a:sym typeface="Questrial"/>
              </a:rPr>
              <a:t>Independent:</a:t>
            </a:r>
            <a:endParaRPr sz="1200">
              <a:latin typeface="Questrial"/>
              <a:ea typeface="Questrial"/>
              <a:cs typeface="Questrial"/>
              <a:sym typeface="Questrial"/>
            </a:endParaRPr>
          </a:p>
          <a:p>
            <a:pPr indent="-304800" lvl="0" marL="457200" rtl="0" algn="l">
              <a:lnSpc>
                <a:spcPct val="115000"/>
              </a:lnSpc>
              <a:spcBef>
                <a:spcPts val="0"/>
              </a:spcBef>
              <a:spcAft>
                <a:spcPts val="0"/>
              </a:spcAft>
              <a:buSzPts val="1200"/>
              <a:buFont typeface="Questrial"/>
              <a:buChar char="-"/>
            </a:pPr>
            <a:r>
              <a:rPr lang="en" sz="1200">
                <a:latin typeface="Questrial"/>
                <a:ea typeface="Questrial"/>
                <a:cs typeface="Questrial"/>
                <a:sym typeface="Questrial"/>
              </a:rPr>
              <a:t>pH level of the mixture the hydrogel is submerged in</a:t>
            </a:r>
            <a:endParaRPr sz="1200">
              <a:latin typeface="Questrial"/>
              <a:ea typeface="Questrial"/>
              <a:cs typeface="Questrial"/>
              <a:sym typeface="Questrial"/>
            </a:endParaRPr>
          </a:p>
          <a:p>
            <a:pPr indent="0" lvl="0" marL="0" rtl="0" algn="l">
              <a:lnSpc>
                <a:spcPct val="115000"/>
              </a:lnSpc>
              <a:spcBef>
                <a:spcPts val="0"/>
              </a:spcBef>
              <a:spcAft>
                <a:spcPts val="0"/>
              </a:spcAft>
              <a:buNone/>
            </a:pPr>
            <a:r>
              <a:rPr lang="en" sz="1200">
                <a:latin typeface="Questrial"/>
                <a:ea typeface="Questrial"/>
                <a:cs typeface="Questrial"/>
                <a:sym typeface="Questrial"/>
              </a:rPr>
              <a:t>Dependent:</a:t>
            </a:r>
            <a:endParaRPr sz="1200">
              <a:latin typeface="Questrial"/>
              <a:ea typeface="Questrial"/>
              <a:cs typeface="Questrial"/>
              <a:sym typeface="Questrial"/>
            </a:endParaRPr>
          </a:p>
          <a:p>
            <a:pPr indent="-304800" lvl="0" marL="457200" rtl="0" algn="l">
              <a:lnSpc>
                <a:spcPct val="115000"/>
              </a:lnSpc>
              <a:spcBef>
                <a:spcPts val="0"/>
              </a:spcBef>
              <a:spcAft>
                <a:spcPts val="0"/>
              </a:spcAft>
              <a:buSzPts val="1200"/>
              <a:buFont typeface="Questrial"/>
              <a:buChar char="-"/>
            </a:pPr>
            <a:r>
              <a:rPr lang="en" sz="1200">
                <a:latin typeface="Questrial"/>
                <a:ea typeface="Questrial"/>
                <a:cs typeface="Questrial"/>
                <a:sym typeface="Questrial"/>
              </a:rPr>
              <a:t>Amount of dye that can be diffused in 1 hour</a:t>
            </a:r>
            <a:endParaRPr sz="1200">
              <a:latin typeface="Questrial"/>
              <a:ea typeface="Questrial"/>
              <a:cs typeface="Questrial"/>
              <a:sym typeface="Questrial"/>
            </a:endParaRPr>
          </a:p>
          <a:p>
            <a:pPr indent="0" lvl="0" marL="0" rtl="0" algn="l">
              <a:lnSpc>
                <a:spcPct val="115000"/>
              </a:lnSpc>
              <a:spcBef>
                <a:spcPts val="0"/>
              </a:spcBef>
              <a:spcAft>
                <a:spcPts val="0"/>
              </a:spcAft>
              <a:buNone/>
            </a:pPr>
            <a:r>
              <a:rPr lang="en" sz="1200">
                <a:latin typeface="Questrial"/>
                <a:ea typeface="Questrial"/>
                <a:cs typeface="Questrial"/>
                <a:sym typeface="Questrial"/>
              </a:rPr>
              <a:t>Controlled:</a:t>
            </a:r>
            <a:endParaRPr sz="1200">
              <a:latin typeface="Questrial"/>
              <a:ea typeface="Questrial"/>
              <a:cs typeface="Questrial"/>
              <a:sym typeface="Questrial"/>
            </a:endParaRPr>
          </a:p>
          <a:p>
            <a:pPr indent="-304800" lvl="0" marL="457200" rtl="0" algn="l">
              <a:lnSpc>
                <a:spcPct val="115000"/>
              </a:lnSpc>
              <a:spcBef>
                <a:spcPts val="0"/>
              </a:spcBef>
              <a:spcAft>
                <a:spcPts val="0"/>
              </a:spcAft>
              <a:buSzPts val="1200"/>
              <a:buFont typeface="Questrial"/>
              <a:buChar char="-"/>
            </a:pPr>
            <a:r>
              <a:rPr lang="en" sz="1200">
                <a:latin typeface="Questrial"/>
                <a:ea typeface="Questrial"/>
                <a:cs typeface="Questrial"/>
                <a:sym typeface="Questrial"/>
              </a:rPr>
              <a:t>Concentration of gelatin in hydrogels (10%)</a:t>
            </a:r>
            <a:endParaRPr sz="1200">
              <a:latin typeface="Questrial"/>
              <a:ea typeface="Questrial"/>
              <a:cs typeface="Questrial"/>
              <a:sym typeface="Questrial"/>
            </a:endParaRPr>
          </a:p>
          <a:p>
            <a:pPr indent="-304800" lvl="0" marL="457200" rtl="0" algn="l">
              <a:lnSpc>
                <a:spcPct val="115000"/>
              </a:lnSpc>
              <a:spcBef>
                <a:spcPts val="0"/>
              </a:spcBef>
              <a:spcAft>
                <a:spcPts val="0"/>
              </a:spcAft>
              <a:buSzPts val="1200"/>
              <a:buFont typeface="Questrial"/>
              <a:buChar char="-"/>
            </a:pPr>
            <a:r>
              <a:rPr lang="en" sz="1200">
                <a:latin typeface="Questrial"/>
                <a:ea typeface="Questrial"/>
                <a:cs typeface="Questrial"/>
                <a:sym typeface="Questrial"/>
              </a:rPr>
              <a:t>Amount of dye in each hydrogel (1mL)</a:t>
            </a:r>
            <a:endParaRPr sz="1200">
              <a:latin typeface="Questrial"/>
              <a:ea typeface="Questrial"/>
              <a:cs typeface="Questrial"/>
              <a:sym typeface="Questrial"/>
            </a:endParaRPr>
          </a:p>
          <a:p>
            <a:pPr indent="-304800" lvl="0" marL="457200" rtl="0" algn="l">
              <a:lnSpc>
                <a:spcPct val="115000"/>
              </a:lnSpc>
              <a:spcBef>
                <a:spcPts val="0"/>
              </a:spcBef>
              <a:spcAft>
                <a:spcPts val="0"/>
              </a:spcAft>
              <a:buSzPts val="1200"/>
              <a:buFont typeface="Questrial"/>
              <a:buChar char="-"/>
            </a:pPr>
            <a:r>
              <a:rPr lang="en" sz="1200">
                <a:latin typeface="Questrial"/>
                <a:ea typeface="Questrial"/>
                <a:cs typeface="Questrial"/>
                <a:sym typeface="Questrial"/>
              </a:rPr>
              <a:t>Amount of mixture hydrogel is submerged in (200mL)</a:t>
            </a:r>
            <a:endParaRPr sz="1200">
              <a:latin typeface="Questrial"/>
              <a:ea typeface="Questrial"/>
              <a:cs typeface="Questrial"/>
              <a:sym typeface="Questrial"/>
            </a:endParaRPr>
          </a:p>
          <a:p>
            <a:pPr indent="0" lvl="0" marL="0" rtl="0" algn="r">
              <a:spcBef>
                <a:spcPts val="0"/>
              </a:spcBef>
              <a:spcAft>
                <a:spcPts val="0"/>
              </a:spcAft>
              <a:buNone/>
            </a:pPr>
            <a:r>
              <a:t/>
            </a:r>
            <a:endParaRPr/>
          </a:p>
        </p:txBody>
      </p:sp>
      <p:cxnSp>
        <p:nvCxnSpPr>
          <p:cNvPr id="506" name="Google Shape;506;p65"/>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507" name="Google Shape;507;p65"/>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8" name="Google Shape;508;p65" title="download.jpg"/>
          <p:cNvPicPr preferRelativeResize="0"/>
          <p:nvPr/>
        </p:nvPicPr>
        <p:blipFill>
          <a:blip r:embed="rId3">
            <a:alphaModFix/>
          </a:blip>
          <a:stretch>
            <a:fillRect/>
          </a:stretch>
        </p:blipFill>
        <p:spPr>
          <a:xfrm>
            <a:off x="599050" y="697325"/>
            <a:ext cx="2962175" cy="3969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6"/>
          <p:cNvSpPr/>
          <p:nvPr/>
        </p:nvSpPr>
        <p:spPr>
          <a:xfrm>
            <a:off x="0" y="0"/>
            <a:ext cx="9144000" cy="51435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pic>
        <p:nvPicPr>
          <p:cNvPr id="514" name="Google Shape;514;p66" title="ph-test1-5mins.png"/>
          <p:cNvPicPr preferRelativeResize="0"/>
          <p:nvPr/>
        </p:nvPicPr>
        <p:blipFill rotWithShape="1">
          <a:blip r:embed="rId3">
            <a:alphaModFix/>
          </a:blip>
          <a:srcRect b="0" l="0" r="0" t="52827"/>
          <a:stretch/>
        </p:blipFill>
        <p:spPr>
          <a:xfrm>
            <a:off x="0" y="0"/>
            <a:ext cx="6977789" cy="1849975"/>
          </a:xfrm>
          <a:prstGeom prst="rect">
            <a:avLst/>
          </a:prstGeom>
          <a:noFill/>
          <a:ln>
            <a:noFill/>
          </a:ln>
        </p:spPr>
      </p:pic>
      <p:pic>
        <p:nvPicPr>
          <p:cNvPr id="515" name="Google Shape;515;p66" title="ph-test2-5mins.png"/>
          <p:cNvPicPr preferRelativeResize="0"/>
          <p:nvPr/>
        </p:nvPicPr>
        <p:blipFill rotWithShape="1">
          <a:blip r:embed="rId4">
            <a:alphaModFix/>
          </a:blip>
          <a:srcRect b="0" l="0" r="0" t="62484"/>
          <a:stretch/>
        </p:blipFill>
        <p:spPr>
          <a:xfrm>
            <a:off x="-65675" y="1829200"/>
            <a:ext cx="7043476" cy="1485101"/>
          </a:xfrm>
          <a:prstGeom prst="rect">
            <a:avLst/>
          </a:prstGeom>
          <a:noFill/>
          <a:ln>
            <a:noFill/>
          </a:ln>
        </p:spPr>
      </p:pic>
      <p:pic>
        <p:nvPicPr>
          <p:cNvPr id="516" name="Google Shape;516;p66" title="ph-test3-5mins.png"/>
          <p:cNvPicPr preferRelativeResize="0"/>
          <p:nvPr/>
        </p:nvPicPr>
        <p:blipFill rotWithShape="1">
          <a:blip r:embed="rId5">
            <a:alphaModFix/>
          </a:blip>
          <a:srcRect b="10301" l="8113" r="0" t="45218"/>
          <a:stretch/>
        </p:blipFill>
        <p:spPr>
          <a:xfrm>
            <a:off x="0" y="3244990"/>
            <a:ext cx="6977799" cy="1898509"/>
          </a:xfrm>
          <a:prstGeom prst="rect">
            <a:avLst/>
          </a:prstGeom>
          <a:noFill/>
          <a:ln>
            <a:noFill/>
          </a:ln>
        </p:spPr>
      </p:pic>
      <p:sp>
        <p:nvSpPr>
          <p:cNvPr id="517" name="Google Shape;517;p66"/>
          <p:cNvSpPr txBox="1"/>
          <p:nvPr/>
        </p:nvSpPr>
        <p:spPr>
          <a:xfrm>
            <a:off x="-1032700" y="265700"/>
            <a:ext cx="105300" cy="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518" name="Google Shape;518;p66"/>
          <p:cNvSpPr txBox="1"/>
          <p:nvPr/>
        </p:nvSpPr>
        <p:spPr>
          <a:xfrm>
            <a:off x="7103650" y="160425"/>
            <a:ext cx="19551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Questrial"/>
                <a:ea typeface="Questrial"/>
                <a:cs typeface="Questrial"/>
                <a:sym typeface="Questrial"/>
              </a:rPr>
              <a:t>5 Minutes</a:t>
            </a:r>
            <a:endParaRPr sz="3000">
              <a:solidFill>
                <a:schemeClr val="dk1"/>
              </a:solidFill>
              <a:latin typeface="Questrial"/>
              <a:ea typeface="Questrial"/>
              <a:cs typeface="Questrial"/>
              <a:sym typeface="Questrial"/>
            </a:endParaRPr>
          </a:p>
        </p:txBody>
      </p:sp>
      <p:sp>
        <p:nvSpPr>
          <p:cNvPr id="519" name="Google Shape;519;p66"/>
          <p:cNvSpPr txBox="1"/>
          <p:nvPr/>
        </p:nvSpPr>
        <p:spPr>
          <a:xfrm>
            <a:off x="7133725" y="1062800"/>
            <a:ext cx="18498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Questrial"/>
                <a:ea typeface="Questrial"/>
                <a:cs typeface="Questrial"/>
                <a:sym typeface="Questrial"/>
              </a:rPr>
              <a:t>Alkaline: Spread towards point of entry</a:t>
            </a:r>
            <a:endParaRPr>
              <a:solidFill>
                <a:schemeClr val="dk1"/>
              </a:solidFill>
              <a:latin typeface="Questrial"/>
              <a:ea typeface="Questrial"/>
              <a:cs typeface="Questrial"/>
              <a:sym typeface="Questrial"/>
            </a:endParaRPr>
          </a:p>
          <a:p>
            <a:pPr indent="0" lvl="0" marL="0" rtl="0" algn="l">
              <a:spcBef>
                <a:spcPts val="0"/>
              </a:spcBef>
              <a:spcAft>
                <a:spcPts val="0"/>
              </a:spcAft>
              <a:buClr>
                <a:schemeClr val="dk1"/>
              </a:buClr>
              <a:buSzPts val="1100"/>
              <a:buFont typeface="Arial"/>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Clr>
                <a:schemeClr val="dk1"/>
              </a:buClr>
              <a:buSzPts val="1100"/>
              <a:buFont typeface="Arial"/>
              <a:buNone/>
            </a:pPr>
            <a:r>
              <a:rPr lang="en">
                <a:solidFill>
                  <a:schemeClr val="dk1"/>
                </a:solidFill>
                <a:latin typeface="Questrial"/>
                <a:ea typeface="Questrial"/>
                <a:cs typeface="Questrial"/>
                <a:sym typeface="Questrial"/>
              </a:rPr>
              <a:t>Neutral and Slightly Acidic: Spread outwards and down from the physical hydrogel</a:t>
            </a:r>
            <a:endParaRPr>
              <a:solidFill>
                <a:schemeClr val="dk1"/>
              </a:solidFill>
              <a:latin typeface="Questrial"/>
              <a:ea typeface="Questrial"/>
              <a:cs typeface="Questrial"/>
              <a:sym typeface="Questrial"/>
            </a:endParaRPr>
          </a:p>
          <a:p>
            <a:pPr indent="0" lvl="0" marL="0" rtl="0" algn="l">
              <a:spcBef>
                <a:spcPts val="0"/>
              </a:spcBef>
              <a:spcAft>
                <a:spcPts val="0"/>
              </a:spcAft>
              <a:buClr>
                <a:schemeClr val="dk1"/>
              </a:buClr>
              <a:buSzPts val="1100"/>
              <a:buFont typeface="Arial"/>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Clr>
                <a:schemeClr val="dk1"/>
              </a:buClr>
              <a:buSzPts val="1100"/>
              <a:buFont typeface="Arial"/>
              <a:buNone/>
            </a:pPr>
            <a:r>
              <a:rPr lang="en">
                <a:solidFill>
                  <a:schemeClr val="dk1"/>
                </a:solidFill>
                <a:latin typeface="Questrial"/>
                <a:ea typeface="Questrial"/>
                <a:cs typeface="Questrial"/>
                <a:sym typeface="Questrial"/>
              </a:rPr>
              <a:t>Acidic: Stayed in the immediate vicinity of the hydrogel</a:t>
            </a:r>
            <a:endParaRPr>
              <a:solidFill>
                <a:schemeClr val="dk1"/>
              </a:solidFill>
              <a:latin typeface="Questrial"/>
              <a:ea typeface="Questrial"/>
              <a:cs typeface="Questrial"/>
              <a:sym typeface="Quest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7"/>
          <p:cNvSpPr/>
          <p:nvPr/>
        </p:nvSpPr>
        <p:spPr>
          <a:xfrm>
            <a:off x="0" y="0"/>
            <a:ext cx="9144000" cy="51435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sp>
        <p:nvSpPr>
          <p:cNvPr id="525" name="Google Shape;525;p67"/>
          <p:cNvSpPr txBox="1"/>
          <p:nvPr/>
        </p:nvSpPr>
        <p:spPr>
          <a:xfrm>
            <a:off x="-1032700" y="265700"/>
            <a:ext cx="105300" cy="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526" name="Google Shape;526;p67"/>
          <p:cNvSpPr txBox="1"/>
          <p:nvPr/>
        </p:nvSpPr>
        <p:spPr>
          <a:xfrm>
            <a:off x="7103650" y="160425"/>
            <a:ext cx="19551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latin typeface="Questrial"/>
                <a:ea typeface="Questrial"/>
                <a:cs typeface="Questrial"/>
                <a:sym typeface="Questrial"/>
              </a:rPr>
              <a:t>1</a:t>
            </a:r>
            <a:r>
              <a:rPr lang="en" sz="2900">
                <a:solidFill>
                  <a:schemeClr val="dk1"/>
                </a:solidFill>
                <a:latin typeface="Questrial"/>
                <a:ea typeface="Questrial"/>
                <a:cs typeface="Questrial"/>
                <a:sym typeface="Questrial"/>
              </a:rPr>
              <a:t>5 Minutes</a:t>
            </a:r>
            <a:endParaRPr sz="2900">
              <a:solidFill>
                <a:schemeClr val="dk1"/>
              </a:solidFill>
              <a:latin typeface="Questrial"/>
              <a:ea typeface="Questrial"/>
              <a:cs typeface="Questrial"/>
              <a:sym typeface="Questrial"/>
            </a:endParaRPr>
          </a:p>
        </p:txBody>
      </p:sp>
      <p:sp>
        <p:nvSpPr>
          <p:cNvPr id="527" name="Google Shape;527;p67"/>
          <p:cNvSpPr txBox="1"/>
          <p:nvPr/>
        </p:nvSpPr>
        <p:spPr>
          <a:xfrm>
            <a:off x="7133725" y="1062800"/>
            <a:ext cx="18498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Questrial"/>
                <a:ea typeface="Questrial"/>
                <a:cs typeface="Questrial"/>
                <a:sym typeface="Questrial"/>
              </a:rPr>
              <a:t>Alkaline:  Dye began to diffuse regularly, but dye from source is still going towards point of entry</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None/>
            </a:pPr>
            <a:r>
              <a:rPr lang="en">
                <a:solidFill>
                  <a:schemeClr val="dk1"/>
                </a:solidFill>
                <a:latin typeface="Questrial"/>
                <a:ea typeface="Questrial"/>
                <a:cs typeface="Questrial"/>
                <a:sym typeface="Questrial"/>
              </a:rPr>
              <a:t>Neutral and Slightly Acidic: The dye is beginning to diffuse evenly, but only a little bit</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None/>
            </a:pPr>
            <a:r>
              <a:rPr lang="en">
                <a:solidFill>
                  <a:schemeClr val="dk1"/>
                </a:solidFill>
                <a:latin typeface="Questrial"/>
                <a:ea typeface="Questrial"/>
                <a:cs typeface="Questrial"/>
                <a:sym typeface="Questrial"/>
              </a:rPr>
              <a:t>Acidic: Dye is still staying in immediate vicinity</a:t>
            </a:r>
            <a:endParaRPr>
              <a:solidFill>
                <a:schemeClr val="dk1"/>
              </a:solidFill>
              <a:latin typeface="Questrial"/>
              <a:ea typeface="Questrial"/>
              <a:cs typeface="Questrial"/>
              <a:sym typeface="Questrial"/>
            </a:endParaRPr>
          </a:p>
        </p:txBody>
      </p:sp>
      <p:pic>
        <p:nvPicPr>
          <p:cNvPr id="528" name="Google Shape;528;p67" title="ph-test1-15mins.png"/>
          <p:cNvPicPr preferRelativeResize="0"/>
          <p:nvPr/>
        </p:nvPicPr>
        <p:blipFill rotWithShape="1">
          <a:blip r:embed="rId3">
            <a:alphaModFix/>
          </a:blip>
          <a:srcRect b="0" l="0" r="0" t="56632"/>
          <a:stretch/>
        </p:blipFill>
        <p:spPr>
          <a:xfrm>
            <a:off x="0" y="0"/>
            <a:ext cx="6977799" cy="1700769"/>
          </a:xfrm>
          <a:prstGeom prst="rect">
            <a:avLst/>
          </a:prstGeom>
          <a:noFill/>
          <a:ln>
            <a:noFill/>
          </a:ln>
        </p:spPr>
      </p:pic>
      <p:pic>
        <p:nvPicPr>
          <p:cNvPr id="529" name="Google Shape;529;p67" title="ph-test2-15mins.png"/>
          <p:cNvPicPr preferRelativeResize="0"/>
          <p:nvPr/>
        </p:nvPicPr>
        <p:blipFill rotWithShape="1">
          <a:blip r:embed="rId4">
            <a:alphaModFix/>
          </a:blip>
          <a:srcRect b="0" l="0" r="0" t="59852"/>
          <a:stretch/>
        </p:blipFill>
        <p:spPr>
          <a:xfrm>
            <a:off x="0" y="1700773"/>
            <a:ext cx="6977799" cy="1574546"/>
          </a:xfrm>
          <a:prstGeom prst="rect">
            <a:avLst/>
          </a:prstGeom>
          <a:noFill/>
          <a:ln>
            <a:noFill/>
          </a:ln>
        </p:spPr>
      </p:pic>
      <p:pic>
        <p:nvPicPr>
          <p:cNvPr id="530" name="Google Shape;530;p67" title="ph-test3-15mins.png"/>
          <p:cNvPicPr preferRelativeResize="0"/>
          <p:nvPr/>
        </p:nvPicPr>
        <p:blipFill rotWithShape="1">
          <a:blip r:embed="rId5">
            <a:alphaModFix/>
          </a:blip>
          <a:srcRect b="7212" l="7732" r="0" t="47137"/>
          <a:stretch/>
        </p:blipFill>
        <p:spPr>
          <a:xfrm>
            <a:off x="0" y="3203110"/>
            <a:ext cx="6977799" cy="19403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8"/>
          <p:cNvSpPr/>
          <p:nvPr/>
        </p:nvSpPr>
        <p:spPr>
          <a:xfrm>
            <a:off x="0" y="0"/>
            <a:ext cx="9144000" cy="51435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sp>
        <p:nvSpPr>
          <p:cNvPr id="536" name="Google Shape;536;p68"/>
          <p:cNvSpPr txBox="1"/>
          <p:nvPr/>
        </p:nvSpPr>
        <p:spPr>
          <a:xfrm>
            <a:off x="-1032700" y="265700"/>
            <a:ext cx="105300" cy="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537" name="Google Shape;537;p68"/>
          <p:cNvSpPr txBox="1"/>
          <p:nvPr/>
        </p:nvSpPr>
        <p:spPr>
          <a:xfrm>
            <a:off x="7103650" y="160425"/>
            <a:ext cx="19551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latin typeface="Questrial"/>
                <a:ea typeface="Questrial"/>
                <a:cs typeface="Questrial"/>
                <a:sym typeface="Questrial"/>
              </a:rPr>
              <a:t>30 </a:t>
            </a:r>
            <a:r>
              <a:rPr lang="en" sz="2900">
                <a:solidFill>
                  <a:schemeClr val="dk1"/>
                </a:solidFill>
                <a:latin typeface="Questrial"/>
                <a:ea typeface="Questrial"/>
                <a:cs typeface="Questrial"/>
                <a:sym typeface="Questrial"/>
              </a:rPr>
              <a:t>Minutes</a:t>
            </a:r>
            <a:endParaRPr sz="2900">
              <a:solidFill>
                <a:schemeClr val="dk1"/>
              </a:solidFill>
              <a:latin typeface="Questrial"/>
              <a:ea typeface="Questrial"/>
              <a:cs typeface="Questrial"/>
              <a:sym typeface="Questrial"/>
            </a:endParaRPr>
          </a:p>
        </p:txBody>
      </p:sp>
      <p:sp>
        <p:nvSpPr>
          <p:cNvPr id="538" name="Google Shape;538;p68"/>
          <p:cNvSpPr txBox="1"/>
          <p:nvPr/>
        </p:nvSpPr>
        <p:spPr>
          <a:xfrm>
            <a:off x="7133725" y="1062800"/>
            <a:ext cx="18498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Questrial"/>
                <a:ea typeface="Questrial"/>
                <a:cs typeface="Questrial"/>
                <a:sym typeface="Questrial"/>
              </a:rPr>
              <a:t>Alkaline: Still naturally diffusing</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None/>
            </a:pPr>
            <a:r>
              <a:rPr lang="en">
                <a:solidFill>
                  <a:schemeClr val="dk1"/>
                </a:solidFill>
                <a:latin typeface="Questrial"/>
                <a:ea typeface="Questrial"/>
                <a:cs typeface="Questrial"/>
                <a:sym typeface="Questrial"/>
              </a:rPr>
              <a:t>Neutral and Slightly Acidic: Dye is </a:t>
            </a:r>
            <a:r>
              <a:rPr lang="en">
                <a:solidFill>
                  <a:schemeClr val="dk1"/>
                </a:solidFill>
                <a:latin typeface="Questrial"/>
                <a:ea typeface="Questrial"/>
                <a:cs typeface="Questrial"/>
                <a:sym typeface="Questrial"/>
              </a:rPr>
              <a:t>beginning</a:t>
            </a:r>
            <a:r>
              <a:rPr lang="en">
                <a:solidFill>
                  <a:schemeClr val="dk1"/>
                </a:solidFill>
                <a:latin typeface="Questrial"/>
                <a:ea typeface="Questrial"/>
                <a:cs typeface="Questrial"/>
                <a:sym typeface="Questrial"/>
              </a:rPr>
              <a:t> to diffuse more evenly then before</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None/>
            </a:pPr>
            <a:r>
              <a:rPr lang="en">
                <a:solidFill>
                  <a:schemeClr val="dk1"/>
                </a:solidFill>
                <a:latin typeface="Questrial"/>
                <a:ea typeface="Questrial"/>
                <a:cs typeface="Questrial"/>
                <a:sym typeface="Questrial"/>
              </a:rPr>
              <a:t>Acidic: Dye is </a:t>
            </a:r>
            <a:r>
              <a:rPr lang="en">
                <a:solidFill>
                  <a:schemeClr val="dk1"/>
                </a:solidFill>
                <a:latin typeface="Questrial"/>
                <a:ea typeface="Questrial"/>
                <a:cs typeface="Questrial"/>
                <a:sym typeface="Questrial"/>
              </a:rPr>
              <a:t>beginning</a:t>
            </a:r>
            <a:r>
              <a:rPr lang="en">
                <a:solidFill>
                  <a:schemeClr val="dk1"/>
                </a:solidFill>
                <a:latin typeface="Questrial"/>
                <a:ea typeface="Questrial"/>
                <a:cs typeface="Questrial"/>
                <a:sym typeface="Questrial"/>
              </a:rPr>
              <a:t> to release outwards and down</a:t>
            </a:r>
            <a:endParaRPr>
              <a:solidFill>
                <a:schemeClr val="dk1"/>
              </a:solidFill>
              <a:latin typeface="Questrial"/>
              <a:ea typeface="Questrial"/>
              <a:cs typeface="Questrial"/>
              <a:sym typeface="Questrial"/>
            </a:endParaRPr>
          </a:p>
        </p:txBody>
      </p:sp>
      <p:pic>
        <p:nvPicPr>
          <p:cNvPr id="539" name="Google Shape;539;p68" title="ph-test1-30mins.png"/>
          <p:cNvPicPr preferRelativeResize="0"/>
          <p:nvPr/>
        </p:nvPicPr>
        <p:blipFill rotWithShape="1">
          <a:blip r:embed="rId3">
            <a:alphaModFix/>
          </a:blip>
          <a:srcRect b="0" l="0" r="0" t="55754"/>
          <a:stretch/>
        </p:blipFill>
        <p:spPr>
          <a:xfrm>
            <a:off x="0" y="0"/>
            <a:ext cx="6977799" cy="1700774"/>
          </a:xfrm>
          <a:prstGeom prst="rect">
            <a:avLst/>
          </a:prstGeom>
          <a:noFill/>
          <a:ln>
            <a:noFill/>
          </a:ln>
        </p:spPr>
      </p:pic>
      <p:pic>
        <p:nvPicPr>
          <p:cNvPr id="540" name="Google Shape;540;p68" title="ph-test2-30mins.png"/>
          <p:cNvPicPr preferRelativeResize="0"/>
          <p:nvPr/>
        </p:nvPicPr>
        <p:blipFill rotWithShape="1">
          <a:blip r:embed="rId4">
            <a:alphaModFix/>
          </a:blip>
          <a:srcRect b="0" l="0" r="0" t="61022"/>
          <a:stretch/>
        </p:blipFill>
        <p:spPr>
          <a:xfrm>
            <a:off x="0" y="1700773"/>
            <a:ext cx="6977799" cy="1528644"/>
          </a:xfrm>
          <a:prstGeom prst="rect">
            <a:avLst/>
          </a:prstGeom>
          <a:noFill/>
          <a:ln>
            <a:noFill/>
          </a:ln>
        </p:spPr>
      </p:pic>
      <p:pic>
        <p:nvPicPr>
          <p:cNvPr id="541" name="Google Shape;541;p68" title="ph-test3-30mins.png"/>
          <p:cNvPicPr preferRelativeResize="0"/>
          <p:nvPr/>
        </p:nvPicPr>
        <p:blipFill rotWithShape="1">
          <a:blip r:embed="rId5">
            <a:alphaModFix/>
          </a:blip>
          <a:srcRect b="7821" l="8550" r="0" t="46917"/>
          <a:stretch/>
        </p:blipFill>
        <p:spPr>
          <a:xfrm>
            <a:off x="1200" y="3229425"/>
            <a:ext cx="6975402" cy="1940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9"/>
          <p:cNvSpPr/>
          <p:nvPr/>
        </p:nvSpPr>
        <p:spPr>
          <a:xfrm>
            <a:off x="0" y="0"/>
            <a:ext cx="9144000" cy="51435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sp>
        <p:nvSpPr>
          <p:cNvPr id="547" name="Google Shape;547;p69"/>
          <p:cNvSpPr txBox="1"/>
          <p:nvPr/>
        </p:nvSpPr>
        <p:spPr>
          <a:xfrm>
            <a:off x="-1032700" y="265700"/>
            <a:ext cx="105300" cy="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548" name="Google Shape;548;p69"/>
          <p:cNvSpPr txBox="1"/>
          <p:nvPr/>
        </p:nvSpPr>
        <p:spPr>
          <a:xfrm>
            <a:off x="7103650" y="160425"/>
            <a:ext cx="19551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latin typeface="Questrial"/>
                <a:ea typeface="Questrial"/>
                <a:cs typeface="Questrial"/>
                <a:sym typeface="Questrial"/>
              </a:rPr>
              <a:t>60</a:t>
            </a:r>
            <a:r>
              <a:rPr lang="en" sz="2900">
                <a:solidFill>
                  <a:schemeClr val="dk1"/>
                </a:solidFill>
                <a:latin typeface="Questrial"/>
                <a:ea typeface="Questrial"/>
                <a:cs typeface="Questrial"/>
                <a:sym typeface="Questrial"/>
              </a:rPr>
              <a:t> Minutes</a:t>
            </a:r>
            <a:endParaRPr sz="2900">
              <a:solidFill>
                <a:schemeClr val="dk1"/>
              </a:solidFill>
              <a:latin typeface="Questrial"/>
              <a:ea typeface="Questrial"/>
              <a:cs typeface="Questrial"/>
              <a:sym typeface="Questrial"/>
            </a:endParaRPr>
          </a:p>
        </p:txBody>
      </p:sp>
      <p:sp>
        <p:nvSpPr>
          <p:cNvPr id="549" name="Google Shape;549;p69"/>
          <p:cNvSpPr txBox="1"/>
          <p:nvPr/>
        </p:nvSpPr>
        <p:spPr>
          <a:xfrm>
            <a:off x="7133725" y="1062800"/>
            <a:ext cx="18498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Questrial"/>
                <a:ea typeface="Questrial"/>
                <a:cs typeface="Questrial"/>
                <a:sym typeface="Questrial"/>
              </a:rPr>
              <a:t>Alkaline: Dye has spread all </a:t>
            </a:r>
            <a:r>
              <a:rPr lang="en" sz="1300">
                <a:solidFill>
                  <a:schemeClr val="dk1"/>
                </a:solidFill>
                <a:latin typeface="Questrial"/>
                <a:ea typeface="Questrial"/>
                <a:cs typeface="Questrial"/>
                <a:sym typeface="Questrial"/>
              </a:rPr>
              <a:t>throughout</a:t>
            </a:r>
            <a:r>
              <a:rPr lang="en" sz="1300">
                <a:solidFill>
                  <a:schemeClr val="dk1"/>
                </a:solidFill>
                <a:latin typeface="Questrial"/>
                <a:ea typeface="Questrial"/>
                <a:cs typeface="Questrial"/>
                <a:sym typeface="Questrial"/>
              </a:rPr>
              <a:t> the mixture</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rPr lang="en" sz="1300">
                <a:solidFill>
                  <a:schemeClr val="dk1"/>
                </a:solidFill>
                <a:latin typeface="Questrial"/>
                <a:ea typeface="Questrial"/>
                <a:cs typeface="Questrial"/>
                <a:sym typeface="Questrial"/>
              </a:rPr>
              <a:t>Neutral: Dye has spread to the entire mixture, though there is a higher concentration at the bottom</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rPr lang="en" sz="1300">
                <a:solidFill>
                  <a:schemeClr val="dk1"/>
                </a:solidFill>
                <a:latin typeface="Questrial"/>
                <a:ea typeface="Questrial"/>
                <a:cs typeface="Questrial"/>
                <a:sym typeface="Questrial"/>
              </a:rPr>
              <a:t>Slightly Acidic: Dye hasn’t diffused in the mixture at all</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rPr lang="en" sz="1300">
                <a:solidFill>
                  <a:schemeClr val="dk1"/>
                </a:solidFill>
                <a:latin typeface="Questrial"/>
                <a:ea typeface="Questrial"/>
                <a:cs typeface="Questrial"/>
                <a:sym typeface="Questrial"/>
              </a:rPr>
              <a:t>Acidic: Dye has diffused all throughout, but not evenly</a:t>
            </a:r>
            <a:endParaRPr sz="1300">
              <a:solidFill>
                <a:schemeClr val="dk1"/>
              </a:solidFill>
              <a:latin typeface="Questrial"/>
              <a:ea typeface="Questrial"/>
              <a:cs typeface="Questrial"/>
              <a:sym typeface="Questrial"/>
            </a:endParaRPr>
          </a:p>
        </p:txBody>
      </p:sp>
      <p:pic>
        <p:nvPicPr>
          <p:cNvPr id="550" name="Google Shape;550;p69" title="ph-test1-60mins.png"/>
          <p:cNvPicPr preferRelativeResize="0"/>
          <p:nvPr/>
        </p:nvPicPr>
        <p:blipFill rotWithShape="1">
          <a:blip r:embed="rId3">
            <a:alphaModFix/>
          </a:blip>
          <a:srcRect b="0" l="0" r="0" t="58388"/>
          <a:stretch/>
        </p:blipFill>
        <p:spPr>
          <a:xfrm>
            <a:off x="1200" y="0"/>
            <a:ext cx="6975402" cy="1631367"/>
          </a:xfrm>
          <a:prstGeom prst="rect">
            <a:avLst/>
          </a:prstGeom>
          <a:noFill/>
          <a:ln>
            <a:noFill/>
          </a:ln>
        </p:spPr>
      </p:pic>
      <p:pic>
        <p:nvPicPr>
          <p:cNvPr id="551" name="Google Shape;551;p69" title="ph-test2-60mins.png"/>
          <p:cNvPicPr preferRelativeResize="0"/>
          <p:nvPr/>
        </p:nvPicPr>
        <p:blipFill rotWithShape="1">
          <a:blip r:embed="rId4">
            <a:alphaModFix/>
          </a:blip>
          <a:srcRect b="0" l="0" r="0" t="53999"/>
          <a:stretch/>
        </p:blipFill>
        <p:spPr>
          <a:xfrm>
            <a:off x="0" y="1631375"/>
            <a:ext cx="6977799" cy="1804068"/>
          </a:xfrm>
          <a:prstGeom prst="rect">
            <a:avLst/>
          </a:prstGeom>
          <a:noFill/>
          <a:ln>
            <a:noFill/>
          </a:ln>
        </p:spPr>
      </p:pic>
      <p:pic>
        <p:nvPicPr>
          <p:cNvPr id="552" name="Google Shape;552;p69" title="ph-test3-60mins.png"/>
          <p:cNvPicPr preferRelativeResize="0"/>
          <p:nvPr/>
        </p:nvPicPr>
        <p:blipFill rotWithShape="1">
          <a:blip r:embed="rId5">
            <a:alphaModFix/>
          </a:blip>
          <a:srcRect b="8837" l="8933" r="0" t="46097"/>
          <a:stretch/>
        </p:blipFill>
        <p:spPr>
          <a:xfrm>
            <a:off x="800" y="3203100"/>
            <a:ext cx="6976207" cy="1940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0"/>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Conclusion 1</a:t>
            </a:r>
            <a:endParaRPr sz="2200"/>
          </a:p>
        </p:txBody>
      </p:sp>
      <p:sp>
        <p:nvSpPr>
          <p:cNvPr id="558" name="Google Shape;558;p70"/>
          <p:cNvSpPr txBox="1"/>
          <p:nvPr>
            <p:ph idx="1" type="subTitle"/>
          </p:nvPr>
        </p:nvSpPr>
        <p:spPr>
          <a:xfrm>
            <a:off x="5024175" y="2263300"/>
            <a:ext cx="3400800" cy="204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Questrial"/>
                <a:ea typeface="Questrial"/>
                <a:cs typeface="Questrial"/>
                <a:sym typeface="Questrial"/>
              </a:rPr>
              <a:t>From these results, I can conclude that my hypothesis was correct. Changing the pH level of the environment in which I place my hydrogels can alter the rate at which the substance within the hydrogel will diffuse. I can tell this because as we can see both in my graph, and over time in the pictures, the different hydrogels had similar results over all 3 tests, leading me to make the conclusion that my results are accurate and fair.</a:t>
            </a:r>
            <a:endParaRPr sz="1300">
              <a:latin typeface="Questrial"/>
              <a:ea typeface="Questrial"/>
              <a:cs typeface="Questrial"/>
              <a:sym typeface="Questrial"/>
            </a:endParaRPr>
          </a:p>
          <a:p>
            <a:pPr indent="0" lvl="0" marL="0" rtl="0" algn="l">
              <a:spcBef>
                <a:spcPts val="0"/>
              </a:spcBef>
              <a:spcAft>
                <a:spcPts val="0"/>
              </a:spcAft>
              <a:buNone/>
            </a:pPr>
            <a:r>
              <a:t/>
            </a:r>
            <a:endParaRPr/>
          </a:p>
        </p:txBody>
      </p:sp>
      <p:cxnSp>
        <p:nvCxnSpPr>
          <p:cNvPr id="559" name="Google Shape;559;p70"/>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560" name="Google Shape;560;p70"/>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1" name="Google Shape;561;p70" title="28420-scaled.jpg"/>
          <p:cNvPicPr preferRelativeResize="0"/>
          <p:nvPr/>
        </p:nvPicPr>
        <p:blipFill>
          <a:blip r:embed="rId3">
            <a:alphaModFix/>
          </a:blip>
          <a:stretch>
            <a:fillRect/>
          </a:stretch>
        </p:blipFill>
        <p:spPr>
          <a:xfrm>
            <a:off x="357200" y="1787450"/>
            <a:ext cx="3766651" cy="17913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1"/>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Conclusion 1</a:t>
            </a:r>
            <a:endParaRPr sz="2200"/>
          </a:p>
        </p:txBody>
      </p:sp>
      <p:sp>
        <p:nvSpPr>
          <p:cNvPr id="567" name="Google Shape;567;p71"/>
          <p:cNvSpPr txBox="1"/>
          <p:nvPr>
            <p:ph idx="1" type="subTitle"/>
          </p:nvPr>
        </p:nvSpPr>
        <p:spPr>
          <a:xfrm>
            <a:off x="5024175" y="2263300"/>
            <a:ext cx="3400800" cy="204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Questrial"/>
                <a:ea typeface="Questrial"/>
                <a:cs typeface="Questrial"/>
                <a:sym typeface="Questrial"/>
              </a:rPr>
              <a:t>From these results, I can conclude that my hypothesis was correct. Changing the pH level of the environment in which I place my hydrogels can alter the rate at which the substance within the hydrogel will diffuse. I can tell this because as we can see both in my graph, and over time in the pictures, the different hydrogels had similar results over all 3 tests, leading me to make the conclusion that my results are accurate and fair.</a:t>
            </a:r>
            <a:endParaRPr sz="1300">
              <a:latin typeface="Questrial"/>
              <a:ea typeface="Questrial"/>
              <a:cs typeface="Questrial"/>
              <a:sym typeface="Questrial"/>
            </a:endParaRPr>
          </a:p>
          <a:p>
            <a:pPr indent="0" lvl="0" marL="0" rtl="0" algn="l">
              <a:spcBef>
                <a:spcPts val="0"/>
              </a:spcBef>
              <a:spcAft>
                <a:spcPts val="0"/>
              </a:spcAft>
              <a:buNone/>
            </a:pPr>
            <a:r>
              <a:t/>
            </a:r>
            <a:endParaRPr/>
          </a:p>
        </p:txBody>
      </p:sp>
      <p:cxnSp>
        <p:nvCxnSpPr>
          <p:cNvPr id="568" name="Google Shape;568;p71"/>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569" name="Google Shape;569;p71"/>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0" name="Google Shape;570;p71"/>
          <p:cNvGrpSpPr/>
          <p:nvPr/>
        </p:nvGrpSpPr>
        <p:grpSpPr>
          <a:xfrm>
            <a:off x="863925" y="747900"/>
            <a:ext cx="2620047" cy="3643200"/>
            <a:chOff x="863925" y="747900"/>
            <a:chExt cx="2620047" cy="3643200"/>
          </a:xfrm>
        </p:grpSpPr>
        <p:pic>
          <p:nvPicPr>
            <p:cNvPr id="571" name="Google Shape;571;p71"/>
            <p:cNvPicPr preferRelativeResize="0"/>
            <p:nvPr/>
          </p:nvPicPr>
          <p:blipFill rotWithShape="1">
            <a:blip r:embed="rId3">
              <a:alphaModFix/>
            </a:blip>
            <a:srcRect b="0" l="0" r="0" t="7338"/>
            <a:stretch/>
          </p:blipFill>
          <p:spPr>
            <a:xfrm>
              <a:off x="863925" y="747975"/>
              <a:ext cx="2620047" cy="3643043"/>
            </a:xfrm>
            <a:prstGeom prst="rect">
              <a:avLst/>
            </a:prstGeom>
            <a:noFill/>
            <a:ln>
              <a:noFill/>
            </a:ln>
          </p:spPr>
        </p:pic>
        <p:sp>
          <p:nvSpPr>
            <p:cNvPr id="572" name="Google Shape;572;p71"/>
            <p:cNvSpPr/>
            <p:nvPr/>
          </p:nvSpPr>
          <p:spPr>
            <a:xfrm>
              <a:off x="864000" y="747900"/>
              <a:ext cx="2619900" cy="3643200"/>
            </a:xfrm>
            <a:prstGeom prst="rect">
              <a:avLst/>
            </a:prstGeom>
            <a:solidFill>
              <a:schemeClr val="lt1">
                <a:alpha val="235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3" name="Google Shape;573;p71" title="Test 1, Test 2, Test 3 and Average"/>
          <p:cNvPicPr preferRelativeResize="0"/>
          <p:nvPr/>
        </p:nvPicPr>
        <p:blipFill>
          <a:blip r:embed="rId4">
            <a:alphaModFix/>
          </a:blip>
          <a:stretch>
            <a:fillRect/>
          </a:stretch>
        </p:blipFill>
        <p:spPr>
          <a:xfrm>
            <a:off x="0" y="0"/>
            <a:ext cx="8793549" cy="5143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2"/>
          <p:cNvSpPr txBox="1"/>
          <p:nvPr>
            <p:ph type="title"/>
          </p:nvPr>
        </p:nvSpPr>
        <p:spPr>
          <a:xfrm>
            <a:off x="1726200" y="347525"/>
            <a:ext cx="5691600" cy="264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Part 3</a:t>
            </a:r>
            <a:endParaRPr/>
          </a:p>
        </p:txBody>
      </p:sp>
      <p:sp>
        <p:nvSpPr>
          <p:cNvPr id="579" name="Google Shape;579;p72"/>
          <p:cNvSpPr txBox="1"/>
          <p:nvPr>
            <p:ph idx="1" type="body"/>
          </p:nvPr>
        </p:nvSpPr>
        <p:spPr>
          <a:xfrm>
            <a:off x="2434275" y="3133271"/>
            <a:ext cx="4275300" cy="137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100"/>
              <a:t>Concentration</a:t>
            </a:r>
            <a:endParaRPr sz="4100"/>
          </a:p>
        </p:txBody>
      </p:sp>
      <p:cxnSp>
        <p:nvCxnSpPr>
          <p:cNvPr id="580" name="Google Shape;580;p72"/>
          <p:cNvCxnSpPr/>
          <p:nvPr/>
        </p:nvCxnSpPr>
        <p:spPr>
          <a:xfrm>
            <a:off x="4248450" y="3035270"/>
            <a:ext cx="6471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par>
                                <p:cTn fill="hold" nodeType="with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1000"/>
                                        <p:tgtEl>
                                          <p:spTgt spid="580"/>
                                        </p:tgtEl>
                                      </p:cBhvr>
                                    </p:animEffect>
                                  </p:childTnLst>
                                </p:cTn>
                              </p:par>
                              <p:par>
                                <p:cTn fill="hold" nodeType="with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3"/>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HYPOTHESIS 2</a:t>
            </a:r>
            <a:endParaRPr sz="2200"/>
          </a:p>
        </p:txBody>
      </p:sp>
      <p:sp>
        <p:nvSpPr>
          <p:cNvPr id="586" name="Google Shape;586;p73"/>
          <p:cNvSpPr txBox="1"/>
          <p:nvPr>
            <p:ph idx="1" type="subTitle"/>
          </p:nvPr>
        </p:nvSpPr>
        <p:spPr>
          <a:xfrm>
            <a:off x="5024175" y="2263300"/>
            <a:ext cx="3400800" cy="249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t>If I increase the concentration of gelatin present in the mixture I used to create my hydrogels, then there will be a lower amount of contained substance in the environment because the higher concentration of a binding </a:t>
            </a:r>
            <a:r>
              <a:rPr lang="en" sz="1300"/>
              <a:t>component</a:t>
            </a:r>
            <a:r>
              <a:rPr lang="en" sz="1300"/>
              <a:t> </a:t>
            </a:r>
            <a:r>
              <a:rPr lang="en" sz="1300"/>
              <a:t>will</a:t>
            </a:r>
            <a:r>
              <a:rPr lang="en" sz="1300"/>
              <a:t> result in a lower pore size, meaning that it will take longer to release the same amount of dye as a hydrogel with a bigger pore size.</a:t>
            </a:r>
            <a:endParaRPr/>
          </a:p>
          <a:p>
            <a:pPr indent="0" lvl="0" marL="0" rtl="0" algn="r">
              <a:spcBef>
                <a:spcPts val="0"/>
              </a:spcBef>
              <a:spcAft>
                <a:spcPts val="0"/>
              </a:spcAft>
              <a:buNone/>
            </a:pPr>
            <a:r>
              <a:t/>
            </a:r>
            <a:endParaRPr/>
          </a:p>
        </p:txBody>
      </p:sp>
      <p:cxnSp>
        <p:nvCxnSpPr>
          <p:cNvPr id="587" name="Google Shape;587;p73"/>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588" name="Google Shape;588;p73"/>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9" name="Google Shape;589;p73" title="images.jpg"/>
          <p:cNvPicPr preferRelativeResize="0"/>
          <p:nvPr/>
        </p:nvPicPr>
        <p:blipFill>
          <a:blip r:embed="rId3">
            <a:alphaModFix/>
          </a:blip>
          <a:stretch>
            <a:fillRect/>
          </a:stretch>
        </p:blipFill>
        <p:spPr>
          <a:xfrm>
            <a:off x="293977" y="1684100"/>
            <a:ext cx="3769631" cy="1775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4"/>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Variables 2</a:t>
            </a:r>
            <a:endParaRPr sz="2200"/>
          </a:p>
        </p:txBody>
      </p:sp>
      <p:sp>
        <p:nvSpPr>
          <p:cNvPr id="595" name="Google Shape;595;p74"/>
          <p:cNvSpPr txBox="1"/>
          <p:nvPr>
            <p:ph idx="1" type="subTitle"/>
          </p:nvPr>
        </p:nvSpPr>
        <p:spPr>
          <a:xfrm>
            <a:off x="5024175" y="2263300"/>
            <a:ext cx="3400800" cy="249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t>Independent:</a:t>
            </a:r>
            <a:endParaRPr sz="1200"/>
          </a:p>
          <a:p>
            <a:pPr indent="-304800" lvl="0" marL="457200" rtl="0" algn="l">
              <a:lnSpc>
                <a:spcPct val="115000"/>
              </a:lnSpc>
              <a:spcBef>
                <a:spcPts val="0"/>
              </a:spcBef>
              <a:spcAft>
                <a:spcPts val="0"/>
              </a:spcAft>
              <a:buSzPts val="1200"/>
              <a:buChar char="-"/>
            </a:pPr>
            <a:r>
              <a:rPr lang="en" sz="1200"/>
              <a:t>The </a:t>
            </a:r>
            <a:r>
              <a:rPr lang="en" sz="1200"/>
              <a:t>concentration</a:t>
            </a:r>
            <a:r>
              <a:rPr lang="en" sz="1200"/>
              <a:t> of gelatin in my hydrogels (10%,15%,20%)</a:t>
            </a:r>
            <a:endParaRPr sz="1200"/>
          </a:p>
          <a:p>
            <a:pPr indent="0" lvl="0" marL="0" rtl="0" algn="l">
              <a:lnSpc>
                <a:spcPct val="115000"/>
              </a:lnSpc>
              <a:spcBef>
                <a:spcPts val="0"/>
              </a:spcBef>
              <a:spcAft>
                <a:spcPts val="0"/>
              </a:spcAft>
              <a:buClr>
                <a:schemeClr val="dk1"/>
              </a:buClr>
              <a:buSzPts val="1100"/>
              <a:buFont typeface="Arial"/>
              <a:buNone/>
            </a:pPr>
            <a:r>
              <a:rPr lang="en" sz="1200"/>
              <a:t>Dependent:</a:t>
            </a:r>
            <a:endParaRPr sz="1200"/>
          </a:p>
          <a:p>
            <a:pPr indent="-304800" lvl="0" marL="457200" rtl="0" algn="l">
              <a:lnSpc>
                <a:spcPct val="115000"/>
              </a:lnSpc>
              <a:spcBef>
                <a:spcPts val="0"/>
              </a:spcBef>
              <a:spcAft>
                <a:spcPts val="0"/>
              </a:spcAft>
              <a:buSzPts val="1200"/>
              <a:buChar char="-"/>
            </a:pPr>
            <a:r>
              <a:rPr lang="en" sz="1200"/>
              <a:t>Amount of dye that can be diffused in 1 hour</a:t>
            </a:r>
            <a:endParaRPr sz="1200"/>
          </a:p>
          <a:p>
            <a:pPr indent="0" lvl="0" marL="0" rtl="0" algn="l">
              <a:lnSpc>
                <a:spcPct val="115000"/>
              </a:lnSpc>
              <a:spcBef>
                <a:spcPts val="0"/>
              </a:spcBef>
              <a:spcAft>
                <a:spcPts val="0"/>
              </a:spcAft>
              <a:buClr>
                <a:schemeClr val="dk1"/>
              </a:buClr>
              <a:buSzPts val="1100"/>
              <a:buFont typeface="Arial"/>
              <a:buNone/>
            </a:pPr>
            <a:r>
              <a:rPr lang="en" sz="1200"/>
              <a:t>Controlled:</a:t>
            </a:r>
            <a:endParaRPr sz="1200"/>
          </a:p>
          <a:p>
            <a:pPr indent="-304800" lvl="0" marL="457200" rtl="0" algn="l">
              <a:lnSpc>
                <a:spcPct val="115000"/>
              </a:lnSpc>
              <a:spcBef>
                <a:spcPts val="0"/>
              </a:spcBef>
              <a:spcAft>
                <a:spcPts val="0"/>
              </a:spcAft>
              <a:buSzPts val="1200"/>
              <a:buChar char="-"/>
            </a:pPr>
            <a:r>
              <a:rPr lang="en" sz="1200"/>
              <a:t>pH of environment/mixture (0)</a:t>
            </a:r>
            <a:endParaRPr sz="1200"/>
          </a:p>
          <a:p>
            <a:pPr indent="-304800" lvl="0" marL="457200" rtl="0" algn="l">
              <a:lnSpc>
                <a:spcPct val="115000"/>
              </a:lnSpc>
              <a:spcBef>
                <a:spcPts val="0"/>
              </a:spcBef>
              <a:spcAft>
                <a:spcPts val="0"/>
              </a:spcAft>
              <a:buSzPts val="1200"/>
              <a:buChar char="-"/>
            </a:pPr>
            <a:r>
              <a:rPr lang="en" sz="1200"/>
              <a:t>Amount of dye in each hydrogel (1mL)</a:t>
            </a:r>
            <a:endParaRPr sz="1200"/>
          </a:p>
          <a:p>
            <a:pPr indent="-304800" lvl="0" marL="457200" rtl="0" algn="l">
              <a:lnSpc>
                <a:spcPct val="115000"/>
              </a:lnSpc>
              <a:spcBef>
                <a:spcPts val="0"/>
              </a:spcBef>
              <a:spcAft>
                <a:spcPts val="0"/>
              </a:spcAft>
              <a:buSzPts val="1200"/>
              <a:buChar char="-"/>
            </a:pPr>
            <a:r>
              <a:rPr lang="en" sz="1200"/>
              <a:t>Amount of mixture hydrogel is submerged in (200mL)</a:t>
            </a:r>
            <a:endParaRPr sz="1200"/>
          </a:p>
          <a:p>
            <a:pPr indent="0" lvl="0" marL="0" rtl="0" algn="r">
              <a:spcBef>
                <a:spcPts val="0"/>
              </a:spcBef>
              <a:spcAft>
                <a:spcPts val="0"/>
              </a:spcAft>
              <a:buNone/>
            </a:pPr>
            <a:r>
              <a:t/>
            </a:r>
            <a:endParaRPr/>
          </a:p>
        </p:txBody>
      </p:sp>
      <p:cxnSp>
        <p:nvCxnSpPr>
          <p:cNvPr id="596" name="Google Shape;596;p74"/>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597" name="Google Shape;597;p74"/>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8" name="Google Shape;598;p74" title="download.png"/>
          <p:cNvPicPr preferRelativeResize="0"/>
          <p:nvPr/>
        </p:nvPicPr>
        <p:blipFill>
          <a:blip r:embed="rId3">
            <a:alphaModFix/>
          </a:blip>
          <a:stretch>
            <a:fillRect/>
          </a:stretch>
        </p:blipFill>
        <p:spPr>
          <a:xfrm>
            <a:off x="422550" y="1582700"/>
            <a:ext cx="3532325" cy="197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7"/>
          <p:cNvSpPr txBox="1"/>
          <p:nvPr>
            <p:ph type="title"/>
          </p:nvPr>
        </p:nvSpPr>
        <p:spPr>
          <a:xfrm>
            <a:off x="713225" y="687700"/>
            <a:ext cx="3858900" cy="1281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Question</a:t>
            </a:r>
            <a:endParaRPr/>
          </a:p>
        </p:txBody>
      </p:sp>
      <p:sp>
        <p:nvSpPr>
          <p:cNvPr id="432" name="Google Shape;432;p57"/>
          <p:cNvSpPr txBox="1"/>
          <p:nvPr>
            <p:ph idx="1" type="subTitle"/>
          </p:nvPr>
        </p:nvSpPr>
        <p:spPr>
          <a:xfrm>
            <a:off x="713225" y="2263300"/>
            <a:ext cx="3858900" cy="22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How can I manipulate the rate at which hydrogels release their contained substances?</a:t>
            </a:r>
            <a:endParaRPr sz="2300"/>
          </a:p>
        </p:txBody>
      </p:sp>
      <p:cxnSp>
        <p:nvCxnSpPr>
          <p:cNvPr id="433" name="Google Shape;433;p57"/>
          <p:cNvCxnSpPr/>
          <p:nvPr/>
        </p:nvCxnSpPr>
        <p:spPr>
          <a:xfrm>
            <a:off x="814975" y="2168032"/>
            <a:ext cx="6471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5"/>
          <p:cNvSpPr/>
          <p:nvPr/>
        </p:nvSpPr>
        <p:spPr>
          <a:xfrm>
            <a:off x="0" y="0"/>
            <a:ext cx="9144000" cy="51435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sp>
        <p:nvSpPr>
          <p:cNvPr id="604" name="Google Shape;604;p75"/>
          <p:cNvSpPr txBox="1"/>
          <p:nvPr/>
        </p:nvSpPr>
        <p:spPr>
          <a:xfrm>
            <a:off x="-1032700" y="265700"/>
            <a:ext cx="105300" cy="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605" name="Google Shape;605;p75"/>
          <p:cNvSpPr txBox="1"/>
          <p:nvPr/>
        </p:nvSpPr>
        <p:spPr>
          <a:xfrm>
            <a:off x="7103650" y="160425"/>
            <a:ext cx="19551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Questrial"/>
                <a:ea typeface="Questrial"/>
                <a:cs typeface="Questrial"/>
                <a:sym typeface="Questrial"/>
              </a:rPr>
              <a:t>5 Minutes</a:t>
            </a:r>
            <a:endParaRPr sz="3000">
              <a:solidFill>
                <a:schemeClr val="dk1"/>
              </a:solidFill>
              <a:latin typeface="Questrial"/>
              <a:ea typeface="Questrial"/>
              <a:cs typeface="Questrial"/>
              <a:sym typeface="Questrial"/>
            </a:endParaRPr>
          </a:p>
        </p:txBody>
      </p:sp>
      <p:sp>
        <p:nvSpPr>
          <p:cNvPr id="606" name="Google Shape;606;p75"/>
          <p:cNvSpPr txBox="1"/>
          <p:nvPr/>
        </p:nvSpPr>
        <p:spPr>
          <a:xfrm>
            <a:off x="7133725" y="1062800"/>
            <a:ext cx="18498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Questrial"/>
                <a:ea typeface="Questrial"/>
                <a:cs typeface="Questrial"/>
                <a:sym typeface="Questrial"/>
              </a:rPr>
              <a:t>10%: Not much diffusion</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None/>
            </a:pPr>
            <a:r>
              <a:rPr lang="en">
                <a:solidFill>
                  <a:schemeClr val="dk1"/>
                </a:solidFill>
                <a:latin typeface="Questrial"/>
                <a:ea typeface="Questrial"/>
                <a:cs typeface="Questrial"/>
                <a:sym typeface="Questrial"/>
              </a:rPr>
              <a:t>15% Not much Diffusion</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None/>
            </a:pPr>
            <a:r>
              <a:rPr lang="en">
                <a:solidFill>
                  <a:schemeClr val="dk1"/>
                </a:solidFill>
                <a:latin typeface="Questrial"/>
                <a:ea typeface="Questrial"/>
                <a:cs typeface="Questrial"/>
                <a:sym typeface="Questrial"/>
              </a:rPr>
              <a:t>20%: Not much diffusion</a:t>
            </a:r>
            <a:endParaRPr>
              <a:solidFill>
                <a:schemeClr val="dk1"/>
              </a:solidFill>
              <a:latin typeface="Questrial"/>
              <a:ea typeface="Questrial"/>
              <a:cs typeface="Questrial"/>
              <a:sym typeface="Questrial"/>
            </a:endParaRPr>
          </a:p>
        </p:txBody>
      </p:sp>
      <p:pic>
        <p:nvPicPr>
          <p:cNvPr id="607" name="Google Shape;607;p75" title="concentration-test1-5mins.png"/>
          <p:cNvPicPr preferRelativeResize="0"/>
          <p:nvPr/>
        </p:nvPicPr>
        <p:blipFill>
          <a:blip r:embed="rId3">
            <a:alphaModFix/>
          </a:blip>
          <a:stretch>
            <a:fillRect/>
          </a:stretch>
        </p:blipFill>
        <p:spPr>
          <a:xfrm>
            <a:off x="0" y="0"/>
            <a:ext cx="4913177" cy="1829201"/>
          </a:xfrm>
          <a:prstGeom prst="rect">
            <a:avLst/>
          </a:prstGeom>
          <a:noFill/>
          <a:ln>
            <a:noFill/>
          </a:ln>
        </p:spPr>
      </p:pic>
      <p:pic>
        <p:nvPicPr>
          <p:cNvPr id="608" name="Google Shape;608;p75" title="concentration-test2-5min.png"/>
          <p:cNvPicPr preferRelativeResize="0"/>
          <p:nvPr/>
        </p:nvPicPr>
        <p:blipFill rotWithShape="1">
          <a:blip r:embed="rId4">
            <a:alphaModFix/>
          </a:blip>
          <a:srcRect b="21603" l="6032" r="0" t="30217"/>
          <a:stretch/>
        </p:blipFill>
        <p:spPr>
          <a:xfrm>
            <a:off x="0" y="1829200"/>
            <a:ext cx="4913163" cy="1415799"/>
          </a:xfrm>
          <a:prstGeom prst="rect">
            <a:avLst/>
          </a:prstGeom>
          <a:noFill/>
          <a:ln>
            <a:noFill/>
          </a:ln>
        </p:spPr>
      </p:pic>
      <p:pic>
        <p:nvPicPr>
          <p:cNvPr id="609" name="Google Shape;609;p75" title="concentration-test3-5min.png"/>
          <p:cNvPicPr preferRelativeResize="0"/>
          <p:nvPr/>
        </p:nvPicPr>
        <p:blipFill rotWithShape="1">
          <a:blip r:embed="rId5">
            <a:alphaModFix/>
          </a:blip>
          <a:srcRect b="0" l="0" r="0" t="45919"/>
          <a:stretch/>
        </p:blipFill>
        <p:spPr>
          <a:xfrm>
            <a:off x="0" y="3244999"/>
            <a:ext cx="6245857" cy="1898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6"/>
          <p:cNvSpPr/>
          <p:nvPr/>
        </p:nvSpPr>
        <p:spPr>
          <a:xfrm>
            <a:off x="0" y="0"/>
            <a:ext cx="9144000" cy="51435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sp>
        <p:nvSpPr>
          <p:cNvPr id="615" name="Google Shape;615;p76"/>
          <p:cNvSpPr txBox="1"/>
          <p:nvPr/>
        </p:nvSpPr>
        <p:spPr>
          <a:xfrm>
            <a:off x="-1032700" y="265700"/>
            <a:ext cx="105300" cy="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616" name="Google Shape;616;p76"/>
          <p:cNvSpPr txBox="1"/>
          <p:nvPr/>
        </p:nvSpPr>
        <p:spPr>
          <a:xfrm>
            <a:off x="7103650" y="160425"/>
            <a:ext cx="19551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latin typeface="Questrial"/>
                <a:ea typeface="Questrial"/>
                <a:cs typeface="Questrial"/>
                <a:sym typeface="Questrial"/>
              </a:rPr>
              <a:t>1</a:t>
            </a:r>
            <a:r>
              <a:rPr lang="en" sz="2900">
                <a:solidFill>
                  <a:schemeClr val="dk1"/>
                </a:solidFill>
                <a:latin typeface="Questrial"/>
                <a:ea typeface="Questrial"/>
                <a:cs typeface="Questrial"/>
                <a:sym typeface="Questrial"/>
              </a:rPr>
              <a:t>5 Minutes</a:t>
            </a:r>
            <a:endParaRPr sz="2900">
              <a:solidFill>
                <a:schemeClr val="dk1"/>
              </a:solidFill>
              <a:latin typeface="Questrial"/>
              <a:ea typeface="Questrial"/>
              <a:cs typeface="Questrial"/>
              <a:sym typeface="Questrial"/>
            </a:endParaRPr>
          </a:p>
        </p:txBody>
      </p:sp>
      <p:sp>
        <p:nvSpPr>
          <p:cNvPr id="617" name="Google Shape;617;p76"/>
          <p:cNvSpPr txBox="1"/>
          <p:nvPr/>
        </p:nvSpPr>
        <p:spPr>
          <a:xfrm>
            <a:off x="7133725" y="1062800"/>
            <a:ext cx="18498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Questrial"/>
                <a:ea typeface="Questrial"/>
                <a:cs typeface="Questrial"/>
                <a:sym typeface="Questrial"/>
              </a:rPr>
              <a:t>10%: Light, even dispersion</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None/>
            </a:pPr>
            <a:r>
              <a:rPr lang="en">
                <a:solidFill>
                  <a:schemeClr val="dk1"/>
                </a:solidFill>
                <a:latin typeface="Questrial"/>
                <a:ea typeface="Questrial"/>
                <a:cs typeface="Questrial"/>
                <a:sym typeface="Questrial"/>
              </a:rPr>
              <a:t>15%: uneven dispersion, </a:t>
            </a:r>
            <a:r>
              <a:rPr lang="en">
                <a:solidFill>
                  <a:schemeClr val="dk1"/>
                </a:solidFill>
                <a:latin typeface="Questrial"/>
                <a:ea typeface="Questrial"/>
                <a:cs typeface="Questrial"/>
                <a:sym typeface="Questrial"/>
              </a:rPr>
              <a:t>heavy</a:t>
            </a:r>
            <a:r>
              <a:rPr lang="en">
                <a:solidFill>
                  <a:schemeClr val="dk1"/>
                </a:solidFill>
                <a:latin typeface="Questrial"/>
                <a:ea typeface="Questrial"/>
                <a:cs typeface="Questrial"/>
                <a:sym typeface="Questrial"/>
              </a:rPr>
              <a:t> near the bottom</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a:p>
            <a:pPr indent="0" lvl="0" marL="0" rtl="0" algn="l">
              <a:spcBef>
                <a:spcPts val="0"/>
              </a:spcBef>
              <a:spcAft>
                <a:spcPts val="0"/>
              </a:spcAft>
              <a:buNone/>
            </a:pPr>
            <a:r>
              <a:rPr lang="en">
                <a:solidFill>
                  <a:schemeClr val="dk1"/>
                </a:solidFill>
                <a:latin typeface="Questrial"/>
                <a:ea typeface="Questrial"/>
                <a:cs typeface="Questrial"/>
                <a:sym typeface="Questrial"/>
              </a:rPr>
              <a:t>20%: No dispersion, all dye settled at the bottom</a:t>
            </a:r>
            <a:endParaRPr>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pic>
        <p:nvPicPr>
          <p:cNvPr id="618" name="Google Shape;618;p76" title="concentration-test1-15mins.png"/>
          <p:cNvPicPr preferRelativeResize="0"/>
          <p:nvPr/>
        </p:nvPicPr>
        <p:blipFill rotWithShape="1">
          <a:blip r:embed="rId3">
            <a:alphaModFix/>
          </a:blip>
          <a:srcRect b="23914" l="19497" r="0" t="32077"/>
          <a:stretch/>
        </p:blipFill>
        <p:spPr>
          <a:xfrm>
            <a:off x="0" y="0"/>
            <a:ext cx="5953678" cy="1829199"/>
          </a:xfrm>
          <a:prstGeom prst="rect">
            <a:avLst/>
          </a:prstGeom>
          <a:noFill/>
          <a:ln>
            <a:noFill/>
          </a:ln>
        </p:spPr>
      </p:pic>
      <p:pic>
        <p:nvPicPr>
          <p:cNvPr id="619" name="Google Shape;619;p76" title="concentration-test2-15min.png"/>
          <p:cNvPicPr preferRelativeResize="0"/>
          <p:nvPr/>
        </p:nvPicPr>
        <p:blipFill rotWithShape="1">
          <a:blip r:embed="rId4">
            <a:alphaModFix/>
          </a:blip>
          <a:srcRect b="19741" l="6032" r="0" t="31813"/>
          <a:stretch/>
        </p:blipFill>
        <p:spPr>
          <a:xfrm>
            <a:off x="0" y="1829200"/>
            <a:ext cx="5118149" cy="1483026"/>
          </a:xfrm>
          <a:prstGeom prst="rect">
            <a:avLst/>
          </a:prstGeom>
          <a:noFill/>
          <a:ln>
            <a:noFill/>
          </a:ln>
        </p:spPr>
      </p:pic>
      <p:pic>
        <p:nvPicPr>
          <p:cNvPr id="620" name="Google Shape;620;p76" title="concentration-test3-15min.png"/>
          <p:cNvPicPr preferRelativeResize="0"/>
          <p:nvPr/>
        </p:nvPicPr>
        <p:blipFill rotWithShape="1">
          <a:blip r:embed="rId5">
            <a:alphaModFix/>
          </a:blip>
          <a:srcRect b="-5" l="0" r="0" t="44591"/>
          <a:stretch/>
        </p:blipFill>
        <p:spPr>
          <a:xfrm>
            <a:off x="0" y="3312223"/>
            <a:ext cx="5873328" cy="18291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7"/>
          <p:cNvSpPr/>
          <p:nvPr/>
        </p:nvSpPr>
        <p:spPr>
          <a:xfrm>
            <a:off x="0" y="0"/>
            <a:ext cx="9144000" cy="51435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sp>
        <p:nvSpPr>
          <p:cNvPr id="626" name="Google Shape;626;p77"/>
          <p:cNvSpPr txBox="1"/>
          <p:nvPr/>
        </p:nvSpPr>
        <p:spPr>
          <a:xfrm>
            <a:off x="-1032700" y="265700"/>
            <a:ext cx="105300" cy="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627" name="Google Shape;627;p77"/>
          <p:cNvSpPr txBox="1"/>
          <p:nvPr/>
        </p:nvSpPr>
        <p:spPr>
          <a:xfrm>
            <a:off x="7103650" y="160425"/>
            <a:ext cx="19551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latin typeface="Questrial"/>
                <a:ea typeface="Questrial"/>
                <a:cs typeface="Questrial"/>
                <a:sym typeface="Questrial"/>
              </a:rPr>
              <a:t>30</a:t>
            </a:r>
            <a:r>
              <a:rPr lang="en" sz="2900">
                <a:solidFill>
                  <a:schemeClr val="dk1"/>
                </a:solidFill>
                <a:latin typeface="Questrial"/>
                <a:ea typeface="Questrial"/>
                <a:cs typeface="Questrial"/>
                <a:sym typeface="Questrial"/>
              </a:rPr>
              <a:t> Minutes</a:t>
            </a:r>
            <a:endParaRPr sz="2900">
              <a:solidFill>
                <a:schemeClr val="dk1"/>
              </a:solidFill>
              <a:latin typeface="Questrial"/>
              <a:ea typeface="Questrial"/>
              <a:cs typeface="Questrial"/>
              <a:sym typeface="Questrial"/>
            </a:endParaRPr>
          </a:p>
        </p:txBody>
      </p:sp>
      <p:sp>
        <p:nvSpPr>
          <p:cNvPr id="628" name="Google Shape;628;p77"/>
          <p:cNvSpPr txBox="1"/>
          <p:nvPr/>
        </p:nvSpPr>
        <p:spPr>
          <a:xfrm>
            <a:off x="7133725" y="1062800"/>
            <a:ext cx="18498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Questrial"/>
                <a:ea typeface="Questrial"/>
                <a:cs typeface="Questrial"/>
                <a:sym typeface="Questrial"/>
              </a:rPr>
              <a:t>10%: Even dispersion, dye is </a:t>
            </a:r>
            <a:r>
              <a:rPr lang="en" sz="1300">
                <a:solidFill>
                  <a:schemeClr val="dk1"/>
                </a:solidFill>
                <a:latin typeface="Questrial"/>
                <a:ea typeface="Questrial"/>
                <a:cs typeface="Questrial"/>
                <a:sym typeface="Questrial"/>
              </a:rPr>
              <a:t>beginning</a:t>
            </a:r>
            <a:r>
              <a:rPr lang="en" sz="1300">
                <a:solidFill>
                  <a:schemeClr val="dk1"/>
                </a:solidFill>
                <a:latin typeface="Questrial"/>
                <a:ea typeface="Questrial"/>
                <a:cs typeface="Questrial"/>
                <a:sym typeface="Questrial"/>
              </a:rPr>
              <a:t> to set near the bottom</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rPr lang="en" sz="1300">
                <a:solidFill>
                  <a:schemeClr val="dk1"/>
                </a:solidFill>
                <a:latin typeface="Questrial"/>
                <a:ea typeface="Questrial"/>
                <a:cs typeface="Questrial"/>
                <a:sym typeface="Questrial"/>
              </a:rPr>
              <a:t>15%:  Uneven dispersion, dye is settling at the bottom still, but not as much as before</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rPr lang="en" sz="1300">
                <a:solidFill>
                  <a:schemeClr val="dk1"/>
                </a:solidFill>
                <a:latin typeface="Questrial"/>
                <a:ea typeface="Questrial"/>
                <a:cs typeface="Questrial"/>
                <a:sym typeface="Questrial"/>
              </a:rPr>
              <a:t>20%: Uneven dispersion, dye is still settling heavily near the bottom, but still dispersing a little bit </a:t>
            </a:r>
            <a:r>
              <a:rPr lang="en" sz="1300">
                <a:solidFill>
                  <a:schemeClr val="dk1"/>
                </a:solidFill>
                <a:latin typeface="Questrial"/>
                <a:ea typeface="Questrial"/>
                <a:cs typeface="Questrial"/>
                <a:sym typeface="Questrial"/>
              </a:rPr>
              <a:t>throughout</a:t>
            </a:r>
            <a:r>
              <a:rPr lang="en" sz="1300">
                <a:solidFill>
                  <a:schemeClr val="dk1"/>
                </a:solidFill>
                <a:latin typeface="Questrial"/>
                <a:ea typeface="Questrial"/>
                <a:cs typeface="Questrial"/>
                <a:sym typeface="Questrial"/>
              </a:rPr>
              <a:t> the mixture</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pic>
        <p:nvPicPr>
          <p:cNvPr id="629" name="Google Shape;629;p77" title="concentration-test1-30mins.png"/>
          <p:cNvPicPr preferRelativeResize="0"/>
          <p:nvPr/>
        </p:nvPicPr>
        <p:blipFill rotWithShape="1">
          <a:blip r:embed="rId3">
            <a:alphaModFix/>
          </a:blip>
          <a:srcRect b="21602" l="20691" r="0" t="28087"/>
          <a:stretch/>
        </p:blipFill>
        <p:spPr>
          <a:xfrm>
            <a:off x="0" y="0"/>
            <a:ext cx="5324958" cy="1898501"/>
          </a:xfrm>
          <a:prstGeom prst="rect">
            <a:avLst/>
          </a:prstGeom>
          <a:noFill/>
          <a:ln>
            <a:noFill/>
          </a:ln>
        </p:spPr>
      </p:pic>
      <p:pic>
        <p:nvPicPr>
          <p:cNvPr id="630" name="Google Shape;630;p77" title="concentration-test2-30min.png"/>
          <p:cNvPicPr preferRelativeResize="0"/>
          <p:nvPr/>
        </p:nvPicPr>
        <p:blipFill rotWithShape="1">
          <a:blip r:embed="rId4">
            <a:alphaModFix/>
          </a:blip>
          <a:srcRect b="21341" l="6933" r="0" t="32345"/>
          <a:stretch/>
        </p:blipFill>
        <p:spPr>
          <a:xfrm>
            <a:off x="0" y="1898500"/>
            <a:ext cx="5324948" cy="1489343"/>
          </a:xfrm>
          <a:prstGeom prst="rect">
            <a:avLst/>
          </a:prstGeom>
          <a:noFill/>
          <a:ln>
            <a:noFill/>
          </a:ln>
        </p:spPr>
      </p:pic>
      <p:pic>
        <p:nvPicPr>
          <p:cNvPr id="631" name="Google Shape;631;p77" title="concentration-test3-30min.png"/>
          <p:cNvPicPr preferRelativeResize="0"/>
          <p:nvPr/>
        </p:nvPicPr>
        <p:blipFill rotWithShape="1">
          <a:blip r:embed="rId5">
            <a:alphaModFix/>
          </a:blip>
          <a:srcRect b="0" l="0" r="0" t="46717"/>
          <a:stretch/>
        </p:blipFill>
        <p:spPr>
          <a:xfrm>
            <a:off x="0" y="3387848"/>
            <a:ext cx="5862425" cy="1755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78"/>
          <p:cNvSpPr/>
          <p:nvPr/>
        </p:nvSpPr>
        <p:spPr>
          <a:xfrm>
            <a:off x="0" y="0"/>
            <a:ext cx="9144000" cy="5143500"/>
          </a:xfrm>
          <a:prstGeom prst="rect">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sp>
        <p:nvSpPr>
          <p:cNvPr id="637" name="Google Shape;637;p78"/>
          <p:cNvSpPr txBox="1"/>
          <p:nvPr/>
        </p:nvSpPr>
        <p:spPr>
          <a:xfrm>
            <a:off x="-1032700" y="265700"/>
            <a:ext cx="105300" cy="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638" name="Google Shape;638;p78"/>
          <p:cNvSpPr txBox="1"/>
          <p:nvPr/>
        </p:nvSpPr>
        <p:spPr>
          <a:xfrm>
            <a:off x="7103650" y="160425"/>
            <a:ext cx="19551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latin typeface="Questrial"/>
                <a:ea typeface="Questrial"/>
                <a:cs typeface="Questrial"/>
                <a:sym typeface="Questrial"/>
              </a:rPr>
              <a:t>60 Minutes</a:t>
            </a:r>
            <a:endParaRPr sz="2900">
              <a:solidFill>
                <a:schemeClr val="dk1"/>
              </a:solidFill>
              <a:latin typeface="Questrial"/>
              <a:ea typeface="Questrial"/>
              <a:cs typeface="Questrial"/>
              <a:sym typeface="Questrial"/>
            </a:endParaRPr>
          </a:p>
        </p:txBody>
      </p:sp>
      <p:sp>
        <p:nvSpPr>
          <p:cNvPr id="639" name="Google Shape;639;p78"/>
          <p:cNvSpPr txBox="1"/>
          <p:nvPr/>
        </p:nvSpPr>
        <p:spPr>
          <a:xfrm>
            <a:off x="7133725" y="1062800"/>
            <a:ext cx="18498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Questrial"/>
                <a:ea typeface="Questrial"/>
                <a:cs typeface="Questrial"/>
                <a:sym typeface="Questrial"/>
              </a:rPr>
              <a:t>10%: Dye has dispersed </a:t>
            </a:r>
            <a:r>
              <a:rPr lang="en" sz="1300">
                <a:solidFill>
                  <a:schemeClr val="dk1"/>
                </a:solidFill>
                <a:latin typeface="Questrial"/>
                <a:ea typeface="Questrial"/>
                <a:cs typeface="Questrial"/>
                <a:sym typeface="Questrial"/>
              </a:rPr>
              <a:t>throughout</a:t>
            </a:r>
            <a:r>
              <a:rPr lang="en" sz="1300">
                <a:solidFill>
                  <a:schemeClr val="dk1"/>
                </a:solidFill>
                <a:latin typeface="Questrial"/>
                <a:ea typeface="Questrial"/>
                <a:cs typeface="Questrial"/>
                <a:sym typeface="Questrial"/>
              </a:rPr>
              <a:t> the mixture, although some dye has begun to set at the bottom</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rPr lang="en" sz="1300">
                <a:solidFill>
                  <a:schemeClr val="dk1"/>
                </a:solidFill>
                <a:latin typeface="Questrial"/>
                <a:ea typeface="Questrial"/>
                <a:cs typeface="Questrial"/>
                <a:sym typeface="Questrial"/>
              </a:rPr>
              <a:t>15% Dye has dispersed </a:t>
            </a:r>
            <a:r>
              <a:rPr lang="en" sz="1300">
                <a:solidFill>
                  <a:schemeClr val="dk1"/>
                </a:solidFill>
                <a:latin typeface="Questrial"/>
                <a:ea typeface="Questrial"/>
                <a:cs typeface="Questrial"/>
                <a:sym typeface="Questrial"/>
              </a:rPr>
              <a:t>throughout</a:t>
            </a:r>
            <a:r>
              <a:rPr lang="en" sz="1300">
                <a:solidFill>
                  <a:schemeClr val="dk1"/>
                </a:solidFill>
                <a:latin typeface="Questrial"/>
                <a:ea typeface="Questrial"/>
                <a:cs typeface="Questrial"/>
                <a:sym typeface="Questrial"/>
              </a:rPr>
              <a:t> the mixture, still heavily settling at the bottom</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rPr lang="en" sz="1300">
                <a:solidFill>
                  <a:schemeClr val="dk1"/>
                </a:solidFill>
                <a:latin typeface="Questrial"/>
                <a:ea typeface="Questrial"/>
                <a:cs typeface="Questrial"/>
                <a:sym typeface="Questrial"/>
              </a:rPr>
              <a:t>20%: Dye is lightly dispersed </a:t>
            </a:r>
            <a:r>
              <a:rPr lang="en" sz="1300">
                <a:solidFill>
                  <a:schemeClr val="dk1"/>
                </a:solidFill>
                <a:latin typeface="Questrial"/>
                <a:ea typeface="Questrial"/>
                <a:cs typeface="Questrial"/>
                <a:sym typeface="Questrial"/>
              </a:rPr>
              <a:t>throughout</a:t>
            </a:r>
            <a:r>
              <a:rPr lang="en" sz="1300">
                <a:solidFill>
                  <a:schemeClr val="dk1"/>
                </a:solidFill>
                <a:latin typeface="Questrial"/>
                <a:ea typeface="Questrial"/>
                <a:cs typeface="Questrial"/>
                <a:sym typeface="Questrial"/>
              </a:rPr>
              <a:t> mixture, quite heavily settling at the bottom</a:t>
            </a:r>
            <a:endParaRPr sz="1300">
              <a:solidFill>
                <a:schemeClr val="dk1"/>
              </a:solidFill>
              <a:latin typeface="Questrial"/>
              <a:ea typeface="Questrial"/>
              <a:cs typeface="Questrial"/>
              <a:sym typeface="Questrial"/>
            </a:endParaRPr>
          </a:p>
          <a:p>
            <a:pPr indent="0" lvl="0" marL="0" rtl="0" algn="l">
              <a:spcBef>
                <a:spcPts val="0"/>
              </a:spcBef>
              <a:spcAft>
                <a:spcPts val="0"/>
              </a:spcAft>
              <a:buNone/>
            </a:pPr>
            <a:r>
              <a:t/>
            </a:r>
            <a:endParaRPr sz="1300">
              <a:solidFill>
                <a:schemeClr val="dk1"/>
              </a:solidFill>
              <a:latin typeface="Questrial"/>
              <a:ea typeface="Questrial"/>
              <a:cs typeface="Questrial"/>
              <a:sym typeface="Questrial"/>
            </a:endParaRPr>
          </a:p>
        </p:txBody>
      </p:sp>
      <p:pic>
        <p:nvPicPr>
          <p:cNvPr id="640" name="Google Shape;640;p78" title="concentration-test1-60mins.png"/>
          <p:cNvPicPr preferRelativeResize="0"/>
          <p:nvPr/>
        </p:nvPicPr>
        <p:blipFill rotWithShape="1">
          <a:blip r:embed="rId3">
            <a:alphaModFix/>
          </a:blip>
          <a:srcRect b="21873" l="20992" r="0" t="32877"/>
          <a:stretch/>
        </p:blipFill>
        <p:spPr>
          <a:xfrm>
            <a:off x="0" y="0"/>
            <a:ext cx="5682454" cy="1829199"/>
          </a:xfrm>
          <a:prstGeom prst="rect">
            <a:avLst/>
          </a:prstGeom>
          <a:noFill/>
          <a:ln>
            <a:noFill/>
          </a:ln>
        </p:spPr>
      </p:pic>
      <p:pic>
        <p:nvPicPr>
          <p:cNvPr id="641" name="Google Shape;641;p78" title="concentration-test2-60min.png"/>
          <p:cNvPicPr preferRelativeResize="0"/>
          <p:nvPr/>
        </p:nvPicPr>
        <p:blipFill rotWithShape="1">
          <a:blip r:embed="rId4">
            <a:alphaModFix/>
          </a:blip>
          <a:srcRect b="21876" l="6629" r="0" t="32076"/>
          <a:stretch/>
        </p:blipFill>
        <p:spPr>
          <a:xfrm>
            <a:off x="0" y="1834625"/>
            <a:ext cx="5682449" cy="1410374"/>
          </a:xfrm>
          <a:prstGeom prst="rect">
            <a:avLst/>
          </a:prstGeom>
          <a:noFill/>
          <a:ln>
            <a:noFill/>
          </a:ln>
        </p:spPr>
      </p:pic>
      <p:pic>
        <p:nvPicPr>
          <p:cNvPr id="642" name="Google Shape;642;p78" title="concentration-test3-60min.png"/>
          <p:cNvPicPr preferRelativeResize="0"/>
          <p:nvPr/>
        </p:nvPicPr>
        <p:blipFill rotWithShape="1">
          <a:blip r:embed="rId5">
            <a:alphaModFix/>
          </a:blip>
          <a:srcRect b="0" l="0" r="0" t="46184"/>
          <a:stretch/>
        </p:blipFill>
        <p:spPr>
          <a:xfrm>
            <a:off x="0" y="3244998"/>
            <a:ext cx="6269875" cy="18964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9"/>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Conclusion </a:t>
            </a:r>
            <a:r>
              <a:rPr lang="en" sz="2200"/>
              <a:t>2</a:t>
            </a:r>
            <a:endParaRPr sz="2200"/>
          </a:p>
        </p:txBody>
      </p:sp>
      <p:sp>
        <p:nvSpPr>
          <p:cNvPr id="648" name="Google Shape;648;p79"/>
          <p:cNvSpPr txBox="1"/>
          <p:nvPr>
            <p:ph idx="1" type="subTitle"/>
          </p:nvPr>
        </p:nvSpPr>
        <p:spPr>
          <a:xfrm>
            <a:off x="5024175" y="2263300"/>
            <a:ext cx="3400800" cy="249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From my results, I can conclude that my hypothesis was correct. The higher the concentration of binding agent present in the mixture used to create hydrogels, the lower the amount of dye released in one hour will be. I can make this assumption based on the fact that in all 3 of my tests, all 3 different hydrogels had quite a bit of dye settling near the bottom, leading me to assume that the dye couldn’t dissolve fast enough and gravity pulled it to the bottom.</a:t>
            </a:r>
            <a:endParaRPr sz="1200"/>
          </a:p>
          <a:p>
            <a:pPr indent="0" lvl="0" marL="0" rtl="0" algn="r">
              <a:spcBef>
                <a:spcPts val="0"/>
              </a:spcBef>
              <a:spcAft>
                <a:spcPts val="0"/>
              </a:spcAft>
              <a:buNone/>
            </a:pPr>
            <a:r>
              <a:t/>
            </a:r>
            <a:endParaRPr/>
          </a:p>
        </p:txBody>
      </p:sp>
      <p:cxnSp>
        <p:nvCxnSpPr>
          <p:cNvPr id="649" name="Google Shape;649;p79"/>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650" name="Google Shape;650;p79"/>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1" name="Google Shape;651;p79" title="molecules-28-05931-g003.png"/>
          <p:cNvPicPr preferRelativeResize="0"/>
          <p:nvPr/>
        </p:nvPicPr>
        <p:blipFill>
          <a:blip r:embed="rId3">
            <a:alphaModFix/>
          </a:blip>
          <a:stretch>
            <a:fillRect/>
          </a:stretch>
        </p:blipFill>
        <p:spPr>
          <a:xfrm>
            <a:off x="562375" y="1815196"/>
            <a:ext cx="3400801" cy="17435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0"/>
          <p:cNvSpPr txBox="1"/>
          <p:nvPr>
            <p:ph type="title"/>
          </p:nvPr>
        </p:nvSpPr>
        <p:spPr>
          <a:xfrm>
            <a:off x="1726200" y="347525"/>
            <a:ext cx="5691600" cy="264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Part 4</a:t>
            </a:r>
            <a:endParaRPr/>
          </a:p>
        </p:txBody>
      </p:sp>
      <p:sp>
        <p:nvSpPr>
          <p:cNvPr id="657" name="Google Shape;657;p80"/>
          <p:cNvSpPr txBox="1"/>
          <p:nvPr>
            <p:ph idx="1" type="body"/>
          </p:nvPr>
        </p:nvSpPr>
        <p:spPr>
          <a:xfrm>
            <a:off x="2434275" y="3133271"/>
            <a:ext cx="4275300" cy="137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100"/>
              <a:t>Closing</a:t>
            </a:r>
            <a:endParaRPr sz="4100"/>
          </a:p>
        </p:txBody>
      </p:sp>
      <p:cxnSp>
        <p:nvCxnSpPr>
          <p:cNvPr id="658" name="Google Shape;658;p80"/>
          <p:cNvCxnSpPr/>
          <p:nvPr/>
        </p:nvCxnSpPr>
        <p:spPr>
          <a:xfrm>
            <a:off x="4248450" y="3035270"/>
            <a:ext cx="6471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0"/>
                                        <p:tgtEl>
                                          <p:spTgt spid="656"/>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0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81"/>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Sources of Error</a:t>
            </a:r>
            <a:endParaRPr sz="1800"/>
          </a:p>
        </p:txBody>
      </p:sp>
      <p:sp>
        <p:nvSpPr>
          <p:cNvPr id="664" name="Google Shape;664;p81"/>
          <p:cNvSpPr txBox="1"/>
          <p:nvPr>
            <p:ph idx="1" type="subTitle"/>
          </p:nvPr>
        </p:nvSpPr>
        <p:spPr>
          <a:xfrm>
            <a:off x="5024175" y="2263300"/>
            <a:ext cx="3400800" cy="20409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Questrial"/>
              <a:buChar char="-"/>
            </a:pPr>
            <a:r>
              <a:rPr lang="en">
                <a:latin typeface="Questrial"/>
                <a:ea typeface="Questrial"/>
                <a:cs typeface="Questrial"/>
                <a:sym typeface="Questrial"/>
              </a:rPr>
              <a:t>Small inconsistencies in the shape and size of the hydrogel</a:t>
            </a:r>
            <a:endParaRPr>
              <a:latin typeface="Questrial"/>
              <a:ea typeface="Questrial"/>
              <a:cs typeface="Questrial"/>
              <a:sym typeface="Questrial"/>
            </a:endParaRPr>
          </a:p>
          <a:p>
            <a:pPr indent="-317500" lvl="0" marL="457200" rtl="0" algn="l">
              <a:lnSpc>
                <a:spcPct val="115000"/>
              </a:lnSpc>
              <a:spcBef>
                <a:spcPts val="0"/>
              </a:spcBef>
              <a:spcAft>
                <a:spcPts val="0"/>
              </a:spcAft>
              <a:buSzPts val="1400"/>
              <a:buFont typeface="Questrial"/>
              <a:buChar char="-"/>
            </a:pPr>
            <a:r>
              <a:rPr lang="en">
                <a:latin typeface="Questrial"/>
                <a:ea typeface="Questrial"/>
                <a:cs typeface="Questrial"/>
                <a:sym typeface="Questrial"/>
              </a:rPr>
              <a:t>Small inconsistencies in the measuring of the contained f</a:t>
            </a:r>
            <a:r>
              <a:rPr lang="en">
                <a:latin typeface="Questrial"/>
                <a:ea typeface="Questrial"/>
                <a:cs typeface="Questrial"/>
                <a:sym typeface="Questrial"/>
              </a:rPr>
              <a:t>luids</a:t>
            </a:r>
            <a:endParaRPr>
              <a:latin typeface="Questrial"/>
              <a:ea typeface="Questrial"/>
              <a:cs typeface="Questrial"/>
              <a:sym typeface="Questrial"/>
            </a:endParaRPr>
          </a:p>
          <a:p>
            <a:pPr indent="-317500" lvl="0" marL="457200" rtl="0" algn="l">
              <a:lnSpc>
                <a:spcPct val="115000"/>
              </a:lnSpc>
              <a:spcBef>
                <a:spcPts val="0"/>
              </a:spcBef>
              <a:spcAft>
                <a:spcPts val="0"/>
              </a:spcAft>
              <a:buSzPts val="1400"/>
              <a:buFont typeface="Questrial"/>
              <a:buChar char="-"/>
            </a:pPr>
            <a:r>
              <a:rPr lang="en">
                <a:latin typeface="Questrial"/>
                <a:ea typeface="Questrial"/>
                <a:cs typeface="Questrial"/>
                <a:sym typeface="Questrial"/>
              </a:rPr>
              <a:t>Small inconsistencies in the ratio of acidity or basicness in the environmental fluid</a:t>
            </a:r>
            <a:endParaRPr>
              <a:latin typeface="Questrial"/>
              <a:ea typeface="Questrial"/>
              <a:cs typeface="Questrial"/>
              <a:sym typeface="Questrial"/>
            </a:endParaRPr>
          </a:p>
          <a:p>
            <a:pPr indent="0" lvl="0" marL="0" rtl="0" algn="l">
              <a:lnSpc>
                <a:spcPct val="115000"/>
              </a:lnSpc>
              <a:spcBef>
                <a:spcPts val="0"/>
              </a:spcBef>
              <a:spcAft>
                <a:spcPts val="0"/>
              </a:spcAft>
              <a:buNone/>
            </a:pPr>
            <a:r>
              <a:t/>
            </a:r>
            <a:endParaRPr>
              <a:latin typeface="Questrial"/>
              <a:ea typeface="Questrial"/>
              <a:cs typeface="Questrial"/>
              <a:sym typeface="Questrial"/>
            </a:endParaRPr>
          </a:p>
        </p:txBody>
      </p:sp>
      <p:cxnSp>
        <p:nvCxnSpPr>
          <p:cNvPr id="665" name="Google Shape;665;p81"/>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666" name="Google Shape;666;p81"/>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7" name="Google Shape;667;p81" title="download.jpg"/>
          <p:cNvPicPr preferRelativeResize="0"/>
          <p:nvPr/>
        </p:nvPicPr>
        <p:blipFill>
          <a:blip r:embed="rId3">
            <a:alphaModFix/>
          </a:blip>
          <a:stretch>
            <a:fillRect/>
          </a:stretch>
        </p:blipFill>
        <p:spPr>
          <a:xfrm>
            <a:off x="232149" y="1513874"/>
            <a:ext cx="3909750" cy="1961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82"/>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Real World Applications</a:t>
            </a:r>
            <a:endParaRPr sz="1800"/>
          </a:p>
        </p:txBody>
      </p:sp>
      <p:sp>
        <p:nvSpPr>
          <p:cNvPr id="673" name="Google Shape;673;p82"/>
          <p:cNvSpPr txBox="1"/>
          <p:nvPr>
            <p:ph idx="1" type="subTitle"/>
          </p:nvPr>
        </p:nvSpPr>
        <p:spPr>
          <a:xfrm>
            <a:off x="5024175" y="2263300"/>
            <a:ext cx="3400800" cy="20409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t>Long term medicine</a:t>
            </a:r>
            <a:endParaRPr sz="2200"/>
          </a:p>
          <a:p>
            <a:pPr indent="-368300" lvl="0" marL="457200" rtl="0" algn="l">
              <a:spcBef>
                <a:spcPts val="0"/>
              </a:spcBef>
              <a:spcAft>
                <a:spcPts val="0"/>
              </a:spcAft>
              <a:buSzPts val="2200"/>
              <a:buChar char="-"/>
            </a:pPr>
            <a:r>
              <a:rPr lang="en" sz="2200"/>
              <a:t>Covalent bonds</a:t>
            </a:r>
            <a:endParaRPr sz="2200"/>
          </a:p>
          <a:p>
            <a:pPr indent="-368300" lvl="0" marL="457200" rtl="0" algn="l">
              <a:spcBef>
                <a:spcPts val="0"/>
              </a:spcBef>
              <a:spcAft>
                <a:spcPts val="0"/>
              </a:spcAft>
              <a:buSzPts val="2200"/>
              <a:buChar char="-"/>
            </a:pPr>
            <a:r>
              <a:rPr lang="en" sz="2200"/>
              <a:t>Terminal Illness</a:t>
            </a:r>
            <a:endParaRPr sz="2200"/>
          </a:p>
        </p:txBody>
      </p:sp>
      <p:cxnSp>
        <p:nvCxnSpPr>
          <p:cNvPr id="674" name="Google Shape;674;p82"/>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675" name="Google Shape;675;p82"/>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6" name="Google Shape;676;p82" title="1-s2.0-S2590183422000552-gr4.jpg"/>
          <p:cNvPicPr preferRelativeResize="0"/>
          <p:nvPr/>
        </p:nvPicPr>
        <p:blipFill>
          <a:blip r:embed="rId3">
            <a:alphaModFix/>
          </a:blip>
          <a:stretch>
            <a:fillRect/>
          </a:stretch>
        </p:blipFill>
        <p:spPr>
          <a:xfrm>
            <a:off x="401724" y="1076125"/>
            <a:ext cx="3616076" cy="3118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80" name="Shape 680"/>
        <p:cNvGrpSpPr/>
        <p:nvPr/>
      </p:nvGrpSpPr>
      <p:grpSpPr>
        <a:xfrm>
          <a:off x="0" y="0"/>
          <a:ext cx="0" cy="0"/>
          <a:chOff x="0" y="0"/>
          <a:chExt cx="0" cy="0"/>
        </a:xfrm>
      </p:grpSpPr>
      <p:sp>
        <p:nvSpPr>
          <p:cNvPr id="681" name="Google Shape;681;p83"/>
          <p:cNvSpPr txBox="1"/>
          <p:nvPr>
            <p:ph type="title"/>
          </p:nvPr>
        </p:nvSpPr>
        <p:spPr>
          <a:xfrm>
            <a:off x="713250" y="672738"/>
            <a:ext cx="7717500" cy="129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682" name="Google Shape;682;p83"/>
          <p:cNvSpPr txBox="1"/>
          <p:nvPr>
            <p:ph idx="1" type="body"/>
          </p:nvPr>
        </p:nvSpPr>
        <p:spPr>
          <a:xfrm>
            <a:off x="3068250" y="2129523"/>
            <a:ext cx="3007500" cy="69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accent6"/>
                </a:solidFill>
                <a:hlinkClick r:id="rId3">
                  <a:extLst>
                    <a:ext uri="{A12FA001-AC4F-418D-AE19-62706E023703}">
                      <ahyp:hlinkClr val="tx"/>
                    </a:ext>
                  </a:extLst>
                </a:hlinkClick>
              </a:rPr>
              <a:t>ameghladon@gmail.com</a:t>
            </a:r>
            <a:endParaRPr>
              <a:solidFill>
                <a:schemeClr val="accent6"/>
              </a:solidFill>
            </a:endParaRPr>
          </a:p>
          <a:p>
            <a:pPr indent="0" lvl="0" marL="0" rtl="0" algn="ctr">
              <a:spcBef>
                <a:spcPts val="0"/>
              </a:spcBef>
              <a:spcAft>
                <a:spcPts val="0"/>
              </a:spcAft>
              <a:buNone/>
            </a:pPr>
            <a:r>
              <a:rPr lang="en" u="sng">
                <a:solidFill>
                  <a:schemeClr val="accent6"/>
                </a:solidFill>
                <a:hlinkClick r:id="rId4">
                  <a:extLst>
                    <a:ext uri="{A12FA001-AC4F-418D-AE19-62706E023703}">
                      <ahyp:hlinkClr val="tx"/>
                    </a:ext>
                  </a:extLst>
                </a:hlinkClick>
              </a:rPr>
              <a:t>agastyam2@educbe.ca</a:t>
            </a:r>
            <a:endParaRPr>
              <a:solidFill>
                <a:schemeClr val="accent6"/>
              </a:solidFill>
            </a:endParaRPr>
          </a:p>
          <a:p>
            <a:pPr indent="0" lvl="0" marL="0" rtl="0" algn="ctr">
              <a:spcBef>
                <a:spcPts val="0"/>
              </a:spcBef>
              <a:spcAft>
                <a:spcPts val="0"/>
              </a:spcAft>
              <a:buNone/>
            </a:pPr>
            <a:r>
              <a:t/>
            </a:r>
            <a:endParaRPr>
              <a:solidFill>
                <a:schemeClr val="accent5"/>
              </a:solidFill>
            </a:endParaRPr>
          </a:p>
        </p:txBody>
      </p:sp>
      <p:sp>
        <p:nvSpPr>
          <p:cNvPr id="683" name="Google Shape;683;p83"/>
          <p:cNvSpPr txBox="1"/>
          <p:nvPr>
            <p:ph idx="2" type="subTitle"/>
          </p:nvPr>
        </p:nvSpPr>
        <p:spPr>
          <a:xfrm>
            <a:off x="3069175" y="1650650"/>
            <a:ext cx="3007500" cy="622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accent5"/>
                </a:solidFill>
              </a:rPr>
              <a:t>Please consider me to move on the next stage</a:t>
            </a:r>
            <a:endParaRPr>
              <a:solidFill>
                <a:schemeClr val="accent5"/>
              </a:solidFill>
            </a:endParaRPr>
          </a:p>
          <a:p>
            <a:pPr indent="0" lvl="0" marL="0" rtl="0" algn="ctr">
              <a:spcBef>
                <a:spcPts val="1200"/>
              </a:spcBef>
              <a:spcAft>
                <a:spcPts val="1200"/>
              </a:spcAft>
              <a:buNone/>
            </a:pPr>
            <a:r>
              <a:t/>
            </a:r>
            <a:endParaRPr>
              <a:solidFill>
                <a:schemeClr val="accent5"/>
              </a:solidFill>
            </a:endParaRPr>
          </a:p>
        </p:txBody>
      </p:sp>
      <p:sp>
        <p:nvSpPr>
          <p:cNvPr id="684" name="Google Shape;684;p83"/>
          <p:cNvSpPr txBox="1"/>
          <p:nvPr>
            <p:ph idx="2" type="subTitle"/>
          </p:nvPr>
        </p:nvSpPr>
        <p:spPr>
          <a:xfrm>
            <a:off x="3069175" y="3814930"/>
            <a:ext cx="3007500" cy="429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accent5"/>
                </a:solidFill>
              </a:rPr>
              <a:t>Please keep this slide for attribution </a:t>
            </a:r>
            <a:endParaRPr>
              <a:solidFill>
                <a:schemeClr val="accent5"/>
              </a:solidFill>
            </a:endParaRPr>
          </a:p>
          <a:p>
            <a:pPr indent="0" lvl="0" marL="0" rtl="0" algn="ctr">
              <a:spcBef>
                <a:spcPts val="1200"/>
              </a:spcBef>
              <a:spcAft>
                <a:spcPts val="1200"/>
              </a:spcAft>
              <a:buNone/>
            </a:pPr>
            <a:r>
              <a:t/>
            </a:r>
            <a:endParaRPr>
              <a:solidFill>
                <a:schemeClr val="accent5"/>
              </a:solidFill>
            </a:endParaRPr>
          </a:p>
        </p:txBody>
      </p:sp>
      <p:sp>
        <p:nvSpPr>
          <p:cNvPr id="685" name="Google Shape;685;p83"/>
          <p:cNvSpPr/>
          <p:nvPr/>
        </p:nvSpPr>
        <p:spPr>
          <a:xfrm>
            <a:off x="3949684" y="30149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686" name="Google Shape;686;p83"/>
          <p:cNvGrpSpPr/>
          <p:nvPr/>
        </p:nvGrpSpPr>
        <p:grpSpPr>
          <a:xfrm>
            <a:off x="4399156" y="3014949"/>
            <a:ext cx="346056" cy="345674"/>
            <a:chOff x="3303268" y="3817349"/>
            <a:chExt cx="346056" cy="345674"/>
          </a:xfrm>
        </p:grpSpPr>
        <p:sp>
          <p:nvSpPr>
            <p:cNvPr id="687" name="Google Shape;687;p83"/>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88" name="Google Shape;688;p83"/>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89" name="Google Shape;689;p83"/>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0" name="Google Shape;690;p83"/>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691" name="Google Shape;691;p83"/>
          <p:cNvGrpSpPr/>
          <p:nvPr/>
        </p:nvGrpSpPr>
        <p:grpSpPr>
          <a:xfrm>
            <a:off x="4848245" y="3014949"/>
            <a:ext cx="346056" cy="345674"/>
            <a:chOff x="3752358" y="3817349"/>
            <a:chExt cx="346056" cy="345674"/>
          </a:xfrm>
        </p:grpSpPr>
        <p:sp>
          <p:nvSpPr>
            <p:cNvPr id="692" name="Google Shape;692;p83"/>
            <p:cNvSpPr/>
            <p:nvPr/>
          </p:nvSpPr>
          <p:spPr>
            <a:xfrm>
              <a:off x="3752358" y="3817349"/>
              <a:ext cx="346056" cy="345674"/>
            </a:xfrm>
            <a:custGeom>
              <a:rect b="b" l="l" r="r" t="t"/>
              <a:pathLst>
                <a:path extrusionOk="0" h="10860" w="10872">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3" name="Google Shape;693;p83"/>
            <p:cNvSpPr/>
            <p:nvPr/>
          </p:nvSpPr>
          <p:spPr>
            <a:xfrm>
              <a:off x="3831933" y="3955682"/>
              <a:ext cx="47809" cy="120540"/>
            </a:xfrm>
            <a:custGeom>
              <a:rect b="b" l="l" r="r" t="t"/>
              <a:pathLst>
                <a:path extrusionOk="0" h="3787" w="1502">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4" name="Google Shape;694;p83"/>
            <p:cNvSpPr/>
            <p:nvPr/>
          </p:nvSpPr>
          <p:spPr>
            <a:xfrm>
              <a:off x="3824739" y="3890112"/>
              <a:ext cx="55002" cy="55002"/>
            </a:xfrm>
            <a:custGeom>
              <a:rect b="b" l="l" r="r" t="t"/>
              <a:pathLst>
                <a:path extrusionOk="0" h="1728" w="1728">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5" name="Google Shape;695;p83"/>
            <p:cNvSpPr/>
            <p:nvPr/>
          </p:nvSpPr>
          <p:spPr>
            <a:xfrm>
              <a:off x="3904696" y="3955682"/>
              <a:ext cx="128148" cy="120540"/>
            </a:xfrm>
            <a:custGeom>
              <a:rect b="b" l="l" r="r" t="t"/>
              <a:pathLst>
                <a:path extrusionOk="0" h="3787" w="4026">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686"/>
                                        </p:tgtEl>
                                        <p:attrNameLst>
                                          <p:attrName>style.visibility</p:attrName>
                                        </p:attrNameLst>
                                      </p:cBhvr>
                                      <p:to>
                                        <p:strVal val="visible"/>
                                      </p:to>
                                    </p:set>
                                    <p:anim calcmode="lin" valueType="num">
                                      <p:cBhvr additive="base">
                                        <p:cTn dur="1000"/>
                                        <p:tgtEl>
                                          <p:spTgt spid="686"/>
                                        </p:tgtEl>
                                        <p:attrNameLst>
                                          <p:attrName>ppt_w</p:attrName>
                                        </p:attrNameLst>
                                      </p:cBhvr>
                                      <p:tavLst>
                                        <p:tav fmla="" tm="0">
                                          <p:val>
                                            <p:strVal val="0"/>
                                          </p:val>
                                        </p:tav>
                                        <p:tav fmla="" tm="100000">
                                          <p:val>
                                            <p:strVal val="#ppt_w"/>
                                          </p:val>
                                        </p:tav>
                                      </p:tavLst>
                                    </p:anim>
                                    <p:anim calcmode="lin" valueType="num">
                                      <p:cBhvr additive="base">
                                        <p:cTn dur="1000"/>
                                        <p:tgtEl>
                                          <p:spTgt spid="68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91"/>
                                        </p:tgtEl>
                                        <p:attrNameLst>
                                          <p:attrName>style.visibility</p:attrName>
                                        </p:attrNameLst>
                                      </p:cBhvr>
                                      <p:to>
                                        <p:strVal val="visible"/>
                                      </p:to>
                                    </p:set>
                                    <p:anim calcmode="lin" valueType="num">
                                      <p:cBhvr additive="base">
                                        <p:cTn dur="1000"/>
                                        <p:tgtEl>
                                          <p:spTgt spid="691"/>
                                        </p:tgtEl>
                                        <p:attrNameLst>
                                          <p:attrName>ppt_w</p:attrName>
                                        </p:attrNameLst>
                                      </p:cBhvr>
                                      <p:tavLst>
                                        <p:tav fmla="" tm="0">
                                          <p:val>
                                            <p:strVal val="0"/>
                                          </p:val>
                                        </p:tav>
                                        <p:tav fmla="" tm="100000">
                                          <p:val>
                                            <p:strVal val="#ppt_w"/>
                                          </p:val>
                                        </p:tav>
                                      </p:tavLst>
                                    </p:anim>
                                    <p:anim calcmode="lin" valueType="num">
                                      <p:cBhvr additive="base">
                                        <p:cTn dur="1000"/>
                                        <p:tgtEl>
                                          <p:spTgt spid="69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85"/>
                                        </p:tgtEl>
                                        <p:attrNameLst>
                                          <p:attrName>style.visibility</p:attrName>
                                        </p:attrNameLst>
                                      </p:cBhvr>
                                      <p:to>
                                        <p:strVal val="visible"/>
                                      </p:to>
                                    </p:set>
                                    <p:anim calcmode="lin" valueType="num">
                                      <p:cBhvr additive="base">
                                        <p:cTn dur="1000"/>
                                        <p:tgtEl>
                                          <p:spTgt spid="685"/>
                                        </p:tgtEl>
                                        <p:attrNameLst>
                                          <p:attrName>ppt_w</p:attrName>
                                        </p:attrNameLst>
                                      </p:cBhvr>
                                      <p:tavLst>
                                        <p:tav fmla="" tm="0">
                                          <p:val>
                                            <p:strVal val="0"/>
                                          </p:val>
                                        </p:tav>
                                        <p:tav fmla="" tm="100000">
                                          <p:val>
                                            <p:strVal val="#ppt_w"/>
                                          </p:val>
                                        </p:tav>
                                      </p:tavLst>
                                    </p:anim>
                                    <p:anim calcmode="lin" valueType="num">
                                      <p:cBhvr additive="base">
                                        <p:cTn dur="1000"/>
                                        <p:tgtEl>
                                          <p:spTgt spid="685"/>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684"/>
                                        </p:tgtEl>
                                        <p:attrNameLst>
                                          <p:attrName>style.visibility</p:attrName>
                                        </p:attrNameLst>
                                      </p:cBhvr>
                                      <p:to>
                                        <p:strVal val="visible"/>
                                      </p:to>
                                    </p:set>
                                    <p:anim calcmode="lin" valueType="num">
                                      <p:cBhvr additive="base">
                                        <p:cTn dur="1000"/>
                                        <p:tgtEl>
                                          <p:spTgt spid="6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8"/>
          <p:cNvSpPr txBox="1"/>
          <p:nvPr>
            <p:ph type="title"/>
          </p:nvPr>
        </p:nvSpPr>
        <p:spPr>
          <a:xfrm>
            <a:off x="1726200" y="347525"/>
            <a:ext cx="5691600" cy="264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Part 1</a:t>
            </a:r>
            <a:endParaRPr/>
          </a:p>
        </p:txBody>
      </p:sp>
      <p:sp>
        <p:nvSpPr>
          <p:cNvPr id="439" name="Google Shape;439;p58"/>
          <p:cNvSpPr txBox="1"/>
          <p:nvPr>
            <p:ph idx="1" type="body"/>
          </p:nvPr>
        </p:nvSpPr>
        <p:spPr>
          <a:xfrm>
            <a:off x="2434275" y="3133271"/>
            <a:ext cx="4275300" cy="137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100"/>
              <a:t>Background</a:t>
            </a:r>
            <a:r>
              <a:rPr lang="en" sz="4100"/>
              <a:t> Research</a:t>
            </a:r>
            <a:endParaRPr sz="4100"/>
          </a:p>
        </p:txBody>
      </p:sp>
      <p:cxnSp>
        <p:nvCxnSpPr>
          <p:cNvPr id="440" name="Google Shape;440;p58"/>
          <p:cNvCxnSpPr/>
          <p:nvPr/>
        </p:nvCxnSpPr>
        <p:spPr>
          <a:xfrm>
            <a:off x="4248450" y="3035270"/>
            <a:ext cx="6471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9"/>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What is a hydrogel</a:t>
            </a:r>
            <a:endParaRPr sz="2200"/>
          </a:p>
        </p:txBody>
      </p:sp>
      <p:sp>
        <p:nvSpPr>
          <p:cNvPr id="446" name="Google Shape;446;p59"/>
          <p:cNvSpPr txBox="1"/>
          <p:nvPr>
            <p:ph idx="1" type="subTitle"/>
          </p:nvPr>
        </p:nvSpPr>
        <p:spPr>
          <a:xfrm>
            <a:off x="5024175" y="2263300"/>
            <a:ext cx="3400800" cy="24987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Polymer - based spheres</a:t>
            </a:r>
            <a:endParaRPr sz="1600"/>
          </a:p>
          <a:p>
            <a:pPr indent="-330200" lvl="0" marL="457200" rtl="0" algn="l">
              <a:lnSpc>
                <a:spcPct val="115000"/>
              </a:lnSpc>
              <a:spcBef>
                <a:spcPts val="0"/>
              </a:spcBef>
              <a:spcAft>
                <a:spcPts val="0"/>
              </a:spcAft>
              <a:buSzPts val="1600"/>
              <a:buChar char="-"/>
            </a:pPr>
            <a:r>
              <a:rPr lang="en" sz="1600"/>
              <a:t>Contain a substance, such as </a:t>
            </a:r>
            <a:r>
              <a:rPr lang="en" sz="1600"/>
              <a:t>medicine</a:t>
            </a:r>
            <a:endParaRPr sz="1600"/>
          </a:p>
          <a:p>
            <a:pPr indent="-330200" lvl="0" marL="457200" rtl="0" algn="l">
              <a:lnSpc>
                <a:spcPct val="115000"/>
              </a:lnSpc>
              <a:spcBef>
                <a:spcPts val="0"/>
              </a:spcBef>
              <a:spcAft>
                <a:spcPts val="0"/>
              </a:spcAft>
              <a:buSzPts val="1600"/>
              <a:buChar char="-"/>
            </a:pPr>
            <a:r>
              <a:rPr lang="en" sz="1600"/>
              <a:t>Can be manipulated to efficiently deliver long term treatment to specific body parts</a:t>
            </a:r>
            <a:endParaRPr sz="1600"/>
          </a:p>
          <a:p>
            <a:pPr indent="0" lvl="0" marL="0" rtl="0" algn="r">
              <a:spcBef>
                <a:spcPts val="0"/>
              </a:spcBef>
              <a:spcAft>
                <a:spcPts val="0"/>
              </a:spcAft>
              <a:buNone/>
            </a:pPr>
            <a:r>
              <a:t/>
            </a:r>
            <a:endParaRPr/>
          </a:p>
        </p:txBody>
      </p:sp>
      <p:cxnSp>
        <p:nvCxnSpPr>
          <p:cNvPr id="447" name="Google Shape;447;p59"/>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448" name="Google Shape;448;p59"/>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9" name="Google Shape;449;p59" title="download.png"/>
          <p:cNvPicPr preferRelativeResize="0"/>
          <p:nvPr/>
        </p:nvPicPr>
        <p:blipFill>
          <a:blip r:embed="rId3">
            <a:alphaModFix/>
          </a:blip>
          <a:stretch>
            <a:fillRect/>
          </a:stretch>
        </p:blipFill>
        <p:spPr>
          <a:xfrm>
            <a:off x="422550" y="1582700"/>
            <a:ext cx="3532325" cy="1978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0"/>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Diffusion theory</a:t>
            </a:r>
            <a:endParaRPr sz="2200"/>
          </a:p>
        </p:txBody>
      </p:sp>
      <p:sp>
        <p:nvSpPr>
          <p:cNvPr id="455" name="Google Shape;455;p60"/>
          <p:cNvSpPr txBox="1"/>
          <p:nvPr>
            <p:ph idx="1" type="subTitle"/>
          </p:nvPr>
        </p:nvSpPr>
        <p:spPr>
          <a:xfrm>
            <a:off x="5024175" y="2263300"/>
            <a:ext cx="3400800" cy="24987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High to Low Concentration</a:t>
            </a:r>
            <a:endParaRPr sz="1600"/>
          </a:p>
          <a:p>
            <a:pPr indent="-330200" lvl="0" marL="457200" rtl="0" algn="l">
              <a:lnSpc>
                <a:spcPct val="115000"/>
              </a:lnSpc>
              <a:spcBef>
                <a:spcPts val="0"/>
              </a:spcBef>
              <a:spcAft>
                <a:spcPts val="0"/>
              </a:spcAft>
              <a:buSzPts val="1600"/>
              <a:buChar char="-"/>
            </a:pPr>
            <a:r>
              <a:rPr lang="en" sz="1600"/>
              <a:t>Diffusivity = How easily a solute can </a:t>
            </a:r>
            <a:r>
              <a:rPr lang="en" sz="1600"/>
              <a:t>travel</a:t>
            </a:r>
            <a:r>
              <a:rPr lang="en" sz="1600"/>
              <a:t> through it’s solvent</a:t>
            </a:r>
            <a:endParaRPr sz="1600"/>
          </a:p>
          <a:p>
            <a:pPr indent="-330200" lvl="0" marL="457200" rtl="0" algn="l">
              <a:lnSpc>
                <a:spcPct val="115000"/>
              </a:lnSpc>
              <a:spcBef>
                <a:spcPts val="0"/>
              </a:spcBef>
              <a:spcAft>
                <a:spcPts val="0"/>
              </a:spcAft>
              <a:buSzPts val="1600"/>
              <a:buChar char="-"/>
            </a:pPr>
            <a:r>
              <a:rPr lang="en" sz="1600"/>
              <a:t>Solute = Contained Substance</a:t>
            </a:r>
            <a:endParaRPr sz="1600"/>
          </a:p>
          <a:p>
            <a:pPr indent="-330200" lvl="0" marL="457200" rtl="0" algn="l">
              <a:lnSpc>
                <a:spcPct val="115000"/>
              </a:lnSpc>
              <a:spcBef>
                <a:spcPts val="0"/>
              </a:spcBef>
              <a:spcAft>
                <a:spcPts val="0"/>
              </a:spcAft>
              <a:buSzPts val="1600"/>
              <a:buChar char="-"/>
            </a:pPr>
            <a:r>
              <a:rPr lang="en" sz="1600"/>
              <a:t>Solvent = Polymer Casing</a:t>
            </a:r>
            <a:endParaRPr sz="1600"/>
          </a:p>
          <a:p>
            <a:pPr indent="-330200" lvl="0" marL="457200" rtl="0" algn="l">
              <a:lnSpc>
                <a:spcPct val="115000"/>
              </a:lnSpc>
              <a:spcBef>
                <a:spcPts val="0"/>
              </a:spcBef>
              <a:spcAft>
                <a:spcPts val="0"/>
              </a:spcAft>
              <a:buSzPts val="1600"/>
              <a:buChar char="-"/>
            </a:pPr>
            <a:r>
              <a:rPr lang="en" sz="1600"/>
              <a:t>Variables in the </a:t>
            </a:r>
            <a:r>
              <a:rPr lang="en" sz="1600"/>
              <a:t>environment</a:t>
            </a:r>
            <a:r>
              <a:rPr lang="en" sz="1600"/>
              <a:t> and the hydrogel itself can alter diffusivity</a:t>
            </a:r>
            <a:endParaRPr sz="1600"/>
          </a:p>
          <a:p>
            <a:pPr indent="0" lvl="0" marL="0" rtl="0" algn="r">
              <a:spcBef>
                <a:spcPts val="0"/>
              </a:spcBef>
              <a:spcAft>
                <a:spcPts val="0"/>
              </a:spcAft>
              <a:buNone/>
            </a:pPr>
            <a:r>
              <a:t/>
            </a:r>
            <a:endParaRPr/>
          </a:p>
        </p:txBody>
      </p:sp>
      <p:cxnSp>
        <p:nvCxnSpPr>
          <p:cNvPr id="456" name="Google Shape;456;p60"/>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457" name="Google Shape;457;p60"/>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8" name="Google Shape;458;p60"/>
          <p:cNvGrpSpPr/>
          <p:nvPr/>
        </p:nvGrpSpPr>
        <p:grpSpPr>
          <a:xfrm>
            <a:off x="863925" y="747900"/>
            <a:ext cx="2620047" cy="3643200"/>
            <a:chOff x="863925" y="747900"/>
            <a:chExt cx="2620047" cy="3643200"/>
          </a:xfrm>
        </p:grpSpPr>
        <p:pic>
          <p:nvPicPr>
            <p:cNvPr id="459" name="Google Shape;459;p60"/>
            <p:cNvPicPr preferRelativeResize="0"/>
            <p:nvPr/>
          </p:nvPicPr>
          <p:blipFill rotWithShape="1">
            <a:blip r:embed="rId3">
              <a:alphaModFix/>
            </a:blip>
            <a:srcRect b="0" l="0" r="0" t="7338"/>
            <a:stretch/>
          </p:blipFill>
          <p:spPr>
            <a:xfrm>
              <a:off x="863925" y="747975"/>
              <a:ext cx="2620047" cy="3643043"/>
            </a:xfrm>
            <a:prstGeom prst="rect">
              <a:avLst/>
            </a:prstGeom>
            <a:noFill/>
            <a:ln>
              <a:noFill/>
            </a:ln>
          </p:spPr>
        </p:pic>
        <p:sp>
          <p:nvSpPr>
            <p:cNvPr id="460" name="Google Shape;460;p60"/>
            <p:cNvSpPr/>
            <p:nvPr/>
          </p:nvSpPr>
          <p:spPr>
            <a:xfrm>
              <a:off x="864000" y="747900"/>
              <a:ext cx="2619900" cy="3643200"/>
            </a:xfrm>
            <a:prstGeom prst="rect">
              <a:avLst/>
            </a:prstGeom>
            <a:solidFill>
              <a:schemeClr val="lt1">
                <a:alpha val="235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1" name="Google Shape;461;p60" title="download.png"/>
          <p:cNvPicPr preferRelativeResize="0"/>
          <p:nvPr/>
        </p:nvPicPr>
        <p:blipFill>
          <a:blip r:embed="rId4">
            <a:alphaModFix/>
          </a:blip>
          <a:stretch>
            <a:fillRect/>
          </a:stretch>
        </p:blipFill>
        <p:spPr>
          <a:xfrm>
            <a:off x="863925" y="747900"/>
            <a:ext cx="2620050" cy="1135400"/>
          </a:xfrm>
          <a:prstGeom prst="rect">
            <a:avLst/>
          </a:prstGeom>
          <a:noFill/>
          <a:ln>
            <a:noFill/>
          </a:ln>
        </p:spPr>
      </p:pic>
      <p:pic>
        <p:nvPicPr>
          <p:cNvPr id="462" name="Google Shape;462;p60" title="download.png"/>
          <p:cNvPicPr preferRelativeResize="0"/>
          <p:nvPr/>
        </p:nvPicPr>
        <p:blipFill>
          <a:blip r:embed="rId5">
            <a:alphaModFix/>
          </a:blip>
          <a:stretch>
            <a:fillRect/>
          </a:stretch>
        </p:blipFill>
        <p:spPr>
          <a:xfrm>
            <a:off x="863925" y="1883300"/>
            <a:ext cx="2620050" cy="249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1"/>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Why does pH Matter?</a:t>
            </a:r>
            <a:endParaRPr sz="2200"/>
          </a:p>
        </p:txBody>
      </p:sp>
      <p:sp>
        <p:nvSpPr>
          <p:cNvPr id="468" name="Google Shape;468;p61"/>
          <p:cNvSpPr txBox="1"/>
          <p:nvPr>
            <p:ph idx="1" type="subTitle"/>
          </p:nvPr>
        </p:nvSpPr>
        <p:spPr>
          <a:xfrm>
            <a:off x="5024175" y="2263300"/>
            <a:ext cx="3400800" cy="2040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Different parts of our body have different pH levels</a:t>
            </a:r>
            <a:endParaRPr/>
          </a:p>
          <a:p>
            <a:pPr indent="-317500" lvl="0" marL="457200" rtl="0" algn="l">
              <a:spcBef>
                <a:spcPts val="0"/>
              </a:spcBef>
              <a:spcAft>
                <a:spcPts val="0"/>
              </a:spcAft>
              <a:buSzPts val="1400"/>
              <a:buChar char="-"/>
            </a:pPr>
            <a:r>
              <a:rPr lang="en"/>
              <a:t>Different pH levels in </a:t>
            </a:r>
            <a:r>
              <a:rPr lang="en"/>
              <a:t>environment</a:t>
            </a:r>
            <a:r>
              <a:rPr lang="en"/>
              <a:t> leads to a change in diffusivity </a:t>
            </a:r>
            <a:endParaRPr/>
          </a:p>
          <a:p>
            <a:pPr indent="-317500" lvl="0" marL="457200" rtl="0" algn="l">
              <a:spcBef>
                <a:spcPts val="0"/>
              </a:spcBef>
              <a:spcAft>
                <a:spcPts val="0"/>
              </a:spcAft>
              <a:buSzPts val="1400"/>
              <a:buChar char="-"/>
            </a:pPr>
            <a:r>
              <a:rPr lang="en"/>
              <a:t>Change in diffusivity leads to a change in the amount of substance released in a certain amount of time</a:t>
            </a:r>
            <a:endParaRPr/>
          </a:p>
        </p:txBody>
      </p:sp>
      <p:cxnSp>
        <p:nvCxnSpPr>
          <p:cNvPr id="469" name="Google Shape;469;p61"/>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470" name="Google Shape;470;p61"/>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1" name="Google Shape;471;p61"/>
          <p:cNvGrpSpPr/>
          <p:nvPr/>
        </p:nvGrpSpPr>
        <p:grpSpPr>
          <a:xfrm>
            <a:off x="863925" y="747900"/>
            <a:ext cx="2620047" cy="3643200"/>
            <a:chOff x="863925" y="747900"/>
            <a:chExt cx="2620047" cy="3643200"/>
          </a:xfrm>
        </p:grpSpPr>
        <p:pic>
          <p:nvPicPr>
            <p:cNvPr id="472" name="Google Shape;472;p61"/>
            <p:cNvPicPr preferRelativeResize="0"/>
            <p:nvPr/>
          </p:nvPicPr>
          <p:blipFill rotWithShape="1">
            <a:blip r:embed="rId3">
              <a:alphaModFix/>
            </a:blip>
            <a:srcRect b="0" l="0" r="0" t="7338"/>
            <a:stretch/>
          </p:blipFill>
          <p:spPr>
            <a:xfrm>
              <a:off x="863925" y="747975"/>
              <a:ext cx="2620047" cy="3643043"/>
            </a:xfrm>
            <a:prstGeom prst="rect">
              <a:avLst/>
            </a:prstGeom>
            <a:noFill/>
            <a:ln>
              <a:noFill/>
            </a:ln>
          </p:spPr>
        </p:pic>
        <p:sp>
          <p:nvSpPr>
            <p:cNvPr id="473" name="Google Shape;473;p61"/>
            <p:cNvSpPr/>
            <p:nvPr/>
          </p:nvSpPr>
          <p:spPr>
            <a:xfrm>
              <a:off x="864000" y="747900"/>
              <a:ext cx="2619900" cy="3643200"/>
            </a:xfrm>
            <a:prstGeom prst="rect">
              <a:avLst/>
            </a:prstGeom>
            <a:solidFill>
              <a:schemeClr val="lt1">
                <a:alpha val="235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4" name="Google Shape;474;p61" title="1548077077073.jpg"/>
          <p:cNvPicPr preferRelativeResize="0"/>
          <p:nvPr/>
        </p:nvPicPr>
        <p:blipFill rotWithShape="1">
          <a:blip r:embed="rId4">
            <a:alphaModFix/>
          </a:blip>
          <a:srcRect b="14813" l="17489" r="17176" t="21690"/>
          <a:stretch/>
        </p:blipFill>
        <p:spPr>
          <a:xfrm>
            <a:off x="863925" y="747900"/>
            <a:ext cx="2620051" cy="364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2"/>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Why does concentration Matter?</a:t>
            </a:r>
            <a:endParaRPr sz="1800"/>
          </a:p>
        </p:txBody>
      </p:sp>
      <p:sp>
        <p:nvSpPr>
          <p:cNvPr id="480" name="Google Shape;480;p62"/>
          <p:cNvSpPr txBox="1"/>
          <p:nvPr>
            <p:ph idx="1" type="subTitle"/>
          </p:nvPr>
        </p:nvSpPr>
        <p:spPr>
          <a:xfrm>
            <a:off x="5024175" y="2263300"/>
            <a:ext cx="3400800" cy="2040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 higher </a:t>
            </a:r>
            <a:r>
              <a:rPr lang="en"/>
              <a:t>concentration</a:t>
            </a:r>
            <a:r>
              <a:rPr lang="en"/>
              <a:t> of thickening agent decreases the diffusivity and the  rate at which the contained substance will be released </a:t>
            </a:r>
            <a:endParaRPr/>
          </a:p>
          <a:p>
            <a:pPr indent="-317500" lvl="0" marL="457200" rtl="0" algn="l">
              <a:spcBef>
                <a:spcPts val="0"/>
              </a:spcBef>
              <a:spcAft>
                <a:spcPts val="0"/>
              </a:spcAft>
              <a:buSzPts val="1400"/>
              <a:buChar char="-"/>
            </a:pPr>
            <a:r>
              <a:rPr lang="en"/>
              <a:t>It also decreases the amount of substance that can be contained, due to the hydrogel being more dense.</a:t>
            </a:r>
            <a:endParaRPr/>
          </a:p>
        </p:txBody>
      </p:sp>
      <p:cxnSp>
        <p:nvCxnSpPr>
          <p:cNvPr id="481" name="Google Shape;481;p62"/>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482" name="Google Shape;482;p62"/>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3" name="Google Shape;483;p62" title="images.png"/>
          <p:cNvPicPr preferRelativeResize="0"/>
          <p:nvPr/>
        </p:nvPicPr>
        <p:blipFill>
          <a:blip r:embed="rId3">
            <a:alphaModFix/>
          </a:blip>
          <a:stretch>
            <a:fillRect/>
          </a:stretch>
        </p:blipFill>
        <p:spPr>
          <a:xfrm>
            <a:off x="127950" y="1240275"/>
            <a:ext cx="4128725" cy="2254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3"/>
          <p:cNvSpPr txBox="1"/>
          <p:nvPr>
            <p:ph type="title"/>
          </p:nvPr>
        </p:nvSpPr>
        <p:spPr>
          <a:xfrm>
            <a:off x="1726200" y="347525"/>
            <a:ext cx="5691600" cy="264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Part 2</a:t>
            </a:r>
            <a:endParaRPr/>
          </a:p>
        </p:txBody>
      </p:sp>
      <p:sp>
        <p:nvSpPr>
          <p:cNvPr id="489" name="Google Shape;489;p63"/>
          <p:cNvSpPr txBox="1"/>
          <p:nvPr>
            <p:ph idx="1" type="body"/>
          </p:nvPr>
        </p:nvSpPr>
        <p:spPr>
          <a:xfrm>
            <a:off x="2434275" y="3133271"/>
            <a:ext cx="4275300" cy="137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100"/>
              <a:t>pH </a:t>
            </a:r>
            <a:endParaRPr sz="4100"/>
          </a:p>
        </p:txBody>
      </p:sp>
      <p:cxnSp>
        <p:nvCxnSpPr>
          <p:cNvPr id="490" name="Google Shape;490;p63"/>
          <p:cNvCxnSpPr/>
          <p:nvPr/>
        </p:nvCxnSpPr>
        <p:spPr>
          <a:xfrm>
            <a:off x="4248450" y="3035270"/>
            <a:ext cx="6471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4"/>
          <p:cNvSpPr txBox="1"/>
          <p:nvPr>
            <p:ph type="title"/>
          </p:nvPr>
        </p:nvSpPr>
        <p:spPr>
          <a:xfrm>
            <a:off x="5024185" y="1440200"/>
            <a:ext cx="3400800" cy="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HYPOTHESIS 1</a:t>
            </a:r>
            <a:endParaRPr sz="2200"/>
          </a:p>
        </p:txBody>
      </p:sp>
      <p:sp>
        <p:nvSpPr>
          <p:cNvPr id="496" name="Google Shape;496;p64"/>
          <p:cNvSpPr txBox="1"/>
          <p:nvPr>
            <p:ph idx="1" type="subTitle"/>
          </p:nvPr>
        </p:nvSpPr>
        <p:spPr>
          <a:xfrm>
            <a:off x="5024175" y="2263300"/>
            <a:ext cx="3400800" cy="249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t>If I change the pH level of the environment in which a hydrogel is placed, then it will change the speed at which the contained substance within the hydrogel will diffuse. The Hydrogel will diffuse the contained substance because the acidity or basicness of the environment will diffuse change the rate of diffusion due to a difference in density </a:t>
            </a:r>
            <a:r>
              <a:rPr lang="en" sz="1300"/>
              <a:t>between</a:t>
            </a:r>
            <a:r>
              <a:rPr lang="en" sz="1300"/>
              <a:t> the </a:t>
            </a:r>
            <a:r>
              <a:rPr lang="en" sz="1300"/>
              <a:t>environment</a:t>
            </a:r>
            <a:r>
              <a:rPr lang="en" sz="1300"/>
              <a:t> and the substance in the hydrogel.</a:t>
            </a:r>
            <a:endParaRPr/>
          </a:p>
          <a:p>
            <a:pPr indent="0" lvl="0" marL="0" rtl="0" algn="r">
              <a:spcBef>
                <a:spcPts val="0"/>
              </a:spcBef>
              <a:spcAft>
                <a:spcPts val="0"/>
              </a:spcAft>
              <a:buNone/>
            </a:pPr>
            <a:r>
              <a:t/>
            </a:r>
            <a:endParaRPr/>
          </a:p>
        </p:txBody>
      </p:sp>
      <p:cxnSp>
        <p:nvCxnSpPr>
          <p:cNvPr id="497" name="Google Shape;497;p64"/>
          <p:cNvCxnSpPr/>
          <p:nvPr/>
        </p:nvCxnSpPr>
        <p:spPr>
          <a:xfrm>
            <a:off x="7777885" y="2168032"/>
            <a:ext cx="647100" cy="0"/>
          </a:xfrm>
          <a:prstGeom prst="straightConnector1">
            <a:avLst/>
          </a:prstGeom>
          <a:noFill/>
          <a:ln cap="flat" cmpd="sng" w="19050">
            <a:solidFill>
              <a:schemeClr val="dk1"/>
            </a:solidFill>
            <a:prstDash val="solid"/>
            <a:round/>
            <a:headEnd len="med" w="med" type="none"/>
            <a:tailEnd len="med" w="med" type="none"/>
          </a:ln>
        </p:spPr>
      </p:cxnSp>
      <p:sp>
        <p:nvSpPr>
          <p:cNvPr id="498" name="Google Shape;498;p64"/>
          <p:cNvSpPr/>
          <p:nvPr/>
        </p:nvSpPr>
        <p:spPr>
          <a:xfrm flipH="1">
            <a:off x="7624885" y="539500"/>
            <a:ext cx="800100" cy="857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64" title="download.jpg"/>
          <p:cNvPicPr preferRelativeResize="0"/>
          <p:nvPr/>
        </p:nvPicPr>
        <p:blipFill>
          <a:blip r:embed="rId3">
            <a:alphaModFix/>
          </a:blip>
          <a:stretch>
            <a:fillRect/>
          </a:stretch>
        </p:blipFill>
        <p:spPr>
          <a:xfrm>
            <a:off x="720475" y="474325"/>
            <a:ext cx="2580493" cy="4014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inimalist Grayscale Pitch Deck XL by Slidesgo">
  <a:themeElements>
    <a:clrScheme name="Simple Light">
      <a:dk1>
        <a:srgbClr val="000000"/>
      </a:dk1>
      <a:lt1>
        <a:srgbClr val="EEEEEE"/>
      </a:lt1>
      <a:dk2>
        <a:srgbClr val="DBDBDB"/>
      </a:dk2>
      <a:lt2>
        <a:srgbClr val="929292"/>
      </a:lt2>
      <a:accent1>
        <a:srgbClr val="383838"/>
      </a:accent1>
      <a:accent2>
        <a:srgbClr val="383838"/>
      </a:accent2>
      <a:accent3>
        <a:srgbClr val="383838"/>
      </a:accent3>
      <a:accent4>
        <a:srgbClr val="383838"/>
      </a:accent4>
      <a:accent5>
        <a:srgbClr val="FFFFFF"/>
      </a:accent5>
      <a:accent6>
        <a:srgbClr val="FFFFFF"/>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