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Englebert"/>
      <p:regular r:id="rId22"/>
    </p:embeddedFont>
    <p:embeddedFont>
      <p:font typeface="Bebas Neue"/>
      <p:regular r:id="rId23"/>
    </p:embeddedFont>
    <p:embeddedFont>
      <p:font typeface="Fira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Englebert-regular.fntdata"/><Relationship Id="rId21" Type="http://schemas.openxmlformats.org/officeDocument/2006/relationships/slide" Target="slides/slide17.xml"/><Relationship Id="rId24" Type="http://schemas.openxmlformats.org/officeDocument/2006/relationships/font" Target="fonts/FiraSans-regular.fntdata"/><Relationship Id="rId23"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italic.fntdata"/><Relationship Id="rId25" Type="http://schemas.openxmlformats.org/officeDocument/2006/relationships/font" Target="fonts/FiraSans-bold.fntdata"/><Relationship Id="rId27" Type="http://schemas.openxmlformats.org/officeDocument/2006/relationships/font" Target="fonts/Fira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g3cb80f1b4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3cb80f1b4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3c9abdb28da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3c9abdb28da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c9abdb28da_0_5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c9abdb28da_0_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3bce780dd71_4_1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3bce780dd71_4_1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3c9abdb28da_0_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3c9abdb28da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3c9abdb28da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3c9abdb28da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g3ca13c081ae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8" name="Google Shape;1358;g3ca13c081ae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29b9ba8537_0_5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129b9ba8537_0_5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bce780dd71_4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bce780dd71_4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3bce780dd71_4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3bce780dd71_4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3bce780dd71_4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3bce780dd71_4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3c9abdb28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3c9abdb28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3bce780dd71_4_1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3bce780dd71_4_1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3c9abdb28da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3c9abdb28da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3ca13c081a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3" name="Google Shape;913;g3ca13c081a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3bce780dd71_4_1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3bce780dd71_4_1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342675" y="321175"/>
            <a:ext cx="8458707" cy="4287333"/>
          </a:xfrm>
          <a:custGeom>
            <a:rect b="b" l="l" r="r" t="t"/>
            <a:pathLst>
              <a:path extrusionOk="0" h="92579" w="109750">
                <a:moveTo>
                  <a:pt x="55074" y="0"/>
                </a:moveTo>
                <a:cubicBezTo>
                  <a:pt x="42379" y="0"/>
                  <a:pt x="29669" y="3991"/>
                  <a:pt x="19301" y="11831"/>
                </a:cubicBezTo>
                <a:cubicBezTo>
                  <a:pt x="14086" y="15773"/>
                  <a:pt x="9378" y="20695"/>
                  <a:pt x="6491" y="26779"/>
                </a:cubicBezTo>
                <a:cubicBezTo>
                  <a:pt x="4557" y="30852"/>
                  <a:pt x="3487" y="35335"/>
                  <a:pt x="2788" y="39837"/>
                </a:cubicBezTo>
                <a:cubicBezTo>
                  <a:pt x="1" y="57762"/>
                  <a:pt x="3067" y="76642"/>
                  <a:pt x="11226" y="92577"/>
                </a:cubicBezTo>
                <a:lnTo>
                  <a:pt x="105805" y="92579"/>
                </a:lnTo>
                <a:cubicBezTo>
                  <a:pt x="106679" y="91200"/>
                  <a:pt x="107295" y="89615"/>
                  <a:pt x="107772" y="88021"/>
                </a:cubicBezTo>
                <a:cubicBezTo>
                  <a:pt x="109749" y="81431"/>
                  <a:pt x="109654" y="74152"/>
                  <a:pt x="107506" y="67622"/>
                </a:cubicBezTo>
                <a:cubicBezTo>
                  <a:pt x="106608" y="64892"/>
                  <a:pt x="105364" y="62293"/>
                  <a:pt x="104652" y="59501"/>
                </a:cubicBezTo>
                <a:cubicBezTo>
                  <a:pt x="102570" y="51326"/>
                  <a:pt x="105264" y="42580"/>
                  <a:pt x="104152" y="34190"/>
                </a:cubicBezTo>
                <a:cubicBezTo>
                  <a:pt x="102627" y="22716"/>
                  <a:pt x="94137" y="13528"/>
                  <a:pt x="84635" y="7927"/>
                </a:cubicBezTo>
                <a:cubicBezTo>
                  <a:pt x="75626" y="2618"/>
                  <a:pt x="65355" y="0"/>
                  <a:pt x="55074"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1669800" y="1311175"/>
            <a:ext cx="5804400" cy="20247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sz="7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2397575" y="3341450"/>
            <a:ext cx="43590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3" name="Google Shape;13;p2"/>
          <p:cNvGrpSpPr/>
          <p:nvPr/>
        </p:nvGrpSpPr>
        <p:grpSpPr>
          <a:xfrm rot="-2224879">
            <a:off x="460551" y="1263907"/>
            <a:ext cx="214148" cy="205836"/>
            <a:chOff x="427198" y="876398"/>
            <a:chExt cx="340596" cy="327377"/>
          </a:xfrm>
        </p:grpSpPr>
        <p:sp>
          <p:nvSpPr>
            <p:cNvPr id="14" name="Google Shape;14;p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rot="-1463195">
            <a:off x="1181939" y="305321"/>
            <a:ext cx="340603" cy="327384"/>
            <a:chOff x="427198" y="876398"/>
            <a:chExt cx="340596" cy="327377"/>
          </a:xfrm>
        </p:grpSpPr>
        <p:sp>
          <p:nvSpPr>
            <p:cNvPr id="19" name="Google Shape;19;p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4" name="Shape 144"/>
        <p:cNvGrpSpPr/>
        <p:nvPr/>
      </p:nvGrpSpPr>
      <p:grpSpPr>
        <a:xfrm>
          <a:off x="0" y="0"/>
          <a:ext cx="0" cy="0"/>
          <a:chOff x="0" y="0"/>
          <a:chExt cx="0" cy="0"/>
        </a:xfrm>
      </p:grpSpPr>
      <p:sp>
        <p:nvSpPr>
          <p:cNvPr id="145" name="Google Shape;145;p11"/>
          <p:cNvSpPr/>
          <p:nvPr/>
        </p:nvSpPr>
        <p:spPr>
          <a:xfrm flipH="1">
            <a:off x="342675" y="321175"/>
            <a:ext cx="8458707" cy="4287333"/>
          </a:xfrm>
          <a:custGeom>
            <a:rect b="b" l="l" r="r" t="t"/>
            <a:pathLst>
              <a:path extrusionOk="0" h="92579" w="109750">
                <a:moveTo>
                  <a:pt x="55074" y="0"/>
                </a:moveTo>
                <a:cubicBezTo>
                  <a:pt x="42379" y="0"/>
                  <a:pt x="29669" y="3991"/>
                  <a:pt x="19301" y="11831"/>
                </a:cubicBezTo>
                <a:cubicBezTo>
                  <a:pt x="14086" y="15773"/>
                  <a:pt x="9378" y="20695"/>
                  <a:pt x="6491" y="26779"/>
                </a:cubicBezTo>
                <a:cubicBezTo>
                  <a:pt x="4557" y="30852"/>
                  <a:pt x="3487" y="35335"/>
                  <a:pt x="2788" y="39837"/>
                </a:cubicBezTo>
                <a:cubicBezTo>
                  <a:pt x="1" y="57762"/>
                  <a:pt x="3067" y="76642"/>
                  <a:pt x="11226" y="92577"/>
                </a:cubicBezTo>
                <a:lnTo>
                  <a:pt x="105805" y="92579"/>
                </a:lnTo>
                <a:cubicBezTo>
                  <a:pt x="106679" y="91200"/>
                  <a:pt x="107295" y="89615"/>
                  <a:pt x="107772" y="88021"/>
                </a:cubicBezTo>
                <a:cubicBezTo>
                  <a:pt x="109749" y="81431"/>
                  <a:pt x="109654" y="74152"/>
                  <a:pt x="107506" y="67622"/>
                </a:cubicBezTo>
                <a:cubicBezTo>
                  <a:pt x="106608" y="64892"/>
                  <a:pt x="105364" y="62293"/>
                  <a:pt x="104652" y="59501"/>
                </a:cubicBezTo>
                <a:cubicBezTo>
                  <a:pt x="102570" y="51326"/>
                  <a:pt x="105264" y="42580"/>
                  <a:pt x="104152" y="34190"/>
                </a:cubicBezTo>
                <a:cubicBezTo>
                  <a:pt x="102627" y="22716"/>
                  <a:pt x="94137" y="13528"/>
                  <a:pt x="84635" y="7927"/>
                </a:cubicBezTo>
                <a:cubicBezTo>
                  <a:pt x="75626" y="2618"/>
                  <a:pt x="65355" y="0"/>
                  <a:pt x="55074"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txBox="1"/>
          <p:nvPr>
            <p:ph hasCustomPrompt="1" type="title"/>
          </p:nvPr>
        </p:nvSpPr>
        <p:spPr>
          <a:xfrm>
            <a:off x="2848400" y="1558475"/>
            <a:ext cx="3447300" cy="15111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solidFill>
                  <a:schemeClr val="lt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8" name="Google Shape;148;p11"/>
          <p:cNvSpPr txBox="1"/>
          <p:nvPr>
            <p:ph idx="1" type="subTitle"/>
          </p:nvPr>
        </p:nvSpPr>
        <p:spPr>
          <a:xfrm>
            <a:off x="3155075" y="3159925"/>
            <a:ext cx="2833800" cy="53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49" name="Google Shape;149;p11"/>
          <p:cNvGrpSpPr/>
          <p:nvPr/>
        </p:nvGrpSpPr>
        <p:grpSpPr>
          <a:xfrm rot="772050">
            <a:off x="489801" y="1029867"/>
            <a:ext cx="340600" cy="327381"/>
            <a:chOff x="427198" y="876398"/>
            <a:chExt cx="340596" cy="327377"/>
          </a:xfrm>
        </p:grpSpPr>
        <p:sp>
          <p:nvSpPr>
            <p:cNvPr id="150" name="Google Shape;150;p11"/>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rot="1509799">
            <a:off x="8534465" y="2617245"/>
            <a:ext cx="340596" cy="327377"/>
            <a:chOff x="427198" y="876398"/>
            <a:chExt cx="340596" cy="327377"/>
          </a:xfrm>
        </p:grpSpPr>
        <p:sp>
          <p:nvSpPr>
            <p:cNvPr id="155" name="Google Shape;155;p11"/>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9" name="Shape 15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60" name="Shape 160"/>
        <p:cNvGrpSpPr/>
        <p:nvPr/>
      </p:nvGrpSpPr>
      <p:grpSpPr>
        <a:xfrm>
          <a:off x="0" y="0"/>
          <a:ext cx="0" cy="0"/>
          <a:chOff x="0" y="0"/>
          <a:chExt cx="0" cy="0"/>
        </a:xfrm>
      </p:grpSpPr>
      <p:sp>
        <p:nvSpPr>
          <p:cNvPr id="161" name="Google Shape;161;p13"/>
          <p:cNvSpPr/>
          <p:nvPr/>
        </p:nvSpPr>
        <p:spPr>
          <a:xfrm>
            <a:off x="-54025" y="172900"/>
            <a:ext cx="9558298" cy="4452131"/>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txBox="1"/>
          <p:nvPr>
            <p:ph hasCustomPrompt="1" type="title"/>
          </p:nvPr>
        </p:nvSpPr>
        <p:spPr>
          <a:xfrm>
            <a:off x="1248100" y="10676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p:nvPr>
            <p:ph idx="1" type="subTitle"/>
          </p:nvPr>
        </p:nvSpPr>
        <p:spPr>
          <a:xfrm>
            <a:off x="800150" y="2168450"/>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5" name="Google Shape;165;p13"/>
          <p:cNvSpPr txBox="1"/>
          <p:nvPr>
            <p:ph hasCustomPrompt="1" idx="2" type="title"/>
          </p:nvPr>
        </p:nvSpPr>
        <p:spPr>
          <a:xfrm>
            <a:off x="3934350" y="10676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p:nvPr>
            <p:ph idx="3" type="subTitle"/>
          </p:nvPr>
        </p:nvSpPr>
        <p:spPr>
          <a:xfrm>
            <a:off x="3486450" y="2168450"/>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7" name="Google Shape;167;p13"/>
          <p:cNvSpPr txBox="1"/>
          <p:nvPr>
            <p:ph hasCustomPrompt="1" idx="4" type="title"/>
          </p:nvPr>
        </p:nvSpPr>
        <p:spPr>
          <a:xfrm>
            <a:off x="6620600" y="10676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p:nvPr>
            <p:ph idx="5" type="subTitle"/>
          </p:nvPr>
        </p:nvSpPr>
        <p:spPr>
          <a:xfrm>
            <a:off x="6172700" y="2168450"/>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9" name="Google Shape;169;p13"/>
          <p:cNvSpPr txBox="1"/>
          <p:nvPr>
            <p:ph hasCustomPrompt="1" idx="6" type="title"/>
          </p:nvPr>
        </p:nvSpPr>
        <p:spPr>
          <a:xfrm>
            <a:off x="1248100" y="28570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p:nvPr>
            <p:ph idx="7" type="subTitle"/>
          </p:nvPr>
        </p:nvSpPr>
        <p:spPr>
          <a:xfrm>
            <a:off x="800150" y="3979173"/>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1" name="Google Shape;171;p13"/>
          <p:cNvSpPr txBox="1"/>
          <p:nvPr>
            <p:ph hasCustomPrompt="1" idx="8" type="title"/>
          </p:nvPr>
        </p:nvSpPr>
        <p:spPr>
          <a:xfrm>
            <a:off x="3934350" y="28570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2" name="Google Shape;172;p13"/>
          <p:cNvSpPr txBox="1"/>
          <p:nvPr>
            <p:ph idx="9" type="subTitle"/>
          </p:nvPr>
        </p:nvSpPr>
        <p:spPr>
          <a:xfrm>
            <a:off x="3486450" y="3979173"/>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3" name="Google Shape;173;p13"/>
          <p:cNvSpPr txBox="1"/>
          <p:nvPr>
            <p:ph hasCustomPrompt="1" idx="13" type="title"/>
          </p:nvPr>
        </p:nvSpPr>
        <p:spPr>
          <a:xfrm>
            <a:off x="6620600" y="2857050"/>
            <a:ext cx="1275300" cy="593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4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4" name="Google Shape;174;p13"/>
          <p:cNvSpPr txBox="1"/>
          <p:nvPr>
            <p:ph idx="14" type="subTitle"/>
          </p:nvPr>
        </p:nvSpPr>
        <p:spPr>
          <a:xfrm>
            <a:off x="6172700" y="3979173"/>
            <a:ext cx="21711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5" name="Google Shape;175;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6" name="Google Shape;176;p13"/>
          <p:cNvSpPr txBox="1"/>
          <p:nvPr>
            <p:ph idx="16" type="subTitle"/>
          </p:nvPr>
        </p:nvSpPr>
        <p:spPr>
          <a:xfrm>
            <a:off x="717550" y="1703700"/>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7" name="Google Shape;177;p13"/>
          <p:cNvSpPr txBox="1"/>
          <p:nvPr>
            <p:ph idx="17" type="subTitle"/>
          </p:nvPr>
        </p:nvSpPr>
        <p:spPr>
          <a:xfrm>
            <a:off x="3403800" y="1703700"/>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8" name="Google Shape;178;p13"/>
          <p:cNvSpPr txBox="1"/>
          <p:nvPr>
            <p:ph idx="18" type="subTitle"/>
          </p:nvPr>
        </p:nvSpPr>
        <p:spPr>
          <a:xfrm>
            <a:off x="6090050" y="1703700"/>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9" name="Google Shape;179;p13"/>
          <p:cNvSpPr txBox="1"/>
          <p:nvPr>
            <p:ph idx="19" type="subTitle"/>
          </p:nvPr>
        </p:nvSpPr>
        <p:spPr>
          <a:xfrm>
            <a:off x="717550" y="350987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0" name="Google Shape;180;p13"/>
          <p:cNvSpPr txBox="1"/>
          <p:nvPr>
            <p:ph idx="20" type="subTitle"/>
          </p:nvPr>
        </p:nvSpPr>
        <p:spPr>
          <a:xfrm>
            <a:off x="3403800" y="350987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1" name="Google Shape;181;p13"/>
          <p:cNvSpPr txBox="1"/>
          <p:nvPr>
            <p:ph idx="21" type="subTitle"/>
          </p:nvPr>
        </p:nvSpPr>
        <p:spPr>
          <a:xfrm>
            <a:off x="6090050" y="350987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182" name="Google Shape;182;p13"/>
          <p:cNvGrpSpPr/>
          <p:nvPr/>
        </p:nvGrpSpPr>
        <p:grpSpPr>
          <a:xfrm rot="234498">
            <a:off x="294547" y="2745031"/>
            <a:ext cx="254847" cy="244957"/>
            <a:chOff x="427198" y="876398"/>
            <a:chExt cx="340596" cy="327377"/>
          </a:xfrm>
        </p:grpSpPr>
        <p:sp>
          <p:nvSpPr>
            <p:cNvPr id="183" name="Google Shape;183;p1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13"/>
          <p:cNvGrpSpPr/>
          <p:nvPr/>
        </p:nvGrpSpPr>
        <p:grpSpPr>
          <a:xfrm rot="-2224879">
            <a:off x="326914" y="818057"/>
            <a:ext cx="214148" cy="205836"/>
            <a:chOff x="427198" y="876398"/>
            <a:chExt cx="340596" cy="327377"/>
          </a:xfrm>
        </p:grpSpPr>
        <p:sp>
          <p:nvSpPr>
            <p:cNvPr id="188" name="Google Shape;188;p1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 name="Google Shape;192;p13"/>
          <p:cNvGrpSpPr/>
          <p:nvPr/>
        </p:nvGrpSpPr>
        <p:grpSpPr>
          <a:xfrm rot="1509799">
            <a:off x="8553365" y="2913933"/>
            <a:ext cx="340596" cy="327377"/>
            <a:chOff x="427198" y="876398"/>
            <a:chExt cx="340596" cy="327377"/>
          </a:xfrm>
        </p:grpSpPr>
        <p:sp>
          <p:nvSpPr>
            <p:cNvPr id="193" name="Google Shape;193;p1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97" name="Shape 197"/>
        <p:cNvGrpSpPr/>
        <p:nvPr/>
      </p:nvGrpSpPr>
      <p:grpSpPr>
        <a:xfrm>
          <a:off x="0" y="0"/>
          <a:ext cx="0" cy="0"/>
          <a:chOff x="0" y="0"/>
          <a:chExt cx="0" cy="0"/>
        </a:xfrm>
      </p:grpSpPr>
      <p:sp>
        <p:nvSpPr>
          <p:cNvPr id="198" name="Google Shape;198;p14"/>
          <p:cNvSpPr/>
          <p:nvPr/>
        </p:nvSpPr>
        <p:spPr>
          <a:xfrm flipH="1">
            <a:off x="-413414" y="172900"/>
            <a:ext cx="9558298" cy="4452131"/>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01" name="Google Shape;201;p14"/>
          <p:cNvGrpSpPr/>
          <p:nvPr/>
        </p:nvGrpSpPr>
        <p:grpSpPr>
          <a:xfrm rot="-2224879">
            <a:off x="394701" y="2346382"/>
            <a:ext cx="214148" cy="205836"/>
            <a:chOff x="427198" y="876398"/>
            <a:chExt cx="340596" cy="327377"/>
          </a:xfrm>
        </p:grpSpPr>
        <p:sp>
          <p:nvSpPr>
            <p:cNvPr id="202" name="Google Shape;202;p1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06" name="Shape 206"/>
        <p:cNvGrpSpPr/>
        <p:nvPr/>
      </p:nvGrpSpPr>
      <p:grpSpPr>
        <a:xfrm>
          <a:off x="0" y="0"/>
          <a:ext cx="0" cy="0"/>
          <a:chOff x="0" y="0"/>
          <a:chExt cx="0" cy="0"/>
        </a:xfrm>
      </p:grpSpPr>
      <p:sp>
        <p:nvSpPr>
          <p:cNvPr id="207" name="Google Shape;207;p15"/>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10" name="Google Shape;210;p15"/>
          <p:cNvGrpSpPr/>
          <p:nvPr/>
        </p:nvGrpSpPr>
        <p:grpSpPr>
          <a:xfrm rot="772050">
            <a:off x="485851" y="1133592"/>
            <a:ext cx="340600" cy="327381"/>
            <a:chOff x="427198" y="876398"/>
            <a:chExt cx="340596" cy="327377"/>
          </a:xfrm>
        </p:grpSpPr>
        <p:sp>
          <p:nvSpPr>
            <p:cNvPr id="211" name="Google Shape;211;p1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15"/>
          <p:cNvGrpSpPr/>
          <p:nvPr/>
        </p:nvGrpSpPr>
        <p:grpSpPr>
          <a:xfrm rot="-2087928">
            <a:off x="351143" y="2106727"/>
            <a:ext cx="254837" cy="244946"/>
            <a:chOff x="427198" y="876398"/>
            <a:chExt cx="340596" cy="327377"/>
          </a:xfrm>
        </p:grpSpPr>
        <p:sp>
          <p:nvSpPr>
            <p:cNvPr id="216" name="Google Shape;216;p1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15"/>
          <p:cNvGrpSpPr/>
          <p:nvPr/>
        </p:nvGrpSpPr>
        <p:grpSpPr>
          <a:xfrm rot="1509799">
            <a:off x="8338803" y="1301208"/>
            <a:ext cx="340596" cy="327377"/>
            <a:chOff x="427198" y="876398"/>
            <a:chExt cx="340596" cy="327377"/>
          </a:xfrm>
        </p:grpSpPr>
        <p:sp>
          <p:nvSpPr>
            <p:cNvPr id="221" name="Google Shape;221;p1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25" name="Shape 225"/>
        <p:cNvGrpSpPr/>
        <p:nvPr/>
      </p:nvGrpSpPr>
      <p:grpSpPr>
        <a:xfrm>
          <a:off x="0" y="0"/>
          <a:ext cx="0" cy="0"/>
          <a:chOff x="0" y="0"/>
          <a:chExt cx="0" cy="0"/>
        </a:xfrm>
      </p:grpSpPr>
      <p:sp>
        <p:nvSpPr>
          <p:cNvPr id="226" name="Google Shape;226;p16"/>
          <p:cNvSpPr/>
          <p:nvPr/>
        </p:nvSpPr>
        <p:spPr>
          <a:xfrm flipH="1">
            <a:off x="-337548"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6"/>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
          <p:cNvSpPr txBox="1"/>
          <p:nvPr>
            <p:ph type="title"/>
          </p:nvPr>
        </p:nvSpPr>
        <p:spPr>
          <a:xfrm>
            <a:off x="3480863" y="3167550"/>
            <a:ext cx="45639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27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9" name="Google Shape;229;p16"/>
          <p:cNvSpPr txBox="1"/>
          <p:nvPr>
            <p:ph idx="1" type="subTitle"/>
          </p:nvPr>
        </p:nvSpPr>
        <p:spPr>
          <a:xfrm>
            <a:off x="1994600" y="1444050"/>
            <a:ext cx="6061500" cy="1477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27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230" name="Google Shape;230;p16"/>
          <p:cNvGrpSpPr/>
          <p:nvPr/>
        </p:nvGrpSpPr>
        <p:grpSpPr>
          <a:xfrm rot="1289827">
            <a:off x="6657764" y="306701"/>
            <a:ext cx="254851" cy="244960"/>
            <a:chOff x="427198" y="876398"/>
            <a:chExt cx="340596" cy="327377"/>
          </a:xfrm>
        </p:grpSpPr>
        <p:sp>
          <p:nvSpPr>
            <p:cNvPr id="231" name="Google Shape;231;p1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16"/>
          <p:cNvGrpSpPr/>
          <p:nvPr/>
        </p:nvGrpSpPr>
        <p:grpSpPr>
          <a:xfrm rot="1509799">
            <a:off x="8482340" y="2660445"/>
            <a:ext cx="340596" cy="327377"/>
            <a:chOff x="427198" y="876398"/>
            <a:chExt cx="340596" cy="327377"/>
          </a:xfrm>
        </p:grpSpPr>
        <p:sp>
          <p:nvSpPr>
            <p:cNvPr id="236" name="Google Shape;236;p1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40" name="Shape 240"/>
        <p:cNvGrpSpPr/>
        <p:nvPr/>
      </p:nvGrpSpPr>
      <p:grpSpPr>
        <a:xfrm>
          <a:off x="0" y="0"/>
          <a:ext cx="0" cy="0"/>
          <a:chOff x="0" y="0"/>
          <a:chExt cx="0" cy="0"/>
        </a:xfrm>
      </p:grpSpPr>
      <p:sp>
        <p:nvSpPr>
          <p:cNvPr id="241" name="Google Shape;241;p17"/>
          <p:cNvSpPr/>
          <p:nvPr/>
        </p:nvSpPr>
        <p:spPr>
          <a:xfrm>
            <a:off x="65800"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txBox="1"/>
          <p:nvPr>
            <p:ph idx="1" type="subTitle"/>
          </p:nvPr>
        </p:nvSpPr>
        <p:spPr>
          <a:xfrm>
            <a:off x="1582175" y="2059713"/>
            <a:ext cx="4237500" cy="1548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4" name="Google Shape;244;p17"/>
          <p:cNvSpPr txBox="1"/>
          <p:nvPr>
            <p:ph type="title"/>
          </p:nvPr>
        </p:nvSpPr>
        <p:spPr>
          <a:xfrm>
            <a:off x="1500450" y="1290350"/>
            <a:ext cx="4401300" cy="6276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sz="4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45" name="Google Shape;245;p17"/>
          <p:cNvGrpSpPr/>
          <p:nvPr/>
        </p:nvGrpSpPr>
        <p:grpSpPr>
          <a:xfrm rot="1289827">
            <a:off x="8301477" y="817826"/>
            <a:ext cx="254851" cy="244960"/>
            <a:chOff x="427198" y="876398"/>
            <a:chExt cx="340596" cy="327377"/>
          </a:xfrm>
        </p:grpSpPr>
        <p:sp>
          <p:nvSpPr>
            <p:cNvPr id="246" name="Google Shape;246;p1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250" name="Shape 250"/>
        <p:cNvGrpSpPr/>
        <p:nvPr/>
      </p:nvGrpSpPr>
      <p:grpSpPr>
        <a:xfrm>
          <a:off x="0" y="0"/>
          <a:ext cx="0" cy="0"/>
          <a:chOff x="0" y="0"/>
          <a:chExt cx="0" cy="0"/>
        </a:xfrm>
      </p:grpSpPr>
      <p:sp>
        <p:nvSpPr>
          <p:cNvPr id="251" name="Google Shape;251;p18"/>
          <p:cNvSpPr/>
          <p:nvPr/>
        </p:nvSpPr>
        <p:spPr>
          <a:xfrm>
            <a:off x="92129" y="192229"/>
            <a:ext cx="9144138" cy="4608017"/>
          </a:xfrm>
          <a:custGeom>
            <a:rect b="b" l="l" r="r" t="t"/>
            <a:pathLst>
              <a:path extrusionOk="0" h="58574" w="112229">
                <a:moveTo>
                  <a:pt x="52457" y="0"/>
                </a:moveTo>
                <a:cubicBezTo>
                  <a:pt x="35653" y="0"/>
                  <a:pt x="20526" y="2280"/>
                  <a:pt x="14586" y="7162"/>
                </a:cubicBezTo>
                <a:cubicBezTo>
                  <a:pt x="8632" y="12080"/>
                  <a:pt x="6239" y="19200"/>
                  <a:pt x="6001" y="22593"/>
                </a:cubicBezTo>
                <a:cubicBezTo>
                  <a:pt x="5846" y="24950"/>
                  <a:pt x="5430" y="30403"/>
                  <a:pt x="4763" y="32678"/>
                </a:cubicBezTo>
                <a:cubicBezTo>
                  <a:pt x="3108" y="38381"/>
                  <a:pt x="0" y="47858"/>
                  <a:pt x="3132" y="58574"/>
                </a:cubicBezTo>
                <a:lnTo>
                  <a:pt x="105335" y="58574"/>
                </a:lnTo>
                <a:cubicBezTo>
                  <a:pt x="105335" y="58574"/>
                  <a:pt x="112229" y="50751"/>
                  <a:pt x="105335" y="42441"/>
                </a:cubicBezTo>
                <a:cubicBezTo>
                  <a:pt x="102001" y="38440"/>
                  <a:pt x="104764" y="29903"/>
                  <a:pt x="105954" y="23081"/>
                </a:cubicBezTo>
                <a:cubicBezTo>
                  <a:pt x="107347" y="15175"/>
                  <a:pt x="101942" y="6662"/>
                  <a:pt x="94155" y="4698"/>
                </a:cubicBezTo>
                <a:cubicBezTo>
                  <a:pt x="82086" y="1631"/>
                  <a:pt x="66671" y="0"/>
                  <a:pt x="52457"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txBox="1"/>
          <p:nvPr>
            <p:ph idx="1" type="subTitle"/>
          </p:nvPr>
        </p:nvSpPr>
        <p:spPr>
          <a:xfrm>
            <a:off x="1047875" y="2627825"/>
            <a:ext cx="2691900" cy="1077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4" name="Google Shape;254;p18"/>
          <p:cNvSpPr txBox="1"/>
          <p:nvPr>
            <p:ph type="title"/>
          </p:nvPr>
        </p:nvSpPr>
        <p:spPr>
          <a:xfrm>
            <a:off x="1047875" y="1438363"/>
            <a:ext cx="2599800" cy="1139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55" name="Google Shape;255;p18"/>
          <p:cNvGrpSpPr/>
          <p:nvPr/>
        </p:nvGrpSpPr>
        <p:grpSpPr>
          <a:xfrm rot="772050">
            <a:off x="8461076" y="3962392"/>
            <a:ext cx="340600" cy="327381"/>
            <a:chOff x="427198" y="876398"/>
            <a:chExt cx="340596" cy="327377"/>
          </a:xfrm>
        </p:grpSpPr>
        <p:sp>
          <p:nvSpPr>
            <p:cNvPr id="256" name="Google Shape;256;p1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
    <p:spTree>
      <p:nvGrpSpPr>
        <p:cNvPr id="260" name="Shape 260"/>
        <p:cNvGrpSpPr/>
        <p:nvPr/>
      </p:nvGrpSpPr>
      <p:grpSpPr>
        <a:xfrm>
          <a:off x="0" y="0"/>
          <a:ext cx="0" cy="0"/>
          <a:chOff x="0" y="0"/>
          <a:chExt cx="0" cy="0"/>
        </a:xfrm>
      </p:grpSpPr>
      <p:sp>
        <p:nvSpPr>
          <p:cNvPr id="261" name="Google Shape;261;p19"/>
          <p:cNvSpPr/>
          <p:nvPr/>
        </p:nvSpPr>
        <p:spPr>
          <a:xfrm flipH="1">
            <a:off x="-337548"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txBox="1"/>
          <p:nvPr>
            <p:ph idx="1" type="subTitle"/>
          </p:nvPr>
        </p:nvSpPr>
        <p:spPr>
          <a:xfrm>
            <a:off x="1294950" y="1948300"/>
            <a:ext cx="4955100" cy="185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64" name="Google Shape;264;p19"/>
          <p:cNvSpPr txBox="1"/>
          <p:nvPr>
            <p:ph type="title"/>
          </p:nvPr>
        </p:nvSpPr>
        <p:spPr>
          <a:xfrm>
            <a:off x="1294950" y="1343600"/>
            <a:ext cx="3848700" cy="4920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5" name="Google Shape;265;p19"/>
          <p:cNvGrpSpPr/>
          <p:nvPr/>
        </p:nvGrpSpPr>
        <p:grpSpPr>
          <a:xfrm rot="1289827">
            <a:off x="7754764" y="412526"/>
            <a:ext cx="254851" cy="244960"/>
            <a:chOff x="427198" y="876398"/>
            <a:chExt cx="340596" cy="327377"/>
          </a:xfrm>
        </p:grpSpPr>
        <p:sp>
          <p:nvSpPr>
            <p:cNvPr id="266" name="Google Shape;266;p19"/>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9"/>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
    <p:spTree>
      <p:nvGrpSpPr>
        <p:cNvPr id="270" name="Shape 270"/>
        <p:cNvGrpSpPr/>
        <p:nvPr/>
      </p:nvGrpSpPr>
      <p:grpSpPr>
        <a:xfrm>
          <a:off x="0" y="0"/>
          <a:ext cx="0" cy="0"/>
          <a:chOff x="0" y="0"/>
          <a:chExt cx="0" cy="0"/>
        </a:xfrm>
      </p:grpSpPr>
      <p:sp>
        <p:nvSpPr>
          <p:cNvPr id="271" name="Google Shape;271;p20"/>
          <p:cNvSpPr/>
          <p:nvPr/>
        </p:nvSpPr>
        <p:spPr>
          <a:xfrm>
            <a:off x="65800"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0"/>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0"/>
          <p:cNvSpPr txBox="1"/>
          <p:nvPr>
            <p:ph idx="1" type="subTitle"/>
          </p:nvPr>
        </p:nvSpPr>
        <p:spPr>
          <a:xfrm>
            <a:off x="4761525" y="2581100"/>
            <a:ext cx="3056100" cy="1132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274" name="Google Shape;274;p20"/>
          <p:cNvSpPr txBox="1"/>
          <p:nvPr>
            <p:ph type="title"/>
          </p:nvPr>
        </p:nvSpPr>
        <p:spPr>
          <a:xfrm>
            <a:off x="4761525" y="1429588"/>
            <a:ext cx="3182400" cy="12408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75" name="Google Shape;275;p20"/>
          <p:cNvGrpSpPr/>
          <p:nvPr/>
        </p:nvGrpSpPr>
        <p:grpSpPr>
          <a:xfrm rot="1509799">
            <a:off x="8490040" y="1829158"/>
            <a:ext cx="340596" cy="327377"/>
            <a:chOff x="427198" y="876398"/>
            <a:chExt cx="340596" cy="327377"/>
          </a:xfrm>
        </p:grpSpPr>
        <p:sp>
          <p:nvSpPr>
            <p:cNvPr id="276" name="Google Shape;276;p2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 name="Google Shape;280;p20"/>
          <p:cNvGrpSpPr/>
          <p:nvPr/>
        </p:nvGrpSpPr>
        <p:grpSpPr>
          <a:xfrm rot="1289827">
            <a:off x="6391389" y="315876"/>
            <a:ext cx="254851" cy="244960"/>
            <a:chOff x="427198" y="876398"/>
            <a:chExt cx="340596" cy="327377"/>
          </a:xfrm>
        </p:grpSpPr>
        <p:sp>
          <p:nvSpPr>
            <p:cNvPr id="281" name="Google Shape;281;p2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3"/>
          <p:cNvSpPr/>
          <p:nvPr/>
        </p:nvSpPr>
        <p:spPr>
          <a:xfrm>
            <a:off x="65800"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txBox="1"/>
          <p:nvPr>
            <p:ph type="title"/>
          </p:nvPr>
        </p:nvSpPr>
        <p:spPr>
          <a:xfrm>
            <a:off x="3181350" y="2062663"/>
            <a:ext cx="2781300" cy="1584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 name="Google Shape;27;p3"/>
          <p:cNvSpPr txBox="1"/>
          <p:nvPr>
            <p:ph hasCustomPrompt="1" idx="2" type="title"/>
          </p:nvPr>
        </p:nvSpPr>
        <p:spPr>
          <a:xfrm>
            <a:off x="3859200" y="1029966"/>
            <a:ext cx="1425600" cy="84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200">
                <a:solidFill>
                  <a:schemeClr val="l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8" name="Google Shape;28;p3"/>
          <p:cNvSpPr txBox="1"/>
          <p:nvPr>
            <p:ph idx="1" type="subTitle"/>
          </p:nvPr>
        </p:nvSpPr>
        <p:spPr>
          <a:xfrm>
            <a:off x="3223350" y="3532963"/>
            <a:ext cx="2697300" cy="703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9" name="Google Shape;29;p3"/>
          <p:cNvGrpSpPr/>
          <p:nvPr/>
        </p:nvGrpSpPr>
        <p:grpSpPr>
          <a:xfrm>
            <a:off x="2403785" y="307029"/>
            <a:ext cx="340596" cy="327377"/>
            <a:chOff x="427198" y="876398"/>
            <a:chExt cx="340596" cy="327377"/>
          </a:xfrm>
        </p:grpSpPr>
        <p:sp>
          <p:nvSpPr>
            <p:cNvPr id="30" name="Google Shape;30;p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285" name="Shape 285"/>
        <p:cNvGrpSpPr/>
        <p:nvPr/>
      </p:nvGrpSpPr>
      <p:grpSpPr>
        <a:xfrm>
          <a:off x="0" y="0"/>
          <a:ext cx="0" cy="0"/>
          <a:chOff x="0" y="0"/>
          <a:chExt cx="0" cy="0"/>
        </a:xfrm>
      </p:grpSpPr>
      <p:sp>
        <p:nvSpPr>
          <p:cNvPr id="286" name="Google Shape;286;p21"/>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1"/>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1"/>
          <p:cNvSpPr txBox="1"/>
          <p:nvPr>
            <p:ph idx="1" type="subTitle"/>
          </p:nvPr>
        </p:nvSpPr>
        <p:spPr>
          <a:xfrm>
            <a:off x="1688263" y="3170950"/>
            <a:ext cx="2235600" cy="51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89" name="Google Shape;289;p21"/>
          <p:cNvSpPr txBox="1"/>
          <p:nvPr>
            <p:ph idx="2" type="subTitle"/>
          </p:nvPr>
        </p:nvSpPr>
        <p:spPr>
          <a:xfrm>
            <a:off x="5220138" y="3170950"/>
            <a:ext cx="2235600" cy="51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0" name="Google Shape;290;p21"/>
          <p:cNvSpPr txBox="1"/>
          <p:nvPr>
            <p:ph idx="3" type="subTitle"/>
          </p:nvPr>
        </p:nvSpPr>
        <p:spPr>
          <a:xfrm>
            <a:off x="1688263" y="3612507"/>
            <a:ext cx="22356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1" name="Google Shape;291;p21"/>
          <p:cNvSpPr txBox="1"/>
          <p:nvPr>
            <p:ph idx="4" type="subTitle"/>
          </p:nvPr>
        </p:nvSpPr>
        <p:spPr>
          <a:xfrm>
            <a:off x="5220138" y="3612507"/>
            <a:ext cx="2235600" cy="572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2" name="Google Shape;292;p2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293" name="Shape 293"/>
        <p:cNvGrpSpPr/>
        <p:nvPr/>
      </p:nvGrpSpPr>
      <p:grpSpPr>
        <a:xfrm>
          <a:off x="0" y="0"/>
          <a:ext cx="0" cy="0"/>
          <a:chOff x="0" y="0"/>
          <a:chExt cx="0" cy="0"/>
        </a:xfrm>
      </p:grpSpPr>
      <p:sp>
        <p:nvSpPr>
          <p:cNvPr id="294" name="Google Shape;294;p22"/>
          <p:cNvSpPr/>
          <p:nvPr/>
        </p:nvSpPr>
        <p:spPr>
          <a:xfrm>
            <a:off x="65800"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2"/>
          <p:cNvSpPr txBox="1"/>
          <p:nvPr>
            <p:ph idx="1" type="subTitle"/>
          </p:nvPr>
        </p:nvSpPr>
        <p:spPr>
          <a:xfrm>
            <a:off x="1078825" y="2081550"/>
            <a:ext cx="1923300" cy="662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297" name="Google Shape;297;p22"/>
          <p:cNvSpPr txBox="1"/>
          <p:nvPr>
            <p:ph idx="2" type="subTitle"/>
          </p:nvPr>
        </p:nvSpPr>
        <p:spPr>
          <a:xfrm>
            <a:off x="872400" y="2848563"/>
            <a:ext cx="23364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8" name="Google Shape;298;p22"/>
          <p:cNvSpPr txBox="1"/>
          <p:nvPr>
            <p:ph idx="3" type="subTitle"/>
          </p:nvPr>
        </p:nvSpPr>
        <p:spPr>
          <a:xfrm>
            <a:off x="3403800" y="2848563"/>
            <a:ext cx="23364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99" name="Google Shape;299;p22"/>
          <p:cNvSpPr txBox="1"/>
          <p:nvPr>
            <p:ph idx="4" type="subTitle"/>
          </p:nvPr>
        </p:nvSpPr>
        <p:spPr>
          <a:xfrm>
            <a:off x="5935200" y="2848563"/>
            <a:ext cx="23364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00" name="Google Shape;300;p2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1" name="Google Shape;301;p22"/>
          <p:cNvSpPr txBox="1"/>
          <p:nvPr>
            <p:ph idx="5" type="subTitle"/>
          </p:nvPr>
        </p:nvSpPr>
        <p:spPr>
          <a:xfrm>
            <a:off x="3610350" y="2081550"/>
            <a:ext cx="1923300" cy="662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2" name="Google Shape;302;p22"/>
          <p:cNvSpPr txBox="1"/>
          <p:nvPr>
            <p:ph idx="6" type="subTitle"/>
          </p:nvPr>
        </p:nvSpPr>
        <p:spPr>
          <a:xfrm>
            <a:off x="6141750" y="2081550"/>
            <a:ext cx="1923300" cy="662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303" name="Google Shape;303;p22"/>
          <p:cNvGrpSpPr/>
          <p:nvPr/>
        </p:nvGrpSpPr>
        <p:grpSpPr>
          <a:xfrm rot="-2224879">
            <a:off x="1379026" y="244407"/>
            <a:ext cx="214148" cy="205836"/>
            <a:chOff x="427198" y="876398"/>
            <a:chExt cx="340596" cy="327377"/>
          </a:xfrm>
        </p:grpSpPr>
        <p:sp>
          <p:nvSpPr>
            <p:cNvPr id="304" name="Google Shape;304;p2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 name="Google Shape;308;p22"/>
          <p:cNvGrpSpPr/>
          <p:nvPr/>
        </p:nvGrpSpPr>
        <p:grpSpPr>
          <a:xfrm rot="1289827">
            <a:off x="8460014" y="1340751"/>
            <a:ext cx="254851" cy="244960"/>
            <a:chOff x="427198" y="876398"/>
            <a:chExt cx="340596" cy="327377"/>
          </a:xfrm>
        </p:grpSpPr>
        <p:sp>
          <p:nvSpPr>
            <p:cNvPr id="309" name="Google Shape;309;p2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313" name="Shape 313"/>
        <p:cNvGrpSpPr/>
        <p:nvPr/>
      </p:nvGrpSpPr>
      <p:grpSpPr>
        <a:xfrm>
          <a:off x="0" y="0"/>
          <a:ext cx="0" cy="0"/>
          <a:chOff x="0" y="0"/>
          <a:chExt cx="0" cy="0"/>
        </a:xfrm>
      </p:grpSpPr>
      <p:sp>
        <p:nvSpPr>
          <p:cNvPr id="314" name="Google Shape;314;p23"/>
          <p:cNvSpPr/>
          <p:nvPr/>
        </p:nvSpPr>
        <p:spPr>
          <a:xfrm>
            <a:off x="48400" y="154875"/>
            <a:ext cx="8965255" cy="4527595"/>
          </a:xfrm>
          <a:custGeom>
            <a:rect b="b" l="l" r="r" t="t"/>
            <a:pathLst>
              <a:path extrusionOk="0" h="50985" w="93044">
                <a:moveTo>
                  <a:pt x="49669" y="1"/>
                </a:moveTo>
                <a:cubicBezTo>
                  <a:pt x="34944" y="1"/>
                  <a:pt x="22139" y="2939"/>
                  <a:pt x="14286" y="5724"/>
                </a:cubicBezTo>
                <a:cubicBezTo>
                  <a:pt x="10587" y="7036"/>
                  <a:pt x="7144" y="9486"/>
                  <a:pt x="5103" y="11572"/>
                </a:cubicBezTo>
                <a:cubicBezTo>
                  <a:pt x="3737" y="12969"/>
                  <a:pt x="2465" y="15435"/>
                  <a:pt x="1969" y="16979"/>
                </a:cubicBezTo>
                <a:cubicBezTo>
                  <a:pt x="0" y="23126"/>
                  <a:pt x="3567" y="45393"/>
                  <a:pt x="9330" y="50857"/>
                </a:cubicBezTo>
                <a:lnTo>
                  <a:pt x="87887" y="50984"/>
                </a:lnTo>
                <a:cubicBezTo>
                  <a:pt x="88505" y="50511"/>
                  <a:pt x="89409" y="49173"/>
                  <a:pt x="89747" y="48626"/>
                </a:cubicBezTo>
                <a:cubicBezTo>
                  <a:pt x="91143" y="46365"/>
                  <a:pt x="93043" y="43622"/>
                  <a:pt x="92663" y="38176"/>
                </a:cubicBezTo>
                <a:cubicBezTo>
                  <a:pt x="92541" y="36429"/>
                  <a:pt x="89020" y="30180"/>
                  <a:pt x="87516" y="28080"/>
                </a:cubicBezTo>
                <a:cubicBezTo>
                  <a:pt x="85668" y="25503"/>
                  <a:pt x="91200" y="15848"/>
                  <a:pt x="90414" y="12971"/>
                </a:cubicBezTo>
                <a:cubicBezTo>
                  <a:pt x="89338" y="9036"/>
                  <a:pt x="84705" y="5947"/>
                  <a:pt x="78010" y="3964"/>
                </a:cubicBezTo>
                <a:cubicBezTo>
                  <a:pt x="68307" y="1089"/>
                  <a:pt x="58632" y="1"/>
                  <a:pt x="49669"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7" name="Google Shape;317;p23"/>
          <p:cNvSpPr txBox="1"/>
          <p:nvPr>
            <p:ph idx="1" type="subTitle"/>
          </p:nvPr>
        </p:nvSpPr>
        <p:spPr>
          <a:xfrm>
            <a:off x="1067400" y="2362248"/>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8" name="Google Shape;318;p23"/>
          <p:cNvSpPr txBox="1"/>
          <p:nvPr>
            <p:ph idx="2" type="subTitle"/>
          </p:nvPr>
        </p:nvSpPr>
        <p:spPr>
          <a:xfrm>
            <a:off x="1067400" y="2879036"/>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9" name="Google Shape;319;p23"/>
          <p:cNvSpPr txBox="1"/>
          <p:nvPr>
            <p:ph idx="3" type="subTitle"/>
          </p:nvPr>
        </p:nvSpPr>
        <p:spPr>
          <a:xfrm>
            <a:off x="3403800" y="2879036"/>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0" name="Google Shape;320;p23"/>
          <p:cNvSpPr txBox="1"/>
          <p:nvPr>
            <p:ph idx="4" type="subTitle"/>
          </p:nvPr>
        </p:nvSpPr>
        <p:spPr>
          <a:xfrm>
            <a:off x="5740200" y="2879036"/>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1" name="Google Shape;321;p23"/>
          <p:cNvSpPr txBox="1"/>
          <p:nvPr>
            <p:ph idx="5" type="subTitle"/>
          </p:nvPr>
        </p:nvSpPr>
        <p:spPr>
          <a:xfrm>
            <a:off x="3403800" y="2362248"/>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22" name="Google Shape;322;p23"/>
          <p:cNvSpPr txBox="1"/>
          <p:nvPr>
            <p:ph idx="6" type="subTitle"/>
          </p:nvPr>
        </p:nvSpPr>
        <p:spPr>
          <a:xfrm>
            <a:off x="5740200" y="2362248"/>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323" name="Google Shape;323;p23"/>
          <p:cNvGrpSpPr/>
          <p:nvPr/>
        </p:nvGrpSpPr>
        <p:grpSpPr>
          <a:xfrm rot="772050">
            <a:off x="544801" y="1859742"/>
            <a:ext cx="340600" cy="327381"/>
            <a:chOff x="427198" y="876398"/>
            <a:chExt cx="340596" cy="327377"/>
          </a:xfrm>
        </p:grpSpPr>
        <p:sp>
          <p:nvSpPr>
            <p:cNvPr id="324" name="Google Shape;324;p2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 name="Google Shape;328;p23"/>
          <p:cNvGrpSpPr/>
          <p:nvPr/>
        </p:nvGrpSpPr>
        <p:grpSpPr>
          <a:xfrm rot="-2224879">
            <a:off x="465451" y="562669"/>
            <a:ext cx="214148" cy="205836"/>
            <a:chOff x="427198" y="876398"/>
            <a:chExt cx="340596" cy="327377"/>
          </a:xfrm>
        </p:grpSpPr>
        <p:sp>
          <p:nvSpPr>
            <p:cNvPr id="329" name="Google Shape;329;p2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 name="Google Shape;333;p23"/>
          <p:cNvGrpSpPr/>
          <p:nvPr/>
        </p:nvGrpSpPr>
        <p:grpSpPr>
          <a:xfrm rot="1289827">
            <a:off x="8464914" y="1747351"/>
            <a:ext cx="254851" cy="244960"/>
            <a:chOff x="427198" y="876398"/>
            <a:chExt cx="340596" cy="327377"/>
          </a:xfrm>
        </p:grpSpPr>
        <p:sp>
          <p:nvSpPr>
            <p:cNvPr id="334" name="Google Shape;334;p2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338" name="Shape 338"/>
        <p:cNvGrpSpPr/>
        <p:nvPr/>
      </p:nvGrpSpPr>
      <p:grpSpPr>
        <a:xfrm>
          <a:off x="0" y="0"/>
          <a:ext cx="0" cy="0"/>
          <a:chOff x="0" y="0"/>
          <a:chExt cx="0" cy="0"/>
        </a:xfrm>
      </p:grpSpPr>
      <p:sp>
        <p:nvSpPr>
          <p:cNvPr id="339" name="Google Shape;339;p24"/>
          <p:cNvSpPr/>
          <p:nvPr/>
        </p:nvSpPr>
        <p:spPr>
          <a:xfrm>
            <a:off x="65800" y="307374"/>
            <a:ext cx="9438336" cy="4317728"/>
          </a:xfrm>
          <a:custGeom>
            <a:rect b="b" l="l" r="r" t="t"/>
            <a:pathLst>
              <a:path extrusionOk="0" h="57995" w="133291">
                <a:moveTo>
                  <a:pt x="64604" y="1"/>
                </a:moveTo>
                <a:cubicBezTo>
                  <a:pt x="47368" y="1"/>
                  <a:pt x="32332" y="1689"/>
                  <a:pt x="29552" y="2463"/>
                </a:cubicBezTo>
                <a:cubicBezTo>
                  <a:pt x="18098" y="5654"/>
                  <a:pt x="6442" y="14715"/>
                  <a:pt x="7620" y="28860"/>
                </a:cubicBezTo>
                <a:cubicBezTo>
                  <a:pt x="8311" y="37027"/>
                  <a:pt x="0" y="40218"/>
                  <a:pt x="6442" y="57994"/>
                </a:cubicBezTo>
                <a:lnTo>
                  <a:pt x="119456" y="57994"/>
                </a:lnTo>
                <a:cubicBezTo>
                  <a:pt x="119456" y="57994"/>
                  <a:pt x="133291" y="14917"/>
                  <a:pt x="108193" y="5630"/>
                </a:cubicBezTo>
                <a:cubicBezTo>
                  <a:pt x="96476" y="1295"/>
                  <a:pt x="79696" y="1"/>
                  <a:pt x="64604"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txBox="1"/>
          <p:nvPr>
            <p:ph idx="1" type="subTitle"/>
          </p:nvPr>
        </p:nvSpPr>
        <p:spPr>
          <a:xfrm>
            <a:off x="2023549" y="1559050"/>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42" name="Google Shape;342;p24"/>
          <p:cNvSpPr txBox="1"/>
          <p:nvPr>
            <p:ph idx="2" type="subTitle"/>
          </p:nvPr>
        </p:nvSpPr>
        <p:spPr>
          <a:xfrm>
            <a:off x="2023549" y="2056979"/>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3" name="Google Shape;343;p24"/>
          <p:cNvSpPr txBox="1"/>
          <p:nvPr>
            <p:ph idx="3" type="subTitle"/>
          </p:nvPr>
        </p:nvSpPr>
        <p:spPr>
          <a:xfrm>
            <a:off x="5667962" y="2056979"/>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4" name="Google Shape;344;p24"/>
          <p:cNvSpPr txBox="1"/>
          <p:nvPr>
            <p:ph idx="4" type="subTitle"/>
          </p:nvPr>
        </p:nvSpPr>
        <p:spPr>
          <a:xfrm>
            <a:off x="2023549" y="3605176"/>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5" name="Google Shape;345;p24"/>
          <p:cNvSpPr txBox="1"/>
          <p:nvPr>
            <p:ph idx="5" type="subTitle"/>
          </p:nvPr>
        </p:nvSpPr>
        <p:spPr>
          <a:xfrm>
            <a:off x="5667987" y="3605176"/>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6" name="Google Shape;346;p2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7" name="Google Shape;347;p24"/>
          <p:cNvSpPr txBox="1"/>
          <p:nvPr>
            <p:ph idx="6" type="subTitle"/>
          </p:nvPr>
        </p:nvSpPr>
        <p:spPr>
          <a:xfrm>
            <a:off x="2023549" y="3107247"/>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48" name="Google Shape;348;p24"/>
          <p:cNvSpPr txBox="1"/>
          <p:nvPr>
            <p:ph idx="7" type="subTitle"/>
          </p:nvPr>
        </p:nvSpPr>
        <p:spPr>
          <a:xfrm>
            <a:off x="5667962" y="1559050"/>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49" name="Google Shape;349;p24"/>
          <p:cNvSpPr txBox="1"/>
          <p:nvPr>
            <p:ph idx="8" type="subTitle"/>
          </p:nvPr>
        </p:nvSpPr>
        <p:spPr>
          <a:xfrm>
            <a:off x="5667987" y="3107247"/>
            <a:ext cx="2237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350" name="Shape 350"/>
        <p:cNvGrpSpPr/>
        <p:nvPr/>
      </p:nvGrpSpPr>
      <p:grpSpPr>
        <a:xfrm>
          <a:off x="0" y="0"/>
          <a:ext cx="0" cy="0"/>
          <a:chOff x="0" y="0"/>
          <a:chExt cx="0" cy="0"/>
        </a:xfrm>
      </p:grpSpPr>
      <p:sp>
        <p:nvSpPr>
          <p:cNvPr id="351" name="Google Shape;351;p25"/>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4" name="Google Shape;354;p25"/>
          <p:cNvSpPr txBox="1"/>
          <p:nvPr>
            <p:ph idx="1" type="subTitle"/>
          </p:nvPr>
        </p:nvSpPr>
        <p:spPr>
          <a:xfrm>
            <a:off x="781475" y="197108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25"/>
          <p:cNvSpPr txBox="1"/>
          <p:nvPr>
            <p:ph idx="2" type="subTitle"/>
          </p:nvPr>
        </p:nvSpPr>
        <p:spPr>
          <a:xfrm>
            <a:off x="3465275" y="197108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6" name="Google Shape;356;p25"/>
          <p:cNvSpPr txBox="1"/>
          <p:nvPr>
            <p:ph idx="3" type="subTitle"/>
          </p:nvPr>
        </p:nvSpPr>
        <p:spPr>
          <a:xfrm>
            <a:off x="6087600" y="197108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7" name="Google Shape;357;p25"/>
          <p:cNvSpPr txBox="1"/>
          <p:nvPr>
            <p:ph idx="4" type="subTitle"/>
          </p:nvPr>
        </p:nvSpPr>
        <p:spPr>
          <a:xfrm>
            <a:off x="781475" y="3697428"/>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8" name="Google Shape;358;p25"/>
          <p:cNvSpPr txBox="1"/>
          <p:nvPr>
            <p:ph idx="5" type="subTitle"/>
          </p:nvPr>
        </p:nvSpPr>
        <p:spPr>
          <a:xfrm>
            <a:off x="3465275" y="3697428"/>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25"/>
          <p:cNvSpPr txBox="1"/>
          <p:nvPr>
            <p:ph idx="6" type="subTitle"/>
          </p:nvPr>
        </p:nvSpPr>
        <p:spPr>
          <a:xfrm>
            <a:off x="6149075" y="3697428"/>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60" name="Google Shape;360;p25"/>
          <p:cNvSpPr txBox="1"/>
          <p:nvPr>
            <p:ph idx="7" type="subTitle"/>
          </p:nvPr>
        </p:nvSpPr>
        <p:spPr>
          <a:xfrm>
            <a:off x="776575" y="14476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1" name="Google Shape;361;p25"/>
          <p:cNvSpPr txBox="1"/>
          <p:nvPr>
            <p:ph idx="8" type="subTitle"/>
          </p:nvPr>
        </p:nvSpPr>
        <p:spPr>
          <a:xfrm>
            <a:off x="3465275" y="14476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2" name="Google Shape;362;p25"/>
          <p:cNvSpPr txBox="1"/>
          <p:nvPr>
            <p:ph idx="9" type="subTitle"/>
          </p:nvPr>
        </p:nvSpPr>
        <p:spPr>
          <a:xfrm>
            <a:off x="6092500" y="14476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3" name="Google Shape;363;p25"/>
          <p:cNvSpPr txBox="1"/>
          <p:nvPr>
            <p:ph idx="13" type="subTitle"/>
          </p:nvPr>
        </p:nvSpPr>
        <p:spPr>
          <a:xfrm>
            <a:off x="776575" y="31694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4" name="Google Shape;364;p25"/>
          <p:cNvSpPr txBox="1"/>
          <p:nvPr>
            <p:ph idx="14" type="subTitle"/>
          </p:nvPr>
        </p:nvSpPr>
        <p:spPr>
          <a:xfrm>
            <a:off x="3465275" y="31694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65" name="Google Shape;365;p25"/>
          <p:cNvSpPr txBox="1"/>
          <p:nvPr>
            <p:ph idx="15" type="subTitle"/>
          </p:nvPr>
        </p:nvSpPr>
        <p:spPr>
          <a:xfrm>
            <a:off x="6153975" y="3169459"/>
            <a:ext cx="2336400" cy="572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366" name="Google Shape;366;p25"/>
          <p:cNvGrpSpPr/>
          <p:nvPr/>
        </p:nvGrpSpPr>
        <p:grpSpPr>
          <a:xfrm rot="772050">
            <a:off x="544801" y="1121717"/>
            <a:ext cx="340600" cy="327381"/>
            <a:chOff x="427198" y="876398"/>
            <a:chExt cx="340596" cy="327377"/>
          </a:xfrm>
        </p:grpSpPr>
        <p:sp>
          <p:nvSpPr>
            <p:cNvPr id="367" name="Google Shape;367;p2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5"/>
          <p:cNvGrpSpPr/>
          <p:nvPr/>
        </p:nvGrpSpPr>
        <p:grpSpPr>
          <a:xfrm rot="-2224879">
            <a:off x="1609076" y="377257"/>
            <a:ext cx="214148" cy="205836"/>
            <a:chOff x="427198" y="876398"/>
            <a:chExt cx="340596" cy="327377"/>
          </a:xfrm>
        </p:grpSpPr>
        <p:sp>
          <p:nvSpPr>
            <p:cNvPr id="372" name="Google Shape;372;p2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6" name="Google Shape;376;p25"/>
          <p:cNvGrpSpPr/>
          <p:nvPr/>
        </p:nvGrpSpPr>
        <p:grpSpPr>
          <a:xfrm rot="-2224879">
            <a:off x="553026" y="3262457"/>
            <a:ext cx="214148" cy="205836"/>
            <a:chOff x="427198" y="876398"/>
            <a:chExt cx="340596" cy="327377"/>
          </a:xfrm>
        </p:grpSpPr>
        <p:sp>
          <p:nvSpPr>
            <p:cNvPr id="377" name="Google Shape;377;p2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25"/>
          <p:cNvGrpSpPr/>
          <p:nvPr/>
        </p:nvGrpSpPr>
        <p:grpSpPr>
          <a:xfrm rot="1509799">
            <a:off x="8341590" y="2957945"/>
            <a:ext cx="340596" cy="327377"/>
            <a:chOff x="427198" y="876398"/>
            <a:chExt cx="340596" cy="327377"/>
          </a:xfrm>
        </p:grpSpPr>
        <p:sp>
          <p:nvSpPr>
            <p:cNvPr id="382" name="Google Shape;382;p2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_1_3">
    <p:spTree>
      <p:nvGrpSpPr>
        <p:cNvPr id="386" name="Shape 386"/>
        <p:cNvGrpSpPr/>
        <p:nvPr/>
      </p:nvGrpSpPr>
      <p:grpSpPr>
        <a:xfrm>
          <a:off x="0" y="0"/>
          <a:ext cx="0" cy="0"/>
          <a:chOff x="0" y="0"/>
          <a:chExt cx="0" cy="0"/>
        </a:xfrm>
      </p:grpSpPr>
      <p:sp>
        <p:nvSpPr>
          <p:cNvPr id="387" name="Google Shape;387;p26"/>
          <p:cNvSpPr/>
          <p:nvPr/>
        </p:nvSpPr>
        <p:spPr>
          <a:xfrm flipH="1">
            <a:off x="-213717"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9" name="Google Shape;389;p26"/>
          <p:cNvSpPr txBox="1"/>
          <p:nvPr>
            <p:ph idx="1" type="subTitle"/>
          </p:nvPr>
        </p:nvSpPr>
        <p:spPr>
          <a:xfrm>
            <a:off x="2259050" y="1735436"/>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0" name="Google Shape;390;p26"/>
          <p:cNvSpPr txBox="1"/>
          <p:nvPr>
            <p:ph idx="2" type="subTitle"/>
          </p:nvPr>
        </p:nvSpPr>
        <p:spPr>
          <a:xfrm>
            <a:off x="5362925" y="1735436"/>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1" name="Google Shape;391;p26"/>
          <p:cNvSpPr txBox="1"/>
          <p:nvPr>
            <p:ph idx="3" type="subTitle"/>
          </p:nvPr>
        </p:nvSpPr>
        <p:spPr>
          <a:xfrm>
            <a:off x="5362925" y="3904286"/>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2" name="Google Shape;392;p26"/>
          <p:cNvSpPr txBox="1"/>
          <p:nvPr>
            <p:ph idx="4" type="subTitle"/>
          </p:nvPr>
        </p:nvSpPr>
        <p:spPr>
          <a:xfrm>
            <a:off x="2254150" y="2824403"/>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3" name="Google Shape;393;p26"/>
          <p:cNvSpPr txBox="1"/>
          <p:nvPr>
            <p:ph idx="5" type="subTitle"/>
          </p:nvPr>
        </p:nvSpPr>
        <p:spPr>
          <a:xfrm>
            <a:off x="2249250" y="3908828"/>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4" name="Google Shape;394;p26"/>
          <p:cNvSpPr txBox="1"/>
          <p:nvPr>
            <p:ph idx="6" type="subTitle"/>
          </p:nvPr>
        </p:nvSpPr>
        <p:spPr>
          <a:xfrm>
            <a:off x="5360475" y="2824403"/>
            <a:ext cx="23364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95" name="Google Shape;395;p26"/>
          <p:cNvSpPr txBox="1"/>
          <p:nvPr>
            <p:ph idx="7" type="subTitle"/>
          </p:nvPr>
        </p:nvSpPr>
        <p:spPr>
          <a:xfrm>
            <a:off x="2254150" y="1212009"/>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96" name="Google Shape;396;p26"/>
          <p:cNvSpPr txBox="1"/>
          <p:nvPr>
            <p:ph idx="8" type="subTitle"/>
          </p:nvPr>
        </p:nvSpPr>
        <p:spPr>
          <a:xfrm>
            <a:off x="5362925" y="1212009"/>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97" name="Google Shape;397;p26"/>
          <p:cNvSpPr txBox="1"/>
          <p:nvPr>
            <p:ph idx="9" type="subTitle"/>
          </p:nvPr>
        </p:nvSpPr>
        <p:spPr>
          <a:xfrm>
            <a:off x="5367825" y="3380859"/>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98" name="Google Shape;398;p26"/>
          <p:cNvSpPr txBox="1"/>
          <p:nvPr>
            <p:ph idx="13" type="subTitle"/>
          </p:nvPr>
        </p:nvSpPr>
        <p:spPr>
          <a:xfrm>
            <a:off x="2249250" y="2296434"/>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99" name="Google Shape;399;p26"/>
          <p:cNvSpPr txBox="1"/>
          <p:nvPr>
            <p:ph idx="14" type="subTitle"/>
          </p:nvPr>
        </p:nvSpPr>
        <p:spPr>
          <a:xfrm>
            <a:off x="2249250" y="3380859"/>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00" name="Google Shape;400;p26"/>
          <p:cNvSpPr txBox="1"/>
          <p:nvPr>
            <p:ph idx="15" type="subTitle"/>
          </p:nvPr>
        </p:nvSpPr>
        <p:spPr>
          <a:xfrm>
            <a:off x="5365375" y="2296434"/>
            <a:ext cx="2336400" cy="572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01" name="Google Shape;401;p26"/>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2" name="Google Shape;402;p26"/>
          <p:cNvGrpSpPr/>
          <p:nvPr/>
        </p:nvGrpSpPr>
        <p:grpSpPr>
          <a:xfrm rot="1289827">
            <a:off x="8035464" y="371001"/>
            <a:ext cx="254851" cy="244960"/>
            <a:chOff x="427198" y="876398"/>
            <a:chExt cx="340596" cy="327377"/>
          </a:xfrm>
        </p:grpSpPr>
        <p:sp>
          <p:nvSpPr>
            <p:cNvPr id="403" name="Google Shape;403;p2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1_2">
    <p:spTree>
      <p:nvGrpSpPr>
        <p:cNvPr id="407" name="Shape 407"/>
        <p:cNvGrpSpPr/>
        <p:nvPr/>
      </p:nvGrpSpPr>
      <p:grpSpPr>
        <a:xfrm>
          <a:off x="0" y="0"/>
          <a:ext cx="0" cy="0"/>
          <a:chOff x="0" y="0"/>
          <a:chExt cx="0" cy="0"/>
        </a:xfrm>
      </p:grpSpPr>
      <p:sp>
        <p:nvSpPr>
          <p:cNvPr id="408" name="Google Shape;408;p27"/>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1" name="Google Shape;411;p27"/>
          <p:cNvSpPr txBox="1"/>
          <p:nvPr>
            <p:ph idx="1" type="subTitle"/>
          </p:nvPr>
        </p:nvSpPr>
        <p:spPr>
          <a:xfrm>
            <a:off x="720000" y="376411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2" name="Google Shape;412;p27"/>
          <p:cNvSpPr txBox="1"/>
          <p:nvPr>
            <p:ph idx="2" type="subTitle"/>
          </p:nvPr>
        </p:nvSpPr>
        <p:spPr>
          <a:xfrm>
            <a:off x="3403800" y="376411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3" name="Google Shape;413;p27"/>
          <p:cNvSpPr txBox="1"/>
          <p:nvPr>
            <p:ph idx="3" type="subTitle"/>
          </p:nvPr>
        </p:nvSpPr>
        <p:spPr>
          <a:xfrm>
            <a:off x="6087600" y="3764116"/>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4" name="Google Shape;414;p27"/>
          <p:cNvSpPr txBox="1"/>
          <p:nvPr>
            <p:ph idx="4" type="subTitle"/>
          </p:nvPr>
        </p:nvSpPr>
        <p:spPr>
          <a:xfrm>
            <a:off x="2064350" y="2109808"/>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5" name="Google Shape;415;p27"/>
          <p:cNvSpPr txBox="1"/>
          <p:nvPr>
            <p:ph idx="5" type="subTitle"/>
          </p:nvPr>
        </p:nvSpPr>
        <p:spPr>
          <a:xfrm>
            <a:off x="4748150" y="2109808"/>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6" name="Google Shape;416;p27"/>
          <p:cNvSpPr txBox="1"/>
          <p:nvPr>
            <p:ph idx="6" type="subTitle"/>
          </p:nvPr>
        </p:nvSpPr>
        <p:spPr>
          <a:xfrm>
            <a:off x="715100" y="331985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17" name="Google Shape;417;p27"/>
          <p:cNvSpPr txBox="1"/>
          <p:nvPr>
            <p:ph idx="7" type="subTitle"/>
          </p:nvPr>
        </p:nvSpPr>
        <p:spPr>
          <a:xfrm>
            <a:off x="3403800" y="331985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18" name="Google Shape;418;p27"/>
          <p:cNvSpPr txBox="1"/>
          <p:nvPr>
            <p:ph idx="8" type="subTitle"/>
          </p:nvPr>
        </p:nvSpPr>
        <p:spPr>
          <a:xfrm>
            <a:off x="6092500" y="331985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19" name="Google Shape;419;p27"/>
          <p:cNvSpPr txBox="1"/>
          <p:nvPr>
            <p:ph idx="9" type="subTitle"/>
          </p:nvPr>
        </p:nvSpPr>
        <p:spPr>
          <a:xfrm>
            <a:off x="2059450" y="166100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20" name="Google Shape;420;p27"/>
          <p:cNvSpPr txBox="1"/>
          <p:nvPr>
            <p:ph idx="13" type="subTitle"/>
          </p:nvPr>
        </p:nvSpPr>
        <p:spPr>
          <a:xfrm>
            <a:off x="4748150" y="1661005"/>
            <a:ext cx="2336400" cy="484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grpSp>
        <p:nvGrpSpPr>
          <p:cNvPr id="421" name="Google Shape;421;p27"/>
          <p:cNvGrpSpPr/>
          <p:nvPr/>
        </p:nvGrpSpPr>
        <p:grpSpPr>
          <a:xfrm rot="772050">
            <a:off x="463739" y="1247329"/>
            <a:ext cx="340600" cy="327381"/>
            <a:chOff x="427198" y="876398"/>
            <a:chExt cx="340596" cy="327377"/>
          </a:xfrm>
        </p:grpSpPr>
        <p:sp>
          <p:nvSpPr>
            <p:cNvPr id="422" name="Google Shape;422;p2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27"/>
          <p:cNvGrpSpPr/>
          <p:nvPr/>
        </p:nvGrpSpPr>
        <p:grpSpPr>
          <a:xfrm rot="1289827">
            <a:off x="8464914" y="880076"/>
            <a:ext cx="254851" cy="244960"/>
            <a:chOff x="427198" y="876398"/>
            <a:chExt cx="340596" cy="327377"/>
          </a:xfrm>
        </p:grpSpPr>
        <p:sp>
          <p:nvSpPr>
            <p:cNvPr id="427" name="Google Shape;427;p2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27"/>
          <p:cNvGrpSpPr/>
          <p:nvPr/>
        </p:nvGrpSpPr>
        <p:grpSpPr>
          <a:xfrm rot="-2224879">
            <a:off x="1033051" y="195432"/>
            <a:ext cx="214148" cy="205836"/>
            <a:chOff x="427198" y="876398"/>
            <a:chExt cx="340596" cy="327377"/>
          </a:xfrm>
        </p:grpSpPr>
        <p:sp>
          <p:nvSpPr>
            <p:cNvPr id="432" name="Google Shape;432;p2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27"/>
          <p:cNvGrpSpPr/>
          <p:nvPr/>
        </p:nvGrpSpPr>
        <p:grpSpPr>
          <a:xfrm rot="-318100">
            <a:off x="8368010" y="3085571"/>
            <a:ext cx="214163" cy="205851"/>
            <a:chOff x="427198" y="876398"/>
            <a:chExt cx="340596" cy="327377"/>
          </a:xfrm>
        </p:grpSpPr>
        <p:sp>
          <p:nvSpPr>
            <p:cNvPr id="437" name="Google Shape;437;p2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441" name="Shape 441"/>
        <p:cNvGrpSpPr/>
        <p:nvPr/>
      </p:nvGrpSpPr>
      <p:grpSpPr>
        <a:xfrm>
          <a:off x="0" y="0"/>
          <a:ext cx="0" cy="0"/>
          <a:chOff x="0" y="0"/>
          <a:chExt cx="0" cy="0"/>
        </a:xfrm>
      </p:grpSpPr>
      <p:sp>
        <p:nvSpPr>
          <p:cNvPr id="442" name="Google Shape;442;p28"/>
          <p:cNvSpPr/>
          <p:nvPr/>
        </p:nvSpPr>
        <p:spPr>
          <a:xfrm>
            <a:off x="48400" y="154875"/>
            <a:ext cx="8965255" cy="4527595"/>
          </a:xfrm>
          <a:custGeom>
            <a:rect b="b" l="l" r="r" t="t"/>
            <a:pathLst>
              <a:path extrusionOk="0" h="50985" w="93044">
                <a:moveTo>
                  <a:pt x="49669" y="1"/>
                </a:moveTo>
                <a:cubicBezTo>
                  <a:pt x="34944" y="1"/>
                  <a:pt x="22139" y="2939"/>
                  <a:pt x="14286" y="5724"/>
                </a:cubicBezTo>
                <a:cubicBezTo>
                  <a:pt x="10587" y="7036"/>
                  <a:pt x="7144" y="9486"/>
                  <a:pt x="5103" y="11572"/>
                </a:cubicBezTo>
                <a:cubicBezTo>
                  <a:pt x="3737" y="12969"/>
                  <a:pt x="2465" y="15435"/>
                  <a:pt x="1969" y="16979"/>
                </a:cubicBezTo>
                <a:cubicBezTo>
                  <a:pt x="0" y="23126"/>
                  <a:pt x="3567" y="45393"/>
                  <a:pt x="9330" y="50857"/>
                </a:cubicBezTo>
                <a:lnTo>
                  <a:pt x="87887" y="50984"/>
                </a:lnTo>
                <a:cubicBezTo>
                  <a:pt x="88505" y="50511"/>
                  <a:pt x="89409" y="49173"/>
                  <a:pt x="89747" y="48626"/>
                </a:cubicBezTo>
                <a:cubicBezTo>
                  <a:pt x="91143" y="46365"/>
                  <a:pt x="93043" y="43622"/>
                  <a:pt x="92663" y="38176"/>
                </a:cubicBezTo>
                <a:cubicBezTo>
                  <a:pt x="92541" y="36429"/>
                  <a:pt x="89020" y="30180"/>
                  <a:pt x="87516" y="28080"/>
                </a:cubicBezTo>
                <a:cubicBezTo>
                  <a:pt x="85668" y="25503"/>
                  <a:pt x="91200" y="15848"/>
                  <a:pt x="90414" y="12971"/>
                </a:cubicBezTo>
                <a:cubicBezTo>
                  <a:pt x="89338" y="9036"/>
                  <a:pt x="84705" y="5947"/>
                  <a:pt x="78010" y="3964"/>
                </a:cubicBezTo>
                <a:cubicBezTo>
                  <a:pt x="68307" y="1089"/>
                  <a:pt x="58632" y="1"/>
                  <a:pt x="49669"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8"/>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8"/>
          <p:cNvSpPr txBox="1"/>
          <p:nvPr>
            <p:ph hasCustomPrompt="1" type="title"/>
          </p:nvPr>
        </p:nvSpPr>
        <p:spPr>
          <a:xfrm>
            <a:off x="715100" y="1319288"/>
            <a:ext cx="26388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8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5" name="Google Shape;445;p28"/>
          <p:cNvSpPr txBox="1"/>
          <p:nvPr>
            <p:ph idx="1" type="subTitle"/>
          </p:nvPr>
        </p:nvSpPr>
        <p:spPr>
          <a:xfrm>
            <a:off x="943975" y="2700867"/>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6" name="Google Shape;446;p28"/>
          <p:cNvSpPr txBox="1"/>
          <p:nvPr>
            <p:ph hasCustomPrompt="1" idx="2" type="title"/>
          </p:nvPr>
        </p:nvSpPr>
        <p:spPr>
          <a:xfrm>
            <a:off x="3252550" y="2513842"/>
            <a:ext cx="26388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8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7" name="Google Shape;447;p28"/>
          <p:cNvSpPr txBox="1"/>
          <p:nvPr>
            <p:ph idx="3" type="subTitle"/>
          </p:nvPr>
        </p:nvSpPr>
        <p:spPr>
          <a:xfrm>
            <a:off x="3481450" y="3895430"/>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8" name="Google Shape;448;p28"/>
          <p:cNvSpPr txBox="1"/>
          <p:nvPr>
            <p:ph hasCustomPrompt="1" idx="4" type="title"/>
          </p:nvPr>
        </p:nvSpPr>
        <p:spPr>
          <a:xfrm>
            <a:off x="5790100" y="1319309"/>
            <a:ext cx="26388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800">
                <a:solidFill>
                  <a:schemeClr val="lt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449" name="Google Shape;449;p28"/>
          <p:cNvSpPr txBox="1"/>
          <p:nvPr>
            <p:ph idx="5" type="subTitle"/>
          </p:nvPr>
        </p:nvSpPr>
        <p:spPr>
          <a:xfrm>
            <a:off x="6019000" y="2700892"/>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0" name="Google Shape;450;p28"/>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1" name="Google Shape;451;p28"/>
          <p:cNvSpPr txBox="1"/>
          <p:nvPr>
            <p:ph idx="7" type="subTitle"/>
          </p:nvPr>
        </p:nvSpPr>
        <p:spPr>
          <a:xfrm>
            <a:off x="943975" y="2280750"/>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atin typeface="Englebert"/>
                <a:ea typeface="Englebert"/>
                <a:cs typeface="Englebert"/>
                <a:sym typeface="Engleber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2" name="Google Shape;452;p28"/>
          <p:cNvSpPr txBox="1"/>
          <p:nvPr>
            <p:ph idx="8" type="subTitle"/>
          </p:nvPr>
        </p:nvSpPr>
        <p:spPr>
          <a:xfrm>
            <a:off x="3481450" y="3475325"/>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atin typeface="Englebert"/>
                <a:ea typeface="Englebert"/>
                <a:cs typeface="Englebert"/>
                <a:sym typeface="Engleber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3" name="Google Shape;453;p28"/>
          <p:cNvSpPr txBox="1"/>
          <p:nvPr>
            <p:ph idx="9" type="subTitle"/>
          </p:nvPr>
        </p:nvSpPr>
        <p:spPr>
          <a:xfrm>
            <a:off x="6019000" y="2280775"/>
            <a:ext cx="2181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400">
                <a:latin typeface="Englebert"/>
                <a:ea typeface="Englebert"/>
                <a:cs typeface="Englebert"/>
                <a:sym typeface="Englebert"/>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54" name="Google Shape;454;p28"/>
          <p:cNvGrpSpPr/>
          <p:nvPr/>
        </p:nvGrpSpPr>
        <p:grpSpPr>
          <a:xfrm rot="772050">
            <a:off x="544801" y="2617254"/>
            <a:ext cx="340600" cy="327381"/>
            <a:chOff x="427198" y="876398"/>
            <a:chExt cx="340596" cy="327377"/>
          </a:xfrm>
        </p:grpSpPr>
        <p:sp>
          <p:nvSpPr>
            <p:cNvPr id="455" name="Google Shape;455;p2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9" name="Google Shape;459;p28"/>
          <p:cNvGrpSpPr/>
          <p:nvPr/>
        </p:nvGrpSpPr>
        <p:grpSpPr>
          <a:xfrm rot="-2224879">
            <a:off x="834526" y="360757"/>
            <a:ext cx="214148" cy="205836"/>
            <a:chOff x="427198" y="876398"/>
            <a:chExt cx="340596" cy="327377"/>
          </a:xfrm>
        </p:grpSpPr>
        <p:sp>
          <p:nvSpPr>
            <p:cNvPr id="460" name="Google Shape;460;p2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464" name="Shape 464"/>
        <p:cNvGrpSpPr/>
        <p:nvPr/>
      </p:nvGrpSpPr>
      <p:grpSpPr>
        <a:xfrm>
          <a:off x="0" y="0"/>
          <a:ext cx="0" cy="0"/>
          <a:chOff x="0" y="0"/>
          <a:chExt cx="0" cy="0"/>
        </a:xfrm>
      </p:grpSpPr>
      <p:sp>
        <p:nvSpPr>
          <p:cNvPr id="465" name="Google Shape;465;p29"/>
          <p:cNvSpPr/>
          <p:nvPr/>
        </p:nvSpPr>
        <p:spPr>
          <a:xfrm>
            <a:off x="48400" y="154875"/>
            <a:ext cx="8965255" cy="4527595"/>
          </a:xfrm>
          <a:custGeom>
            <a:rect b="b" l="l" r="r" t="t"/>
            <a:pathLst>
              <a:path extrusionOk="0" h="50985" w="93044">
                <a:moveTo>
                  <a:pt x="49669" y="1"/>
                </a:moveTo>
                <a:cubicBezTo>
                  <a:pt x="34944" y="1"/>
                  <a:pt x="22139" y="2939"/>
                  <a:pt x="14286" y="5724"/>
                </a:cubicBezTo>
                <a:cubicBezTo>
                  <a:pt x="10587" y="7036"/>
                  <a:pt x="7144" y="9486"/>
                  <a:pt x="5103" y="11572"/>
                </a:cubicBezTo>
                <a:cubicBezTo>
                  <a:pt x="3737" y="12969"/>
                  <a:pt x="2465" y="15435"/>
                  <a:pt x="1969" y="16979"/>
                </a:cubicBezTo>
                <a:cubicBezTo>
                  <a:pt x="0" y="23126"/>
                  <a:pt x="3567" y="45393"/>
                  <a:pt x="9330" y="50857"/>
                </a:cubicBezTo>
                <a:lnTo>
                  <a:pt x="87887" y="50984"/>
                </a:lnTo>
                <a:cubicBezTo>
                  <a:pt x="88505" y="50511"/>
                  <a:pt x="89409" y="49173"/>
                  <a:pt x="89747" y="48626"/>
                </a:cubicBezTo>
                <a:cubicBezTo>
                  <a:pt x="91143" y="46365"/>
                  <a:pt x="93043" y="43622"/>
                  <a:pt x="92663" y="38176"/>
                </a:cubicBezTo>
                <a:cubicBezTo>
                  <a:pt x="92541" y="36429"/>
                  <a:pt x="89020" y="30180"/>
                  <a:pt x="87516" y="28080"/>
                </a:cubicBezTo>
                <a:cubicBezTo>
                  <a:pt x="85668" y="25503"/>
                  <a:pt x="91200" y="15848"/>
                  <a:pt x="90414" y="12971"/>
                </a:cubicBezTo>
                <a:cubicBezTo>
                  <a:pt x="89338" y="9036"/>
                  <a:pt x="84705" y="5947"/>
                  <a:pt x="78010" y="3964"/>
                </a:cubicBezTo>
                <a:cubicBezTo>
                  <a:pt x="68307" y="1089"/>
                  <a:pt x="58632" y="1"/>
                  <a:pt x="49669"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9"/>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9"/>
          <p:cNvSpPr txBox="1"/>
          <p:nvPr>
            <p:ph type="ctrTitle"/>
          </p:nvPr>
        </p:nvSpPr>
        <p:spPr>
          <a:xfrm>
            <a:off x="1606118" y="669555"/>
            <a:ext cx="4284000" cy="9978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68" name="Google Shape;468;p29"/>
          <p:cNvSpPr txBox="1"/>
          <p:nvPr>
            <p:ph idx="1" type="subTitle"/>
          </p:nvPr>
        </p:nvSpPr>
        <p:spPr>
          <a:xfrm>
            <a:off x="1606118" y="1677612"/>
            <a:ext cx="3786300" cy="132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469" name="Google Shape;469;p29"/>
          <p:cNvSpPr txBox="1"/>
          <p:nvPr/>
        </p:nvSpPr>
        <p:spPr>
          <a:xfrm>
            <a:off x="1606118" y="3768926"/>
            <a:ext cx="3988500" cy="409800"/>
          </a:xfrm>
          <a:prstGeom prst="rect">
            <a:avLst/>
          </a:prstGeom>
          <a:noFill/>
          <a:ln>
            <a:noFill/>
          </a:ln>
        </p:spPr>
        <p:txBody>
          <a:bodyPr anchorCtr="0" anchor="ctr" bIns="91425" lIns="91425" spcFirstLastPara="1" rIns="91425" wrap="square" tIns="91425">
            <a:noAutofit/>
          </a:bodyPr>
          <a:lstStyle/>
          <a:p>
            <a:pPr indent="0" lvl="0" marL="0" rtl="0" algn="l">
              <a:spcBef>
                <a:spcPts val="300"/>
              </a:spcBef>
              <a:spcAft>
                <a:spcPts val="0"/>
              </a:spcAft>
              <a:buNone/>
            </a:pPr>
            <a:r>
              <a:rPr lang="en" sz="1000">
                <a:solidFill>
                  <a:schemeClr val="dk2"/>
                </a:solidFill>
                <a:latin typeface="Fira Sans"/>
                <a:ea typeface="Fira Sans"/>
                <a:cs typeface="Fira Sans"/>
                <a:sym typeface="Fira Sans"/>
              </a:rPr>
              <a:t>CREDITS: This presentation template was created by </a:t>
            </a:r>
            <a:r>
              <a:rPr b="1" lang="en" sz="1000">
                <a:solidFill>
                  <a:schemeClr val="dk2"/>
                </a:solidFill>
                <a:uFill>
                  <a:noFill/>
                </a:uFill>
                <a:latin typeface="Fira Sans"/>
                <a:ea typeface="Fira Sans"/>
                <a:cs typeface="Fira Sans"/>
                <a:sym typeface="Fira Sans"/>
                <a:hlinkClick r:id="rId2">
                  <a:extLst>
                    <a:ext uri="{A12FA001-AC4F-418D-AE19-62706E023703}">
                      <ahyp:hlinkClr val="tx"/>
                    </a:ext>
                  </a:extLst>
                </a:hlinkClick>
              </a:rPr>
              <a:t>Slidesgo</a:t>
            </a:r>
            <a:r>
              <a:rPr lang="en" sz="1000">
                <a:solidFill>
                  <a:schemeClr val="dk2"/>
                </a:solidFill>
                <a:latin typeface="Fira Sans"/>
                <a:ea typeface="Fira Sans"/>
                <a:cs typeface="Fira Sans"/>
                <a:sym typeface="Fira Sans"/>
              </a:rPr>
              <a:t>, and includes icons by </a:t>
            </a:r>
            <a:r>
              <a:rPr b="1" lang="en" sz="1000">
                <a:solidFill>
                  <a:schemeClr val="dk2"/>
                </a:solidFill>
                <a:uFill>
                  <a:noFill/>
                </a:uFill>
                <a:latin typeface="Fira Sans"/>
                <a:ea typeface="Fira Sans"/>
                <a:cs typeface="Fira Sans"/>
                <a:sym typeface="Fira Sans"/>
                <a:hlinkClick r:id="rId3">
                  <a:extLst>
                    <a:ext uri="{A12FA001-AC4F-418D-AE19-62706E023703}">
                      <ahyp:hlinkClr val="tx"/>
                    </a:ext>
                  </a:extLst>
                </a:hlinkClick>
              </a:rPr>
              <a:t>Flaticon</a:t>
            </a:r>
            <a:r>
              <a:rPr lang="en" sz="1000">
                <a:solidFill>
                  <a:schemeClr val="dk2"/>
                </a:solidFill>
                <a:latin typeface="Fira Sans"/>
                <a:ea typeface="Fira Sans"/>
                <a:cs typeface="Fira Sans"/>
                <a:sym typeface="Fira Sans"/>
              </a:rPr>
              <a:t>, and infographics &amp; images by </a:t>
            </a:r>
            <a:r>
              <a:rPr b="1" lang="en" sz="1000">
                <a:solidFill>
                  <a:schemeClr val="dk2"/>
                </a:solidFill>
                <a:uFill>
                  <a:noFill/>
                </a:uFill>
                <a:latin typeface="Fira Sans"/>
                <a:ea typeface="Fira Sans"/>
                <a:cs typeface="Fira Sans"/>
                <a:sym typeface="Fira Sans"/>
                <a:hlinkClick r:id="rId4">
                  <a:extLst>
                    <a:ext uri="{A12FA001-AC4F-418D-AE19-62706E023703}">
                      <ahyp:hlinkClr val="tx"/>
                    </a:ext>
                  </a:extLst>
                </a:hlinkClick>
              </a:rPr>
              <a:t>Freepik</a:t>
            </a:r>
            <a:endParaRPr sz="1000">
              <a:solidFill>
                <a:schemeClr val="dk2"/>
              </a:solidFill>
              <a:latin typeface="Fira Sans"/>
              <a:ea typeface="Fira Sans"/>
              <a:cs typeface="Fira Sans"/>
              <a:sym typeface="Fira Sans"/>
            </a:endParaRPr>
          </a:p>
        </p:txBody>
      </p:sp>
      <p:grpSp>
        <p:nvGrpSpPr>
          <p:cNvPr id="470" name="Google Shape;470;p29"/>
          <p:cNvGrpSpPr/>
          <p:nvPr/>
        </p:nvGrpSpPr>
        <p:grpSpPr>
          <a:xfrm rot="772050">
            <a:off x="544801" y="1391167"/>
            <a:ext cx="340600" cy="327381"/>
            <a:chOff x="427198" y="876398"/>
            <a:chExt cx="340596" cy="327377"/>
          </a:xfrm>
        </p:grpSpPr>
        <p:sp>
          <p:nvSpPr>
            <p:cNvPr id="471" name="Google Shape;471;p29"/>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9"/>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 name="Google Shape;475;p29"/>
          <p:cNvGrpSpPr/>
          <p:nvPr/>
        </p:nvGrpSpPr>
        <p:grpSpPr>
          <a:xfrm rot="2027394">
            <a:off x="587693" y="3078384"/>
            <a:ext cx="254827" cy="244937"/>
            <a:chOff x="427198" y="876398"/>
            <a:chExt cx="340596" cy="327377"/>
          </a:xfrm>
        </p:grpSpPr>
        <p:sp>
          <p:nvSpPr>
            <p:cNvPr id="476" name="Google Shape;476;p29"/>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9"/>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480" name="Shape 480"/>
        <p:cNvGrpSpPr/>
        <p:nvPr/>
      </p:nvGrpSpPr>
      <p:grpSpPr>
        <a:xfrm>
          <a:off x="0" y="0"/>
          <a:ext cx="0" cy="0"/>
          <a:chOff x="0" y="0"/>
          <a:chExt cx="0" cy="0"/>
        </a:xfrm>
      </p:grpSpPr>
      <p:sp>
        <p:nvSpPr>
          <p:cNvPr id="481" name="Google Shape;481;p30"/>
          <p:cNvSpPr/>
          <p:nvPr/>
        </p:nvSpPr>
        <p:spPr>
          <a:xfrm>
            <a:off x="342675" y="321175"/>
            <a:ext cx="8458707" cy="4287333"/>
          </a:xfrm>
          <a:custGeom>
            <a:rect b="b" l="l" r="r" t="t"/>
            <a:pathLst>
              <a:path extrusionOk="0" h="92579" w="109750">
                <a:moveTo>
                  <a:pt x="55074" y="0"/>
                </a:moveTo>
                <a:cubicBezTo>
                  <a:pt x="42379" y="0"/>
                  <a:pt x="29669" y="3991"/>
                  <a:pt x="19301" y="11831"/>
                </a:cubicBezTo>
                <a:cubicBezTo>
                  <a:pt x="14086" y="15773"/>
                  <a:pt x="9378" y="20695"/>
                  <a:pt x="6491" y="26779"/>
                </a:cubicBezTo>
                <a:cubicBezTo>
                  <a:pt x="4557" y="30852"/>
                  <a:pt x="3487" y="35335"/>
                  <a:pt x="2788" y="39837"/>
                </a:cubicBezTo>
                <a:cubicBezTo>
                  <a:pt x="1" y="57762"/>
                  <a:pt x="3067" y="76642"/>
                  <a:pt x="11226" y="92577"/>
                </a:cubicBezTo>
                <a:lnTo>
                  <a:pt x="105805" y="92579"/>
                </a:lnTo>
                <a:cubicBezTo>
                  <a:pt x="106679" y="91200"/>
                  <a:pt x="107295" y="89615"/>
                  <a:pt x="107772" y="88021"/>
                </a:cubicBezTo>
                <a:cubicBezTo>
                  <a:pt x="109749" y="81431"/>
                  <a:pt x="109654" y="74152"/>
                  <a:pt x="107506" y="67622"/>
                </a:cubicBezTo>
                <a:cubicBezTo>
                  <a:pt x="106608" y="64892"/>
                  <a:pt x="105364" y="62293"/>
                  <a:pt x="104652" y="59501"/>
                </a:cubicBezTo>
                <a:cubicBezTo>
                  <a:pt x="102570" y="51326"/>
                  <a:pt x="105264" y="42580"/>
                  <a:pt x="104152" y="34190"/>
                </a:cubicBezTo>
                <a:cubicBezTo>
                  <a:pt x="102627" y="22716"/>
                  <a:pt x="94137" y="13528"/>
                  <a:pt x="84635" y="7927"/>
                </a:cubicBezTo>
                <a:cubicBezTo>
                  <a:pt x="75626" y="2618"/>
                  <a:pt x="65355" y="0"/>
                  <a:pt x="55074"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0"/>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4" name="Shape 34"/>
        <p:cNvGrpSpPr/>
        <p:nvPr/>
      </p:nvGrpSpPr>
      <p:grpSpPr>
        <a:xfrm>
          <a:off x="0" y="0"/>
          <a:ext cx="0" cy="0"/>
          <a:chOff x="0" y="0"/>
          <a:chExt cx="0" cy="0"/>
        </a:xfrm>
      </p:grpSpPr>
      <p:sp>
        <p:nvSpPr>
          <p:cNvPr id="35" name="Google Shape;35;p4"/>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 name="Google Shape;38;p4"/>
          <p:cNvSpPr txBox="1"/>
          <p:nvPr>
            <p:ph idx="1" type="body"/>
          </p:nvPr>
        </p:nvSpPr>
        <p:spPr>
          <a:xfrm>
            <a:off x="774900" y="1345425"/>
            <a:ext cx="3742200" cy="3203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sp>
        <p:nvSpPr>
          <p:cNvPr id="39" name="Google Shape;39;p4"/>
          <p:cNvSpPr txBox="1"/>
          <p:nvPr>
            <p:ph idx="2" type="body"/>
          </p:nvPr>
        </p:nvSpPr>
        <p:spPr>
          <a:xfrm>
            <a:off x="4626900" y="1345425"/>
            <a:ext cx="3742200" cy="3203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nSpc>
                <a:spcPct val="115000"/>
              </a:lnSpc>
              <a:spcBef>
                <a:spcPts val="0"/>
              </a:spcBef>
              <a:spcAft>
                <a:spcPts val="0"/>
              </a:spcAft>
              <a:buSzPts val="1400"/>
              <a:buChar char="○"/>
              <a:defRPr/>
            </a:lvl2pPr>
            <a:lvl3pPr indent="-317500" lvl="2" marL="1371600" rtl="0">
              <a:lnSpc>
                <a:spcPct val="115000"/>
              </a:lnSpc>
              <a:spcBef>
                <a:spcPts val="0"/>
              </a:spcBef>
              <a:spcAft>
                <a:spcPts val="0"/>
              </a:spcAft>
              <a:buSzPts val="1400"/>
              <a:buChar char="■"/>
              <a:defRPr/>
            </a:lvl3pPr>
            <a:lvl4pPr indent="-317500" lvl="3" marL="1828800" rtl="0">
              <a:lnSpc>
                <a:spcPct val="115000"/>
              </a:lnSpc>
              <a:spcBef>
                <a:spcPts val="0"/>
              </a:spcBef>
              <a:spcAft>
                <a:spcPts val="0"/>
              </a:spcAft>
              <a:buSzPts val="1400"/>
              <a:buChar char="●"/>
              <a:defRPr/>
            </a:lvl4pPr>
            <a:lvl5pPr indent="-317500" lvl="4" marL="2286000" rtl="0">
              <a:lnSpc>
                <a:spcPct val="115000"/>
              </a:lnSpc>
              <a:spcBef>
                <a:spcPts val="0"/>
              </a:spcBef>
              <a:spcAft>
                <a:spcPts val="0"/>
              </a:spcAft>
              <a:buSzPts val="1400"/>
              <a:buChar char="○"/>
              <a:defRPr/>
            </a:lvl5pPr>
            <a:lvl6pPr indent="-317500" lvl="5" marL="2743200" rtl="0">
              <a:lnSpc>
                <a:spcPct val="115000"/>
              </a:lnSpc>
              <a:spcBef>
                <a:spcPts val="0"/>
              </a:spcBef>
              <a:spcAft>
                <a:spcPts val="0"/>
              </a:spcAft>
              <a:buSzPts val="1400"/>
              <a:buChar char="■"/>
              <a:defRPr/>
            </a:lvl6pPr>
            <a:lvl7pPr indent="-317500" lvl="6" marL="3200400" rtl="0">
              <a:lnSpc>
                <a:spcPct val="115000"/>
              </a:lnSpc>
              <a:spcBef>
                <a:spcPts val="0"/>
              </a:spcBef>
              <a:spcAft>
                <a:spcPts val="0"/>
              </a:spcAft>
              <a:buSzPts val="1400"/>
              <a:buChar char="●"/>
              <a:defRPr/>
            </a:lvl7pPr>
            <a:lvl8pPr indent="-317500" lvl="7" marL="3657600" rtl="0">
              <a:lnSpc>
                <a:spcPct val="115000"/>
              </a:lnSpc>
              <a:spcBef>
                <a:spcPts val="0"/>
              </a:spcBef>
              <a:spcAft>
                <a:spcPts val="0"/>
              </a:spcAft>
              <a:buSzPts val="1400"/>
              <a:buChar char="○"/>
              <a:defRPr/>
            </a:lvl8pPr>
            <a:lvl9pPr indent="-317500" lvl="8" marL="4114800" rtl="0">
              <a:lnSpc>
                <a:spcPct val="115000"/>
              </a:lnSpc>
              <a:spcBef>
                <a:spcPts val="0"/>
              </a:spcBef>
              <a:spcAft>
                <a:spcPts val="0"/>
              </a:spcAft>
              <a:buSzPts val="1400"/>
              <a:buChar char="■"/>
              <a:defRPr/>
            </a:lvl9pPr>
          </a:lstStyle>
          <a:p/>
        </p:txBody>
      </p:sp>
      <p:grpSp>
        <p:nvGrpSpPr>
          <p:cNvPr id="40" name="Google Shape;40;p4"/>
          <p:cNvGrpSpPr/>
          <p:nvPr/>
        </p:nvGrpSpPr>
        <p:grpSpPr>
          <a:xfrm rot="772050">
            <a:off x="8313526" y="3728417"/>
            <a:ext cx="340600" cy="327381"/>
            <a:chOff x="427198" y="876398"/>
            <a:chExt cx="340596" cy="327377"/>
          </a:xfrm>
        </p:grpSpPr>
        <p:sp>
          <p:nvSpPr>
            <p:cNvPr id="41" name="Google Shape;41;p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483" name="Shape 483"/>
        <p:cNvGrpSpPr/>
        <p:nvPr/>
      </p:nvGrpSpPr>
      <p:grpSpPr>
        <a:xfrm>
          <a:off x="0" y="0"/>
          <a:ext cx="0" cy="0"/>
          <a:chOff x="0" y="0"/>
          <a:chExt cx="0" cy="0"/>
        </a:xfrm>
      </p:grpSpPr>
      <p:sp>
        <p:nvSpPr>
          <p:cNvPr id="484" name="Google Shape;484;p31"/>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5"/>
          <p:cNvSpPr/>
          <p:nvPr/>
        </p:nvSpPr>
        <p:spPr>
          <a:xfrm>
            <a:off x="48400" y="154875"/>
            <a:ext cx="8965255" cy="4527595"/>
          </a:xfrm>
          <a:custGeom>
            <a:rect b="b" l="l" r="r" t="t"/>
            <a:pathLst>
              <a:path extrusionOk="0" h="50985" w="93044">
                <a:moveTo>
                  <a:pt x="49669" y="1"/>
                </a:moveTo>
                <a:cubicBezTo>
                  <a:pt x="34944" y="1"/>
                  <a:pt x="22139" y="2939"/>
                  <a:pt x="14286" y="5724"/>
                </a:cubicBezTo>
                <a:cubicBezTo>
                  <a:pt x="10587" y="7036"/>
                  <a:pt x="7144" y="9486"/>
                  <a:pt x="5103" y="11572"/>
                </a:cubicBezTo>
                <a:cubicBezTo>
                  <a:pt x="3737" y="12969"/>
                  <a:pt x="2465" y="15435"/>
                  <a:pt x="1969" y="16979"/>
                </a:cubicBezTo>
                <a:cubicBezTo>
                  <a:pt x="0" y="23126"/>
                  <a:pt x="3567" y="45393"/>
                  <a:pt x="9330" y="50857"/>
                </a:cubicBezTo>
                <a:lnTo>
                  <a:pt x="87887" y="50984"/>
                </a:lnTo>
                <a:cubicBezTo>
                  <a:pt x="88505" y="50511"/>
                  <a:pt x="89409" y="49173"/>
                  <a:pt x="89747" y="48626"/>
                </a:cubicBezTo>
                <a:cubicBezTo>
                  <a:pt x="91143" y="46365"/>
                  <a:pt x="93043" y="43622"/>
                  <a:pt x="92663" y="38176"/>
                </a:cubicBezTo>
                <a:cubicBezTo>
                  <a:pt x="92541" y="36429"/>
                  <a:pt x="89020" y="30180"/>
                  <a:pt x="87516" y="28080"/>
                </a:cubicBezTo>
                <a:cubicBezTo>
                  <a:pt x="85668" y="25503"/>
                  <a:pt x="91200" y="15848"/>
                  <a:pt x="90414" y="12971"/>
                </a:cubicBezTo>
                <a:cubicBezTo>
                  <a:pt x="89338" y="9036"/>
                  <a:pt x="84705" y="5947"/>
                  <a:pt x="78010" y="3964"/>
                </a:cubicBezTo>
                <a:cubicBezTo>
                  <a:pt x="68307" y="1089"/>
                  <a:pt x="58632" y="1"/>
                  <a:pt x="49669" y="1"/>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txBox="1"/>
          <p:nvPr>
            <p:ph idx="1" type="subTitle"/>
          </p:nvPr>
        </p:nvSpPr>
        <p:spPr>
          <a:xfrm>
            <a:off x="1311238" y="2396597"/>
            <a:ext cx="2907600" cy="5328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9" name="Google Shape;49;p5"/>
          <p:cNvSpPr txBox="1"/>
          <p:nvPr>
            <p:ph idx="2" type="subTitle"/>
          </p:nvPr>
        </p:nvSpPr>
        <p:spPr>
          <a:xfrm>
            <a:off x="4925138" y="2397272"/>
            <a:ext cx="2907600" cy="53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sz="2400">
                <a:latin typeface="Englebert"/>
                <a:ea typeface="Englebert"/>
                <a:cs typeface="Englebert"/>
                <a:sym typeface="Englebert"/>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0" name="Google Shape;50;p5"/>
          <p:cNvSpPr txBox="1"/>
          <p:nvPr>
            <p:ph idx="3" type="subTitle"/>
          </p:nvPr>
        </p:nvSpPr>
        <p:spPr>
          <a:xfrm>
            <a:off x="1311238" y="2978713"/>
            <a:ext cx="2907600" cy="87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 name="Google Shape;51;p5"/>
          <p:cNvSpPr txBox="1"/>
          <p:nvPr>
            <p:ph idx="4" type="subTitle"/>
          </p:nvPr>
        </p:nvSpPr>
        <p:spPr>
          <a:xfrm>
            <a:off x="4925138" y="2978713"/>
            <a:ext cx="2907600" cy="87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2" name="Google Shape;52;p5"/>
          <p:cNvSpPr txBox="1"/>
          <p:nvPr>
            <p:ph type="title"/>
          </p:nvPr>
        </p:nvSpPr>
        <p:spPr>
          <a:xfrm>
            <a:off x="720000" y="445333"/>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3" name="Google Shape;53;p5"/>
          <p:cNvGrpSpPr/>
          <p:nvPr/>
        </p:nvGrpSpPr>
        <p:grpSpPr>
          <a:xfrm rot="-2224879">
            <a:off x="350389" y="3641632"/>
            <a:ext cx="214148" cy="205836"/>
            <a:chOff x="427198" y="876398"/>
            <a:chExt cx="340596" cy="327377"/>
          </a:xfrm>
        </p:grpSpPr>
        <p:sp>
          <p:nvSpPr>
            <p:cNvPr id="54" name="Google Shape;54;p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544810" y="859667"/>
            <a:ext cx="340596" cy="327377"/>
            <a:chOff x="427198" y="876398"/>
            <a:chExt cx="340596" cy="327377"/>
          </a:xfrm>
        </p:grpSpPr>
        <p:sp>
          <p:nvSpPr>
            <p:cNvPr id="59" name="Google Shape;59;p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6"/>
          <p:cNvSpPr/>
          <p:nvPr/>
        </p:nvSpPr>
        <p:spPr>
          <a:xfrm>
            <a:off x="92129" y="192229"/>
            <a:ext cx="9144138" cy="4608017"/>
          </a:xfrm>
          <a:custGeom>
            <a:rect b="b" l="l" r="r" t="t"/>
            <a:pathLst>
              <a:path extrusionOk="0" h="58574" w="112229">
                <a:moveTo>
                  <a:pt x="52457" y="0"/>
                </a:moveTo>
                <a:cubicBezTo>
                  <a:pt x="35653" y="0"/>
                  <a:pt x="20526" y="2280"/>
                  <a:pt x="14586" y="7162"/>
                </a:cubicBezTo>
                <a:cubicBezTo>
                  <a:pt x="8632" y="12080"/>
                  <a:pt x="6239" y="19200"/>
                  <a:pt x="6001" y="22593"/>
                </a:cubicBezTo>
                <a:cubicBezTo>
                  <a:pt x="5846" y="24950"/>
                  <a:pt x="5430" y="30403"/>
                  <a:pt x="4763" y="32678"/>
                </a:cubicBezTo>
                <a:cubicBezTo>
                  <a:pt x="3108" y="38381"/>
                  <a:pt x="0" y="47858"/>
                  <a:pt x="3132" y="58574"/>
                </a:cubicBezTo>
                <a:lnTo>
                  <a:pt x="105335" y="58574"/>
                </a:lnTo>
                <a:cubicBezTo>
                  <a:pt x="105335" y="58574"/>
                  <a:pt x="112229" y="50751"/>
                  <a:pt x="105335" y="42441"/>
                </a:cubicBezTo>
                <a:cubicBezTo>
                  <a:pt x="102001" y="38440"/>
                  <a:pt x="104764" y="29903"/>
                  <a:pt x="105954" y="23081"/>
                </a:cubicBezTo>
                <a:cubicBezTo>
                  <a:pt x="107347" y="15175"/>
                  <a:pt x="101942" y="6662"/>
                  <a:pt x="94155" y="4698"/>
                </a:cubicBezTo>
                <a:cubicBezTo>
                  <a:pt x="82086" y="1631"/>
                  <a:pt x="66671" y="0"/>
                  <a:pt x="52457"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67" name="Google Shape;67;p6"/>
          <p:cNvGrpSpPr/>
          <p:nvPr/>
        </p:nvGrpSpPr>
        <p:grpSpPr>
          <a:xfrm rot="1554292">
            <a:off x="234497" y="2368707"/>
            <a:ext cx="214159" cy="205848"/>
            <a:chOff x="427198" y="876398"/>
            <a:chExt cx="340596" cy="327377"/>
          </a:xfrm>
        </p:grpSpPr>
        <p:sp>
          <p:nvSpPr>
            <p:cNvPr id="68" name="Google Shape;68;p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6"/>
          <p:cNvGrpSpPr/>
          <p:nvPr/>
        </p:nvGrpSpPr>
        <p:grpSpPr>
          <a:xfrm rot="1509799">
            <a:off x="8477440" y="2548745"/>
            <a:ext cx="340596" cy="327377"/>
            <a:chOff x="427198" y="876398"/>
            <a:chExt cx="340596" cy="327377"/>
          </a:xfrm>
        </p:grpSpPr>
        <p:sp>
          <p:nvSpPr>
            <p:cNvPr id="73" name="Google Shape;73;p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7" name="Shape 77"/>
        <p:cNvGrpSpPr/>
        <p:nvPr/>
      </p:nvGrpSpPr>
      <p:grpSpPr>
        <a:xfrm>
          <a:off x="0" y="0"/>
          <a:ext cx="0" cy="0"/>
          <a:chOff x="0" y="0"/>
          <a:chExt cx="0" cy="0"/>
        </a:xfrm>
      </p:grpSpPr>
      <p:sp>
        <p:nvSpPr>
          <p:cNvPr id="78" name="Google Shape;78;p7"/>
          <p:cNvSpPr/>
          <p:nvPr/>
        </p:nvSpPr>
        <p:spPr>
          <a:xfrm>
            <a:off x="-181300" y="205195"/>
            <a:ext cx="9516792" cy="4426245"/>
          </a:xfrm>
          <a:custGeom>
            <a:rect b="b" l="l" r="r" t="t"/>
            <a:pathLst>
              <a:path extrusionOk="0" h="57884" w="123123">
                <a:moveTo>
                  <a:pt x="58782" y="0"/>
                </a:moveTo>
                <a:cubicBezTo>
                  <a:pt x="44449" y="0"/>
                  <a:pt x="30547" y="1623"/>
                  <a:pt x="21920" y="6366"/>
                </a:cubicBezTo>
                <a:cubicBezTo>
                  <a:pt x="441" y="18177"/>
                  <a:pt x="12300" y="29416"/>
                  <a:pt x="9311" y="34679"/>
                </a:cubicBezTo>
                <a:cubicBezTo>
                  <a:pt x="0" y="51121"/>
                  <a:pt x="9311" y="57884"/>
                  <a:pt x="9311" y="57884"/>
                </a:cubicBezTo>
                <a:lnTo>
                  <a:pt x="112705" y="57884"/>
                </a:lnTo>
                <a:cubicBezTo>
                  <a:pt x="112705" y="57884"/>
                  <a:pt x="123123" y="33440"/>
                  <a:pt x="112526" y="25690"/>
                </a:cubicBezTo>
                <a:cubicBezTo>
                  <a:pt x="110228" y="24011"/>
                  <a:pt x="111752" y="16557"/>
                  <a:pt x="111455" y="14367"/>
                </a:cubicBezTo>
                <a:cubicBezTo>
                  <a:pt x="110740" y="9116"/>
                  <a:pt x="106704" y="4949"/>
                  <a:pt x="101513" y="3961"/>
                </a:cubicBezTo>
                <a:cubicBezTo>
                  <a:pt x="91172" y="2005"/>
                  <a:pt x="74711" y="0"/>
                  <a:pt x="58782"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7"/>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7"/>
          <p:cNvSpPr txBox="1"/>
          <p:nvPr>
            <p:ph type="title"/>
          </p:nvPr>
        </p:nvSpPr>
        <p:spPr>
          <a:xfrm>
            <a:off x="1238750" y="1339375"/>
            <a:ext cx="3465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1" name="Google Shape;81;p7"/>
          <p:cNvSpPr txBox="1"/>
          <p:nvPr>
            <p:ph idx="1" type="body"/>
          </p:nvPr>
        </p:nvSpPr>
        <p:spPr>
          <a:xfrm>
            <a:off x="1238750" y="2046825"/>
            <a:ext cx="3696000" cy="2225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grpSp>
        <p:nvGrpSpPr>
          <p:cNvPr id="82" name="Google Shape;82;p7"/>
          <p:cNvGrpSpPr/>
          <p:nvPr/>
        </p:nvGrpSpPr>
        <p:grpSpPr>
          <a:xfrm rot="1509799">
            <a:off x="6908015" y="281658"/>
            <a:ext cx="340596" cy="327377"/>
            <a:chOff x="427198" y="876398"/>
            <a:chExt cx="340596" cy="327377"/>
          </a:xfrm>
        </p:grpSpPr>
        <p:sp>
          <p:nvSpPr>
            <p:cNvPr id="83" name="Google Shape;83;p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7"/>
          <p:cNvGrpSpPr/>
          <p:nvPr/>
        </p:nvGrpSpPr>
        <p:grpSpPr>
          <a:xfrm rot="-2224879">
            <a:off x="460539" y="2468832"/>
            <a:ext cx="214148" cy="205836"/>
            <a:chOff x="427198" y="876398"/>
            <a:chExt cx="340596" cy="327377"/>
          </a:xfrm>
        </p:grpSpPr>
        <p:sp>
          <p:nvSpPr>
            <p:cNvPr id="88" name="Google Shape;88;p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 name="Google Shape;92;p7"/>
          <p:cNvGrpSpPr/>
          <p:nvPr/>
        </p:nvGrpSpPr>
        <p:grpSpPr>
          <a:xfrm rot="1554292">
            <a:off x="8689572" y="974007"/>
            <a:ext cx="214159" cy="205848"/>
            <a:chOff x="427198" y="876398"/>
            <a:chExt cx="340596" cy="327377"/>
          </a:xfrm>
        </p:grpSpPr>
        <p:sp>
          <p:nvSpPr>
            <p:cNvPr id="93" name="Google Shape;93;p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7" name="Shape 97"/>
        <p:cNvGrpSpPr/>
        <p:nvPr/>
      </p:nvGrpSpPr>
      <p:grpSpPr>
        <a:xfrm>
          <a:off x="0" y="0"/>
          <a:ext cx="0" cy="0"/>
          <a:chOff x="0" y="0"/>
          <a:chExt cx="0" cy="0"/>
        </a:xfrm>
      </p:grpSpPr>
      <p:sp>
        <p:nvSpPr>
          <p:cNvPr id="98" name="Google Shape;98;p8"/>
          <p:cNvSpPr/>
          <p:nvPr/>
        </p:nvSpPr>
        <p:spPr>
          <a:xfrm>
            <a:off x="342675" y="321175"/>
            <a:ext cx="8458707" cy="4287333"/>
          </a:xfrm>
          <a:custGeom>
            <a:rect b="b" l="l" r="r" t="t"/>
            <a:pathLst>
              <a:path extrusionOk="0" h="92579" w="109750">
                <a:moveTo>
                  <a:pt x="55074" y="0"/>
                </a:moveTo>
                <a:cubicBezTo>
                  <a:pt x="42379" y="0"/>
                  <a:pt x="29669" y="3991"/>
                  <a:pt x="19301" y="11831"/>
                </a:cubicBezTo>
                <a:cubicBezTo>
                  <a:pt x="14086" y="15773"/>
                  <a:pt x="9378" y="20695"/>
                  <a:pt x="6491" y="26779"/>
                </a:cubicBezTo>
                <a:cubicBezTo>
                  <a:pt x="4557" y="30852"/>
                  <a:pt x="3487" y="35335"/>
                  <a:pt x="2788" y="39837"/>
                </a:cubicBezTo>
                <a:cubicBezTo>
                  <a:pt x="1" y="57762"/>
                  <a:pt x="3067" y="76642"/>
                  <a:pt x="11226" y="92577"/>
                </a:cubicBezTo>
                <a:lnTo>
                  <a:pt x="105805" y="92579"/>
                </a:lnTo>
                <a:cubicBezTo>
                  <a:pt x="106679" y="91200"/>
                  <a:pt x="107295" y="89615"/>
                  <a:pt x="107772" y="88021"/>
                </a:cubicBezTo>
                <a:cubicBezTo>
                  <a:pt x="109749" y="81431"/>
                  <a:pt x="109654" y="74152"/>
                  <a:pt x="107506" y="67622"/>
                </a:cubicBezTo>
                <a:cubicBezTo>
                  <a:pt x="106608" y="64892"/>
                  <a:pt x="105364" y="62293"/>
                  <a:pt x="104652" y="59501"/>
                </a:cubicBezTo>
                <a:cubicBezTo>
                  <a:pt x="102570" y="51326"/>
                  <a:pt x="105264" y="42580"/>
                  <a:pt x="104152" y="34190"/>
                </a:cubicBezTo>
                <a:cubicBezTo>
                  <a:pt x="102627" y="22716"/>
                  <a:pt x="94137" y="13528"/>
                  <a:pt x="84635" y="7927"/>
                </a:cubicBezTo>
                <a:cubicBezTo>
                  <a:pt x="75626" y="2618"/>
                  <a:pt x="65355" y="0"/>
                  <a:pt x="55074"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txBox="1"/>
          <p:nvPr>
            <p:ph type="title"/>
          </p:nvPr>
        </p:nvSpPr>
        <p:spPr>
          <a:xfrm>
            <a:off x="1277413" y="1402413"/>
            <a:ext cx="4438800" cy="24126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8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101" name="Google Shape;101;p8"/>
          <p:cNvGrpSpPr/>
          <p:nvPr/>
        </p:nvGrpSpPr>
        <p:grpSpPr>
          <a:xfrm rot="1509646">
            <a:off x="6240768" y="366034"/>
            <a:ext cx="254830" cy="244940"/>
            <a:chOff x="427198" y="876398"/>
            <a:chExt cx="340596" cy="327377"/>
          </a:xfrm>
        </p:grpSpPr>
        <p:sp>
          <p:nvSpPr>
            <p:cNvPr id="102" name="Google Shape;102;p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 name="Google Shape;106;p8"/>
          <p:cNvGrpSpPr/>
          <p:nvPr/>
        </p:nvGrpSpPr>
        <p:grpSpPr>
          <a:xfrm rot="1289827">
            <a:off x="7677264" y="412526"/>
            <a:ext cx="254851" cy="244960"/>
            <a:chOff x="427198" y="876398"/>
            <a:chExt cx="340596" cy="327377"/>
          </a:xfrm>
        </p:grpSpPr>
        <p:sp>
          <p:nvSpPr>
            <p:cNvPr id="107" name="Google Shape;107;p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9"/>
          <p:cNvSpPr/>
          <p:nvPr/>
        </p:nvSpPr>
        <p:spPr>
          <a:xfrm flipH="1">
            <a:off x="342675" y="321175"/>
            <a:ext cx="8458707" cy="4287333"/>
          </a:xfrm>
          <a:custGeom>
            <a:rect b="b" l="l" r="r" t="t"/>
            <a:pathLst>
              <a:path extrusionOk="0" h="92579" w="109750">
                <a:moveTo>
                  <a:pt x="55074" y="0"/>
                </a:moveTo>
                <a:cubicBezTo>
                  <a:pt x="42379" y="0"/>
                  <a:pt x="29669" y="3991"/>
                  <a:pt x="19301" y="11831"/>
                </a:cubicBezTo>
                <a:cubicBezTo>
                  <a:pt x="14086" y="15773"/>
                  <a:pt x="9378" y="20695"/>
                  <a:pt x="6491" y="26779"/>
                </a:cubicBezTo>
                <a:cubicBezTo>
                  <a:pt x="4557" y="30852"/>
                  <a:pt x="3487" y="35335"/>
                  <a:pt x="2788" y="39837"/>
                </a:cubicBezTo>
                <a:cubicBezTo>
                  <a:pt x="1" y="57762"/>
                  <a:pt x="3067" y="76642"/>
                  <a:pt x="11226" y="92577"/>
                </a:cubicBezTo>
                <a:lnTo>
                  <a:pt x="105805" y="92579"/>
                </a:lnTo>
                <a:cubicBezTo>
                  <a:pt x="106679" y="91200"/>
                  <a:pt x="107295" y="89615"/>
                  <a:pt x="107772" y="88021"/>
                </a:cubicBezTo>
                <a:cubicBezTo>
                  <a:pt x="109749" y="81431"/>
                  <a:pt x="109654" y="74152"/>
                  <a:pt x="107506" y="67622"/>
                </a:cubicBezTo>
                <a:cubicBezTo>
                  <a:pt x="106608" y="64892"/>
                  <a:pt x="105364" y="62293"/>
                  <a:pt x="104652" y="59501"/>
                </a:cubicBezTo>
                <a:cubicBezTo>
                  <a:pt x="102570" y="51326"/>
                  <a:pt x="105264" y="42580"/>
                  <a:pt x="104152" y="34190"/>
                </a:cubicBezTo>
                <a:cubicBezTo>
                  <a:pt x="102627" y="22716"/>
                  <a:pt x="94137" y="13528"/>
                  <a:pt x="84635" y="7927"/>
                </a:cubicBezTo>
                <a:cubicBezTo>
                  <a:pt x="75626" y="2618"/>
                  <a:pt x="65355" y="0"/>
                  <a:pt x="55074" y="0"/>
                </a:cubicBezTo>
                <a:close/>
              </a:path>
            </a:pathLst>
          </a:custGeom>
          <a:solidFill>
            <a:srgbClr val="FFE8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64275"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p:nvPr/>
        </p:nvSpPr>
        <p:spPr>
          <a:xfrm>
            <a:off x="0" y="4610700"/>
            <a:ext cx="9154200" cy="5328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txBox="1"/>
          <p:nvPr>
            <p:ph type="title"/>
          </p:nvPr>
        </p:nvSpPr>
        <p:spPr>
          <a:xfrm>
            <a:off x="2135850" y="991296"/>
            <a:ext cx="4872300" cy="71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6" name="Google Shape;116;p9"/>
          <p:cNvSpPr txBox="1"/>
          <p:nvPr>
            <p:ph idx="1" type="subTitle"/>
          </p:nvPr>
        </p:nvSpPr>
        <p:spPr>
          <a:xfrm>
            <a:off x="2135925" y="1709801"/>
            <a:ext cx="4872300" cy="143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117" name="Google Shape;117;p9"/>
          <p:cNvGrpSpPr/>
          <p:nvPr/>
        </p:nvGrpSpPr>
        <p:grpSpPr>
          <a:xfrm rot="-2224879">
            <a:off x="460551" y="1263907"/>
            <a:ext cx="214148" cy="205836"/>
            <a:chOff x="427198" y="876398"/>
            <a:chExt cx="340596" cy="327377"/>
          </a:xfrm>
        </p:grpSpPr>
        <p:sp>
          <p:nvSpPr>
            <p:cNvPr id="118" name="Google Shape;118;p9"/>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9"/>
          <p:cNvGrpSpPr/>
          <p:nvPr/>
        </p:nvGrpSpPr>
        <p:grpSpPr>
          <a:xfrm rot="-318100">
            <a:off x="8591360" y="2815871"/>
            <a:ext cx="214163" cy="205851"/>
            <a:chOff x="427198" y="876398"/>
            <a:chExt cx="340596" cy="327377"/>
          </a:xfrm>
        </p:grpSpPr>
        <p:sp>
          <p:nvSpPr>
            <p:cNvPr id="123" name="Google Shape;123;p9"/>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7" name="Shape 127"/>
        <p:cNvGrpSpPr/>
        <p:nvPr/>
      </p:nvGrpSpPr>
      <p:grpSpPr>
        <a:xfrm>
          <a:off x="0" y="0"/>
          <a:ext cx="0" cy="0"/>
          <a:chOff x="0" y="0"/>
          <a:chExt cx="0" cy="0"/>
        </a:xfrm>
      </p:grpSpPr>
      <p:sp>
        <p:nvSpPr>
          <p:cNvPr id="128" name="Google Shape;128;p10"/>
          <p:cNvSpPr txBox="1"/>
          <p:nvPr>
            <p:ph type="title"/>
          </p:nvPr>
        </p:nvSpPr>
        <p:spPr>
          <a:xfrm>
            <a:off x="4981600" y="3437000"/>
            <a:ext cx="3447300" cy="117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129" name="Google Shape;129;p10"/>
          <p:cNvGrpSpPr/>
          <p:nvPr/>
        </p:nvGrpSpPr>
        <p:grpSpPr>
          <a:xfrm rot="-2562875">
            <a:off x="250718" y="1986125"/>
            <a:ext cx="254864" cy="244973"/>
            <a:chOff x="427198" y="876398"/>
            <a:chExt cx="340596" cy="327377"/>
          </a:xfrm>
        </p:grpSpPr>
        <p:sp>
          <p:nvSpPr>
            <p:cNvPr id="130" name="Google Shape;130;p1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 name="Google Shape;134;p10"/>
          <p:cNvGrpSpPr/>
          <p:nvPr/>
        </p:nvGrpSpPr>
        <p:grpSpPr>
          <a:xfrm rot="-2224879">
            <a:off x="2508764" y="331607"/>
            <a:ext cx="214148" cy="205836"/>
            <a:chOff x="427198" y="876398"/>
            <a:chExt cx="340596" cy="327377"/>
          </a:xfrm>
        </p:grpSpPr>
        <p:sp>
          <p:nvSpPr>
            <p:cNvPr id="135" name="Google Shape;135;p1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10"/>
          <p:cNvGrpSpPr/>
          <p:nvPr/>
        </p:nvGrpSpPr>
        <p:grpSpPr>
          <a:xfrm rot="521444">
            <a:off x="3752103" y="343436"/>
            <a:ext cx="214139" cy="205828"/>
            <a:chOff x="427198" y="876398"/>
            <a:chExt cx="340596" cy="327377"/>
          </a:xfrm>
        </p:grpSpPr>
        <p:sp>
          <p:nvSpPr>
            <p:cNvPr id="140" name="Google Shape;140;p1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5"/>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1pPr>
            <a:lvl2pPr lvl="1"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2pPr>
            <a:lvl3pPr lvl="2"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3pPr>
            <a:lvl4pPr lvl="3"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4pPr>
            <a:lvl5pPr lvl="4"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5pPr>
            <a:lvl6pPr lvl="5"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6pPr>
            <a:lvl7pPr lvl="6"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7pPr>
            <a:lvl8pPr lvl="7"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8pPr>
            <a:lvl9pPr lvl="8" rtl="0">
              <a:spcBef>
                <a:spcPts val="0"/>
              </a:spcBef>
              <a:spcAft>
                <a:spcPts val="0"/>
              </a:spcAft>
              <a:buClr>
                <a:schemeClr val="dk2"/>
              </a:buClr>
              <a:buSzPts val="3500"/>
              <a:buFont typeface="Englebert"/>
              <a:buNone/>
              <a:defRPr sz="3500">
                <a:solidFill>
                  <a:schemeClr val="dk2"/>
                </a:solidFill>
                <a:latin typeface="Englebert"/>
                <a:ea typeface="Englebert"/>
                <a:cs typeface="Englebert"/>
                <a:sym typeface="Engleber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Fira Sans"/>
              <a:buChar char="●"/>
              <a:defRPr>
                <a:solidFill>
                  <a:schemeClr val="dk2"/>
                </a:solidFill>
                <a:latin typeface="Fira Sans"/>
                <a:ea typeface="Fira Sans"/>
                <a:cs typeface="Fira Sans"/>
                <a:sym typeface="Fira Sans"/>
              </a:defRPr>
            </a:lvl1pPr>
            <a:lvl2pPr indent="-317500" lvl="1" marL="9144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indent="-317500" lvl="2" marL="13716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indent="-317500" lvl="3" marL="18288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indent="-317500" lvl="4" marL="22860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indent="-317500" lvl="5" marL="27432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indent="-317500" lvl="6" marL="32004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indent="-317500" lvl="7" marL="3657600">
              <a:lnSpc>
                <a:spcPct val="100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indent="-317500" lvl="8" marL="4114800">
              <a:lnSpc>
                <a:spcPct val="100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oi.org/10.1371/journal.pone.0274833" TargetMode="External"/><Relationship Id="rId4" Type="http://schemas.openxmlformats.org/officeDocument/2006/relationships/hyperlink" Target="https://www.lovingcareanimalhospital.net/pets-that-can-help-improve-your-mental-health/" TargetMode="External"/><Relationship Id="rId9" Type="http://schemas.openxmlformats.org/officeDocument/2006/relationships/hyperlink" Target="https://newsinhealth.nih.gov/2018/02/power-pets" TargetMode="External"/><Relationship Id="rId5" Type="http://schemas.openxmlformats.org/officeDocument/2006/relationships/hyperlink" Target="https://www.helpguide.org/wellness/pets/mood-boosting-power-of-dogs" TargetMode="External"/><Relationship Id="rId6" Type="http://schemas.openxmlformats.org/officeDocument/2006/relationships/hyperlink" Target="https://pmc.ncbi.nlm.nih.gov/articles/PMC9630635/" TargetMode="External"/><Relationship Id="rId7" Type="http://schemas.openxmlformats.org/officeDocument/2006/relationships/hyperlink" Target="https://pmc.ncbi.nlm.nih.gov/articles/PMC10751597/" TargetMode="External"/><Relationship Id="rId8" Type="http://schemas.openxmlformats.org/officeDocument/2006/relationships/hyperlink" Target="https://littlebinsforlittlehands.com/heart-rate-experiment/" TargetMode="External"/><Relationship Id="rId10" Type="http://schemas.openxmlformats.org/officeDocument/2006/relationships/hyperlink" Target="https://youtu.be/-IXiH__dwyw?si=QG_yqadIX-F25P-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489" name="Shape 489"/>
        <p:cNvGrpSpPr/>
        <p:nvPr/>
      </p:nvGrpSpPr>
      <p:grpSpPr>
        <a:xfrm>
          <a:off x="0" y="0"/>
          <a:ext cx="0" cy="0"/>
          <a:chOff x="0" y="0"/>
          <a:chExt cx="0" cy="0"/>
        </a:xfrm>
      </p:grpSpPr>
      <p:sp>
        <p:nvSpPr>
          <p:cNvPr id="490" name="Google Shape;490;p32"/>
          <p:cNvSpPr txBox="1"/>
          <p:nvPr>
            <p:ph type="ctrTitle"/>
          </p:nvPr>
        </p:nvSpPr>
        <p:spPr>
          <a:xfrm>
            <a:off x="1669800" y="1311175"/>
            <a:ext cx="5804400" cy="202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700">
                <a:solidFill>
                  <a:srgbClr val="3F153D"/>
                </a:solidFill>
              </a:rPr>
              <a:t>How do </a:t>
            </a:r>
            <a:r>
              <a:rPr lang="en" sz="5700">
                <a:solidFill>
                  <a:srgbClr val="3F153D"/>
                </a:solidFill>
              </a:rPr>
              <a:t>Animals</a:t>
            </a:r>
            <a:r>
              <a:rPr lang="en" sz="5700">
                <a:solidFill>
                  <a:srgbClr val="3F153D"/>
                </a:solidFill>
              </a:rPr>
              <a:t> </a:t>
            </a:r>
            <a:r>
              <a:rPr lang="en" sz="5700">
                <a:solidFill>
                  <a:srgbClr val="3F153D"/>
                </a:solidFill>
              </a:rPr>
              <a:t>Affect</a:t>
            </a:r>
            <a:r>
              <a:rPr lang="en" sz="5700">
                <a:solidFill>
                  <a:srgbClr val="3F153D"/>
                </a:solidFill>
              </a:rPr>
              <a:t> the Human brain</a:t>
            </a:r>
            <a:endParaRPr sz="5700">
              <a:solidFill>
                <a:schemeClr val="lt2"/>
              </a:solidFill>
            </a:endParaRPr>
          </a:p>
        </p:txBody>
      </p:sp>
      <p:sp>
        <p:nvSpPr>
          <p:cNvPr id="491" name="Google Shape;491;p32"/>
          <p:cNvSpPr txBox="1"/>
          <p:nvPr>
            <p:ph idx="1" type="subTitle"/>
          </p:nvPr>
        </p:nvSpPr>
        <p:spPr>
          <a:xfrm>
            <a:off x="2397575" y="3341450"/>
            <a:ext cx="43590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Englebert"/>
                <a:ea typeface="Englebert"/>
                <a:cs typeface="Englebert"/>
                <a:sym typeface="Englebert"/>
              </a:rPr>
              <a:t>By Aidan and Isabella</a:t>
            </a:r>
            <a:endParaRPr>
              <a:latin typeface="Englebert"/>
              <a:ea typeface="Englebert"/>
              <a:cs typeface="Englebert"/>
              <a:sym typeface="Englebert"/>
            </a:endParaRPr>
          </a:p>
        </p:txBody>
      </p:sp>
      <p:grpSp>
        <p:nvGrpSpPr>
          <p:cNvPr id="492" name="Google Shape;492;p32"/>
          <p:cNvGrpSpPr/>
          <p:nvPr/>
        </p:nvGrpSpPr>
        <p:grpSpPr>
          <a:xfrm>
            <a:off x="208544" y="2871586"/>
            <a:ext cx="1815254" cy="1895522"/>
            <a:chOff x="1597000" y="400025"/>
            <a:chExt cx="1518025" cy="1585150"/>
          </a:xfrm>
        </p:grpSpPr>
        <p:sp>
          <p:nvSpPr>
            <p:cNvPr id="493" name="Google Shape;493;p32"/>
            <p:cNvSpPr/>
            <p:nvPr/>
          </p:nvSpPr>
          <p:spPr>
            <a:xfrm>
              <a:off x="1597000" y="716300"/>
              <a:ext cx="552575" cy="1104900"/>
            </a:xfrm>
            <a:custGeom>
              <a:rect b="b" l="l" r="r" t="t"/>
              <a:pathLst>
                <a:path extrusionOk="0" h="44196" w="22103">
                  <a:moveTo>
                    <a:pt x="5185" y="1"/>
                  </a:moveTo>
                  <a:cubicBezTo>
                    <a:pt x="3826" y="1"/>
                    <a:pt x="2502" y="337"/>
                    <a:pt x="1369" y="1114"/>
                  </a:cubicBezTo>
                  <a:cubicBezTo>
                    <a:pt x="656" y="1601"/>
                    <a:pt x="1" y="2385"/>
                    <a:pt x="142" y="3236"/>
                  </a:cubicBezTo>
                  <a:cubicBezTo>
                    <a:pt x="260" y="3959"/>
                    <a:pt x="931" y="4483"/>
                    <a:pt x="1633" y="4688"/>
                  </a:cubicBezTo>
                  <a:cubicBezTo>
                    <a:pt x="2334" y="4894"/>
                    <a:pt x="3081" y="4854"/>
                    <a:pt x="3813" y="4884"/>
                  </a:cubicBezTo>
                  <a:cubicBezTo>
                    <a:pt x="7214" y="5020"/>
                    <a:pt x="10529" y="6766"/>
                    <a:pt x="12533" y="9522"/>
                  </a:cubicBezTo>
                  <a:cubicBezTo>
                    <a:pt x="14534" y="12278"/>
                    <a:pt x="15170" y="15991"/>
                    <a:pt x="14158" y="19244"/>
                  </a:cubicBezTo>
                  <a:cubicBezTo>
                    <a:pt x="12840" y="23480"/>
                    <a:pt x="8966" y="26829"/>
                    <a:pt x="8689" y="31257"/>
                  </a:cubicBezTo>
                  <a:cubicBezTo>
                    <a:pt x="8488" y="34421"/>
                    <a:pt x="10260" y="37452"/>
                    <a:pt x="12644" y="39540"/>
                  </a:cubicBezTo>
                  <a:cubicBezTo>
                    <a:pt x="14228" y="40930"/>
                    <a:pt x="16068" y="41969"/>
                    <a:pt x="17956" y="42884"/>
                  </a:cubicBezTo>
                  <a:cubicBezTo>
                    <a:pt x="18458" y="43129"/>
                    <a:pt x="20196" y="44196"/>
                    <a:pt x="21238" y="44196"/>
                  </a:cubicBezTo>
                  <a:cubicBezTo>
                    <a:pt x="21756" y="44196"/>
                    <a:pt x="22102" y="43933"/>
                    <a:pt x="22040" y="43174"/>
                  </a:cubicBezTo>
                  <a:cubicBezTo>
                    <a:pt x="21988" y="42553"/>
                    <a:pt x="21523" y="42053"/>
                    <a:pt x="21055" y="41642"/>
                  </a:cubicBezTo>
                  <a:cubicBezTo>
                    <a:pt x="19321" y="40128"/>
                    <a:pt x="17199" y="39141"/>
                    <a:pt x="15333" y="37796"/>
                  </a:cubicBezTo>
                  <a:cubicBezTo>
                    <a:pt x="13466" y="36452"/>
                    <a:pt x="11771" y="34560"/>
                    <a:pt x="11566" y="32269"/>
                  </a:cubicBezTo>
                  <a:cubicBezTo>
                    <a:pt x="11393" y="30347"/>
                    <a:pt x="12288" y="28511"/>
                    <a:pt x="13134" y="26777"/>
                  </a:cubicBezTo>
                  <a:cubicBezTo>
                    <a:pt x="15638" y="21629"/>
                    <a:pt x="17943" y="15912"/>
                    <a:pt x="16701" y="10324"/>
                  </a:cubicBezTo>
                  <a:cubicBezTo>
                    <a:pt x="15920" y="6794"/>
                    <a:pt x="13683" y="3607"/>
                    <a:pt x="10631" y="1670"/>
                  </a:cubicBezTo>
                  <a:cubicBezTo>
                    <a:pt x="9024" y="648"/>
                    <a:pt x="7070" y="1"/>
                    <a:pt x="5185" y="1"/>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2"/>
            <p:cNvSpPr/>
            <p:nvPr/>
          </p:nvSpPr>
          <p:spPr>
            <a:xfrm>
              <a:off x="2620725" y="1280700"/>
              <a:ext cx="414275" cy="693475"/>
            </a:xfrm>
            <a:custGeom>
              <a:rect b="b" l="l" r="r" t="t"/>
              <a:pathLst>
                <a:path extrusionOk="0" h="27739" w="16571">
                  <a:moveTo>
                    <a:pt x="7865" y="1"/>
                  </a:moveTo>
                  <a:lnTo>
                    <a:pt x="1" y="881"/>
                  </a:lnTo>
                  <a:cubicBezTo>
                    <a:pt x="1" y="881"/>
                    <a:pt x="2475" y="21308"/>
                    <a:pt x="4540" y="24140"/>
                  </a:cubicBezTo>
                  <a:cubicBezTo>
                    <a:pt x="6072" y="26241"/>
                    <a:pt x="8300" y="27529"/>
                    <a:pt x="10171" y="27529"/>
                  </a:cubicBezTo>
                  <a:cubicBezTo>
                    <a:pt x="11411" y="27529"/>
                    <a:pt x="13021" y="27738"/>
                    <a:pt x="14105" y="27738"/>
                  </a:cubicBezTo>
                  <a:cubicBezTo>
                    <a:pt x="14656" y="27738"/>
                    <a:pt x="15070" y="27684"/>
                    <a:pt x="15232" y="27522"/>
                  </a:cubicBezTo>
                  <a:cubicBezTo>
                    <a:pt x="15714" y="27040"/>
                    <a:pt x="16570" y="24769"/>
                    <a:pt x="13580" y="24140"/>
                  </a:cubicBezTo>
                  <a:cubicBezTo>
                    <a:pt x="10591" y="23512"/>
                    <a:pt x="5201" y="19853"/>
                    <a:pt x="7865" y="1"/>
                  </a:cubicBezTo>
                  <a:close/>
                </a:path>
              </a:pathLst>
            </a:custGeom>
            <a:solidFill>
              <a:srgbClr val="B36B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2"/>
            <p:cNvSpPr/>
            <p:nvPr/>
          </p:nvSpPr>
          <p:spPr>
            <a:xfrm>
              <a:off x="2053425" y="857500"/>
              <a:ext cx="941675" cy="1076725"/>
            </a:xfrm>
            <a:custGeom>
              <a:rect b="b" l="l" r="r" t="t"/>
              <a:pathLst>
                <a:path extrusionOk="0" h="43069" w="37667">
                  <a:moveTo>
                    <a:pt x="20385" y="0"/>
                  </a:moveTo>
                  <a:cubicBezTo>
                    <a:pt x="20385" y="0"/>
                    <a:pt x="20009" y="782"/>
                    <a:pt x="19474" y="1895"/>
                  </a:cubicBezTo>
                  <a:lnTo>
                    <a:pt x="19306" y="2242"/>
                  </a:lnTo>
                  <a:cubicBezTo>
                    <a:pt x="18193" y="4557"/>
                    <a:pt x="16540" y="7983"/>
                    <a:pt x="16026" y="8990"/>
                  </a:cubicBezTo>
                  <a:cubicBezTo>
                    <a:pt x="16021" y="8988"/>
                    <a:pt x="16017" y="8987"/>
                    <a:pt x="16012" y="8987"/>
                  </a:cubicBezTo>
                  <a:cubicBezTo>
                    <a:pt x="16010" y="8987"/>
                    <a:pt x="16008" y="8987"/>
                    <a:pt x="16006" y="8988"/>
                  </a:cubicBezTo>
                  <a:cubicBezTo>
                    <a:pt x="15797" y="8957"/>
                    <a:pt x="14055" y="8722"/>
                    <a:pt x="11889" y="8722"/>
                  </a:cubicBezTo>
                  <a:cubicBezTo>
                    <a:pt x="8934" y="8722"/>
                    <a:pt x="5191" y="9160"/>
                    <a:pt x="3474" y="11157"/>
                  </a:cubicBezTo>
                  <a:cubicBezTo>
                    <a:pt x="938" y="14104"/>
                    <a:pt x="0" y="18618"/>
                    <a:pt x="33" y="23272"/>
                  </a:cubicBezTo>
                  <a:cubicBezTo>
                    <a:pt x="65" y="30117"/>
                    <a:pt x="2185" y="37259"/>
                    <a:pt x="4342" y="40123"/>
                  </a:cubicBezTo>
                  <a:cubicBezTo>
                    <a:pt x="6066" y="42411"/>
                    <a:pt x="11608" y="43069"/>
                    <a:pt x="16947" y="43069"/>
                  </a:cubicBezTo>
                  <a:cubicBezTo>
                    <a:pt x="22843" y="43069"/>
                    <a:pt x="28493" y="42267"/>
                    <a:pt x="28484" y="41974"/>
                  </a:cubicBezTo>
                  <a:cubicBezTo>
                    <a:pt x="28385" y="38674"/>
                    <a:pt x="28781" y="27680"/>
                    <a:pt x="30557" y="24202"/>
                  </a:cubicBezTo>
                  <a:cubicBezTo>
                    <a:pt x="32633" y="20130"/>
                    <a:pt x="36539" y="16174"/>
                    <a:pt x="37199" y="14524"/>
                  </a:cubicBezTo>
                  <a:cubicBezTo>
                    <a:pt x="37667" y="13344"/>
                    <a:pt x="36135" y="6405"/>
                    <a:pt x="35230" y="2561"/>
                  </a:cubicBezTo>
                  <a:cubicBezTo>
                    <a:pt x="35230" y="2558"/>
                    <a:pt x="35228" y="2558"/>
                    <a:pt x="35228" y="2556"/>
                  </a:cubicBezTo>
                  <a:cubicBezTo>
                    <a:pt x="34869" y="1032"/>
                    <a:pt x="34609" y="0"/>
                    <a:pt x="34609" y="0"/>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2"/>
            <p:cNvSpPr/>
            <p:nvPr/>
          </p:nvSpPr>
          <p:spPr>
            <a:xfrm>
              <a:off x="2336800" y="1695800"/>
              <a:ext cx="388650" cy="233650"/>
            </a:xfrm>
            <a:custGeom>
              <a:rect b="b" l="l" r="r" t="t"/>
              <a:pathLst>
                <a:path extrusionOk="0" h="9346" w="15546">
                  <a:moveTo>
                    <a:pt x="9918" y="1"/>
                  </a:moveTo>
                  <a:cubicBezTo>
                    <a:pt x="9918" y="1"/>
                    <a:pt x="7113" y="2829"/>
                    <a:pt x="1" y="2829"/>
                  </a:cubicBezTo>
                  <a:cubicBezTo>
                    <a:pt x="1" y="2829"/>
                    <a:pt x="874" y="8684"/>
                    <a:pt x="6183" y="9194"/>
                  </a:cubicBezTo>
                  <a:cubicBezTo>
                    <a:pt x="7312" y="9303"/>
                    <a:pt x="8385" y="9346"/>
                    <a:pt x="9374" y="9346"/>
                  </a:cubicBezTo>
                  <a:cubicBezTo>
                    <a:pt x="13033" y="9346"/>
                    <a:pt x="15546" y="8758"/>
                    <a:pt x="15546" y="8758"/>
                  </a:cubicBezTo>
                  <a:lnTo>
                    <a:pt x="9918" y="1"/>
                  </a:lnTo>
                  <a:close/>
                </a:path>
              </a:pathLst>
            </a:custGeom>
            <a:solidFill>
              <a:srgbClr val="F8D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2"/>
            <p:cNvSpPr/>
            <p:nvPr/>
          </p:nvSpPr>
          <p:spPr>
            <a:xfrm>
              <a:off x="2817275" y="400025"/>
              <a:ext cx="214875" cy="292175"/>
            </a:xfrm>
            <a:custGeom>
              <a:rect b="b" l="l" r="r" t="t"/>
              <a:pathLst>
                <a:path extrusionOk="0" h="11687" w="8595">
                  <a:moveTo>
                    <a:pt x="7595" y="1"/>
                  </a:moveTo>
                  <a:cubicBezTo>
                    <a:pt x="5898" y="1"/>
                    <a:pt x="1" y="6348"/>
                    <a:pt x="1" y="6348"/>
                  </a:cubicBezTo>
                  <a:lnTo>
                    <a:pt x="6225" y="11687"/>
                  </a:lnTo>
                  <a:cubicBezTo>
                    <a:pt x="6225" y="11687"/>
                    <a:pt x="8595" y="2254"/>
                    <a:pt x="8011" y="307"/>
                  </a:cubicBezTo>
                  <a:cubicBezTo>
                    <a:pt x="7947" y="95"/>
                    <a:pt x="7802" y="1"/>
                    <a:pt x="7595" y="1"/>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p:nvPr/>
          </p:nvSpPr>
          <p:spPr>
            <a:xfrm>
              <a:off x="2856725" y="467500"/>
              <a:ext cx="142650" cy="199475"/>
            </a:xfrm>
            <a:custGeom>
              <a:rect b="b" l="l" r="r" t="t"/>
              <a:pathLst>
                <a:path extrusionOk="0" h="7979" w="5706">
                  <a:moveTo>
                    <a:pt x="3472" y="7978"/>
                  </a:moveTo>
                  <a:cubicBezTo>
                    <a:pt x="3472" y="7978"/>
                    <a:pt x="5705" y="1438"/>
                    <a:pt x="4884" y="718"/>
                  </a:cubicBezTo>
                  <a:cubicBezTo>
                    <a:pt x="4060" y="0"/>
                    <a:pt x="1" y="4332"/>
                    <a:pt x="1" y="4332"/>
                  </a:cubicBezTo>
                  <a:close/>
                </a:path>
              </a:pathLst>
            </a:custGeom>
            <a:gradFill>
              <a:gsLst>
                <a:gs pos="0">
                  <a:schemeClr val="accent1"/>
                </a:gs>
                <a:gs pos="21000">
                  <a:schemeClr val="accent1"/>
                </a:gs>
                <a:gs pos="76000">
                  <a:schemeClr val="accent6"/>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2"/>
            <p:cNvSpPr/>
            <p:nvPr/>
          </p:nvSpPr>
          <p:spPr>
            <a:xfrm>
              <a:off x="2450975" y="400025"/>
              <a:ext cx="214875" cy="292175"/>
            </a:xfrm>
            <a:custGeom>
              <a:rect b="b" l="l" r="r" t="t"/>
              <a:pathLst>
                <a:path extrusionOk="0" h="11687" w="8595">
                  <a:moveTo>
                    <a:pt x="999" y="1"/>
                  </a:moveTo>
                  <a:cubicBezTo>
                    <a:pt x="792" y="1"/>
                    <a:pt x="648" y="95"/>
                    <a:pt x="584" y="307"/>
                  </a:cubicBezTo>
                  <a:cubicBezTo>
                    <a:pt x="0" y="2254"/>
                    <a:pt x="2368" y="11687"/>
                    <a:pt x="2368" y="11687"/>
                  </a:cubicBezTo>
                  <a:lnTo>
                    <a:pt x="8594" y="6348"/>
                  </a:lnTo>
                  <a:cubicBezTo>
                    <a:pt x="8594" y="6348"/>
                    <a:pt x="2697" y="1"/>
                    <a:pt x="999" y="1"/>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2"/>
            <p:cNvSpPr/>
            <p:nvPr/>
          </p:nvSpPr>
          <p:spPr>
            <a:xfrm>
              <a:off x="2483750" y="467550"/>
              <a:ext cx="142700" cy="199425"/>
            </a:xfrm>
            <a:custGeom>
              <a:rect b="b" l="l" r="r" t="t"/>
              <a:pathLst>
                <a:path extrusionOk="0" h="7977" w="5708">
                  <a:moveTo>
                    <a:pt x="2234" y="7976"/>
                  </a:moveTo>
                  <a:cubicBezTo>
                    <a:pt x="2234" y="7976"/>
                    <a:pt x="0" y="1436"/>
                    <a:pt x="822" y="718"/>
                  </a:cubicBezTo>
                  <a:cubicBezTo>
                    <a:pt x="1643" y="1"/>
                    <a:pt x="5707" y="4330"/>
                    <a:pt x="5707" y="4330"/>
                  </a:cubicBezTo>
                  <a:close/>
                </a:path>
              </a:pathLst>
            </a:custGeom>
            <a:gradFill>
              <a:gsLst>
                <a:gs pos="0">
                  <a:schemeClr val="accent1"/>
                </a:gs>
                <a:gs pos="21000">
                  <a:schemeClr val="accent1"/>
                </a:gs>
                <a:gs pos="76000">
                  <a:schemeClr val="accent6"/>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2348050" y="492575"/>
              <a:ext cx="676500" cy="462250"/>
            </a:xfrm>
            <a:custGeom>
              <a:rect b="b" l="l" r="r" t="t"/>
              <a:pathLst>
                <a:path extrusionOk="0" h="18490" w="27060">
                  <a:moveTo>
                    <a:pt x="15936" y="1"/>
                  </a:moveTo>
                  <a:cubicBezTo>
                    <a:pt x="15160" y="1"/>
                    <a:pt x="14316" y="76"/>
                    <a:pt x="13434" y="271"/>
                  </a:cubicBezTo>
                  <a:cubicBezTo>
                    <a:pt x="12790" y="412"/>
                    <a:pt x="12160" y="610"/>
                    <a:pt x="11553" y="863"/>
                  </a:cubicBezTo>
                  <a:cubicBezTo>
                    <a:pt x="7348" y="2602"/>
                    <a:pt x="1" y="13021"/>
                    <a:pt x="7410" y="16782"/>
                  </a:cubicBezTo>
                  <a:cubicBezTo>
                    <a:pt x="7447" y="16801"/>
                    <a:pt x="7484" y="16816"/>
                    <a:pt x="7524" y="16839"/>
                  </a:cubicBezTo>
                  <a:cubicBezTo>
                    <a:pt x="7670" y="16908"/>
                    <a:pt x="7830" y="16977"/>
                    <a:pt x="7999" y="17044"/>
                  </a:cubicBezTo>
                  <a:cubicBezTo>
                    <a:pt x="7999" y="17046"/>
                    <a:pt x="7999" y="17049"/>
                    <a:pt x="8001" y="17049"/>
                  </a:cubicBezTo>
                  <a:cubicBezTo>
                    <a:pt x="10269" y="17971"/>
                    <a:pt x="14071" y="18489"/>
                    <a:pt x="17269" y="18489"/>
                  </a:cubicBezTo>
                  <a:cubicBezTo>
                    <a:pt x="19091" y="18489"/>
                    <a:pt x="20716" y="18321"/>
                    <a:pt x="21753" y="17964"/>
                  </a:cubicBezTo>
                  <a:cubicBezTo>
                    <a:pt x="21753" y="17964"/>
                    <a:pt x="22510" y="17732"/>
                    <a:pt x="23440" y="17153"/>
                  </a:cubicBezTo>
                  <a:cubicBezTo>
                    <a:pt x="24872" y="16262"/>
                    <a:pt x="26725" y="14555"/>
                    <a:pt x="26908" y="11634"/>
                  </a:cubicBezTo>
                  <a:cubicBezTo>
                    <a:pt x="27059" y="9261"/>
                    <a:pt x="24863" y="3576"/>
                    <a:pt x="20355" y="835"/>
                  </a:cubicBezTo>
                  <a:cubicBezTo>
                    <a:pt x="20355" y="835"/>
                    <a:pt x="19336" y="373"/>
                    <a:pt x="17743" y="135"/>
                  </a:cubicBezTo>
                  <a:cubicBezTo>
                    <a:pt x="17202" y="55"/>
                    <a:pt x="16593" y="1"/>
                    <a:pt x="15936" y="1"/>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2626000" y="684750"/>
              <a:ext cx="48200" cy="55900"/>
            </a:xfrm>
            <a:custGeom>
              <a:rect b="b" l="l" r="r" t="t"/>
              <a:pathLst>
                <a:path extrusionOk="0" h="2236" w="1928">
                  <a:moveTo>
                    <a:pt x="969" y="1"/>
                  </a:moveTo>
                  <a:cubicBezTo>
                    <a:pt x="457" y="1"/>
                    <a:pt x="32" y="485"/>
                    <a:pt x="17" y="1092"/>
                  </a:cubicBezTo>
                  <a:cubicBezTo>
                    <a:pt x="0" y="1710"/>
                    <a:pt x="411" y="2220"/>
                    <a:pt x="933" y="2235"/>
                  </a:cubicBezTo>
                  <a:cubicBezTo>
                    <a:pt x="939" y="2235"/>
                    <a:pt x="946" y="2235"/>
                    <a:pt x="952" y="2235"/>
                  </a:cubicBezTo>
                  <a:cubicBezTo>
                    <a:pt x="1468" y="2235"/>
                    <a:pt x="1893" y="1752"/>
                    <a:pt x="1910" y="1141"/>
                  </a:cubicBezTo>
                  <a:cubicBezTo>
                    <a:pt x="1927" y="525"/>
                    <a:pt x="1517" y="13"/>
                    <a:pt x="992" y="1"/>
                  </a:cubicBezTo>
                  <a:cubicBezTo>
                    <a:pt x="984" y="1"/>
                    <a:pt x="977" y="1"/>
                    <a:pt x="969" y="1"/>
                  </a:cubicBezTo>
                  <a:close/>
                </a:path>
              </a:pathLst>
            </a:custGeom>
            <a:solidFill>
              <a:srgbClr val="002E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2"/>
            <p:cNvSpPr/>
            <p:nvPr/>
          </p:nvSpPr>
          <p:spPr>
            <a:xfrm>
              <a:off x="2808925" y="684750"/>
              <a:ext cx="48200" cy="55900"/>
            </a:xfrm>
            <a:custGeom>
              <a:rect b="b" l="l" r="r" t="t"/>
              <a:pathLst>
                <a:path extrusionOk="0" h="2236" w="1928">
                  <a:moveTo>
                    <a:pt x="972" y="1"/>
                  </a:moveTo>
                  <a:cubicBezTo>
                    <a:pt x="458" y="1"/>
                    <a:pt x="33" y="485"/>
                    <a:pt x="18" y="1092"/>
                  </a:cubicBezTo>
                  <a:cubicBezTo>
                    <a:pt x="1" y="1710"/>
                    <a:pt x="411" y="2220"/>
                    <a:pt x="936" y="2235"/>
                  </a:cubicBezTo>
                  <a:cubicBezTo>
                    <a:pt x="942" y="2235"/>
                    <a:pt x="949" y="2235"/>
                    <a:pt x="955" y="2235"/>
                  </a:cubicBezTo>
                  <a:cubicBezTo>
                    <a:pt x="1469" y="2235"/>
                    <a:pt x="1896" y="1752"/>
                    <a:pt x="1910" y="1141"/>
                  </a:cubicBezTo>
                  <a:cubicBezTo>
                    <a:pt x="1928" y="525"/>
                    <a:pt x="1517" y="13"/>
                    <a:pt x="995" y="1"/>
                  </a:cubicBezTo>
                  <a:cubicBezTo>
                    <a:pt x="987" y="1"/>
                    <a:pt x="980" y="1"/>
                    <a:pt x="972" y="1"/>
                  </a:cubicBezTo>
                  <a:close/>
                </a:path>
              </a:pathLst>
            </a:custGeom>
            <a:solidFill>
              <a:srgbClr val="002E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2"/>
            <p:cNvSpPr/>
            <p:nvPr/>
          </p:nvSpPr>
          <p:spPr>
            <a:xfrm>
              <a:off x="2529950" y="492575"/>
              <a:ext cx="492125" cy="1429675"/>
            </a:xfrm>
            <a:custGeom>
              <a:rect b="b" l="l" r="r" t="t"/>
              <a:pathLst>
                <a:path extrusionOk="0" h="57187" w="19685">
                  <a:moveTo>
                    <a:pt x="8668" y="0"/>
                  </a:moveTo>
                  <a:cubicBezTo>
                    <a:pt x="7891" y="0"/>
                    <a:pt x="7045" y="75"/>
                    <a:pt x="6160" y="271"/>
                  </a:cubicBezTo>
                  <a:cubicBezTo>
                    <a:pt x="6581" y="2584"/>
                    <a:pt x="7466" y="7930"/>
                    <a:pt x="6902" y="9244"/>
                  </a:cubicBezTo>
                  <a:cubicBezTo>
                    <a:pt x="6175" y="10936"/>
                    <a:pt x="631" y="14298"/>
                    <a:pt x="337" y="15344"/>
                  </a:cubicBezTo>
                  <a:cubicBezTo>
                    <a:pt x="225" y="15735"/>
                    <a:pt x="265" y="16116"/>
                    <a:pt x="416" y="16492"/>
                  </a:cubicBezTo>
                  <a:cubicBezTo>
                    <a:pt x="495" y="16688"/>
                    <a:pt x="599" y="16873"/>
                    <a:pt x="723" y="17044"/>
                  </a:cubicBezTo>
                  <a:cubicBezTo>
                    <a:pt x="723" y="17046"/>
                    <a:pt x="725" y="17046"/>
                    <a:pt x="728" y="17046"/>
                  </a:cubicBezTo>
                  <a:cubicBezTo>
                    <a:pt x="0" y="21244"/>
                    <a:pt x="9569" y="23763"/>
                    <a:pt x="8711" y="27154"/>
                  </a:cubicBezTo>
                  <a:cubicBezTo>
                    <a:pt x="2474" y="51737"/>
                    <a:pt x="10041" y="57187"/>
                    <a:pt x="10041" y="57187"/>
                  </a:cubicBezTo>
                  <a:lnTo>
                    <a:pt x="10041" y="57187"/>
                  </a:lnTo>
                  <a:cubicBezTo>
                    <a:pt x="9940" y="53884"/>
                    <a:pt x="9720" y="42277"/>
                    <a:pt x="11496" y="38799"/>
                  </a:cubicBezTo>
                  <a:cubicBezTo>
                    <a:pt x="13572" y="34727"/>
                    <a:pt x="17478" y="30771"/>
                    <a:pt x="18138" y="29121"/>
                  </a:cubicBezTo>
                  <a:cubicBezTo>
                    <a:pt x="18606" y="27941"/>
                    <a:pt x="17074" y="21002"/>
                    <a:pt x="16167" y="17158"/>
                  </a:cubicBezTo>
                  <a:cubicBezTo>
                    <a:pt x="16167" y="17155"/>
                    <a:pt x="16167" y="17150"/>
                    <a:pt x="16167" y="17150"/>
                  </a:cubicBezTo>
                  <a:cubicBezTo>
                    <a:pt x="16167" y="17150"/>
                    <a:pt x="19684" y="15384"/>
                    <a:pt x="18227" y="12930"/>
                  </a:cubicBezTo>
                  <a:cubicBezTo>
                    <a:pt x="17557" y="11804"/>
                    <a:pt x="11093" y="12908"/>
                    <a:pt x="10170" y="8616"/>
                  </a:cubicBezTo>
                  <a:cubicBezTo>
                    <a:pt x="9584" y="5894"/>
                    <a:pt x="10049" y="2142"/>
                    <a:pt x="10469" y="133"/>
                  </a:cubicBezTo>
                  <a:cubicBezTo>
                    <a:pt x="9930" y="54"/>
                    <a:pt x="9323" y="0"/>
                    <a:pt x="8668" y="0"/>
                  </a:cubicBezTo>
                  <a:close/>
                </a:path>
              </a:pathLst>
            </a:custGeom>
            <a:solidFill>
              <a:srgbClr val="F8DE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2"/>
            <p:cNvSpPr/>
            <p:nvPr/>
          </p:nvSpPr>
          <p:spPr>
            <a:xfrm>
              <a:off x="2499775" y="1280700"/>
              <a:ext cx="455375" cy="693475"/>
            </a:xfrm>
            <a:custGeom>
              <a:rect b="b" l="l" r="r" t="t"/>
              <a:pathLst>
                <a:path extrusionOk="0" h="27739" w="18215">
                  <a:moveTo>
                    <a:pt x="8213" y="1"/>
                  </a:moveTo>
                  <a:lnTo>
                    <a:pt x="0" y="1906"/>
                  </a:lnTo>
                  <a:cubicBezTo>
                    <a:pt x="0" y="1906"/>
                    <a:pt x="1479" y="20321"/>
                    <a:pt x="5066" y="24140"/>
                  </a:cubicBezTo>
                  <a:cubicBezTo>
                    <a:pt x="6843" y="26035"/>
                    <a:pt x="9945" y="27529"/>
                    <a:pt x="11817" y="27529"/>
                  </a:cubicBezTo>
                  <a:cubicBezTo>
                    <a:pt x="13058" y="27529"/>
                    <a:pt x="14667" y="27738"/>
                    <a:pt x="15751" y="27738"/>
                  </a:cubicBezTo>
                  <a:cubicBezTo>
                    <a:pt x="16301" y="27738"/>
                    <a:pt x="16716" y="27684"/>
                    <a:pt x="16879" y="27522"/>
                  </a:cubicBezTo>
                  <a:cubicBezTo>
                    <a:pt x="17361" y="27040"/>
                    <a:pt x="18215" y="24769"/>
                    <a:pt x="15226" y="24140"/>
                  </a:cubicBezTo>
                  <a:cubicBezTo>
                    <a:pt x="12238" y="23512"/>
                    <a:pt x="5551" y="19853"/>
                    <a:pt x="8213" y="1"/>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2"/>
            <p:cNvSpPr/>
            <p:nvPr/>
          </p:nvSpPr>
          <p:spPr>
            <a:xfrm>
              <a:off x="2743875" y="779700"/>
              <a:ext cx="47575" cy="54700"/>
            </a:xfrm>
            <a:custGeom>
              <a:rect b="b" l="l" r="r" t="t"/>
              <a:pathLst>
                <a:path extrusionOk="0" fill="none" h="2188" w="1903">
                  <a:moveTo>
                    <a:pt x="161" y="0"/>
                  </a:moveTo>
                  <a:cubicBezTo>
                    <a:pt x="161" y="0"/>
                    <a:pt x="0" y="2187"/>
                    <a:pt x="950" y="2130"/>
                  </a:cubicBezTo>
                  <a:cubicBezTo>
                    <a:pt x="1903" y="2073"/>
                    <a:pt x="1870" y="1252"/>
                    <a:pt x="1870" y="1252"/>
                  </a:cubicBezTo>
                </a:path>
              </a:pathLst>
            </a:custGeom>
            <a:noFill/>
            <a:ln cap="rnd" cmpd="sng" w="9525">
              <a:solidFill>
                <a:schemeClr val="dk1"/>
              </a:solidFill>
              <a:prstDash val="solid"/>
              <a:miter lim="24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2"/>
            <p:cNvSpPr/>
            <p:nvPr/>
          </p:nvSpPr>
          <p:spPr>
            <a:xfrm>
              <a:off x="2704850" y="779700"/>
              <a:ext cx="47575" cy="54575"/>
            </a:xfrm>
            <a:custGeom>
              <a:rect b="b" l="l" r="r" t="t"/>
              <a:pathLst>
                <a:path extrusionOk="0" fill="none" h="2183" w="1903">
                  <a:moveTo>
                    <a:pt x="1692" y="0"/>
                  </a:moveTo>
                  <a:cubicBezTo>
                    <a:pt x="1692" y="0"/>
                    <a:pt x="1903" y="2182"/>
                    <a:pt x="950" y="2148"/>
                  </a:cubicBezTo>
                  <a:cubicBezTo>
                    <a:pt x="0" y="2110"/>
                    <a:pt x="13" y="1289"/>
                    <a:pt x="13" y="1289"/>
                  </a:cubicBezTo>
                </a:path>
              </a:pathLst>
            </a:custGeom>
            <a:noFill/>
            <a:ln cap="rnd" cmpd="sng" w="9525">
              <a:solidFill>
                <a:schemeClr val="dk1"/>
              </a:solidFill>
              <a:prstDash val="solid"/>
              <a:miter lim="24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2"/>
            <p:cNvSpPr/>
            <p:nvPr/>
          </p:nvSpPr>
          <p:spPr>
            <a:xfrm>
              <a:off x="2714375" y="762000"/>
              <a:ext cx="68550" cy="35400"/>
            </a:xfrm>
            <a:custGeom>
              <a:rect b="b" l="l" r="r" t="t"/>
              <a:pathLst>
                <a:path extrusionOk="0" h="1416" w="2742">
                  <a:moveTo>
                    <a:pt x="1699" y="1"/>
                  </a:moveTo>
                  <a:cubicBezTo>
                    <a:pt x="1013" y="1"/>
                    <a:pt x="157" y="125"/>
                    <a:pt x="109" y="362"/>
                  </a:cubicBezTo>
                  <a:cubicBezTo>
                    <a:pt x="1" y="906"/>
                    <a:pt x="948" y="1416"/>
                    <a:pt x="1338" y="1416"/>
                  </a:cubicBezTo>
                  <a:cubicBezTo>
                    <a:pt x="1340" y="1416"/>
                    <a:pt x="1342" y="1416"/>
                    <a:pt x="1343" y="1416"/>
                  </a:cubicBezTo>
                  <a:cubicBezTo>
                    <a:pt x="1759" y="1408"/>
                    <a:pt x="2741" y="557"/>
                    <a:pt x="2553" y="154"/>
                  </a:cubicBezTo>
                  <a:cubicBezTo>
                    <a:pt x="2505" y="51"/>
                    <a:pt x="2136" y="1"/>
                    <a:pt x="1699" y="1"/>
                  </a:cubicBezTo>
                  <a:close/>
                </a:path>
              </a:pathLst>
            </a:custGeom>
            <a:solidFill>
              <a:srgbClr val="F27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2"/>
            <p:cNvSpPr/>
            <p:nvPr/>
          </p:nvSpPr>
          <p:spPr>
            <a:xfrm>
              <a:off x="2097625" y="1480425"/>
              <a:ext cx="509650" cy="504750"/>
            </a:xfrm>
            <a:custGeom>
              <a:rect b="b" l="l" r="r" t="t"/>
              <a:pathLst>
                <a:path extrusionOk="0" h="20190" w="20386">
                  <a:moveTo>
                    <a:pt x="5853" y="0"/>
                  </a:moveTo>
                  <a:cubicBezTo>
                    <a:pt x="893" y="0"/>
                    <a:pt x="1" y="8125"/>
                    <a:pt x="496" y="13267"/>
                  </a:cubicBezTo>
                  <a:cubicBezTo>
                    <a:pt x="1054" y="19044"/>
                    <a:pt x="6343" y="20190"/>
                    <a:pt x="11257" y="20190"/>
                  </a:cubicBezTo>
                  <a:cubicBezTo>
                    <a:pt x="13814" y="20190"/>
                    <a:pt x="16270" y="19879"/>
                    <a:pt x="17904" y="19751"/>
                  </a:cubicBezTo>
                  <a:cubicBezTo>
                    <a:pt x="20356" y="19555"/>
                    <a:pt x="20385" y="18061"/>
                    <a:pt x="19549" y="16611"/>
                  </a:cubicBezTo>
                  <a:cubicBezTo>
                    <a:pt x="19397" y="16348"/>
                    <a:pt x="18762" y="16310"/>
                    <a:pt x="17929" y="16310"/>
                  </a:cubicBezTo>
                  <a:cubicBezTo>
                    <a:pt x="17593" y="16310"/>
                    <a:pt x="17226" y="16316"/>
                    <a:pt x="16844" y="16316"/>
                  </a:cubicBezTo>
                  <a:cubicBezTo>
                    <a:pt x="14643" y="16316"/>
                    <a:pt x="11987" y="16112"/>
                    <a:pt x="12442" y="13346"/>
                  </a:cubicBezTo>
                  <a:cubicBezTo>
                    <a:pt x="13456" y="7159"/>
                    <a:pt x="11064" y="146"/>
                    <a:pt x="5985" y="2"/>
                  </a:cubicBezTo>
                  <a:cubicBezTo>
                    <a:pt x="5941" y="1"/>
                    <a:pt x="5897" y="0"/>
                    <a:pt x="5853" y="0"/>
                  </a:cubicBezTo>
                  <a:close/>
                </a:path>
              </a:pathLst>
            </a:custGeom>
            <a:solidFill>
              <a:srgbClr val="D48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2"/>
            <p:cNvSpPr/>
            <p:nvPr/>
          </p:nvSpPr>
          <p:spPr>
            <a:xfrm>
              <a:off x="2517325" y="913525"/>
              <a:ext cx="425275" cy="85900"/>
            </a:xfrm>
            <a:custGeom>
              <a:rect b="b" l="l" r="r" t="t"/>
              <a:pathLst>
                <a:path extrusionOk="0" h="3436" w="17011">
                  <a:moveTo>
                    <a:pt x="753" y="1"/>
                  </a:moveTo>
                  <a:cubicBezTo>
                    <a:pt x="1" y="196"/>
                    <a:pt x="508" y="2850"/>
                    <a:pt x="8807" y="3382"/>
                  </a:cubicBezTo>
                  <a:cubicBezTo>
                    <a:pt x="9374" y="3419"/>
                    <a:pt x="9900" y="3436"/>
                    <a:pt x="10388" y="3436"/>
                  </a:cubicBezTo>
                  <a:cubicBezTo>
                    <a:pt x="17011" y="3436"/>
                    <a:pt x="16672" y="320"/>
                    <a:pt x="16672" y="320"/>
                  </a:cubicBezTo>
                  <a:lnTo>
                    <a:pt x="16672" y="320"/>
                  </a:lnTo>
                  <a:cubicBezTo>
                    <a:pt x="14406" y="1393"/>
                    <a:pt x="11995" y="1761"/>
                    <a:pt x="9753" y="1761"/>
                  </a:cubicBezTo>
                  <a:cubicBezTo>
                    <a:pt x="4849" y="1761"/>
                    <a:pt x="753" y="1"/>
                    <a:pt x="75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2"/>
            <p:cNvSpPr/>
            <p:nvPr/>
          </p:nvSpPr>
          <p:spPr>
            <a:xfrm>
              <a:off x="2461925" y="716750"/>
              <a:ext cx="150850" cy="99375"/>
            </a:xfrm>
            <a:custGeom>
              <a:rect b="b" l="l" r="r" t="t"/>
              <a:pathLst>
                <a:path extrusionOk="0" h="3975" w="6034">
                  <a:moveTo>
                    <a:pt x="249" y="0"/>
                  </a:moveTo>
                  <a:cubicBezTo>
                    <a:pt x="116" y="0"/>
                    <a:pt x="0" y="172"/>
                    <a:pt x="126" y="284"/>
                  </a:cubicBezTo>
                  <a:cubicBezTo>
                    <a:pt x="1779" y="1793"/>
                    <a:pt x="3661" y="3033"/>
                    <a:pt x="5700" y="3958"/>
                  </a:cubicBezTo>
                  <a:cubicBezTo>
                    <a:pt x="5725" y="3970"/>
                    <a:pt x="5749" y="3975"/>
                    <a:pt x="5773" y="3975"/>
                  </a:cubicBezTo>
                  <a:cubicBezTo>
                    <a:pt x="5930" y="3975"/>
                    <a:pt x="6033" y="3744"/>
                    <a:pt x="5863" y="3666"/>
                  </a:cubicBezTo>
                  <a:cubicBezTo>
                    <a:pt x="3849" y="2756"/>
                    <a:pt x="1991" y="1531"/>
                    <a:pt x="359" y="44"/>
                  </a:cubicBezTo>
                  <a:cubicBezTo>
                    <a:pt x="324" y="13"/>
                    <a:pt x="286" y="0"/>
                    <a:pt x="249" y="0"/>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2"/>
            <p:cNvSpPr/>
            <p:nvPr/>
          </p:nvSpPr>
          <p:spPr>
            <a:xfrm>
              <a:off x="2419325" y="823875"/>
              <a:ext cx="176375" cy="26550"/>
            </a:xfrm>
            <a:custGeom>
              <a:rect b="b" l="l" r="r" t="t"/>
              <a:pathLst>
                <a:path extrusionOk="0" h="1062" w="7055">
                  <a:moveTo>
                    <a:pt x="241" y="1"/>
                  </a:moveTo>
                  <a:cubicBezTo>
                    <a:pt x="68" y="1"/>
                    <a:pt x="1" y="276"/>
                    <a:pt x="193" y="329"/>
                  </a:cubicBezTo>
                  <a:cubicBezTo>
                    <a:pt x="2006" y="814"/>
                    <a:pt x="3873" y="1061"/>
                    <a:pt x="5747" y="1061"/>
                  </a:cubicBezTo>
                  <a:cubicBezTo>
                    <a:pt x="6108" y="1061"/>
                    <a:pt x="6469" y="1052"/>
                    <a:pt x="6830" y="1034"/>
                  </a:cubicBezTo>
                  <a:cubicBezTo>
                    <a:pt x="7039" y="1021"/>
                    <a:pt x="7054" y="699"/>
                    <a:pt x="6851" y="699"/>
                  </a:cubicBezTo>
                  <a:cubicBezTo>
                    <a:pt x="6847" y="699"/>
                    <a:pt x="6844" y="699"/>
                    <a:pt x="6840" y="700"/>
                  </a:cubicBezTo>
                  <a:cubicBezTo>
                    <a:pt x="6479" y="718"/>
                    <a:pt x="6118" y="728"/>
                    <a:pt x="5757" y="728"/>
                  </a:cubicBezTo>
                  <a:cubicBezTo>
                    <a:pt x="3911" y="728"/>
                    <a:pt x="2072" y="485"/>
                    <a:pt x="287" y="7"/>
                  </a:cubicBezTo>
                  <a:cubicBezTo>
                    <a:pt x="271" y="3"/>
                    <a:pt x="255" y="1"/>
                    <a:pt x="241" y="1"/>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2"/>
            <p:cNvSpPr/>
            <p:nvPr/>
          </p:nvSpPr>
          <p:spPr>
            <a:xfrm>
              <a:off x="2409850" y="889025"/>
              <a:ext cx="174050" cy="38625"/>
            </a:xfrm>
            <a:custGeom>
              <a:rect b="b" l="l" r="r" t="t"/>
              <a:pathLst>
                <a:path extrusionOk="0" h="1545" w="6962">
                  <a:moveTo>
                    <a:pt x="6753" y="1"/>
                  </a:moveTo>
                  <a:cubicBezTo>
                    <a:pt x="6736" y="1"/>
                    <a:pt x="6717" y="4"/>
                    <a:pt x="6697" y="11"/>
                  </a:cubicBezTo>
                  <a:cubicBezTo>
                    <a:pt x="4611" y="748"/>
                    <a:pt x="2424" y="1151"/>
                    <a:pt x="215" y="1211"/>
                  </a:cubicBezTo>
                  <a:cubicBezTo>
                    <a:pt x="4" y="1216"/>
                    <a:pt x="0" y="1545"/>
                    <a:pt x="211" y="1545"/>
                  </a:cubicBezTo>
                  <a:cubicBezTo>
                    <a:pt x="212" y="1545"/>
                    <a:pt x="214" y="1545"/>
                    <a:pt x="215" y="1545"/>
                  </a:cubicBezTo>
                  <a:cubicBezTo>
                    <a:pt x="2454" y="1488"/>
                    <a:pt x="4668" y="1080"/>
                    <a:pt x="6781" y="335"/>
                  </a:cubicBezTo>
                  <a:cubicBezTo>
                    <a:pt x="6961" y="270"/>
                    <a:pt x="6913" y="1"/>
                    <a:pt x="6753" y="1"/>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2"/>
            <p:cNvSpPr/>
            <p:nvPr/>
          </p:nvSpPr>
          <p:spPr>
            <a:xfrm>
              <a:off x="2912100" y="716750"/>
              <a:ext cx="150850" cy="99375"/>
            </a:xfrm>
            <a:custGeom>
              <a:rect b="b" l="l" r="r" t="t"/>
              <a:pathLst>
                <a:path extrusionOk="0" h="3975" w="6034">
                  <a:moveTo>
                    <a:pt x="5784" y="0"/>
                  </a:moveTo>
                  <a:cubicBezTo>
                    <a:pt x="5747" y="0"/>
                    <a:pt x="5709" y="13"/>
                    <a:pt x="5675" y="44"/>
                  </a:cubicBezTo>
                  <a:cubicBezTo>
                    <a:pt x="4042" y="1531"/>
                    <a:pt x="2184" y="2756"/>
                    <a:pt x="171" y="3666"/>
                  </a:cubicBezTo>
                  <a:cubicBezTo>
                    <a:pt x="1" y="3744"/>
                    <a:pt x="102" y="3975"/>
                    <a:pt x="260" y="3975"/>
                  </a:cubicBezTo>
                  <a:cubicBezTo>
                    <a:pt x="284" y="3975"/>
                    <a:pt x="309" y="3970"/>
                    <a:pt x="334" y="3958"/>
                  </a:cubicBezTo>
                  <a:cubicBezTo>
                    <a:pt x="2372" y="3033"/>
                    <a:pt x="4252" y="1793"/>
                    <a:pt x="5907" y="284"/>
                  </a:cubicBezTo>
                  <a:cubicBezTo>
                    <a:pt x="6033" y="172"/>
                    <a:pt x="5916" y="0"/>
                    <a:pt x="5784" y="0"/>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
            <p:cNvSpPr/>
            <p:nvPr/>
          </p:nvSpPr>
          <p:spPr>
            <a:xfrm>
              <a:off x="2929100" y="823875"/>
              <a:ext cx="176425" cy="26550"/>
            </a:xfrm>
            <a:custGeom>
              <a:rect b="b" l="l" r="r" t="t"/>
              <a:pathLst>
                <a:path extrusionOk="0" h="1062" w="7057">
                  <a:moveTo>
                    <a:pt x="6815" y="1"/>
                  </a:moveTo>
                  <a:cubicBezTo>
                    <a:pt x="6800" y="1"/>
                    <a:pt x="6785" y="3"/>
                    <a:pt x="6769" y="7"/>
                  </a:cubicBezTo>
                  <a:cubicBezTo>
                    <a:pt x="4983" y="485"/>
                    <a:pt x="3144" y="728"/>
                    <a:pt x="1298" y="728"/>
                  </a:cubicBezTo>
                  <a:cubicBezTo>
                    <a:pt x="938" y="728"/>
                    <a:pt x="576" y="718"/>
                    <a:pt x="215" y="700"/>
                  </a:cubicBezTo>
                  <a:cubicBezTo>
                    <a:pt x="212" y="699"/>
                    <a:pt x="208" y="699"/>
                    <a:pt x="204" y="699"/>
                  </a:cubicBezTo>
                  <a:cubicBezTo>
                    <a:pt x="1" y="699"/>
                    <a:pt x="19" y="1021"/>
                    <a:pt x="228" y="1034"/>
                  </a:cubicBezTo>
                  <a:cubicBezTo>
                    <a:pt x="588" y="1052"/>
                    <a:pt x="949" y="1061"/>
                    <a:pt x="1310" y="1061"/>
                  </a:cubicBezTo>
                  <a:cubicBezTo>
                    <a:pt x="3183" y="1061"/>
                    <a:pt x="5052" y="814"/>
                    <a:pt x="6865" y="329"/>
                  </a:cubicBezTo>
                  <a:cubicBezTo>
                    <a:pt x="7057" y="276"/>
                    <a:pt x="6990" y="1"/>
                    <a:pt x="6815" y="1"/>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2"/>
            <p:cNvSpPr/>
            <p:nvPr/>
          </p:nvSpPr>
          <p:spPr>
            <a:xfrm>
              <a:off x="2940900" y="889025"/>
              <a:ext cx="174125" cy="38625"/>
            </a:xfrm>
            <a:custGeom>
              <a:rect b="b" l="l" r="r" t="t"/>
              <a:pathLst>
                <a:path extrusionOk="0" h="1545" w="6965">
                  <a:moveTo>
                    <a:pt x="212" y="1"/>
                  </a:moveTo>
                  <a:cubicBezTo>
                    <a:pt x="51" y="1"/>
                    <a:pt x="1" y="270"/>
                    <a:pt x="184" y="335"/>
                  </a:cubicBezTo>
                  <a:cubicBezTo>
                    <a:pt x="2294" y="1080"/>
                    <a:pt x="4508" y="1488"/>
                    <a:pt x="6747" y="1545"/>
                  </a:cubicBezTo>
                  <a:cubicBezTo>
                    <a:pt x="6748" y="1545"/>
                    <a:pt x="6750" y="1545"/>
                    <a:pt x="6752" y="1545"/>
                  </a:cubicBezTo>
                  <a:cubicBezTo>
                    <a:pt x="6964" y="1545"/>
                    <a:pt x="6960" y="1216"/>
                    <a:pt x="6747" y="1211"/>
                  </a:cubicBezTo>
                  <a:cubicBezTo>
                    <a:pt x="4538" y="1151"/>
                    <a:pt x="2351" y="748"/>
                    <a:pt x="268" y="11"/>
                  </a:cubicBezTo>
                  <a:cubicBezTo>
                    <a:pt x="248" y="4"/>
                    <a:pt x="229" y="1"/>
                    <a:pt x="212" y="1"/>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2"/>
            <p:cNvSpPr/>
            <p:nvPr/>
          </p:nvSpPr>
          <p:spPr>
            <a:xfrm>
              <a:off x="2713300" y="983575"/>
              <a:ext cx="132075" cy="103650"/>
            </a:xfrm>
            <a:custGeom>
              <a:rect b="b" l="l" r="r" t="t"/>
              <a:pathLst>
                <a:path extrusionOk="0" h="4146" w="5283">
                  <a:moveTo>
                    <a:pt x="2190" y="1"/>
                  </a:moveTo>
                  <a:cubicBezTo>
                    <a:pt x="0" y="1"/>
                    <a:pt x="129" y="3754"/>
                    <a:pt x="2235" y="4123"/>
                  </a:cubicBezTo>
                  <a:cubicBezTo>
                    <a:pt x="2321" y="4138"/>
                    <a:pt x="2405" y="4145"/>
                    <a:pt x="2487" y="4145"/>
                  </a:cubicBezTo>
                  <a:cubicBezTo>
                    <a:pt x="4431" y="4145"/>
                    <a:pt x="5283" y="70"/>
                    <a:pt x="2235" y="1"/>
                  </a:cubicBezTo>
                  <a:cubicBezTo>
                    <a:pt x="2220" y="1"/>
                    <a:pt x="2205" y="1"/>
                    <a:pt x="2190" y="1"/>
                  </a:cubicBezTo>
                  <a:close/>
                </a:path>
              </a:pathLst>
            </a:custGeom>
            <a:solidFill>
              <a:srgbClr val="EAA1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2"/>
            <p:cNvSpPr/>
            <p:nvPr/>
          </p:nvSpPr>
          <p:spPr>
            <a:xfrm>
              <a:off x="2053475" y="1075525"/>
              <a:ext cx="540750" cy="432900"/>
            </a:xfrm>
            <a:custGeom>
              <a:rect b="b" l="l" r="r" t="t"/>
              <a:pathLst>
                <a:path extrusionOk="0" h="17316" w="21630">
                  <a:moveTo>
                    <a:pt x="11889" y="1"/>
                  </a:moveTo>
                  <a:cubicBezTo>
                    <a:pt x="8935" y="1"/>
                    <a:pt x="5191" y="439"/>
                    <a:pt x="3474" y="2436"/>
                  </a:cubicBezTo>
                  <a:cubicBezTo>
                    <a:pt x="939" y="5383"/>
                    <a:pt x="1" y="9897"/>
                    <a:pt x="33" y="14551"/>
                  </a:cubicBezTo>
                  <a:cubicBezTo>
                    <a:pt x="1057" y="16545"/>
                    <a:pt x="2819" y="17316"/>
                    <a:pt x="4468" y="17316"/>
                  </a:cubicBezTo>
                  <a:cubicBezTo>
                    <a:pt x="6219" y="17316"/>
                    <a:pt x="7843" y="16448"/>
                    <a:pt x="8323" y="15253"/>
                  </a:cubicBezTo>
                  <a:cubicBezTo>
                    <a:pt x="10015" y="11048"/>
                    <a:pt x="12427" y="8589"/>
                    <a:pt x="16392" y="6622"/>
                  </a:cubicBezTo>
                  <a:cubicBezTo>
                    <a:pt x="21630" y="4024"/>
                    <a:pt x="16026" y="269"/>
                    <a:pt x="16026" y="269"/>
                  </a:cubicBezTo>
                  <a:cubicBezTo>
                    <a:pt x="16021" y="267"/>
                    <a:pt x="16017" y="266"/>
                    <a:pt x="16013" y="266"/>
                  </a:cubicBezTo>
                  <a:cubicBezTo>
                    <a:pt x="16011" y="266"/>
                    <a:pt x="16009" y="266"/>
                    <a:pt x="16007" y="267"/>
                  </a:cubicBezTo>
                  <a:cubicBezTo>
                    <a:pt x="15797" y="236"/>
                    <a:pt x="14055" y="1"/>
                    <a:pt x="11889" y="1"/>
                  </a:cubicBezTo>
                  <a:close/>
                </a:path>
              </a:pathLst>
            </a:custGeom>
            <a:solidFill>
              <a:srgbClr val="B36B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19" name="Google Shape;519;p32"/>
          <p:cNvCxnSpPr/>
          <p:nvPr/>
        </p:nvCxnSpPr>
        <p:spPr>
          <a:xfrm>
            <a:off x="2681550" y="3819325"/>
            <a:ext cx="3791100" cy="0"/>
          </a:xfrm>
          <a:prstGeom prst="straightConnector1">
            <a:avLst/>
          </a:prstGeom>
          <a:noFill/>
          <a:ln cap="flat" cmpd="sng" w="19050">
            <a:solidFill>
              <a:schemeClr val="dk2"/>
            </a:solidFill>
            <a:prstDash val="solid"/>
            <a:round/>
            <a:headEnd len="med" w="med" type="none"/>
            <a:tailEnd len="med" w="med" type="none"/>
          </a:ln>
        </p:spPr>
      </p:cxnSp>
      <p:grpSp>
        <p:nvGrpSpPr>
          <p:cNvPr id="520" name="Google Shape;520;p32"/>
          <p:cNvGrpSpPr/>
          <p:nvPr/>
        </p:nvGrpSpPr>
        <p:grpSpPr>
          <a:xfrm rot="1509799">
            <a:off x="6810015" y="591883"/>
            <a:ext cx="340596" cy="327377"/>
            <a:chOff x="427198" y="876398"/>
            <a:chExt cx="340596" cy="327377"/>
          </a:xfrm>
        </p:grpSpPr>
        <p:sp>
          <p:nvSpPr>
            <p:cNvPr id="521" name="Google Shape;521;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32"/>
          <p:cNvGrpSpPr/>
          <p:nvPr/>
        </p:nvGrpSpPr>
        <p:grpSpPr>
          <a:xfrm rot="1509646">
            <a:off x="7845368" y="1689259"/>
            <a:ext cx="254830" cy="244940"/>
            <a:chOff x="427198" y="876398"/>
            <a:chExt cx="340596" cy="327377"/>
          </a:xfrm>
        </p:grpSpPr>
        <p:sp>
          <p:nvSpPr>
            <p:cNvPr id="526" name="Google Shape;526;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32"/>
          <p:cNvGrpSpPr/>
          <p:nvPr/>
        </p:nvGrpSpPr>
        <p:grpSpPr>
          <a:xfrm rot="234498">
            <a:off x="1224810" y="1851944"/>
            <a:ext cx="254847" cy="244957"/>
            <a:chOff x="427198" y="876398"/>
            <a:chExt cx="340596" cy="327377"/>
          </a:xfrm>
        </p:grpSpPr>
        <p:sp>
          <p:nvSpPr>
            <p:cNvPr id="531" name="Google Shape;531;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5" name="Google Shape;535;p32"/>
          <p:cNvGrpSpPr/>
          <p:nvPr/>
        </p:nvGrpSpPr>
        <p:grpSpPr>
          <a:xfrm rot="-2224879">
            <a:off x="5954839" y="4464582"/>
            <a:ext cx="214148" cy="205836"/>
            <a:chOff x="427198" y="876398"/>
            <a:chExt cx="340596" cy="327377"/>
          </a:xfrm>
        </p:grpSpPr>
        <p:sp>
          <p:nvSpPr>
            <p:cNvPr id="536" name="Google Shape;536;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2"/>
          <p:cNvGrpSpPr/>
          <p:nvPr/>
        </p:nvGrpSpPr>
        <p:grpSpPr>
          <a:xfrm rot="1554292">
            <a:off x="8321822" y="652632"/>
            <a:ext cx="214159" cy="205848"/>
            <a:chOff x="427198" y="876398"/>
            <a:chExt cx="340596" cy="327377"/>
          </a:xfrm>
        </p:grpSpPr>
        <p:sp>
          <p:nvSpPr>
            <p:cNvPr id="541" name="Google Shape;541;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5" name="Google Shape;545;p32"/>
          <p:cNvGrpSpPr/>
          <p:nvPr/>
        </p:nvGrpSpPr>
        <p:grpSpPr>
          <a:xfrm rot="1509646">
            <a:off x="2721518" y="412522"/>
            <a:ext cx="254830" cy="244940"/>
            <a:chOff x="427198" y="876398"/>
            <a:chExt cx="340596" cy="327377"/>
          </a:xfrm>
        </p:grpSpPr>
        <p:sp>
          <p:nvSpPr>
            <p:cNvPr id="546" name="Google Shape;546;p32"/>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2"/>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2"/>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2"/>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2"/>
          <p:cNvGrpSpPr/>
          <p:nvPr/>
        </p:nvGrpSpPr>
        <p:grpSpPr>
          <a:xfrm>
            <a:off x="7068871" y="2052192"/>
            <a:ext cx="1370275" cy="2712175"/>
            <a:chOff x="7068871" y="2052192"/>
            <a:chExt cx="1370275" cy="2712175"/>
          </a:xfrm>
        </p:grpSpPr>
        <p:grpSp>
          <p:nvGrpSpPr>
            <p:cNvPr id="551" name="Google Shape;551;p32"/>
            <p:cNvGrpSpPr/>
            <p:nvPr/>
          </p:nvGrpSpPr>
          <p:grpSpPr>
            <a:xfrm>
              <a:off x="7068871" y="2052192"/>
              <a:ext cx="1370275" cy="2712175"/>
              <a:chOff x="3494975" y="409800"/>
              <a:chExt cx="1370275" cy="2712175"/>
            </a:xfrm>
          </p:grpSpPr>
          <p:sp>
            <p:nvSpPr>
              <p:cNvPr id="552" name="Google Shape;552;p32"/>
              <p:cNvSpPr/>
              <p:nvPr/>
            </p:nvSpPr>
            <p:spPr>
              <a:xfrm>
                <a:off x="3494975" y="409800"/>
                <a:ext cx="1370275" cy="2646875"/>
              </a:xfrm>
              <a:custGeom>
                <a:rect b="b" l="l" r="r" t="t"/>
                <a:pathLst>
                  <a:path extrusionOk="0" h="105875" w="54811">
                    <a:moveTo>
                      <a:pt x="10922" y="0"/>
                    </a:moveTo>
                    <a:cubicBezTo>
                      <a:pt x="10858" y="0"/>
                      <a:pt x="10796" y="30"/>
                      <a:pt x="10757" y="84"/>
                    </a:cubicBezTo>
                    <a:cubicBezTo>
                      <a:pt x="9871" y="1185"/>
                      <a:pt x="9319" y="2613"/>
                      <a:pt x="8924" y="3953"/>
                    </a:cubicBezTo>
                    <a:cubicBezTo>
                      <a:pt x="8493" y="5411"/>
                      <a:pt x="8248" y="6922"/>
                      <a:pt x="8102" y="8431"/>
                    </a:cubicBezTo>
                    <a:cubicBezTo>
                      <a:pt x="7922" y="10289"/>
                      <a:pt x="7813" y="12219"/>
                      <a:pt x="7929" y="14121"/>
                    </a:cubicBezTo>
                    <a:cubicBezTo>
                      <a:pt x="7543" y="13653"/>
                      <a:pt x="7145" y="13201"/>
                      <a:pt x="6754" y="12763"/>
                    </a:cubicBezTo>
                    <a:cubicBezTo>
                      <a:pt x="6217" y="12154"/>
                      <a:pt x="5683" y="11491"/>
                      <a:pt x="5065" y="10962"/>
                    </a:cubicBezTo>
                    <a:cubicBezTo>
                      <a:pt x="4867" y="10792"/>
                      <a:pt x="4555" y="10610"/>
                      <a:pt x="4267" y="10610"/>
                    </a:cubicBezTo>
                    <a:cubicBezTo>
                      <a:pt x="4123" y="10610"/>
                      <a:pt x="3984" y="10656"/>
                      <a:pt x="3870" y="10774"/>
                    </a:cubicBezTo>
                    <a:cubicBezTo>
                      <a:pt x="3526" y="11123"/>
                      <a:pt x="3751" y="11899"/>
                      <a:pt x="3875" y="12300"/>
                    </a:cubicBezTo>
                    <a:cubicBezTo>
                      <a:pt x="4100" y="13040"/>
                      <a:pt x="4481" y="13720"/>
                      <a:pt x="4877" y="14378"/>
                    </a:cubicBezTo>
                    <a:cubicBezTo>
                      <a:pt x="5384" y="15227"/>
                      <a:pt x="5948" y="16043"/>
                      <a:pt x="6564" y="16817"/>
                    </a:cubicBezTo>
                    <a:cubicBezTo>
                      <a:pt x="5975" y="16441"/>
                      <a:pt x="5379" y="16080"/>
                      <a:pt x="4743" y="15783"/>
                    </a:cubicBezTo>
                    <a:cubicBezTo>
                      <a:pt x="4502" y="15670"/>
                      <a:pt x="3913" y="15462"/>
                      <a:pt x="3440" y="15462"/>
                    </a:cubicBezTo>
                    <a:cubicBezTo>
                      <a:pt x="3059" y="15462"/>
                      <a:pt x="2753" y="15596"/>
                      <a:pt x="2764" y="16023"/>
                    </a:cubicBezTo>
                    <a:cubicBezTo>
                      <a:pt x="2776" y="16409"/>
                      <a:pt x="3226" y="16728"/>
                      <a:pt x="3479" y="16973"/>
                    </a:cubicBezTo>
                    <a:cubicBezTo>
                      <a:pt x="3860" y="17339"/>
                      <a:pt x="4268" y="17673"/>
                      <a:pt x="4703" y="17973"/>
                    </a:cubicBezTo>
                    <a:cubicBezTo>
                      <a:pt x="5166" y="18294"/>
                      <a:pt x="5661" y="18559"/>
                      <a:pt x="6170" y="18804"/>
                    </a:cubicBezTo>
                    <a:cubicBezTo>
                      <a:pt x="6064" y="18800"/>
                      <a:pt x="5958" y="18799"/>
                      <a:pt x="5851" y="18799"/>
                    </a:cubicBezTo>
                    <a:cubicBezTo>
                      <a:pt x="5146" y="18799"/>
                      <a:pt x="4441" y="18877"/>
                      <a:pt x="3753" y="19034"/>
                    </a:cubicBezTo>
                    <a:cubicBezTo>
                      <a:pt x="2853" y="19244"/>
                      <a:pt x="1289" y="19895"/>
                      <a:pt x="1881" y="21114"/>
                    </a:cubicBezTo>
                    <a:cubicBezTo>
                      <a:pt x="2395" y="22173"/>
                      <a:pt x="4095" y="22403"/>
                      <a:pt x="5089" y="22700"/>
                    </a:cubicBezTo>
                    <a:cubicBezTo>
                      <a:pt x="5826" y="22915"/>
                      <a:pt x="6549" y="23173"/>
                      <a:pt x="7254" y="23467"/>
                    </a:cubicBezTo>
                    <a:lnTo>
                      <a:pt x="7155" y="23581"/>
                    </a:lnTo>
                    <a:cubicBezTo>
                      <a:pt x="5982" y="24932"/>
                      <a:pt x="4800" y="26297"/>
                      <a:pt x="3860" y="27823"/>
                    </a:cubicBezTo>
                    <a:cubicBezTo>
                      <a:pt x="3410" y="28558"/>
                      <a:pt x="3026" y="29332"/>
                      <a:pt x="2712" y="30134"/>
                    </a:cubicBezTo>
                    <a:cubicBezTo>
                      <a:pt x="2554" y="30537"/>
                      <a:pt x="2420" y="30948"/>
                      <a:pt x="2311" y="31368"/>
                    </a:cubicBezTo>
                    <a:cubicBezTo>
                      <a:pt x="2217" y="31730"/>
                      <a:pt x="2074" y="32133"/>
                      <a:pt x="2113" y="32514"/>
                    </a:cubicBezTo>
                    <a:cubicBezTo>
                      <a:pt x="2161" y="32974"/>
                      <a:pt x="2405" y="33121"/>
                      <a:pt x="2709" y="33121"/>
                    </a:cubicBezTo>
                    <a:cubicBezTo>
                      <a:pt x="2960" y="33121"/>
                      <a:pt x="3251" y="33021"/>
                      <a:pt x="3504" y="32915"/>
                    </a:cubicBezTo>
                    <a:cubicBezTo>
                      <a:pt x="3875" y="32759"/>
                      <a:pt x="4233" y="32590"/>
                      <a:pt x="4590" y="32412"/>
                    </a:cubicBezTo>
                    <a:lnTo>
                      <a:pt x="4590" y="32412"/>
                    </a:lnTo>
                    <a:cubicBezTo>
                      <a:pt x="4364" y="32660"/>
                      <a:pt x="4144" y="32915"/>
                      <a:pt x="3936" y="33174"/>
                    </a:cubicBezTo>
                    <a:cubicBezTo>
                      <a:pt x="3380" y="33869"/>
                      <a:pt x="2690" y="34718"/>
                      <a:pt x="2633" y="35646"/>
                    </a:cubicBezTo>
                    <a:cubicBezTo>
                      <a:pt x="2592" y="36310"/>
                      <a:pt x="2924" y="36777"/>
                      <a:pt x="3513" y="36777"/>
                    </a:cubicBezTo>
                    <a:cubicBezTo>
                      <a:pt x="3595" y="36777"/>
                      <a:pt x="3682" y="36768"/>
                      <a:pt x="3773" y="36749"/>
                    </a:cubicBezTo>
                    <a:cubicBezTo>
                      <a:pt x="4261" y="36643"/>
                      <a:pt x="4736" y="36484"/>
                      <a:pt x="5191" y="36279"/>
                    </a:cubicBezTo>
                    <a:lnTo>
                      <a:pt x="5191" y="36279"/>
                    </a:lnTo>
                    <a:cubicBezTo>
                      <a:pt x="4157" y="37454"/>
                      <a:pt x="3293" y="38738"/>
                      <a:pt x="3291" y="40408"/>
                    </a:cubicBezTo>
                    <a:cubicBezTo>
                      <a:pt x="3291" y="40498"/>
                      <a:pt x="3373" y="40582"/>
                      <a:pt x="3463" y="40582"/>
                    </a:cubicBezTo>
                    <a:cubicBezTo>
                      <a:pt x="3479" y="40582"/>
                      <a:pt x="3495" y="40579"/>
                      <a:pt x="3511" y="40573"/>
                    </a:cubicBezTo>
                    <a:cubicBezTo>
                      <a:pt x="4471" y="40247"/>
                      <a:pt x="5394" y="39814"/>
                      <a:pt x="6262" y="39287"/>
                    </a:cubicBezTo>
                    <a:lnTo>
                      <a:pt x="6262" y="39287"/>
                    </a:lnTo>
                    <a:cubicBezTo>
                      <a:pt x="5240" y="41170"/>
                      <a:pt x="4525" y="43139"/>
                      <a:pt x="4233" y="45291"/>
                    </a:cubicBezTo>
                    <a:cubicBezTo>
                      <a:pt x="3934" y="47517"/>
                      <a:pt x="4011" y="50006"/>
                      <a:pt x="4760" y="52161"/>
                    </a:cubicBezTo>
                    <a:cubicBezTo>
                      <a:pt x="4483" y="52863"/>
                      <a:pt x="4312" y="53593"/>
                      <a:pt x="4357" y="54335"/>
                    </a:cubicBezTo>
                    <a:cubicBezTo>
                      <a:pt x="4359" y="54444"/>
                      <a:pt x="4448" y="54520"/>
                      <a:pt x="4545" y="54520"/>
                    </a:cubicBezTo>
                    <a:cubicBezTo>
                      <a:pt x="4575" y="54520"/>
                      <a:pt x="4607" y="54513"/>
                      <a:pt x="4637" y="54496"/>
                    </a:cubicBezTo>
                    <a:cubicBezTo>
                      <a:pt x="5178" y="54227"/>
                      <a:pt x="5688" y="53900"/>
                      <a:pt x="6155" y="53519"/>
                    </a:cubicBezTo>
                    <a:lnTo>
                      <a:pt x="6155" y="53519"/>
                    </a:lnTo>
                    <a:cubicBezTo>
                      <a:pt x="4956" y="55765"/>
                      <a:pt x="4256" y="58224"/>
                      <a:pt x="4055" y="60782"/>
                    </a:cubicBezTo>
                    <a:cubicBezTo>
                      <a:pt x="3996" y="61539"/>
                      <a:pt x="3983" y="62301"/>
                      <a:pt x="4021" y="63058"/>
                    </a:cubicBezTo>
                    <a:cubicBezTo>
                      <a:pt x="4045" y="63548"/>
                      <a:pt x="3964" y="64421"/>
                      <a:pt x="4372" y="64792"/>
                    </a:cubicBezTo>
                    <a:cubicBezTo>
                      <a:pt x="4484" y="64894"/>
                      <a:pt x="4605" y="64935"/>
                      <a:pt x="4726" y="64935"/>
                    </a:cubicBezTo>
                    <a:cubicBezTo>
                      <a:pt x="5034" y="64935"/>
                      <a:pt x="5351" y="64672"/>
                      <a:pt x="5574" y="64480"/>
                    </a:cubicBezTo>
                    <a:cubicBezTo>
                      <a:pt x="5822" y="64268"/>
                      <a:pt x="6044" y="64028"/>
                      <a:pt x="6242" y="63768"/>
                    </a:cubicBezTo>
                    <a:lnTo>
                      <a:pt x="6242" y="63768"/>
                    </a:lnTo>
                    <a:cubicBezTo>
                      <a:pt x="5928" y="65200"/>
                      <a:pt x="5713" y="66643"/>
                      <a:pt x="5671" y="68117"/>
                    </a:cubicBezTo>
                    <a:cubicBezTo>
                      <a:pt x="5621" y="69829"/>
                      <a:pt x="5653" y="71709"/>
                      <a:pt x="6146" y="73374"/>
                    </a:cubicBezTo>
                    <a:cubicBezTo>
                      <a:pt x="4936" y="75420"/>
                      <a:pt x="3882" y="77584"/>
                      <a:pt x="3172" y="79823"/>
                    </a:cubicBezTo>
                    <a:cubicBezTo>
                      <a:pt x="2930" y="80597"/>
                      <a:pt x="2705" y="81394"/>
                      <a:pt x="2578" y="82196"/>
                    </a:cubicBezTo>
                    <a:cubicBezTo>
                      <a:pt x="2512" y="82628"/>
                      <a:pt x="2487" y="83217"/>
                      <a:pt x="2954" y="83437"/>
                    </a:cubicBezTo>
                    <a:cubicBezTo>
                      <a:pt x="3058" y="83486"/>
                      <a:pt x="3161" y="83507"/>
                      <a:pt x="3262" y="83507"/>
                    </a:cubicBezTo>
                    <a:cubicBezTo>
                      <a:pt x="3674" y="83507"/>
                      <a:pt x="4062" y="83160"/>
                      <a:pt x="4369" y="82918"/>
                    </a:cubicBezTo>
                    <a:cubicBezTo>
                      <a:pt x="4503" y="82809"/>
                      <a:pt x="4634" y="82698"/>
                      <a:pt x="4763" y="82581"/>
                    </a:cubicBezTo>
                    <a:lnTo>
                      <a:pt x="4763" y="82581"/>
                    </a:lnTo>
                    <a:cubicBezTo>
                      <a:pt x="3469" y="85241"/>
                      <a:pt x="2705" y="88105"/>
                      <a:pt x="2373" y="91064"/>
                    </a:cubicBezTo>
                    <a:cubicBezTo>
                      <a:pt x="2175" y="92826"/>
                      <a:pt x="2096" y="94631"/>
                      <a:pt x="2259" y="96400"/>
                    </a:cubicBezTo>
                    <a:cubicBezTo>
                      <a:pt x="2343" y="97313"/>
                      <a:pt x="2499" y="98315"/>
                      <a:pt x="2821" y="99235"/>
                    </a:cubicBezTo>
                    <a:cubicBezTo>
                      <a:pt x="2220" y="99789"/>
                      <a:pt x="1688" y="100410"/>
                      <a:pt x="1233" y="101091"/>
                    </a:cubicBezTo>
                    <a:cubicBezTo>
                      <a:pt x="674" y="101932"/>
                      <a:pt x="1" y="103033"/>
                      <a:pt x="50" y="104081"/>
                    </a:cubicBezTo>
                    <a:cubicBezTo>
                      <a:pt x="97" y="105039"/>
                      <a:pt x="810" y="105655"/>
                      <a:pt x="1715" y="105818"/>
                    </a:cubicBezTo>
                    <a:cubicBezTo>
                      <a:pt x="1930" y="105857"/>
                      <a:pt x="2148" y="105874"/>
                      <a:pt x="2365" y="105874"/>
                    </a:cubicBezTo>
                    <a:cubicBezTo>
                      <a:pt x="3288" y="105874"/>
                      <a:pt x="4218" y="105559"/>
                      <a:pt x="5055" y="105217"/>
                    </a:cubicBezTo>
                    <a:cubicBezTo>
                      <a:pt x="6272" y="104722"/>
                      <a:pt x="7474" y="104250"/>
                      <a:pt x="8748" y="103923"/>
                    </a:cubicBezTo>
                    <a:cubicBezTo>
                      <a:pt x="11393" y="103245"/>
                      <a:pt x="14121" y="102973"/>
                      <a:pt x="16830" y="102694"/>
                    </a:cubicBezTo>
                    <a:cubicBezTo>
                      <a:pt x="18440" y="102525"/>
                      <a:pt x="20053" y="102382"/>
                      <a:pt x="21671" y="102298"/>
                    </a:cubicBezTo>
                    <a:cubicBezTo>
                      <a:pt x="22872" y="102236"/>
                      <a:pt x="24073" y="102205"/>
                      <a:pt x="25274" y="102205"/>
                    </a:cubicBezTo>
                    <a:cubicBezTo>
                      <a:pt x="28110" y="102205"/>
                      <a:pt x="30944" y="102377"/>
                      <a:pt x="33761" y="102723"/>
                    </a:cubicBezTo>
                    <a:cubicBezTo>
                      <a:pt x="36536" y="103067"/>
                      <a:pt x="39322" y="103302"/>
                      <a:pt x="42110" y="103535"/>
                    </a:cubicBezTo>
                    <a:cubicBezTo>
                      <a:pt x="43480" y="103649"/>
                      <a:pt x="44871" y="103841"/>
                      <a:pt x="46246" y="103874"/>
                    </a:cubicBezTo>
                    <a:cubicBezTo>
                      <a:pt x="46264" y="103874"/>
                      <a:pt x="46282" y="103874"/>
                      <a:pt x="46299" y="103874"/>
                    </a:cubicBezTo>
                    <a:cubicBezTo>
                      <a:pt x="47300" y="103874"/>
                      <a:pt x="47985" y="103188"/>
                      <a:pt x="47978" y="102164"/>
                    </a:cubicBezTo>
                    <a:cubicBezTo>
                      <a:pt x="47970" y="101091"/>
                      <a:pt x="47194" y="99970"/>
                      <a:pt x="46555" y="99161"/>
                    </a:cubicBezTo>
                    <a:cubicBezTo>
                      <a:pt x="46036" y="98505"/>
                      <a:pt x="45440" y="97914"/>
                      <a:pt x="44779" y="97402"/>
                    </a:cubicBezTo>
                    <a:lnTo>
                      <a:pt x="44779" y="97402"/>
                    </a:lnTo>
                    <a:cubicBezTo>
                      <a:pt x="45969" y="98171"/>
                      <a:pt x="47357" y="98750"/>
                      <a:pt x="48703" y="99104"/>
                    </a:cubicBezTo>
                    <a:cubicBezTo>
                      <a:pt x="49493" y="99310"/>
                      <a:pt x="50315" y="99431"/>
                      <a:pt x="51132" y="99431"/>
                    </a:cubicBezTo>
                    <a:cubicBezTo>
                      <a:pt x="51149" y="99431"/>
                      <a:pt x="51165" y="99431"/>
                      <a:pt x="51181" y="99431"/>
                    </a:cubicBezTo>
                    <a:cubicBezTo>
                      <a:pt x="51899" y="99426"/>
                      <a:pt x="52765" y="99374"/>
                      <a:pt x="53440" y="99109"/>
                    </a:cubicBezTo>
                    <a:cubicBezTo>
                      <a:pt x="54810" y="98577"/>
                      <a:pt x="53076" y="96784"/>
                      <a:pt x="52495" y="96333"/>
                    </a:cubicBezTo>
                    <a:cubicBezTo>
                      <a:pt x="51763" y="95769"/>
                      <a:pt x="50946" y="95324"/>
                      <a:pt x="50076" y="95010"/>
                    </a:cubicBezTo>
                    <a:lnTo>
                      <a:pt x="50160" y="95007"/>
                    </a:lnTo>
                    <a:cubicBezTo>
                      <a:pt x="50184" y="95007"/>
                      <a:pt x="50209" y="95007"/>
                      <a:pt x="50234" y="95007"/>
                    </a:cubicBezTo>
                    <a:cubicBezTo>
                      <a:pt x="50467" y="95007"/>
                      <a:pt x="50733" y="95026"/>
                      <a:pt x="50994" y="95026"/>
                    </a:cubicBezTo>
                    <a:cubicBezTo>
                      <a:pt x="51254" y="95026"/>
                      <a:pt x="51510" y="95007"/>
                      <a:pt x="51723" y="94928"/>
                    </a:cubicBezTo>
                    <a:cubicBezTo>
                      <a:pt x="52841" y="94523"/>
                      <a:pt x="51268" y="93407"/>
                      <a:pt x="50867" y="93179"/>
                    </a:cubicBezTo>
                    <a:cubicBezTo>
                      <a:pt x="49657" y="92494"/>
                      <a:pt x="48320" y="92250"/>
                      <a:pt x="46968" y="92250"/>
                    </a:cubicBezTo>
                    <a:cubicBezTo>
                      <a:pt x="46114" y="92250"/>
                      <a:pt x="45254" y="92347"/>
                      <a:pt x="44415" y="92492"/>
                    </a:cubicBezTo>
                    <a:cubicBezTo>
                      <a:pt x="44378" y="92301"/>
                      <a:pt x="44336" y="92113"/>
                      <a:pt x="44284" y="91928"/>
                    </a:cubicBezTo>
                    <a:lnTo>
                      <a:pt x="44284" y="91928"/>
                    </a:lnTo>
                    <a:cubicBezTo>
                      <a:pt x="44364" y="92007"/>
                      <a:pt x="44440" y="92088"/>
                      <a:pt x="44522" y="92165"/>
                    </a:cubicBezTo>
                    <a:cubicBezTo>
                      <a:pt x="44583" y="92223"/>
                      <a:pt x="44671" y="92257"/>
                      <a:pt x="44758" y="92257"/>
                    </a:cubicBezTo>
                    <a:cubicBezTo>
                      <a:pt x="44837" y="92257"/>
                      <a:pt x="44914" y="92229"/>
                      <a:pt x="44967" y="92165"/>
                    </a:cubicBezTo>
                    <a:cubicBezTo>
                      <a:pt x="45479" y="91569"/>
                      <a:pt x="45306" y="90770"/>
                      <a:pt x="45192" y="90055"/>
                    </a:cubicBezTo>
                    <a:cubicBezTo>
                      <a:pt x="45051" y="89157"/>
                      <a:pt x="44816" y="88276"/>
                      <a:pt x="44492" y="87425"/>
                    </a:cubicBezTo>
                    <a:cubicBezTo>
                      <a:pt x="44195" y="86648"/>
                      <a:pt x="43832" y="85896"/>
                      <a:pt x="43404" y="85181"/>
                    </a:cubicBezTo>
                    <a:lnTo>
                      <a:pt x="43404" y="85181"/>
                    </a:lnTo>
                    <a:cubicBezTo>
                      <a:pt x="43958" y="85656"/>
                      <a:pt x="44547" y="86092"/>
                      <a:pt x="45163" y="86483"/>
                    </a:cubicBezTo>
                    <a:cubicBezTo>
                      <a:pt x="45314" y="86577"/>
                      <a:pt x="45464" y="86623"/>
                      <a:pt x="45600" y="86623"/>
                    </a:cubicBezTo>
                    <a:cubicBezTo>
                      <a:pt x="45892" y="86623"/>
                      <a:pt x="46123" y="86414"/>
                      <a:pt x="46182" y="86030"/>
                    </a:cubicBezTo>
                    <a:cubicBezTo>
                      <a:pt x="46291" y="85317"/>
                      <a:pt x="46063" y="84427"/>
                      <a:pt x="45915" y="83732"/>
                    </a:cubicBezTo>
                    <a:cubicBezTo>
                      <a:pt x="45563" y="82106"/>
                      <a:pt x="44950" y="80548"/>
                      <a:pt x="44062" y="79143"/>
                    </a:cubicBezTo>
                    <a:cubicBezTo>
                      <a:pt x="43399" y="78091"/>
                      <a:pt x="42610" y="77149"/>
                      <a:pt x="41773" y="76241"/>
                    </a:cubicBezTo>
                    <a:cubicBezTo>
                      <a:pt x="42095" y="74324"/>
                      <a:pt x="42080" y="72268"/>
                      <a:pt x="41867" y="70376"/>
                    </a:cubicBezTo>
                    <a:cubicBezTo>
                      <a:pt x="41689" y="68775"/>
                      <a:pt x="41286" y="67271"/>
                      <a:pt x="40574" y="65871"/>
                    </a:cubicBezTo>
                    <a:lnTo>
                      <a:pt x="40574" y="65871"/>
                    </a:lnTo>
                    <a:cubicBezTo>
                      <a:pt x="40608" y="65881"/>
                      <a:pt x="40645" y="65891"/>
                      <a:pt x="40680" y="65898"/>
                    </a:cubicBezTo>
                    <a:cubicBezTo>
                      <a:pt x="40719" y="65902"/>
                      <a:pt x="40756" y="65904"/>
                      <a:pt x="40792" y="65904"/>
                    </a:cubicBezTo>
                    <a:cubicBezTo>
                      <a:pt x="42042" y="65904"/>
                      <a:pt x="41548" y="63409"/>
                      <a:pt x="41462" y="62709"/>
                    </a:cubicBezTo>
                    <a:cubicBezTo>
                      <a:pt x="41103" y="59802"/>
                      <a:pt x="40136" y="57007"/>
                      <a:pt x="38629" y="54499"/>
                    </a:cubicBezTo>
                    <a:cubicBezTo>
                      <a:pt x="38340" y="54021"/>
                      <a:pt x="38021" y="53561"/>
                      <a:pt x="37689" y="53106"/>
                    </a:cubicBezTo>
                    <a:lnTo>
                      <a:pt x="37689" y="53106"/>
                    </a:lnTo>
                    <a:cubicBezTo>
                      <a:pt x="38224" y="53529"/>
                      <a:pt x="38768" y="53942"/>
                      <a:pt x="39324" y="54335"/>
                    </a:cubicBezTo>
                    <a:cubicBezTo>
                      <a:pt x="39540" y="54488"/>
                      <a:pt x="39805" y="54620"/>
                      <a:pt x="40038" y="54620"/>
                    </a:cubicBezTo>
                    <a:cubicBezTo>
                      <a:pt x="40250" y="54620"/>
                      <a:pt x="40436" y="54510"/>
                      <a:pt x="40534" y="54204"/>
                    </a:cubicBezTo>
                    <a:cubicBezTo>
                      <a:pt x="40759" y="53492"/>
                      <a:pt x="40556" y="52591"/>
                      <a:pt x="40349" y="51904"/>
                    </a:cubicBezTo>
                    <a:cubicBezTo>
                      <a:pt x="39871" y="50340"/>
                      <a:pt x="39028" y="48883"/>
                      <a:pt x="38159" y="47508"/>
                    </a:cubicBezTo>
                    <a:cubicBezTo>
                      <a:pt x="37323" y="46182"/>
                      <a:pt x="36348" y="44950"/>
                      <a:pt x="35248" y="43832"/>
                    </a:cubicBezTo>
                    <a:cubicBezTo>
                      <a:pt x="34337" y="42914"/>
                      <a:pt x="33328" y="42100"/>
                      <a:pt x="32234" y="41410"/>
                    </a:cubicBezTo>
                    <a:cubicBezTo>
                      <a:pt x="32197" y="41140"/>
                      <a:pt x="32143" y="40873"/>
                      <a:pt x="32076" y="40611"/>
                    </a:cubicBezTo>
                    <a:cubicBezTo>
                      <a:pt x="31957" y="40165"/>
                      <a:pt x="31809" y="39730"/>
                      <a:pt x="31631" y="39304"/>
                    </a:cubicBezTo>
                    <a:lnTo>
                      <a:pt x="31631" y="39304"/>
                    </a:lnTo>
                    <a:cubicBezTo>
                      <a:pt x="31925" y="39680"/>
                      <a:pt x="32217" y="40059"/>
                      <a:pt x="32519" y="40428"/>
                    </a:cubicBezTo>
                    <a:cubicBezTo>
                      <a:pt x="32705" y="40655"/>
                      <a:pt x="32908" y="40882"/>
                      <a:pt x="33181" y="40882"/>
                    </a:cubicBezTo>
                    <a:cubicBezTo>
                      <a:pt x="33256" y="40882"/>
                      <a:pt x="33336" y="40865"/>
                      <a:pt x="33422" y="40826"/>
                    </a:cubicBezTo>
                    <a:cubicBezTo>
                      <a:pt x="33825" y="40645"/>
                      <a:pt x="33882" y="40178"/>
                      <a:pt x="33897" y="39782"/>
                    </a:cubicBezTo>
                    <a:cubicBezTo>
                      <a:pt x="33939" y="38476"/>
                      <a:pt x="33736" y="37174"/>
                      <a:pt x="33298" y="35940"/>
                    </a:cubicBezTo>
                    <a:lnTo>
                      <a:pt x="33298" y="35940"/>
                    </a:lnTo>
                    <a:cubicBezTo>
                      <a:pt x="33810" y="36432"/>
                      <a:pt x="34369" y="36875"/>
                      <a:pt x="34966" y="37259"/>
                    </a:cubicBezTo>
                    <a:cubicBezTo>
                      <a:pt x="35007" y="37286"/>
                      <a:pt x="35059" y="37299"/>
                      <a:pt x="35113" y="37299"/>
                    </a:cubicBezTo>
                    <a:cubicBezTo>
                      <a:pt x="35219" y="37299"/>
                      <a:pt x="35331" y="37247"/>
                      <a:pt x="35374" y="37152"/>
                    </a:cubicBezTo>
                    <a:cubicBezTo>
                      <a:pt x="35958" y="35846"/>
                      <a:pt x="35671" y="34468"/>
                      <a:pt x="35391" y="33120"/>
                    </a:cubicBezTo>
                    <a:cubicBezTo>
                      <a:pt x="35173" y="32076"/>
                      <a:pt x="34919" y="31039"/>
                      <a:pt x="34614" y="30015"/>
                    </a:cubicBezTo>
                    <a:cubicBezTo>
                      <a:pt x="35146" y="29921"/>
                      <a:pt x="35666" y="29800"/>
                      <a:pt x="36158" y="29681"/>
                    </a:cubicBezTo>
                    <a:cubicBezTo>
                      <a:pt x="36766" y="29530"/>
                      <a:pt x="37380" y="29374"/>
                      <a:pt x="37974" y="29172"/>
                    </a:cubicBezTo>
                    <a:cubicBezTo>
                      <a:pt x="38553" y="28974"/>
                      <a:pt x="39191" y="28788"/>
                      <a:pt x="39723" y="28484"/>
                    </a:cubicBezTo>
                    <a:cubicBezTo>
                      <a:pt x="40076" y="28281"/>
                      <a:pt x="40400" y="27908"/>
                      <a:pt x="40220" y="27482"/>
                    </a:cubicBezTo>
                    <a:cubicBezTo>
                      <a:pt x="40039" y="27054"/>
                      <a:pt x="39535" y="26888"/>
                      <a:pt x="39119" y="26784"/>
                    </a:cubicBezTo>
                    <a:cubicBezTo>
                      <a:pt x="38601" y="26655"/>
                      <a:pt x="38071" y="26589"/>
                      <a:pt x="37539" y="26589"/>
                    </a:cubicBezTo>
                    <a:cubicBezTo>
                      <a:pt x="37198" y="26589"/>
                      <a:pt x="36856" y="26616"/>
                      <a:pt x="36517" y="26671"/>
                    </a:cubicBezTo>
                    <a:cubicBezTo>
                      <a:pt x="37135" y="26300"/>
                      <a:pt x="37754" y="25921"/>
                      <a:pt x="38342" y="25505"/>
                    </a:cubicBezTo>
                    <a:cubicBezTo>
                      <a:pt x="38780" y="25196"/>
                      <a:pt x="39213" y="24870"/>
                      <a:pt x="39601" y="24501"/>
                    </a:cubicBezTo>
                    <a:cubicBezTo>
                      <a:pt x="39874" y="24241"/>
                      <a:pt x="40257" y="23890"/>
                      <a:pt x="40188" y="23469"/>
                    </a:cubicBezTo>
                    <a:cubicBezTo>
                      <a:pt x="40134" y="23136"/>
                      <a:pt x="39819" y="23055"/>
                      <a:pt x="39531" y="23055"/>
                    </a:cubicBezTo>
                    <a:cubicBezTo>
                      <a:pt x="39513" y="23055"/>
                      <a:pt x="39495" y="23056"/>
                      <a:pt x="39478" y="23056"/>
                    </a:cubicBezTo>
                    <a:cubicBezTo>
                      <a:pt x="38872" y="23071"/>
                      <a:pt x="38293" y="23192"/>
                      <a:pt x="37721" y="23385"/>
                    </a:cubicBezTo>
                    <a:cubicBezTo>
                      <a:pt x="36779" y="23704"/>
                      <a:pt x="35868" y="24113"/>
                      <a:pt x="35003" y="24600"/>
                    </a:cubicBezTo>
                    <a:cubicBezTo>
                      <a:pt x="35888" y="23356"/>
                      <a:pt x="36710" y="22067"/>
                      <a:pt x="37464" y="20738"/>
                    </a:cubicBezTo>
                    <a:cubicBezTo>
                      <a:pt x="38273" y="19311"/>
                      <a:pt x="39013" y="17834"/>
                      <a:pt x="39639" y="16315"/>
                    </a:cubicBezTo>
                    <a:cubicBezTo>
                      <a:pt x="39958" y="15551"/>
                      <a:pt x="40225" y="14767"/>
                      <a:pt x="40443" y="13968"/>
                    </a:cubicBezTo>
                    <a:cubicBezTo>
                      <a:pt x="40643" y="13211"/>
                      <a:pt x="40833" y="11293"/>
                      <a:pt x="40720" y="11231"/>
                    </a:cubicBezTo>
                    <a:cubicBezTo>
                      <a:pt x="40412" y="11057"/>
                      <a:pt x="40014" y="11005"/>
                      <a:pt x="39602" y="11005"/>
                    </a:cubicBezTo>
                    <a:cubicBezTo>
                      <a:pt x="39127" y="11005"/>
                      <a:pt x="38634" y="11074"/>
                      <a:pt x="38241" y="11100"/>
                    </a:cubicBezTo>
                    <a:cubicBezTo>
                      <a:pt x="37424" y="11155"/>
                      <a:pt x="36608" y="11261"/>
                      <a:pt x="35804" y="11417"/>
                    </a:cubicBezTo>
                    <a:cubicBezTo>
                      <a:pt x="34174" y="11739"/>
                      <a:pt x="32586" y="12238"/>
                      <a:pt x="31064" y="12906"/>
                    </a:cubicBezTo>
                    <a:cubicBezTo>
                      <a:pt x="29503" y="13587"/>
                      <a:pt x="28081" y="14467"/>
                      <a:pt x="26710" y="15474"/>
                    </a:cubicBezTo>
                    <a:cubicBezTo>
                      <a:pt x="25847" y="16107"/>
                      <a:pt x="24976" y="16807"/>
                      <a:pt x="24209" y="17592"/>
                    </a:cubicBezTo>
                    <a:cubicBezTo>
                      <a:pt x="23898" y="17419"/>
                      <a:pt x="23564" y="17275"/>
                      <a:pt x="23232" y="17134"/>
                    </a:cubicBezTo>
                    <a:cubicBezTo>
                      <a:pt x="22584" y="16857"/>
                      <a:pt x="21924" y="16615"/>
                      <a:pt x="21253" y="16409"/>
                    </a:cubicBezTo>
                    <a:cubicBezTo>
                      <a:pt x="20565" y="16199"/>
                      <a:pt x="19865" y="16031"/>
                      <a:pt x="19158" y="15909"/>
                    </a:cubicBezTo>
                    <a:lnTo>
                      <a:pt x="19081" y="15897"/>
                    </a:lnTo>
                    <a:cubicBezTo>
                      <a:pt x="19019" y="15459"/>
                      <a:pt x="18886" y="15019"/>
                      <a:pt x="18779" y="14613"/>
                    </a:cubicBezTo>
                    <a:cubicBezTo>
                      <a:pt x="18567" y="13789"/>
                      <a:pt x="18337" y="12971"/>
                      <a:pt x="18104" y="12152"/>
                    </a:cubicBezTo>
                    <a:cubicBezTo>
                      <a:pt x="17661" y="10586"/>
                      <a:pt x="17191" y="9015"/>
                      <a:pt x="16560" y="7513"/>
                    </a:cubicBezTo>
                    <a:cubicBezTo>
                      <a:pt x="15952" y="6064"/>
                      <a:pt x="15220" y="4666"/>
                      <a:pt x="14304" y="3385"/>
                    </a:cubicBezTo>
                    <a:cubicBezTo>
                      <a:pt x="13446" y="2185"/>
                      <a:pt x="12434" y="869"/>
                      <a:pt x="11190" y="47"/>
                    </a:cubicBezTo>
                    <a:cubicBezTo>
                      <a:pt x="11155" y="23"/>
                      <a:pt x="11114" y="10"/>
                      <a:pt x="11073" y="10"/>
                    </a:cubicBezTo>
                    <a:cubicBezTo>
                      <a:pt x="11051" y="10"/>
                      <a:pt x="11030" y="13"/>
                      <a:pt x="11009" y="20"/>
                    </a:cubicBezTo>
                    <a:cubicBezTo>
                      <a:pt x="10981" y="7"/>
                      <a:pt x="10951" y="0"/>
                      <a:pt x="10922" y="0"/>
                    </a:cubicBezTo>
                    <a:close/>
                  </a:path>
                </a:pathLst>
              </a:custGeom>
              <a:solidFill>
                <a:srgbClr val="7C6F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a:off x="4059800" y="1112475"/>
                <a:ext cx="65850" cy="90000"/>
              </a:xfrm>
              <a:custGeom>
                <a:rect b="b" l="l" r="r" t="t"/>
                <a:pathLst>
                  <a:path extrusionOk="0" h="3600" w="2634">
                    <a:moveTo>
                      <a:pt x="1542" y="1"/>
                    </a:moveTo>
                    <a:cubicBezTo>
                      <a:pt x="1460" y="1"/>
                      <a:pt x="1377" y="12"/>
                      <a:pt x="1295" y="36"/>
                    </a:cubicBezTo>
                    <a:cubicBezTo>
                      <a:pt x="946" y="134"/>
                      <a:pt x="691" y="404"/>
                      <a:pt x="516" y="708"/>
                    </a:cubicBezTo>
                    <a:cubicBezTo>
                      <a:pt x="295" y="1092"/>
                      <a:pt x="102" y="1562"/>
                      <a:pt x="36" y="2000"/>
                    </a:cubicBezTo>
                    <a:cubicBezTo>
                      <a:pt x="1" y="2208"/>
                      <a:pt x="1" y="2420"/>
                      <a:pt x="33" y="2626"/>
                    </a:cubicBezTo>
                    <a:lnTo>
                      <a:pt x="33" y="2636"/>
                    </a:lnTo>
                    <a:cubicBezTo>
                      <a:pt x="33" y="2638"/>
                      <a:pt x="33" y="2643"/>
                      <a:pt x="36" y="2648"/>
                    </a:cubicBezTo>
                    <a:cubicBezTo>
                      <a:pt x="48" y="2811"/>
                      <a:pt x="97" y="2967"/>
                      <a:pt x="182" y="3106"/>
                    </a:cubicBezTo>
                    <a:cubicBezTo>
                      <a:pt x="347" y="3373"/>
                      <a:pt x="639" y="3546"/>
                      <a:pt x="948" y="3588"/>
                    </a:cubicBezTo>
                    <a:cubicBezTo>
                      <a:pt x="1008" y="3596"/>
                      <a:pt x="1066" y="3600"/>
                      <a:pt x="1124" y="3600"/>
                    </a:cubicBezTo>
                    <a:cubicBezTo>
                      <a:pt x="1748" y="3600"/>
                      <a:pt x="2246" y="3136"/>
                      <a:pt x="2453" y="2554"/>
                    </a:cubicBezTo>
                    <a:cubicBezTo>
                      <a:pt x="2586" y="2183"/>
                      <a:pt x="2633" y="1765"/>
                      <a:pt x="2618" y="1371"/>
                    </a:cubicBezTo>
                    <a:cubicBezTo>
                      <a:pt x="2603" y="990"/>
                      <a:pt x="2514" y="605"/>
                      <a:pt x="2247" y="318"/>
                    </a:cubicBezTo>
                    <a:cubicBezTo>
                      <a:pt x="2060" y="117"/>
                      <a:pt x="1806" y="1"/>
                      <a:pt x="1542"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a:off x="3800425" y="1044300"/>
                <a:ext cx="63300" cy="86575"/>
              </a:xfrm>
              <a:custGeom>
                <a:rect b="b" l="l" r="r" t="t"/>
                <a:pathLst>
                  <a:path extrusionOk="0" h="3463" w="2532">
                    <a:moveTo>
                      <a:pt x="1484" y="0"/>
                    </a:moveTo>
                    <a:cubicBezTo>
                      <a:pt x="1405" y="0"/>
                      <a:pt x="1325" y="11"/>
                      <a:pt x="1245" y="34"/>
                    </a:cubicBezTo>
                    <a:cubicBezTo>
                      <a:pt x="911" y="130"/>
                      <a:pt x="666" y="390"/>
                      <a:pt x="498" y="682"/>
                    </a:cubicBezTo>
                    <a:cubicBezTo>
                      <a:pt x="288" y="1051"/>
                      <a:pt x="100" y="1503"/>
                      <a:pt x="35" y="1924"/>
                    </a:cubicBezTo>
                    <a:cubicBezTo>
                      <a:pt x="1" y="2124"/>
                      <a:pt x="1" y="2327"/>
                      <a:pt x="33" y="2528"/>
                    </a:cubicBezTo>
                    <a:lnTo>
                      <a:pt x="33" y="2535"/>
                    </a:lnTo>
                    <a:cubicBezTo>
                      <a:pt x="33" y="2537"/>
                      <a:pt x="33" y="2542"/>
                      <a:pt x="35" y="2547"/>
                    </a:cubicBezTo>
                    <a:cubicBezTo>
                      <a:pt x="48" y="2703"/>
                      <a:pt x="95" y="2854"/>
                      <a:pt x="174" y="2988"/>
                    </a:cubicBezTo>
                    <a:cubicBezTo>
                      <a:pt x="335" y="3245"/>
                      <a:pt x="614" y="3411"/>
                      <a:pt x="914" y="3450"/>
                    </a:cubicBezTo>
                    <a:cubicBezTo>
                      <a:pt x="972" y="3458"/>
                      <a:pt x="1028" y="3462"/>
                      <a:pt x="1084" y="3462"/>
                    </a:cubicBezTo>
                    <a:cubicBezTo>
                      <a:pt x="1683" y="3462"/>
                      <a:pt x="2162" y="3017"/>
                      <a:pt x="2361" y="2458"/>
                    </a:cubicBezTo>
                    <a:cubicBezTo>
                      <a:pt x="2489" y="2100"/>
                      <a:pt x="2532" y="1696"/>
                      <a:pt x="2519" y="1320"/>
                    </a:cubicBezTo>
                    <a:cubicBezTo>
                      <a:pt x="2504" y="952"/>
                      <a:pt x="2418" y="583"/>
                      <a:pt x="2163" y="306"/>
                    </a:cubicBezTo>
                    <a:cubicBezTo>
                      <a:pt x="1984" y="113"/>
                      <a:pt x="1739" y="0"/>
                      <a:pt x="14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p:nvPr/>
            </p:nvSpPr>
            <p:spPr>
              <a:xfrm>
                <a:off x="4115975" y="1082250"/>
                <a:ext cx="45650" cy="27550"/>
              </a:xfrm>
              <a:custGeom>
                <a:rect b="b" l="l" r="r" t="t"/>
                <a:pathLst>
                  <a:path extrusionOk="0" h="1102" w="1826">
                    <a:moveTo>
                      <a:pt x="1608" y="466"/>
                    </a:moveTo>
                    <a:lnTo>
                      <a:pt x="1608" y="466"/>
                    </a:lnTo>
                    <a:cubicBezTo>
                      <a:pt x="1606" y="466"/>
                      <a:pt x="1605" y="467"/>
                      <a:pt x="1603" y="468"/>
                    </a:cubicBezTo>
                    <a:cubicBezTo>
                      <a:pt x="1605" y="467"/>
                      <a:pt x="1606" y="467"/>
                      <a:pt x="1608" y="466"/>
                    </a:cubicBezTo>
                    <a:close/>
                    <a:moveTo>
                      <a:pt x="1390" y="0"/>
                    </a:moveTo>
                    <a:cubicBezTo>
                      <a:pt x="1336" y="5"/>
                      <a:pt x="1287" y="15"/>
                      <a:pt x="1235" y="25"/>
                    </a:cubicBezTo>
                    <a:cubicBezTo>
                      <a:pt x="1084" y="60"/>
                      <a:pt x="938" y="112"/>
                      <a:pt x="802" y="186"/>
                    </a:cubicBezTo>
                    <a:cubicBezTo>
                      <a:pt x="547" y="319"/>
                      <a:pt x="309" y="483"/>
                      <a:pt x="94" y="673"/>
                    </a:cubicBezTo>
                    <a:cubicBezTo>
                      <a:pt x="0" y="757"/>
                      <a:pt x="3" y="911"/>
                      <a:pt x="74" y="1002"/>
                    </a:cubicBezTo>
                    <a:cubicBezTo>
                      <a:pt x="122" y="1062"/>
                      <a:pt x="202" y="1102"/>
                      <a:pt x="280" y="1102"/>
                    </a:cubicBezTo>
                    <a:cubicBezTo>
                      <a:pt x="321" y="1102"/>
                      <a:pt x="361" y="1091"/>
                      <a:pt x="396" y="1066"/>
                    </a:cubicBezTo>
                    <a:lnTo>
                      <a:pt x="396" y="1066"/>
                    </a:lnTo>
                    <a:lnTo>
                      <a:pt x="394" y="1069"/>
                    </a:lnTo>
                    <a:cubicBezTo>
                      <a:pt x="500" y="995"/>
                      <a:pt x="609" y="928"/>
                      <a:pt x="723" y="866"/>
                    </a:cubicBezTo>
                    <a:cubicBezTo>
                      <a:pt x="782" y="836"/>
                      <a:pt x="841" y="804"/>
                      <a:pt x="901" y="779"/>
                    </a:cubicBezTo>
                    <a:lnTo>
                      <a:pt x="945" y="760"/>
                    </a:lnTo>
                    <a:cubicBezTo>
                      <a:pt x="958" y="754"/>
                      <a:pt x="963" y="751"/>
                      <a:pt x="962" y="751"/>
                    </a:cubicBezTo>
                    <a:lnTo>
                      <a:pt x="962" y="751"/>
                    </a:lnTo>
                    <a:cubicBezTo>
                      <a:pt x="960" y="751"/>
                      <a:pt x="952" y="754"/>
                      <a:pt x="940" y="760"/>
                    </a:cubicBezTo>
                    <a:cubicBezTo>
                      <a:pt x="970" y="745"/>
                      <a:pt x="1005" y="732"/>
                      <a:pt x="1037" y="720"/>
                    </a:cubicBezTo>
                    <a:cubicBezTo>
                      <a:pt x="1069" y="708"/>
                      <a:pt x="1099" y="695"/>
                      <a:pt x="1131" y="683"/>
                    </a:cubicBezTo>
                    <a:cubicBezTo>
                      <a:pt x="1139" y="679"/>
                      <a:pt x="1142" y="678"/>
                      <a:pt x="1141" y="678"/>
                    </a:cubicBezTo>
                    <a:lnTo>
                      <a:pt x="1141" y="678"/>
                    </a:lnTo>
                    <a:cubicBezTo>
                      <a:pt x="1141" y="678"/>
                      <a:pt x="1141" y="678"/>
                      <a:pt x="1141" y="678"/>
                    </a:cubicBezTo>
                    <a:lnTo>
                      <a:pt x="1141" y="678"/>
                    </a:lnTo>
                    <a:cubicBezTo>
                      <a:pt x="1165" y="668"/>
                      <a:pt x="1189" y="659"/>
                      <a:pt x="1212" y="651"/>
                    </a:cubicBezTo>
                    <a:cubicBezTo>
                      <a:pt x="1289" y="619"/>
                      <a:pt x="1368" y="591"/>
                      <a:pt x="1445" y="557"/>
                    </a:cubicBezTo>
                    <a:cubicBezTo>
                      <a:pt x="1472" y="544"/>
                      <a:pt x="1502" y="535"/>
                      <a:pt x="1529" y="522"/>
                    </a:cubicBezTo>
                    <a:cubicBezTo>
                      <a:pt x="1556" y="505"/>
                      <a:pt x="1581" y="488"/>
                      <a:pt x="1603" y="468"/>
                    </a:cubicBezTo>
                    <a:cubicBezTo>
                      <a:pt x="1612" y="461"/>
                      <a:pt x="1616" y="459"/>
                      <a:pt x="1617" y="459"/>
                    </a:cubicBezTo>
                    <a:lnTo>
                      <a:pt x="1617" y="459"/>
                    </a:lnTo>
                    <a:cubicBezTo>
                      <a:pt x="1618" y="459"/>
                      <a:pt x="1614" y="463"/>
                      <a:pt x="1608" y="466"/>
                    </a:cubicBezTo>
                    <a:lnTo>
                      <a:pt x="1608" y="466"/>
                    </a:lnTo>
                    <a:cubicBezTo>
                      <a:pt x="1687" y="433"/>
                      <a:pt x="1735" y="370"/>
                      <a:pt x="1779" y="300"/>
                    </a:cubicBezTo>
                    <a:cubicBezTo>
                      <a:pt x="1826" y="223"/>
                      <a:pt x="1789" y="129"/>
                      <a:pt x="1720" y="82"/>
                    </a:cubicBezTo>
                    <a:cubicBezTo>
                      <a:pt x="1662" y="36"/>
                      <a:pt x="1591" y="9"/>
                      <a:pt x="1519" y="9"/>
                    </a:cubicBezTo>
                    <a:cubicBezTo>
                      <a:pt x="1510" y="9"/>
                      <a:pt x="1501" y="9"/>
                      <a:pt x="1492" y="10"/>
                    </a:cubicBezTo>
                    <a:cubicBezTo>
                      <a:pt x="1490" y="10"/>
                      <a:pt x="1489" y="10"/>
                      <a:pt x="1488" y="11"/>
                    </a:cubicBezTo>
                    <a:lnTo>
                      <a:pt x="1488" y="11"/>
                    </a:lnTo>
                    <a:cubicBezTo>
                      <a:pt x="1487" y="10"/>
                      <a:pt x="1486" y="10"/>
                      <a:pt x="1484" y="10"/>
                    </a:cubicBezTo>
                    <a:cubicBezTo>
                      <a:pt x="1452" y="5"/>
                      <a:pt x="1420" y="0"/>
                      <a:pt x="1390" y="0"/>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a:off x="4141950" y="1124000"/>
                <a:ext cx="47575" cy="14600"/>
              </a:xfrm>
              <a:custGeom>
                <a:rect b="b" l="l" r="r" t="t"/>
                <a:pathLst>
                  <a:path extrusionOk="0" h="584" w="1903">
                    <a:moveTo>
                      <a:pt x="898" y="1"/>
                    </a:moveTo>
                    <a:cubicBezTo>
                      <a:pt x="665" y="1"/>
                      <a:pt x="433" y="33"/>
                      <a:pt x="208" y="94"/>
                    </a:cubicBezTo>
                    <a:cubicBezTo>
                      <a:pt x="87" y="129"/>
                      <a:pt x="0" y="267"/>
                      <a:pt x="40" y="391"/>
                    </a:cubicBezTo>
                    <a:cubicBezTo>
                      <a:pt x="71" y="495"/>
                      <a:pt x="169" y="564"/>
                      <a:pt x="274" y="564"/>
                    </a:cubicBezTo>
                    <a:cubicBezTo>
                      <a:pt x="294" y="564"/>
                      <a:pt x="314" y="562"/>
                      <a:pt x="334" y="557"/>
                    </a:cubicBezTo>
                    <a:lnTo>
                      <a:pt x="337" y="559"/>
                    </a:lnTo>
                    <a:cubicBezTo>
                      <a:pt x="450" y="532"/>
                      <a:pt x="567" y="517"/>
                      <a:pt x="683" y="515"/>
                    </a:cubicBezTo>
                    <a:cubicBezTo>
                      <a:pt x="720" y="513"/>
                      <a:pt x="756" y="512"/>
                      <a:pt x="793" y="512"/>
                    </a:cubicBezTo>
                    <a:cubicBezTo>
                      <a:pt x="878" y="512"/>
                      <a:pt x="962" y="517"/>
                      <a:pt x="1047" y="527"/>
                    </a:cubicBezTo>
                    <a:cubicBezTo>
                      <a:pt x="1056" y="528"/>
                      <a:pt x="1062" y="528"/>
                      <a:pt x="1067" y="529"/>
                    </a:cubicBezTo>
                    <a:lnTo>
                      <a:pt x="1067" y="529"/>
                    </a:lnTo>
                    <a:lnTo>
                      <a:pt x="1094" y="532"/>
                    </a:lnTo>
                    <a:cubicBezTo>
                      <a:pt x="1123" y="537"/>
                      <a:pt x="1153" y="542"/>
                      <a:pt x="1183" y="549"/>
                    </a:cubicBezTo>
                    <a:cubicBezTo>
                      <a:pt x="1230" y="557"/>
                      <a:pt x="1279" y="564"/>
                      <a:pt x="1329" y="569"/>
                    </a:cubicBezTo>
                    <a:cubicBezTo>
                      <a:pt x="1337" y="569"/>
                      <a:pt x="1384" y="575"/>
                      <a:pt x="1379" y="575"/>
                    </a:cubicBezTo>
                    <a:cubicBezTo>
                      <a:pt x="1377" y="575"/>
                      <a:pt x="1373" y="575"/>
                      <a:pt x="1363" y="574"/>
                    </a:cubicBezTo>
                    <a:lnTo>
                      <a:pt x="1363" y="574"/>
                    </a:lnTo>
                    <a:cubicBezTo>
                      <a:pt x="1407" y="580"/>
                      <a:pt x="1450" y="583"/>
                      <a:pt x="1494" y="583"/>
                    </a:cubicBezTo>
                    <a:cubicBezTo>
                      <a:pt x="1522" y="583"/>
                      <a:pt x="1550" y="582"/>
                      <a:pt x="1579" y="579"/>
                    </a:cubicBezTo>
                    <a:cubicBezTo>
                      <a:pt x="1583" y="579"/>
                      <a:pt x="1588" y="580"/>
                      <a:pt x="1592" y="580"/>
                    </a:cubicBezTo>
                    <a:cubicBezTo>
                      <a:pt x="1611" y="580"/>
                      <a:pt x="1629" y="576"/>
                      <a:pt x="1647" y="568"/>
                    </a:cubicBezTo>
                    <a:lnTo>
                      <a:pt x="1647" y="568"/>
                    </a:lnTo>
                    <a:cubicBezTo>
                      <a:pt x="1651" y="568"/>
                      <a:pt x="1655" y="569"/>
                      <a:pt x="1660" y="569"/>
                    </a:cubicBezTo>
                    <a:cubicBezTo>
                      <a:pt x="1675" y="572"/>
                      <a:pt x="1691" y="573"/>
                      <a:pt x="1706" y="573"/>
                    </a:cubicBezTo>
                    <a:cubicBezTo>
                      <a:pt x="1732" y="573"/>
                      <a:pt x="1759" y="569"/>
                      <a:pt x="1784" y="562"/>
                    </a:cubicBezTo>
                    <a:cubicBezTo>
                      <a:pt x="1865" y="539"/>
                      <a:pt x="1903" y="445"/>
                      <a:pt x="1861" y="371"/>
                    </a:cubicBezTo>
                    <a:cubicBezTo>
                      <a:pt x="1830" y="326"/>
                      <a:pt x="1790" y="286"/>
                      <a:pt x="1745" y="257"/>
                    </a:cubicBezTo>
                    <a:lnTo>
                      <a:pt x="1745" y="257"/>
                    </a:lnTo>
                    <a:cubicBezTo>
                      <a:pt x="1726" y="234"/>
                      <a:pt x="1705" y="214"/>
                      <a:pt x="1682" y="195"/>
                    </a:cubicBezTo>
                    <a:cubicBezTo>
                      <a:pt x="1658" y="176"/>
                      <a:pt x="1635" y="158"/>
                      <a:pt x="1611" y="144"/>
                    </a:cubicBezTo>
                    <a:cubicBezTo>
                      <a:pt x="1544" y="101"/>
                      <a:pt x="1472" y="72"/>
                      <a:pt x="1395" y="52"/>
                    </a:cubicBezTo>
                    <a:cubicBezTo>
                      <a:pt x="1269" y="15"/>
                      <a:pt x="1126" y="7"/>
                      <a:pt x="992" y="2"/>
                    </a:cubicBezTo>
                    <a:cubicBezTo>
                      <a:pt x="961" y="1"/>
                      <a:pt x="929" y="1"/>
                      <a:pt x="898" y="1"/>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a:off x="3826550" y="994250"/>
                <a:ext cx="16025" cy="31375"/>
              </a:xfrm>
              <a:custGeom>
                <a:rect b="b" l="l" r="r" t="t"/>
                <a:pathLst>
                  <a:path extrusionOk="0" h="1255" w="641">
                    <a:moveTo>
                      <a:pt x="115" y="763"/>
                    </a:moveTo>
                    <a:lnTo>
                      <a:pt x="115" y="763"/>
                    </a:lnTo>
                    <a:cubicBezTo>
                      <a:pt x="116" y="771"/>
                      <a:pt x="118" y="781"/>
                      <a:pt x="118" y="788"/>
                    </a:cubicBezTo>
                    <a:lnTo>
                      <a:pt x="118" y="788"/>
                    </a:lnTo>
                    <a:cubicBezTo>
                      <a:pt x="117" y="780"/>
                      <a:pt x="116" y="772"/>
                      <a:pt x="115" y="763"/>
                    </a:cubicBezTo>
                    <a:close/>
                    <a:moveTo>
                      <a:pt x="192" y="0"/>
                    </a:moveTo>
                    <a:cubicBezTo>
                      <a:pt x="180" y="0"/>
                      <a:pt x="169" y="2"/>
                      <a:pt x="158" y="5"/>
                    </a:cubicBezTo>
                    <a:cubicBezTo>
                      <a:pt x="116" y="15"/>
                      <a:pt x="81" y="49"/>
                      <a:pt x="71" y="91"/>
                    </a:cubicBezTo>
                    <a:cubicBezTo>
                      <a:pt x="67" y="116"/>
                      <a:pt x="64" y="141"/>
                      <a:pt x="60" y="166"/>
                    </a:cubicBezTo>
                    <a:lnTo>
                      <a:pt x="60" y="166"/>
                    </a:lnTo>
                    <a:cubicBezTo>
                      <a:pt x="0" y="312"/>
                      <a:pt x="66" y="491"/>
                      <a:pt x="94" y="638"/>
                    </a:cubicBezTo>
                    <a:cubicBezTo>
                      <a:pt x="101" y="673"/>
                      <a:pt x="106" y="705"/>
                      <a:pt x="111" y="737"/>
                    </a:cubicBezTo>
                    <a:cubicBezTo>
                      <a:pt x="112" y="746"/>
                      <a:pt x="114" y="755"/>
                      <a:pt x="115" y="763"/>
                    </a:cubicBezTo>
                    <a:lnTo>
                      <a:pt x="115" y="763"/>
                    </a:lnTo>
                    <a:cubicBezTo>
                      <a:pt x="114" y="759"/>
                      <a:pt x="113" y="756"/>
                      <a:pt x="113" y="756"/>
                    </a:cubicBezTo>
                    <a:lnTo>
                      <a:pt x="113" y="756"/>
                    </a:lnTo>
                    <a:cubicBezTo>
                      <a:pt x="113" y="756"/>
                      <a:pt x="114" y="764"/>
                      <a:pt x="118" y="789"/>
                    </a:cubicBezTo>
                    <a:lnTo>
                      <a:pt x="118" y="789"/>
                    </a:lnTo>
                    <a:cubicBezTo>
                      <a:pt x="118" y="788"/>
                      <a:pt x="118" y="788"/>
                      <a:pt x="118" y="788"/>
                    </a:cubicBezTo>
                    <a:lnTo>
                      <a:pt x="118" y="788"/>
                    </a:lnTo>
                    <a:cubicBezTo>
                      <a:pt x="118" y="789"/>
                      <a:pt x="118" y="789"/>
                      <a:pt x="118" y="789"/>
                    </a:cubicBezTo>
                    <a:cubicBezTo>
                      <a:pt x="118" y="789"/>
                      <a:pt x="118" y="789"/>
                      <a:pt x="118" y="789"/>
                    </a:cubicBezTo>
                    <a:lnTo>
                      <a:pt x="118" y="789"/>
                    </a:lnTo>
                    <a:cubicBezTo>
                      <a:pt x="118" y="790"/>
                      <a:pt x="118" y="791"/>
                      <a:pt x="118" y="792"/>
                    </a:cubicBezTo>
                    <a:cubicBezTo>
                      <a:pt x="128" y="863"/>
                      <a:pt x="133" y="935"/>
                      <a:pt x="136" y="1007"/>
                    </a:cubicBezTo>
                    <a:cubicBezTo>
                      <a:pt x="143" y="1133"/>
                      <a:pt x="243" y="1254"/>
                      <a:pt x="375" y="1254"/>
                    </a:cubicBezTo>
                    <a:cubicBezTo>
                      <a:pt x="378" y="1254"/>
                      <a:pt x="381" y="1254"/>
                      <a:pt x="383" y="1254"/>
                    </a:cubicBezTo>
                    <a:cubicBezTo>
                      <a:pt x="507" y="1249"/>
                      <a:pt x="640" y="1145"/>
                      <a:pt x="631" y="1007"/>
                    </a:cubicBezTo>
                    <a:cubicBezTo>
                      <a:pt x="618" y="844"/>
                      <a:pt x="593" y="680"/>
                      <a:pt x="559" y="519"/>
                    </a:cubicBezTo>
                    <a:cubicBezTo>
                      <a:pt x="544" y="448"/>
                      <a:pt x="524" y="378"/>
                      <a:pt x="497" y="309"/>
                    </a:cubicBezTo>
                    <a:cubicBezTo>
                      <a:pt x="477" y="262"/>
                      <a:pt x="455" y="218"/>
                      <a:pt x="428" y="176"/>
                    </a:cubicBezTo>
                    <a:cubicBezTo>
                      <a:pt x="413" y="151"/>
                      <a:pt x="396" y="129"/>
                      <a:pt x="376" y="109"/>
                    </a:cubicBezTo>
                    <a:cubicBezTo>
                      <a:pt x="360" y="96"/>
                      <a:pt x="343" y="85"/>
                      <a:pt x="325" y="75"/>
                    </a:cubicBezTo>
                    <a:lnTo>
                      <a:pt x="325" y="75"/>
                    </a:lnTo>
                    <a:cubicBezTo>
                      <a:pt x="310" y="61"/>
                      <a:pt x="295" y="47"/>
                      <a:pt x="279" y="35"/>
                    </a:cubicBezTo>
                    <a:cubicBezTo>
                      <a:pt x="256" y="13"/>
                      <a:pt x="224" y="0"/>
                      <a:pt x="192" y="0"/>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p:nvPr/>
            </p:nvSpPr>
            <p:spPr>
              <a:xfrm>
                <a:off x="3784900" y="1010850"/>
                <a:ext cx="26000" cy="35750"/>
              </a:xfrm>
              <a:custGeom>
                <a:rect b="b" l="l" r="r" t="t"/>
                <a:pathLst>
                  <a:path extrusionOk="0" h="1430" w="1040">
                    <a:moveTo>
                      <a:pt x="145" y="560"/>
                    </a:moveTo>
                    <a:cubicBezTo>
                      <a:pt x="159" y="579"/>
                      <a:pt x="172" y="597"/>
                      <a:pt x="186" y="615"/>
                    </a:cubicBezTo>
                    <a:lnTo>
                      <a:pt x="145" y="560"/>
                    </a:lnTo>
                    <a:close/>
                    <a:moveTo>
                      <a:pt x="414" y="993"/>
                    </a:moveTo>
                    <a:lnTo>
                      <a:pt x="414" y="993"/>
                    </a:lnTo>
                    <a:cubicBezTo>
                      <a:pt x="416" y="996"/>
                      <a:pt x="417" y="1000"/>
                      <a:pt x="419" y="1003"/>
                    </a:cubicBezTo>
                    <a:cubicBezTo>
                      <a:pt x="417" y="1000"/>
                      <a:pt x="416" y="996"/>
                      <a:pt x="414" y="993"/>
                    </a:cubicBezTo>
                    <a:close/>
                    <a:moveTo>
                      <a:pt x="255" y="1"/>
                    </a:moveTo>
                    <a:cubicBezTo>
                      <a:pt x="218" y="1"/>
                      <a:pt x="181" y="7"/>
                      <a:pt x="147" y="21"/>
                    </a:cubicBezTo>
                    <a:cubicBezTo>
                      <a:pt x="90" y="39"/>
                      <a:pt x="26" y="86"/>
                      <a:pt x="16" y="150"/>
                    </a:cubicBezTo>
                    <a:cubicBezTo>
                      <a:pt x="8" y="184"/>
                      <a:pt x="3" y="217"/>
                      <a:pt x="1" y="251"/>
                    </a:cubicBezTo>
                    <a:cubicBezTo>
                      <a:pt x="1" y="313"/>
                      <a:pt x="21" y="372"/>
                      <a:pt x="55" y="424"/>
                    </a:cubicBezTo>
                    <a:cubicBezTo>
                      <a:pt x="82" y="470"/>
                      <a:pt x="112" y="515"/>
                      <a:pt x="143" y="558"/>
                    </a:cubicBezTo>
                    <a:lnTo>
                      <a:pt x="143" y="558"/>
                    </a:lnTo>
                    <a:lnTo>
                      <a:pt x="139" y="553"/>
                    </a:lnTo>
                    <a:lnTo>
                      <a:pt x="145" y="560"/>
                    </a:lnTo>
                    <a:lnTo>
                      <a:pt x="145" y="560"/>
                    </a:lnTo>
                    <a:cubicBezTo>
                      <a:pt x="144" y="560"/>
                      <a:pt x="144" y="559"/>
                      <a:pt x="143" y="558"/>
                    </a:cubicBezTo>
                    <a:lnTo>
                      <a:pt x="143" y="558"/>
                    </a:lnTo>
                    <a:lnTo>
                      <a:pt x="224" y="662"/>
                    </a:lnTo>
                    <a:lnTo>
                      <a:pt x="224" y="662"/>
                    </a:lnTo>
                    <a:cubicBezTo>
                      <a:pt x="218" y="653"/>
                      <a:pt x="212" y="645"/>
                      <a:pt x="206" y="637"/>
                    </a:cubicBezTo>
                    <a:lnTo>
                      <a:pt x="206" y="637"/>
                    </a:lnTo>
                    <a:cubicBezTo>
                      <a:pt x="214" y="647"/>
                      <a:pt x="221" y="657"/>
                      <a:pt x="228" y="667"/>
                    </a:cubicBezTo>
                    <a:lnTo>
                      <a:pt x="228" y="667"/>
                    </a:lnTo>
                    <a:lnTo>
                      <a:pt x="224" y="662"/>
                    </a:lnTo>
                    <a:lnTo>
                      <a:pt x="224" y="662"/>
                    </a:lnTo>
                    <a:cubicBezTo>
                      <a:pt x="228" y="667"/>
                      <a:pt x="231" y="672"/>
                      <a:pt x="235" y="677"/>
                    </a:cubicBezTo>
                    <a:lnTo>
                      <a:pt x="235" y="677"/>
                    </a:lnTo>
                    <a:cubicBezTo>
                      <a:pt x="233" y="673"/>
                      <a:pt x="230" y="670"/>
                      <a:pt x="228" y="667"/>
                    </a:cubicBezTo>
                    <a:lnTo>
                      <a:pt x="228" y="667"/>
                    </a:lnTo>
                    <a:lnTo>
                      <a:pt x="253" y="699"/>
                    </a:lnTo>
                    <a:cubicBezTo>
                      <a:pt x="247" y="692"/>
                      <a:pt x="241" y="684"/>
                      <a:pt x="235" y="677"/>
                    </a:cubicBezTo>
                    <a:lnTo>
                      <a:pt x="235" y="677"/>
                    </a:lnTo>
                    <a:cubicBezTo>
                      <a:pt x="299" y="767"/>
                      <a:pt x="356" y="865"/>
                      <a:pt x="403" y="968"/>
                    </a:cubicBezTo>
                    <a:lnTo>
                      <a:pt x="403" y="968"/>
                    </a:lnTo>
                    <a:cubicBezTo>
                      <a:pt x="436" y="1051"/>
                      <a:pt x="464" y="1136"/>
                      <a:pt x="483" y="1223"/>
                    </a:cubicBezTo>
                    <a:cubicBezTo>
                      <a:pt x="508" y="1343"/>
                      <a:pt x="634" y="1430"/>
                      <a:pt x="755" y="1430"/>
                    </a:cubicBezTo>
                    <a:cubicBezTo>
                      <a:pt x="780" y="1430"/>
                      <a:pt x="804" y="1426"/>
                      <a:pt x="827" y="1419"/>
                    </a:cubicBezTo>
                    <a:cubicBezTo>
                      <a:pt x="896" y="1399"/>
                      <a:pt x="958" y="1352"/>
                      <a:pt x="995" y="1290"/>
                    </a:cubicBezTo>
                    <a:cubicBezTo>
                      <a:pt x="1030" y="1223"/>
                      <a:pt x="1040" y="1147"/>
                      <a:pt x="1023" y="1073"/>
                    </a:cubicBezTo>
                    <a:lnTo>
                      <a:pt x="1023" y="1073"/>
                    </a:lnTo>
                    <a:lnTo>
                      <a:pt x="1025" y="1078"/>
                    </a:lnTo>
                    <a:cubicBezTo>
                      <a:pt x="985" y="857"/>
                      <a:pt x="906" y="647"/>
                      <a:pt x="795" y="454"/>
                    </a:cubicBezTo>
                    <a:cubicBezTo>
                      <a:pt x="738" y="348"/>
                      <a:pt x="666" y="251"/>
                      <a:pt x="585" y="165"/>
                    </a:cubicBezTo>
                    <a:cubicBezTo>
                      <a:pt x="533" y="118"/>
                      <a:pt x="476" y="78"/>
                      <a:pt x="416" y="46"/>
                    </a:cubicBezTo>
                    <a:cubicBezTo>
                      <a:pt x="367" y="16"/>
                      <a:pt x="311" y="1"/>
                      <a:pt x="255" y="1"/>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p:nvPr/>
            </p:nvSpPr>
            <p:spPr>
              <a:xfrm>
                <a:off x="3663575" y="541100"/>
                <a:ext cx="185750" cy="370050"/>
              </a:xfrm>
              <a:custGeom>
                <a:rect b="b" l="l" r="r" t="t"/>
                <a:pathLst>
                  <a:path extrusionOk="0" h="14802" w="7430">
                    <a:moveTo>
                      <a:pt x="7429" y="11479"/>
                    </a:moveTo>
                    <a:cubicBezTo>
                      <a:pt x="6967" y="8411"/>
                      <a:pt x="6234" y="5388"/>
                      <a:pt x="5242" y="2449"/>
                    </a:cubicBezTo>
                    <a:cubicBezTo>
                      <a:pt x="4945" y="1574"/>
                      <a:pt x="4611" y="681"/>
                      <a:pt x="3986" y="0"/>
                    </a:cubicBezTo>
                    <a:cubicBezTo>
                      <a:pt x="3622" y="154"/>
                      <a:pt x="3483" y="587"/>
                      <a:pt x="3399" y="972"/>
                    </a:cubicBezTo>
                    <a:cubicBezTo>
                      <a:pt x="2645" y="4409"/>
                      <a:pt x="2947" y="7976"/>
                      <a:pt x="3253" y="11479"/>
                    </a:cubicBezTo>
                    <a:cubicBezTo>
                      <a:pt x="2177" y="10816"/>
                      <a:pt x="1091" y="10168"/>
                      <a:pt x="0" y="9532"/>
                    </a:cubicBezTo>
                    <a:cubicBezTo>
                      <a:pt x="13" y="10230"/>
                      <a:pt x="337" y="10900"/>
                      <a:pt x="807" y="11419"/>
                    </a:cubicBezTo>
                    <a:cubicBezTo>
                      <a:pt x="1277" y="11936"/>
                      <a:pt x="1880" y="12312"/>
                      <a:pt x="2516" y="12607"/>
                    </a:cubicBezTo>
                    <a:cubicBezTo>
                      <a:pt x="1564" y="12901"/>
                      <a:pt x="834" y="13809"/>
                      <a:pt x="750" y="14801"/>
                    </a:cubicBezTo>
                    <a:cubicBezTo>
                      <a:pt x="1710" y="14727"/>
                      <a:pt x="2575" y="14442"/>
                      <a:pt x="3476" y="14146"/>
                    </a:cubicBezTo>
                    <a:cubicBezTo>
                      <a:pt x="3036" y="14690"/>
                      <a:pt x="3627" y="14507"/>
                      <a:pt x="3877" y="14314"/>
                    </a:cubicBezTo>
                    <a:cubicBezTo>
                      <a:pt x="4263" y="14019"/>
                      <a:pt x="4592" y="13621"/>
                      <a:pt x="4960" y="13302"/>
                    </a:cubicBezTo>
                    <a:cubicBezTo>
                      <a:pt x="5735" y="12629"/>
                      <a:pt x="6558" y="12021"/>
                      <a:pt x="7429" y="1147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p:nvPr/>
            </p:nvSpPr>
            <p:spPr>
              <a:xfrm>
                <a:off x="4200325" y="750200"/>
                <a:ext cx="283100" cy="376350"/>
              </a:xfrm>
              <a:custGeom>
                <a:rect b="b" l="l" r="r" t="t"/>
                <a:pathLst>
                  <a:path extrusionOk="0" h="15054" w="11324">
                    <a:moveTo>
                      <a:pt x="4107" y="3164"/>
                    </a:moveTo>
                    <a:cubicBezTo>
                      <a:pt x="6306" y="1447"/>
                      <a:pt x="8552" y="332"/>
                      <a:pt x="11323" y="0"/>
                    </a:cubicBezTo>
                    <a:cubicBezTo>
                      <a:pt x="11251" y="1814"/>
                      <a:pt x="7751" y="8980"/>
                      <a:pt x="5094" y="11278"/>
                    </a:cubicBezTo>
                    <a:cubicBezTo>
                      <a:pt x="5628" y="11194"/>
                      <a:pt x="6168" y="11145"/>
                      <a:pt x="6707" y="11130"/>
                    </a:cubicBezTo>
                    <a:cubicBezTo>
                      <a:pt x="7162" y="11115"/>
                      <a:pt x="7657" y="11142"/>
                      <a:pt x="8006" y="11437"/>
                    </a:cubicBezTo>
                    <a:cubicBezTo>
                      <a:pt x="8058" y="11481"/>
                      <a:pt x="8110" y="11538"/>
                      <a:pt x="8117" y="11605"/>
                    </a:cubicBezTo>
                    <a:cubicBezTo>
                      <a:pt x="8137" y="11761"/>
                      <a:pt x="7951" y="11850"/>
                      <a:pt x="7798" y="11887"/>
                    </a:cubicBezTo>
                    <a:cubicBezTo>
                      <a:pt x="7147" y="12048"/>
                      <a:pt x="6482" y="12149"/>
                      <a:pt x="5811" y="12191"/>
                    </a:cubicBezTo>
                    <a:cubicBezTo>
                      <a:pt x="6472" y="12231"/>
                      <a:pt x="7068" y="12778"/>
                      <a:pt x="7165" y="13431"/>
                    </a:cubicBezTo>
                    <a:cubicBezTo>
                      <a:pt x="7261" y="14086"/>
                      <a:pt x="6848" y="14781"/>
                      <a:pt x="6227" y="15009"/>
                    </a:cubicBezTo>
                    <a:cubicBezTo>
                      <a:pt x="6158" y="15034"/>
                      <a:pt x="6086" y="15053"/>
                      <a:pt x="6017" y="15034"/>
                    </a:cubicBezTo>
                    <a:cubicBezTo>
                      <a:pt x="5938" y="15009"/>
                      <a:pt x="5883" y="14940"/>
                      <a:pt x="5834" y="14873"/>
                    </a:cubicBezTo>
                    <a:cubicBezTo>
                      <a:pt x="5294" y="14123"/>
                      <a:pt x="4837" y="13319"/>
                      <a:pt x="4330" y="12547"/>
                    </a:cubicBezTo>
                    <a:cubicBezTo>
                      <a:pt x="3813" y="11758"/>
                      <a:pt x="3244" y="11004"/>
                      <a:pt x="2630" y="10286"/>
                    </a:cubicBezTo>
                    <a:cubicBezTo>
                      <a:pt x="2311" y="9915"/>
                      <a:pt x="1980" y="9554"/>
                      <a:pt x="1638" y="9205"/>
                    </a:cubicBezTo>
                    <a:cubicBezTo>
                      <a:pt x="1334" y="8896"/>
                      <a:pt x="817" y="8572"/>
                      <a:pt x="602" y="8203"/>
                    </a:cubicBezTo>
                    <a:cubicBezTo>
                      <a:pt x="0" y="7174"/>
                      <a:pt x="3353" y="3753"/>
                      <a:pt x="4107" y="316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2"/>
              <p:cNvSpPr/>
              <p:nvPr/>
            </p:nvSpPr>
            <p:spPr>
              <a:xfrm>
                <a:off x="4442525" y="2976250"/>
                <a:ext cx="325" cy="400"/>
              </a:xfrm>
              <a:custGeom>
                <a:rect b="b" l="l" r="r" t="t"/>
                <a:pathLst>
                  <a:path extrusionOk="0" h="16" w="13">
                    <a:moveTo>
                      <a:pt x="1" y="1"/>
                    </a:moveTo>
                    <a:cubicBezTo>
                      <a:pt x="1" y="1"/>
                      <a:pt x="4" y="6"/>
                      <a:pt x="12" y="16"/>
                    </a:cubicBezTo>
                    <a:cubicBezTo>
                      <a:pt x="6" y="6"/>
                      <a:pt x="2" y="1"/>
                      <a:pt x="1" y="1"/>
                    </a:cubicBezTo>
                    <a:close/>
                  </a:path>
                </a:pathLst>
              </a:custGeom>
              <a:solidFill>
                <a:srgbClr val="FAEA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p:nvPr/>
            </p:nvSpPr>
            <p:spPr>
              <a:xfrm>
                <a:off x="3625650" y="1365925"/>
                <a:ext cx="876875" cy="1756050"/>
              </a:xfrm>
              <a:custGeom>
                <a:rect b="b" l="l" r="r" t="t"/>
                <a:pathLst>
                  <a:path extrusionOk="0" h="70242" w="35075">
                    <a:moveTo>
                      <a:pt x="4848" y="0"/>
                    </a:moveTo>
                    <a:cubicBezTo>
                      <a:pt x="4731" y="0"/>
                      <a:pt x="4671" y="88"/>
                      <a:pt x="4666" y="184"/>
                    </a:cubicBezTo>
                    <a:cubicBezTo>
                      <a:pt x="3917" y="916"/>
                      <a:pt x="3640" y="1997"/>
                      <a:pt x="3820" y="3024"/>
                    </a:cubicBezTo>
                    <a:cubicBezTo>
                      <a:pt x="4033" y="4233"/>
                      <a:pt x="4837" y="5228"/>
                      <a:pt x="5747" y="6007"/>
                    </a:cubicBezTo>
                    <a:cubicBezTo>
                      <a:pt x="4152" y="8560"/>
                      <a:pt x="3014" y="11378"/>
                      <a:pt x="2428" y="14331"/>
                    </a:cubicBezTo>
                    <a:cubicBezTo>
                      <a:pt x="2284" y="15051"/>
                      <a:pt x="2168" y="15781"/>
                      <a:pt x="2094" y="16513"/>
                    </a:cubicBezTo>
                    <a:cubicBezTo>
                      <a:pt x="2032" y="17095"/>
                      <a:pt x="1871" y="17864"/>
                      <a:pt x="2027" y="18438"/>
                    </a:cubicBezTo>
                    <a:cubicBezTo>
                      <a:pt x="2136" y="18846"/>
                      <a:pt x="2473" y="18987"/>
                      <a:pt x="2886" y="18987"/>
                    </a:cubicBezTo>
                    <a:cubicBezTo>
                      <a:pt x="3442" y="18987"/>
                      <a:pt x="4134" y="18732"/>
                      <a:pt x="4595" y="18522"/>
                    </a:cubicBezTo>
                    <a:lnTo>
                      <a:pt x="4595" y="18522"/>
                    </a:lnTo>
                    <a:cubicBezTo>
                      <a:pt x="3147" y="21043"/>
                      <a:pt x="2042" y="23643"/>
                      <a:pt x="1478" y="26518"/>
                    </a:cubicBezTo>
                    <a:cubicBezTo>
                      <a:pt x="1159" y="28160"/>
                      <a:pt x="983" y="29850"/>
                      <a:pt x="1238" y="31517"/>
                    </a:cubicBezTo>
                    <a:cubicBezTo>
                      <a:pt x="1262" y="31675"/>
                      <a:pt x="1292" y="31841"/>
                      <a:pt x="1381" y="31977"/>
                    </a:cubicBezTo>
                    <a:cubicBezTo>
                      <a:pt x="1503" y="32161"/>
                      <a:pt x="1715" y="32209"/>
                      <a:pt x="1924" y="32209"/>
                    </a:cubicBezTo>
                    <a:cubicBezTo>
                      <a:pt x="1981" y="32209"/>
                      <a:pt x="2039" y="32205"/>
                      <a:pt x="2094" y="32200"/>
                    </a:cubicBezTo>
                    <a:cubicBezTo>
                      <a:pt x="2346" y="32175"/>
                      <a:pt x="2906" y="32071"/>
                      <a:pt x="2935" y="31743"/>
                    </a:cubicBezTo>
                    <a:lnTo>
                      <a:pt x="2935" y="31743"/>
                    </a:lnTo>
                    <a:cubicBezTo>
                      <a:pt x="2838" y="32883"/>
                      <a:pt x="2836" y="34033"/>
                      <a:pt x="2823" y="35176"/>
                    </a:cubicBezTo>
                    <a:cubicBezTo>
                      <a:pt x="2801" y="37145"/>
                      <a:pt x="2814" y="39117"/>
                      <a:pt x="2831" y="41086"/>
                    </a:cubicBezTo>
                    <a:cubicBezTo>
                      <a:pt x="2875" y="45695"/>
                      <a:pt x="2967" y="50303"/>
                      <a:pt x="3103" y="54912"/>
                    </a:cubicBezTo>
                    <a:cubicBezTo>
                      <a:pt x="3155" y="56782"/>
                      <a:pt x="3217" y="58652"/>
                      <a:pt x="3296" y="60525"/>
                    </a:cubicBezTo>
                    <a:cubicBezTo>
                      <a:pt x="3323" y="61176"/>
                      <a:pt x="3353" y="61829"/>
                      <a:pt x="3392" y="62479"/>
                    </a:cubicBezTo>
                    <a:cubicBezTo>
                      <a:pt x="3405" y="62690"/>
                      <a:pt x="3373" y="62969"/>
                      <a:pt x="3437" y="63170"/>
                    </a:cubicBezTo>
                    <a:cubicBezTo>
                      <a:pt x="3439" y="63192"/>
                      <a:pt x="3442" y="63217"/>
                      <a:pt x="3444" y="63239"/>
                    </a:cubicBezTo>
                    <a:lnTo>
                      <a:pt x="3331" y="63348"/>
                    </a:lnTo>
                    <a:cubicBezTo>
                      <a:pt x="2200" y="64451"/>
                      <a:pt x="916" y="65846"/>
                      <a:pt x="525" y="67420"/>
                    </a:cubicBezTo>
                    <a:cubicBezTo>
                      <a:pt x="0" y="69545"/>
                      <a:pt x="2255" y="70241"/>
                      <a:pt x="3975" y="70241"/>
                    </a:cubicBezTo>
                    <a:cubicBezTo>
                      <a:pt x="4070" y="70241"/>
                      <a:pt x="4164" y="70239"/>
                      <a:pt x="4256" y="70235"/>
                    </a:cubicBezTo>
                    <a:cubicBezTo>
                      <a:pt x="5441" y="70183"/>
                      <a:pt x="6626" y="69903"/>
                      <a:pt x="7731" y="69480"/>
                    </a:cubicBezTo>
                    <a:cubicBezTo>
                      <a:pt x="8347" y="69245"/>
                      <a:pt x="9349" y="68919"/>
                      <a:pt x="9715" y="68313"/>
                    </a:cubicBezTo>
                    <a:cubicBezTo>
                      <a:pt x="10000" y="67840"/>
                      <a:pt x="9928" y="67024"/>
                      <a:pt x="9960" y="66497"/>
                    </a:cubicBezTo>
                    <a:cubicBezTo>
                      <a:pt x="10153" y="63340"/>
                      <a:pt x="10185" y="60171"/>
                      <a:pt x="10225" y="57010"/>
                    </a:cubicBezTo>
                    <a:cubicBezTo>
                      <a:pt x="10277" y="53037"/>
                      <a:pt x="10294" y="49064"/>
                      <a:pt x="10317" y="45091"/>
                    </a:cubicBezTo>
                    <a:cubicBezTo>
                      <a:pt x="10329" y="43043"/>
                      <a:pt x="10336" y="40997"/>
                      <a:pt x="10339" y="38948"/>
                    </a:cubicBezTo>
                    <a:cubicBezTo>
                      <a:pt x="10381" y="39023"/>
                      <a:pt x="10438" y="39089"/>
                      <a:pt x="10507" y="39139"/>
                    </a:cubicBezTo>
                    <a:cubicBezTo>
                      <a:pt x="10613" y="39213"/>
                      <a:pt x="10733" y="39243"/>
                      <a:pt x="10858" y="39243"/>
                    </a:cubicBezTo>
                    <a:cubicBezTo>
                      <a:pt x="11091" y="39243"/>
                      <a:pt x="11342" y="39138"/>
                      <a:pt x="11554" y="39020"/>
                    </a:cubicBezTo>
                    <a:cubicBezTo>
                      <a:pt x="12719" y="38360"/>
                      <a:pt x="13659" y="37365"/>
                      <a:pt x="14250" y="36165"/>
                    </a:cubicBezTo>
                    <a:lnTo>
                      <a:pt x="14250" y="36165"/>
                    </a:lnTo>
                    <a:cubicBezTo>
                      <a:pt x="13812" y="38379"/>
                      <a:pt x="14173" y="40678"/>
                      <a:pt x="15264" y="42654"/>
                    </a:cubicBezTo>
                    <a:cubicBezTo>
                      <a:pt x="15603" y="43265"/>
                      <a:pt x="16078" y="43884"/>
                      <a:pt x="16763" y="44037"/>
                    </a:cubicBezTo>
                    <a:cubicBezTo>
                      <a:pt x="16869" y="44060"/>
                      <a:pt x="16975" y="44071"/>
                      <a:pt x="17081" y="44071"/>
                    </a:cubicBezTo>
                    <a:cubicBezTo>
                      <a:pt x="17643" y="44071"/>
                      <a:pt x="18195" y="43766"/>
                      <a:pt x="18626" y="43386"/>
                    </a:cubicBezTo>
                    <a:cubicBezTo>
                      <a:pt x="19675" y="42469"/>
                      <a:pt x="20274" y="41056"/>
                      <a:pt x="20202" y="39663"/>
                    </a:cubicBezTo>
                    <a:lnTo>
                      <a:pt x="20202" y="39663"/>
                    </a:lnTo>
                    <a:cubicBezTo>
                      <a:pt x="20400" y="40277"/>
                      <a:pt x="20605" y="40908"/>
                      <a:pt x="21008" y="41410"/>
                    </a:cubicBezTo>
                    <a:cubicBezTo>
                      <a:pt x="21353" y="41834"/>
                      <a:pt x="21879" y="42151"/>
                      <a:pt x="22414" y="42151"/>
                    </a:cubicBezTo>
                    <a:cubicBezTo>
                      <a:pt x="22510" y="42151"/>
                      <a:pt x="22606" y="42141"/>
                      <a:pt x="22701" y="42120"/>
                    </a:cubicBezTo>
                    <a:cubicBezTo>
                      <a:pt x="23109" y="42028"/>
                      <a:pt x="23445" y="41749"/>
                      <a:pt x="23735" y="41447"/>
                    </a:cubicBezTo>
                    <a:cubicBezTo>
                      <a:pt x="24482" y="40660"/>
                      <a:pt x="24971" y="39705"/>
                      <a:pt x="25251" y="38671"/>
                    </a:cubicBezTo>
                    <a:cubicBezTo>
                      <a:pt x="26139" y="40084"/>
                      <a:pt x="26560" y="41751"/>
                      <a:pt x="26612" y="43471"/>
                    </a:cubicBezTo>
                    <a:cubicBezTo>
                      <a:pt x="26666" y="45333"/>
                      <a:pt x="26518" y="47213"/>
                      <a:pt x="26411" y="49071"/>
                    </a:cubicBezTo>
                    <a:cubicBezTo>
                      <a:pt x="26278" y="51429"/>
                      <a:pt x="26124" y="53786"/>
                      <a:pt x="25993" y="56144"/>
                    </a:cubicBezTo>
                    <a:cubicBezTo>
                      <a:pt x="25865" y="58455"/>
                      <a:pt x="25743" y="60770"/>
                      <a:pt x="25716" y="63086"/>
                    </a:cubicBezTo>
                    <a:cubicBezTo>
                      <a:pt x="25696" y="64666"/>
                      <a:pt x="25647" y="66311"/>
                      <a:pt x="25949" y="67872"/>
                    </a:cubicBezTo>
                    <a:cubicBezTo>
                      <a:pt x="26023" y="68248"/>
                      <a:pt x="26119" y="68679"/>
                      <a:pt x="26401" y="68958"/>
                    </a:cubicBezTo>
                    <a:cubicBezTo>
                      <a:pt x="26978" y="69530"/>
                      <a:pt x="27965" y="69720"/>
                      <a:pt x="28729" y="69849"/>
                    </a:cubicBezTo>
                    <a:cubicBezTo>
                      <a:pt x="29490" y="69977"/>
                      <a:pt x="30259" y="70040"/>
                      <a:pt x="31029" y="70040"/>
                    </a:cubicBezTo>
                    <a:cubicBezTo>
                      <a:pt x="31348" y="70040"/>
                      <a:pt x="31668" y="70029"/>
                      <a:pt x="31987" y="70007"/>
                    </a:cubicBezTo>
                    <a:cubicBezTo>
                      <a:pt x="32764" y="69953"/>
                      <a:pt x="33704" y="69884"/>
                      <a:pt x="34379" y="69446"/>
                    </a:cubicBezTo>
                    <a:cubicBezTo>
                      <a:pt x="35075" y="69000"/>
                      <a:pt x="34817" y="68231"/>
                      <a:pt x="34555" y="67588"/>
                    </a:cubicBezTo>
                    <a:cubicBezTo>
                      <a:pt x="34149" y="66601"/>
                      <a:pt x="33566" y="65683"/>
                      <a:pt x="32964" y="64805"/>
                    </a:cubicBezTo>
                    <a:cubicBezTo>
                      <a:pt x="32895" y="64706"/>
                      <a:pt x="32821" y="64533"/>
                      <a:pt x="32722" y="64459"/>
                    </a:cubicBezTo>
                    <a:cubicBezTo>
                      <a:pt x="32717" y="64456"/>
                      <a:pt x="32719" y="64454"/>
                      <a:pt x="32715" y="64451"/>
                    </a:cubicBezTo>
                    <a:cubicBezTo>
                      <a:pt x="32715" y="64412"/>
                      <a:pt x="32717" y="64374"/>
                      <a:pt x="32719" y="64335"/>
                    </a:cubicBezTo>
                    <a:cubicBezTo>
                      <a:pt x="32757" y="63961"/>
                      <a:pt x="32764" y="63583"/>
                      <a:pt x="32786" y="63209"/>
                    </a:cubicBezTo>
                    <a:cubicBezTo>
                      <a:pt x="32994" y="59649"/>
                      <a:pt x="33199" y="56090"/>
                      <a:pt x="33397" y="52530"/>
                    </a:cubicBezTo>
                    <a:cubicBezTo>
                      <a:pt x="33615" y="48695"/>
                      <a:pt x="33835" y="44863"/>
                      <a:pt x="34063" y="41031"/>
                    </a:cubicBezTo>
                    <a:cubicBezTo>
                      <a:pt x="34073" y="40858"/>
                      <a:pt x="34085" y="40688"/>
                      <a:pt x="34092" y="40519"/>
                    </a:cubicBezTo>
                    <a:cubicBezTo>
                      <a:pt x="34384" y="38958"/>
                      <a:pt x="34347" y="37345"/>
                      <a:pt x="34263" y="35767"/>
                    </a:cubicBezTo>
                    <a:cubicBezTo>
                      <a:pt x="34164" y="33850"/>
                      <a:pt x="34008" y="31940"/>
                      <a:pt x="33731" y="30040"/>
                    </a:cubicBezTo>
                    <a:cubicBezTo>
                      <a:pt x="33476" y="28299"/>
                      <a:pt x="33189" y="26527"/>
                      <a:pt x="32685" y="24840"/>
                    </a:cubicBezTo>
                    <a:cubicBezTo>
                      <a:pt x="32138" y="23012"/>
                      <a:pt x="31302" y="21233"/>
                      <a:pt x="30273" y="19630"/>
                    </a:cubicBezTo>
                    <a:cubicBezTo>
                      <a:pt x="29308" y="18129"/>
                      <a:pt x="28148" y="16778"/>
                      <a:pt x="26852" y="15561"/>
                    </a:cubicBezTo>
                    <a:lnTo>
                      <a:pt x="26852" y="15561"/>
                    </a:lnTo>
                    <a:cubicBezTo>
                      <a:pt x="27846" y="15850"/>
                      <a:pt x="28801" y="16268"/>
                      <a:pt x="29689" y="16805"/>
                    </a:cubicBezTo>
                    <a:cubicBezTo>
                      <a:pt x="29731" y="16831"/>
                      <a:pt x="29778" y="16843"/>
                      <a:pt x="29826" y="16843"/>
                    </a:cubicBezTo>
                    <a:cubicBezTo>
                      <a:pt x="29976" y="16843"/>
                      <a:pt x="30130" y="16726"/>
                      <a:pt x="30115" y="16560"/>
                    </a:cubicBezTo>
                    <a:cubicBezTo>
                      <a:pt x="29889" y="13916"/>
                      <a:pt x="28892" y="11383"/>
                      <a:pt x="27715" y="9025"/>
                    </a:cubicBezTo>
                    <a:cubicBezTo>
                      <a:pt x="27213" y="8016"/>
                      <a:pt x="26612" y="7058"/>
                      <a:pt x="25961" y="6138"/>
                    </a:cubicBezTo>
                    <a:cubicBezTo>
                      <a:pt x="25630" y="5673"/>
                      <a:pt x="25286" y="5218"/>
                      <a:pt x="24934" y="4765"/>
                    </a:cubicBezTo>
                    <a:cubicBezTo>
                      <a:pt x="24608" y="4347"/>
                      <a:pt x="24279" y="3820"/>
                      <a:pt x="23883" y="3474"/>
                    </a:cubicBezTo>
                    <a:lnTo>
                      <a:pt x="23883" y="3474"/>
                    </a:lnTo>
                    <a:cubicBezTo>
                      <a:pt x="24044" y="3615"/>
                      <a:pt x="24086" y="4444"/>
                      <a:pt x="24120" y="4676"/>
                    </a:cubicBezTo>
                    <a:cubicBezTo>
                      <a:pt x="24182" y="5094"/>
                      <a:pt x="24205" y="5510"/>
                      <a:pt x="24106" y="5925"/>
                    </a:cubicBezTo>
                    <a:cubicBezTo>
                      <a:pt x="24078" y="6034"/>
                      <a:pt x="24044" y="6146"/>
                      <a:pt x="23960" y="6222"/>
                    </a:cubicBezTo>
                    <a:cubicBezTo>
                      <a:pt x="23903" y="6274"/>
                      <a:pt x="23842" y="6296"/>
                      <a:pt x="23780" y="6296"/>
                    </a:cubicBezTo>
                    <a:cubicBezTo>
                      <a:pt x="23548" y="6296"/>
                      <a:pt x="23298" y="5992"/>
                      <a:pt x="23163" y="5851"/>
                    </a:cubicBezTo>
                    <a:cubicBezTo>
                      <a:pt x="22475" y="5136"/>
                      <a:pt x="21934" y="4295"/>
                      <a:pt x="21572" y="3370"/>
                    </a:cubicBezTo>
                    <a:lnTo>
                      <a:pt x="21572" y="3370"/>
                    </a:lnTo>
                    <a:cubicBezTo>
                      <a:pt x="21686" y="3667"/>
                      <a:pt x="21783" y="3971"/>
                      <a:pt x="21862" y="4278"/>
                    </a:cubicBezTo>
                    <a:cubicBezTo>
                      <a:pt x="21971" y="4711"/>
                      <a:pt x="22092" y="5144"/>
                      <a:pt x="22183" y="5584"/>
                    </a:cubicBezTo>
                    <a:cubicBezTo>
                      <a:pt x="22268" y="5992"/>
                      <a:pt x="22352" y="6440"/>
                      <a:pt x="22300" y="6858"/>
                    </a:cubicBezTo>
                    <a:cubicBezTo>
                      <a:pt x="22273" y="7098"/>
                      <a:pt x="22181" y="7335"/>
                      <a:pt x="22003" y="7499"/>
                    </a:cubicBezTo>
                    <a:cubicBezTo>
                      <a:pt x="21857" y="7633"/>
                      <a:pt x="21695" y="7687"/>
                      <a:pt x="21528" y="7687"/>
                    </a:cubicBezTo>
                    <a:cubicBezTo>
                      <a:pt x="21012" y="7687"/>
                      <a:pt x="20441" y="7171"/>
                      <a:pt x="20103" y="6885"/>
                    </a:cubicBezTo>
                    <a:cubicBezTo>
                      <a:pt x="18572" y="5579"/>
                      <a:pt x="17278" y="3956"/>
                      <a:pt x="16187" y="2274"/>
                    </a:cubicBezTo>
                    <a:cubicBezTo>
                      <a:pt x="16157" y="2230"/>
                      <a:pt x="16108" y="2202"/>
                      <a:pt x="16056" y="2202"/>
                    </a:cubicBezTo>
                    <a:lnTo>
                      <a:pt x="16014" y="2111"/>
                    </a:lnTo>
                    <a:cubicBezTo>
                      <a:pt x="15774" y="1571"/>
                      <a:pt x="15534" y="1032"/>
                      <a:pt x="15291" y="495"/>
                    </a:cubicBezTo>
                    <a:cubicBezTo>
                      <a:pt x="15252" y="401"/>
                      <a:pt x="15138" y="357"/>
                      <a:pt x="15044" y="352"/>
                    </a:cubicBezTo>
                    <a:cubicBezTo>
                      <a:pt x="12080" y="226"/>
                      <a:pt x="9114" y="72"/>
                      <a:pt x="6146" y="20"/>
                    </a:cubicBezTo>
                    <a:cubicBezTo>
                      <a:pt x="5718" y="15"/>
                      <a:pt x="5287" y="18"/>
                      <a:pt x="4862" y="1"/>
                    </a:cubicBezTo>
                    <a:cubicBezTo>
                      <a:pt x="4857" y="0"/>
                      <a:pt x="4852" y="0"/>
                      <a:pt x="4848" y="0"/>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2"/>
              <p:cNvSpPr/>
              <p:nvPr/>
            </p:nvSpPr>
            <p:spPr>
              <a:xfrm>
                <a:off x="3689975" y="943025"/>
                <a:ext cx="420200" cy="558825"/>
              </a:xfrm>
              <a:custGeom>
                <a:rect b="b" l="l" r="r" t="t"/>
                <a:pathLst>
                  <a:path extrusionOk="0" h="22353" w="16808">
                    <a:moveTo>
                      <a:pt x="12271" y="0"/>
                    </a:moveTo>
                    <a:cubicBezTo>
                      <a:pt x="12255" y="0"/>
                      <a:pt x="12240" y="0"/>
                      <a:pt x="12224" y="1"/>
                    </a:cubicBezTo>
                    <a:cubicBezTo>
                      <a:pt x="11405" y="20"/>
                      <a:pt x="10522" y="456"/>
                      <a:pt x="9995" y="1084"/>
                    </a:cubicBezTo>
                    <a:cubicBezTo>
                      <a:pt x="9361" y="1846"/>
                      <a:pt x="9003" y="2816"/>
                      <a:pt x="8703" y="3748"/>
                    </a:cubicBezTo>
                    <a:cubicBezTo>
                      <a:pt x="8335" y="4889"/>
                      <a:pt x="7989" y="6007"/>
                      <a:pt x="7343" y="7029"/>
                    </a:cubicBezTo>
                    <a:cubicBezTo>
                      <a:pt x="6737" y="7989"/>
                      <a:pt x="5938" y="8805"/>
                      <a:pt x="5102" y="9564"/>
                    </a:cubicBezTo>
                    <a:cubicBezTo>
                      <a:pt x="3568" y="10957"/>
                      <a:pt x="1566" y="12219"/>
                      <a:pt x="592" y="14104"/>
                    </a:cubicBezTo>
                    <a:cubicBezTo>
                      <a:pt x="166" y="14928"/>
                      <a:pt x="1" y="15944"/>
                      <a:pt x="268" y="16845"/>
                    </a:cubicBezTo>
                    <a:cubicBezTo>
                      <a:pt x="525" y="17708"/>
                      <a:pt x="1099" y="18329"/>
                      <a:pt x="1797" y="18873"/>
                    </a:cubicBezTo>
                    <a:cubicBezTo>
                      <a:pt x="2506" y="19430"/>
                      <a:pt x="3397" y="19661"/>
                      <a:pt x="4286" y="19661"/>
                    </a:cubicBezTo>
                    <a:cubicBezTo>
                      <a:pt x="4504" y="19661"/>
                      <a:pt x="4721" y="19647"/>
                      <a:pt x="4936" y="19620"/>
                    </a:cubicBezTo>
                    <a:cubicBezTo>
                      <a:pt x="5648" y="19531"/>
                      <a:pt x="6432" y="19324"/>
                      <a:pt x="7110" y="18962"/>
                    </a:cubicBezTo>
                    <a:cubicBezTo>
                      <a:pt x="7630" y="20410"/>
                      <a:pt x="8644" y="21644"/>
                      <a:pt x="10195" y="22117"/>
                    </a:cubicBezTo>
                    <a:cubicBezTo>
                      <a:pt x="10700" y="22270"/>
                      <a:pt x="11281" y="22352"/>
                      <a:pt x="11865" y="22352"/>
                    </a:cubicBezTo>
                    <a:cubicBezTo>
                      <a:pt x="12334" y="22352"/>
                      <a:pt x="12806" y="22300"/>
                      <a:pt x="13243" y="22188"/>
                    </a:cubicBezTo>
                    <a:cubicBezTo>
                      <a:pt x="13282" y="22181"/>
                      <a:pt x="13322" y="22169"/>
                      <a:pt x="13362" y="22159"/>
                    </a:cubicBezTo>
                    <a:cubicBezTo>
                      <a:pt x="13401" y="22149"/>
                      <a:pt x="13436" y="22141"/>
                      <a:pt x="13473" y="22126"/>
                    </a:cubicBezTo>
                    <a:cubicBezTo>
                      <a:pt x="13945" y="22000"/>
                      <a:pt x="14388" y="21785"/>
                      <a:pt x="14779" y="21488"/>
                    </a:cubicBezTo>
                    <a:cubicBezTo>
                      <a:pt x="16808" y="19935"/>
                      <a:pt x="16350" y="17223"/>
                      <a:pt x="15544" y="15150"/>
                    </a:cubicBezTo>
                    <a:cubicBezTo>
                      <a:pt x="15049" y="13881"/>
                      <a:pt x="14517" y="12649"/>
                      <a:pt x="14237" y="11308"/>
                    </a:cubicBezTo>
                    <a:cubicBezTo>
                      <a:pt x="13950" y="9940"/>
                      <a:pt x="13894" y="8525"/>
                      <a:pt x="13985" y="7135"/>
                    </a:cubicBezTo>
                    <a:cubicBezTo>
                      <a:pt x="14037" y="6309"/>
                      <a:pt x="14136" y="5493"/>
                      <a:pt x="14270" y="4676"/>
                    </a:cubicBezTo>
                    <a:cubicBezTo>
                      <a:pt x="14388" y="3939"/>
                      <a:pt x="14529" y="3199"/>
                      <a:pt x="14458" y="2450"/>
                    </a:cubicBezTo>
                    <a:cubicBezTo>
                      <a:pt x="14343" y="1303"/>
                      <a:pt x="13566" y="0"/>
                      <a:pt x="12271" y="0"/>
                    </a:cubicBezTo>
                    <a:close/>
                  </a:path>
                </a:pathLst>
              </a:custGeom>
              <a:solidFill>
                <a:srgbClr val="ECDF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p:nvPr/>
            </p:nvSpPr>
            <p:spPr>
              <a:xfrm>
                <a:off x="3786250" y="1960825"/>
                <a:ext cx="121700" cy="392225"/>
              </a:xfrm>
              <a:custGeom>
                <a:rect b="b" l="l" r="r" t="t"/>
                <a:pathLst>
                  <a:path extrusionOk="0" h="15689" w="4868">
                    <a:moveTo>
                      <a:pt x="4726" y="0"/>
                    </a:moveTo>
                    <a:cubicBezTo>
                      <a:pt x="4703" y="0"/>
                      <a:pt x="4679" y="9"/>
                      <a:pt x="4657" y="30"/>
                    </a:cubicBezTo>
                    <a:cubicBezTo>
                      <a:pt x="2648" y="1927"/>
                      <a:pt x="1397" y="4369"/>
                      <a:pt x="721" y="7031"/>
                    </a:cubicBezTo>
                    <a:cubicBezTo>
                      <a:pt x="547" y="7713"/>
                      <a:pt x="1" y="9218"/>
                      <a:pt x="1035" y="9218"/>
                    </a:cubicBezTo>
                    <a:cubicBezTo>
                      <a:pt x="1103" y="9218"/>
                      <a:pt x="1178" y="9212"/>
                      <a:pt x="1260" y="9198"/>
                    </a:cubicBezTo>
                    <a:cubicBezTo>
                      <a:pt x="2279" y="9028"/>
                      <a:pt x="3213" y="8566"/>
                      <a:pt x="4059" y="7989"/>
                    </a:cubicBezTo>
                    <a:lnTo>
                      <a:pt x="4059" y="7989"/>
                    </a:lnTo>
                    <a:cubicBezTo>
                      <a:pt x="3408" y="9158"/>
                      <a:pt x="3039" y="10489"/>
                      <a:pt x="2945" y="11820"/>
                    </a:cubicBezTo>
                    <a:cubicBezTo>
                      <a:pt x="2854" y="13144"/>
                      <a:pt x="3012" y="14724"/>
                      <a:pt x="4088" y="15642"/>
                    </a:cubicBezTo>
                    <a:cubicBezTo>
                      <a:pt x="4125" y="15675"/>
                      <a:pt x="4166" y="15688"/>
                      <a:pt x="4203" y="15688"/>
                    </a:cubicBezTo>
                    <a:cubicBezTo>
                      <a:pt x="4330" y="15688"/>
                      <a:pt x="4432" y="15533"/>
                      <a:pt x="4323" y="15407"/>
                    </a:cubicBezTo>
                    <a:cubicBezTo>
                      <a:pt x="2408" y="13225"/>
                      <a:pt x="3534" y="9673"/>
                      <a:pt x="4773" y="7449"/>
                    </a:cubicBezTo>
                    <a:cubicBezTo>
                      <a:pt x="4840" y="7329"/>
                      <a:pt x="4742" y="7212"/>
                      <a:pt x="4632" y="7212"/>
                    </a:cubicBezTo>
                    <a:cubicBezTo>
                      <a:pt x="4595" y="7212"/>
                      <a:pt x="4557" y="7226"/>
                      <a:pt x="4523" y="7256"/>
                    </a:cubicBezTo>
                    <a:cubicBezTo>
                      <a:pt x="3682" y="8015"/>
                      <a:pt x="2619" y="8557"/>
                      <a:pt x="1530" y="8859"/>
                    </a:cubicBezTo>
                    <a:cubicBezTo>
                      <a:pt x="1390" y="8899"/>
                      <a:pt x="1315" y="8926"/>
                      <a:pt x="1249" y="8926"/>
                    </a:cubicBezTo>
                    <a:cubicBezTo>
                      <a:pt x="1166" y="8926"/>
                      <a:pt x="1096" y="8883"/>
                      <a:pt x="924" y="8768"/>
                    </a:cubicBezTo>
                    <a:cubicBezTo>
                      <a:pt x="597" y="8545"/>
                      <a:pt x="659" y="8547"/>
                      <a:pt x="719" y="8211"/>
                    </a:cubicBezTo>
                    <a:cubicBezTo>
                      <a:pt x="766" y="7951"/>
                      <a:pt x="820" y="7694"/>
                      <a:pt x="882" y="7439"/>
                    </a:cubicBezTo>
                    <a:cubicBezTo>
                      <a:pt x="1013" y="6900"/>
                      <a:pt x="1176" y="6368"/>
                      <a:pt x="1377" y="5851"/>
                    </a:cubicBezTo>
                    <a:cubicBezTo>
                      <a:pt x="2158" y="3775"/>
                      <a:pt x="3361" y="1861"/>
                      <a:pt x="4803" y="178"/>
                    </a:cubicBezTo>
                    <a:cubicBezTo>
                      <a:pt x="4868" y="100"/>
                      <a:pt x="4803" y="0"/>
                      <a:pt x="4726"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2"/>
              <p:cNvSpPr/>
              <p:nvPr/>
            </p:nvSpPr>
            <p:spPr>
              <a:xfrm>
                <a:off x="4244300" y="2018150"/>
                <a:ext cx="100450" cy="339975"/>
              </a:xfrm>
              <a:custGeom>
                <a:rect b="b" l="l" r="r" t="t"/>
                <a:pathLst>
                  <a:path extrusionOk="0" h="13599" w="4018">
                    <a:moveTo>
                      <a:pt x="238" y="0"/>
                    </a:moveTo>
                    <a:cubicBezTo>
                      <a:pt x="119" y="0"/>
                      <a:pt x="0" y="115"/>
                      <a:pt x="84" y="238"/>
                    </a:cubicBezTo>
                    <a:lnTo>
                      <a:pt x="87" y="238"/>
                    </a:lnTo>
                    <a:cubicBezTo>
                      <a:pt x="530" y="874"/>
                      <a:pt x="1114" y="1408"/>
                      <a:pt x="1566" y="2041"/>
                    </a:cubicBezTo>
                    <a:cubicBezTo>
                      <a:pt x="2059" y="2729"/>
                      <a:pt x="2482" y="3481"/>
                      <a:pt x="2783" y="4270"/>
                    </a:cubicBezTo>
                    <a:cubicBezTo>
                      <a:pt x="3053" y="4988"/>
                      <a:pt x="3385" y="5935"/>
                      <a:pt x="3295" y="6710"/>
                    </a:cubicBezTo>
                    <a:cubicBezTo>
                      <a:pt x="3232" y="7260"/>
                      <a:pt x="2863" y="7455"/>
                      <a:pt x="2417" y="7455"/>
                    </a:cubicBezTo>
                    <a:cubicBezTo>
                      <a:pt x="1833" y="7455"/>
                      <a:pt x="1119" y="7121"/>
                      <a:pt x="790" y="6811"/>
                    </a:cubicBezTo>
                    <a:lnTo>
                      <a:pt x="790" y="6811"/>
                    </a:lnTo>
                    <a:cubicBezTo>
                      <a:pt x="790" y="6811"/>
                      <a:pt x="790" y="6811"/>
                      <a:pt x="790" y="6811"/>
                    </a:cubicBezTo>
                    <a:cubicBezTo>
                      <a:pt x="753" y="6776"/>
                      <a:pt x="712" y="6762"/>
                      <a:pt x="674" y="6762"/>
                    </a:cubicBezTo>
                    <a:cubicBezTo>
                      <a:pt x="547" y="6762"/>
                      <a:pt x="443" y="6926"/>
                      <a:pt x="550" y="7053"/>
                    </a:cubicBezTo>
                    <a:cubicBezTo>
                      <a:pt x="1438" y="8105"/>
                      <a:pt x="2051" y="9371"/>
                      <a:pt x="2373" y="10707"/>
                    </a:cubicBezTo>
                    <a:cubicBezTo>
                      <a:pt x="2511" y="11284"/>
                      <a:pt x="2707" y="11964"/>
                      <a:pt x="2568" y="12555"/>
                    </a:cubicBezTo>
                    <a:cubicBezTo>
                      <a:pt x="2488" y="12893"/>
                      <a:pt x="2258" y="13124"/>
                      <a:pt x="1956" y="13124"/>
                    </a:cubicBezTo>
                    <a:cubicBezTo>
                      <a:pt x="1855" y="13124"/>
                      <a:pt x="1747" y="13098"/>
                      <a:pt x="1633" y="13043"/>
                    </a:cubicBezTo>
                    <a:cubicBezTo>
                      <a:pt x="1302" y="12882"/>
                      <a:pt x="1062" y="12590"/>
                      <a:pt x="802" y="12342"/>
                    </a:cubicBezTo>
                    <a:cubicBezTo>
                      <a:pt x="762" y="12304"/>
                      <a:pt x="713" y="12288"/>
                      <a:pt x="665" y="12288"/>
                    </a:cubicBezTo>
                    <a:cubicBezTo>
                      <a:pt x="517" y="12288"/>
                      <a:pt x="371" y="12441"/>
                      <a:pt x="475" y="12592"/>
                    </a:cubicBezTo>
                    <a:cubicBezTo>
                      <a:pt x="813" y="13076"/>
                      <a:pt x="1390" y="13598"/>
                      <a:pt x="2011" y="13598"/>
                    </a:cubicBezTo>
                    <a:cubicBezTo>
                      <a:pt x="2127" y="13598"/>
                      <a:pt x="2245" y="13580"/>
                      <a:pt x="2363" y="13540"/>
                    </a:cubicBezTo>
                    <a:cubicBezTo>
                      <a:pt x="3063" y="13302"/>
                      <a:pt x="3184" y="12525"/>
                      <a:pt x="3127" y="11875"/>
                    </a:cubicBezTo>
                    <a:cubicBezTo>
                      <a:pt x="2997" y="10393"/>
                      <a:pt x="2436" y="8941"/>
                      <a:pt x="1561" y="7730"/>
                    </a:cubicBezTo>
                    <a:lnTo>
                      <a:pt x="1561" y="7730"/>
                    </a:lnTo>
                    <a:cubicBezTo>
                      <a:pt x="1703" y="7805"/>
                      <a:pt x="1859" y="7864"/>
                      <a:pt x="2039" y="7894"/>
                    </a:cubicBezTo>
                    <a:cubicBezTo>
                      <a:pt x="2141" y="7912"/>
                      <a:pt x="2245" y="7921"/>
                      <a:pt x="2351" y="7921"/>
                    </a:cubicBezTo>
                    <a:cubicBezTo>
                      <a:pt x="2625" y="7921"/>
                      <a:pt x="2902" y="7859"/>
                      <a:pt x="3142" y="7729"/>
                    </a:cubicBezTo>
                    <a:cubicBezTo>
                      <a:pt x="4018" y="7244"/>
                      <a:pt x="3793" y="6165"/>
                      <a:pt x="3637" y="5351"/>
                    </a:cubicBezTo>
                    <a:cubicBezTo>
                      <a:pt x="3441" y="4298"/>
                      <a:pt x="3068" y="3286"/>
                      <a:pt x="2531" y="2356"/>
                    </a:cubicBezTo>
                    <a:cubicBezTo>
                      <a:pt x="2019" y="1477"/>
                      <a:pt x="1257" y="451"/>
                      <a:pt x="310" y="15"/>
                    </a:cubicBezTo>
                    <a:cubicBezTo>
                      <a:pt x="287" y="5"/>
                      <a:pt x="263" y="0"/>
                      <a:pt x="23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2"/>
              <p:cNvSpPr/>
              <p:nvPr/>
            </p:nvSpPr>
            <p:spPr>
              <a:xfrm>
                <a:off x="3784725" y="1409100"/>
                <a:ext cx="178450" cy="265000"/>
              </a:xfrm>
              <a:custGeom>
                <a:rect b="b" l="l" r="r" t="t"/>
                <a:pathLst>
                  <a:path extrusionOk="0" h="10600" w="7138">
                    <a:moveTo>
                      <a:pt x="3461" y="0"/>
                    </a:moveTo>
                    <a:cubicBezTo>
                      <a:pt x="3058" y="297"/>
                      <a:pt x="2613" y="530"/>
                      <a:pt x="2138" y="691"/>
                    </a:cubicBezTo>
                    <a:cubicBezTo>
                      <a:pt x="1752" y="822"/>
                      <a:pt x="1349" y="918"/>
                      <a:pt x="943" y="938"/>
                    </a:cubicBezTo>
                    <a:cubicBezTo>
                      <a:pt x="525" y="2388"/>
                      <a:pt x="0" y="4864"/>
                      <a:pt x="535" y="6875"/>
                    </a:cubicBezTo>
                    <a:cubicBezTo>
                      <a:pt x="1144" y="9173"/>
                      <a:pt x="2025" y="10600"/>
                      <a:pt x="3407" y="10600"/>
                    </a:cubicBezTo>
                    <a:cubicBezTo>
                      <a:pt x="3849" y="10600"/>
                      <a:pt x="4342" y="10454"/>
                      <a:pt x="4894" y="10143"/>
                    </a:cubicBezTo>
                    <a:cubicBezTo>
                      <a:pt x="6608" y="9181"/>
                      <a:pt x="7137" y="5638"/>
                      <a:pt x="6949" y="3461"/>
                    </a:cubicBezTo>
                    <a:cubicBezTo>
                      <a:pt x="6806" y="3436"/>
                      <a:pt x="6665" y="3402"/>
                      <a:pt x="6524" y="3360"/>
                    </a:cubicBezTo>
                    <a:cubicBezTo>
                      <a:pt x="5952" y="3189"/>
                      <a:pt x="5433" y="2877"/>
                      <a:pt x="4973" y="2504"/>
                    </a:cubicBezTo>
                    <a:cubicBezTo>
                      <a:pt x="4231" y="1898"/>
                      <a:pt x="3538" y="990"/>
                      <a:pt x="3461" y="0"/>
                    </a:cubicBezTo>
                    <a:close/>
                  </a:path>
                </a:pathLst>
              </a:custGeom>
              <a:solidFill>
                <a:srgbClr val="FF6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2"/>
              <p:cNvSpPr/>
              <p:nvPr/>
            </p:nvSpPr>
            <p:spPr>
              <a:xfrm>
                <a:off x="3714425" y="1404850"/>
                <a:ext cx="356750" cy="100975"/>
              </a:xfrm>
              <a:custGeom>
                <a:rect b="b" l="l" r="r" t="t"/>
                <a:pathLst>
                  <a:path extrusionOk="0" h="4039" w="14270">
                    <a:moveTo>
                      <a:pt x="157" y="1"/>
                    </a:moveTo>
                    <a:cubicBezTo>
                      <a:pt x="74" y="1"/>
                      <a:pt x="1" y="113"/>
                      <a:pt x="81" y="175"/>
                    </a:cubicBezTo>
                    <a:cubicBezTo>
                      <a:pt x="989" y="879"/>
                      <a:pt x="2123" y="1214"/>
                      <a:pt x="3264" y="1214"/>
                    </a:cubicBezTo>
                    <a:cubicBezTo>
                      <a:pt x="4267" y="1214"/>
                      <a:pt x="5276" y="955"/>
                      <a:pt x="6141" y="459"/>
                    </a:cubicBezTo>
                    <a:lnTo>
                      <a:pt x="6141" y="459"/>
                    </a:lnTo>
                    <a:cubicBezTo>
                      <a:pt x="6662" y="1996"/>
                      <a:pt x="7766" y="3236"/>
                      <a:pt x="9351" y="3760"/>
                    </a:cubicBezTo>
                    <a:cubicBezTo>
                      <a:pt x="9872" y="3933"/>
                      <a:pt x="10507" y="4038"/>
                      <a:pt x="11152" y="4038"/>
                    </a:cubicBezTo>
                    <a:cubicBezTo>
                      <a:pt x="12349" y="4038"/>
                      <a:pt x="13582" y="3676"/>
                      <a:pt x="14194" y="2718"/>
                    </a:cubicBezTo>
                    <a:cubicBezTo>
                      <a:pt x="14270" y="2603"/>
                      <a:pt x="14165" y="2482"/>
                      <a:pt x="14051" y="2482"/>
                    </a:cubicBezTo>
                    <a:cubicBezTo>
                      <a:pt x="14026" y="2482"/>
                      <a:pt x="14001" y="2488"/>
                      <a:pt x="13977" y="2501"/>
                    </a:cubicBezTo>
                    <a:cubicBezTo>
                      <a:pt x="13225" y="2892"/>
                      <a:pt x="12596" y="3280"/>
                      <a:pt x="11728" y="3367"/>
                    </a:cubicBezTo>
                    <a:cubicBezTo>
                      <a:pt x="11556" y="3383"/>
                      <a:pt x="11384" y="3391"/>
                      <a:pt x="11213" y="3391"/>
                    </a:cubicBezTo>
                    <a:cubicBezTo>
                      <a:pt x="10642" y="3391"/>
                      <a:pt x="10077" y="3302"/>
                      <a:pt x="9521" y="3144"/>
                    </a:cubicBezTo>
                    <a:cubicBezTo>
                      <a:pt x="8111" y="2741"/>
                      <a:pt x="6845" y="1588"/>
                      <a:pt x="6395" y="168"/>
                    </a:cubicBezTo>
                    <a:cubicBezTo>
                      <a:pt x="6373" y="98"/>
                      <a:pt x="6303" y="46"/>
                      <a:pt x="6231" y="46"/>
                    </a:cubicBezTo>
                    <a:cubicBezTo>
                      <a:pt x="6204" y="46"/>
                      <a:pt x="6177" y="53"/>
                      <a:pt x="6152" y="69"/>
                    </a:cubicBezTo>
                    <a:cubicBezTo>
                      <a:pt x="5264" y="643"/>
                      <a:pt x="4283" y="912"/>
                      <a:pt x="3299" y="912"/>
                    </a:cubicBezTo>
                    <a:cubicBezTo>
                      <a:pt x="2235" y="912"/>
                      <a:pt x="1166" y="598"/>
                      <a:pt x="205" y="14"/>
                    </a:cubicBezTo>
                    <a:cubicBezTo>
                      <a:pt x="189" y="5"/>
                      <a:pt x="173" y="1"/>
                      <a:pt x="157"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2"/>
              <p:cNvSpPr/>
              <p:nvPr/>
            </p:nvSpPr>
            <p:spPr>
              <a:xfrm>
                <a:off x="3806925" y="1284225"/>
                <a:ext cx="182600" cy="121225"/>
              </a:xfrm>
              <a:custGeom>
                <a:rect b="b" l="l" r="r" t="t"/>
                <a:pathLst>
                  <a:path extrusionOk="0" h="4849" w="7304">
                    <a:moveTo>
                      <a:pt x="1736" y="1"/>
                    </a:moveTo>
                    <a:cubicBezTo>
                      <a:pt x="1218" y="1"/>
                      <a:pt x="705" y="106"/>
                      <a:pt x="416" y="513"/>
                    </a:cubicBezTo>
                    <a:cubicBezTo>
                      <a:pt x="245" y="753"/>
                      <a:pt x="194" y="1052"/>
                      <a:pt x="149" y="1344"/>
                    </a:cubicBezTo>
                    <a:cubicBezTo>
                      <a:pt x="60" y="1940"/>
                      <a:pt x="1" y="2569"/>
                      <a:pt x="231" y="3125"/>
                    </a:cubicBezTo>
                    <a:cubicBezTo>
                      <a:pt x="448" y="3647"/>
                      <a:pt x="903" y="4040"/>
                      <a:pt x="1406" y="4298"/>
                    </a:cubicBezTo>
                    <a:cubicBezTo>
                      <a:pt x="2107" y="4654"/>
                      <a:pt x="2801" y="4848"/>
                      <a:pt x="3517" y="4848"/>
                    </a:cubicBezTo>
                    <a:cubicBezTo>
                      <a:pt x="3940" y="4848"/>
                      <a:pt x="4372" y="4780"/>
                      <a:pt x="4817" y="4637"/>
                    </a:cubicBezTo>
                    <a:cubicBezTo>
                      <a:pt x="5448" y="4431"/>
                      <a:pt x="6061" y="4132"/>
                      <a:pt x="6529" y="3664"/>
                    </a:cubicBezTo>
                    <a:cubicBezTo>
                      <a:pt x="6997" y="3194"/>
                      <a:pt x="7303" y="2536"/>
                      <a:pt x="7244" y="1878"/>
                    </a:cubicBezTo>
                    <a:cubicBezTo>
                      <a:pt x="7229" y="1740"/>
                      <a:pt x="7199" y="1599"/>
                      <a:pt x="7123" y="1485"/>
                    </a:cubicBezTo>
                    <a:cubicBezTo>
                      <a:pt x="7039" y="1364"/>
                      <a:pt x="6907" y="1285"/>
                      <a:pt x="6779" y="1213"/>
                    </a:cubicBezTo>
                    <a:cubicBezTo>
                      <a:pt x="5411" y="451"/>
                      <a:pt x="3823" y="189"/>
                      <a:pt x="2264" y="30"/>
                    </a:cubicBezTo>
                    <a:cubicBezTo>
                      <a:pt x="2093" y="13"/>
                      <a:pt x="1914" y="1"/>
                      <a:pt x="1736"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p:nvPr/>
            </p:nvSpPr>
            <p:spPr>
              <a:xfrm>
                <a:off x="3853425" y="1413500"/>
                <a:ext cx="15775" cy="181725"/>
              </a:xfrm>
              <a:custGeom>
                <a:rect b="b" l="l" r="r" t="t"/>
                <a:pathLst>
                  <a:path extrusionOk="0" h="7269" w="631">
                    <a:moveTo>
                      <a:pt x="515" y="1"/>
                    </a:moveTo>
                    <a:cubicBezTo>
                      <a:pt x="453" y="1"/>
                      <a:pt x="386" y="43"/>
                      <a:pt x="374" y="121"/>
                    </a:cubicBezTo>
                    <a:cubicBezTo>
                      <a:pt x="216" y="1319"/>
                      <a:pt x="142" y="2521"/>
                      <a:pt x="92" y="3726"/>
                    </a:cubicBezTo>
                    <a:cubicBezTo>
                      <a:pt x="45" y="4893"/>
                      <a:pt x="1" y="6061"/>
                      <a:pt x="199" y="7216"/>
                    </a:cubicBezTo>
                    <a:cubicBezTo>
                      <a:pt x="205" y="7251"/>
                      <a:pt x="238" y="7268"/>
                      <a:pt x="270" y="7268"/>
                    </a:cubicBezTo>
                    <a:cubicBezTo>
                      <a:pt x="303" y="7268"/>
                      <a:pt x="335" y="7251"/>
                      <a:pt x="340" y="7216"/>
                    </a:cubicBezTo>
                    <a:cubicBezTo>
                      <a:pt x="515" y="6058"/>
                      <a:pt x="493" y="4891"/>
                      <a:pt x="520" y="3726"/>
                    </a:cubicBezTo>
                    <a:cubicBezTo>
                      <a:pt x="548" y="2523"/>
                      <a:pt x="607" y="1323"/>
                      <a:pt x="629" y="121"/>
                    </a:cubicBezTo>
                    <a:cubicBezTo>
                      <a:pt x="630" y="39"/>
                      <a:pt x="575" y="1"/>
                      <a:pt x="51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2"/>
              <p:cNvSpPr/>
              <p:nvPr/>
            </p:nvSpPr>
            <p:spPr>
              <a:xfrm>
                <a:off x="3637975" y="3022975"/>
                <a:ext cx="59100" cy="61325"/>
              </a:xfrm>
              <a:custGeom>
                <a:rect b="b" l="l" r="r" t="t"/>
                <a:pathLst>
                  <a:path extrusionOk="0" h="2453" w="2364">
                    <a:moveTo>
                      <a:pt x="2126" y="1"/>
                    </a:moveTo>
                    <a:cubicBezTo>
                      <a:pt x="2119" y="1"/>
                      <a:pt x="2112" y="1"/>
                      <a:pt x="2105" y="2"/>
                    </a:cubicBezTo>
                    <a:cubicBezTo>
                      <a:pt x="1588" y="76"/>
                      <a:pt x="1126" y="438"/>
                      <a:pt x="787" y="821"/>
                    </a:cubicBezTo>
                    <a:cubicBezTo>
                      <a:pt x="438" y="1222"/>
                      <a:pt x="183" y="1694"/>
                      <a:pt x="40" y="2206"/>
                    </a:cubicBezTo>
                    <a:cubicBezTo>
                      <a:pt x="0" y="2341"/>
                      <a:pt x="130" y="2453"/>
                      <a:pt x="247" y="2453"/>
                    </a:cubicBezTo>
                    <a:cubicBezTo>
                      <a:pt x="307" y="2453"/>
                      <a:pt x="363" y="2424"/>
                      <a:pt x="393" y="2355"/>
                    </a:cubicBezTo>
                    <a:cubicBezTo>
                      <a:pt x="579" y="1919"/>
                      <a:pt x="844" y="1524"/>
                      <a:pt x="1170" y="1182"/>
                    </a:cubicBezTo>
                    <a:cubicBezTo>
                      <a:pt x="1499" y="831"/>
                      <a:pt x="1893" y="566"/>
                      <a:pt x="2249" y="247"/>
                    </a:cubicBezTo>
                    <a:cubicBezTo>
                      <a:pt x="2364" y="144"/>
                      <a:pt x="2250" y="1"/>
                      <a:pt x="2126"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2"/>
              <p:cNvSpPr/>
              <p:nvPr/>
            </p:nvSpPr>
            <p:spPr>
              <a:xfrm>
                <a:off x="3658900" y="3047900"/>
                <a:ext cx="57525" cy="53125"/>
              </a:xfrm>
              <a:custGeom>
                <a:rect b="b" l="l" r="r" t="t"/>
                <a:pathLst>
                  <a:path extrusionOk="0" h="2125" w="2301">
                    <a:moveTo>
                      <a:pt x="2124" y="0"/>
                    </a:moveTo>
                    <a:cubicBezTo>
                      <a:pt x="2110" y="0"/>
                      <a:pt x="2095" y="2"/>
                      <a:pt x="2080" y="7"/>
                    </a:cubicBezTo>
                    <a:cubicBezTo>
                      <a:pt x="1639" y="141"/>
                      <a:pt x="1263" y="442"/>
                      <a:pt x="932" y="757"/>
                    </a:cubicBezTo>
                    <a:cubicBezTo>
                      <a:pt x="603" y="1071"/>
                      <a:pt x="328" y="1444"/>
                      <a:pt x="86" y="1828"/>
                    </a:cubicBezTo>
                    <a:cubicBezTo>
                      <a:pt x="1" y="1963"/>
                      <a:pt x="136" y="2125"/>
                      <a:pt x="267" y="2125"/>
                    </a:cubicBezTo>
                    <a:cubicBezTo>
                      <a:pt x="312" y="2125"/>
                      <a:pt x="355" y="2106"/>
                      <a:pt x="390" y="2063"/>
                    </a:cubicBezTo>
                    <a:cubicBezTo>
                      <a:pt x="660" y="1724"/>
                      <a:pt x="967" y="1422"/>
                      <a:pt x="1281" y="1125"/>
                    </a:cubicBezTo>
                    <a:cubicBezTo>
                      <a:pt x="1592" y="826"/>
                      <a:pt x="1936" y="569"/>
                      <a:pt x="2218" y="247"/>
                    </a:cubicBezTo>
                    <a:cubicBezTo>
                      <a:pt x="2300" y="156"/>
                      <a:pt x="2241" y="0"/>
                      <a:pt x="212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a:off x="4396275" y="3056425"/>
                <a:ext cx="39275" cy="58900"/>
              </a:xfrm>
              <a:custGeom>
                <a:rect b="b" l="l" r="r" t="t"/>
                <a:pathLst>
                  <a:path extrusionOk="0" h="2356" w="1571">
                    <a:moveTo>
                      <a:pt x="298" y="1"/>
                    </a:moveTo>
                    <a:cubicBezTo>
                      <a:pt x="154" y="1"/>
                      <a:pt x="1" y="175"/>
                      <a:pt x="101" y="322"/>
                    </a:cubicBezTo>
                    <a:cubicBezTo>
                      <a:pt x="316" y="633"/>
                      <a:pt x="509" y="960"/>
                      <a:pt x="682" y="1299"/>
                    </a:cubicBezTo>
                    <a:cubicBezTo>
                      <a:pt x="769" y="1467"/>
                      <a:pt x="851" y="1640"/>
                      <a:pt x="925" y="1813"/>
                    </a:cubicBezTo>
                    <a:cubicBezTo>
                      <a:pt x="1004" y="1994"/>
                      <a:pt x="1093" y="2162"/>
                      <a:pt x="1234" y="2301"/>
                    </a:cubicBezTo>
                    <a:cubicBezTo>
                      <a:pt x="1272" y="2339"/>
                      <a:pt x="1318" y="2355"/>
                      <a:pt x="1363" y="2355"/>
                    </a:cubicBezTo>
                    <a:cubicBezTo>
                      <a:pt x="1459" y="2355"/>
                      <a:pt x="1552" y="2279"/>
                      <a:pt x="1556" y="2170"/>
                    </a:cubicBezTo>
                    <a:cubicBezTo>
                      <a:pt x="1570" y="1764"/>
                      <a:pt x="1308" y="1383"/>
                      <a:pt x="1110" y="1049"/>
                    </a:cubicBezTo>
                    <a:cubicBezTo>
                      <a:pt x="905" y="708"/>
                      <a:pt x="677" y="379"/>
                      <a:pt x="430" y="67"/>
                    </a:cubicBezTo>
                    <a:cubicBezTo>
                      <a:pt x="393" y="20"/>
                      <a:pt x="346" y="1"/>
                      <a:pt x="298"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4428175" y="3040425"/>
                <a:ext cx="44325" cy="65725"/>
              </a:xfrm>
              <a:custGeom>
                <a:rect b="b" l="l" r="r" t="t"/>
                <a:pathLst>
                  <a:path extrusionOk="0" h="2629" w="1773">
                    <a:moveTo>
                      <a:pt x="334" y="1"/>
                    </a:moveTo>
                    <a:cubicBezTo>
                      <a:pt x="255" y="1"/>
                      <a:pt x="176" y="30"/>
                      <a:pt x="121" y="86"/>
                    </a:cubicBezTo>
                    <a:cubicBezTo>
                      <a:pt x="0" y="205"/>
                      <a:pt x="20" y="378"/>
                      <a:pt x="121" y="499"/>
                    </a:cubicBezTo>
                    <a:cubicBezTo>
                      <a:pt x="371" y="801"/>
                      <a:pt x="591" y="1125"/>
                      <a:pt x="777" y="1466"/>
                    </a:cubicBezTo>
                    <a:cubicBezTo>
                      <a:pt x="967" y="1818"/>
                      <a:pt x="1131" y="2186"/>
                      <a:pt x="1343" y="2525"/>
                    </a:cubicBezTo>
                    <a:cubicBezTo>
                      <a:pt x="1387" y="2595"/>
                      <a:pt x="1466" y="2629"/>
                      <a:pt x="1543" y="2629"/>
                    </a:cubicBezTo>
                    <a:cubicBezTo>
                      <a:pt x="1659" y="2629"/>
                      <a:pt x="1772" y="2553"/>
                      <a:pt x="1759" y="2414"/>
                    </a:cubicBezTo>
                    <a:cubicBezTo>
                      <a:pt x="1719" y="1959"/>
                      <a:pt x="1546" y="1543"/>
                      <a:pt x="1316" y="1152"/>
                    </a:cubicBezTo>
                    <a:cubicBezTo>
                      <a:pt x="1091" y="771"/>
                      <a:pt x="831" y="415"/>
                      <a:pt x="537" y="86"/>
                    </a:cubicBezTo>
                    <a:cubicBezTo>
                      <a:pt x="485" y="28"/>
                      <a:pt x="410" y="1"/>
                      <a:pt x="334"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p:nvPr/>
            </p:nvSpPr>
            <p:spPr>
              <a:xfrm>
                <a:off x="3497475" y="2949050"/>
                <a:ext cx="73025" cy="68425"/>
              </a:xfrm>
              <a:custGeom>
                <a:rect b="b" l="l" r="r" t="t"/>
                <a:pathLst>
                  <a:path extrusionOk="0" h="2737" w="2921">
                    <a:moveTo>
                      <a:pt x="2776" y="1"/>
                    </a:moveTo>
                    <a:cubicBezTo>
                      <a:pt x="2769" y="1"/>
                      <a:pt x="2762" y="1"/>
                      <a:pt x="2755" y="3"/>
                    </a:cubicBezTo>
                    <a:cubicBezTo>
                      <a:pt x="1541" y="278"/>
                      <a:pt x="628" y="1336"/>
                      <a:pt x="86" y="2410"/>
                    </a:cubicBezTo>
                    <a:cubicBezTo>
                      <a:pt x="1" y="2581"/>
                      <a:pt x="145" y="2736"/>
                      <a:pt x="290" y="2736"/>
                    </a:cubicBezTo>
                    <a:cubicBezTo>
                      <a:pt x="354" y="2736"/>
                      <a:pt x="419" y="2705"/>
                      <a:pt x="462" y="2630"/>
                    </a:cubicBezTo>
                    <a:lnTo>
                      <a:pt x="460" y="2630"/>
                    </a:lnTo>
                    <a:cubicBezTo>
                      <a:pt x="752" y="2126"/>
                      <a:pt x="1118" y="1685"/>
                      <a:pt x="1536" y="1282"/>
                    </a:cubicBezTo>
                    <a:cubicBezTo>
                      <a:pt x="1946" y="881"/>
                      <a:pt x="2409" y="530"/>
                      <a:pt x="2849" y="164"/>
                    </a:cubicBezTo>
                    <a:cubicBezTo>
                      <a:pt x="2920" y="102"/>
                      <a:pt x="2854" y="1"/>
                      <a:pt x="2776"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2"/>
              <p:cNvSpPr/>
              <p:nvPr/>
            </p:nvSpPr>
            <p:spPr>
              <a:xfrm>
                <a:off x="3523250" y="2992475"/>
                <a:ext cx="46375" cy="49025"/>
              </a:xfrm>
              <a:custGeom>
                <a:rect b="b" l="l" r="r" t="t"/>
                <a:pathLst>
                  <a:path extrusionOk="0" h="1961" w="1855">
                    <a:moveTo>
                      <a:pt x="1714" y="0"/>
                    </a:moveTo>
                    <a:cubicBezTo>
                      <a:pt x="1702" y="0"/>
                      <a:pt x="1690" y="3"/>
                      <a:pt x="1677" y="8"/>
                    </a:cubicBezTo>
                    <a:cubicBezTo>
                      <a:pt x="1586" y="42"/>
                      <a:pt x="1499" y="87"/>
                      <a:pt x="1420" y="141"/>
                    </a:cubicBezTo>
                    <a:cubicBezTo>
                      <a:pt x="1334" y="203"/>
                      <a:pt x="1244" y="252"/>
                      <a:pt x="1163" y="319"/>
                    </a:cubicBezTo>
                    <a:cubicBezTo>
                      <a:pt x="1014" y="440"/>
                      <a:pt x="876" y="572"/>
                      <a:pt x="750" y="715"/>
                    </a:cubicBezTo>
                    <a:cubicBezTo>
                      <a:pt x="488" y="1009"/>
                      <a:pt x="252" y="1329"/>
                      <a:pt x="50" y="1665"/>
                    </a:cubicBezTo>
                    <a:cubicBezTo>
                      <a:pt x="0" y="1752"/>
                      <a:pt x="22" y="1860"/>
                      <a:pt x="99" y="1920"/>
                    </a:cubicBezTo>
                    <a:cubicBezTo>
                      <a:pt x="134" y="1945"/>
                      <a:pt x="182" y="1961"/>
                      <a:pt x="229" y="1961"/>
                    </a:cubicBezTo>
                    <a:cubicBezTo>
                      <a:pt x="278" y="1961"/>
                      <a:pt x="326" y="1944"/>
                      <a:pt x="359" y="1905"/>
                    </a:cubicBezTo>
                    <a:cubicBezTo>
                      <a:pt x="591" y="1611"/>
                      <a:pt x="841" y="1334"/>
                      <a:pt x="1094" y="1059"/>
                    </a:cubicBezTo>
                    <a:cubicBezTo>
                      <a:pt x="1217" y="920"/>
                      <a:pt x="1346" y="787"/>
                      <a:pt x="1467" y="646"/>
                    </a:cubicBezTo>
                    <a:cubicBezTo>
                      <a:pt x="1529" y="574"/>
                      <a:pt x="1578" y="495"/>
                      <a:pt x="1640" y="426"/>
                    </a:cubicBezTo>
                    <a:cubicBezTo>
                      <a:pt x="1705" y="351"/>
                      <a:pt x="1764" y="270"/>
                      <a:pt x="1813" y="183"/>
                    </a:cubicBezTo>
                    <a:cubicBezTo>
                      <a:pt x="1855" y="112"/>
                      <a:pt x="1797" y="0"/>
                      <a:pt x="171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2"/>
              <p:cNvSpPr/>
              <p:nvPr/>
            </p:nvSpPr>
            <p:spPr>
              <a:xfrm>
                <a:off x="4588025" y="2937025"/>
                <a:ext cx="73700" cy="52075"/>
              </a:xfrm>
              <a:custGeom>
                <a:rect b="b" l="l" r="r" t="t"/>
                <a:pathLst>
                  <a:path extrusionOk="0" h="2083" w="2948">
                    <a:moveTo>
                      <a:pt x="291" y="0"/>
                    </a:moveTo>
                    <a:cubicBezTo>
                      <a:pt x="204" y="0"/>
                      <a:pt x="119" y="41"/>
                      <a:pt x="70" y="125"/>
                    </a:cubicBezTo>
                    <a:cubicBezTo>
                      <a:pt x="1" y="246"/>
                      <a:pt x="43" y="402"/>
                      <a:pt x="164" y="477"/>
                    </a:cubicBezTo>
                    <a:lnTo>
                      <a:pt x="162" y="474"/>
                    </a:lnTo>
                    <a:lnTo>
                      <a:pt x="162" y="474"/>
                    </a:lnTo>
                    <a:cubicBezTo>
                      <a:pt x="582" y="707"/>
                      <a:pt x="988" y="961"/>
                      <a:pt x="1379" y="1238"/>
                    </a:cubicBezTo>
                    <a:cubicBezTo>
                      <a:pt x="1767" y="1518"/>
                      <a:pt x="2143" y="1803"/>
                      <a:pt x="2554" y="2047"/>
                    </a:cubicBezTo>
                    <a:cubicBezTo>
                      <a:pt x="2594" y="2071"/>
                      <a:pt x="2633" y="2082"/>
                      <a:pt x="2670" y="2082"/>
                    </a:cubicBezTo>
                    <a:cubicBezTo>
                      <a:pt x="2839" y="2082"/>
                      <a:pt x="2947" y="1854"/>
                      <a:pt x="2821" y="1704"/>
                    </a:cubicBezTo>
                    <a:cubicBezTo>
                      <a:pt x="2499" y="1318"/>
                      <a:pt x="2111" y="1018"/>
                      <a:pt x="1690" y="749"/>
                    </a:cubicBezTo>
                    <a:cubicBezTo>
                      <a:pt x="1280" y="486"/>
                      <a:pt x="857" y="246"/>
                      <a:pt x="421" y="31"/>
                    </a:cubicBezTo>
                    <a:cubicBezTo>
                      <a:pt x="380" y="11"/>
                      <a:pt x="335" y="0"/>
                      <a:pt x="29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p:nvPr/>
            </p:nvSpPr>
            <p:spPr>
              <a:xfrm>
                <a:off x="4634225" y="2925125"/>
                <a:ext cx="66475" cy="68975"/>
              </a:xfrm>
              <a:custGeom>
                <a:rect b="b" l="l" r="r" t="t"/>
                <a:pathLst>
                  <a:path extrusionOk="0" h="2759" w="2659">
                    <a:moveTo>
                      <a:pt x="281" y="1"/>
                    </a:moveTo>
                    <a:cubicBezTo>
                      <a:pt x="219" y="1"/>
                      <a:pt x="158" y="23"/>
                      <a:pt x="107" y="74"/>
                    </a:cubicBezTo>
                    <a:cubicBezTo>
                      <a:pt x="11" y="168"/>
                      <a:pt x="1" y="346"/>
                      <a:pt x="107" y="440"/>
                    </a:cubicBezTo>
                    <a:cubicBezTo>
                      <a:pt x="488" y="787"/>
                      <a:pt x="849" y="1155"/>
                      <a:pt x="1188" y="1544"/>
                    </a:cubicBezTo>
                    <a:cubicBezTo>
                      <a:pt x="1525" y="1930"/>
                      <a:pt x="1849" y="2333"/>
                      <a:pt x="2217" y="2689"/>
                    </a:cubicBezTo>
                    <a:cubicBezTo>
                      <a:pt x="2267" y="2738"/>
                      <a:pt x="2322" y="2759"/>
                      <a:pt x="2374" y="2759"/>
                    </a:cubicBezTo>
                    <a:cubicBezTo>
                      <a:pt x="2527" y="2759"/>
                      <a:pt x="2659" y="2583"/>
                      <a:pt x="2576" y="2412"/>
                    </a:cubicBezTo>
                    <a:cubicBezTo>
                      <a:pt x="2348" y="1932"/>
                      <a:pt x="2002" y="1509"/>
                      <a:pt x="1633" y="1128"/>
                    </a:cubicBezTo>
                    <a:cubicBezTo>
                      <a:pt x="1270" y="752"/>
                      <a:pt x="881" y="401"/>
                      <a:pt x="473" y="74"/>
                    </a:cubicBezTo>
                    <a:cubicBezTo>
                      <a:pt x="416" y="28"/>
                      <a:pt x="348" y="1"/>
                      <a:pt x="28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2"/>
              <p:cNvSpPr/>
              <p:nvPr/>
            </p:nvSpPr>
            <p:spPr>
              <a:xfrm>
                <a:off x="4598900" y="2725100"/>
                <a:ext cx="22425" cy="71300"/>
              </a:xfrm>
              <a:custGeom>
                <a:rect b="b" l="l" r="r" t="t"/>
                <a:pathLst>
                  <a:path extrusionOk="0" h="2852" w="897">
                    <a:moveTo>
                      <a:pt x="198" y="0"/>
                    </a:moveTo>
                    <a:cubicBezTo>
                      <a:pt x="103" y="0"/>
                      <a:pt x="1" y="86"/>
                      <a:pt x="38" y="194"/>
                    </a:cubicBezTo>
                    <a:cubicBezTo>
                      <a:pt x="182" y="602"/>
                      <a:pt x="283" y="1025"/>
                      <a:pt x="340" y="1455"/>
                    </a:cubicBezTo>
                    <a:cubicBezTo>
                      <a:pt x="367" y="1666"/>
                      <a:pt x="397" y="1878"/>
                      <a:pt x="412" y="2091"/>
                    </a:cubicBezTo>
                    <a:cubicBezTo>
                      <a:pt x="429" y="2314"/>
                      <a:pt x="447" y="2539"/>
                      <a:pt x="528" y="2747"/>
                    </a:cubicBezTo>
                    <a:cubicBezTo>
                      <a:pt x="550" y="2806"/>
                      <a:pt x="619" y="2851"/>
                      <a:pt x="681" y="2851"/>
                    </a:cubicBezTo>
                    <a:cubicBezTo>
                      <a:pt x="723" y="2851"/>
                      <a:pt x="762" y="2831"/>
                      <a:pt x="783" y="2781"/>
                    </a:cubicBezTo>
                    <a:cubicBezTo>
                      <a:pt x="879" y="2559"/>
                      <a:pt x="897" y="2331"/>
                      <a:pt x="877" y="2091"/>
                    </a:cubicBezTo>
                    <a:cubicBezTo>
                      <a:pt x="860" y="1859"/>
                      <a:pt x="827" y="1624"/>
                      <a:pt x="778" y="1396"/>
                    </a:cubicBezTo>
                    <a:cubicBezTo>
                      <a:pt x="672" y="941"/>
                      <a:pt x="516" y="498"/>
                      <a:pt x="318" y="75"/>
                    </a:cubicBezTo>
                    <a:cubicBezTo>
                      <a:pt x="293" y="22"/>
                      <a:pt x="246" y="0"/>
                      <a:pt x="19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32"/>
            <p:cNvGrpSpPr/>
            <p:nvPr/>
          </p:nvGrpSpPr>
          <p:grpSpPr>
            <a:xfrm>
              <a:off x="7237471" y="2183492"/>
              <a:ext cx="819850" cy="585450"/>
              <a:chOff x="3663575" y="541100"/>
              <a:chExt cx="819850" cy="585450"/>
            </a:xfrm>
          </p:grpSpPr>
          <p:sp>
            <p:nvSpPr>
              <p:cNvPr id="580" name="Google Shape;580;p32"/>
              <p:cNvSpPr/>
              <p:nvPr/>
            </p:nvSpPr>
            <p:spPr>
              <a:xfrm>
                <a:off x="3663575" y="541100"/>
                <a:ext cx="185750" cy="370050"/>
              </a:xfrm>
              <a:custGeom>
                <a:rect b="b" l="l" r="r" t="t"/>
                <a:pathLst>
                  <a:path extrusionOk="0" h="14802" w="7430">
                    <a:moveTo>
                      <a:pt x="7429" y="11479"/>
                    </a:moveTo>
                    <a:cubicBezTo>
                      <a:pt x="6967" y="8411"/>
                      <a:pt x="6234" y="5388"/>
                      <a:pt x="5242" y="2449"/>
                    </a:cubicBezTo>
                    <a:cubicBezTo>
                      <a:pt x="4945" y="1574"/>
                      <a:pt x="4611" y="681"/>
                      <a:pt x="3986" y="0"/>
                    </a:cubicBezTo>
                    <a:cubicBezTo>
                      <a:pt x="3622" y="154"/>
                      <a:pt x="3483" y="587"/>
                      <a:pt x="3399" y="972"/>
                    </a:cubicBezTo>
                    <a:cubicBezTo>
                      <a:pt x="2645" y="4409"/>
                      <a:pt x="2947" y="7976"/>
                      <a:pt x="3253" y="11479"/>
                    </a:cubicBezTo>
                    <a:cubicBezTo>
                      <a:pt x="2177" y="10816"/>
                      <a:pt x="1091" y="10168"/>
                      <a:pt x="0" y="9532"/>
                    </a:cubicBezTo>
                    <a:cubicBezTo>
                      <a:pt x="13" y="10230"/>
                      <a:pt x="337" y="10900"/>
                      <a:pt x="807" y="11419"/>
                    </a:cubicBezTo>
                    <a:cubicBezTo>
                      <a:pt x="1277" y="11936"/>
                      <a:pt x="1880" y="12312"/>
                      <a:pt x="2516" y="12607"/>
                    </a:cubicBezTo>
                    <a:cubicBezTo>
                      <a:pt x="1564" y="12901"/>
                      <a:pt x="834" y="13809"/>
                      <a:pt x="750" y="14801"/>
                    </a:cubicBezTo>
                    <a:cubicBezTo>
                      <a:pt x="1710" y="14727"/>
                      <a:pt x="2575" y="14442"/>
                      <a:pt x="3476" y="14146"/>
                    </a:cubicBezTo>
                    <a:cubicBezTo>
                      <a:pt x="3036" y="14690"/>
                      <a:pt x="3627" y="14507"/>
                      <a:pt x="3877" y="14314"/>
                    </a:cubicBezTo>
                    <a:cubicBezTo>
                      <a:pt x="4263" y="14019"/>
                      <a:pt x="4592" y="13621"/>
                      <a:pt x="4960" y="13302"/>
                    </a:cubicBezTo>
                    <a:cubicBezTo>
                      <a:pt x="5735" y="12629"/>
                      <a:pt x="6558" y="12021"/>
                      <a:pt x="7429" y="11479"/>
                    </a:cubicBezTo>
                    <a:close/>
                  </a:path>
                </a:pathLst>
              </a:custGeom>
              <a:gradFill>
                <a:gsLst>
                  <a:gs pos="0">
                    <a:schemeClr val="accent1"/>
                  </a:gs>
                  <a:gs pos="21000">
                    <a:schemeClr val="accent1"/>
                  </a:gs>
                  <a:gs pos="76000">
                    <a:schemeClr val="accent6"/>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2"/>
              <p:cNvSpPr/>
              <p:nvPr/>
            </p:nvSpPr>
            <p:spPr>
              <a:xfrm>
                <a:off x="4200325" y="750200"/>
                <a:ext cx="283100" cy="376350"/>
              </a:xfrm>
              <a:custGeom>
                <a:rect b="b" l="l" r="r" t="t"/>
                <a:pathLst>
                  <a:path extrusionOk="0" h="15054" w="11324">
                    <a:moveTo>
                      <a:pt x="4107" y="3164"/>
                    </a:moveTo>
                    <a:cubicBezTo>
                      <a:pt x="6306" y="1447"/>
                      <a:pt x="8552" y="332"/>
                      <a:pt x="11323" y="0"/>
                    </a:cubicBezTo>
                    <a:cubicBezTo>
                      <a:pt x="11251" y="1814"/>
                      <a:pt x="7751" y="8980"/>
                      <a:pt x="5094" y="11278"/>
                    </a:cubicBezTo>
                    <a:cubicBezTo>
                      <a:pt x="5628" y="11194"/>
                      <a:pt x="6168" y="11145"/>
                      <a:pt x="6707" y="11130"/>
                    </a:cubicBezTo>
                    <a:cubicBezTo>
                      <a:pt x="7162" y="11115"/>
                      <a:pt x="7657" y="11142"/>
                      <a:pt x="8006" y="11437"/>
                    </a:cubicBezTo>
                    <a:cubicBezTo>
                      <a:pt x="8058" y="11481"/>
                      <a:pt x="8110" y="11538"/>
                      <a:pt x="8117" y="11605"/>
                    </a:cubicBezTo>
                    <a:cubicBezTo>
                      <a:pt x="8137" y="11761"/>
                      <a:pt x="7951" y="11850"/>
                      <a:pt x="7798" y="11887"/>
                    </a:cubicBezTo>
                    <a:cubicBezTo>
                      <a:pt x="7147" y="12048"/>
                      <a:pt x="6482" y="12149"/>
                      <a:pt x="5811" y="12191"/>
                    </a:cubicBezTo>
                    <a:cubicBezTo>
                      <a:pt x="6472" y="12231"/>
                      <a:pt x="7068" y="12778"/>
                      <a:pt x="7165" y="13431"/>
                    </a:cubicBezTo>
                    <a:cubicBezTo>
                      <a:pt x="7261" y="14086"/>
                      <a:pt x="6848" y="14781"/>
                      <a:pt x="6227" y="15009"/>
                    </a:cubicBezTo>
                    <a:cubicBezTo>
                      <a:pt x="6158" y="15034"/>
                      <a:pt x="6086" y="15053"/>
                      <a:pt x="6017" y="15034"/>
                    </a:cubicBezTo>
                    <a:cubicBezTo>
                      <a:pt x="5938" y="15009"/>
                      <a:pt x="5883" y="14940"/>
                      <a:pt x="5834" y="14873"/>
                    </a:cubicBezTo>
                    <a:cubicBezTo>
                      <a:pt x="5294" y="14123"/>
                      <a:pt x="4837" y="13319"/>
                      <a:pt x="4330" y="12547"/>
                    </a:cubicBezTo>
                    <a:cubicBezTo>
                      <a:pt x="3813" y="11758"/>
                      <a:pt x="3244" y="11004"/>
                      <a:pt x="2630" y="10286"/>
                    </a:cubicBezTo>
                    <a:cubicBezTo>
                      <a:pt x="2311" y="9915"/>
                      <a:pt x="1980" y="9554"/>
                      <a:pt x="1638" y="9205"/>
                    </a:cubicBezTo>
                    <a:cubicBezTo>
                      <a:pt x="1334" y="8896"/>
                      <a:pt x="817" y="8572"/>
                      <a:pt x="602" y="8203"/>
                    </a:cubicBezTo>
                    <a:cubicBezTo>
                      <a:pt x="0" y="7174"/>
                      <a:pt x="3353" y="3753"/>
                      <a:pt x="4107" y="3164"/>
                    </a:cubicBezTo>
                    <a:close/>
                  </a:path>
                </a:pathLst>
              </a:custGeom>
              <a:gradFill>
                <a:gsLst>
                  <a:gs pos="0">
                    <a:schemeClr val="accent1"/>
                  </a:gs>
                  <a:gs pos="21000">
                    <a:schemeClr val="accent1"/>
                  </a:gs>
                  <a:gs pos="76000">
                    <a:schemeClr val="accent6"/>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82" name="Google Shape;582;p32"/>
          <p:cNvGrpSpPr/>
          <p:nvPr/>
        </p:nvGrpSpPr>
        <p:grpSpPr>
          <a:xfrm>
            <a:off x="8140166" y="2287204"/>
            <a:ext cx="357063" cy="355270"/>
            <a:chOff x="8140166" y="2287204"/>
            <a:chExt cx="357063" cy="355270"/>
          </a:xfrm>
        </p:grpSpPr>
        <p:sp>
          <p:nvSpPr>
            <p:cNvPr id="583" name="Google Shape;583;p32"/>
            <p:cNvSpPr/>
            <p:nvPr/>
          </p:nvSpPr>
          <p:spPr>
            <a:xfrm rot="6745560">
              <a:off x="8273379" y="2401291"/>
              <a:ext cx="163765" cy="239580"/>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584" name="Google Shape;584;p32"/>
            <p:cNvSpPr/>
            <p:nvPr/>
          </p:nvSpPr>
          <p:spPr>
            <a:xfrm rot="4784258">
              <a:off x="8167776" y="2288513"/>
              <a:ext cx="163752" cy="19288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585" name="Google Shape;585;p32"/>
          <p:cNvGrpSpPr/>
          <p:nvPr/>
        </p:nvGrpSpPr>
        <p:grpSpPr>
          <a:xfrm>
            <a:off x="1363229" y="3623737"/>
            <a:ext cx="1259758" cy="1357339"/>
            <a:chOff x="292025" y="2938625"/>
            <a:chExt cx="619350" cy="667325"/>
          </a:xfrm>
        </p:grpSpPr>
        <p:sp>
          <p:nvSpPr>
            <p:cNvPr id="586" name="Google Shape;586;p32"/>
            <p:cNvSpPr/>
            <p:nvPr/>
          </p:nvSpPr>
          <p:spPr>
            <a:xfrm>
              <a:off x="435175" y="3321075"/>
              <a:ext cx="289000" cy="284875"/>
            </a:xfrm>
            <a:custGeom>
              <a:rect b="b" l="l" r="r" t="t"/>
              <a:pathLst>
                <a:path extrusionOk="0" h="11395" w="11560">
                  <a:moveTo>
                    <a:pt x="3285" y="0"/>
                  </a:moveTo>
                  <a:cubicBezTo>
                    <a:pt x="501" y="0"/>
                    <a:pt x="0" y="4563"/>
                    <a:pt x="278" y="7451"/>
                  </a:cubicBezTo>
                  <a:cubicBezTo>
                    <a:pt x="591" y="10699"/>
                    <a:pt x="3573" y="11395"/>
                    <a:pt x="6334" y="11395"/>
                  </a:cubicBezTo>
                  <a:cubicBezTo>
                    <a:pt x="7768" y="11395"/>
                    <a:pt x="9142" y="11207"/>
                    <a:pt x="10053" y="11091"/>
                  </a:cubicBezTo>
                  <a:cubicBezTo>
                    <a:pt x="10837" y="10992"/>
                    <a:pt x="11559" y="10797"/>
                    <a:pt x="11090" y="9982"/>
                  </a:cubicBezTo>
                  <a:cubicBezTo>
                    <a:pt x="10771" y="9430"/>
                    <a:pt x="6677" y="10118"/>
                    <a:pt x="7085" y="7627"/>
                  </a:cubicBezTo>
                  <a:cubicBezTo>
                    <a:pt x="7656" y="4153"/>
                    <a:pt x="6211" y="83"/>
                    <a:pt x="3360" y="2"/>
                  </a:cubicBezTo>
                  <a:cubicBezTo>
                    <a:pt x="3335" y="1"/>
                    <a:pt x="3310" y="0"/>
                    <a:pt x="3285" y="0"/>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2"/>
            <p:cNvSpPr/>
            <p:nvPr/>
          </p:nvSpPr>
          <p:spPr>
            <a:xfrm>
              <a:off x="742625" y="2938625"/>
              <a:ext cx="105000" cy="239250"/>
            </a:xfrm>
            <a:custGeom>
              <a:rect b="b" l="l" r="r" t="t"/>
              <a:pathLst>
                <a:path extrusionOk="0" h="9570" w="4200">
                  <a:moveTo>
                    <a:pt x="1261" y="0"/>
                  </a:moveTo>
                  <a:cubicBezTo>
                    <a:pt x="1195" y="0"/>
                    <a:pt x="1129" y="12"/>
                    <a:pt x="1066" y="36"/>
                  </a:cubicBezTo>
                  <a:cubicBezTo>
                    <a:pt x="1" y="443"/>
                    <a:pt x="1096" y="2398"/>
                    <a:pt x="711" y="4130"/>
                  </a:cubicBezTo>
                  <a:cubicBezTo>
                    <a:pt x="325" y="5860"/>
                    <a:pt x="488" y="7700"/>
                    <a:pt x="2004" y="9570"/>
                  </a:cubicBezTo>
                  <a:lnTo>
                    <a:pt x="3302" y="9211"/>
                  </a:lnTo>
                  <a:cubicBezTo>
                    <a:pt x="3302" y="9211"/>
                    <a:pt x="4200" y="6668"/>
                    <a:pt x="3985" y="4735"/>
                  </a:cubicBezTo>
                  <a:cubicBezTo>
                    <a:pt x="3784" y="2918"/>
                    <a:pt x="2322" y="0"/>
                    <a:pt x="1261" y="0"/>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2"/>
            <p:cNvSpPr/>
            <p:nvPr/>
          </p:nvSpPr>
          <p:spPr>
            <a:xfrm>
              <a:off x="633025" y="2955400"/>
              <a:ext cx="133550" cy="231225"/>
            </a:xfrm>
            <a:custGeom>
              <a:rect b="b" l="l" r="r" t="t"/>
              <a:pathLst>
                <a:path extrusionOk="0" h="9249" w="5342">
                  <a:moveTo>
                    <a:pt x="1272" y="0"/>
                  </a:moveTo>
                  <a:cubicBezTo>
                    <a:pt x="1159" y="0"/>
                    <a:pt x="1056" y="27"/>
                    <a:pt x="964" y="86"/>
                  </a:cubicBezTo>
                  <a:cubicBezTo>
                    <a:pt x="0" y="695"/>
                    <a:pt x="1458" y="2396"/>
                    <a:pt x="1421" y="4170"/>
                  </a:cubicBezTo>
                  <a:cubicBezTo>
                    <a:pt x="1383" y="5942"/>
                    <a:pt x="1905" y="7714"/>
                    <a:pt x="3759" y="9248"/>
                  </a:cubicBezTo>
                  <a:lnTo>
                    <a:pt x="4960" y="8641"/>
                  </a:lnTo>
                  <a:cubicBezTo>
                    <a:pt x="4960" y="8641"/>
                    <a:pt x="5341" y="5972"/>
                    <a:pt x="4751" y="4119"/>
                  </a:cubicBezTo>
                  <a:cubicBezTo>
                    <a:pt x="4217" y="2443"/>
                    <a:pt x="2340" y="0"/>
                    <a:pt x="1272" y="0"/>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2"/>
            <p:cNvSpPr/>
            <p:nvPr/>
          </p:nvSpPr>
          <p:spPr>
            <a:xfrm>
              <a:off x="675550" y="2984775"/>
              <a:ext cx="71525" cy="203300"/>
            </a:xfrm>
            <a:custGeom>
              <a:rect b="b" l="l" r="r" t="t"/>
              <a:pathLst>
                <a:path extrusionOk="0" h="8132" w="2861">
                  <a:moveTo>
                    <a:pt x="2861" y="8132"/>
                  </a:moveTo>
                  <a:cubicBezTo>
                    <a:pt x="2861" y="8132"/>
                    <a:pt x="2723" y="4250"/>
                    <a:pt x="2392" y="3136"/>
                  </a:cubicBezTo>
                  <a:cubicBezTo>
                    <a:pt x="2061" y="2023"/>
                    <a:pt x="329" y="1"/>
                    <a:pt x="165" y="109"/>
                  </a:cubicBezTo>
                  <a:cubicBezTo>
                    <a:pt x="0" y="216"/>
                    <a:pt x="873" y="2480"/>
                    <a:pt x="759" y="3053"/>
                  </a:cubicBezTo>
                  <a:cubicBezTo>
                    <a:pt x="647" y="3627"/>
                    <a:pt x="1280" y="7452"/>
                    <a:pt x="2861" y="8132"/>
                  </a:cubicBezTo>
                  <a:close/>
                </a:path>
              </a:pathLst>
            </a:custGeom>
            <a:gradFill>
              <a:gsLst>
                <a:gs pos="0">
                  <a:schemeClr val="accent1"/>
                </a:gs>
                <a:gs pos="21000">
                  <a:schemeClr val="accent1"/>
                </a:gs>
                <a:gs pos="76000">
                  <a:schemeClr val="accent6"/>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2"/>
            <p:cNvSpPr/>
            <p:nvPr/>
          </p:nvSpPr>
          <p:spPr>
            <a:xfrm>
              <a:off x="697875" y="3355525"/>
              <a:ext cx="158425" cy="249000"/>
            </a:xfrm>
            <a:custGeom>
              <a:rect b="b" l="l" r="r" t="t"/>
              <a:pathLst>
                <a:path extrusionOk="0" h="9960" w="6337">
                  <a:moveTo>
                    <a:pt x="1892" y="0"/>
                  </a:moveTo>
                  <a:cubicBezTo>
                    <a:pt x="965" y="0"/>
                    <a:pt x="263" y="660"/>
                    <a:pt x="263" y="660"/>
                  </a:cubicBezTo>
                  <a:cubicBezTo>
                    <a:pt x="263" y="660"/>
                    <a:pt x="0" y="3974"/>
                    <a:pt x="263" y="4825"/>
                  </a:cubicBezTo>
                  <a:cubicBezTo>
                    <a:pt x="528" y="5676"/>
                    <a:pt x="2639" y="9372"/>
                    <a:pt x="3110" y="9724"/>
                  </a:cubicBezTo>
                  <a:cubicBezTo>
                    <a:pt x="3316" y="9879"/>
                    <a:pt x="3964" y="9960"/>
                    <a:pt x="4626" y="9960"/>
                  </a:cubicBezTo>
                  <a:cubicBezTo>
                    <a:pt x="5470" y="9960"/>
                    <a:pt x="6337" y="9828"/>
                    <a:pt x="6337" y="9548"/>
                  </a:cubicBezTo>
                  <a:cubicBezTo>
                    <a:pt x="6337" y="9050"/>
                    <a:pt x="5456" y="8697"/>
                    <a:pt x="4752" y="8463"/>
                  </a:cubicBezTo>
                  <a:cubicBezTo>
                    <a:pt x="4048" y="8228"/>
                    <a:pt x="3344" y="5559"/>
                    <a:pt x="3021" y="4620"/>
                  </a:cubicBezTo>
                  <a:cubicBezTo>
                    <a:pt x="2698" y="3681"/>
                    <a:pt x="3227" y="512"/>
                    <a:pt x="3227" y="512"/>
                  </a:cubicBezTo>
                  <a:cubicBezTo>
                    <a:pt x="2765" y="132"/>
                    <a:pt x="2306" y="0"/>
                    <a:pt x="1892" y="0"/>
                  </a:cubicBezTo>
                  <a:close/>
                </a:path>
              </a:pathLst>
            </a:custGeom>
            <a:solidFill>
              <a:srgbClr val="3B53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2"/>
            <p:cNvSpPr/>
            <p:nvPr/>
          </p:nvSpPr>
          <p:spPr>
            <a:xfrm>
              <a:off x="378850" y="3141325"/>
              <a:ext cx="527550" cy="432700"/>
            </a:xfrm>
            <a:custGeom>
              <a:rect b="b" l="l" r="r" t="t"/>
              <a:pathLst>
                <a:path extrusionOk="0" h="17308" w="21102">
                  <a:moveTo>
                    <a:pt x="15945" y="1"/>
                  </a:moveTo>
                  <a:cubicBezTo>
                    <a:pt x="15905" y="1"/>
                    <a:pt x="15865" y="1"/>
                    <a:pt x="15825" y="3"/>
                  </a:cubicBezTo>
                  <a:cubicBezTo>
                    <a:pt x="13890" y="61"/>
                    <a:pt x="12802" y="2282"/>
                    <a:pt x="12743" y="3576"/>
                  </a:cubicBezTo>
                  <a:cubicBezTo>
                    <a:pt x="12743" y="3577"/>
                    <a:pt x="12742" y="3579"/>
                    <a:pt x="12742" y="3580"/>
                  </a:cubicBezTo>
                  <a:cubicBezTo>
                    <a:pt x="12742" y="3585"/>
                    <a:pt x="12740" y="3591"/>
                    <a:pt x="12736" y="3596"/>
                  </a:cubicBezTo>
                  <a:cubicBezTo>
                    <a:pt x="12729" y="3608"/>
                    <a:pt x="12715" y="3614"/>
                    <a:pt x="12693" y="3614"/>
                  </a:cubicBezTo>
                  <a:cubicBezTo>
                    <a:pt x="12397" y="3614"/>
                    <a:pt x="10739" y="2506"/>
                    <a:pt x="8232" y="2506"/>
                  </a:cubicBezTo>
                  <a:cubicBezTo>
                    <a:pt x="7737" y="2506"/>
                    <a:pt x="7208" y="2549"/>
                    <a:pt x="6651" y="2653"/>
                  </a:cubicBezTo>
                  <a:cubicBezTo>
                    <a:pt x="2975" y="3334"/>
                    <a:pt x="510" y="7054"/>
                    <a:pt x="159" y="9253"/>
                  </a:cubicBezTo>
                  <a:cubicBezTo>
                    <a:pt x="58" y="9885"/>
                    <a:pt x="0" y="10814"/>
                    <a:pt x="67" y="11823"/>
                  </a:cubicBezTo>
                  <a:lnTo>
                    <a:pt x="67" y="11824"/>
                  </a:lnTo>
                  <a:cubicBezTo>
                    <a:pt x="238" y="14330"/>
                    <a:pt x="1182" y="17307"/>
                    <a:pt x="4162" y="17307"/>
                  </a:cubicBezTo>
                  <a:cubicBezTo>
                    <a:pt x="4172" y="17307"/>
                    <a:pt x="4181" y="17307"/>
                    <a:pt x="4191" y="17307"/>
                  </a:cubicBezTo>
                  <a:cubicBezTo>
                    <a:pt x="4772" y="17307"/>
                    <a:pt x="5353" y="17271"/>
                    <a:pt x="5930" y="17202"/>
                  </a:cubicBezTo>
                  <a:cubicBezTo>
                    <a:pt x="8974" y="16832"/>
                    <a:pt x="10778" y="15600"/>
                    <a:pt x="13184" y="15413"/>
                  </a:cubicBezTo>
                  <a:cubicBezTo>
                    <a:pt x="14967" y="15276"/>
                    <a:pt x="16438" y="14053"/>
                    <a:pt x="17349" y="12784"/>
                  </a:cubicBezTo>
                  <a:cubicBezTo>
                    <a:pt x="17889" y="12036"/>
                    <a:pt x="18147" y="11248"/>
                    <a:pt x="18332" y="10706"/>
                  </a:cubicBezTo>
                  <a:cubicBezTo>
                    <a:pt x="18909" y="9009"/>
                    <a:pt x="19565" y="5290"/>
                    <a:pt x="19565" y="5290"/>
                  </a:cubicBezTo>
                  <a:lnTo>
                    <a:pt x="21101" y="4200"/>
                  </a:lnTo>
                  <a:cubicBezTo>
                    <a:pt x="20485" y="3631"/>
                    <a:pt x="19821" y="2985"/>
                    <a:pt x="19493" y="2347"/>
                  </a:cubicBezTo>
                  <a:cubicBezTo>
                    <a:pt x="18971" y="1343"/>
                    <a:pt x="17811" y="1"/>
                    <a:pt x="15945" y="1"/>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2"/>
            <p:cNvSpPr/>
            <p:nvPr/>
          </p:nvSpPr>
          <p:spPr>
            <a:xfrm>
              <a:off x="508725" y="3339725"/>
              <a:ext cx="322225" cy="231650"/>
            </a:xfrm>
            <a:custGeom>
              <a:rect b="b" l="l" r="r" t="t"/>
              <a:pathLst>
                <a:path extrusionOk="0" h="9266" w="12889">
                  <a:moveTo>
                    <a:pt x="10663" y="0"/>
                  </a:moveTo>
                  <a:cubicBezTo>
                    <a:pt x="8807" y="0"/>
                    <a:pt x="8731" y="4313"/>
                    <a:pt x="8175" y="4699"/>
                  </a:cubicBezTo>
                  <a:cubicBezTo>
                    <a:pt x="7600" y="5099"/>
                    <a:pt x="1071" y="6823"/>
                    <a:pt x="1071" y="6823"/>
                  </a:cubicBezTo>
                  <a:cubicBezTo>
                    <a:pt x="76" y="7448"/>
                    <a:pt x="0" y="8476"/>
                    <a:pt x="735" y="9266"/>
                  </a:cubicBezTo>
                  <a:cubicBezTo>
                    <a:pt x="3779" y="8896"/>
                    <a:pt x="5583" y="7664"/>
                    <a:pt x="7989" y="7477"/>
                  </a:cubicBezTo>
                  <a:cubicBezTo>
                    <a:pt x="9772" y="7340"/>
                    <a:pt x="11243" y="6117"/>
                    <a:pt x="12154" y="4848"/>
                  </a:cubicBezTo>
                  <a:cubicBezTo>
                    <a:pt x="12889" y="3463"/>
                    <a:pt x="12410" y="261"/>
                    <a:pt x="10866" y="17"/>
                  </a:cubicBezTo>
                  <a:cubicBezTo>
                    <a:pt x="10796" y="6"/>
                    <a:pt x="10728" y="0"/>
                    <a:pt x="1066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2"/>
            <p:cNvSpPr/>
            <p:nvPr/>
          </p:nvSpPr>
          <p:spPr>
            <a:xfrm>
              <a:off x="843125" y="3240575"/>
              <a:ext cx="68250" cy="47325"/>
            </a:xfrm>
            <a:custGeom>
              <a:rect b="b" l="l" r="r" t="t"/>
              <a:pathLst>
                <a:path extrusionOk="0" h="1893" w="2730">
                  <a:moveTo>
                    <a:pt x="1765" y="0"/>
                  </a:moveTo>
                  <a:cubicBezTo>
                    <a:pt x="1728" y="0"/>
                    <a:pt x="1690" y="1"/>
                    <a:pt x="1651" y="3"/>
                  </a:cubicBezTo>
                  <a:cubicBezTo>
                    <a:pt x="0" y="87"/>
                    <a:pt x="189" y="1530"/>
                    <a:pt x="696" y="1808"/>
                  </a:cubicBezTo>
                  <a:cubicBezTo>
                    <a:pt x="807" y="1869"/>
                    <a:pt x="929" y="1893"/>
                    <a:pt x="1050" y="1893"/>
                  </a:cubicBezTo>
                  <a:cubicBezTo>
                    <a:pt x="1481" y="1893"/>
                    <a:pt x="1914" y="1595"/>
                    <a:pt x="1914" y="1595"/>
                  </a:cubicBezTo>
                  <a:cubicBezTo>
                    <a:pt x="2015" y="1707"/>
                    <a:pt x="2117" y="1755"/>
                    <a:pt x="2214" y="1755"/>
                  </a:cubicBezTo>
                  <a:cubicBezTo>
                    <a:pt x="2496" y="1755"/>
                    <a:pt x="2729" y="1345"/>
                    <a:pt x="2729" y="938"/>
                  </a:cubicBezTo>
                  <a:cubicBezTo>
                    <a:pt x="2729" y="418"/>
                    <a:pt x="2528" y="0"/>
                    <a:pt x="176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2"/>
            <p:cNvSpPr/>
            <p:nvPr/>
          </p:nvSpPr>
          <p:spPr>
            <a:xfrm>
              <a:off x="646525" y="3355175"/>
              <a:ext cx="158425" cy="249350"/>
            </a:xfrm>
            <a:custGeom>
              <a:rect b="b" l="l" r="r" t="t"/>
              <a:pathLst>
                <a:path extrusionOk="0" h="9974" w="6337">
                  <a:moveTo>
                    <a:pt x="2197" y="0"/>
                  </a:moveTo>
                  <a:cubicBezTo>
                    <a:pt x="1153" y="0"/>
                    <a:pt x="263" y="674"/>
                    <a:pt x="263" y="674"/>
                  </a:cubicBezTo>
                  <a:cubicBezTo>
                    <a:pt x="263" y="674"/>
                    <a:pt x="0" y="3988"/>
                    <a:pt x="263" y="4839"/>
                  </a:cubicBezTo>
                  <a:cubicBezTo>
                    <a:pt x="528" y="5690"/>
                    <a:pt x="2641" y="9386"/>
                    <a:pt x="3110" y="9738"/>
                  </a:cubicBezTo>
                  <a:cubicBezTo>
                    <a:pt x="3316" y="9893"/>
                    <a:pt x="3964" y="9974"/>
                    <a:pt x="4626" y="9974"/>
                  </a:cubicBezTo>
                  <a:cubicBezTo>
                    <a:pt x="5470" y="9974"/>
                    <a:pt x="6337" y="9842"/>
                    <a:pt x="6337" y="9562"/>
                  </a:cubicBezTo>
                  <a:cubicBezTo>
                    <a:pt x="6337" y="9064"/>
                    <a:pt x="5457" y="8711"/>
                    <a:pt x="4752" y="8477"/>
                  </a:cubicBezTo>
                  <a:cubicBezTo>
                    <a:pt x="4048" y="8242"/>
                    <a:pt x="3344" y="5573"/>
                    <a:pt x="3021" y="4634"/>
                  </a:cubicBezTo>
                  <a:cubicBezTo>
                    <a:pt x="2699" y="3695"/>
                    <a:pt x="3607" y="508"/>
                    <a:pt x="3607" y="508"/>
                  </a:cubicBezTo>
                  <a:cubicBezTo>
                    <a:pt x="3149" y="131"/>
                    <a:pt x="2658" y="0"/>
                    <a:pt x="2197" y="0"/>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2"/>
            <p:cNvSpPr/>
            <p:nvPr/>
          </p:nvSpPr>
          <p:spPr>
            <a:xfrm>
              <a:off x="874250" y="3232025"/>
              <a:ext cx="33225" cy="17075"/>
            </a:xfrm>
            <a:custGeom>
              <a:rect b="b" l="l" r="r" t="t"/>
              <a:pathLst>
                <a:path extrusionOk="0" h="683" w="1329">
                  <a:moveTo>
                    <a:pt x="547" y="1"/>
                  </a:moveTo>
                  <a:cubicBezTo>
                    <a:pt x="315" y="1"/>
                    <a:pt x="112" y="28"/>
                    <a:pt x="87" y="83"/>
                  </a:cubicBezTo>
                  <a:cubicBezTo>
                    <a:pt x="0" y="278"/>
                    <a:pt x="480" y="683"/>
                    <a:pt x="681" y="683"/>
                  </a:cubicBezTo>
                  <a:cubicBezTo>
                    <a:pt x="682" y="683"/>
                    <a:pt x="682" y="683"/>
                    <a:pt x="682" y="683"/>
                  </a:cubicBezTo>
                  <a:cubicBezTo>
                    <a:pt x="869" y="683"/>
                    <a:pt x="1329" y="428"/>
                    <a:pt x="1271" y="163"/>
                  </a:cubicBezTo>
                  <a:cubicBezTo>
                    <a:pt x="1247" y="54"/>
                    <a:pt x="870" y="1"/>
                    <a:pt x="547" y="1"/>
                  </a:cubicBezTo>
                  <a:close/>
                </a:path>
              </a:pathLst>
            </a:custGeom>
            <a:solidFill>
              <a:srgbClr val="F2776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2"/>
            <p:cNvSpPr/>
            <p:nvPr/>
          </p:nvSpPr>
          <p:spPr>
            <a:xfrm>
              <a:off x="796575" y="3194125"/>
              <a:ext cx="16725" cy="19725"/>
            </a:xfrm>
            <a:custGeom>
              <a:rect b="b" l="l" r="r" t="t"/>
              <a:pathLst>
                <a:path extrusionOk="0" h="789" w="669">
                  <a:moveTo>
                    <a:pt x="335" y="1"/>
                  </a:moveTo>
                  <a:cubicBezTo>
                    <a:pt x="150" y="1"/>
                    <a:pt x="1" y="177"/>
                    <a:pt x="1" y="395"/>
                  </a:cubicBezTo>
                  <a:cubicBezTo>
                    <a:pt x="1" y="613"/>
                    <a:pt x="150" y="788"/>
                    <a:pt x="335" y="788"/>
                  </a:cubicBezTo>
                  <a:cubicBezTo>
                    <a:pt x="519" y="788"/>
                    <a:pt x="669" y="611"/>
                    <a:pt x="669" y="395"/>
                  </a:cubicBezTo>
                  <a:cubicBezTo>
                    <a:pt x="669" y="178"/>
                    <a:pt x="519" y="1"/>
                    <a:pt x="335" y="1"/>
                  </a:cubicBezTo>
                  <a:close/>
                </a:path>
              </a:pathLst>
            </a:custGeom>
            <a:solidFill>
              <a:srgbClr val="002E3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p:nvPr/>
          </p:nvSpPr>
          <p:spPr>
            <a:xfrm>
              <a:off x="386650" y="3321075"/>
              <a:ext cx="289000" cy="284875"/>
            </a:xfrm>
            <a:custGeom>
              <a:rect b="b" l="l" r="r" t="t"/>
              <a:pathLst>
                <a:path extrusionOk="0" h="11395" w="11560">
                  <a:moveTo>
                    <a:pt x="3287" y="0"/>
                  </a:moveTo>
                  <a:cubicBezTo>
                    <a:pt x="502" y="0"/>
                    <a:pt x="1" y="4563"/>
                    <a:pt x="280" y="7451"/>
                  </a:cubicBezTo>
                  <a:cubicBezTo>
                    <a:pt x="592" y="10699"/>
                    <a:pt x="3573" y="11395"/>
                    <a:pt x="6335" y="11395"/>
                  </a:cubicBezTo>
                  <a:cubicBezTo>
                    <a:pt x="7768" y="11395"/>
                    <a:pt x="9143" y="11207"/>
                    <a:pt x="10054" y="11091"/>
                  </a:cubicBezTo>
                  <a:cubicBezTo>
                    <a:pt x="10839" y="10992"/>
                    <a:pt x="11560" y="10797"/>
                    <a:pt x="11091" y="9982"/>
                  </a:cubicBezTo>
                  <a:cubicBezTo>
                    <a:pt x="10772" y="9430"/>
                    <a:pt x="6164" y="9977"/>
                    <a:pt x="7086" y="7627"/>
                  </a:cubicBezTo>
                  <a:cubicBezTo>
                    <a:pt x="8789" y="3291"/>
                    <a:pt x="6213" y="83"/>
                    <a:pt x="3362" y="2"/>
                  </a:cubicBezTo>
                  <a:cubicBezTo>
                    <a:pt x="3337" y="1"/>
                    <a:pt x="3312" y="0"/>
                    <a:pt x="3287" y="0"/>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2"/>
            <p:cNvSpPr/>
            <p:nvPr/>
          </p:nvSpPr>
          <p:spPr>
            <a:xfrm>
              <a:off x="378850" y="3203950"/>
              <a:ext cx="337300" cy="232950"/>
            </a:xfrm>
            <a:custGeom>
              <a:rect b="b" l="l" r="r" t="t"/>
              <a:pathLst>
                <a:path extrusionOk="0" h="9318" w="13492">
                  <a:moveTo>
                    <a:pt x="8231" y="1"/>
                  </a:moveTo>
                  <a:cubicBezTo>
                    <a:pt x="7736" y="1"/>
                    <a:pt x="7208" y="44"/>
                    <a:pt x="6651" y="148"/>
                  </a:cubicBezTo>
                  <a:cubicBezTo>
                    <a:pt x="2976" y="830"/>
                    <a:pt x="510" y="4549"/>
                    <a:pt x="159" y="6749"/>
                  </a:cubicBezTo>
                  <a:cubicBezTo>
                    <a:pt x="58" y="7380"/>
                    <a:pt x="0" y="8309"/>
                    <a:pt x="67" y="9318"/>
                  </a:cubicBezTo>
                  <a:cubicBezTo>
                    <a:pt x="1747" y="6337"/>
                    <a:pt x="3113" y="5692"/>
                    <a:pt x="4449" y="5692"/>
                  </a:cubicBezTo>
                  <a:cubicBezTo>
                    <a:pt x="5468" y="5692"/>
                    <a:pt x="6469" y="6067"/>
                    <a:pt x="7580" y="6067"/>
                  </a:cubicBezTo>
                  <a:cubicBezTo>
                    <a:pt x="7630" y="6067"/>
                    <a:pt x="7681" y="6066"/>
                    <a:pt x="7731" y="6064"/>
                  </a:cubicBezTo>
                  <a:cubicBezTo>
                    <a:pt x="9929" y="5647"/>
                    <a:pt x="8197" y="3348"/>
                    <a:pt x="9942" y="3062"/>
                  </a:cubicBezTo>
                  <a:cubicBezTo>
                    <a:pt x="10009" y="3051"/>
                    <a:pt x="10084" y="3046"/>
                    <a:pt x="10165" y="3046"/>
                  </a:cubicBezTo>
                  <a:cubicBezTo>
                    <a:pt x="11251" y="3046"/>
                    <a:pt x="13491" y="3952"/>
                    <a:pt x="13491" y="3952"/>
                  </a:cubicBezTo>
                  <a:cubicBezTo>
                    <a:pt x="12058" y="2786"/>
                    <a:pt x="12329" y="1806"/>
                    <a:pt x="12736" y="1091"/>
                  </a:cubicBezTo>
                  <a:lnTo>
                    <a:pt x="12736" y="1091"/>
                  </a:lnTo>
                  <a:cubicBezTo>
                    <a:pt x="12729" y="1103"/>
                    <a:pt x="12714" y="1109"/>
                    <a:pt x="12693" y="1109"/>
                  </a:cubicBezTo>
                  <a:cubicBezTo>
                    <a:pt x="12396" y="1109"/>
                    <a:pt x="10737" y="1"/>
                    <a:pt x="8231" y="1"/>
                  </a:cubicBezTo>
                  <a:close/>
                </a:path>
              </a:pathLst>
            </a:custGeom>
            <a:solidFill>
              <a:srgbClr val="8A98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a:off x="293575" y="3410950"/>
              <a:ext cx="165900" cy="109900"/>
            </a:xfrm>
            <a:custGeom>
              <a:rect b="b" l="l" r="r" t="t"/>
              <a:pathLst>
                <a:path extrusionOk="0" h="4396" w="6636">
                  <a:moveTo>
                    <a:pt x="1107" y="1"/>
                  </a:moveTo>
                  <a:cubicBezTo>
                    <a:pt x="503" y="1"/>
                    <a:pt x="1" y="4396"/>
                    <a:pt x="3258" y="4396"/>
                  </a:cubicBezTo>
                  <a:cubicBezTo>
                    <a:pt x="3586" y="4396"/>
                    <a:pt x="3953" y="4351"/>
                    <a:pt x="4362" y="4253"/>
                  </a:cubicBezTo>
                  <a:cubicBezTo>
                    <a:pt x="6635" y="3705"/>
                    <a:pt x="4635" y="1020"/>
                    <a:pt x="3612" y="1020"/>
                  </a:cubicBezTo>
                  <a:cubicBezTo>
                    <a:pt x="3565" y="1020"/>
                    <a:pt x="3520" y="1026"/>
                    <a:pt x="3478" y="1038"/>
                  </a:cubicBezTo>
                  <a:cubicBezTo>
                    <a:pt x="3478" y="1038"/>
                    <a:pt x="1941" y="864"/>
                    <a:pt x="1238" y="72"/>
                  </a:cubicBezTo>
                  <a:cubicBezTo>
                    <a:pt x="1195" y="23"/>
                    <a:pt x="1151" y="1"/>
                    <a:pt x="1107" y="1"/>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2"/>
            <p:cNvSpPr/>
            <p:nvPr/>
          </p:nvSpPr>
          <p:spPr>
            <a:xfrm>
              <a:off x="292025" y="3436725"/>
              <a:ext cx="129400" cy="92250"/>
            </a:xfrm>
            <a:custGeom>
              <a:rect b="b" l="l" r="r" t="t"/>
              <a:pathLst>
                <a:path extrusionOk="0" h="3690" w="5176">
                  <a:moveTo>
                    <a:pt x="459" y="0"/>
                  </a:moveTo>
                  <a:cubicBezTo>
                    <a:pt x="447" y="0"/>
                    <a:pt x="436" y="1"/>
                    <a:pt x="425" y="3"/>
                  </a:cubicBezTo>
                  <a:cubicBezTo>
                    <a:pt x="178" y="43"/>
                    <a:pt x="1" y="1985"/>
                    <a:pt x="725" y="2290"/>
                  </a:cubicBezTo>
                  <a:cubicBezTo>
                    <a:pt x="725" y="2290"/>
                    <a:pt x="484" y="2465"/>
                    <a:pt x="477" y="2642"/>
                  </a:cubicBezTo>
                  <a:cubicBezTo>
                    <a:pt x="469" y="2840"/>
                    <a:pt x="1487" y="3689"/>
                    <a:pt x="2875" y="3689"/>
                  </a:cubicBezTo>
                  <a:cubicBezTo>
                    <a:pt x="3576" y="3689"/>
                    <a:pt x="4371" y="3473"/>
                    <a:pt x="5175" y="2848"/>
                  </a:cubicBezTo>
                  <a:lnTo>
                    <a:pt x="986" y="361"/>
                  </a:lnTo>
                  <a:cubicBezTo>
                    <a:pt x="986" y="361"/>
                    <a:pt x="698" y="0"/>
                    <a:pt x="459" y="0"/>
                  </a:cubicBezTo>
                  <a:close/>
                </a:path>
              </a:pathLst>
            </a:custGeom>
            <a:solidFill>
              <a:srgbClr val="D6CD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2"/>
            <p:cNvSpPr/>
            <p:nvPr/>
          </p:nvSpPr>
          <p:spPr>
            <a:xfrm>
              <a:off x="733450" y="3226400"/>
              <a:ext cx="64575" cy="38325"/>
            </a:xfrm>
            <a:custGeom>
              <a:rect b="b" l="l" r="r" t="t"/>
              <a:pathLst>
                <a:path extrusionOk="0" h="1533" w="2583">
                  <a:moveTo>
                    <a:pt x="1513" y="0"/>
                  </a:moveTo>
                  <a:cubicBezTo>
                    <a:pt x="1399" y="0"/>
                    <a:pt x="1280" y="11"/>
                    <a:pt x="1159" y="33"/>
                  </a:cubicBezTo>
                  <a:cubicBezTo>
                    <a:pt x="486" y="153"/>
                    <a:pt x="0" y="581"/>
                    <a:pt x="73" y="985"/>
                  </a:cubicBezTo>
                  <a:cubicBezTo>
                    <a:pt x="133" y="1317"/>
                    <a:pt x="550" y="1532"/>
                    <a:pt x="1068" y="1532"/>
                  </a:cubicBezTo>
                  <a:cubicBezTo>
                    <a:pt x="1182" y="1532"/>
                    <a:pt x="1301" y="1522"/>
                    <a:pt x="1422" y="1500"/>
                  </a:cubicBezTo>
                  <a:cubicBezTo>
                    <a:pt x="2095" y="1379"/>
                    <a:pt x="2582" y="953"/>
                    <a:pt x="2509" y="547"/>
                  </a:cubicBezTo>
                  <a:cubicBezTo>
                    <a:pt x="2449" y="215"/>
                    <a:pt x="2032" y="0"/>
                    <a:pt x="1513" y="0"/>
                  </a:cubicBezTo>
                  <a:close/>
                </a:path>
              </a:pathLst>
            </a:custGeom>
            <a:solidFill>
              <a:srgbClr val="FFA8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32"/>
          <p:cNvGrpSpPr/>
          <p:nvPr/>
        </p:nvGrpSpPr>
        <p:grpSpPr>
          <a:xfrm>
            <a:off x="969147" y="2760047"/>
            <a:ext cx="205959" cy="278735"/>
            <a:chOff x="893990" y="2644493"/>
            <a:chExt cx="291519" cy="394418"/>
          </a:xfrm>
        </p:grpSpPr>
        <p:sp>
          <p:nvSpPr>
            <p:cNvPr id="603" name="Google Shape;603;p32"/>
            <p:cNvSpPr/>
            <p:nvPr/>
          </p:nvSpPr>
          <p:spPr>
            <a:xfrm rot="46532">
              <a:off x="1020154" y="2645590"/>
              <a:ext cx="163752" cy="23957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604" name="Google Shape;604;p32"/>
            <p:cNvSpPr/>
            <p:nvPr/>
          </p:nvSpPr>
          <p:spPr>
            <a:xfrm rot="-1915083">
              <a:off x="932595" y="2817320"/>
              <a:ext cx="163755" cy="192881"/>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605" name="Google Shape;605;p32"/>
          <p:cNvGrpSpPr/>
          <p:nvPr/>
        </p:nvGrpSpPr>
        <p:grpSpPr>
          <a:xfrm>
            <a:off x="2035780" y="3267302"/>
            <a:ext cx="361788" cy="281970"/>
            <a:chOff x="2035780" y="3267302"/>
            <a:chExt cx="361788" cy="281970"/>
          </a:xfrm>
        </p:grpSpPr>
        <p:sp>
          <p:nvSpPr>
            <p:cNvPr id="606" name="Google Shape;606;p32"/>
            <p:cNvSpPr/>
            <p:nvPr/>
          </p:nvSpPr>
          <p:spPr>
            <a:xfrm rot="3306960">
              <a:off x="2154032" y="3283196"/>
              <a:ext cx="163735" cy="239569"/>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607" name="Google Shape;607;p32"/>
            <p:cNvSpPr/>
            <p:nvPr/>
          </p:nvSpPr>
          <p:spPr>
            <a:xfrm rot="4557590">
              <a:off x="2267149" y="3412685"/>
              <a:ext cx="97983" cy="143362"/>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608" name="Google Shape;608;p32"/>
            <p:cNvSpPr/>
            <p:nvPr/>
          </p:nvSpPr>
          <p:spPr>
            <a:xfrm rot="1737802">
              <a:off x="2064375" y="3347169"/>
              <a:ext cx="98004" cy="143369"/>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41"/>
          <p:cNvSpPr txBox="1"/>
          <p:nvPr>
            <p:ph type="title"/>
          </p:nvPr>
        </p:nvSpPr>
        <p:spPr>
          <a:xfrm>
            <a:off x="2322800" y="89700"/>
            <a:ext cx="4401300" cy="62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This is our Pets</a:t>
            </a:r>
            <a:endParaRPr>
              <a:solidFill>
                <a:schemeClr val="dk1"/>
              </a:solidFill>
            </a:endParaRPr>
          </a:p>
        </p:txBody>
      </p:sp>
      <p:pic>
        <p:nvPicPr>
          <p:cNvPr id="1046" name="Google Shape;1046;p41"/>
          <p:cNvPicPr preferRelativeResize="0"/>
          <p:nvPr/>
        </p:nvPicPr>
        <p:blipFill>
          <a:blip r:embed="rId3">
            <a:alphaModFix/>
          </a:blip>
          <a:stretch>
            <a:fillRect/>
          </a:stretch>
        </p:blipFill>
        <p:spPr>
          <a:xfrm>
            <a:off x="1551918" y="835035"/>
            <a:ext cx="5699300" cy="3825898"/>
          </a:xfrm>
          <a:prstGeom prst="rect">
            <a:avLst/>
          </a:prstGeom>
          <a:noFill/>
          <a:ln>
            <a:noFill/>
          </a:ln>
        </p:spPr>
      </p:pic>
      <p:cxnSp>
        <p:nvCxnSpPr>
          <p:cNvPr id="1047" name="Google Shape;1047;p41"/>
          <p:cNvCxnSpPr/>
          <p:nvPr/>
        </p:nvCxnSpPr>
        <p:spPr>
          <a:xfrm flipH="1" rot="10800000">
            <a:off x="5605133" y="2509631"/>
            <a:ext cx="1950600" cy="458700"/>
          </a:xfrm>
          <a:prstGeom prst="straightConnector1">
            <a:avLst/>
          </a:prstGeom>
          <a:noFill/>
          <a:ln cap="flat" cmpd="sng" w="9525">
            <a:solidFill>
              <a:schemeClr val="dk2"/>
            </a:solidFill>
            <a:prstDash val="solid"/>
            <a:round/>
            <a:headEnd len="med" w="med" type="none"/>
            <a:tailEnd len="med" w="med" type="none"/>
          </a:ln>
        </p:spPr>
      </p:cxnSp>
      <p:cxnSp>
        <p:nvCxnSpPr>
          <p:cNvPr id="1048" name="Google Shape;1048;p41"/>
          <p:cNvCxnSpPr/>
          <p:nvPr/>
        </p:nvCxnSpPr>
        <p:spPr>
          <a:xfrm>
            <a:off x="1029278" y="1750159"/>
            <a:ext cx="2363100" cy="354600"/>
          </a:xfrm>
          <a:prstGeom prst="straightConnector1">
            <a:avLst/>
          </a:prstGeom>
          <a:noFill/>
          <a:ln cap="flat" cmpd="sng" w="9525">
            <a:solidFill>
              <a:srgbClr val="000000"/>
            </a:solidFill>
            <a:prstDash val="solid"/>
            <a:round/>
            <a:headEnd len="med" w="med" type="none"/>
            <a:tailEnd len="med" w="med" type="none"/>
          </a:ln>
        </p:spPr>
      </p:cxnSp>
      <p:sp>
        <p:nvSpPr>
          <p:cNvPr id="1049" name="Google Shape;1049;p41"/>
          <p:cNvSpPr txBox="1"/>
          <p:nvPr/>
        </p:nvSpPr>
        <p:spPr>
          <a:xfrm>
            <a:off x="400925" y="1554304"/>
            <a:ext cx="1707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Kisses</a:t>
            </a:r>
            <a:endParaRPr>
              <a:solidFill>
                <a:schemeClr val="dk2"/>
              </a:solidFill>
              <a:latin typeface="Fira Sans"/>
              <a:ea typeface="Fira Sans"/>
              <a:cs typeface="Fira Sans"/>
              <a:sym typeface="Fira Sans"/>
            </a:endParaRPr>
          </a:p>
        </p:txBody>
      </p:sp>
      <p:sp>
        <p:nvSpPr>
          <p:cNvPr id="1050" name="Google Shape;1050;p41"/>
          <p:cNvSpPr txBox="1"/>
          <p:nvPr/>
        </p:nvSpPr>
        <p:spPr>
          <a:xfrm>
            <a:off x="7478738" y="2251239"/>
            <a:ext cx="20085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Chowmain</a:t>
            </a:r>
            <a:endParaRPr>
              <a:solidFill>
                <a:schemeClr val="dk2"/>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42"/>
          <p:cNvSpPr txBox="1"/>
          <p:nvPr>
            <p:ph type="title"/>
          </p:nvPr>
        </p:nvSpPr>
        <p:spPr>
          <a:xfrm>
            <a:off x="2603775" y="637075"/>
            <a:ext cx="3465600" cy="5727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rgbClr val="000000"/>
                </a:solidFill>
              </a:rPr>
              <a:t>Procedures</a:t>
            </a:r>
            <a:endParaRPr sz="4100"/>
          </a:p>
        </p:txBody>
      </p:sp>
      <p:sp>
        <p:nvSpPr>
          <p:cNvPr id="1056" name="Google Shape;1056;p42"/>
          <p:cNvSpPr txBox="1"/>
          <p:nvPr>
            <p:ph idx="1" type="body"/>
          </p:nvPr>
        </p:nvSpPr>
        <p:spPr>
          <a:xfrm>
            <a:off x="1998050" y="1572725"/>
            <a:ext cx="4658700" cy="2917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a:solidFill>
                  <a:srgbClr val="000000"/>
                </a:solidFill>
                <a:latin typeface="Englebert"/>
                <a:ea typeface="Englebert"/>
                <a:cs typeface="Englebert"/>
                <a:sym typeface="Englebert"/>
              </a:rPr>
              <a:t>First, measure the volunteer’s Bpm (beats per minute) without the dog. Then, show the volunteer the dog for the first time for 3 minutes and then take the dog away then we will record their Bpm to see the jump in Bpm typically high bpm to low, then we will get them to answer some short questions. Then we will show them there at the end.</a:t>
            </a:r>
            <a:endParaRPr>
              <a:solidFill>
                <a:srgbClr val="000000"/>
              </a:solidFill>
              <a:latin typeface="Englebert"/>
              <a:ea typeface="Englebert"/>
              <a:cs typeface="Englebert"/>
              <a:sym typeface="Englebert"/>
            </a:endParaRPr>
          </a:p>
          <a:p>
            <a:pPr indent="0" lvl="0" marL="0" rtl="0" algn="just">
              <a:lnSpc>
                <a:spcPct val="115000"/>
              </a:lnSpc>
              <a:spcBef>
                <a:spcPts val="0"/>
              </a:spcBef>
              <a:spcAft>
                <a:spcPts val="0"/>
              </a:spcAft>
              <a:buNone/>
            </a:pPr>
            <a:r>
              <a:t/>
            </a:r>
            <a:endParaRPr sz="1600">
              <a:solidFill>
                <a:srgbClr val="000000"/>
              </a:solidFill>
              <a:latin typeface="Englebert"/>
              <a:ea typeface="Englebert"/>
              <a:cs typeface="Englebert"/>
              <a:sym typeface="Englebert"/>
            </a:endParaRPr>
          </a:p>
          <a:p>
            <a:pPr indent="0" lvl="0" marL="0" rtl="0" algn="l">
              <a:spcBef>
                <a:spcPts val="0"/>
              </a:spcBef>
              <a:spcAft>
                <a:spcPts val="0"/>
              </a:spcAft>
              <a:buNone/>
            </a:pPr>
            <a:r>
              <a:t/>
            </a:r>
            <a:endParaRPr>
              <a:latin typeface="Englebert"/>
              <a:ea typeface="Englebert"/>
              <a:cs typeface="Englebert"/>
              <a:sym typeface="Englebert"/>
            </a:endParaRPr>
          </a:p>
        </p:txBody>
      </p:sp>
      <p:grpSp>
        <p:nvGrpSpPr>
          <p:cNvPr id="1057" name="Google Shape;1057;p42"/>
          <p:cNvGrpSpPr/>
          <p:nvPr/>
        </p:nvGrpSpPr>
        <p:grpSpPr>
          <a:xfrm flipH="1">
            <a:off x="364688" y="3156600"/>
            <a:ext cx="1462000" cy="1463275"/>
            <a:chOff x="5498100" y="3221875"/>
            <a:chExt cx="1462000" cy="1463275"/>
          </a:xfrm>
        </p:grpSpPr>
        <p:sp>
          <p:nvSpPr>
            <p:cNvPr id="1058" name="Google Shape;1058;p42"/>
            <p:cNvSpPr/>
            <p:nvPr/>
          </p:nvSpPr>
          <p:spPr>
            <a:xfrm>
              <a:off x="6743775" y="4401275"/>
              <a:ext cx="216325" cy="244725"/>
            </a:xfrm>
            <a:custGeom>
              <a:rect b="b" l="l" r="r" t="t"/>
              <a:pathLst>
                <a:path extrusionOk="0" h="9789" w="8653">
                  <a:moveTo>
                    <a:pt x="3076" y="1"/>
                  </a:moveTo>
                  <a:cubicBezTo>
                    <a:pt x="2540" y="1"/>
                    <a:pt x="1997" y="83"/>
                    <a:pt x="1465" y="254"/>
                  </a:cubicBezTo>
                  <a:lnTo>
                    <a:pt x="0" y="8744"/>
                  </a:lnTo>
                  <a:cubicBezTo>
                    <a:pt x="937" y="9443"/>
                    <a:pt x="2039" y="9789"/>
                    <a:pt x="3141" y="9789"/>
                  </a:cubicBezTo>
                  <a:cubicBezTo>
                    <a:pt x="4305" y="9789"/>
                    <a:pt x="5467" y="9402"/>
                    <a:pt x="6429" y="8635"/>
                  </a:cubicBezTo>
                  <a:cubicBezTo>
                    <a:pt x="8192" y="7062"/>
                    <a:pt x="8653" y="4485"/>
                    <a:pt x="7487" y="2424"/>
                  </a:cubicBezTo>
                  <a:cubicBezTo>
                    <a:pt x="6510" y="886"/>
                    <a:pt x="4832" y="1"/>
                    <a:pt x="3076" y="1"/>
                  </a:cubicBezTo>
                  <a:close/>
                </a:path>
              </a:pathLst>
            </a:custGeom>
            <a:solidFill>
              <a:srgbClr val="B7B3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2"/>
            <p:cNvSpPr/>
            <p:nvPr/>
          </p:nvSpPr>
          <p:spPr>
            <a:xfrm>
              <a:off x="5765950" y="4198075"/>
              <a:ext cx="289575" cy="435950"/>
            </a:xfrm>
            <a:custGeom>
              <a:rect b="b" l="l" r="r" t="t"/>
              <a:pathLst>
                <a:path extrusionOk="0" h="17438" w="11583">
                  <a:moveTo>
                    <a:pt x="11257" y="1"/>
                  </a:moveTo>
                  <a:lnTo>
                    <a:pt x="4286" y="516"/>
                  </a:lnTo>
                  <a:cubicBezTo>
                    <a:pt x="4883" y="4585"/>
                    <a:pt x="5019" y="8680"/>
                    <a:pt x="4693" y="12749"/>
                  </a:cubicBezTo>
                  <a:cubicBezTo>
                    <a:pt x="4502" y="12745"/>
                    <a:pt x="4308" y="12741"/>
                    <a:pt x="4114" y="12741"/>
                  </a:cubicBezTo>
                  <a:cubicBezTo>
                    <a:pt x="3066" y="12741"/>
                    <a:pt x="1995" y="12845"/>
                    <a:pt x="1194" y="13508"/>
                  </a:cubicBezTo>
                  <a:cubicBezTo>
                    <a:pt x="218" y="14295"/>
                    <a:pt x="1" y="16221"/>
                    <a:pt x="1086" y="16899"/>
                  </a:cubicBezTo>
                  <a:cubicBezTo>
                    <a:pt x="1330" y="17034"/>
                    <a:pt x="1601" y="17143"/>
                    <a:pt x="1872" y="17170"/>
                  </a:cubicBezTo>
                  <a:cubicBezTo>
                    <a:pt x="2711" y="17347"/>
                    <a:pt x="3560" y="17437"/>
                    <a:pt x="4406" y="17437"/>
                  </a:cubicBezTo>
                  <a:cubicBezTo>
                    <a:pt x="5503" y="17437"/>
                    <a:pt x="6593" y="17286"/>
                    <a:pt x="7650" y="16980"/>
                  </a:cubicBezTo>
                  <a:cubicBezTo>
                    <a:pt x="8138" y="16899"/>
                    <a:pt x="8572" y="16655"/>
                    <a:pt x="8925" y="16329"/>
                  </a:cubicBezTo>
                  <a:cubicBezTo>
                    <a:pt x="9250" y="15950"/>
                    <a:pt x="9440" y="15488"/>
                    <a:pt x="9548" y="15027"/>
                  </a:cubicBezTo>
                  <a:cubicBezTo>
                    <a:pt x="11013" y="10145"/>
                    <a:pt x="11583" y="5073"/>
                    <a:pt x="11257" y="1"/>
                  </a:cubicBezTo>
                  <a:close/>
                </a:path>
              </a:pathLst>
            </a:custGeom>
            <a:solidFill>
              <a:srgbClr val="BAB9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2"/>
            <p:cNvSpPr/>
            <p:nvPr/>
          </p:nvSpPr>
          <p:spPr>
            <a:xfrm>
              <a:off x="5773425" y="3797325"/>
              <a:ext cx="1133800" cy="877175"/>
            </a:xfrm>
            <a:custGeom>
              <a:rect b="b" l="l" r="r" t="t"/>
              <a:pathLst>
                <a:path extrusionOk="0" h="35087" w="45352">
                  <a:moveTo>
                    <a:pt x="7649" y="1"/>
                  </a:moveTo>
                  <a:cubicBezTo>
                    <a:pt x="7324" y="82"/>
                    <a:pt x="7052" y="272"/>
                    <a:pt x="6890" y="516"/>
                  </a:cubicBezTo>
                  <a:lnTo>
                    <a:pt x="1004" y="7188"/>
                  </a:lnTo>
                  <a:cubicBezTo>
                    <a:pt x="651" y="7541"/>
                    <a:pt x="353" y="7975"/>
                    <a:pt x="163" y="8436"/>
                  </a:cubicBezTo>
                  <a:cubicBezTo>
                    <a:pt x="0" y="9033"/>
                    <a:pt x="27" y="9657"/>
                    <a:pt x="190" y="10253"/>
                  </a:cubicBezTo>
                  <a:cubicBezTo>
                    <a:pt x="1112" y="14647"/>
                    <a:pt x="3581" y="18580"/>
                    <a:pt x="6618" y="21917"/>
                  </a:cubicBezTo>
                  <a:cubicBezTo>
                    <a:pt x="9656" y="25253"/>
                    <a:pt x="13264" y="28047"/>
                    <a:pt x="16844" y="30813"/>
                  </a:cubicBezTo>
                  <a:cubicBezTo>
                    <a:pt x="18255" y="31925"/>
                    <a:pt x="19665" y="33010"/>
                    <a:pt x="21292" y="33770"/>
                  </a:cubicBezTo>
                  <a:cubicBezTo>
                    <a:pt x="23298" y="34713"/>
                    <a:pt x="25531" y="35087"/>
                    <a:pt x="27764" y="35087"/>
                  </a:cubicBezTo>
                  <a:cubicBezTo>
                    <a:pt x="28613" y="35087"/>
                    <a:pt x="29461" y="35033"/>
                    <a:pt x="30298" y="34936"/>
                  </a:cubicBezTo>
                  <a:lnTo>
                    <a:pt x="39927" y="33119"/>
                  </a:lnTo>
                  <a:cubicBezTo>
                    <a:pt x="44646" y="28698"/>
                    <a:pt x="45351" y="21130"/>
                    <a:pt x="42449" y="15488"/>
                  </a:cubicBezTo>
                  <a:cubicBezTo>
                    <a:pt x="39547" y="9819"/>
                    <a:pt x="33525" y="5995"/>
                    <a:pt x="27178" y="4693"/>
                  </a:cubicBezTo>
                  <a:cubicBezTo>
                    <a:pt x="20886" y="3364"/>
                    <a:pt x="13779" y="4096"/>
                    <a:pt x="8598" y="380"/>
                  </a:cubicBezTo>
                  <a:cubicBezTo>
                    <a:pt x="8327" y="136"/>
                    <a:pt x="8002" y="1"/>
                    <a:pt x="7649" y="1"/>
                  </a:cubicBezTo>
                  <a:close/>
                </a:path>
              </a:pathLst>
            </a:custGeom>
            <a:solidFill>
              <a:srgbClr val="D0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2"/>
            <p:cNvSpPr/>
            <p:nvPr/>
          </p:nvSpPr>
          <p:spPr>
            <a:xfrm>
              <a:off x="6178250" y="4194275"/>
              <a:ext cx="595375" cy="478000"/>
            </a:xfrm>
            <a:custGeom>
              <a:rect b="b" l="l" r="r" t="t"/>
              <a:pathLst>
                <a:path extrusionOk="0" h="19120" w="23815">
                  <a:moveTo>
                    <a:pt x="16745" y="1"/>
                  </a:moveTo>
                  <a:cubicBezTo>
                    <a:pt x="13381" y="1"/>
                    <a:pt x="10028" y="1857"/>
                    <a:pt x="8463" y="4764"/>
                  </a:cubicBezTo>
                  <a:cubicBezTo>
                    <a:pt x="6537" y="8290"/>
                    <a:pt x="7432" y="13064"/>
                    <a:pt x="10497" y="15722"/>
                  </a:cubicBezTo>
                  <a:cubicBezTo>
                    <a:pt x="8810" y="14818"/>
                    <a:pt x="6856" y="14147"/>
                    <a:pt x="4977" y="14147"/>
                  </a:cubicBezTo>
                  <a:cubicBezTo>
                    <a:pt x="3925" y="14147"/>
                    <a:pt x="2897" y="14357"/>
                    <a:pt x="1953" y="14854"/>
                  </a:cubicBezTo>
                  <a:cubicBezTo>
                    <a:pt x="922" y="15396"/>
                    <a:pt x="0" y="16590"/>
                    <a:pt x="488" y="17620"/>
                  </a:cubicBezTo>
                  <a:cubicBezTo>
                    <a:pt x="922" y="18516"/>
                    <a:pt x="2062" y="18733"/>
                    <a:pt x="3038" y="18814"/>
                  </a:cubicBezTo>
                  <a:cubicBezTo>
                    <a:pt x="5357" y="19018"/>
                    <a:pt x="7685" y="19120"/>
                    <a:pt x="10012" y="19120"/>
                  </a:cubicBezTo>
                  <a:cubicBezTo>
                    <a:pt x="13565" y="19120"/>
                    <a:pt x="17118" y="18882"/>
                    <a:pt x="20641" y="18407"/>
                  </a:cubicBezTo>
                  <a:cubicBezTo>
                    <a:pt x="21455" y="18299"/>
                    <a:pt x="22350" y="18136"/>
                    <a:pt x="22893" y="17512"/>
                  </a:cubicBezTo>
                  <a:cubicBezTo>
                    <a:pt x="23815" y="16427"/>
                    <a:pt x="23028" y="14691"/>
                    <a:pt x="21862" y="13850"/>
                  </a:cubicBezTo>
                  <a:lnTo>
                    <a:pt x="18878" y="261"/>
                  </a:lnTo>
                  <a:cubicBezTo>
                    <a:pt x="18178" y="85"/>
                    <a:pt x="17461" y="1"/>
                    <a:pt x="16745" y="1"/>
                  </a:cubicBezTo>
                  <a:close/>
                </a:path>
              </a:pathLst>
            </a:custGeom>
            <a:solidFill>
              <a:srgbClr val="D0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2"/>
            <p:cNvSpPr/>
            <p:nvPr/>
          </p:nvSpPr>
          <p:spPr>
            <a:xfrm>
              <a:off x="5808675" y="4170275"/>
              <a:ext cx="370950" cy="507250"/>
            </a:xfrm>
            <a:custGeom>
              <a:rect b="b" l="l" r="r" t="t"/>
              <a:pathLst>
                <a:path extrusionOk="0" h="20290" w="14838">
                  <a:moveTo>
                    <a:pt x="14159" y="1"/>
                  </a:moveTo>
                  <a:lnTo>
                    <a:pt x="5073" y="1113"/>
                  </a:lnTo>
                  <a:cubicBezTo>
                    <a:pt x="6320" y="5507"/>
                    <a:pt x="6293" y="10172"/>
                    <a:pt x="4964" y="14539"/>
                  </a:cubicBezTo>
                  <a:cubicBezTo>
                    <a:pt x="4910" y="14810"/>
                    <a:pt x="4747" y="15082"/>
                    <a:pt x="4530" y="15271"/>
                  </a:cubicBezTo>
                  <a:cubicBezTo>
                    <a:pt x="4309" y="15372"/>
                    <a:pt x="4073" y="15428"/>
                    <a:pt x="3833" y="15428"/>
                  </a:cubicBezTo>
                  <a:cubicBezTo>
                    <a:pt x="3749" y="15428"/>
                    <a:pt x="3665" y="15421"/>
                    <a:pt x="3581" y="15407"/>
                  </a:cubicBezTo>
                  <a:cubicBezTo>
                    <a:pt x="3486" y="15399"/>
                    <a:pt x="3391" y="15395"/>
                    <a:pt x="3296" y="15395"/>
                  </a:cubicBezTo>
                  <a:cubicBezTo>
                    <a:pt x="2395" y="15395"/>
                    <a:pt x="1534" y="15743"/>
                    <a:pt x="896" y="16356"/>
                  </a:cubicBezTo>
                  <a:cubicBezTo>
                    <a:pt x="163" y="17062"/>
                    <a:pt x="1" y="18119"/>
                    <a:pt x="435" y="19014"/>
                  </a:cubicBezTo>
                  <a:cubicBezTo>
                    <a:pt x="1058" y="20072"/>
                    <a:pt x="2496" y="20289"/>
                    <a:pt x="3717" y="20289"/>
                  </a:cubicBezTo>
                  <a:cubicBezTo>
                    <a:pt x="4910" y="20289"/>
                    <a:pt x="6103" y="20154"/>
                    <a:pt x="7243" y="19910"/>
                  </a:cubicBezTo>
                  <a:cubicBezTo>
                    <a:pt x="7867" y="19855"/>
                    <a:pt x="8355" y="19367"/>
                    <a:pt x="8436" y="18770"/>
                  </a:cubicBezTo>
                  <a:cubicBezTo>
                    <a:pt x="9331" y="16058"/>
                    <a:pt x="10253" y="13264"/>
                    <a:pt x="12206" y="11121"/>
                  </a:cubicBezTo>
                  <a:cubicBezTo>
                    <a:pt x="13156" y="10118"/>
                    <a:pt x="14376" y="9169"/>
                    <a:pt x="14620" y="7812"/>
                  </a:cubicBezTo>
                  <a:cubicBezTo>
                    <a:pt x="14837" y="6646"/>
                    <a:pt x="14241" y="5507"/>
                    <a:pt x="13942" y="4340"/>
                  </a:cubicBezTo>
                  <a:cubicBezTo>
                    <a:pt x="13563" y="2903"/>
                    <a:pt x="13644" y="1411"/>
                    <a:pt x="14159" y="1"/>
                  </a:cubicBezTo>
                  <a:close/>
                </a:path>
              </a:pathLst>
            </a:custGeom>
            <a:solidFill>
              <a:srgbClr val="D0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2"/>
            <p:cNvSpPr/>
            <p:nvPr/>
          </p:nvSpPr>
          <p:spPr>
            <a:xfrm>
              <a:off x="5797825" y="4165625"/>
              <a:ext cx="386550" cy="519525"/>
            </a:xfrm>
            <a:custGeom>
              <a:rect b="b" l="l" r="r" t="t"/>
              <a:pathLst>
                <a:path extrusionOk="0" h="20781" w="15462">
                  <a:moveTo>
                    <a:pt x="14599" y="0"/>
                  </a:moveTo>
                  <a:cubicBezTo>
                    <a:pt x="14497" y="0"/>
                    <a:pt x="14393" y="56"/>
                    <a:pt x="14349" y="187"/>
                  </a:cubicBezTo>
                  <a:lnTo>
                    <a:pt x="14322" y="132"/>
                  </a:lnTo>
                  <a:cubicBezTo>
                    <a:pt x="13780" y="1733"/>
                    <a:pt x="13752" y="3496"/>
                    <a:pt x="14268" y="5123"/>
                  </a:cubicBezTo>
                  <a:cubicBezTo>
                    <a:pt x="14512" y="5937"/>
                    <a:pt x="14865" y="6778"/>
                    <a:pt x="14837" y="7646"/>
                  </a:cubicBezTo>
                  <a:cubicBezTo>
                    <a:pt x="14729" y="8459"/>
                    <a:pt x="14376" y="9192"/>
                    <a:pt x="13807" y="9761"/>
                  </a:cubicBezTo>
                  <a:cubicBezTo>
                    <a:pt x="13318" y="10304"/>
                    <a:pt x="12776" y="10819"/>
                    <a:pt x="12288" y="11362"/>
                  </a:cubicBezTo>
                  <a:cubicBezTo>
                    <a:pt x="11772" y="11931"/>
                    <a:pt x="11311" y="12582"/>
                    <a:pt x="10932" y="13233"/>
                  </a:cubicBezTo>
                  <a:cubicBezTo>
                    <a:pt x="10145" y="14644"/>
                    <a:pt x="9521" y="16108"/>
                    <a:pt x="9033" y="17654"/>
                  </a:cubicBezTo>
                  <a:cubicBezTo>
                    <a:pt x="8897" y="18007"/>
                    <a:pt x="8789" y="18360"/>
                    <a:pt x="8653" y="18712"/>
                  </a:cubicBezTo>
                  <a:cubicBezTo>
                    <a:pt x="8490" y="19228"/>
                    <a:pt x="8355" y="19662"/>
                    <a:pt x="7812" y="19824"/>
                  </a:cubicBezTo>
                  <a:cubicBezTo>
                    <a:pt x="6863" y="20068"/>
                    <a:pt x="5914" y="20204"/>
                    <a:pt x="4937" y="20231"/>
                  </a:cubicBezTo>
                  <a:cubicBezTo>
                    <a:pt x="4692" y="20242"/>
                    <a:pt x="4419" y="20252"/>
                    <a:pt x="4131" y="20252"/>
                  </a:cubicBezTo>
                  <a:cubicBezTo>
                    <a:pt x="2954" y="20252"/>
                    <a:pt x="1555" y="20074"/>
                    <a:pt x="1031" y="18983"/>
                  </a:cubicBezTo>
                  <a:cubicBezTo>
                    <a:pt x="733" y="18251"/>
                    <a:pt x="869" y="17437"/>
                    <a:pt x="1411" y="16841"/>
                  </a:cubicBezTo>
                  <a:cubicBezTo>
                    <a:pt x="1981" y="16244"/>
                    <a:pt x="2767" y="15891"/>
                    <a:pt x="3581" y="15891"/>
                  </a:cubicBezTo>
                  <a:cubicBezTo>
                    <a:pt x="3702" y="15881"/>
                    <a:pt x="3826" y="15880"/>
                    <a:pt x="3951" y="15880"/>
                  </a:cubicBezTo>
                  <a:cubicBezTo>
                    <a:pt x="4010" y="15880"/>
                    <a:pt x="4070" y="15880"/>
                    <a:pt x="4129" y="15880"/>
                  </a:cubicBezTo>
                  <a:cubicBezTo>
                    <a:pt x="4612" y="15880"/>
                    <a:pt x="5084" y="15855"/>
                    <a:pt x="5398" y="15403"/>
                  </a:cubicBezTo>
                  <a:cubicBezTo>
                    <a:pt x="5561" y="15078"/>
                    <a:pt x="5697" y="14725"/>
                    <a:pt x="5778" y="14372"/>
                  </a:cubicBezTo>
                  <a:cubicBezTo>
                    <a:pt x="5887" y="13966"/>
                    <a:pt x="5995" y="13532"/>
                    <a:pt x="6104" y="13098"/>
                  </a:cubicBezTo>
                  <a:cubicBezTo>
                    <a:pt x="6944" y="9192"/>
                    <a:pt x="6836" y="5123"/>
                    <a:pt x="5751" y="1299"/>
                  </a:cubicBezTo>
                  <a:cubicBezTo>
                    <a:pt x="5707" y="1178"/>
                    <a:pt x="5610" y="1124"/>
                    <a:pt x="5513" y="1124"/>
                  </a:cubicBezTo>
                  <a:cubicBezTo>
                    <a:pt x="5371" y="1124"/>
                    <a:pt x="5230" y="1241"/>
                    <a:pt x="5263" y="1434"/>
                  </a:cubicBezTo>
                  <a:cubicBezTo>
                    <a:pt x="6321" y="5150"/>
                    <a:pt x="6429" y="9083"/>
                    <a:pt x="5615" y="12881"/>
                  </a:cubicBezTo>
                  <a:cubicBezTo>
                    <a:pt x="5534" y="13315"/>
                    <a:pt x="5425" y="13749"/>
                    <a:pt x="5317" y="14155"/>
                  </a:cubicBezTo>
                  <a:cubicBezTo>
                    <a:pt x="5181" y="14589"/>
                    <a:pt x="5100" y="15322"/>
                    <a:pt x="4503" y="15376"/>
                  </a:cubicBezTo>
                  <a:cubicBezTo>
                    <a:pt x="4406" y="15391"/>
                    <a:pt x="4306" y="15396"/>
                    <a:pt x="4205" y="15396"/>
                  </a:cubicBezTo>
                  <a:cubicBezTo>
                    <a:pt x="4042" y="15396"/>
                    <a:pt x="3874" y="15383"/>
                    <a:pt x="3705" y="15383"/>
                  </a:cubicBezTo>
                  <a:cubicBezTo>
                    <a:pt x="3601" y="15383"/>
                    <a:pt x="3496" y="15388"/>
                    <a:pt x="3391" y="15403"/>
                  </a:cubicBezTo>
                  <a:cubicBezTo>
                    <a:pt x="3011" y="15430"/>
                    <a:pt x="2605" y="15539"/>
                    <a:pt x="2225" y="15674"/>
                  </a:cubicBezTo>
                  <a:cubicBezTo>
                    <a:pt x="977" y="16190"/>
                    <a:pt x="1" y="17600"/>
                    <a:pt x="489" y="18983"/>
                  </a:cubicBezTo>
                  <a:cubicBezTo>
                    <a:pt x="950" y="20367"/>
                    <a:pt x="2469" y="20719"/>
                    <a:pt x="3744" y="20774"/>
                  </a:cubicBezTo>
                  <a:cubicBezTo>
                    <a:pt x="3897" y="20778"/>
                    <a:pt x="4051" y="20780"/>
                    <a:pt x="4205" y="20780"/>
                  </a:cubicBezTo>
                  <a:cubicBezTo>
                    <a:pt x="4973" y="20780"/>
                    <a:pt x="5737" y="20724"/>
                    <a:pt x="6483" y="20611"/>
                  </a:cubicBezTo>
                  <a:cubicBezTo>
                    <a:pt x="7216" y="20502"/>
                    <a:pt x="8273" y="20475"/>
                    <a:pt x="8762" y="19851"/>
                  </a:cubicBezTo>
                  <a:cubicBezTo>
                    <a:pt x="8952" y="19553"/>
                    <a:pt x="9087" y="19228"/>
                    <a:pt x="9196" y="18875"/>
                  </a:cubicBezTo>
                  <a:cubicBezTo>
                    <a:pt x="9331" y="18441"/>
                    <a:pt x="9467" y="18034"/>
                    <a:pt x="9630" y="17600"/>
                  </a:cubicBezTo>
                  <a:cubicBezTo>
                    <a:pt x="9901" y="16786"/>
                    <a:pt x="10199" y="15946"/>
                    <a:pt x="10579" y="15159"/>
                  </a:cubicBezTo>
                  <a:cubicBezTo>
                    <a:pt x="11230" y="13613"/>
                    <a:pt x="12179" y="12203"/>
                    <a:pt x="13373" y="10982"/>
                  </a:cubicBezTo>
                  <a:cubicBezTo>
                    <a:pt x="13997" y="10412"/>
                    <a:pt x="14539" y="9761"/>
                    <a:pt x="14973" y="9056"/>
                  </a:cubicBezTo>
                  <a:cubicBezTo>
                    <a:pt x="15380" y="8270"/>
                    <a:pt x="15461" y="7374"/>
                    <a:pt x="15244" y="6534"/>
                  </a:cubicBezTo>
                  <a:cubicBezTo>
                    <a:pt x="15000" y="5503"/>
                    <a:pt x="14566" y="4581"/>
                    <a:pt x="14458" y="3523"/>
                  </a:cubicBezTo>
                  <a:cubicBezTo>
                    <a:pt x="14349" y="2438"/>
                    <a:pt x="14485" y="1353"/>
                    <a:pt x="14837" y="322"/>
                  </a:cubicBezTo>
                  <a:cubicBezTo>
                    <a:pt x="14902" y="127"/>
                    <a:pt x="14753" y="0"/>
                    <a:pt x="14599" y="0"/>
                  </a:cubicBezTo>
                  <a:close/>
                </a:path>
              </a:pathLst>
            </a:custGeom>
            <a:solidFill>
              <a:srgbClr val="B7B3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2"/>
            <p:cNvSpPr/>
            <p:nvPr/>
          </p:nvSpPr>
          <p:spPr>
            <a:xfrm>
              <a:off x="6173500" y="4188425"/>
              <a:ext cx="598775" cy="490450"/>
            </a:xfrm>
            <a:custGeom>
              <a:rect b="b" l="l" r="r" t="t"/>
              <a:pathLst>
                <a:path extrusionOk="0" h="19618" w="23951">
                  <a:moveTo>
                    <a:pt x="16893" y="1"/>
                  </a:moveTo>
                  <a:cubicBezTo>
                    <a:pt x="14402" y="1"/>
                    <a:pt x="11978" y="930"/>
                    <a:pt x="10117" y="2665"/>
                  </a:cubicBezTo>
                  <a:cubicBezTo>
                    <a:pt x="7758" y="4944"/>
                    <a:pt x="6835" y="8334"/>
                    <a:pt x="7703" y="11508"/>
                  </a:cubicBezTo>
                  <a:cubicBezTo>
                    <a:pt x="8024" y="12829"/>
                    <a:pt x="8654" y="14046"/>
                    <a:pt x="9518" y="15095"/>
                  </a:cubicBezTo>
                  <a:lnTo>
                    <a:pt x="9518" y="15095"/>
                  </a:lnTo>
                  <a:cubicBezTo>
                    <a:pt x="8149" y="14518"/>
                    <a:pt x="6665" y="14119"/>
                    <a:pt x="5193" y="14119"/>
                  </a:cubicBezTo>
                  <a:cubicBezTo>
                    <a:pt x="4467" y="14119"/>
                    <a:pt x="3744" y="14216"/>
                    <a:pt x="3038" y="14437"/>
                  </a:cubicBezTo>
                  <a:cubicBezTo>
                    <a:pt x="1926" y="14789"/>
                    <a:pt x="760" y="15495"/>
                    <a:pt x="380" y="16661"/>
                  </a:cubicBezTo>
                  <a:cubicBezTo>
                    <a:pt x="0" y="17827"/>
                    <a:pt x="760" y="18695"/>
                    <a:pt x="1790" y="19021"/>
                  </a:cubicBezTo>
                  <a:cubicBezTo>
                    <a:pt x="2360" y="19211"/>
                    <a:pt x="2957" y="19292"/>
                    <a:pt x="3581" y="19319"/>
                  </a:cubicBezTo>
                  <a:cubicBezTo>
                    <a:pt x="4394" y="19401"/>
                    <a:pt x="5235" y="19455"/>
                    <a:pt x="6049" y="19509"/>
                  </a:cubicBezTo>
                  <a:cubicBezTo>
                    <a:pt x="7703" y="19590"/>
                    <a:pt x="9331" y="19618"/>
                    <a:pt x="10958" y="19618"/>
                  </a:cubicBezTo>
                  <a:cubicBezTo>
                    <a:pt x="14267" y="19590"/>
                    <a:pt x="17549" y="19346"/>
                    <a:pt x="20831" y="18912"/>
                  </a:cubicBezTo>
                  <a:cubicBezTo>
                    <a:pt x="21998" y="18750"/>
                    <a:pt x="23435" y="18397"/>
                    <a:pt x="23707" y="17041"/>
                  </a:cubicBezTo>
                  <a:cubicBezTo>
                    <a:pt x="23951" y="15793"/>
                    <a:pt x="23137" y="14572"/>
                    <a:pt x="22188" y="13867"/>
                  </a:cubicBezTo>
                  <a:cubicBezTo>
                    <a:pt x="22138" y="13827"/>
                    <a:pt x="22089" y="13810"/>
                    <a:pt x="22044" y="13810"/>
                  </a:cubicBezTo>
                  <a:cubicBezTo>
                    <a:pt x="21843" y="13810"/>
                    <a:pt x="21717" y="14146"/>
                    <a:pt x="21916" y="14301"/>
                  </a:cubicBezTo>
                  <a:cubicBezTo>
                    <a:pt x="22703" y="14898"/>
                    <a:pt x="23435" y="15983"/>
                    <a:pt x="23191" y="16987"/>
                  </a:cubicBezTo>
                  <a:cubicBezTo>
                    <a:pt x="22893" y="18207"/>
                    <a:pt x="21347" y="18316"/>
                    <a:pt x="20343" y="18451"/>
                  </a:cubicBezTo>
                  <a:cubicBezTo>
                    <a:pt x="16967" y="18882"/>
                    <a:pt x="13560" y="19100"/>
                    <a:pt x="10160" y="19100"/>
                  </a:cubicBezTo>
                  <a:cubicBezTo>
                    <a:pt x="7988" y="19100"/>
                    <a:pt x="5819" y="19011"/>
                    <a:pt x="3662" y="18831"/>
                  </a:cubicBezTo>
                  <a:cubicBezTo>
                    <a:pt x="2740" y="18750"/>
                    <a:pt x="1275" y="18695"/>
                    <a:pt x="868" y="17665"/>
                  </a:cubicBezTo>
                  <a:cubicBezTo>
                    <a:pt x="434" y="16471"/>
                    <a:pt x="1818" y="15468"/>
                    <a:pt x="2740" y="15088"/>
                  </a:cubicBezTo>
                  <a:cubicBezTo>
                    <a:pt x="3530" y="14772"/>
                    <a:pt x="4351" y="14637"/>
                    <a:pt x="5177" y="14637"/>
                  </a:cubicBezTo>
                  <a:cubicBezTo>
                    <a:pt x="7043" y="14637"/>
                    <a:pt x="8934" y="15327"/>
                    <a:pt x="10551" y="16173"/>
                  </a:cubicBezTo>
                  <a:cubicBezTo>
                    <a:pt x="10589" y="16194"/>
                    <a:pt x="10628" y="16203"/>
                    <a:pt x="10667" y="16203"/>
                  </a:cubicBezTo>
                  <a:cubicBezTo>
                    <a:pt x="10875" y="16203"/>
                    <a:pt x="11056" y="15926"/>
                    <a:pt x="10850" y="15766"/>
                  </a:cubicBezTo>
                  <a:cubicBezTo>
                    <a:pt x="10837" y="15754"/>
                    <a:pt x="10823" y="15742"/>
                    <a:pt x="10810" y="15730"/>
                  </a:cubicBezTo>
                  <a:lnTo>
                    <a:pt x="10810" y="15730"/>
                  </a:lnTo>
                  <a:lnTo>
                    <a:pt x="10823" y="15712"/>
                  </a:lnTo>
                  <a:cubicBezTo>
                    <a:pt x="10799" y="15699"/>
                    <a:pt x="10776" y="15687"/>
                    <a:pt x="10752" y="15675"/>
                  </a:cubicBezTo>
                  <a:lnTo>
                    <a:pt x="10752" y="15675"/>
                  </a:lnTo>
                  <a:cubicBezTo>
                    <a:pt x="8540" y="13587"/>
                    <a:pt x="7495" y="10514"/>
                    <a:pt x="8056" y="7520"/>
                  </a:cubicBezTo>
                  <a:cubicBezTo>
                    <a:pt x="8626" y="4428"/>
                    <a:pt x="10958" y="2014"/>
                    <a:pt x="13888" y="1011"/>
                  </a:cubicBezTo>
                  <a:cubicBezTo>
                    <a:pt x="14869" y="673"/>
                    <a:pt x="15889" y="507"/>
                    <a:pt x="16912" y="507"/>
                  </a:cubicBezTo>
                  <a:cubicBezTo>
                    <a:pt x="17615" y="507"/>
                    <a:pt x="18319" y="585"/>
                    <a:pt x="19014" y="739"/>
                  </a:cubicBezTo>
                  <a:cubicBezTo>
                    <a:pt x="19039" y="746"/>
                    <a:pt x="19063" y="748"/>
                    <a:pt x="19085" y="748"/>
                  </a:cubicBezTo>
                  <a:cubicBezTo>
                    <a:pt x="19358" y="748"/>
                    <a:pt x="19450" y="326"/>
                    <a:pt x="19150" y="251"/>
                  </a:cubicBezTo>
                  <a:lnTo>
                    <a:pt x="19123" y="251"/>
                  </a:lnTo>
                  <a:cubicBezTo>
                    <a:pt x="18382" y="83"/>
                    <a:pt x="17635" y="1"/>
                    <a:pt x="16893" y="1"/>
                  </a:cubicBezTo>
                  <a:close/>
                </a:path>
              </a:pathLst>
            </a:custGeom>
            <a:solidFill>
              <a:srgbClr val="B7B3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2"/>
            <p:cNvSpPr/>
            <p:nvPr/>
          </p:nvSpPr>
          <p:spPr>
            <a:xfrm>
              <a:off x="5698825" y="3265725"/>
              <a:ext cx="206175" cy="459075"/>
            </a:xfrm>
            <a:custGeom>
              <a:rect b="b" l="l" r="r" t="t"/>
              <a:pathLst>
                <a:path extrusionOk="0" h="18363" w="8247">
                  <a:moveTo>
                    <a:pt x="2690" y="1"/>
                  </a:moveTo>
                  <a:cubicBezTo>
                    <a:pt x="2245" y="1"/>
                    <a:pt x="1803" y="233"/>
                    <a:pt x="1574" y="678"/>
                  </a:cubicBezTo>
                  <a:cubicBezTo>
                    <a:pt x="163" y="3553"/>
                    <a:pt x="1" y="6862"/>
                    <a:pt x="1113" y="9845"/>
                  </a:cubicBezTo>
                  <a:cubicBezTo>
                    <a:pt x="1601" y="11066"/>
                    <a:pt x="2333" y="12259"/>
                    <a:pt x="2577" y="13561"/>
                  </a:cubicBezTo>
                  <a:cubicBezTo>
                    <a:pt x="2876" y="15162"/>
                    <a:pt x="2442" y="16816"/>
                    <a:pt x="1981" y="18362"/>
                  </a:cubicBezTo>
                  <a:lnTo>
                    <a:pt x="5995" y="17684"/>
                  </a:lnTo>
                  <a:cubicBezTo>
                    <a:pt x="8029" y="14918"/>
                    <a:pt x="8246" y="11229"/>
                    <a:pt x="7351" y="7947"/>
                  </a:cubicBezTo>
                  <a:cubicBezTo>
                    <a:pt x="6646" y="5316"/>
                    <a:pt x="5263" y="2875"/>
                    <a:pt x="3744" y="569"/>
                  </a:cubicBezTo>
                  <a:cubicBezTo>
                    <a:pt x="3488" y="186"/>
                    <a:pt x="3088" y="1"/>
                    <a:pt x="2690" y="1"/>
                  </a:cubicBezTo>
                  <a:close/>
                </a:path>
              </a:pathLst>
            </a:custGeom>
            <a:solidFill>
              <a:srgbClr val="B7B3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2"/>
            <p:cNvSpPr/>
            <p:nvPr/>
          </p:nvSpPr>
          <p:spPr>
            <a:xfrm>
              <a:off x="5826975" y="3221875"/>
              <a:ext cx="216350" cy="518525"/>
            </a:xfrm>
            <a:custGeom>
              <a:rect b="b" l="l" r="r" t="t"/>
              <a:pathLst>
                <a:path extrusionOk="0" h="20741" w="8654">
                  <a:moveTo>
                    <a:pt x="4629" y="1"/>
                  </a:moveTo>
                  <a:cubicBezTo>
                    <a:pt x="4248" y="1"/>
                    <a:pt x="3868" y="181"/>
                    <a:pt x="3636" y="560"/>
                  </a:cubicBezTo>
                  <a:cubicBezTo>
                    <a:pt x="3283" y="1130"/>
                    <a:pt x="2930" y="1672"/>
                    <a:pt x="2605" y="2269"/>
                  </a:cubicBezTo>
                  <a:cubicBezTo>
                    <a:pt x="1764" y="3734"/>
                    <a:pt x="950" y="5280"/>
                    <a:pt x="706" y="6961"/>
                  </a:cubicBezTo>
                  <a:cubicBezTo>
                    <a:pt x="381" y="9077"/>
                    <a:pt x="923" y="11193"/>
                    <a:pt x="1194" y="13308"/>
                  </a:cubicBezTo>
                  <a:cubicBezTo>
                    <a:pt x="1439" y="15424"/>
                    <a:pt x="1357" y="17729"/>
                    <a:pt x="1" y="19411"/>
                  </a:cubicBezTo>
                  <a:lnTo>
                    <a:pt x="2198" y="20740"/>
                  </a:lnTo>
                  <a:cubicBezTo>
                    <a:pt x="6429" y="17621"/>
                    <a:pt x="8653" y="12115"/>
                    <a:pt x="7731" y="7043"/>
                  </a:cubicBezTo>
                  <a:cubicBezTo>
                    <a:pt x="7406" y="5551"/>
                    <a:pt x="6972" y="4113"/>
                    <a:pt x="6429" y="2703"/>
                  </a:cubicBezTo>
                  <a:lnTo>
                    <a:pt x="5751" y="777"/>
                  </a:lnTo>
                  <a:cubicBezTo>
                    <a:pt x="5557" y="270"/>
                    <a:pt x="5093" y="1"/>
                    <a:pt x="4629" y="1"/>
                  </a:cubicBezTo>
                  <a:close/>
                </a:path>
              </a:pathLst>
            </a:custGeom>
            <a:solidFill>
              <a:srgbClr val="D0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2"/>
            <p:cNvSpPr/>
            <p:nvPr/>
          </p:nvSpPr>
          <p:spPr>
            <a:xfrm>
              <a:off x="5856150" y="3318725"/>
              <a:ext cx="132250" cy="427100"/>
            </a:xfrm>
            <a:custGeom>
              <a:rect b="b" l="l" r="r" t="t"/>
              <a:pathLst>
                <a:path extrusionOk="0" h="17084" w="5290">
                  <a:moveTo>
                    <a:pt x="3032" y="0"/>
                  </a:moveTo>
                  <a:cubicBezTo>
                    <a:pt x="2904" y="0"/>
                    <a:pt x="2778" y="40"/>
                    <a:pt x="2658" y="131"/>
                  </a:cubicBezTo>
                  <a:cubicBezTo>
                    <a:pt x="2496" y="294"/>
                    <a:pt x="2360" y="483"/>
                    <a:pt x="2306" y="700"/>
                  </a:cubicBezTo>
                  <a:cubicBezTo>
                    <a:pt x="516" y="5935"/>
                    <a:pt x="2496" y="12065"/>
                    <a:pt x="0" y="17056"/>
                  </a:cubicBezTo>
                  <a:lnTo>
                    <a:pt x="55" y="17083"/>
                  </a:lnTo>
                  <a:cubicBezTo>
                    <a:pt x="1763" y="14751"/>
                    <a:pt x="3337" y="12282"/>
                    <a:pt x="4232" y="9543"/>
                  </a:cubicBezTo>
                  <a:cubicBezTo>
                    <a:pt x="5127" y="6803"/>
                    <a:pt x="5289" y="3765"/>
                    <a:pt x="4204" y="1080"/>
                  </a:cubicBezTo>
                  <a:cubicBezTo>
                    <a:pt x="4012" y="566"/>
                    <a:pt x="3513" y="0"/>
                    <a:pt x="3032" y="0"/>
                  </a:cubicBezTo>
                  <a:close/>
                </a:path>
              </a:pathLst>
            </a:custGeom>
            <a:gradFill>
              <a:gsLst>
                <a:gs pos="0">
                  <a:schemeClr val="accent1"/>
                </a:gs>
                <a:gs pos="21000">
                  <a:schemeClr val="accent1"/>
                </a:gs>
                <a:gs pos="76000">
                  <a:schemeClr val="accent6"/>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2"/>
            <p:cNvSpPr/>
            <p:nvPr/>
          </p:nvSpPr>
          <p:spPr>
            <a:xfrm>
              <a:off x="5777475" y="3881100"/>
              <a:ext cx="236025" cy="226150"/>
            </a:xfrm>
            <a:custGeom>
              <a:rect b="b" l="l" r="r" t="t"/>
              <a:pathLst>
                <a:path extrusionOk="0" h="9046" w="9441">
                  <a:moveTo>
                    <a:pt x="8144" y="1"/>
                  </a:moveTo>
                  <a:cubicBezTo>
                    <a:pt x="8008" y="1"/>
                    <a:pt x="7877" y="115"/>
                    <a:pt x="7785" y="230"/>
                  </a:cubicBezTo>
                  <a:cubicBezTo>
                    <a:pt x="6999" y="1098"/>
                    <a:pt x="6511" y="2183"/>
                    <a:pt x="5751" y="3078"/>
                  </a:cubicBezTo>
                  <a:cubicBezTo>
                    <a:pt x="4503" y="4570"/>
                    <a:pt x="2605" y="5411"/>
                    <a:pt x="815" y="6279"/>
                  </a:cubicBezTo>
                  <a:cubicBezTo>
                    <a:pt x="543" y="6414"/>
                    <a:pt x="245" y="6577"/>
                    <a:pt x="1" y="6740"/>
                  </a:cubicBezTo>
                  <a:cubicBezTo>
                    <a:pt x="1" y="6794"/>
                    <a:pt x="28" y="6848"/>
                    <a:pt x="28" y="6902"/>
                  </a:cubicBezTo>
                  <a:cubicBezTo>
                    <a:pt x="191" y="7635"/>
                    <a:pt x="381" y="8340"/>
                    <a:pt x="625" y="9045"/>
                  </a:cubicBezTo>
                  <a:cubicBezTo>
                    <a:pt x="2768" y="8910"/>
                    <a:pt x="4883" y="8313"/>
                    <a:pt x="6511" y="6957"/>
                  </a:cubicBezTo>
                  <a:cubicBezTo>
                    <a:pt x="8436" y="5356"/>
                    <a:pt x="9440" y="2590"/>
                    <a:pt x="8491" y="311"/>
                  </a:cubicBezTo>
                  <a:cubicBezTo>
                    <a:pt x="8436" y="176"/>
                    <a:pt x="8355" y="67"/>
                    <a:pt x="8219" y="13"/>
                  </a:cubicBezTo>
                  <a:cubicBezTo>
                    <a:pt x="8194" y="5"/>
                    <a:pt x="8169" y="1"/>
                    <a:pt x="8144" y="1"/>
                  </a:cubicBezTo>
                  <a:close/>
                </a:path>
              </a:pathLst>
            </a:custGeom>
            <a:solidFill>
              <a:srgbClr val="B7B3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2"/>
            <p:cNvSpPr/>
            <p:nvPr/>
          </p:nvSpPr>
          <p:spPr>
            <a:xfrm>
              <a:off x="5498100" y="3667300"/>
              <a:ext cx="512150" cy="450775"/>
            </a:xfrm>
            <a:custGeom>
              <a:rect b="b" l="l" r="r" t="t"/>
              <a:pathLst>
                <a:path extrusionOk="0" h="18031" w="20486">
                  <a:moveTo>
                    <a:pt x="12833" y="0"/>
                  </a:moveTo>
                  <a:cubicBezTo>
                    <a:pt x="11575" y="0"/>
                    <a:pt x="10306" y="244"/>
                    <a:pt x="9142" y="672"/>
                  </a:cubicBezTo>
                  <a:cubicBezTo>
                    <a:pt x="5182" y="2164"/>
                    <a:pt x="2361" y="5636"/>
                    <a:pt x="1004" y="9460"/>
                  </a:cubicBezTo>
                  <a:cubicBezTo>
                    <a:pt x="353" y="11223"/>
                    <a:pt x="1" y="13203"/>
                    <a:pt x="625" y="14993"/>
                  </a:cubicBezTo>
                  <a:cubicBezTo>
                    <a:pt x="1228" y="16652"/>
                    <a:pt x="2878" y="18031"/>
                    <a:pt x="4671" y="18031"/>
                  </a:cubicBezTo>
                  <a:cubicBezTo>
                    <a:pt x="4813" y="18031"/>
                    <a:pt x="4956" y="18022"/>
                    <a:pt x="5100" y="18004"/>
                  </a:cubicBezTo>
                  <a:cubicBezTo>
                    <a:pt x="6375" y="17841"/>
                    <a:pt x="7433" y="17028"/>
                    <a:pt x="8653" y="16648"/>
                  </a:cubicBezTo>
                  <a:cubicBezTo>
                    <a:pt x="11203" y="15834"/>
                    <a:pt x="12885" y="16187"/>
                    <a:pt x="15461" y="15590"/>
                  </a:cubicBezTo>
                  <a:cubicBezTo>
                    <a:pt x="17930" y="15020"/>
                    <a:pt x="19964" y="12362"/>
                    <a:pt x="20290" y="10002"/>
                  </a:cubicBezTo>
                  <a:cubicBezTo>
                    <a:pt x="20486" y="8689"/>
                    <a:pt x="20371" y="7048"/>
                    <a:pt x="19918" y="5571"/>
                  </a:cubicBezTo>
                  <a:lnTo>
                    <a:pt x="19918" y="5571"/>
                  </a:lnTo>
                  <a:cubicBezTo>
                    <a:pt x="19741" y="3618"/>
                    <a:pt x="18372" y="1770"/>
                    <a:pt x="16546" y="835"/>
                  </a:cubicBezTo>
                  <a:cubicBezTo>
                    <a:pt x="15406" y="257"/>
                    <a:pt x="14125" y="0"/>
                    <a:pt x="12833" y="0"/>
                  </a:cubicBezTo>
                  <a:close/>
                </a:path>
              </a:pathLst>
            </a:custGeom>
            <a:solidFill>
              <a:srgbClr val="D0CC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2"/>
            <p:cNvSpPr/>
            <p:nvPr/>
          </p:nvSpPr>
          <p:spPr>
            <a:xfrm>
              <a:off x="5614750" y="3808850"/>
              <a:ext cx="35950" cy="69225"/>
            </a:xfrm>
            <a:custGeom>
              <a:rect b="b" l="l" r="r" t="t"/>
              <a:pathLst>
                <a:path extrusionOk="0" h="2769" w="1438">
                  <a:moveTo>
                    <a:pt x="705" y="1"/>
                  </a:moveTo>
                  <a:cubicBezTo>
                    <a:pt x="326" y="1"/>
                    <a:pt x="0" y="625"/>
                    <a:pt x="0" y="1411"/>
                  </a:cubicBezTo>
                  <a:cubicBezTo>
                    <a:pt x="0" y="2155"/>
                    <a:pt x="312" y="2768"/>
                    <a:pt x="707" y="2768"/>
                  </a:cubicBezTo>
                  <a:cubicBezTo>
                    <a:pt x="715" y="2768"/>
                    <a:pt x="724" y="2768"/>
                    <a:pt x="733" y="2767"/>
                  </a:cubicBezTo>
                  <a:cubicBezTo>
                    <a:pt x="1112" y="2767"/>
                    <a:pt x="1438" y="2143"/>
                    <a:pt x="1438" y="1384"/>
                  </a:cubicBezTo>
                  <a:cubicBezTo>
                    <a:pt x="1411" y="597"/>
                    <a:pt x="1112" y="1"/>
                    <a:pt x="705"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2"/>
            <p:cNvSpPr/>
            <p:nvPr/>
          </p:nvSpPr>
          <p:spPr>
            <a:xfrm>
              <a:off x="5501500" y="3925200"/>
              <a:ext cx="250250" cy="193000"/>
            </a:xfrm>
            <a:custGeom>
              <a:rect b="b" l="l" r="r" t="t"/>
              <a:pathLst>
                <a:path extrusionOk="0" h="7720" w="10010">
                  <a:moveTo>
                    <a:pt x="6016" y="1"/>
                  </a:moveTo>
                  <a:cubicBezTo>
                    <a:pt x="3667" y="1"/>
                    <a:pt x="444" y="1221"/>
                    <a:pt x="245" y="1341"/>
                  </a:cubicBezTo>
                  <a:cubicBezTo>
                    <a:pt x="82" y="2887"/>
                    <a:pt x="1" y="3185"/>
                    <a:pt x="489" y="4569"/>
                  </a:cubicBezTo>
                  <a:cubicBezTo>
                    <a:pt x="1064" y="6271"/>
                    <a:pt x="2726" y="7719"/>
                    <a:pt x="4535" y="7719"/>
                  </a:cubicBezTo>
                  <a:cubicBezTo>
                    <a:pt x="4686" y="7719"/>
                    <a:pt x="4839" y="7709"/>
                    <a:pt x="4991" y="7688"/>
                  </a:cubicBezTo>
                  <a:cubicBezTo>
                    <a:pt x="6266" y="7525"/>
                    <a:pt x="7324" y="6684"/>
                    <a:pt x="8545" y="6278"/>
                  </a:cubicBezTo>
                  <a:lnTo>
                    <a:pt x="8734" y="6223"/>
                  </a:lnTo>
                  <a:cubicBezTo>
                    <a:pt x="9087" y="5789"/>
                    <a:pt x="9331" y="5328"/>
                    <a:pt x="9521" y="4813"/>
                  </a:cubicBezTo>
                  <a:cubicBezTo>
                    <a:pt x="10009" y="3267"/>
                    <a:pt x="9168" y="1721"/>
                    <a:pt x="8029" y="582"/>
                  </a:cubicBezTo>
                  <a:cubicBezTo>
                    <a:pt x="7592" y="158"/>
                    <a:pt x="6860" y="1"/>
                    <a:pt x="6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2"/>
            <p:cNvSpPr/>
            <p:nvPr/>
          </p:nvSpPr>
          <p:spPr>
            <a:xfrm>
              <a:off x="5503525" y="3938375"/>
              <a:ext cx="44800" cy="53600"/>
            </a:xfrm>
            <a:custGeom>
              <a:rect b="b" l="l" r="r" t="t"/>
              <a:pathLst>
                <a:path extrusionOk="0" h="2144" w="1792">
                  <a:moveTo>
                    <a:pt x="462" y="0"/>
                  </a:moveTo>
                  <a:lnTo>
                    <a:pt x="218" y="190"/>
                  </a:lnTo>
                  <a:cubicBezTo>
                    <a:pt x="55" y="814"/>
                    <a:pt x="1" y="1492"/>
                    <a:pt x="55" y="2143"/>
                  </a:cubicBezTo>
                  <a:cubicBezTo>
                    <a:pt x="570" y="1546"/>
                    <a:pt x="1194" y="895"/>
                    <a:pt x="1737" y="299"/>
                  </a:cubicBezTo>
                  <a:cubicBezTo>
                    <a:pt x="1791" y="217"/>
                    <a:pt x="1737" y="109"/>
                    <a:pt x="1655" y="82"/>
                  </a:cubicBezTo>
                  <a:cubicBezTo>
                    <a:pt x="1221" y="27"/>
                    <a:pt x="869" y="27"/>
                    <a:pt x="462" y="0"/>
                  </a:cubicBezTo>
                  <a:close/>
                </a:path>
              </a:pathLst>
            </a:custGeom>
            <a:solidFill>
              <a:srgbClr val="E2A9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2"/>
            <p:cNvSpPr/>
            <p:nvPr/>
          </p:nvSpPr>
          <p:spPr>
            <a:xfrm>
              <a:off x="5618000" y="3888050"/>
              <a:ext cx="233000" cy="99475"/>
            </a:xfrm>
            <a:custGeom>
              <a:rect b="b" l="l" r="r" t="t"/>
              <a:pathLst>
                <a:path extrusionOk="0" h="3979" w="9320">
                  <a:moveTo>
                    <a:pt x="9080" y="0"/>
                  </a:moveTo>
                  <a:cubicBezTo>
                    <a:pt x="9067" y="0"/>
                    <a:pt x="9053" y="2"/>
                    <a:pt x="9038" y="6"/>
                  </a:cubicBezTo>
                  <a:cubicBezTo>
                    <a:pt x="6651" y="956"/>
                    <a:pt x="4291" y="1959"/>
                    <a:pt x="1932" y="2936"/>
                  </a:cubicBezTo>
                  <a:lnTo>
                    <a:pt x="196" y="3641"/>
                  </a:lnTo>
                  <a:cubicBezTo>
                    <a:pt x="1" y="3689"/>
                    <a:pt x="47" y="3978"/>
                    <a:pt x="215" y="3978"/>
                  </a:cubicBezTo>
                  <a:cubicBezTo>
                    <a:pt x="234" y="3978"/>
                    <a:pt x="255" y="3975"/>
                    <a:pt x="277" y="3966"/>
                  </a:cubicBezTo>
                  <a:lnTo>
                    <a:pt x="277" y="3939"/>
                  </a:lnTo>
                  <a:cubicBezTo>
                    <a:pt x="2501" y="3071"/>
                    <a:pt x="4698" y="2122"/>
                    <a:pt x="6922" y="1227"/>
                  </a:cubicBezTo>
                  <a:cubicBezTo>
                    <a:pt x="7655" y="928"/>
                    <a:pt x="8387" y="657"/>
                    <a:pt x="9119" y="359"/>
                  </a:cubicBezTo>
                  <a:cubicBezTo>
                    <a:pt x="9320" y="284"/>
                    <a:pt x="9243" y="0"/>
                    <a:pt x="9080"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2"/>
            <p:cNvSpPr/>
            <p:nvPr/>
          </p:nvSpPr>
          <p:spPr>
            <a:xfrm>
              <a:off x="5641200" y="3998725"/>
              <a:ext cx="206825" cy="14250"/>
            </a:xfrm>
            <a:custGeom>
              <a:rect b="b" l="l" r="r" t="t"/>
              <a:pathLst>
                <a:path extrusionOk="0" h="570" w="8273">
                  <a:moveTo>
                    <a:pt x="8056" y="0"/>
                  </a:moveTo>
                  <a:cubicBezTo>
                    <a:pt x="5452" y="82"/>
                    <a:pt x="2821" y="190"/>
                    <a:pt x="217" y="244"/>
                  </a:cubicBezTo>
                  <a:cubicBezTo>
                    <a:pt x="0" y="244"/>
                    <a:pt x="0" y="570"/>
                    <a:pt x="217" y="570"/>
                  </a:cubicBezTo>
                  <a:cubicBezTo>
                    <a:pt x="2821" y="543"/>
                    <a:pt x="5452" y="434"/>
                    <a:pt x="8056" y="326"/>
                  </a:cubicBezTo>
                  <a:cubicBezTo>
                    <a:pt x="8273" y="326"/>
                    <a:pt x="8273" y="0"/>
                    <a:pt x="8056"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2"/>
            <p:cNvSpPr/>
            <p:nvPr/>
          </p:nvSpPr>
          <p:spPr>
            <a:xfrm>
              <a:off x="5505725" y="3940825"/>
              <a:ext cx="41725" cy="50925"/>
            </a:xfrm>
            <a:custGeom>
              <a:rect b="b" l="l" r="r" t="t"/>
              <a:pathLst>
                <a:path extrusionOk="0" h="2037" w="1669">
                  <a:moveTo>
                    <a:pt x="1609" y="0"/>
                  </a:moveTo>
                  <a:cubicBezTo>
                    <a:pt x="1597" y="0"/>
                    <a:pt x="1582" y="4"/>
                    <a:pt x="1567" y="11"/>
                  </a:cubicBezTo>
                  <a:cubicBezTo>
                    <a:pt x="1161" y="743"/>
                    <a:pt x="645" y="1394"/>
                    <a:pt x="21" y="1964"/>
                  </a:cubicBezTo>
                  <a:cubicBezTo>
                    <a:pt x="1" y="1984"/>
                    <a:pt x="27" y="2036"/>
                    <a:pt x="65" y="2036"/>
                  </a:cubicBezTo>
                  <a:cubicBezTo>
                    <a:pt x="77" y="2036"/>
                    <a:pt x="90" y="2031"/>
                    <a:pt x="103" y="2018"/>
                  </a:cubicBezTo>
                  <a:cubicBezTo>
                    <a:pt x="727" y="1448"/>
                    <a:pt x="1242" y="797"/>
                    <a:pt x="1649" y="65"/>
                  </a:cubicBezTo>
                  <a:cubicBezTo>
                    <a:pt x="1669" y="25"/>
                    <a:pt x="1645" y="0"/>
                    <a:pt x="1609" y="0"/>
                  </a:cubicBezTo>
                  <a:close/>
                </a:path>
              </a:pathLst>
            </a:custGeom>
            <a:solidFill>
              <a:srgbClr val="D18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6" name="Google Shape;1076;p42"/>
          <p:cNvGrpSpPr/>
          <p:nvPr/>
        </p:nvGrpSpPr>
        <p:grpSpPr>
          <a:xfrm>
            <a:off x="6729650" y="1692725"/>
            <a:ext cx="2513275" cy="2927150"/>
            <a:chOff x="6630725" y="1777150"/>
            <a:chExt cx="2513275" cy="2927150"/>
          </a:xfrm>
        </p:grpSpPr>
        <p:grpSp>
          <p:nvGrpSpPr>
            <p:cNvPr id="1077" name="Google Shape;1077;p42"/>
            <p:cNvGrpSpPr/>
            <p:nvPr/>
          </p:nvGrpSpPr>
          <p:grpSpPr>
            <a:xfrm>
              <a:off x="6846721" y="2795492"/>
              <a:ext cx="178450" cy="265000"/>
              <a:chOff x="3784725" y="1409100"/>
              <a:chExt cx="178450" cy="265000"/>
            </a:xfrm>
          </p:grpSpPr>
          <p:sp>
            <p:nvSpPr>
              <p:cNvPr id="1078" name="Google Shape;1078;p42"/>
              <p:cNvSpPr/>
              <p:nvPr/>
            </p:nvSpPr>
            <p:spPr>
              <a:xfrm>
                <a:off x="3784725" y="1409100"/>
                <a:ext cx="178450" cy="265000"/>
              </a:xfrm>
              <a:custGeom>
                <a:rect b="b" l="l" r="r" t="t"/>
                <a:pathLst>
                  <a:path extrusionOk="0" h="10600" w="7138">
                    <a:moveTo>
                      <a:pt x="3461" y="0"/>
                    </a:moveTo>
                    <a:cubicBezTo>
                      <a:pt x="3058" y="297"/>
                      <a:pt x="2613" y="530"/>
                      <a:pt x="2138" y="691"/>
                    </a:cubicBezTo>
                    <a:cubicBezTo>
                      <a:pt x="1752" y="822"/>
                      <a:pt x="1349" y="918"/>
                      <a:pt x="943" y="938"/>
                    </a:cubicBezTo>
                    <a:cubicBezTo>
                      <a:pt x="525" y="2388"/>
                      <a:pt x="0" y="4864"/>
                      <a:pt x="535" y="6875"/>
                    </a:cubicBezTo>
                    <a:cubicBezTo>
                      <a:pt x="1144" y="9173"/>
                      <a:pt x="2025" y="10600"/>
                      <a:pt x="3407" y="10600"/>
                    </a:cubicBezTo>
                    <a:cubicBezTo>
                      <a:pt x="3849" y="10600"/>
                      <a:pt x="4342" y="10454"/>
                      <a:pt x="4894" y="10143"/>
                    </a:cubicBezTo>
                    <a:cubicBezTo>
                      <a:pt x="6608" y="9181"/>
                      <a:pt x="7137" y="5638"/>
                      <a:pt x="6949" y="3461"/>
                    </a:cubicBezTo>
                    <a:cubicBezTo>
                      <a:pt x="6806" y="3436"/>
                      <a:pt x="6665" y="3402"/>
                      <a:pt x="6524" y="3360"/>
                    </a:cubicBezTo>
                    <a:cubicBezTo>
                      <a:pt x="5952" y="3189"/>
                      <a:pt x="5433" y="2877"/>
                      <a:pt x="4973" y="2504"/>
                    </a:cubicBezTo>
                    <a:cubicBezTo>
                      <a:pt x="4231" y="1898"/>
                      <a:pt x="3538" y="990"/>
                      <a:pt x="3461" y="0"/>
                    </a:cubicBezTo>
                    <a:close/>
                  </a:path>
                </a:pathLst>
              </a:custGeom>
              <a:solidFill>
                <a:srgbClr val="FF6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2"/>
              <p:cNvSpPr/>
              <p:nvPr/>
            </p:nvSpPr>
            <p:spPr>
              <a:xfrm>
                <a:off x="3853425" y="1413500"/>
                <a:ext cx="15775" cy="181725"/>
              </a:xfrm>
              <a:custGeom>
                <a:rect b="b" l="l" r="r" t="t"/>
                <a:pathLst>
                  <a:path extrusionOk="0" h="7269" w="631">
                    <a:moveTo>
                      <a:pt x="515" y="1"/>
                    </a:moveTo>
                    <a:cubicBezTo>
                      <a:pt x="453" y="1"/>
                      <a:pt x="386" y="43"/>
                      <a:pt x="374" y="121"/>
                    </a:cubicBezTo>
                    <a:cubicBezTo>
                      <a:pt x="216" y="1319"/>
                      <a:pt x="142" y="2521"/>
                      <a:pt x="92" y="3726"/>
                    </a:cubicBezTo>
                    <a:cubicBezTo>
                      <a:pt x="45" y="4893"/>
                      <a:pt x="1" y="6061"/>
                      <a:pt x="199" y="7216"/>
                    </a:cubicBezTo>
                    <a:cubicBezTo>
                      <a:pt x="205" y="7251"/>
                      <a:pt x="238" y="7268"/>
                      <a:pt x="270" y="7268"/>
                    </a:cubicBezTo>
                    <a:cubicBezTo>
                      <a:pt x="303" y="7268"/>
                      <a:pt x="335" y="7251"/>
                      <a:pt x="340" y="7216"/>
                    </a:cubicBezTo>
                    <a:cubicBezTo>
                      <a:pt x="515" y="6058"/>
                      <a:pt x="493" y="4891"/>
                      <a:pt x="520" y="3726"/>
                    </a:cubicBezTo>
                    <a:cubicBezTo>
                      <a:pt x="548" y="2523"/>
                      <a:pt x="607" y="1323"/>
                      <a:pt x="629" y="121"/>
                    </a:cubicBezTo>
                    <a:cubicBezTo>
                      <a:pt x="630" y="39"/>
                      <a:pt x="575" y="1"/>
                      <a:pt x="51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0" name="Google Shape;1080;p42"/>
            <p:cNvGrpSpPr/>
            <p:nvPr/>
          </p:nvGrpSpPr>
          <p:grpSpPr>
            <a:xfrm>
              <a:off x="6630725" y="1777150"/>
              <a:ext cx="2513275" cy="2927150"/>
              <a:chOff x="-2723950" y="170913"/>
              <a:chExt cx="2513275" cy="2927150"/>
            </a:xfrm>
          </p:grpSpPr>
          <p:sp>
            <p:nvSpPr>
              <p:cNvPr id="1081" name="Google Shape;1081;p42"/>
              <p:cNvSpPr/>
              <p:nvPr/>
            </p:nvSpPr>
            <p:spPr>
              <a:xfrm>
                <a:off x="-1415275" y="1476213"/>
                <a:ext cx="1204600" cy="1621775"/>
              </a:xfrm>
              <a:custGeom>
                <a:rect b="b" l="l" r="r" t="t"/>
                <a:pathLst>
                  <a:path extrusionOk="0" h="64871" w="48184">
                    <a:moveTo>
                      <a:pt x="1" y="1"/>
                    </a:moveTo>
                    <a:lnTo>
                      <a:pt x="1" y="1"/>
                    </a:lnTo>
                    <a:cubicBezTo>
                      <a:pt x="252" y="897"/>
                      <a:pt x="501" y="1788"/>
                      <a:pt x="746" y="2672"/>
                    </a:cubicBezTo>
                    <a:cubicBezTo>
                      <a:pt x="6694" y="23932"/>
                      <a:pt x="11207" y="41797"/>
                      <a:pt x="3000" y="61103"/>
                    </a:cubicBezTo>
                    <a:lnTo>
                      <a:pt x="3000" y="64870"/>
                    </a:lnTo>
                    <a:cubicBezTo>
                      <a:pt x="3000" y="64870"/>
                      <a:pt x="48184" y="41184"/>
                      <a:pt x="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2"/>
              <p:cNvSpPr/>
              <p:nvPr/>
            </p:nvSpPr>
            <p:spPr>
              <a:xfrm>
                <a:off x="-1396650" y="1542988"/>
                <a:ext cx="925825" cy="1520650"/>
              </a:xfrm>
              <a:custGeom>
                <a:rect b="b" l="l" r="r" t="t"/>
                <a:pathLst>
                  <a:path extrusionOk="0" h="60826" w="37033">
                    <a:moveTo>
                      <a:pt x="1" y="1"/>
                    </a:moveTo>
                    <a:cubicBezTo>
                      <a:pt x="5949" y="21261"/>
                      <a:pt x="10462" y="39126"/>
                      <a:pt x="2255" y="58432"/>
                    </a:cubicBezTo>
                    <a:lnTo>
                      <a:pt x="2255" y="60825"/>
                    </a:lnTo>
                    <a:cubicBezTo>
                      <a:pt x="10581" y="55374"/>
                      <a:pt x="37032" y="33881"/>
                      <a:pt x="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2"/>
              <p:cNvSpPr/>
              <p:nvPr/>
            </p:nvSpPr>
            <p:spPr>
              <a:xfrm>
                <a:off x="-1340275" y="2781663"/>
                <a:ext cx="172200" cy="316325"/>
              </a:xfrm>
              <a:custGeom>
                <a:rect b="b" l="l" r="r" t="t"/>
                <a:pathLst>
                  <a:path extrusionOk="0" h="12653" w="6888">
                    <a:moveTo>
                      <a:pt x="2939" y="1"/>
                    </a:moveTo>
                    <a:cubicBezTo>
                      <a:pt x="2210" y="3040"/>
                      <a:pt x="1230" y="6010"/>
                      <a:pt x="4" y="8885"/>
                    </a:cubicBezTo>
                    <a:lnTo>
                      <a:pt x="0" y="12652"/>
                    </a:lnTo>
                    <a:cubicBezTo>
                      <a:pt x="0" y="12652"/>
                      <a:pt x="3146" y="11007"/>
                      <a:pt x="6887" y="7823"/>
                    </a:cubicBezTo>
                    <a:cubicBezTo>
                      <a:pt x="6400" y="6275"/>
                      <a:pt x="5687" y="4791"/>
                      <a:pt x="4913" y="3372"/>
                    </a:cubicBezTo>
                    <a:cubicBezTo>
                      <a:pt x="4288" y="2230"/>
                      <a:pt x="3610" y="1117"/>
                      <a:pt x="2939" y="1"/>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2"/>
              <p:cNvSpPr/>
              <p:nvPr/>
            </p:nvSpPr>
            <p:spPr>
              <a:xfrm>
                <a:off x="-1909875" y="170913"/>
                <a:ext cx="374600" cy="649375"/>
              </a:xfrm>
              <a:custGeom>
                <a:rect b="b" l="l" r="r" t="t"/>
                <a:pathLst>
                  <a:path extrusionOk="0" h="25975" w="14984">
                    <a:moveTo>
                      <a:pt x="8346" y="1"/>
                    </a:moveTo>
                    <a:cubicBezTo>
                      <a:pt x="8346" y="1"/>
                      <a:pt x="8346" y="1"/>
                      <a:pt x="8346" y="1"/>
                    </a:cubicBezTo>
                    <a:cubicBezTo>
                      <a:pt x="8027" y="665"/>
                      <a:pt x="7720" y="1317"/>
                      <a:pt x="7420" y="1953"/>
                    </a:cubicBezTo>
                    <a:cubicBezTo>
                      <a:pt x="2169" y="13062"/>
                      <a:pt x="1" y="19291"/>
                      <a:pt x="1" y="19291"/>
                    </a:cubicBezTo>
                    <a:lnTo>
                      <a:pt x="4027" y="24794"/>
                    </a:lnTo>
                    <a:lnTo>
                      <a:pt x="4891" y="25975"/>
                    </a:lnTo>
                    <a:cubicBezTo>
                      <a:pt x="14983" y="14666"/>
                      <a:pt x="8351" y="1"/>
                      <a:pt x="8346"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2"/>
              <p:cNvSpPr/>
              <p:nvPr/>
            </p:nvSpPr>
            <p:spPr>
              <a:xfrm>
                <a:off x="-1909875" y="219713"/>
                <a:ext cx="269625" cy="571050"/>
              </a:xfrm>
              <a:custGeom>
                <a:rect b="b" l="l" r="r" t="t"/>
                <a:pathLst>
                  <a:path extrusionOk="0" h="22842" w="10785">
                    <a:moveTo>
                      <a:pt x="7420" y="1"/>
                    </a:moveTo>
                    <a:lnTo>
                      <a:pt x="7420" y="1"/>
                    </a:lnTo>
                    <a:cubicBezTo>
                      <a:pt x="2169" y="11110"/>
                      <a:pt x="1" y="17339"/>
                      <a:pt x="1" y="17339"/>
                    </a:cubicBezTo>
                    <a:lnTo>
                      <a:pt x="4027" y="22842"/>
                    </a:lnTo>
                    <a:cubicBezTo>
                      <a:pt x="10785" y="14349"/>
                      <a:pt x="8762" y="4300"/>
                      <a:pt x="7420" y="1"/>
                    </a:cubicBezTo>
                    <a:close/>
                  </a:path>
                </a:pathLst>
              </a:custGeom>
              <a:gradFill>
                <a:gsLst>
                  <a:gs pos="0">
                    <a:schemeClr val="accent1"/>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2"/>
              <p:cNvSpPr/>
              <p:nvPr/>
            </p:nvSpPr>
            <p:spPr>
              <a:xfrm>
                <a:off x="-2183975" y="178338"/>
                <a:ext cx="333500" cy="598400"/>
              </a:xfrm>
              <a:custGeom>
                <a:rect b="b" l="l" r="r" t="t"/>
                <a:pathLst>
                  <a:path extrusionOk="0" h="23936" w="13340">
                    <a:moveTo>
                      <a:pt x="1" y="1"/>
                    </a:moveTo>
                    <a:lnTo>
                      <a:pt x="1" y="1"/>
                    </a:lnTo>
                    <a:cubicBezTo>
                      <a:pt x="75" y="736"/>
                      <a:pt x="156" y="1456"/>
                      <a:pt x="233" y="2149"/>
                    </a:cubicBezTo>
                    <a:cubicBezTo>
                      <a:pt x="1588" y="14368"/>
                      <a:pt x="3004" y="20807"/>
                      <a:pt x="3004" y="20807"/>
                    </a:cubicBezTo>
                    <a:lnTo>
                      <a:pt x="9320" y="23381"/>
                    </a:lnTo>
                    <a:lnTo>
                      <a:pt x="10675" y="23936"/>
                    </a:lnTo>
                    <a:cubicBezTo>
                      <a:pt x="13339" y="9014"/>
                      <a:pt x="2" y="5"/>
                      <a:pt x="1" y="1"/>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2"/>
              <p:cNvSpPr/>
              <p:nvPr/>
            </p:nvSpPr>
            <p:spPr>
              <a:xfrm>
                <a:off x="-2178175" y="232063"/>
                <a:ext cx="259700" cy="530800"/>
              </a:xfrm>
              <a:custGeom>
                <a:rect b="b" l="l" r="r" t="t"/>
                <a:pathLst>
                  <a:path extrusionOk="0" h="21232" w="10388">
                    <a:moveTo>
                      <a:pt x="1" y="0"/>
                    </a:moveTo>
                    <a:lnTo>
                      <a:pt x="1" y="0"/>
                    </a:lnTo>
                    <a:cubicBezTo>
                      <a:pt x="1356" y="12219"/>
                      <a:pt x="2772" y="18658"/>
                      <a:pt x="2772" y="18658"/>
                    </a:cubicBezTo>
                    <a:lnTo>
                      <a:pt x="9088" y="21232"/>
                    </a:lnTo>
                    <a:cubicBezTo>
                      <a:pt x="10388" y="10461"/>
                      <a:pt x="3398" y="2965"/>
                      <a:pt x="1" y="0"/>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2"/>
              <p:cNvSpPr/>
              <p:nvPr/>
            </p:nvSpPr>
            <p:spPr>
              <a:xfrm>
                <a:off x="-2098225" y="2534138"/>
                <a:ext cx="563225" cy="563850"/>
              </a:xfrm>
              <a:custGeom>
                <a:rect b="b" l="l" r="r" t="t"/>
                <a:pathLst>
                  <a:path extrusionOk="0" h="22554" w="22529">
                    <a:moveTo>
                      <a:pt x="11214" y="0"/>
                    </a:moveTo>
                    <a:cubicBezTo>
                      <a:pt x="5016" y="0"/>
                      <a:pt x="0" y="12625"/>
                      <a:pt x="15117" y="19433"/>
                    </a:cubicBezTo>
                    <a:lnTo>
                      <a:pt x="15117" y="19433"/>
                    </a:lnTo>
                    <a:cubicBezTo>
                      <a:pt x="13148" y="18696"/>
                      <a:pt x="10090" y="17737"/>
                      <a:pt x="7504" y="17737"/>
                    </a:cubicBezTo>
                    <a:cubicBezTo>
                      <a:pt x="5194" y="17737"/>
                      <a:pt x="3262" y="18503"/>
                      <a:pt x="2822" y="20876"/>
                    </a:cubicBezTo>
                    <a:cubicBezTo>
                      <a:pt x="2661" y="21753"/>
                      <a:pt x="3361" y="22553"/>
                      <a:pt x="4254" y="22553"/>
                    </a:cubicBezTo>
                    <a:lnTo>
                      <a:pt x="20599" y="22553"/>
                    </a:lnTo>
                    <a:cubicBezTo>
                      <a:pt x="21735" y="22553"/>
                      <a:pt x="22528" y="21424"/>
                      <a:pt x="22141" y="20357"/>
                    </a:cubicBezTo>
                    <a:lnTo>
                      <a:pt x="16112" y="3721"/>
                    </a:lnTo>
                    <a:cubicBezTo>
                      <a:pt x="15654" y="2463"/>
                      <a:pt x="14812" y="1360"/>
                      <a:pt x="13657" y="686"/>
                    </a:cubicBezTo>
                    <a:cubicBezTo>
                      <a:pt x="12851" y="215"/>
                      <a:pt x="12022" y="0"/>
                      <a:pt x="11214" y="0"/>
                    </a:cubicBezTo>
                    <a:close/>
                  </a:path>
                </a:pathLst>
              </a:custGeom>
              <a:solidFill>
                <a:srgbClr val="DAEE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2"/>
              <p:cNvSpPr/>
              <p:nvPr/>
            </p:nvSpPr>
            <p:spPr>
              <a:xfrm>
                <a:off x="-2098225" y="2534138"/>
                <a:ext cx="563225" cy="563850"/>
              </a:xfrm>
              <a:custGeom>
                <a:rect b="b" l="l" r="r" t="t"/>
                <a:pathLst>
                  <a:path extrusionOk="0" h="22554" w="22529">
                    <a:moveTo>
                      <a:pt x="11214" y="0"/>
                    </a:moveTo>
                    <a:cubicBezTo>
                      <a:pt x="5016" y="0"/>
                      <a:pt x="0" y="12625"/>
                      <a:pt x="15117" y="19433"/>
                    </a:cubicBezTo>
                    <a:lnTo>
                      <a:pt x="15117" y="19433"/>
                    </a:lnTo>
                    <a:cubicBezTo>
                      <a:pt x="13148" y="18696"/>
                      <a:pt x="10090" y="17737"/>
                      <a:pt x="7504" y="17737"/>
                    </a:cubicBezTo>
                    <a:cubicBezTo>
                      <a:pt x="5194" y="17737"/>
                      <a:pt x="3262" y="18503"/>
                      <a:pt x="2822" y="20876"/>
                    </a:cubicBezTo>
                    <a:cubicBezTo>
                      <a:pt x="2661" y="21753"/>
                      <a:pt x="3361" y="22553"/>
                      <a:pt x="4254" y="22553"/>
                    </a:cubicBezTo>
                    <a:lnTo>
                      <a:pt x="20599" y="22553"/>
                    </a:lnTo>
                    <a:cubicBezTo>
                      <a:pt x="21735" y="22553"/>
                      <a:pt x="22528" y="21424"/>
                      <a:pt x="22141" y="20357"/>
                    </a:cubicBezTo>
                    <a:lnTo>
                      <a:pt x="16112" y="3721"/>
                    </a:lnTo>
                    <a:cubicBezTo>
                      <a:pt x="15654" y="2463"/>
                      <a:pt x="14812" y="1360"/>
                      <a:pt x="13657" y="686"/>
                    </a:cubicBezTo>
                    <a:cubicBezTo>
                      <a:pt x="12851" y="215"/>
                      <a:pt x="12022" y="0"/>
                      <a:pt x="11214"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2"/>
              <p:cNvSpPr/>
              <p:nvPr/>
            </p:nvSpPr>
            <p:spPr>
              <a:xfrm>
                <a:off x="-2361300" y="2324188"/>
                <a:ext cx="245975" cy="773800"/>
              </a:xfrm>
              <a:custGeom>
                <a:rect b="b" l="l" r="r" t="t"/>
                <a:pathLst>
                  <a:path extrusionOk="0" h="30952" w="9839">
                    <a:moveTo>
                      <a:pt x="9839" y="0"/>
                    </a:moveTo>
                    <a:lnTo>
                      <a:pt x="2268" y="1613"/>
                    </a:lnTo>
                    <a:lnTo>
                      <a:pt x="7249" y="28261"/>
                    </a:lnTo>
                    <a:cubicBezTo>
                      <a:pt x="7249" y="28261"/>
                      <a:pt x="6678" y="28206"/>
                      <a:pt x="5854" y="28206"/>
                    </a:cubicBezTo>
                    <a:cubicBezTo>
                      <a:pt x="4250" y="28206"/>
                      <a:pt x="1684" y="28413"/>
                      <a:pt x="484" y="29632"/>
                    </a:cubicBezTo>
                    <a:cubicBezTo>
                      <a:pt x="0" y="30122"/>
                      <a:pt x="342" y="30951"/>
                      <a:pt x="1029" y="30951"/>
                    </a:cubicBezTo>
                    <a:lnTo>
                      <a:pt x="8371" y="30951"/>
                    </a:lnTo>
                    <a:cubicBezTo>
                      <a:pt x="9184" y="30951"/>
                      <a:pt x="9839" y="30293"/>
                      <a:pt x="9839" y="29484"/>
                    </a:cubicBezTo>
                    <a:lnTo>
                      <a:pt x="983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2"/>
              <p:cNvSpPr/>
              <p:nvPr/>
            </p:nvSpPr>
            <p:spPr>
              <a:xfrm>
                <a:off x="-2304625" y="2324188"/>
                <a:ext cx="189300" cy="372100"/>
              </a:xfrm>
              <a:custGeom>
                <a:rect b="b" l="l" r="r" t="t"/>
                <a:pathLst>
                  <a:path extrusionOk="0" h="14884" w="7572">
                    <a:moveTo>
                      <a:pt x="7572" y="0"/>
                    </a:moveTo>
                    <a:lnTo>
                      <a:pt x="1" y="1613"/>
                    </a:lnTo>
                    <a:lnTo>
                      <a:pt x="1543" y="9871"/>
                    </a:lnTo>
                    <a:cubicBezTo>
                      <a:pt x="2653" y="11219"/>
                      <a:pt x="4014" y="12339"/>
                      <a:pt x="5417" y="13368"/>
                    </a:cubicBezTo>
                    <a:cubicBezTo>
                      <a:pt x="6127" y="13887"/>
                      <a:pt x="6849" y="14384"/>
                      <a:pt x="7572" y="14884"/>
                    </a:cubicBezTo>
                    <a:lnTo>
                      <a:pt x="7572"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2"/>
              <p:cNvSpPr/>
              <p:nvPr/>
            </p:nvSpPr>
            <p:spPr>
              <a:xfrm>
                <a:off x="-2713650" y="587238"/>
                <a:ext cx="1420000" cy="2510750"/>
              </a:xfrm>
              <a:custGeom>
                <a:rect b="b" l="l" r="r" t="t"/>
                <a:pathLst>
                  <a:path extrusionOk="0" h="100430" w="56800">
                    <a:moveTo>
                      <a:pt x="29276" y="0"/>
                    </a:moveTo>
                    <a:cubicBezTo>
                      <a:pt x="28543" y="0"/>
                      <a:pt x="27805" y="93"/>
                      <a:pt x="27081" y="286"/>
                    </a:cubicBezTo>
                    <a:cubicBezTo>
                      <a:pt x="25900" y="606"/>
                      <a:pt x="24797" y="1173"/>
                      <a:pt x="23855" y="1954"/>
                    </a:cubicBezTo>
                    <a:cubicBezTo>
                      <a:pt x="21572" y="3828"/>
                      <a:pt x="19604" y="8289"/>
                      <a:pt x="18694" y="10615"/>
                    </a:cubicBezTo>
                    <a:cubicBezTo>
                      <a:pt x="18343" y="11505"/>
                      <a:pt x="17481" y="12092"/>
                      <a:pt x="16526" y="12096"/>
                    </a:cubicBezTo>
                    <a:cubicBezTo>
                      <a:pt x="16243" y="12096"/>
                      <a:pt x="15930" y="12096"/>
                      <a:pt x="15591" y="12092"/>
                    </a:cubicBezTo>
                    <a:cubicBezTo>
                      <a:pt x="15258" y="12280"/>
                      <a:pt x="14880" y="12380"/>
                      <a:pt x="14496" y="12380"/>
                    </a:cubicBezTo>
                    <a:cubicBezTo>
                      <a:pt x="14490" y="12380"/>
                      <a:pt x="14484" y="12380"/>
                      <a:pt x="14478" y="12380"/>
                    </a:cubicBezTo>
                    <a:cubicBezTo>
                      <a:pt x="14343" y="12380"/>
                      <a:pt x="14201" y="12380"/>
                      <a:pt x="14053" y="12380"/>
                    </a:cubicBezTo>
                    <a:cubicBezTo>
                      <a:pt x="11605" y="12380"/>
                      <a:pt x="7404" y="12296"/>
                      <a:pt x="3901" y="11822"/>
                    </a:cubicBezTo>
                    <a:cubicBezTo>
                      <a:pt x="3794" y="11805"/>
                      <a:pt x="3688" y="11796"/>
                      <a:pt x="3582" y="11789"/>
                    </a:cubicBezTo>
                    <a:cubicBezTo>
                      <a:pt x="1462" y="12567"/>
                      <a:pt x="1" y="14744"/>
                      <a:pt x="446" y="17154"/>
                    </a:cubicBezTo>
                    <a:cubicBezTo>
                      <a:pt x="1030" y="20321"/>
                      <a:pt x="2975" y="22734"/>
                      <a:pt x="6091" y="24370"/>
                    </a:cubicBezTo>
                    <a:cubicBezTo>
                      <a:pt x="7481" y="25095"/>
                      <a:pt x="9107" y="25670"/>
                      <a:pt x="10949" y="26082"/>
                    </a:cubicBezTo>
                    <a:cubicBezTo>
                      <a:pt x="13338" y="26622"/>
                      <a:pt x="16090" y="26894"/>
                      <a:pt x="19172" y="26894"/>
                    </a:cubicBezTo>
                    <a:cubicBezTo>
                      <a:pt x="20752" y="26894"/>
                      <a:pt x="22417" y="26822"/>
                      <a:pt x="24165" y="26679"/>
                    </a:cubicBezTo>
                    <a:lnTo>
                      <a:pt x="24165" y="26679"/>
                    </a:lnTo>
                    <a:lnTo>
                      <a:pt x="24120" y="26795"/>
                    </a:lnTo>
                    <a:cubicBezTo>
                      <a:pt x="22262" y="28334"/>
                      <a:pt x="20081" y="29660"/>
                      <a:pt x="18852" y="31699"/>
                    </a:cubicBezTo>
                    <a:cubicBezTo>
                      <a:pt x="18804" y="31773"/>
                      <a:pt x="18759" y="31850"/>
                      <a:pt x="18714" y="31931"/>
                    </a:cubicBezTo>
                    <a:cubicBezTo>
                      <a:pt x="18662" y="32024"/>
                      <a:pt x="18610" y="32121"/>
                      <a:pt x="18562" y="32218"/>
                    </a:cubicBezTo>
                    <a:cubicBezTo>
                      <a:pt x="19375" y="31808"/>
                      <a:pt x="20246" y="31521"/>
                      <a:pt x="21143" y="31373"/>
                    </a:cubicBezTo>
                    <a:lnTo>
                      <a:pt x="21143" y="31373"/>
                    </a:lnTo>
                    <a:cubicBezTo>
                      <a:pt x="20452" y="31811"/>
                      <a:pt x="19910" y="32447"/>
                      <a:pt x="19417" y="33102"/>
                    </a:cubicBezTo>
                    <a:cubicBezTo>
                      <a:pt x="18123" y="34821"/>
                      <a:pt x="17110" y="36734"/>
                      <a:pt x="16407" y="38769"/>
                    </a:cubicBezTo>
                    <a:cubicBezTo>
                      <a:pt x="17207" y="38082"/>
                      <a:pt x="18062" y="37460"/>
                      <a:pt x="18968" y="36915"/>
                    </a:cubicBezTo>
                    <a:lnTo>
                      <a:pt x="18968" y="36915"/>
                    </a:lnTo>
                    <a:cubicBezTo>
                      <a:pt x="17672" y="38273"/>
                      <a:pt x="16662" y="39873"/>
                      <a:pt x="15991" y="41624"/>
                    </a:cubicBezTo>
                    <a:cubicBezTo>
                      <a:pt x="15923" y="41802"/>
                      <a:pt x="15855" y="41982"/>
                      <a:pt x="15797" y="42163"/>
                    </a:cubicBezTo>
                    <a:cubicBezTo>
                      <a:pt x="15933" y="42102"/>
                      <a:pt x="16072" y="42043"/>
                      <a:pt x="16210" y="41989"/>
                    </a:cubicBezTo>
                    <a:cubicBezTo>
                      <a:pt x="16943" y="41692"/>
                      <a:pt x="17691" y="41434"/>
                      <a:pt x="18449" y="41218"/>
                    </a:cubicBezTo>
                    <a:lnTo>
                      <a:pt x="18449" y="41218"/>
                    </a:lnTo>
                    <a:lnTo>
                      <a:pt x="12891" y="55346"/>
                    </a:lnTo>
                    <a:cubicBezTo>
                      <a:pt x="10636" y="61066"/>
                      <a:pt x="11491" y="67556"/>
                      <a:pt x="15201" y="72462"/>
                    </a:cubicBezTo>
                    <a:cubicBezTo>
                      <a:pt x="21665" y="81017"/>
                      <a:pt x="32210" y="88404"/>
                      <a:pt x="40052" y="100429"/>
                    </a:cubicBezTo>
                    <a:lnTo>
                      <a:pt x="52436" y="100429"/>
                    </a:lnTo>
                    <a:cubicBezTo>
                      <a:pt x="54932" y="100429"/>
                      <a:pt x="56800" y="98139"/>
                      <a:pt x="56294" y="95691"/>
                    </a:cubicBezTo>
                    <a:lnTo>
                      <a:pt x="37942" y="7047"/>
                    </a:lnTo>
                    <a:cubicBezTo>
                      <a:pt x="37042" y="2700"/>
                      <a:pt x="33223" y="0"/>
                      <a:pt x="29276"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2"/>
              <p:cNvSpPr/>
              <p:nvPr/>
            </p:nvSpPr>
            <p:spPr>
              <a:xfrm>
                <a:off x="-2713550" y="594438"/>
                <a:ext cx="1365800" cy="2503625"/>
              </a:xfrm>
              <a:custGeom>
                <a:rect b="b" l="l" r="r" t="t"/>
                <a:pathLst>
                  <a:path extrusionOk="0" h="100145" w="54632">
                    <a:moveTo>
                      <a:pt x="27234" y="0"/>
                    </a:moveTo>
                    <a:cubicBezTo>
                      <a:pt x="27183" y="0"/>
                      <a:pt x="27131" y="1"/>
                      <a:pt x="27080" y="2"/>
                    </a:cubicBezTo>
                    <a:cubicBezTo>
                      <a:pt x="25896" y="321"/>
                      <a:pt x="24797" y="889"/>
                      <a:pt x="23851" y="1669"/>
                    </a:cubicBezTo>
                    <a:cubicBezTo>
                      <a:pt x="21571" y="3543"/>
                      <a:pt x="19603" y="8001"/>
                      <a:pt x="18690" y="10330"/>
                    </a:cubicBezTo>
                    <a:cubicBezTo>
                      <a:pt x="18342" y="11221"/>
                      <a:pt x="17481" y="11808"/>
                      <a:pt x="16522" y="11811"/>
                    </a:cubicBezTo>
                    <a:lnTo>
                      <a:pt x="16464" y="11811"/>
                    </a:lnTo>
                    <a:cubicBezTo>
                      <a:pt x="15987" y="11811"/>
                      <a:pt x="15519" y="11901"/>
                      <a:pt x="15058" y="12024"/>
                    </a:cubicBezTo>
                    <a:cubicBezTo>
                      <a:pt x="14868" y="12072"/>
                      <a:pt x="14671" y="12098"/>
                      <a:pt x="14474" y="12098"/>
                    </a:cubicBezTo>
                    <a:cubicBezTo>
                      <a:pt x="14377" y="12098"/>
                      <a:pt x="14277" y="12098"/>
                      <a:pt x="14173" y="12098"/>
                    </a:cubicBezTo>
                    <a:cubicBezTo>
                      <a:pt x="11747" y="12098"/>
                      <a:pt x="7460" y="12019"/>
                      <a:pt x="3897" y="11537"/>
                    </a:cubicBezTo>
                    <a:cubicBezTo>
                      <a:pt x="3794" y="11524"/>
                      <a:pt x="3687" y="11511"/>
                      <a:pt x="3581" y="11504"/>
                    </a:cubicBezTo>
                    <a:cubicBezTo>
                      <a:pt x="1461" y="12279"/>
                      <a:pt x="0" y="14459"/>
                      <a:pt x="445" y="16869"/>
                    </a:cubicBezTo>
                    <a:cubicBezTo>
                      <a:pt x="1026" y="20037"/>
                      <a:pt x="2971" y="22449"/>
                      <a:pt x="6090" y="24085"/>
                    </a:cubicBezTo>
                    <a:cubicBezTo>
                      <a:pt x="7481" y="24814"/>
                      <a:pt x="9106" y="25388"/>
                      <a:pt x="10948" y="25798"/>
                    </a:cubicBezTo>
                    <a:cubicBezTo>
                      <a:pt x="13337" y="26337"/>
                      <a:pt x="16090" y="26609"/>
                      <a:pt x="19171" y="26609"/>
                    </a:cubicBezTo>
                    <a:cubicBezTo>
                      <a:pt x="20750" y="26609"/>
                      <a:pt x="22415" y="26538"/>
                      <a:pt x="24161" y="26394"/>
                    </a:cubicBezTo>
                    <a:lnTo>
                      <a:pt x="24161" y="26394"/>
                    </a:lnTo>
                    <a:lnTo>
                      <a:pt x="24158" y="26407"/>
                    </a:lnTo>
                    <a:cubicBezTo>
                      <a:pt x="25055" y="26201"/>
                      <a:pt x="25909" y="25836"/>
                      <a:pt x="26748" y="25456"/>
                    </a:cubicBezTo>
                    <a:cubicBezTo>
                      <a:pt x="27271" y="25217"/>
                      <a:pt x="27806" y="24998"/>
                      <a:pt x="28332" y="24759"/>
                    </a:cubicBezTo>
                    <a:cubicBezTo>
                      <a:pt x="28851" y="24520"/>
                      <a:pt x="29367" y="24278"/>
                      <a:pt x="29913" y="24104"/>
                    </a:cubicBezTo>
                    <a:cubicBezTo>
                      <a:pt x="30322" y="23975"/>
                      <a:pt x="30776" y="23881"/>
                      <a:pt x="31224" y="23881"/>
                    </a:cubicBezTo>
                    <a:cubicBezTo>
                      <a:pt x="31612" y="23881"/>
                      <a:pt x="31995" y="23952"/>
                      <a:pt x="32338" y="24130"/>
                    </a:cubicBezTo>
                    <a:cubicBezTo>
                      <a:pt x="32929" y="24433"/>
                      <a:pt x="33158" y="25049"/>
                      <a:pt x="32987" y="25678"/>
                    </a:cubicBezTo>
                    <a:cubicBezTo>
                      <a:pt x="32742" y="26585"/>
                      <a:pt x="31958" y="27311"/>
                      <a:pt x="31258" y="27885"/>
                    </a:cubicBezTo>
                    <a:cubicBezTo>
                      <a:pt x="30471" y="28530"/>
                      <a:pt x="29590" y="29059"/>
                      <a:pt x="28671" y="29488"/>
                    </a:cubicBezTo>
                    <a:cubicBezTo>
                      <a:pt x="26806" y="30359"/>
                      <a:pt x="24822" y="30801"/>
                      <a:pt x="22809" y="31162"/>
                    </a:cubicBezTo>
                    <a:cubicBezTo>
                      <a:pt x="22071" y="31298"/>
                      <a:pt x="21326" y="31420"/>
                      <a:pt x="20574" y="31517"/>
                    </a:cubicBezTo>
                    <a:cubicBezTo>
                      <a:pt x="20139" y="31898"/>
                      <a:pt x="19764" y="32352"/>
                      <a:pt x="19416" y="32817"/>
                    </a:cubicBezTo>
                    <a:cubicBezTo>
                      <a:pt x="18122" y="34536"/>
                      <a:pt x="17106" y="36449"/>
                      <a:pt x="16403" y="38485"/>
                    </a:cubicBezTo>
                    <a:cubicBezTo>
                      <a:pt x="17203" y="37794"/>
                      <a:pt x="18061" y="37175"/>
                      <a:pt x="18964" y="36630"/>
                    </a:cubicBezTo>
                    <a:lnTo>
                      <a:pt x="18964" y="36630"/>
                    </a:lnTo>
                    <a:cubicBezTo>
                      <a:pt x="17671" y="37988"/>
                      <a:pt x="16658" y="39588"/>
                      <a:pt x="15987" y="41339"/>
                    </a:cubicBezTo>
                    <a:cubicBezTo>
                      <a:pt x="15919" y="41517"/>
                      <a:pt x="15851" y="41697"/>
                      <a:pt x="15793" y="41875"/>
                    </a:cubicBezTo>
                    <a:cubicBezTo>
                      <a:pt x="15929" y="41817"/>
                      <a:pt x="16068" y="41759"/>
                      <a:pt x="16206" y="41701"/>
                    </a:cubicBezTo>
                    <a:cubicBezTo>
                      <a:pt x="16939" y="41404"/>
                      <a:pt x="17687" y="41146"/>
                      <a:pt x="18448" y="40930"/>
                    </a:cubicBezTo>
                    <a:lnTo>
                      <a:pt x="18448" y="40930"/>
                    </a:lnTo>
                    <a:lnTo>
                      <a:pt x="12887" y="55062"/>
                    </a:lnTo>
                    <a:cubicBezTo>
                      <a:pt x="10635" y="60781"/>
                      <a:pt x="11487" y="67271"/>
                      <a:pt x="15197" y="72174"/>
                    </a:cubicBezTo>
                    <a:cubicBezTo>
                      <a:pt x="21661" y="80732"/>
                      <a:pt x="32206" y="88119"/>
                      <a:pt x="40048" y="100144"/>
                    </a:cubicBezTo>
                    <a:lnTo>
                      <a:pt x="51851" y="100144"/>
                    </a:lnTo>
                    <a:cubicBezTo>
                      <a:pt x="53625" y="99438"/>
                      <a:pt x="54631" y="97557"/>
                      <a:pt x="54244" y="95690"/>
                    </a:cubicBezTo>
                    <a:lnTo>
                      <a:pt x="35893" y="7047"/>
                    </a:lnTo>
                    <a:cubicBezTo>
                      <a:pt x="34992" y="2700"/>
                      <a:pt x="31179" y="0"/>
                      <a:pt x="27234"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2"/>
              <p:cNvSpPr/>
              <p:nvPr/>
            </p:nvSpPr>
            <p:spPr>
              <a:xfrm>
                <a:off x="-1828000" y="2568263"/>
                <a:ext cx="518950" cy="529725"/>
              </a:xfrm>
              <a:custGeom>
                <a:rect b="b" l="l" r="r" t="t"/>
                <a:pathLst>
                  <a:path extrusionOk="0" h="21189" w="20758">
                    <a:moveTo>
                      <a:pt x="6380" y="0"/>
                    </a:moveTo>
                    <a:cubicBezTo>
                      <a:pt x="5737" y="0"/>
                      <a:pt x="5083" y="124"/>
                      <a:pt x="4471" y="315"/>
                    </a:cubicBezTo>
                    <a:cubicBezTo>
                      <a:pt x="3152" y="724"/>
                      <a:pt x="1965" y="1514"/>
                      <a:pt x="1281" y="2734"/>
                    </a:cubicBezTo>
                    <a:cubicBezTo>
                      <a:pt x="652" y="3853"/>
                      <a:pt x="503" y="5172"/>
                      <a:pt x="600" y="6434"/>
                    </a:cubicBezTo>
                    <a:cubicBezTo>
                      <a:pt x="707" y="7837"/>
                      <a:pt x="1107" y="9218"/>
                      <a:pt x="1661" y="10501"/>
                    </a:cubicBezTo>
                    <a:cubicBezTo>
                      <a:pt x="2194" y="11734"/>
                      <a:pt x="2871" y="12917"/>
                      <a:pt x="3719" y="13963"/>
                    </a:cubicBezTo>
                    <a:cubicBezTo>
                      <a:pt x="3797" y="14059"/>
                      <a:pt x="3748" y="14198"/>
                      <a:pt x="3616" y="14205"/>
                    </a:cubicBezTo>
                    <a:cubicBezTo>
                      <a:pt x="2984" y="14243"/>
                      <a:pt x="2352" y="14317"/>
                      <a:pt x="1726" y="14430"/>
                    </a:cubicBezTo>
                    <a:cubicBezTo>
                      <a:pt x="1149" y="14537"/>
                      <a:pt x="558" y="14682"/>
                      <a:pt x="0" y="14908"/>
                    </a:cubicBezTo>
                    <a:cubicBezTo>
                      <a:pt x="1655" y="16914"/>
                      <a:pt x="3200" y="19011"/>
                      <a:pt x="4626" y="21188"/>
                    </a:cubicBezTo>
                    <a:lnTo>
                      <a:pt x="17013" y="21188"/>
                    </a:lnTo>
                    <a:cubicBezTo>
                      <a:pt x="18793" y="21188"/>
                      <a:pt x="20251" y="20021"/>
                      <a:pt x="20758" y="18459"/>
                    </a:cubicBezTo>
                    <a:cubicBezTo>
                      <a:pt x="20729" y="18421"/>
                      <a:pt x="20700" y="18375"/>
                      <a:pt x="20674" y="18333"/>
                    </a:cubicBezTo>
                    <a:cubicBezTo>
                      <a:pt x="20380" y="17898"/>
                      <a:pt x="20064" y="17475"/>
                      <a:pt x="19768" y="17043"/>
                    </a:cubicBezTo>
                    <a:cubicBezTo>
                      <a:pt x="19403" y="16514"/>
                      <a:pt x="19039" y="15985"/>
                      <a:pt x="18671" y="15463"/>
                    </a:cubicBezTo>
                    <a:cubicBezTo>
                      <a:pt x="17197" y="13356"/>
                      <a:pt x="15697" y="11269"/>
                      <a:pt x="14219" y="9169"/>
                    </a:cubicBezTo>
                    <a:cubicBezTo>
                      <a:pt x="13532" y="8192"/>
                      <a:pt x="12829" y="7218"/>
                      <a:pt x="12174" y="6218"/>
                    </a:cubicBezTo>
                    <a:cubicBezTo>
                      <a:pt x="11755" y="5579"/>
                      <a:pt x="11400" y="4898"/>
                      <a:pt x="11048" y="4221"/>
                    </a:cubicBezTo>
                    <a:cubicBezTo>
                      <a:pt x="10429" y="3011"/>
                      <a:pt x="9832" y="1666"/>
                      <a:pt x="8758" y="785"/>
                    </a:cubicBezTo>
                    <a:cubicBezTo>
                      <a:pt x="8065" y="218"/>
                      <a:pt x="7232" y="0"/>
                      <a:pt x="6380" y="0"/>
                    </a:cubicBezTo>
                    <a:close/>
                  </a:path>
                </a:pathLst>
              </a:cu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2"/>
              <p:cNvSpPr/>
              <p:nvPr/>
            </p:nvSpPr>
            <p:spPr>
              <a:xfrm>
                <a:off x="-2454850" y="973963"/>
                <a:ext cx="23650" cy="18350"/>
              </a:xfrm>
              <a:custGeom>
                <a:rect b="b" l="l" r="r" t="t"/>
                <a:pathLst>
                  <a:path extrusionOk="0" h="734" w="946">
                    <a:moveTo>
                      <a:pt x="471" y="1"/>
                    </a:moveTo>
                    <a:cubicBezTo>
                      <a:pt x="0" y="1"/>
                      <a:pt x="0" y="733"/>
                      <a:pt x="471" y="733"/>
                    </a:cubicBezTo>
                    <a:cubicBezTo>
                      <a:pt x="946" y="733"/>
                      <a:pt x="946" y="1"/>
                      <a:pt x="471"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2"/>
              <p:cNvSpPr/>
              <p:nvPr/>
            </p:nvSpPr>
            <p:spPr>
              <a:xfrm>
                <a:off x="-2438000" y="949688"/>
                <a:ext cx="23650" cy="18350"/>
              </a:xfrm>
              <a:custGeom>
                <a:rect b="b" l="l" r="r" t="t"/>
                <a:pathLst>
                  <a:path extrusionOk="0" h="734" w="946">
                    <a:moveTo>
                      <a:pt x="472" y="1"/>
                    </a:moveTo>
                    <a:cubicBezTo>
                      <a:pt x="1" y="1"/>
                      <a:pt x="1" y="733"/>
                      <a:pt x="472" y="733"/>
                    </a:cubicBezTo>
                    <a:cubicBezTo>
                      <a:pt x="946" y="733"/>
                      <a:pt x="946" y="1"/>
                      <a:pt x="472"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2"/>
              <p:cNvSpPr/>
              <p:nvPr/>
            </p:nvSpPr>
            <p:spPr>
              <a:xfrm>
                <a:off x="-2420425" y="977438"/>
                <a:ext cx="23650" cy="18325"/>
              </a:xfrm>
              <a:custGeom>
                <a:rect b="b" l="l" r="r" t="t"/>
                <a:pathLst>
                  <a:path extrusionOk="0" h="733" w="946">
                    <a:moveTo>
                      <a:pt x="472" y="1"/>
                    </a:moveTo>
                    <a:cubicBezTo>
                      <a:pt x="1" y="1"/>
                      <a:pt x="1" y="733"/>
                      <a:pt x="472" y="733"/>
                    </a:cubicBezTo>
                    <a:cubicBezTo>
                      <a:pt x="946" y="733"/>
                      <a:pt x="943" y="1"/>
                      <a:pt x="472"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2"/>
              <p:cNvSpPr/>
              <p:nvPr/>
            </p:nvSpPr>
            <p:spPr>
              <a:xfrm>
                <a:off x="-2197450" y="827088"/>
                <a:ext cx="51400" cy="75625"/>
              </a:xfrm>
              <a:custGeom>
                <a:rect b="b" l="l" r="r" t="t"/>
                <a:pathLst>
                  <a:path extrusionOk="0" h="3025" w="2056">
                    <a:moveTo>
                      <a:pt x="1233" y="1"/>
                    </a:moveTo>
                    <a:cubicBezTo>
                      <a:pt x="1108" y="1"/>
                      <a:pt x="982" y="29"/>
                      <a:pt x="869" y="82"/>
                    </a:cubicBezTo>
                    <a:cubicBezTo>
                      <a:pt x="601" y="211"/>
                      <a:pt x="407" y="457"/>
                      <a:pt x="291" y="724"/>
                    </a:cubicBezTo>
                    <a:cubicBezTo>
                      <a:pt x="69" y="1253"/>
                      <a:pt x="1" y="2040"/>
                      <a:pt x="288" y="2557"/>
                    </a:cubicBezTo>
                    <a:cubicBezTo>
                      <a:pt x="434" y="2820"/>
                      <a:pt x="716" y="3025"/>
                      <a:pt x="1014" y="3025"/>
                    </a:cubicBezTo>
                    <a:cubicBezTo>
                      <a:pt x="1045" y="3025"/>
                      <a:pt x="1076" y="3022"/>
                      <a:pt x="1107" y="3018"/>
                    </a:cubicBezTo>
                    <a:cubicBezTo>
                      <a:pt x="1294" y="2982"/>
                      <a:pt x="1462" y="2882"/>
                      <a:pt x="1585" y="2734"/>
                    </a:cubicBezTo>
                    <a:cubicBezTo>
                      <a:pt x="1704" y="2589"/>
                      <a:pt x="1798" y="2421"/>
                      <a:pt x="1859" y="2240"/>
                    </a:cubicBezTo>
                    <a:cubicBezTo>
                      <a:pt x="1994" y="1876"/>
                      <a:pt x="2056" y="1486"/>
                      <a:pt x="2040" y="1095"/>
                    </a:cubicBezTo>
                    <a:cubicBezTo>
                      <a:pt x="2036" y="1034"/>
                      <a:pt x="2033" y="973"/>
                      <a:pt x="2027" y="915"/>
                    </a:cubicBezTo>
                    <a:cubicBezTo>
                      <a:pt x="1998" y="631"/>
                      <a:pt x="1917" y="337"/>
                      <a:pt x="1698" y="157"/>
                    </a:cubicBezTo>
                    <a:cubicBezTo>
                      <a:pt x="1568" y="51"/>
                      <a:pt x="1402" y="1"/>
                      <a:pt x="1233"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2"/>
              <p:cNvSpPr/>
              <p:nvPr/>
            </p:nvSpPr>
            <p:spPr>
              <a:xfrm>
                <a:off x="-2024450" y="827088"/>
                <a:ext cx="51375" cy="75625"/>
              </a:xfrm>
              <a:custGeom>
                <a:rect b="b" l="l" r="r" t="t"/>
                <a:pathLst>
                  <a:path extrusionOk="0" h="3025" w="2055">
                    <a:moveTo>
                      <a:pt x="1234" y="1"/>
                    </a:moveTo>
                    <a:cubicBezTo>
                      <a:pt x="1109" y="1"/>
                      <a:pt x="982" y="29"/>
                      <a:pt x="868" y="82"/>
                    </a:cubicBezTo>
                    <a:cubicBezTo>
                      <a:pt x="600" y="211"/>
                      <a:pt x="407" y="457"/>
                      <a:pt x="294" y="724"/>
                    </a:cubicBezTo>
                    <a:cubicBezTo>
                      <a:pt x="68" y="1253"/>
                      <a:pt x="0" y="2040"/>
                      <a:pt x="287" y="2557"/>
                    </a:cubicBezTo>
                    <a:cubicBezTo>
                      <a:pt x="433" y="2820"/>
                      <a:pt x="717" y="3025"/>
                      <a:pt x="1014" y="3025"/>
                    </a:cubicBezTo>
                    <a:cubicBezTo>
                      <a:pt x="1045" y="3025"/>
                      <a:pt x="1076" y="3022"/>
                      <a:pt x="1107" y="3018"/>
                    </a:cubicBezTo>
                    <a:cubicBezTo>
                      <a:pt x="1294" y="2982"/>
                      <a:pt x="1461" y="2882"/>
                      <a:pt x="1584" y="2734"/>
                    </a:cubicBezTo>
                    <a:cubicBezTo>
                      <a:pt x="1703" y="2589"/>
                      <a:pt x="1797" y="2421"/>
                      <a:pt x="1858" y="2240"/>
                    </a:cubicBezTo>
                    <a:cubicBezTo>
                      <a:pt x="1994" y="1876"/>
                      <a:pt x="2055" y="1486"/>
                      <a:pt x="2039" y="1095"/>
                    </a:cubicBezTo>
                    <a:cubicBezTo>
                      <a:pt x="2036" y="1034"/>
                      <a:pt x="2032" y="973"/>
                      <a:pt x="2026" y="915"/>
                    </a:cubicBezTo>
                    <a:cubicBezTo>
                      <a:pt x="1997" y="631"/>
                      <a:pt x="1916" y="337"/>
                      <a:pt x="1700" y="157"/>
                    </a:cubicBezTo>
                    <a:cubicBezTo>
                      <a:pt x="1569" y="51"/>
                      <a:pt x="1403" y="1"/>
                      <a:pt x="1234"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2"/>
              <p:cNvSpPr/>
              <p:nvPr/>
            </p:nvSpPr>
            <p:spPr>
              <a:xfrm>
                <a:off x="-2118975" y="2014663"/>
                <a:ext cx="534375" cy="1083325"/>
              </a:xfrm>
              <a:custGeom>
                <a:rect b="b" l="l" r="r" t="t"/>
                <a:pathLst>
                  <a:path extrusionOk="0" h="43333" w="21375">
                    <a:moveTo>
                      <a:pt x="7784" y="1"/>
                    </a:moveTo>
                    <a:lnTo>
                      <a:pt x="172" y="41532"/>
                    </a:lnTo>
                    <a:cubicBezTo>
                      <a:pt x="1" y="42468"/>
                      <a:pt x="720" y="43332"/>
                      <a:pt x="1672" y="43332"/>
                    </a:cubicBezTo>
                    <a:lnTo>
                      <a:pt x="7975" y="43332"/>
                    </a:lnTo>
                    <a:cubicBezTo>
                      <a:pt x="8997" y="43332"/>
                      <a:pt x="9452" y="42026"/>
                      <a:pt x="8636" y="41410"/>
                    </a:cubicBezTo>
                    <a:cubicBezTo>
                      <a:pt x="7562" y="40594"/>
                      <a:pt x="6023" y="39832"/>
                      <a:pt x="4013" y="39832"/>
                    </a:cubicBezTo>
                    <a:lnTo>
                      <a:pt x="11410" y="22352"/>
                    </a:lnTo>
                    <a:cubicBezTo>
                      <a:pt x="13349" y="17762"/>
                      <a:pt x="16852" y="14004"/>
                      <a:pt x="21297" y="11749"/>
                    </a:cubicBezTo>
                    <a:cubicBezTo>
                      <a:pt x="21326" y="11730"/>
                      <a:pt x="21355" y="11720"/>
                      <a:pt x="21374" y="11707"/>
                    </a:cubicBezTo>
                    <a:lnTo>
                      <a:pt x="20271" y="10759"/>
                    </a:lnTo>
                    <a:lnTo>
                      <a:pt x="778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2"/>
              <p:cNvSpPr/>
              <p:nvPr/>
            </p:nvSpPr>
            <p:spPr>
              <a:xfrm>
                <a:off x="-2118975" y="2014663"/>
                <a:ext cx="506800" cy="1083325"/>
              </a:xfrm>
              <a:custGeom>
                <a:rect b="b" l="l" r="r" t="t"/>
                <a:pathLst>
                  <a:path extrusionOk="0" h="43333" w="20272">
                    <a:moveTo>
                      <a:pt x="7784" y="1"/>
                    </a:moveTo>
                    <a:lnTo>
                      <a:pt x="172" y="41532"/>
                    </a:lnTo>
                    <a:cubicBezTo>
                      <a:pt x="1" y="42468"/>
                      <a:pt x="720" y="43332"/>
                      <a:pt x="1672" y="43332"/>
                    </a:cubicBezTo>
                    <a:lnTo>
                      <a:pt x="7001" y="43332"/>
                    </a:lnTo>
                    <a:cubicBezTo>
                      <a:pt x="8023" y="43332"/>
                      <a:pt x="8478" y="42026"/>
                      <a:pt x="7665" y="41410"/>
                    </a:cubicBezTo>
                    <a:cubicBezTo>
                      <a:pt x="6591" y="40597"/>
                      <a:pt x="5049" y="39832"/>
                      <a:pt x="3043" y="39832"/>
                    </a:cubicBezTo>
                    <a:lnTo>
                      <a:pt x="10439" y="22355"/>
                    </a:lnTo>
                    <a:cubicBezTo>
                      <a:pt x="12294" y="17978"/>
                      <a:pt x="16068" y="13149"/>
                      <a:pt x="20271" y="10759"/>
                    </a:cubicBezTo>
                    <a:lnTo>
                      <a:pt x="7784"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2"/>
              <p:cNvSpPr/>
              <p:nvPr/>
            </p:nvSpPr>
            <p:spPr>
              <a:xfrm>
                <a:off x="-1844375" y="2534188"/>
                <a:ext cx="552425" cy="563800"/>
              </a:xfrm>
              <a:custGeom>
                <a:rect b="b" l="l" r="r" t="t"/>
                <a:pathLst>
                  <a:path extrusionOk="0" h="22552" w="22097">
                    <a:moveTo>
                      <a:pt x="10793" y="0"/>
                    </a:moveTo>
                    <a:cubicBezTo>
                      <a:pt x="10614" y="0"/>
                      <a:pt x="10435" y="11"/>
                      <a:pt x="10258" y="32"/>
                    </a:cubicBezTo>
                    <a:cubicBezTo>
                      <a:pt x="4316" y="713"/>
                      <a:pt x="0" y="12816"/>
                      <a:pt x="14687" y="19435"/>
                    </a:cubicBezTo>
                    <a:cubicBezTo>
                      <a:pt x="13839" y="19116"/>
                      <a:pt x="12790" y="18758"/>
                      <a:pt x="11661" y="18448"/>
                    </a:cubicBezTo>
                    <a:cubicBezTo>
                      <a:pt x="10171" y="18049"/>
                      <a:pt x="8548" y="17737"/>
                      <a:pt x="7076" y="17737"/>
                    </a:cubicBezTo>
                    <a:cubicBezTo>
                      <a:pt x="6894" y="17737"/>
                      <a:pt x="6715" y="17741"/>
                      <a:pt x="6539" y="17751"/>
                    </a:cubicBezTo>
                    <a:cubicBezTo>
                      <a:pt x="4468" y="17864"/>
                      <a:pt x="2794" y="18684"/>
                      <a:pt x="2391" y="20871"/>
                    </a:cubicBezTo>
                    <a:cubicBezTo>
                      <a:pt x="2226" y="21751"/>
                      <a:pt x="2929" y="22551"/>
                      <a:pt x="3820" y="22551"/>
                    </a:cubicBezTo>
                    <a:lnTo>
                      <a:pt x="20164" y="22551"/>
                    </a:lnTo>
                    <a:cubicBezTo>
                      <a:pt x="21303" y="22551"/>
                      <a:pt x="22097" y="21425"/>
                      <a:pt x="21710" y="20355"/>
                    </a:cubicBezTo>
                    <a:lnTo>
                      <a:pt x="15681" y="3719"/>
                    </a:lnTo>
                    <a:cubicBezTo>
                      <a:pt x="15226" y="2461"/>
                      <a:pt x="14384" y="1358"/>
                      <a:pt x="13229" y="684"/>
                    </a:cubicBezTo>
                    <a:cubicBezTo>
                      <a:pt x="12425" y="217"/>
                      <a:pt x="11599" y="0"/>
                      <a:pt x="10793"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2"/>
              <p:cNvSpPr/>
              <p:nvPr/>
            </p:nvSpPr>
            <p:spPr>
              <a:xfrm>
                <a:off x="-1844450" y="2534988"/>
                <a:ext cx="526125" cy="563000"/>
              </a:xfrm>
              <a:custGeom>
                <a:rect b="b" l="l" r="r" t="t"/>
                <a:pathLst>
                  <a:path extrusionOk="0" h="22520" w="21045">
                    <a:moveTo>
                      <a:pt x="10258" y="0"/>
                    </a:moveTo>
                    <a:cubicBezTo>
                      <a:pt x="4316" y="681"/>
                      <a:pt x="0" y="12784"/>
                      <a:pt x="14687" y="19403"/>
                    </a:cubicBezTo>
                    <a:cubicBezTo>
                      <a:pt x="13917" y="19112"/>
                      <a:pt x="10235" y="17676"/>
                      <a:pt x="7359" y="17676"/>
                    </a:cubicBezTo>
                    <a:cubicBezTo>
                      <a:pt x="7078" y="17676"/>
                      <a:pt x="6804" y="17689"/>
                      <a:pt x="6542" y="17719"/>
                    </a:cubicBezTo>
                    <a:cubicBezTo>
                      <a:pt x="4471" y="17832"/>
                      <a:pt x="2797" y="18652"/>
                      <a:pt x="2394" y="20839"/>
                    </a:cubicBezTo>
                    <a:cubicBezTo>
                      <a:pt x="2229" y="21719"/>
                      <a:pt x="2932" y="22519"/>
                      <a:pt x="3823" y="22519"/>
                    </a:cubicBezTo>
                    <a:lnTo>
                      <a:pt x="19113" y="22519"/>
                    </a:lnTo>
                    <a:cubicBezTo>
                      <a:pt x="20251" y="22519"/>
                      <a:pt x="21045" y="21390"/>
                      <a:pt x="20655" y="20323"/>
                    </a:cubicBezTo>
                    <a:lnTo>
                      <a:pt x="14626" y="3687"/>
                    </a:lnTo>
                    <a:cubicBezTo>
                      <a:pt x="14171" y="2429"/>
                      <a:pt x="13329" y="1326"/>
                      <a:pt x="12174" y="652"/>
                    </a:cubicBezTo>
                    <a:cubicBezTo>
                      <a:pt x="11587" y="304"/>
                      <a:pt x="10935" y="81"/>
                      <a:pt x="1025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2"/>
              <p:cNvSpPr/>
              <p:nvPr/>
            </p:nvSpPr>
            <p:spPr>
              <a:xfrm>
                <a:off x="-2723950" y="836063"/>
                <a:ext cx="243950" cy="212125"/>
              </a:xfrm>
              <a:custGeom>
                <a:rect b="b" l="l" r="r" t="t"/>
                <a:pathLst>
                  <a:path extrusionOk="0" h="8485" w="9758">
                    <a:moveTo>
                      <a:pt x="4881" y="1"/>
                    </a:moveTo>
                    <a:cubicBezTo>
                      <a:pt x="2184" y="1"/>
                      <a:pt x="0" y="1594"/>
                      <a:pt x="0" y="3565"/>
                    </a:cubicBezTo>
                    <a:cubicBezTo>
                      <a:pt x="0" y="5536"/>
                      <a:pt x="1984" y="8485"/>
                      <a:pt x="4677" y="8485"/>
                    </a:cubicBezTo>
                    <a:cubicBezTo>
                      <a:pt x="7371" y="8485"/>
                      <a:pt x="9758" y="5533"/>
                      <a:pt x="9758" y="3565"/>
                    </a:cubicBezTo>
                    <a:cubicBezTo>
                      <a:pt x="9758" y="1598"/>
                      <a:pt x="7574" y="1"/>
                      <a:pt x="4881" y="1"/>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05" name="Google Shape;1105;p42"/>
          <p:cNvSpPr txBox="1"/>
          <p:nvPr/>
        </p:nvSpPr>
        <p:spPr>
          <a:xfrm>
            <a:off x="1966025" y="4020050"/>
            <a:ext cx="1056300" cy="3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9</a:t>
            </a:r>
            <a:endParaRPr>
              <a:solidFill>
                <a:schemeClr val="dk2"/>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43"/>
          <p:cNvSpPr txBox="1"/>
          <p:nvPr>
            <p:ph type="title"/>
          </p:nvPr>
        </p:nvSpPr>
        <p:spPr>
          <a:xfrm>
            <a:off x="3086475" y="142525"/>
            <a:ext cx="3465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sp>
        <p:nvSpPr>
          <p:cNvPr id="1111" name="Google Shape;1111;p43"/>
          <p:cNvSpPr txBox="1"/>
          <p:nvPr>
            <p:ph idx="1" type="body"/>
          </p:nvPr>
        </p:nvSpPr>
        <p:spPr>
          <a:xfrm>
            <a:off x="1641950" y="870450"/>
            <a:ext cx="5549100" cy="2878200"/>
          </a:xfrm>
          <a:prstGeom prst="rect">
            <a:avLst/>
          </a:prstGeom>
        </p:spPr>
        <p:txBody>
          <a:bodyPr anchorCtr="0" anchor="t" bIns="91425" lIns="91425" spcFirstLastPara="1" rIns="91425" wrap="square" tIns="91425">
            <a:noAutofit/>
          </a:bodyPr>
          <a:lstStyle/>
          <a:p>
            <a:pPr indent="0" lvl="0" marL="457200" rtl="0" algn="just">
              <a:lnSpc>
                <a:spcPct val="100000"/>
              </a:lnSpc>
              <a:spcBef>
                <a:spcPts val="0"/>
              </a:spcBef>
              <a:spcAft>
                <a:spcPts val="0"/>
              </a:spcAft>
              <a:buNone/>
            </a:pPr>
            <a:r>
              <a:rPr lang="en" sz="1300">
                <a:solidFill>
                  <a:srgbClr val="000000"/>
                </a:solidFill>
                <a:latin typeface="Englebert"/>
                <a:ea typeface="Englebert"/>
                <a:cs typeface="Englebert"/>
                <a:sym typeface="Englebert"/>
              </a:rPr>
              <a:t>We are going to ask them some questions after the test, such as.</a:t>
            </a:r>
            <a:endParaRPr sz="1300">
              <a:solidFill>
                <a:srgbClr val="000000"/>
              </a:solidFill>
              <a:latin typeface="Englebert"/>
              <a:ea typeface="Englebert"/>
              <a:cs typeface="Englebert"/>
              <a:sym typeface="Englebert"/>
            </a:endParaRPr>
          </a:p>
          <a:p>
            <a:pPr indent="0" lvl="0" marL="457200" rtl="0" algn="just">
              <a:lnSpc>
                <a:spcPct val="100000"/>
              </a:lnSpc>
              <a:spcBef>
                <a:spcPts val="0"/>
              </a:spcBef>
              <a:spcAft>
                <a:spcPts val="0"/>
              </a:spcAft>
              <a:buNone/>
            </a:pPr>
            <a:r>
              <a:t/>
            </a:r>
            <a:endParaRPr sz="1300">
              <a:solidFill>
                <a:srgbClr val="000000"/>
              </a:solidFill>
              <a:latin typeface="Englebert"/>
              <a:ea typeface="Englebert"/>
              <a:cs typeface="Englebert"/>
              <a:sym typeface="Englebert"/>
            </a:endParaRPr>
          </a:p>
          <a:p>
            <a:pPr indent="0" lvl="0" marL="457200" rtl="0" algn="just">
              <a:lnSpc>
                <a:spcPct val="100000"/>
              </a:lnSpc>
              <a:spcBef>
                <a:spcPts val="0"/>
              </a:spcBef>
              <a:spcAft>
                <a:spcPts val="0"/>
              </a:spcAft>
              <a:buNone/>
            </a:pPr>
            <a:r>
              <a:rPr lang="en" sz="1300">
                <a:solidFill>
                  <a:srgbClr val="000000"/>
                </a:solidFill>
                <a:latin typeface="Englebert"/>
                <a:ea typeface="Englebert"/>
                <a:cs typeface="Englebert"/>
                <a:sym typeface="Englebert"/>
              </a:rPr>
              <a:t>1. Subjective Stress &amp; Arousal.</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On a scale of 1-10, how on edge do you feel right now?</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Rate your current level of muscle tension.</a:t>
            </a:r>
            <a:endParaRPr sz="1300">
              <a:solidFill>
                <a:srgbClr val="000000"/>
              </a:solidFill>
              <a:latin typeface="Englebert"/>
              <a:ea typeface="Englebert"/>
              <a:cs typeface="Englebert"/>
              <a:sym typeface="Englebert"/>
            </a:endParaRPr>
          </a:p>
          <a:p>
            <a:pPr indent="0" lvl="0" marL="457200" rtl="0" algn="just">
              <a:lnSpc>
                <a:spcPct val="100000"/>
              </a:lnSpc>
              <a:spcBef>
                <a:spcPts val="1400"/>
              </a:spcBef>
              <a:spcAft>
                <a:spcPts val="0"/>
              </a:spcAft>
              <a:buNone/>
            </a:pPr>
            <a:r>
              <a:rPr lang="en" sz="1300">
                <a:solidFill>
                  <a:srgbClr val="000000"/>
                </a:solidFill>
                <a:latin typeface="Englebert"/>
                <a:ea typeface="Englebert"/>
                <a:cs typeface="Englebert"/>
                <a:sym typeface="Englebert"/>
              </a:rPr>
              <a:t>2. Social Attachment </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Do you consider your pet a member of the family?</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Does being near an animal make you feel more connected to the world?</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3. Attentional Focus</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During the interaction, how often did your mind wander to stressful thoughts?</a:t>
            </a:r>
            <a:endParaRPr sz="1300">
              <a:solidFill>
                <a:srgbClr val="000000"/>
              </a:solidFill>
              <a:latin typeface="Englebert"/>
              <a:ea typeface="Englebert"/>
              <a:cs typeface="Englebert"/>
              <a:sym typeface="Englebert"/>
            </a:endParaRPr>
          </a:p>
          <a:p>
            <a:pPr indent="0" lvl="0" marL="457200" rtl="0" algn="just">
              <a:lnSpc>
                <a:spcPct val="100000"/>
              </a:lnSpc>
              <a:spcBef>
                <a:spcPts val="1000"/>
              </a:spcBef>
              <a:spcAft>
                <a:spcPts val="0"/>
              </a:spcAft>
              <a:buNone/>
            </a:pPr>
            <a:r>
              <a:rPr lang="en" sz="1300">
                <a:solidFill>
                  <a:srgbClr val="000000"/>
                </a:solidFill>
                <a:latin typeface="Englebert"/>
                <a:ea typeface="Englebert"/>
                <a:cs typeface="Englebert"/>
                <a:sym typeface="Englebert"/>
              </a:rPr>
              <a:t>How easily were you able to focus on the animal's movements or breathing?</a:t>
            </a:r>
            <a:endParaRPr sz="1300">
              <a:solidFill>
                <a:srgbClr val="000000"/>
              </a:solidFill>
              <a:latin typeface="Englebert"/>
              <a:ea typeface="Englebert"/>
              <a:cs typeface="Englebert"/>
              <a:sym typeface="Englebert"/>
            </a:endParaRPr>
          </a:p>
          <a:p>
            <a:pPr indent="0" lvl="0" marL="457200" rtl="0" algn="just">
              <a:lnSpc>
                <a:spcPct val="115000"/>
              </a:lnSpc>
              <a:spcBef>
                <a:spcPts val="1000"/>
              </a:spcBef>
              <a:spcAft>
                <a:spcPts val="0"/>
              </a:spcAft>
              <a:buNone/>
            </a:pPr>
            <a:r>
              <a:t/>
            </a:r>
            <a:endParaRPr sz="1200">
              <a:solidFill>
                <a:srgbClr val="000000"/>
              </a:solidFill>
              <a:latin typeface="Englebert"/>
              <a:ea typeface="Englebert"/>
              <a:cs typeface="Englebert"/>
              <a:sym typeface="Englebert"/>
            </a:endParaRPr>
          </a:p>
          <a:p>
            <a:pPr indent="0" lvl="0" marL="457200" rtl="0" algn="just">
              <a:lnSpc>
                <a:spcPct val="115000"/>
              </a:lnSpc>
              <a:spcBef>
                <a:spcPts val="0"/>
              </a:spcBef>
              <a:spcAft>
                <a:spcPts val="0"/>
              </a:spcAft>
              <a:buNone/>
            </a:pPr>
            <a:r>
              <a:t/>
            </a:r>
            <a:endParaRPr sz="1200">
              <a:solidFill>
                <a:srgbClr val="000000"/>
              </a:solidFill>
              <a:latin typeface="Englebert"/>
              <a:ea typeface="Englebert"/>
              <a:cs typeface="Englebert"/>
              <a:sym typeface="Englebert"/>
            </a:endParaRPr>
          </a:p>
          <a:p>
            <a:pPr indent="0" lvl="0" marL="0" rtl="0" algn="l">
              <a:spcBef>
                <a:spcPts val="0"/>
              </a:spcBef>
              <a:spcAft>
                <a:spcPts val="0"/>
              </a:spcAft>
              <a:buNone/>
            </a:pPr>
            <a:r>
              <a:t/>
            </a:r>
            <a:endParaRPr>
              <a:latin typeface="Englebert"/>
              <a:ea typeface="Englebert"/>
              <a:cs typeface="Englebert"/>
              <a:sym typeface="Englebert"/>
            </a:endParaRPr>
          </a:p>
        </p:txBody>
      </p:sp>
      <p:grpSp>
        <p:nvGrpSpPr>
          <p:cNvPr id="1112" name="Google Shape;1112;p43"/>
          <p:cNvGrpSpPr/>
          <p:nvPr/>
        </p:nvGrpSpPr>
        <p:grpSpPr>
          <a:xfrm>
            <a:off x="7406850" y="1210925"/>
            <a:ext cx="1179507" cy="3425950"/>
            <a:chOff x="7714025" y="1293225"/>
            <a:chExt cx="1179507" cy="3425950"/>
          </a:xfrm>
        </p:grpSpPr>
        <p:sp>
          <p:nvSpPr>
            <p:cNvPr id="1113" name="Google Shape;1113;p43"/>
            <p:cNvSpPr/>
            <p:nvPr/>
          </p:nvSpPr>
          <p:spPr>
            <a:xfrm>
              <a:off x="7954684" y="2588517"/>
              <a:ext cx="541954" cy="165589"/>
            </a:xfrm>
            <a:custGeom>
              <a:rect b="b" l="l" r="r" t="t"/>
              <a:pathLst>
                <a:path extrusionOk="0" h="2250" w="7364">
                  <a:moveTo>
                    <a:pt x="5561" y="0"/>
                  </a:moveTo>
                  <a:cubicBezTo>
                    <a:pt x="3882" y="0"/>
                    <a:pt x="1201" y="233"/>
                    <a:pt x="703" y="378"/>
                  </a:cubicBezTo>
                  <a:cubicBezTo>
                    <a:pt x="1" y="584"/>
                    <a:pt x="35" y="1097"/>
                    <a:pt x="35" y="1097"/>
                  </a:cubicBezTo>
                  <a:cubicBezTo>
                    <a:pt x="80" y="1755"/>
                    <a:pt x="2932" y="2250"/>
                    <a:pt x="4380" y="2250"/>
                  </a:cubicBezTo>
                  <a:cubicBezTo>
                    <a:pt x="4552" y="2250"/>
                    <a:pt x="4704" y="2243"/>
                    <a:pt x="4829" y="2228"/>
                  </a:cubicBezTo>
                  <a:cubicBezTo>
                    <a:pt x="6011" y="2091"/>
                    <a:pt x="7363" y="482"/>
                    <a:pt x="6901" y="139"/>
                  </a:cubicBezTo>
                  <a:cubicBezTo>
                    <a:pt x="6767" y="39"/>
                    <a:pt x="6248" y="0"/>
                    <a:pt x="5561" y="0"/>
                  </a:cubicBezTo>
                  <a:close/>
                </a:path>
              </a:pathLst>
            </a:custGeom>
            <a:solidFill>
              <a:srgbClr val="863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3"/>
            <p:cNvSpPr/>
            <p:nvPr/>
          </p:nvSpPr>
          <p:spPr>
            <a:xfrm>
              <a:off x="7982798" y="2023741"/>
              <a:ext cx="487420" cy="696577"/>
            </a:xfrm>
            <a:custGeom>
              <a:rect b="b" l="l" r="r" t="t"/>
              <a:pathLst>
                <a:path extrusionOk="0" h="9465" w="6623">
                  <a:moveTo>
                    <a:pt x="6622" y="0"/>
                  </a:moveTo>
                  <a:lnTo>
                    <a:pt x="0" y="821"/>
                  </a:lnTo>
                  <a:cubicBezTo>
                    <a:pt x="0" y="821"/>
                    <a:pt x="229" y="8767"/>
                    <a:pt x="184" y="9039"/>
                  </a:cubicBezTo>
                  <a:cubicBezTo>
                    <a:pt x="148" y="9252"/>
                    <a:pt x="3763" y="9464"/>
                    <a:pt x="5389" y="9464"/>
                  </a:cubicBezTo>
                  <a:cubicBezTo>
                    <a:pt x="5860" y="9464"/>
                    <a:pt x="6165" y="9447"/>
                    <a:pt x="6165" y="9406"/>
                  </a:cubicBezTo>
                  <a:cubicBezTo>
                    <a:pt x="6165" y="9223"/>
                    <a:pt x="6622" y="0"/>
                    <a:pt x="6622" y="0"/>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3"/>
            <p:cNvSpPr/>
            <p:nvPr/>
          </p:nvSpPr>
          <p:spPr>
            <a:xfrm>
              <a:off x="7862689" y="1293225"/>
              <a:ext cx="201650" cy="507953"/>
            </a:xfrm>
            <a:custGeom>
              <a:rect b="b" l="l" r="r" t="t"/>
              <a:pathLst>
                <a:path extrusionOk="0" h="6902" w="2740">
                  <a:moveTo>
                    <a:pt x="702" y="0"/>
                  </a:moveTo>
                  <a:cubicBezTo>
                    <a:pt x="697" y="0"/>
                    <a:pt x="691" y="0"/>
                    <a:pt x="686" y="1"/>
                  </a:cubicBezTo>
                  <a:cubicBezTo>
                    <a:pt x="1" y="70"/>
                    <a:pt x="14" y="3721"/>
                    <a:pt x="104" y="4452"/>
                  </a:cubicBezTo>
                  <a:cubicBezTo>
                    <a:pt x="224" y="5428"/>
                    <a:pt x="599" y="6901"/>
                    <a:pt x="599" y="6901"/>
                  </a:cubicBezTo>
                  <a:lnTo>
                    <a:pt x="2740" y="4195"/>
                  </a:lnTo>
                  <a:cubicBezTo>
                    <a:pt x="2740" y="4195"/>
                    <a:pt x="1392" y="0"/>
                    <a:pt x="702" y="0"/>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3"/>
            <p:cNvSpPr/>
            <p:nvPr/>
          </p:nvSpPr>
          <p:spPr>
            <a:xfrm>
              <a:off x="8402002" y="1294108"/>
              <a:ext cx="221521" cy="442748"/>
            </a:xfrm>
            <a:custGeom>
              <a:rect b="b" l="l" r="r" t="t"/>
              <a:pathLst>
                <a:path extrusionOk="0" h="6016" w="3010">
                  <a:moveTo>
                    <a:pt x="2144" y="1"/>
                  </a:moveTo>
                  <a:cubicBezTo>
                    <a:pt x="2132" y="1"/>
                    <a:pt x="2120" y="2"/>
                    <a:pt x="2107" y="6"/>
                  </a:cubicBezTo>
                  <a:cubicBezTo>
                    <a:pt x="1712" y="109"/>
                    <a:pt x="1" y="4440"/>
                    <a:pt x="1" y="4440"/>
                  </a:cubicBezTo>
                  <a:lnTo>
                    <a:pt x="2209" y="6016"/>
                  </a:lnTo>
                  <a:cubicBezTo>
                    <a:pt x="2209" y="6016"/>
                    <a:pt x="2692" y="4543"/>
                    <a:pt x="2860" y="2950"/>
                  </a:cubicBezTo>
                  <a:cubicBezTo>
                    <a:pt x="3010" y="1541"/>
                    <a:pt x="2532" y="1"/>
                    <a:pt x="2144" y="1"/>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3"/>
            <p:cNvSpPr/>
            <p:nvPr/>
          </p:nvSpPr>
          <p:spPr>
            <a:xfrm>
              <a:off x="7864382" y="1393316"/>
              <a:ext cx="115103" cy="407790"/>
            </a:xfrm>
            <a:custGeom>
              <a:rect b="b" l="l" r="r" t="t"/>
              <a:pathLst>
                <a:path extrusionOk="0" h="5541" w="1564">
                  <a:moveTo>
                    <a:pt x="1473" y="3606"/>
                  </a:moveTo>
                  <a:cubicBezTo>
                    <a:pt x="1405" y="3153"/>
                    <a:pt x="1314" y="2712"/>
                    <a:pt x="1168" y="2277"/>
                  </a:cubicBezTo>
                  <a:cubicBezTo>
                    <a:pt x="1042" y="1899"/>
                    <a:pt x="898" y="1523"/>
                    <a:pt x="754" y="1151"/>
                  </a:cubicBezTo>
                  <a:cubicBezTo>
                    <a:pt x="629" y="832"/>
                    <a:pt x="484" y="519"/>
                    <a:pt x="300" y="230"/>
                  </a:cubicBezTo>
                  <a:cubicBezTo>
                    <a:pt x="251" y="153"/>
                    <a:pt x="197" y="76"/>
                    <a:pt x="140" y="1"/>
                  </a:cubicBezTo>
                  <a:cubicBezTo>
                    <a:pt x="1" y="1140"/>
                    <a:pt x="26" y="2651"/>
                    <a:pt x="81" y="3092"/>
                  </a:cubicBezTo>
                  <a:cubicBezTo>
                    <a:pt x="201" y="4068"/>
                    <a:pt x="576" y="5540"/>
                    <a:pt x="576" y="5540"/>
                  </a:cubicBezTo>
                  <a:lnTo>
                    <a:pt x="1564" y="4293"/>
                  </a:lnTo>
                  <a:cubicBezTo>
                    <a:pt x="1536" y="4064"/>
                    <a:pt x="1509" y="3834"/>
                    <a:pt x="1473" y="3606"/>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3"/>
            <p:cNvSpPr/>
            <p:nvPr/>
          </p:nvSpPr>
          <p:spPr>
            <a:xfrm>
              <a:off x="8484208" y="1390004"/>
              <a:ext cx="132765" cy="346780"/>
            </a:xfrm>
            <a:custGeom>
              <a:rect b="b" l="l" r="r" t="t"/>
              <a:pathLst>
                <a:path extrusionOk="0" h="4712" w="1804">
                  <a:moveTo>
                    <a:pt x="1403" y="336"/>
                  </a:moveTo>
                  <a:cubicBezTo>
                    <a:pt x="955" y="961"/>
                    <a:pt x="676" y="1701"/>
                    <a:pt x="423" y="2423"/>
                  </a:cubicBezTo>
                  <a:cubicBezTo>
                    <a:pt x="288" y="2809"/>
                    <a:pt x="171" y="3203"/>
                    <a:pt x="72" y="3602"/>
                  </a:cubicBezTo>
                  <a:cubicBezTo>
                    <a:pt x="46" y="3712"/>
                    <a:pt x="23" y="3823"/>
                    <a:pt x="1" y="3933"/>
                  </a:cubicBezTo>
                  <a:lnTo>
                    <a:pt x="1093" y="4711"/>
                  </a:lnTo>
                  <a:cubicBezTo>
                    <a:pt x="1093" y="4711"/>
                    <a:pt x="1575" y="3240"/>
                    <a:pt x="1743" y="1647"/>
                  </a:cubicBezTo>
                  <a:cubicBezTo>
                    <a:pt x="1803" y="1082"/>
                    <a:pt x="1762" y="499"/>
                    <a:pt x="1667" y="0"/>
                  </a:cubicBezTo>
                  <a:cubicBezTo>
                    <a:pt x="1576" y="110"/>
                    <a:pt x="1487" y="222"/>
                    <a:pt x="1403" y="336"/>
                  </a:cubicBezTo>
                  <a:close/>
                </a:path>
              </a:pathLst>
            </a:custGeom>
            <a:gradFill>
              <a:gsLst>
                <a:gs pos="0">
                  <a:schemeClr val="accent1"/>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3"/>
            <p:cNvSpPr/>
            <p:nvPr/>
          </p:nvSpPr>
          <p:spPr>
            <a:xfrm>
              <a:off x="7868650" y="1553314"/>
              <a:ext cx="746033" cy="458644"/>
            </a:xfrm>
            <a:custGeom>
              <a:rect b="b" l="l" r="r" t="t"/>
              <a:pathLst>
                <a:path extrusionOk="0" h="6232" w="10137">
                  <a:moveTo>
                    <a:pt x="5000" y="1"/>
                  </a:moveTo>
                  <a:cubicBezTo>
                    <a:pt x="4065" y="1"/>
                    <a:pt x="3135" y="204"/>
                    <a:pt x="2306" y="638"/>
                  </a:cubicBezTo>
                  <a:cubicBezTo>
                    <a:pt x="913" y="1370"/>
                    <a:pt x="343" y="2100"/>
                    <a:pt x="297" y="2397"/>
                  </a:cubicBezTo>
                  <a:cubicBezTo>
                    <a:pt x="250" y="2693"/>
                    <a:pt x="0" y="5730"/>
                    <a:pt x="46" y="5912"/>
                  </a:cubicBezTo>
                  <a:cubicBezTo>
                    <a:pt x="91" y="6095"/>
                    <a:pt x="8949" y="6232"/>
                    <a:pt x="8949" y="6232"/>
                  </a:cubicBezTo>
                  <a:cubicBezTo>
                    <a:pt x="8949" y="6232"/>
                    <a:pt x="10136" y="5821"/>
                    <a:pt x="10136" y="5753"/>
                  </a:cubicBezTo>
                  <a:cubicBezTo>
                    <a:pt x="10136" y="5686"/>
                    <a:pt x="9816" y="2580"/>
                    <a:pt x="9657" y="2101"/>
                  </a:cubicBezTo>
                  <a:cubicBezTo>
                    <a:pt x="9450" y="1479"/>
                    <a:pt x="8580" y="1007"/>
                    <a:pt x="8046" y="734"/>
                  </a:cubicBezTo>
                  <a:cubicBezTo>
                    <a:pt x="7260" y="334"/>
                    <a:pt x="6403" y="92"/>
                    <a:pt x="5523" y="22"/>
                  </a:cubicBezTo>
                  <a:cubicBezTo>
                    <a:pt x="5349" y="8"/>
                    <a:pt x="5174" y="1"/>
                    <a:pt x="5000" y="1"/>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3"/>
            <p:cNvSpPr/>
            <p:nvPr/>
          </p:nvSpPr>
          <p:spPr>
            <a:xfrm>
              <a:off x="8299924" y="1851452"/>
              <a:ext cx="315207" cy="449077"/>
            </a:xfrm>
            <a:custGeom>
              <a:rect b="b" l="l" r="r" t="t"/>
              <a:pathLst>
                <a:path extrusionOk="0" h="6102" w="4283">
                  <a:moveTo>
                    <a:pt x="1" y="1"/>
                  </a:moveTo>
                  <a:cubicBezTo>
                    <a:pt x="1" y="360"/>
                    <a:pt x="1165" y="5839"/>
                    <a:pt x="1594" y="6078"/>
                  </a:cubicBezTo>
                  <a:cubicBezTo>
                    <a:pt x="1622" y="6094"/>
                    <a:pt x="1649" y="6101"/>
                    <a:pt x="1676" y="6101"/>
                  </a:cubicBezTo>
                  <a:cubicBezTo>
                    <a:pt x="2048" y="6101"/>
                    <a:pt x="2244" y="4599"/>
                    <a:pt x="2724" y="3785"/>
                  </a:cubicBezTo>
                  <a:cubicBezTo>
                    <a:pt x="3237" y="2911"/>
                    <a:pt x="4247" y="1919"/>
                    <a:pt x="4264" y="1764"/>
                  </a:cubicBezTo>
                  <a:cubicBezTo>
                    <a:pt x="4282" y="1610"/>
                    <a:pt x="4110" y="1455"/>
                    <a:pt x="2724" y="840"/>
                  </a:cubicBezTo>
                  <a:cubicBezTo>
                    <a:pt x="1336" y="224"/>
                    <a:pt x="1" y="1"/>
                    <a:pt x="1" y="1"/>
                  </a:cubicBezTo>
                  <a:close/>
                </a:path>
              </a:pathLst>
            </a:custGeom>
            <a:solidFill>
              <a:srgbClr val="CE59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3"/>
            <p:cNvSpPr/>
            <p:nvPr/>
          </p:nvSpPr>
          <p:spPr>
            <a:xfrm>
              <a:off x="7861512" y="1852703"/>
              <a:ext cx="398223" cy="444882"/>
            </a:xfrm>
            <a:custGeom>
              <a:rect b="b" l="l" r="r" t="t"/>
              <a:pathLst>
                <a:path extrusionOk="0" h="6045" w="5411">
                  <a:moveTo>
                    <a:pt x="4691" y="1"/>
                  </a:moveTo>
                  <a:cubicBezTo>
                    <a:pt x="4640" y="1"/>
                    <a:pt x="2842" y="120"/>
                    <a:pt x="1421" y="669"/>
                  </a:cubicBezTo>
                  <a:cubicBezTo>
                    <a:pt x="0" y="1217"/>
                    <a:pt x="68" y="1730"/>
                    <a:pt x="222" y="2004"/>
                  </a:cubicBezTo>
                  <a:cubicBezTo>
                    <a:pt x="376" y="2277"/>
                    <a:pt x="1438" y="3048"/>
                    <a:pt x="2003" y="4178"/>
                  </a:cubicBezTo>
                  <a:cubicBezTo>
                    <a:pt x="2568" y="5308"/>
                    <a:pt x="2722" y="6044"/>
                    <a:pt x="2722" y="6044"/>
                  </a:cubicBezTo>
                  <a:cubicBezTo>
                    <a:pt x="2722" y="6044"/>
                    <a:pt x="4417" y="4367"/>
                    <a:pt x="4914" y="3254"/>
                  </a:cubicBezTo>
                  <a:cubicBezTo>
                    <a:pt x="5410" y="2141"/>
                    <a:pt x="4691" y="1"/>
                    <a:pt x="4691" y="1"/>
                  </a:cubicBezTo>
                  <a:close/>
                </a:path>
              </a:pathLst>
            </a:custGeom>
            <a:solidFill>
              <a:srgbClr val="CE59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3"/>
            <p:cNvSpPr/>
            <p:nvPr/>
          </p:nvSpPr>
          <p:spPr>
            <a:xfrm>
              <a:off x="8378083" y="1817450"/>
              <a:ext cx="77054" cy="110098"/>
            </a:xfrm>
            <a:custGeom>
              <a:rect b="b" l="l" r="r" t="t"/>
              <a:pathLst>
                <a:path extrusionOk="0" h="1496" w="1047">
                  <a:moveTo>
                    <a:pt x="501" y="0"/>
                  </a:moveTo>
                  <a:cubicBezTo>
                    <a:pt x="436" y="0"/>
                    <a:pt x="372" y="17"/>
                    <a:pt x="314" y="51"/>
                  </a:cubicBezTo>
                  <a:cubicBezTo>
                    <a:pt x="187" y="127"/>
                    <a:pt x="114" y="261"/>
                    <a:pt x="76" y="398"/>
                  </a:cubicBezTo>
                  <a:cubicBezTo>
                    <a:pt x="29" y="572"/>
                    <a:pt x="0" y="779"/>
                    <a:pt x="19" y="959"/>
                  </a:cubicBezTo>
                  <a:cubicBezTo>
                    <a:pt x="28" y="1045"/>
                    <a:pt x="49" y="1127"/>
                    <a:pt x="83" y="1206"/>
                  </a:cubicBezTo>
                  <a:cubicBezTo>
                    <a:pt x="84" y="1207"/>
                    <a:pt x="84" y="1209"/>
                    <a:pt x="84" y="1210"/>
                  </a:cubicBezTo>
                  <a:lnTo>
                    <a:pt x="86" y="1215"/>
                  </a:lnTo>
                  <a:cubicBezTo>
                    <a:pt x="108" y="1277"/>
                    <a:pt x="144" y="1334"/>
                    <a:pt x="192" y="1381"/>
                  </a:cubicBezTo>
                  <a:cubicBezTo>
                    <a:pt x="272" y="1457"/>
                    <a:pt x="382" y="1495"/>
                    <a:pt x="491" y="1495"/>
                  </a:cubicBezTo>
                  <a:cubicBezTo>
                    <a:pt x="509" y="1495"/>
                    <a:pt x="527" y="1494"/>
                    <a:pt x="545" y="1492"/>
                  </a:cubicBezTo>
                  <a:cubicBezTo>
                    <a:pt x="833" y="1458"/>
                    <a:pt x="1008" y="1203"/>
                    <a:pt x="1033" y="927"/>
                  </a:cubicBezTo>
                  <a:cubicBezTo>
                    <a:pt x="1046" y="767"/>
                    <a:pt x="1022" y="597"/>
                    <a:pt x="975" y="444"/>
                  </a:cubicBezTo>
                  <a:cubicBezTo>
                    <a:pt x="930" y="294"/>
                    <a:pt x="855" y="151"/>
                    <a:pt x="720" y="66"/>
                  </a:cubicBezTo>
                  <a:cubicBezTo>
                    <a:pt x="653" y="23"/>
                    <a:pt x="577" y="0"/>
                    <a:pt x="50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3"/>
            <p:cNvSpPr/>
            <p:nvPr/>
          </p:nvSpPr>
          <p:spPr>
            <a:xfrm>
              <a:off x="8053009" y="1808619"/>
              <a:ext cx="77054" cy="110025"/>
            </a:xfrm>
            <a:custGeom>
              <a:rect b="b" l="l" r="r" t="t"/>
              <a:pathLst>
                <a:path extrusionOk="0" h="1495" w="1047">
                  <a:moveTo>
                    <a:pt x="502" y="0"/>
                  </a:moveTo>
                  <a:cubicBezTo>
                    <a:pt x="437" y="0"/>
                    <a:pt x="373" y="17"/>
                    <a:pt x="314" y="52"/>
                  </a:cubicBezTo>
                  <a:cubicBezTo>
                    <a:pt x="187" y="127"/>
                    <a:pt x="114" y="260"/>
                    <a:pt x="76" y="399"/>
                  </a:cubicBezTo>
                  <a:cubicBezTo>
                    <a:pt x="29" y="572"/>
                    <a:pt x="0" y="779"/>
                    <a:pt x="20" y="959"/>
                  </a:cubicBezTo>
                  <a:cubicBezTo>
                    <a:pt x="28" y="1044"/>
                    <a:pt x="50" y="1128"/>
                    <a:pt x="83" y="1207"/>
                  </a:cubicBezTo>
                  <a:cubicBezTo>
                    <a:pt x="83" y="1208"/>
                    <a:pt x="84" y="1209"/>
                    <a:pt x="84" y="1210"/>
                  </a:cubicBezTo>
                  <a:cubicBezTo>
                    <a:pt x="84" y="1211"/>
                    <a:pt x="87" y="1214"/>
                    <a:pt x="87" y="1215"/>
                  </a:cubicBezTo>
                  <a:cubicBezTo>
                    <a:pt x="108" y="1277"/>
                    <a:pt x="144" y="1335"/>
                    <a:pt x="192" y="1381"/>
                  </a:cubicBezTo>
                  <a:cubicBezTo>
                    <a:pt x="271" y="1457"/>
                    <a:pt x="380" y="1495"/>
                    <a:pt x="488" y="1495"/>
                  </a:cubicBezTo>
                  <a:cubicBezTo>
                    <a:pt x="507" y="1495"/>
                    <a:pt x="526" y="1494"/>
                    <a:pt x="545" y="1491"/>
                  </a:cubicBezTo>
                  <a:cubicBezTo>
                    <a:pt x="834" y="1457"/>
                    <a:pt x="1009" y="1203"/>
                    <a:pt x="1033" y="928"/>
                  </a:cubicBezTo>
                  <a:cubicBezTo>
                    <a:pt x="1047" y="767"/>
                    <a:pt x="1021" y="597"/>
                    <a:pt x="975" y="443"/>
                  </a:cubicBezTo>
                  <a:cubicBezTo>
                    <a:pt x="929" y="293"/>
                    <a:pt x="855" y="151"/>
                    <a:pt x="720" y="65"/>
                  </a:cubicBezTo>
                  <a:cubicBezTo>
                    <a:pt x="653" y="23"/>
                    <a:pt x="578" y="0"/>
                    <a:pt x="502"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3"/>
            <p:cNvSpPr/>
            <p:nvPr/>
          </p:nvSpPr>
          <p:spPr>
            <a:xfrm>
              <a:off x="7954684" y="1787791"/>
              <a:ext cx="625116" cy="706586"/>
            </a:xfrm>
            <a:custGeom>
              <a:rect b="b" l="l" r="r" t="t"/>
              <a:pathLst>
                <a:path extrusionOk="0" h="9601" w="8494">
                  <a:moveTo>
                    <a:pt x="4112" y="1"/>
                  </a:moveTo>
                  <a:cubicBezTo>
                    <a:pt x="3751" y="1"/>
                    <a:pt x="3380" y="276"/>
                    <a:pt x="3015" y="1019"/>
                  </a:cubicBezTo>
                  <a:cubicBezTo>
                    <a:pt x="2466" y="2132"/>
                    <a:pt x="1" y="7423"/>
                    <a:pt x="925" y="8211"/>
                  </a:cubicBezTo>
                  <a:cubicBezTo>
                    <a:pt x="1342" y="8566"/>
                    <a:pt x="1788" y="8663"/>
                    <a:pt x="2151" y="8663"/>
                  </a:cubicBezTo>
                  <a:cubicBezTo>
                    <a:pt x="2592" y="8663"/>
                    <a:pt x="2912" y="8519"/>
                    <a:pt x="2912" y="8519"/>
                  </a:cubicBezTo>
                  <a:cubicBezTo>
                    <a:pt x="2912" y="8519"/>
                    <a:pt x="3332" y="9601"/>
                    <a:pt x="4265" y="9601"/>
                  </a:cubicBezTo>
                  <a:cubicBezTo>
                    <a:pt x="4292" y="9601"/>
                    <a:pt x="4321" y="9600"/>
                    <a:pt x="4349" y="9598"/>
                  </a:cubicBezTo>
                  <a:cubicBezTo>
                    <a:pt x="5343" y="9530"/>
                    <a:pt x="5479" y="8313"/>
                    <a:pt x="5479" y="8313"/>
                  </a:cubicBezTo>
                  <a:cubicBezTo>
                    <a:pt x="5479" y="8313"/>
                    <a:pt x="5955" y="8858"/>
                    <a:pt x="6751" y="8858"/>
                  </a:cubicBezTo>
                  <a:cubicBezTo>
                    <a:pt x="6933" y="8858"/>
                    <a:pt x="7132" y="8829"/>
                    <a:pt x="7346" y="8759"/>
                  </a:cubicBezTo>
                  <a:cubicBezTo>
                    <a:pt x="8493" y="8382"/>
                    <a:pt x="8221" y="7172"/>
                    <a:pt x="7466" y="6054"/>
                  </a:cubicBezTo>
                  <a:cubicBezTo>
                    <a:pt x="5823" y="3623"/>
                    <a:pt x="5274" y="592"/>
                    <a:pt x="4641" y="181"/>
                  </a:cubicBezTo>
                  <a:cubicBezTo>
                    <a:pt x="4468" y="69"/>
                    <a:pt x="4291" y="1"/>
                    <a:pt x="4112" y="1"/>
                  </a:cubicBezTo>
                  <a:close/>
                </a:path>
              </a:pathLst>
            </a:custGeom>
            <a:solidFill>
              <a:srgbClr val="CE59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3"/>
            <p:cNvSpPr/>
            <p:nvPr/>
          </p:nvSpPr>
          <p:spPr>
            <a:xfrm>
              <a:off x="8018713" y="1801259"/>
              <a:ext cx="25464" cy="20165"/>
            </a:xfrm>
            <a:custGeom>
              <a:rect b="b" l="l" r="r" t="t"/>
              <a:pathLst>
                <a:path extrusionOk="0" h="274" w="346">
                  <a:moveTo>
                    <a:pt x="15" y="99"/>
                  </a:moveTo>
                  <a:cubicBezTo>
                    <a:pt x="15" y="99"/>
                    <a:pt x="15" y="100"/>
                    <a:pt x="15" y="100"/>
                  </a:cubicBezTo>
                  <a:lnTo>
                    <a:pt x="15" y="102"/>
                  </a:lnTo>
                  <a:cubicBezTo>
                    <a:pt x="15" y="101"/>
                    <a:pt x="15" y="100"/>
                    <a:pt x="15" y="99"/>
                  </a:cubicBezTo>
                  <a:close/>
                  <a:moveTo>
                    <a:pt x="100" y="1"/>
                  </a:moveTo>
                  <a:lnTo>
                    <a:pt x="82" y="4"/>
                  </a:lnTo>
                  <a:lnTo>
                    <a:pt x="82" y="4"/>
                  </a:lnTo>
                  <a:cubicBezTo>
                    <a:pt x="78" y="3"/>
                    <a:pt x="74" y="3"/>
                    <a:pt x="70" y="3"/>
                  </a:cubicBezTo>
                  <a:cubicBezTo>
                    <a:pt x="61" y="3"/>
                    <a:pt x="51" y="4"/>
                    <a:pt x="42" y="5"/>
                  </a:cubicBezTo>
                  <a:cubicBezTo>
                    <a:pt x="28" y="9"/>
                    <a:pt x="16" y="19"/>
                    <a:pt x="9" y="31"/>
                  </a:cubicBezTo>
                  <a:cubicBezTo>
                    <a:pt x="3" y="44"/>
                    <a:pt x="1" y="58"/>
                    <a:pt x="3" y="73"/>
                  </a:cubicBezTo>
                  <a:cubicBezTo>
                    <a:pt x="5" y="81"/>
                    <a:pt x="9" y="89"/>
                    <a:pt x="14" y="97"/>
                  </a:cubicBezTo>
                  <a:lnTo>
                    <a:pt x="14" y="97"/>
                  </a:lnTo>
                  <a:cubicBezTo>
                    <a:pt x="16" y="118"/>
                    <a:pt x="26" y="137"/>
                    <a:pt x="42" y="152"/>
                  </a:cubicBezTo>
                  <a:cubicBezTo>
                    <a:pt x="51" y="161"/>
                    <a:pt x="62" y="169"/>
                    <a:pt x="74" y="178"/>
                  </a:cubicBezTo>
                  <a:cubicBezTo>
                    <a:pt x="87" y="187"/>
                    <a:pt x="100" y="196"/>
                    <a:pt x="115" y="205"/>
                  </a:cubicBezTo>
                  <a:lnTo>
                    <a:pt x="196" y="262"/>
                  </a:lnTo>
                  <a:cubicBezTo>
                    <a:pt x="210" y="270"/>
                    <a:pt x="226" y="274"/>
                    <a:pt x="241" y="274"/>
                  </a:cubicBezTo>
                  <a:cubicBezTo>
                    <a:pt x="273" y="274"/>
                    <a:pt x="304" y="258"/>
                    <a:pt x="320" y="228"/>
                  </a:cubicBezTo>
                  <a:cubicBezTo>
                    <a:pt x="346" y="185"/>
                    <a:pt x="331" y="130"/>
                    <a:pt x="288" y="104"/>
                  </a:cubicBezTo>
                  <a:lnTo>
                    <a:pt x="205" y="50"/>
                  </a:lnTo>
                  <a:cubicBezTo>
                    <a:pt x="192" y="40"/>
                    <a:pt x="179" y="31"/>
                    <a:pt x="165" y="22"/>
                  </a:cubicBezTo>
                  <a:cubicBezTo>
                    <a:pt x="158" y="19"/>
                    <a:pt x="152" y="16"/>
                    <a:pt x="144" y="13"/>
                  </a:cubicBezTo>
                  <a:cubicBezTo>
                    <a:pt x="131" y="5"/>
                    <a:pt x="116" y="1"/>
                    <a:pt x="100"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3"/>
            <p:cNvSpPr/>
            <p:nvPr/>
          </p:nvSpPr>
          <p:spPr>
            <a:xfrm>
              <a:off x="8041013" y="1759604"/>
              <a:ext cx="25685" cy="32161"/>
            </a:xfrm>
            <a:custGeom>
              <a:rect b="b" l="l" r="r" t="t"/>
              <a:pathLst>
                <a:path extrusionOk="0" h="437" w="349">
                  <a:moveTo>
                    <a:pt x="102" y="0"/>
                  </a:moveTo>
                  <a:cubicBezTo>
                    <a:pt x="89" y="0"/>
                    <a:pt x="76" y="3"/>
                    <a:pt x="64" y="9"/>
                  </a:cubicBezTo>
                  <a:cubicBezTo>
                    <a:pt x="44" y="16"/>
                    <a:pt x="27" y="30"/>
                    <a:pt x="16" y="50"/>
                  </a:cubicBezTo>
                  <a:cubicBezTo>
                    <a:pt x="4" y="74"/>
                    <a:pt x="1" y="100"/>
                    <a:pt x="7" y="126"/>
                  </a:cubicBezTo>
                  <a:cubicBezTo>
                    <a:pt x="8" y="138"/>
                    <a:pt x="10" y="150"/>
                    <a:pt x="13" y="162"/>
                  </a:cubicBezTo>
                  <a:cubicBezTo>
                    <a:pt x="17" y="180"/>
                    <a:pt x="23" y="197"/>
                    <a:pt x="33" y="214"/>
                  </a:cubicBezTo>
                  <a:cubicBezTo>
                    <a:pt x="43" y="234"/>
                    <a:pt x="53" y="254"/>
                    <a:pt x="64" y="273"/>
                  </a:cubicBezTo>
                  <a:cubicBezTo>
                    <a:pt x="92" y="319"/>
                    <a:pt x="123" y="362"/>
                    <a:pt x="157" y="404"/>
                  </a:cubicBezTo>
                  <a:cubicBezTo>
                    <a:pt x="180" y="427"/>
                    <a:pt x="208" y="437"/>
                    <a:pt x="236" y="437"/>
                  </a:cubicBezTo>
                  <a:cubicBezTo>
                    <a:pt x="293" y="437"/>
                    <a:pt x="349" y="392"/>
                    <a:pt x="349" y="324"/>
                  </a:cubicBezTo>
                  <a:cubicBezTo>
                    <a:pt x="348" y="294"/>
                    <a:pt x="337" y="266"/>
                    <a:pt x="317" y="245"/>
                  </a:cubicBezTo>
                  <a:cubicBezTo>
                    <a:pt x="308" y="234"/>
                    <a:pt x="300" y="223"/>
                    <a:pt x="292" y="212"/>
                  </a:cubicBezTo>
                  <a:lnTo>
                    <a:pt x="292" y="212"/>
                  </a:lnTo>
                  <a:lnTo>
                    <a:pt x="308" y="235"/>
                  </a:lnTo>
                  <a:cubicBezTo>
                    <a:pt x="286" y="206"/>
                    <a:pt x="265" y="175"/>
                    <a:pt x="247" y="143"/>
                  </a:cubicBezTo>
                  <a:cubicBezTo>
                    <a:pt x="238" y="129"/>
                    <a:pt x="229" y="112"/>
                    <a:pt x="221" y="95"/>
                  </a:cubicBezTo>
                  <a:cubicBezTo>
                    <a:pt x="211" y="80"/>
                    <a:pt x="201" y="64"/>
                    <a:pt x="189" y="50"/>
                  </a:cubicBezTo>
                  <a:cubicBezTo>
                    <a:pt x="175" y="27"/>
                    <a:pt x="154" y="11"/>
                    <a:pt x="129" y="4"/>
                  </a:cubicBezTo>
                  <a:cubicBezTo>
                    <a:pt x="120" y="2"/>
                    <a:pt x="111" y="0"/>
                    <a:pt x="102"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3"/>
            <p:cNvSpPr/>
            <p:nvPr/>
          </p:nvSpPr>
          <p:spPr>
            <a:xfrm>
              <a:off x="8443657" y="1788969"/>
              <a:ext cx="27230" cy="26715"/>
            </a:xfrm>
            <a:custGeom>
              <a:rect b="b" l="l" r="r" t="t"/>
              <a:pathLst>
                <a:path extrusionOk="0" h="363" w="370">
                  <a:moveTo>
                    <a:pt x="261" y="0"/>
                  </a:moveTo>
                  <a:cubicBezTo>
                    <a:pt x="244" y="1"/>
                    <a:pt x="228" y="5"/>
                    <a:pt x="212" y="11"/>
                  </a:cubicBezTo>
                  <a:lnTo>
                    <a:pt x="202" y="13"/>
                  </a:lnTo>
                  <a:cubicBezTo>
                    <a:pt x="196" y="16"/>
                    <a:pt x="189" y="19"/>
                    <a:pt x="183" y="22"/>
                  </a:cubicBezTo>
                  <a:cubicBezTo>
                    <a:pt x="176" y="24"/>
                    <a:pt x="170" y="26"/>
                    <a:pt x="164" y="30"/>
                  </a:cubicBezTo>
                  <a:cubicBezTo>
                    <a:pt x="141" y="46"/>
                    <a:pt x="121" y="64"/>
                    <a:pt x="99" y="80"/>
                  </a:cubicBezTo>
                  <a:lnTo>
                    <a:pt x="91" y="89"/>
                  </a:lnTo>
                  <a:cubicBezTo>
                    <a:pt x="81" y="97"/>
                    <a:pt x="73" y="108"/>
                    <a:pt x="67" y="119"/>
                  </a:cubicBezTo>
                  <a:cubicBezTo>
                    <a:pt x="66" y="120"/>
                    <a:pt x="64" y="121"/>
                    <a:pt x="63" y="122"/>
                  </a:cubicBezTo>
                  <a:lnTo>
                    <a:pt x="48" y="144"/>
                  </a:lnTo>
                  <a:cubicBezTo>
                    <a:pt x="38" y="158"/>
                    <a:pt x="30" y="172"/>
                    <a:pt x="20" y="187"/>
                  </a:cubicBezTo>
                  <a:cubicBezTo>
                    <a:pt x="6" y="214"/>
                    <a:pt x="1" y="246"/>
                    <a:pt x="8" y="277"/>
                  </a:cubicBezTo>
                  <a:lnTo>
                    <a:pt x="20" y="304"/>
                  </a:lnTo>
                  <a:cubicBezTo>
                    <a:pt x="27" y="317"/>
                    <a:pt x="37" y="329"/>
                    <a:pt x="50" y="338"/>
                  </a:cubicBezTo>
                  <a:cubicBezTo>
                    <a:pt x="57" y="345"/>
                    <a:pt x="66" y="350"/>
                    <a:pt x="75" y="352"/>
                  </a:cubicBezTo>
                  <a:cubicBezTo>
                    <a:pt x="90" y="359"/>
                    <a:pt x="105" y="363"/>
                    <a:pt x="121" y="363"/>
                  </a:cubicBezTo>
                  <a:lnTo>
                    <a:pt x="152" y="358"/>
                  </a:lnTo>
                  <a:cubicBezTo>
                    <a:pt x="169" y="354"/>
                    <a:pt x="185" y="344"/>
                    <a:pt x="199" y="332"/>
                  </a:cubicBezTo>
                  <a:lnTo>
                    <a:pt x="199" y="332"/>
                  </a:lnTo>
                  <a:cubicBezTo>
                    <a:pt x="208" y="325"/>
                    <a:pt x="218" y="318"/>
                    <a:pt x="227" y="311"/>
                  </a:cubicBezTo>
                  <a:lnTo>
                    <a:pt x="245" y="298"/>
                  </a:lnTo>
                  <a:cubicBezTo>
                    <a:pt x="257" y="290"/>
                    <a:pt x="268" y="281"/>
                    <a:pt x="277" y="271"/>
                  </a:cubicBezTo>
                  <a:lnTo>
                    <a:pt x="286" y="261"/>
                  </a:lnTo>
                  <a:cubicBezTo>
                    <a:pt x="299" y="246"/>
                    <a:pt x="313" y="231"/>
                    <a:pt x="325" y="214"/>
                  </a:cubicBezTo>
                  <a:cubicBezTo>
                    <a:pt x="331" y="207"/>
                    <a:pt x="336" y="200"/>
                    <a:pt x="341" y="193"/>
                  </a:cubicBezTo>
                  <a:cubicBezTo>
                    <a:pt x="342" y="189"/>
                    <a:pt x="343" y="186"/>
                    <a:pt x="346" y="183"/>
                  </a:cubicBezTo>
                  <a:cubicBezTo>
                    <a:pt x="347" y="180"/>
                    <a:pt x="348" y="176"/>
                    <a:pt x="350" y="172"/>
                  </a:cubicBezTo>
                  <a:cubicBezTo>
                    <a:pt x="352" y="169"/>
                    <a:pt x="352" y="169"/>
                    <a:pt x="353" y="168"/>
                  </a:cubicBezTo>
                  <a:cubicBezTo>
                    <a:pt x="358" y="158"/>
                    <a:pt x="362" y="149"/>
                    <a:pt x="365" y="138"/>
                  </a:cubicBezTo>
                  <a:cubicBezTo>
                    <a:pt x="370" y="119"/>
                    <a:pt x="370" y="99"/>
                    <a:pt x="365" y="80"/>
                  </a:cubicBezTo>
                  <a:cubicBezTo>
                    <a:pt x="361" y="67"/>
                    <a:pt x="355" y="54"/>
                    <a:pt x="346" y="43"/>
                  </a:cubicBezTo>
                  <a:cubicBezTo>
                    <a:pt x="338" y="31"/>
                    <a:pt x="328" y="22"/>
                    <a:pt x="316" y="16"/>
                  </a:cubicBezTo>
                  <a:cubicBezTo>
                    <a:pt x="299" y="6"/>
                    <a:pt x="280" y="0"/>
                    <a:pt x="26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3"/>
            <p:cNvSpPr/>
            <p:nvPr/>
          </p:nvSpPr>
          <p:spPr>
            <a:xfrm>
              <a:off x="8457419" y="1818775"/>
              <a:ext cx="30910" cy="20827"/>
            </a:xfrm>
            <a:custGeom>
              <a:rect b="b" l="l" r="r" t="t"/>
              <a:pathLst>
                <a:path extrusionOk="0" h="283" w="420">
                  <a:moveTo>
                    <a:pt x="288" y="0"/>
                  </a:moveTo>
                  <a:cubicBezTo>
                    <a:pt x="279" y="0"/>
                    <a:pt x="269" y="0"/>
                    <a:pt x="260" y="1"/>
                  </a:cubicBezTo>
                  <a:cubicBezTo>
                    <a:pt x="242" y="1"/>
                    <a:pt x="226" y="3"/>
                    <a:pt x="209" y="8"/>
                  </a:cubicBezTo>
                  <a:cubicBezTo>
                    <a:pt x="199" y="10"/>
                    <a:pt x="191" y="14"/>
                    <a:pt x="183" y="18"/>
                  </a:cubicBezTo>
                  <a:cubicBezTo>
                    <a:pt x="140" y="34"/>
                    <a:pt x="99" y="52"/>
                    <a:pt x="58" y="73"/>
                  </a:cubicBezTo>
                  <a:cubicBezTo>
                    <a:pt x="33" y="88"/>
                    <a:pt x="14" y="112"/>
                    <a:pt x="7" y="140"/>
                  </a:cubicBezTo>
                  <a:cubicBezTo>
                    <a:pt x="1" y="165"/>
                    <a:pt x="3" y="190"/>
                    <a:pt x="13" y="214"/>
                  </a:cubicBezTo>
                  <a:cubicBezTo>
                    <a:pt x="21" y="236"/>
                    <a:pt x="37" y="255"/>
                    <a:pt x="58" y="268"/>
                  </a:cubicBezTo>
                  <a:cubicBezTo>
                    <a:pt x="75" y="278"/>
                    <a:pt x="94" y="283"/>
                    <a:pt x="114" y="283"/>
                  </a:cubicBezTo>
                  <a:cubicBezTo>
                    <a:pt x="124" y="283"/>
                    <a:pt x="134" y="282"/>
                    <a:pt x="144" y="279"/>
                  </a:cubicBezTo>
                  <a:lnTo>
                    <a:pt x="145" y="279"/>
                  </a:lnTo>
                  <a:cubicBezTo>
                    <a:pt x="179" y="267"/>
                    <a:pt x="213" y="255"/>
                    <a:pt x="247" y="246"/>
                  </a:cubicBezTo>
                  <a:lnTo>
                    <a:pt x="274" y="240"/>
                  </a:lnTo>
                  <a:cubicBezTo>
                    <a:pt x="290" y="234"/>
                    <a:pt x="306" y="227"/>
                    <a:pt x="321" y="219"/>
                  </a:cubicBezTo>
                  <a:cubicBezTo>
                    <a:pt x="337" y="210"/>
                    <a:pt x="353" y="202"/>
                    <a:pt x="368" y="194"/>
                  </a:cubicBezTo>
                  <a:cubicBezTo>
                    <a:pt x="400" y="176"/>
                    <a:pt x="420" y="141"/>
                    <a:pt x="420" y="104"/>
                  </a:cubicBezTo>
                  <a:cubicBezTo>
                    <a:pt x="420" y="86"/>
                    <a:pt x="415" y="68"/>
                    <a:pt x="405" y="52"/>
                  </a:cubicBezTo>
                  <a:cubicBezTo>
                    <a:pt x="387" y="20"/>
                    <a:pt x="353" y="1"/>
                    <a:pt x="315" y="1"/>
                  </a:cubicBezTo>
                  <a:cubicBezTo>
                    <a:pt x="306" y="0"/>
                    <a:pt x="297" y="0"/>
                    <a:pt x="28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3"/>
            <p:cNvSpPr/>
            <p:nvPr/>
          </p:nvSpPr>
          <p:spPr>
            <a:xfrm>
              <a:off x="8030415" y="1826944"/>
              <a:ext cx="164264" cy="404478"/>
            </a:xfrm>
            <a:custGeom>
              <a:rect b="b" l="l" r="r" t="t"/>
              <a:pathLst>
                <a:path extrusionOk="0" h="5496" w="2232">
                  <a:moveTo>
                    <a:pt x="2184" y="0"/>
                  </a:moveTo>
                  <a:cubicBezTo>
                    <a:pt x="2173" y="0"/>
                    <a:pt x="2162" y="5"/>
                    <a:pt x="2154" y="18"/>
                  </a:cubicBezTo>
                  <a:cubicBezTo>
                    <a:pt x="2020" y="237"/>
                    <a:pt x="1885" y="436"/>
                    <a:pt x="1776" y="670"/>
                  </a:cubicBezTo>
                  <a:cubicBezTo>
                    <a:pt x="1671" y="899"/>
                    <a:pt x="1567" y="1129"/>
                    <a:pt x="1458" y="1356"/>
                  </a:cubicBezTo>
                  <a:cubicBezTo>
                    <a:pt x="1257" y="1774"/>
                    <a:pt x="1060" y="2192"/>
                    <a:pt x="881" y="2619"/>
                  </a:cubicBezTo>
                  <a:cubicBezTo>
                    <a:pt x="497" y="3537"/>
                    <a:pt x="160" y="4472"/>
                    <a:pt x="7" y="5456"/>
                  </a:cubicBezTo>
                  <a:cubicBezTo>
                    <a:pt x="1" y="5480"/>
                    <a:pt x="20" y="5495"/>
                    <a:pt x="38" y="5495"/>
                  </a:cubicBezTo>
                  <a:cubicBezTo>
                    <a:pt x="50" y="5495"/>
                    <a:pt x="62" y="5488"/>
                    <a:pt x="66" y="5473"/>
                  </a:cubicBezTo>
                  <a:cubicBezTo>
                    <a:pt x="413" y="4576"/>
                    <a:pt x="689" y="3657"/>
                    <a:pt x="1024" y="2757"/>
                  </a:cubicBezTo>
                  <a:cubicBezTo>
                    <a:pt x="1370" y="1829"/>
                    <a:pt x="1800" y="948"/>
                    <a:pt x="2218" y="55"/>
                  </a:cubicBezTo>
                  <a:cubicBezTo>
                    <a:pt x="2232" y="26"/>
                    <a:pt x="2208" y="0"/>
                    <a:pt x="21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3"/>
            <p:cNvSpPr/>
            <p:nvPr/>
          </p:nvSpPr>
          <p:spPr>
            <a:xfrm>
              <a:off x="8168407" y="2295458"/>
              <a:ext cx="192304" cy="116280"/>
            </a:xfrm>
            <a:custGeom>
              <a:rect b="b" l="l" r="r" t="t"/>
              <a:pathLst>
                <a:path extrusionOk="0" h="1580" w="2613">
                  <a:moveTo>
                    <a:pt x="1225" y="1"/>
                  </a:moveTo>
                  <a:cubicBezTo>
                    <a:pt x="1192" y="1"/>
                    <a:pt x="1158" y="18"/>
                    <a:pt x="1136" y="47"/>
                  </a:cubicBezTo>
                  <a:cubicBezTo>
                    <a:pt x="956" y="297"/>
                    <a:pt x="830" y="581"/>
                    <a:pt x="638" y="827"/>
                  </a:cubicBezTo>
                  <a:cubicBezTo>
                    <a:pt x="546" y="945"/>
                    <a:pt x="462" y="1068"/>
                    <a:pt x="370" y="1186"/>
                  </a:cubicBezTo>
                  <a:cubicBezTo>
                    <a:pt x="271" y="1314"/>
                    <a:pt x="149" y="1419"/>
                    <a:pt x="26" y="1521"/>
                  </a:cubicBezTo>
                  <a:cubicBezTo>
                    <a:pt x="1" y="1542"/>
                    <a:pt x="24" y="1580"/>
                    <a:pt x="50" y="1580"/>
                  </a:cubicBezTo>
                  <a:cubicBezTo>
                    <a:pt x="55" y="1580"/>
                    <a:pt x="61" y="1578"/>
                    <a:pt x="66" y="1575"/>
                  </a:cubicBezTo>
                  <a:cubicBezTo>
                    <a:pt x="198" y="1480"/>
                    <a:pt x="320" y="1375"/>
                    <a:pt x="451" y="1278"/>
                  </a:cubicBezTo>
                  <a:cubicBezTo>
                    <a:pt x="581" y="1180"/>
                    <a:pt x="703" y="1076"/>
                    <a:pt x="808" y="949"/>
                  </a:cubicBezTo>
                  <a:cubicBezTo>
                    <a:pt x="965" y="760"/>
                    <a:pt x="1134" y="548"/>
                    <a:pt x="1240" y="317"/>
                  </a:cubicBezTo>
                  <a:lnTo>
                    <a:pt x="1240" y="317"/>
                  </a:lnTo>
                  <a:cubicBezTo>
                    <a:pt x="1387" y="541"/>
                    <a:pt x="1565" y="743"/>
                    <a:pt x="1760" y="927"/>
                  </a:cubicBezTo>
                  <a:cubicBezTo>
                    <a:pt x="1880" y="1041"/>
                    <a:pt x="2004" y="1149"/>
                    <a:pt x="2130" y="1255"/>
                  </a:cubicBezTo>
                  <a:cubicBezTo>
                    <a:pt x="2253" y="1359"/>
                    <a:pt x="2372" y="1472"/>
                    <a:pt x="2537" y="1491"/>
                  </a:cubicBezTo>
                  <a:cubicBezTo>
                    <a:pt x="2539" y="1491"/>
                    <a:pt x="2540" y="1491"/>
                    <a:pt x="2542" y="1491"/>
                  </a:cubicBezTo>
                  <a:cubicBezTo>
                    <a:pt x="2578" y="1491"/>
                    <a:pt x="2613" y="1445"/>
                    <a:pt x="2599" y="1409"/>
                  </a:cubicBezTo>
                  <a:cubicBezTo>
                    <a:pt x="2540" y="1268"/>
                    <a:pt x="2421" y="1190"/>
                    <a:pt x="2301" y="1101"/>
                  </a:cubicBezTo>
                  <a:cubicBezTo>
                    <a:pt x="2171" y="1004"/>
                    <a:pt x="2044" y="902"/>
                    <a:pt x="1923" y="793"/>
                  </a:cubicBezTo>
                  <a:cubicBezTo>
                    <a:pt x="1681" y="575"/>
                    <a:pt x="1464" y="331"/>
                    <a:pt x="1303" y="47"/>
                  </a:cubicBezTo>
                  <a:cubicBezTo>
                    <a:pt x="1285" y="15"/>
                    <a:pt x="1255" y="1"/>
                    <a:pt x="122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3"/>
            <p:cNvSpPr/>
            <p:nvPr/>
          </p:nvSpPr>
          <p:spPr>
            <a:xfrm>
              <a:off x="8345995" y="1912242"/>
              <a:ext cx="131073" cy="281206"/>
            </a:xfrm>
            <a:custGeom>
              <a:rect b="b" l="l" r="r" t="t"/>
              <a:pathLst>
                <a:path extrusionOk="0" h="3821" w="1781">
                  <a:moveTo>
                    <a:pt x="39" y="0"/>
                  </a:moveTo>
                  <a:cubicBezTo>
                    <a:pt x="20" y="0"/>
                    <a:pt x="1" y="15"/>
                    <a:pt x="8" y="39"/>
                  </a:cubicBezTo>
                  <a:cubicBezTo>
                    <a:pt x="209" y="703"/>
                    <a:pt x="387" y="1381"/>
                    <a:pt x="662" y="2018"/>
                  </a:cubicBezTo>
                  <a:cubicBezTo>
                    <a:pt x="799" y="2334"/>
                    <a:pt x="943" y="2646"/>
                    <a:pt x="1103" y="2950"/>
                  </a:cubicBezTo>
                  <a:cubicBezTo>
                    <a:pt x="1268" y="3264"/>
                    <a:pt x="1425" y="3571"/>
                    <a:pt x="1697" y="3807"/>
                  </a:cubicBezTo>
                  <a:cubicBezTo>
                    <a:pt x="1706" y="3816"/>
                    <a:pt x="1718" y="3821"/>
                    <a:pt x="1729" y="3821"/>
                  </a:cubicBezTo>
                  <a:cubicBezTo>
                    <a:pt x="1756" y="3821"/>
                    <a:pt x="1781" y="3796"/>
                    <a:pt x="1772" y="3764"/>
                  </a:cubicBezTo>
                  <a:cubicBezTo>
                    <a:pt x="1697" y="3437"/>
                    <a:pt x="1531" y="3162"/>
                    <a:pt x="1377" y="2869"/>
                  </a:cubicBezTo>
                  <a:cubicBezTo>
                    <a:pt x="1218" y="2565"/>
                    <a:pt x="1060" y="2261"/>
                    <a:pt x="913" y="1951"/>
                  </a:cubicBezTo>
                  <a:cubicBezTo>
                    <a:pt x="611" y="1316"/>
                    <a:pt x="293" y="690"/>
                    <a:pt x="70" y="22"/>
                  </a:cubicBezTo>
                  <a:cubicBezTo>
                    <a:pt x="65" y="7"/>
                    <a:pt x="52" y="0"/>
                    <a:pt x="3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3"/>
            <p:cNvSpPr/>
            <p:nvPr/>
          </p:nvSpPr>
          <p:spPr>
            <a:xfrm>
              <a:off x="8150597" y="2111026"/>
              <a:ext cx="206508" cy="138800"/>
            </a:xfrm>
            <a:custGeom>
              <a:rect b="b" l="l" r="r" t="t"/>
              <a:pathLst>
                <a:path extrusionOk="0" h="1886" w="2806">
                  <a:moveTo>
                    <a:pt x="1475" y="1"/>
                  </a:moveTo>
                  <a:cubicBezTo>
                    <a:pt x="897" y="1"/>
                    <a:pt x="258" y="112"/>
                    <a:pt x="125" y="552"/>
                  </a:cubicBezTo>
                  <a:cubicBezTo>
                    <a:pt x="1" y="960"/>
                    <a:pt x="463" y="1377"/>
                    <a:pt x="768" y="1572"/>
                  </a:cubicBezTo>
                  <a:cubicBezTo>
                    <a:pt x="1039" y="1746"/>
                    <a:pt x="1404" y="1885"/>
                    <a:pt x="1750" y="1885"/>
                  </a:cubicBezTo>
                  <a:cubicBezTo>
                    <a:pt x="1898" y="1885"/>
                    <a:pt x="2044" y="1860"/>
                    <a:pt x="2177" y="1800"/>
                  </a:cubicBezTo>
                  <a:cubicBezTo>
                    <a:pt x="2596" y="1615"/>
                    <a:pt x="2794" y="1124"/>
                    <a:pt x="2802" y="688"/>
                  </a:cubicBezTo>
                  <a:cubicBezTo>
                    <a:pt x="2805" y="595"/>
                    <a:pt x="2793" y="501"/>
                    <a:pt x="2767" y="411"/>
                  </a:cubicBezTo>
                  <a:cubicBezTo>
                    <a:pt x="2761" y="393"/>
                    <a:pt x="2754" y="375"/>
                    <a:pt x="2746" y="357"/>
                  </a:cubicBezTo>
                  <a:cubicBezTo>
                    <a:pt x="2661" y="163"/>
                    <a:pt x="2463" y="95"/>
                    <a:pt x="2267" y="64"/>
                  </a:cubicBezTo>
                  <a:cubicBezTo>
                    <a:pt x="2079" y="33"/>
                    <a:pt x="1786" y="1"/>
                    <a:pt x="147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3"/>
            <p:cNvSpPr/>
            <p:nvPr/>
          </p:nvSpPr>
          <p:spPr>
            <a:xfrm>
              <a:off x="7714025" y="2688829"/>
              <a:ext cx="1179507" cy="1917223"/>
            </a:xfrm>
            <a:custGeom>
              <a:rect b="b" l="l" r="r" t="t"/>
              <a:pathLst>
                <a:path extrusionOk="0" h="26051" w="16027">
                  <a:moveTo>
                    <a:pt x="3816" y="0"/>
                  </a:moveTo>
                  <a:cubicBezTo>
                    <a:pt x="3742" y="0"/>
                    <a:pt x="3476" y="67"/>
                    <a:pt x="3242" y="961"/>
                  </a:cubicBezTo>
                  <a:cubicBezTo>
                    <a:pt x="3242" y="961"/>
                    <a:pt x="2089" y="5243"/>
                    <a:pt x="2009" y="9181"/>
                  </a:cubicBezTo>
                  <a:cubicBezTo>
                    <a:pt x="1930" y="13062"/>
                    <a:pt x="1873" y="14294"/>
                    <a:pt x="1873" y="14294"/>
                  </a:cubicBezTo>
                  <a:cubicBezTo>
                    <a:pt x="1873" y="14294"/>
                    <a:pt x="1476" y="14045"/>
                    <a:pt x="1075" y="14045"/>
                  </a:cubicBezTo>
                  <a:cubicBezTo>
                    <a:pt x="768" y="14045"/>
                    <a:pt x="459" y="14190"/>
                    <a:pt x="320" y="14705"/>
                  </a:cubicBezTo>
                  <a:cubicBezTo>
                    <a:pt x="1" y="15892"/>
                    <a:pt x="868" y="19226"/>
                    <a:pt x="1598" y="20366"/>
                  </a:cubicBezTo>
                  <a:cubicBezTo>
                    <a:pt x="2329" y="21508"/>
                    <a:pt x="3242" y="23562"/>
                    <a:pt x="3242" y="23562"/>
                  </a:cubicBezTo>
                  <a:cubicBezTo>
                    <a:pt x="3242" y="23562"/>
                    <a:pt x="366" y="23745"/>
                    <a:pt x="92" y="24613"/>
                  </a:cubicBezTo>
                  <a:cubicBezTo>
                    <a:pt x="22" y="24833"/>
                    <a:pt x="327" y="24914"/>
                    <a:pt x="822" y="24914"/>
                  </a:cubicBezTo>
                  <a:cubicBezTo>
                    <a:pt x="2281" y="24914"/>
                    <a:pt x="5388" y="24201"/>
                    <a:pt x="5388" y="24201"/>
                  </a:cubicBezTo>
                  <a:cubicBezTo>
                    <a:pt x="5388" y="24201"/>
                    <a:pt x="4775" y="22145"/>
                    <a:pt x="5007" y="22145"/>
                  </a:cubicBezTo>
                  <a:cubicBezTo>
                    <a:pt x="5012" y="22145"/>
                    <a:pt x="5017" y="22145"/>
                    <a:pt x="5023" y="22147"/>
                  </a:cubicBezTo>
                  <a:cubicBezTo>
                    <a:pt x="5297" y="22238"/>
                    <a:pt x="7351" y="23562"/>
                    <a:pt x="8904" y="23700"/>
                  </a:cubicBezTo>
                  <a:cubicBezTo>
                    <a:pt x="8961" y="23705"/>
                    <a:pt x="9017" y="23707"/>
                    <a:pt x="9072" y="23707"/>
                  </a:cubicBezTo>
                  <a:cubicBezTo>
                    <a:pt x="10505" y="23707"/>
                    <a:pt x="11141" y="22055"/>
                    <a:pt x="11141" y="22055"/>
                  </a:cubicBezTo>
                  <a:lnTo>
                    <a:pt x="11141" y="22055"/>
                  </a:lnTo>
                  <a:cubicBezTo>
                    <a:pt x="11141" y="22056"/>
                    <a:pt x="11004" y="25389"/>
                    <a:pt x="11734" y="25708"/>
                  </a:cubicBezTo>
                  <a:cubicBezTo>
                    <a:pt x="12141" y="25886"/>
                    <a:pt x="13284" y="26050"/>
                    <a:pt x="14256" y="26050"/>
                  </a:cubicBezTo>
                  <a:cubicBezTo>
                    <a:pt x="15030" y="26050"/>
                    <a:pt x="15697" y="25946"/>
                    <a:pt x="15798" y="25663"/>
                  </a:cubicBezTo>
                  <a:cubicBezTo>
                    <a:pt x="16027" y="25024"/>
                    <a:pt x="12831" y="23745"/>
                    <a:pt x="12831" y="23745"/>
                  </a:cubicBezTo>
                  <a:cubicBezTo>
                    <a:pt x="12831" y="23745"/>
                    <a:pt x="14930" y="18311"/>
                    <a:pt x="14246" y="16531"/>
                  </a:cubicBezTo>
                  <a:cubicBezTo>
                    <a:pt x="13678" y="15054"/>
                    <a:pt x="12984" y="14928"/>
                    <a:pt x="12764" y="14928"/>
                  </a:cubicBezTo>
                  <a:cubicBezTo>
                    <a:pt x="12718" y="14928"/>
                    <a:pt x="12693" y="14933"/>
                    <a:pt x="12693" y="14933"/>
                  </a:cubicBezTo>
                  <a:cubicBezTo>
                    <a:pt x="12693" y="14933"/>
                    <a:pt x="12967" y="7901"/>
                    <a:pt x="11917" y="4751"/>
                  </a:cubicBezTo>
                  <a:cubicBezTo>
                    <a:pt x="10868" y="1600"/>
                    <a:pt x="10045" y="2"/>
                    <a:pt x="10045" y="2"/>
                  </a:cubicBezTo>
                  <a:lnTo>
                    <a:pt x="3836" y="2"/>
                  </a:lnTo>
                  <a:cubicBezTo>
                    <a:pt x="3836" y="2"/>
                    <a:pt x="3829" y="0"/>
                    <a:pt x="3816" y="0"/>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3"/>
            <p:cNvSpPr/>
            <p:nvPr/>
          </p:nvSpPr>
          <p:spPr>
            <a:xfrm>
              <a:off x="7832515" y="3119146"/>
              <a:ext cx="897197" cy="1600029"/>
            </a:xfrm>
            <a:custGeom>
              <a:rect b="b" l="l" r="r" t="t"/>
              <a:pathLst>
                <a:path extrusionOk="0" h="21741" w="12191">
                  <a:moveTo>
                    <a:pt x="685" y="0"/>
                  </a:moveTo>
                  <a:cubicBezTo>
                    <a:pt x="685" y="0"/>
                    <a:pt x="0" y="5033"/>
                    <a:pt x="273" y="10513"/>
                  </a:cubicBezTo>
                  <a:cubicBezTo>
                    <a:pt x="547" y="15992"/>
                    <a:pt x="1164" y="19622"/>
                    <a:pt x="1164" y="19793"/>
                  </a:cubicBezTo>
                  <a:cubicBezTo>
                    <a:pt x="1164" y="19964"/>
                    <a:pt x="102" y="21026"/>
                    <a:pt x="685" y="21539"/>
                  </a:cubicBezTo>
                  <a:cubicBezTo>
                    <a:pt x="851" y="21686"/>
                    <a:pt x="1109" y="21740"/>
                    <a:pt x="1395" y="21740"/>
                  </a:cubicBezTo>
                  <a:cubicBezTo>
                    <a:pt x="2111" y="21740"/>
                    <a:pt x="2999" y="21398"/>
                    <a:pt x="3048" y="21300"/>
                  </a:cubicBezTo>
                  <a:cubicBezTo>
                    <a:pt x="3116" y="21164"/>
                    <a:pt x="2739" y="11335"/>
                    <a:pt x="2980" y="10480"/>
                  </a:cubicBezTo>
                  <a:cubicBezTo>
                    <a:pt x="3115" y="9993"/>
                    <a:pt x="4739" y="9585"/>
                    <a:pt x="6150" y="9585"/>
                  </a:cubicBezTo>
                  <a:cubicBezTo>
                    <a:pt x="7226" y="9585"/>
                    <a:pt x="8178" y="9822"/>
                    <a:pt x="8252" y="10445"/>
                  </a:cubicBezTo>
                  <a:cubicBezTo>
                    <a:pt x="8425" y="11884"/>
                    <a:pt x="8800" y="20033"/>
                    <a:pt x="9246" y="20752"/>
                  </a:cubicBezTo>
                  <a:cubicBezTo>
                    <a:pt x="9577" y="21288"/>
                    <a:pt x="10859" y="21634"/>
                    <a:pt x="11562" y="21634"/>
                  </a:cubicBezTo>
                  <a:cubicBezTo>
                    <a:pt x="11803" y="21634"/>
                    <a:pt x="11975" y="21593"/>
                    <a:pt x="12019" y="21506"/>
                  </a:cubicBezTo>
                  <a:cubicBezTo>
                    <a:pt x="12190" y="21162"/>
                    <a:pt x="11301" y="19931"/>
                    <a:pt x="11095" y="19588"/>
                  </a:cubicBezTo>
                  <a:cubicBezTo>
                    <a:pt x="10889" y="19246"/>
                    <a:pt x="10992" y="6746"/>
                    <a:pt x="10718" y="4863"/>
                  </a:cubicBezTo>
                  <a:cubicBezTo>
                    <a:pt x="10444" y="2979"/>
                    <a:pt x="685" y="0"/>
                    <a:pt x="685" y="0"/>
                  </a:cubicBezTo>
                  <a:close/>
                </a:path>
              </a:pathLst>
            </a:custGeom>
            <a:solidFill>
              <a:srgbClr val="6050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3"/>
            <p:cNvSpPr/>
            <p:nvPr/>
          </p:nvSpPr>
          <p:spPr>
            <a:xfrm>
              <a:off x="7939891" y="2913371"/>
              <a:ext cx="636818" cy="540629"/>
            </a:xfrm>
            <a:custGeom>
              <a:rect b="b" l="l" r="r" t="t"/>
              <a:pathLst>
                <a:path extrusionOk="0" h="7346" w="8653">
                  <a:moveTo>
                    <a:pt x="5079" y="1"/>
                  </a:moveTo>
                  <a:cubicBezTo>
                    <a:pt x="3682" y="1"/>
                    <a:pt x="2380" y="947"/>
                    <a:pt x="1430" y="1885"/>
                  </a:cubicBezTo>
                  <a:cubicBezTo>
                    <a:pt x="713" y="2595"/>
                    <a:pt x="191" y="3518"/>
                    <a:pt x="48" y="4516"/>
                  </a:cubicBezTo>
                  <a:cubicBezTo>
                    <a:pt x="1" y="4851"/>
                    <a:pt x="46" y="5275"/>
                    <a:pt x="360" y="5402"/>
                  </a:cubicBezTo>
                  <a:cubicBezTo>
                    <a:pt x="513" y="5463"/>
                    <a:pt x="695" y="5432"/>
                    <a:pt x="843" y="5506"/>
                  </a:cubicBezTo>
                  <a:cubicBezTo>
                    <a:pt x="1030" y="5599"/>
                    <a:pt x="1105" y="5829"/>
                    <a:pt x="1116" y="6038"/>
                  </a:cubicBezTo>
                  <a:cubicBezTo>
                    <a:pt x="1128" y="6247"/>
                    <a:pt x="1095" y="6460"/>
                    <a:pt x="1146" y="6662"/>
                  </a:cubicBezTo>
                  <a:cubicBezTo>
                    <a:pt x="1248" y="7061"/>
                    <a:pt x="1668" y="7316"/>
                    <a:pt x="2078" y="7342"/>
                  </a:cubicBezTo>
                  <a:cubicBezTo>
                    <a:pt x="2109" y="7344"/>
                    <a:pt x="2139" y="7345"/>
                    <a:pt x="2169" y="7345"/>
                  </a:cubicBezTo>
                  <a:cubicBezTo>
                    <a:pt x="2547" y="7345"/>
                    <a:pt x="2915" y="7197"/>
                    <a:pt x="3254" y="7025"/>
                  </a:cubicBezTo>
                  <a:cubicBezTo>
                    <a:pt x="3970" y="6660"/>
                    <a:pt x="4667" y="6161"/>
                    <a:pt x="5469" y="6143"/>
                  </a:cubicBezTo>
                  <a:cubicBezTo>
                    <a:pt x="5484" y="6143"/>
                    <a:pt x="5498" y="6142"/>
                    <a:pt x="5513" y="6142"/>
                  </a:cubicBezTo>
                  <a:cubicBezTo>
                    <a:pt x="6214" y="6142"/>
                    <a:pt x="6918" y="6502"/>
                    <a:pt x="7595" y="6502"/>
                  </a:cubicBezTo>
                  <a:cubicBezTo>
                    <a:pt x="7769" y="6502"/>
                    <a:pt x="7940" y="6478"/>
                    <a:pt x="8110" y="6419"/>
                  </a:cubicBezTo>
                  <a:cubicBezTo>
                    <a:pt x="8312" y="6349"/>
                    <a:pt x="8507" y="6218"/>
                    <a:pt x="8592" y="6021"/>
                  </a:cubicBezTo>
                  <a:cubicBezTo>
                    <a:pt x="8644" y="5904"/>
                    <a:pt x="8652" y="5771"/>
                    <a:pt x="8644" y="5644"/>
                  </a:cubicBezTo>
                  <a:cubicBezTo>
                    <a:pt x="8577" y="4502"/>
                    <a:pt x="7364" y="3696"/>
                    <a:pt x="7240" y="2559"/>
                  </a:cubicBezTo>
                  <a:cubicBezTo>
                    <a:pt x="7207" y="2255"/>
                    <a:pt x="7256" y="1948"/>
                    <a:pt x="7219" y="1644"/>
                  </a:cubicBezTo>
                  <a:cubicBezTo>
                    <a:pt x="7113" y="781"/>
                    <a:pt x="6288" y="120"/>
                    <a:pt x="5424" y="20"/>
                  </a:cubicBezTo>
                  <a:cubicBezTo>
                    <a:pt x="5308" y="7"/>
                    <a:pt x="5193" y="1"/>
                    <a:pt x="5079" y="1"/>
                  </a:cubicBezTo>
                  <a:close/>
                </a:path>
              </a:pathLst>
            </a:custGeom>
            <a:solidFill>
              <a:srgbClr val="CE590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3"/>
            <p:cNvSpPr/>
            <p:nvPr/>
          </p:nvSpPr>
          <p:spPr>
            <a:xfrm>
              <a:off x="8030856" y="3485508"/>
              <a:ext cx="36945" cy="988602"/>
            </a:xfrm>
            <a:custGeom>
              <a:rect b="b" l="l" r="r" t="t"/>
              <a:pathLst>
                <a:path extrusionOk="0" h="13433" w="502">
                  <a:moveTo>
                    <a:pt x="190" y="0"/>
                  </a:moveTo>
                  <a:cubicBezTo>
                    <a:pt x="143" y="0"/>
                    <a:pt x="97" y="30"/>
                    <a:pt x="96" y="90"/>
                  </a:cubicBezTo>
                  <a:lnTo>
                    <a:pt x="97" y="90"/>
                  </a:lnTo>
                  <a:cubicBezTo>
                    <a:pt x="25" y="3553"/>
                    <a:pt x="1" y="7027"/>
                    <a:pt x="117" y="10488"/>
                  </a:cubicBezTo>
                  <a:cubicBezTo>
                    <a:pt x="134" y="10965"/>
                    <a:pt x="157" y="11440"/>
                    <a:pt x="171" y="11916"/>
                  </a:cubicBezTo>
                  <a:cubicBezTo>
                    <a:pt x="185" y="12386"/>
                    <a:pt x="141" y="12907"/>
                    <a:pt x="255" y="13367"/>
                  </a:cubicBezTo>
                  <a:cubicBezTo>
                    <a:pt x="265" y="13410"/>
                    <a:pt x="307" y="13432"/>
                    <a:pt x="347" y="13432"/>
                  </a:cubicBezTo>
                  <a:cubicBezTo>
                    <a:pt x="386" y="13432"/>
                    <a:pt x="423" y="13411"/>
                    <a:pt x="431" y="13367"/>
                  </a:cubicBezTo>
                  <a:cubicBezTo>
                    <a:pt x="501" y="12963"/>
                    <a:pt x="443" y="12528"/>
                    <a:pt x="431" y="12120"/>
                  </a:cubicBezTo>
                  <a:cubicBezTo>
                    <a:pt x="419" y="11696"/>
                    <a:pt x="398" y="11270"/>
                    <a:pt x="401" y="10846"/>
                  </a:cubicBezTo>
                  <a:cubicBezTo>
                    <a:pt x="407" y="9979"/>
                    <a:pt x="371" y="9113"/>
                    <a:pt x="356" y="8246"/>
                  </a:cubicBezTo>
                  <a:cubicBezTo>
                    <a:pt x="328" y="6513"/>
                    <a:pt x="318" y="4780"/>
                    <a:pt x="282" y="3047"/>
                  </a:cubicBezTo>
                  <a:cubicBezTo>
                    <a:pt x="262" y="2062"/>
                    <a:pt x="282" y="1075"/>
                    <a:pt x="282" y="90"/>
                  </a:cubicBezTo>
                  <a:cubicBezTo>
                    <a:pt x="282" y="30"/>
                    <a:pt x="236" y="0"/>
                    <a:pt x="190"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3"/>
            <p:cNvSpPr/>
            <p:nvPr/>
          </p:nvSpPr>
          <p:spPr>
            <a:xfrm>
              <a:off x="8398101" y="3481460"/>
              <a:ext cx="87578" cy="926635"/>
            </a:xfrm>
            <a:custGeom>
              <a:rect b="b" l="l" r="r" t="t"/>
              <a:pathLst>
                <a:path extrusionOk="0" h="12591" w="1190">
                  <a:moveTo>
                    <a:pt x="96" y="0"/>
                  </a:moveTo>
                  <a:cubicBezTo>
                    <a:pt x="49" y="0"/>
                    <a:pt x="0" y="31"/>
                    <a:pt x="7" y="85"/>
                  </a:cubicBezTo>
                  <a:cubicBezTo>
                    <a:pt x="135" y="1113"/>
                    <a:pt x="288" y="2142"/>
                    <a:pt x="389" y="3173"/>
                  </a:cubicBezTo>
                  <a:cubicBezTo>
                    <a:pt x="492" y="4224"/>
                    <a:pt x="554" y="5274"/>
                    <a:pt x="609" y="6327"/>
                  </a:cubicBezTo>
                  <a:cubicBezTo>
                    <a:pt x="664" y="7365"/>
                    <a:pt x="718" y="8402"/>
                    <a:pt x="765" y="9440"/>
                  </a:cubicBezTo>
                  <a:cubicBezTo>
                    <a:pt x="788" y="9958"/>
                    <a:pt x="810" y="10477"/>
                    <a:pt x="833" y="10996"/>
                  </a:cubicBezTo>
                  <a:cubicBezTo>
                    <a:pt x="853" y="11496"/>
                    <a:pt x="865" y="12009"/>
                    <a:pt x="932" y="12505"/>
                  </a:cubicBezTo>
                  <a:cubicBezTo>
                    <a:pt x="940" y="12565"/>
                    <a:pt x="984" y="12591"/>
                    <a:pt x="1031" y="12591"/>
                  </a:cubicBezTo>
                  <a:cubicBezTo>
                    <a:pt x="1093" y="12591"/>
                    <a:pt x="1162" y="12546"/>
                    <a:pt x="1166" y="12474"/>
                  </a:cubicBezTo>
                  <a:cubicBezTo>
                    <a:pt x="1190" y="11952"/>
                    <a:pt x="1149" y="11417"/>
                    <a:pt x="1125" y="10895"/>
                  </a:cubicBezTo>
                  <a:cubicBezTo>
                    <a:pt x="1101" y="10393"/>
                    <a:pt x="1078" y="9892"/>
                    <a:pt x="1054" y="9389"/>
                  </a:cubicBezTo>
                  <a:cubicBezTo>
                    <a:pt x="1004" y="8335"/>
                    <a:pt x="950" y="7280"/>
                    <a:pt x="868" y="6227"/>
                  </a:cubicBezTo>
                  <a:cubicBezTo>
                    <a:pt x="788" y="5192"/>
                    <a:pt x="686" y="4156"/>
                    <a:pt x="578" y="3123"/>
                  </a:cubicBezTo>
                  <a:cubicBezTo>
                    <a:pt x="470" y="2096"/>
                    <a:pt x="366" y="1078"/>
                    <a:pt x="178" y="61"/>
                  </a:cubicBezTo>
                  <a:cubicBezTo>
                    <a:pt x="170" y="19"/>
                    <a:pt x="133" y="0"/>
                    <a:pt x="96"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3"/>
            <p:cNvSpPr/>
            <p:nvPr/>
          </p:nvSpPr>
          <p:spPr>
            <a:xfrm>
              <a:off x="8622495" y="3458056"/>
              <a:ext cx="51590" cy="1122839"/>
            </a:xfrm>
            <a:custGeom>
              <a:rect b="b" l="l" r="r" t="t"/>
              <a:pathLst>
                <a:path extrusionOk="0" h="15257" w="701">
                  <a:moveTo>
                    <a:pt x="101" y="0"/>
                  </a:moveTo>
                  <a:cubicBezTo>
                    <a:pt x="57" y="0"/>
                    <a:pt x="14" y="29"/>
                    <a:pt x="14" y="86"/>
                  </a:cubicBezTo>
                  <a:cubicBezTo>
                    <a:pt x="14" y="598"/>
                    <a:pt x="1" y="1111"/>
                    <a:pt x="34" y="1623"/>
                  </a:cubicBezTo>
                  <a:cubicBezTo>
                    <a:pt x="68" y="2140"/>
                    <a:pt x="46" y="2643"/>
                    <a:pt x="34" y="3160"/>
                  </a:cubicBezTo>
                  <a:cubicBezTo>
                    <a:pt x="13" y="4165"/>
                    <a:pt x="13" y="5176"/>
                    <a:pt x="21" y="6182"/>
                  </a:cubicBezTo>
                  <a:cubicBezTo>
                    <a:pt x="35" y="8213"/>
                    <a:pt x="67" y="10246"/>
                    <a:pt x="94" y="12278"/>
                  </a:cubicBezTo>
                  <a:cubicBezTo>
                    <a:pt x="101" y="12843"/>
                    <a:pt x="101" y="13411"/>
                    <a:pt x="125" y="13976"/>
                  </a:cubicBezTo>
                  <a:cubicBezTo>
                    <a:pt x="143" y="14411"/>
                    <a:pt x="210" y="14879"/>
                    <a:pt x="496" y="15224"/>
                  </a:cubicBezTo>
                  <a:cubicBezTo>
                    <a:pt x="515" y="15247"/>
                    <a:pt x="540" y="15257"/>
                    <a:pt x="565" y="15257"/>
                  </a:cubicBezTo>
                  <a:cubicBezTo>
                    <a:pt x="632" y="15257"/>
                    <a:pt x="701" y="15190"/>
                    <a:pt x="676" y="15119"/>
                  </a:cubicBezTo>
                  <a:cubicBezTo>
                    <a:pt x="377" y="14250"/>
                    <a:pt x="474" y="13289"/>
                    <a:pt x="459" y="12381"/>
                  </a:cubicBezTo>
                  <a:cubicBezTo>
                    <a:pt x="445" y="11390"/>
                    <a:pt x="429" y="10400"/>
                    <a:pt x="411" y="9410"/>
                  </a:cubicBezTo>
                  <a:cubicBezTo>
                    <a:pt x="379" y="7428"/>
                    <a:pt x="340" y="5447"/>
                    <a:pt x="269" y="3467"/>
                  </a:cubicBezTo>
                  <a:cubicBezTo>
                    <a:pt x="250" y="2919"/>
                    <a:pt x="185" y="2376"/>
                    <a:pt x="207" y="1828"/>
                  </a:cubicBezTo>
                  <a:cubicBezTo>
                    <a:pt x="228" y="1246"/>
                    <a:pt x="208" y="667"/>
                    <a:pt x="190" y="86"/>
                  </a:cubicBezTo>
                  <a:cubicBezTo>
                    <a:pt x="189" y="29"/>
                    <a:pt x="144" y="0"/>
                    <a:pt x="10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3"/>
            <p:cNvSpPr/>
            <p:nvPr/>
          </p:nvSpPr>
          <p:spPr>
            <a:xfrm>
              <a:off x="8627942" y="4657379"/>
              <a:ext cx="73153" cy="60937"/>
            </a:xfrm>
            <a:custGeom>
              <a:rect b="b" l="l" r="r" t="t"/>
              <a:pathLst>
                <a:path extrusionOk="0" h="828" w="994">
                  <a:moveTo>
                    <a:pt x="111" y="1"/>
                  </a:moveTo>
                  <a:cubicBezTo>
                    <a:pt x="44" y="1"/>
                    <a:pt x="1" y="94"/>
                    <a:pt x="72" y="133"/>
                  </a:cubicBezTo>
                  <a:cubicBezTo>
                    <a:pt x="204" y="208"/>
                    <a:pt x="329" y="295"/>
                    <a:pt x="443" y="395"/>
                  </a:cubicBezTo>
                  <a:cubicBezTo>
                    <a:pt x="500" y="446"/>
                    <a:pt x="553" y="501"/>
                    <a:pt x="607" y="555"/>
                  </a:cubicBezTo>
                  <a:cubicBezTo>
                    <a:pt x="661" y="610"/>
                    <a:pt x="713" y="671"/>
                    <a:pt x="769" y="723"/>
                  </a:cubicBezTo>
                  <a:cubicBezTo>
                    <a:pt x="797" y="749"/>
                    <a:pt x="864" y="828"/>
                    <a:pt x="914" y="828"/>
                  </a:cubicBezTo>
                  <a:cubicBezTo>
                    <a:pt x="922" y="828"/>
                    <a:pt x="930" y="826"/>
                    <a:pt x="937" y="822"/>
                  </a:cubicBezTo>
                  <a:cubicBezTo>
                    <a:pt x="993" y="786"/>
                    <a:pt x="923" y="677"/>
                    <a:pt x="902" y="637"/>
                  </a:cubicBezTo>
                  <a:cubicBezTo>
                    <a:pt x="868" y="569"/>
                    <a:pt x="809" y="508"/>
                    <a:pt x="759" y="451"/>
                  </a:cubicBezTo>
                  <a:cubicBezTo>
                    <a:pt x="707" y="394"/>
                    <a:pt x="651" y="343"/>
                    <a:pt x="590" y="296"/>
                  </a:cubicBezTo>
                  <a:cubicBezTo>
                    <a:pt x="452" y="184"/>
                    <a:pt x="303" y="88"/>
                    <a:pt x="145" y="9"/>
                  </a:cubicBezTo>
                  <a:cubicBezTo>
                    <a:pt x="133" y="3"/>
                    <a:pt x="121" y="1"/>
                    <a:pt x="11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3"/>
            <p:cNvSpPr/>
            <p:nvPr/>
          </p:nvSpPr>
          <p:spPr>
            <a:xfrm>
              <a:off x="8648769" y="4632725"/>
              <a:ext cx="53651" cy="63292"/>
            </a:xfrm>
            <a:custGeom>
              <a:rect b="b" l="l" r="r" t="t"/>
              <a:pathLst>
                <a:path extrusionOk="0" h="860" w="729">
                  <a:moveTo>
                    <a:pt x="96" y="0"/>
                  </a:moveTo>
                  <a:cubicBezTo>
                    <a:pt x="75" y="0"/>
                    <a:pt x="53" y="8"/>
                    <a:pt x="35" y="27"/>
                  </a:cubicBezTo>
                  <a:cubicBezTo>
                    <a:pt x="0" y="63"/>
                    <a:pt x="0" y="120"/>
                    <a:pt x="35" y="156"/>
                  </a:cubicBezTo>
                  <a:cubicBezTo>
                    <a:pt x="141" y="257"/>
                    <a:pt x="237" y="367"/>
                    <a:pt x="325" y="485"/>
                  </a:cubicBezTo>
                  <a:cubicBezTo>
                    <a:pt x="372" y="550"/>
                    <a:pt x="413" y="618"/>
                    <a:pt x="464" y="681"/>
                  </a:cubicBezTo>
                  <a:cubicBezTo>
                    <a:pt x="512" y="738"/>
                    <a:pt x="563" y="792"/>
                    <a:pt x="618" y="842"/>
                  </a:cubicBezTo>
                  <a:cubicBezTo>
                    <a:pt x="631" y="854"/>
                    <a:pt x="645" y="860"/>
                    <a:pt x="659" y="860"/>
                  </a:cubicBezTo>
                  <a:cubicBezTo>
                    <a:pt x="696" y="860"/>
                    <a:pt x="729" y="824"/>
                    <a:pt x="721" y="782"/>
                  </a:cubicBezTo>
                  <a:cubicBezTo>
                    <a:pt x="713" y="745"/>
                    <a:pt x="705" y="709"/>
                    <a:pt x="696" y="673"/>
                  </a:cubicBezTo>
                  <a:cubicBezTo>
                    <a:pt x="684" y="632"/>
                    <a:pt x="667" y="593"/>
                    <a:pt x="646" y="555"/>
                  </a:cubicBezTo>
                  <a:cubicBezTo>
                    <a:pt x="607" y="482"/>
                    <a:pt x="550" y="416"/>
                    <a:pt x="496" y="352"/>
                  </a:cubicBezTo>
                  <a:cubicBezTo>
                    <a:pt x="395" y="234"/>
                    <a:pt x="284" y="125"/>
                    <a:pt x="164" y="27"/>
                  </a:cubicBezTo>
                  <a:cubicBezTo>
                    <a:pt x="144" y="10"/>
                    <a:pt x="120" y="0"/>
                    <a:pt x="96"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3"/>
            <p:cNvSpPr/>
            <p:nvPr/>
          </p:nvSpPr>
          <p:spPr>
            <a:xfrm>
              <a:off x="8754674" y="4561999"/>
              <a:ext cx="92803" cy="35473"/>
            </a:xfrm>
            <a:custGeom>
              <a:rect b="b" l="l" r="r" t="t"/>
              <a:pathLst>
                <a:path extrusionOk="0" h="482" w="1261">
                  <a:moveTo>
                    <a:pt x="101" y="0"/>
                  </a:moveTo>
                  <a:cubicBezTo>
                    <a:pt x="46" y="0"/>
                    <a:pt x="0" y="46"/>
                    <a:pt x="0" y="101"/>
                  </a:cubicBezTo>
                  <a:cubicBezTo>
                    <a:pt x="0" y="161"/>
                    <a:pt x="47" y="196"/>
                    <a:pt x="101" y="202"/>
                  </a:cubicBezTo>
                  <a:lnTo>
                    <a:pt x="102" y="202"/>
                  </a:lnTo>
                  <a:cubicBezTo>
                    <a:pt x="289" y="223"/>
                    <a:pt x="475" y="247"/>
                    <a:pt x="656" y="299"/>
                  </a:cubicBezTo>
                  <a:cubicBezTo>
                    <a:pt x="746" y="325"/>
                    <a:pt x="832" y="359"/>
                    <a:pt x="917" y="392"/>
                  </a:cubicBezTo>
                  <a:cubicBezTo>
                    <a:pt x="1000" y="423"/>
                    <a:pt x="1085" y="468"/>
                    <a:pt x="1172" y="480"/>
                  </a:cubicBezTo>
                  <a:cubicBezTo>
                    <a:pt x="1176" y="481"/>
                    <a:pt x="1180" y="481"/>
                    <a:pt x="1184" y="481"/>
                  </a:cubicBezTo>
                  <a:cubicBezTo>
                    <a:pt x="1224" y="481"/>
                    <a:pt x="1261" y="449"/>
                    <a:pt x="1249" y="404"/>
                  </a:cubicBezTo>
                  <a:cubicBezTo>
                    <a:pt x="1220" y="304"/>
                    <a:pt x="1130" y="225"/>
                    <a:pt x="1045" y="171"/>
                  </a:cubicBezTo>
                  <a:cubicBezTo>
                    <a:pt x="955" y="114"/>
                    <a:pt x="844" y="79"/>
                    <a:pt x="740" y="58"/>
                  </a:cubicBezTo>
                  <a:cubicBezTo>
                    <a:pt x="530" y="15"/>
                    <a:pt x="315" y="5"/>
                    <a:pt x="10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3"/>
            <p:cNvSpPr/>
            <p:nvPr/>
          </p:nvSpPr>
          <p:spPr>
            <a:xfrm>
              <a:off x="8786394" y="4525348"/>
              <a:ext cx="81249" cy="52032"/>
            </a:xfrm>
            <a:custGeom>
              <a:rect b="b" l="l" r="r" t="t"/>
              <a:pathLst>
                <a:path extrusionOk="0" h="707" w="1104">
                  <a:moveTo>
                    <a:pt x="157" y="0"/>
                  </a:moveTo>
                  <a:cubicBezTo>
                    <a:pt x="95" y="0"/>
                    <a:pt x="31" y="37"/>
                    <a:pt x="17" y="102"/>
                  </a:cubicBezTo>
                  <a:cubicBezTo>
                    <a:pt x="0" y="175"/>
                    <a:pt x="38" y="258"/>
                    <a:pt x="115" y="277"/>
                  </a:cubicBezTo>
                  <a:lnTo>
                    <a:pt x="116" y="276"/>
                  </a:lnTo>
                  <a:cubicBezTo>
                    <a:pt x="186" y="294"/>
                    <a:pt x="255" y="315"/>
                    <a:pt x="322" y="340"/>
                  </a:cubicBezTo>
                  <a:cubicBezTo>
                    <a:pt x="327" y="342"/>
                    <a:pt x="351" y="353"/>
                    <a:pt x="351" y="353"/>
                  </a:cubicBezTo>
                  <a:cubicBezTo>
                    <a:pt x="351" y="353"/>
                    <a:pt x="350" y="352"/>
                    <a:pt x="345" y="350"/>
                  </a:cubicBezTo>
                  <a:lnTo>
                    <a:pt x="345" y="350"/>
                  </a:lnTo>
                  <a:cubicBezTo>
                    <a:pt x="362" y="357"/>
                    <a:pt x="378" y="364"/>
                    <a:pt x="395" y="373"/>
                  </a:cubicBezTo>
                  <a:cubicBezTo>
                    <a:pt x="429" y="388"/>
                    <a:pt x="462" y="406"/>
                    <a:pt x="494" y="424"/>
                  </a:cubicBezTo>
                  <a:cubicBezTo>
                    <a:pt x="556" y="458"/>
                    <a:pt x="612" y="498"/>
                    <a:pt x="669" y="537"/>
                  </a:cubicBezTo>
                  <a:cubicBezTo>
                    <a:pt x="728" y="575"/>
                    <a:pt x="788" y="620"/>
                    <a:pt x="849" y="650"/>
                  </a:cubicBezTo>
                  <a:cubicBezTo>
                    <a:pt x="887" y="668"/>
                    <a:pt x="948" y="707"/>
                    <a:pt x="999" y="707"/>
                  </a:cubicBezTo>
                  <a:cubicBezTo>
                    <a:pt x="1018" y="707"/>
                    <a:pt x="1035" y="701"/>
                    <a:pt x="1050" y="687"/>
                  </a:cubicBezTo>
                  <a:cubicBezTo>
                    <a:pt x="1104" y="636"/>
                    <a:pt x="1044" y="534"/>
                    <a:pt x="1015" y="484"/>
                  </a:cubicBezTo>
                  <a:cubicBezTo>
                    <a:pt x="979" y="418"/>
                    <a:pt x="917" y="359"/>
                    <a:pt x="861" y="311"/>
                  </a:cubicBezTo>
                  <a:cubicBezTo>
                    <a:pt x="800" y="262"/>
                    <a:pt x="735" y="219"/>
                    <a:pt x="666" y="183"/>
                  </a:cubicBezTo>
                  <a:cubicBezTo>
                    <a:pt x="516" y="101"/>
                    <a:pt x="357" y="41"/>
                    <a:pt x="190" y="4"/>
                  </a:cubicBezTo>
                  <a:cubicBezTo>
                    <a:pt x="180" y="2"/>
                    <a:pt x="169" y="0"/>
                    <a:pt x="157"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3"/>
            <p:cNvSpPr/>
            <p:nvPr/>
          </p:nvSpPr>
          <p:spPr>
            <a:xfrm>
              <a:off x="7878071" y="4612854"/>
              <a:ext cx="61305" cy="92435"/>
            </a:xfrm>
            <a:custGeom>
              <a:rect b="b" l="l" r="r" t="t"/>
              <a:pathLst>
                <a:path extrusionOk="0" h="1256" w="833">
                  <a:moveTo>
                    <a:pt x="749" y="0"/>
                  </a:moveTo>
                  <a:cubicBezTo>
                    <a:pt x="742" y="0"/>
                    <a:pt x="734" y="1"/>
                    <a:pt x="727" y="3"/>
                  </a:cubicBezTo>
                  <a:cubicBezTo>
                    <a:pt x="499" y="75"/>
                    <a:pt x="334" y="269"/>
                    <a:pt x="215" y="468"/>
                  </a:cubicBezTo>
                  <a:cubicBezTo>
                    <a:pt x="156" y="568"/>
                    <a:pt x="108" y="675"/>
                    <a:pt x="71" y="786"/>
                  </a:cubicBezTo>
                  <a:cubicBezTo>
                    <a:pt x="31" y="899"/>
                    <a:pt x="9" y="1018"/>
                    <a:pt x="3" y="1138"/>
                  </a:cubicBezTo>
                  <a:cubicBezTo>
                    <a:pt x="0" y="1197"/>
                    <a:pt x="51" y="1248"/>
                    <a:pt x="106" y="1254"/>
                  </a:cubicBezTo>
                  <a:cubicBezTo>
                    <a:pt x="112" y="1255"/>
                    <a:pt x="118" y="1255"/>
                    <a:pt x="123" y="1255"/>
                  </a:cubicBezTo>
                  <a:cubicBezTo>
                    <a:pt x="177" y="1255"/>
                    <a:pt x="217" y="1221"/>
                    <a:pt x="236" y="1169"/>
                  </a:cubicBezTo>
                  <a:lnTo>
                    <a:pt x="237" y="1169"/>
                  </a:lnTo>
                  <a:cubicBezTo>
                    <a:pt x="307" y="983"/>
                    <a:pt x="392" y="802"/>
                    <a:pt x="491" y="629"/>
                  </a:cubicBezTo>
                  <a:cubicBezTo>
                    <a:pt x="593" y="455"/>
                    <a:pt x="726" y="297"/>
                    <a:pt x="811" y="112"/>
                  </a:cubicBezTo>
                  <a:cubicBezTo>
                    <a:pt x="833" y="65"/>
                    <a:pt x="803" y="0"/>
                    <a:pt x="74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3"/>
            <p:cNvSpPr/>
            <p:nvPr/>
          </p:nvSpPr>
          <p:spPr>
            <a:xfrm>
              <a:off x="7920168" y="4646634"/>
              <a:ext cx="65058" cy="58214"/>
            </a:xfrm>
            <a:custGeom>
              <a:rect b="b" l="l" r="r" t="t"/>
              <a:pathLst>
                <a:path extrusionOk="0" h="791" w="884">
                  <a:moveTo>
                    <a:pt x="779" y="0"/>
                  </a:moveTo>
                  <a:cubicBezTo>
                    <a:pt x="693" y="0"/>
                    <a:pt x="606" y="35"/>
                    <a:pt x="531" y="71"/>
                  </a:cubicBezTo>
                  <a:cubicBezTo>
                    <a:pt x="448" y="111"/>
                    <a:pt x="374" y="175"/>
                    <a:pt x="307" y="237"/>
                  </a:cubicBezTo>
                  <a:cubicBezTo>
                    <a:pt x="240" y="299"/>
                    <a:pt x="181" y="368"/>
                    <a:pt x="128" y="442"/>
                  </a:cubicBezTo>
                  <a:cubicBezTo>
                    <a:pt x="78" y="515"/>
                    <a:pt x="24" y="595"/>
                    <a:pt x="10" y="684"/>
                  </a:cubicBezTo>
                  <a:cubicBezTo>
                    <a:pt x="1" y="743"/>
                    <a:pt x="44" y="791"/>
                    <a:pt x="93" y="791"/>
                  </a:cubicBezTo>
                  <a:cubicBezTo>
                    <a:pt x="113" y="791"/>
                    <a:pt x="134" y="783"/>
                    <a:pt x="152" y="767"/>
                  </a:cubicBezTo>
                  <a:cubicBezTo>
                    <a:pt x="185" y="735"/>
                    <a:pt x="213" y="702"/>
                    <a:pt x="240" y="665"/>
                  </a:cubicBezTo>
                  <a:lnTo>
                    <a:pt x="240" y="665"/>
                  </a:lnTo>
                  <a:cubicBezTo>
                    <a:pt x="243" y="660"/>
                    <a:pt x="249" y="652"/>
                    <a:pt x="249" y="652"/>
                  </a:cubicBezTo>
                  <a:cubicBezTo>
                    <a:pt x="255" y="646"/>
                    <a:pt x="261" y="638"/>
                    <a:pt x="267" y="631"/>
                  </a:cubicBezTo>
                  <a:cubicBezTo>
                    <a:pt x="279" y="616"/>
                    <a:pt x="292" y="601"/>
                    <a:pt x="307" y="586"/>
                  </a:cubicBezTo>
                  <a:cubicBezTo>
                    <a:pt x="360" y="526"/>
                    <a:pt x="417" y="468"/>
                    <a:pt x="477" y="415"/>
                  </a:cubicBezTo>
                  <a:cubicBezTo>
                    <a:pt x="491" y="403"/>
                    <a:pt x="504" y="391"/>
                    <a:pt x="519" y="380"/>
                  </a:cubicBezTo>
                  <a:cubicBezTo>
                    <a:pt x="523" y="377"/>
                    <a:pt x="533" y="369"/>
                    <a:pt x="534" y="367"/>
                  </a:cubicBezTo>
                  <a:lnTo>
                    <a:pt x="534" y="367"/>
                  </a:lnTo>
                  <a:lnTo>
                    <a:pt x="571" y="339"/>
                  </a:lnTo>
                  <a:lnTo>
                    <a:pt x="571" y="339"/>
                  </a:lnTo>
                  <a:cubicBezTo>
                    <a:pt x="567" y="343"/>
                    <a:pt x="565" y="344"/>
                    <a:pt x="565" y="344"/>
                  </a:cubicBezTo>
                  <a:cubicBezTo>
                    <a:pt x="564" y="344"/>
                    <a:pt x="571" y="338"/>
                    <a:pt x="576" y="334"/>
                  </a:cubicBezTo>
                  <a:lnTo>
                    <a:pt x="599" y="319"/>
                  </a:lnTo>
                  <a:cubicBezTo>
                    <a:pt x="622" y="302"/>
                    <a:pt x="644" y="284"/>
                    <a:pt x="667" y="266"/>
                  </a:cubicBezTo>
                  <a:lnTo>
                    <a:pt x="689" y="249"/>
                  </a:lnTo>
                  <a:cubicBezTo>
                    <a:pt x="690" y="249"/>
                    <a:pt x="690" y="248"/>
                    <a:pt x="691" y="248"/>
                  </a:cubicBezTo>
                  <a:lnTo>
                    <a:pt x="691" y="248"/>
                  </a:lnTo>
                  <a:cubicBezTo>
                    <a:pt x="692" y="247"/>
                    <a:pt x="693" y="246"/>
                    <a:pt x="695" y="245"/>
                  </a:cubicBezTo>
                  <a:cubicBezTo>
                    <a:pt x="716" y="229"/>
                    <a:pt x="735" y="214"/>
                    <a:pt x="754" y="196"/>
                  </a:cubicBezTo>
                  <a:cubicBezTo>
                    <a:pt x="786" y="170"/>
                    <a:pt x="816" y="144"/>
                    <a:pt x="843" y="115"/>
                  </a:cubicBezTo>
                  <a:cubicBezTo>
                    <a:pt x="884" y="72"/>
                    <a:pt x="855" y="2"/>
                    <a:pt x="795" y="0"/>
                  </a:cubicBezTo>
                  <a:cubicBezTo>
                    <a:pt x="790" y="0"/>
                    <a:pt x="784" y="0"/>
                    <a:pt x="77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3"/>
            <p:cNvSpPr/>
            <p:nvPr/>
          </p:nvSpPr>
          <p:spPr>
            <a:xfrm>
              <a:off x="7731099" y="4450206"/>
              <a:ext cx="88461" cy="53724"/>
            </a:xfrm>
            <a:custGeom>
              <a:rect b="b" l="l" r="r" t="t"/>
              <a:pathLst>
                <a:path extrusionOk="0" h="730" w="1202">
                  <a:moveTo>
                    <a:pt x="1111" y="1"/>
                  </a:moveTo>
                  <a:cubicBezTo>
                    <a:pt x="1077" y="1"/>
                    <a:pt x="1043" y="6"/>
                    <a:pt x="1009" y="6"/>
                  </a:cubicBezTo>
                  <a:cubicBezTo>
                    <a:pt x="957" y="7"/>
                    <a:pt x="906" y="16"/>
                    <a:pt x="857" y="31"/>
                  </a:cubicBezTo>
                  <a:cubicBezTo>
                    <a:pt x="754" y="64"/>
                    <a:pt x="654" y="108"/>
                    <a:pt x="561" y="163"/>
                  </a:cubicBezTo>
                  <a:cubicBezTo>
                    <a:pt x="384" y="267"/>
                    <a:pt x="220" y="394"/>
                    <a:pt x="71" y="538"/>
                  </a:cubicBezTo>
                  <a:cubicBezTo>
                    <a:pt x="1" y="608"/>
                    <a:pt x="66" y="729"/>
                    <a:pt x="148" y="729"/>
                  </a:cubicBezTo>
                  <a:cubicBezTo>
                    <a:pt x="166" y="729"/>
                    <a:pt x="185" y="723"/>
                    <a:pt x="203" y="710"/>
                  </a:cubicBezTo>
                  <a:cubicBezTo>
                    <a:pt x="360" y="596"/>
                    <a:pt x="523" y="495"/>
                    <a:pt x="694" y="405"/>
                  </a:cubicBezTo>
                  <a:cubicBezTo>
                    <a:pt x="776" y="362"/>
                    <a:pt x="857" y="315"/>
                    <a:pt x="939" y="271"/>
                  </a:cubicBezTo>
                  <a:cubicBezTo>
                    <a:pt x="986" y="248"/>
                    <a:pt x="1029" y="219"/>
                    <a:pt x="1067" y="186"/>
                  </a:cubicBezTo>
                  <a:cubicBezTo>
                    <a:pt x="1101" y="153"/>
                    <a:pt x="1145" y="133"/>
                    <a:pt x="1176" y="98"/>
                  </a:cubicBezTo>
                  <a:cubicBezTo>
                    <a:pt x="1201" y="68"/>
                    <a:pt x="1195" y="12"/>
                    <a:pt x="1151" y="4"/>
                  </a:cubicBezTo>
                  <a:cubicBezTo>
                    <a:pt x="1138" y="1"/>
                    <a:pt x="1124" y="1"/>
                    <a:pt x="111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3"/>
            <p:cNvSpPr/>
            <p:nvPr/>
          </p:nvSpPr>
          <p:spPr>
            <a:xfrm>
              <a:off x="7779231" y="4479424"/>
              <a:ext cx="58140" cy="32676"/>
            </a:xfrm>
            <a:custGeom>
              <a:rect b="b" l="l" r="r" t="t"/>
              <a:pathLst>
                <a:path extrusionOk="0" h="444" w="790">
                  <a:moveTo>
                    <a:pt x="727" y="1"/>
                  </a:moveTo>
                  <a:cubicBezTo>
                    <a:pt x="696" y="2"/>
                    <a:pt x="666" y="8"/>
                    <a:pt x="637" y="17"/>
                  </a:cubicBezTo>
                  <a:cubicBezTo>
                    <a:pt x="623" y="22"/>
                    <a:pt x="610" y="26"/>
                    <a:pt x="595" y="29"/>
                  </a:cubicBezTo>
                  <a:cubicBezTo>
                    <a:pt x="580" y="29"/>
                    <a:pt x="563" y="31"/>
                    <a:pt x="547" y="35"/>
                  </a:cubicBezTo>
                  <a:cubicBezTo>
                    <a:pt x="489" y="55"/>
                    <a:pt x="432" y="80"/>
                    <a:pt x="379" y="108"/>
                  </a:cubicBezTo>
                  <a:lnTo>
                    <a:pt x="59" y="269"/>
                  </a:lnTo>
                  <a:cubicBezTo>
                    <a:pt x="13" y="292"/>
                    <a:pt x="0" y="356"/>
                    <a:pt x="25" y="398"/>
                  </a:cubicBezTo>
                  <a:cubicBezTo>
                    <a:pt x="44" y="429"/>
                    <a:pt x="74" y="443"/>
                    <a:pt x="106" y="443"/>
                  </a:cubicBezTo>
                  <a:cubicBezTo>
                    <a:pt x="122" y="443"/>
                    <a:pt x="139" y="439"/>
                    <a:pt x="155" y="432"/>
                  </a:cubicBezTo>
                  <a:lnTo>
                    <a:pt x="478" y="278"/>
                  </a:lnTo>
                  <a:cubicBezTo>
                    <a:pt x="529" y="256"/>
                    <a:pt x="580" y="228"/>
                    <a:pt x="627" y="196"/>
                  </a:cubicBezTo>
                  <a:cubicBezTo>
                    <a:pt x="638" y="190"/>
                    <a:pt x="647" y="181"/>
                    <a:pt x="654" y="173"/>
                  </a:cubicBezTo>
                  <a:cubicBezTo>
                    <a:pt x="658" y="167"/>
                    <a:pt x="661" y="163"/>
                    <a:pt x="664" y="160"/>
                  </a:cubicBezTo>
                  <a:lnTo>
                    <a:pt x="664" y="160"/>
                  </a:lnTo>
                  <a:cubicBezTo>
                    <a:pt x="673" y="151"/>
                    <a:pt x="684" y="144"/>
                    <a:pt x="693" y="137"/>
                  </a:cubicBezTo>
                  <a:cubicBezTo>
                    <a:pt x="721" y="119"/>
                    <a:pt x="746" y="96"/>
                    <a:pt x="766" y="71"/>
                  </a:cubicBezTo>
                  <a:cubicBezTo>
                    <a:pt x="789" y="41"/>
                    <a:pt x="758" y="2"/>
                    <a:pt x="727"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3"/>
            <p:cNvSpPr/>
            <p:nvPr/>
          </p:nvSpPr>
          <p:spPr>
            <a:xfrm>
              <a:off x="7828835" y="3738090"/>
              <a:ext cx="96851" cy="774146"/>
            </a:xfrm>
            <a:custGeom>
              <a:rect b="b" l="l" r="r" t="t"/>
              <a:pathLst>
                <a:path extrusionOk="0" h="10519" w="1316">
                  <a:moveTo>
                    <a:pt x="167" y="1"/>
                  </a:moveTo>
                  <a:cubicBezTo>
                    <a:pt x="161" y="1"/>
                    <a:pt x="156" y="4"/>
                    <a:pt x="153" y="10"/>
                  </a:cubicBezTo>
                  <a:lnTo>
                    <a:pt x="152" y="10"/>
                  </a:lnTo>
                  <a:cubicBezTo>
                    <a:pt x="0" y="847"/>
                    <a:pt x="97" y="1757"/>
                    <a:pt x="140" y="2608"/>
                  </a:cubicBezTo>
                  <a:cubicBezTo>
                    <a:pt x="186" y="3480"/>
                    <a:pt x="244" y="4352"/>
                    <a:pt x="332" y="5221"/>
                  </a:cubicBezTo>
                  <a:cubicBezTo>
                    <a:pt x="416" y="6070"/>
                    <a:pt x="523" y="6915"/>
                    <a:pt x="637" y="7759"/>
                  </a:cubicBezTo>
                  <a:cubicBezTo>
                    <a:pt x="694" y="8187"/>
                    <a:pt x="735" y="8619"/>
                    <a:pt x="802" y="9047"/>
                  </a:cubicBezTo>
                  <a:cubicBezTo>
                    <a:pt x="873" y="9499"/>
                    <a:pt x="911" y="9989"/>
                    <a:pt x="1051" y="10426"/>
                  </a:cubicBezTo>
                  <a:cubicBezTo>
                    <a:pt x="1072" y="10488"/>
                    <a:pt x="1129" y="10519"/>
                    <a:pt x="1185" y="10519"/>
                  </a:cubicBezTo>
                  <a:cubicBezTo>
                    <a:pt x="1251" y="10519"/>
                    <a:pt x="1316" y="10475"/>
                    <a:pt x="1313" y="10390"/>
                  </a:cubicBezTo>
                  <a:cubicBezTo>
                    <a:pt x="1299" y="9966"/>
                    <a:pt x="1186" y="9533"/>
                    <a:pt x="1118" y="9114"/>
                  </a:cubicBezTo>
                  <a:cubicBezTo>
                    <a:pt x="1046" y="8672"/>
                    <a:pt x="955" y="8234"/>
                    <a:pt x="885" y="7792"/>
                  </a:cubicBezTo>
                  <a:cubicBezTo>
                    <a:pt x="747" y="6923"/>
                    <a:pt x="637" y="6047"/>
                    <a:pt x="541" y="5172"/>
                  </a:cubicBezTo>
                  <a:cubicBezTo>
                    <a:pt x="449" y="4320"/>
                    <a:pt x="368" y="3465"/>
                    <a:pt x="320" y="2608"/>
                  </a:cubicBezTo>
                  <a:cubicBezTo>
                    <a:pt x="272" y="1751"/>
                    <a:pt x="327" y="855"/>
                    <a:pt x="181" y="10"/>
                  </a:cubicBezTo>
                  <a:cubicBezTo>
                    <a:pt x="179" y="4"/>
                    <a:pt x="173" y="1"/>
                    <a:pt x="167"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3"/>
            <p:cNvSpPr/>
            <p:nvPr/>
          </p:nvSpPr>
          <p:spPr>
            <a:xfrm>
              <a:off x="7924657" y="2591535"/>
              <a:ext cx="585816" cy="239037"/>
            </a:xfrm>
            <a:custGeom>
              <a:rect b="b" l="l" r="r" t="t"/>
              <a:pathLst>
                <a:path extrusionOk="0" h="3248" w="7960">
                  <a:moveTo>
                    <a:pt x="7046" y="1"/>
                  </a:moveTo>
                  <a:cubicBezTo>
                    <a:pt x="7046" y="1"/>
                    <a:pt x="7252" y="161"/>
                    <a:pt x="7252" y="297"/>
                  </a:cubicBezTo>
                  <a:cubicBezTo>
                    <a:pt x="7252" y="435"/>
                    <a:pt x="7115" y="617"/>
                    <a:pt x="6544" y="800"/>
                  </a:cubicBezTo>
                  <a:cubicBezTo>
                    <a:pt x="6044" y="960"/>
                    <a:pt x="3764" y="1093"/>
                    <a:pt x="2286" y="1093"/>
                  </a:cubicBezTo>
                  <a:cubicBezTo>
                    <a:pt x="2077" y="1093"/>
                    <a:pt x="1885" y="1091"/>
                    <a:pt x="1716" y="1085"/>
                  </a:cubicBezTo>
                  <a:cubicBezTo>
                    <a:pt x="345" y="1040"/>
                    <a:pt x="951" y="400"/>
                    <a:pt x="951" y="400"/>
                  </a:cubicBezTo>
                  <a:cubicBezTo>
                    <a:pt x="936" y="400"/>
                    <a:pt x="922" y="399"/>
                    <a:pt x="907" y="399"/>
                  </a:cubicBezTo>
                  <a:cubicBezTo>
                    <a:pt x="80" y="399"/>
                    <a:pt x="1" y="1672"/>
                    <a:pt x="95" y="2159"/>
                  </a:cubicBezTo>
                  <a:cubicBezTo>
                    <a:pt x="202" y="2718"/>
                    <a:pt x="320" y="3248"/>
                    <a:pt x="3196" y="3248"/>
                  </a:cubicBezTo>
                  <a:cubicBezTo>
                    <a:pt x="3366" y="3248"/>
                    <a:pt x="3546" y="3246"/>
                    <a:pt x="3736" y="3242"/>
                  </a:cubicBezTo>
                  <a:cubicBezTo>
                    <a:pt x="7138" y="3174"/>
                    <a:pt x="7594" y="2535"/>
                    <a:pt x="7777" y="2306"/>
                  </a:cubicBezTo>
                  <a:cubicBezTo>
                    <a:pt x="7959" y="2079"/>
                    <a:pt x="7868" y="1394"/>
                    <a:pt x="7777" y="708"/>
                  </a:cubicBezTo>
                  <a:cubicBezTo>
                    <a:pt x="7685" y="23"/>
                    <a:pt x="7046" y="1"/>
                    <a:pt x="7046" y="1"/>
                  </a:cubicBezTo>
                  <a:close/>
                </a:path>
              </a:pathLst>
            </a:custGeom>
            <a:solidFill>
              <a:srgbClr val="DD7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9" name="Google Shape;1149;p43"/>
          <p:cNvSpPr txBox="1"/>
          <p:nvPr/>
        </p:nvSpPr>
        <p:spPr>
          <a:xfrm>
            <a:off x="821625" y="3906875"/>
            <a:ext cx="9306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10</a:t>
            </a:r>
            <a:endParaRPr>
              <a:solidFill>
                <a:schemeClr val="dk2"/>
              </a:solidFill>
              <a:latin typeface="Fira Sans"/>
              <a:ea typeface="Fira Sans"/>
              <a:cs typeface="Fira Sans"/>
              <a:sym typeface="Fir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44"/>
          <p:cNvSpPr txBox="1"/>
          <p:nvPr>
            <p:ph idx="1" type="subTitle"/>
          </p:nvPr>
        </p:nvSpPr>
        <p:spPr>
          <a:xfrm>
            <a:off x="951550" y="1602267"/>
            <a:ext cx="218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solidFill>
                <a:srgbClr val="000000"/>
              </a:solidFill>
              <a:latin typeface="Englebert"/>
              <a:ea typeface="Englebert"/>
              <a:cs typeface="Englebert"/>
              <a:sym typeface="Englebert"/>
            </a:endParaRPr>
          </a:p>
          <a:p>
            <a:pPr indent="0" lvl="0" marL="0" rtl="0" algn="just">
              <a:lnSpc>
                <a:spcPct val="115000"/>
              </a:lnSpc>
              <a:spcBef>
                <a:spcPts val="0"/>
              </a:spcBef>
              <a:spcAft>
                <a:spcPts val="0"/>
              </a:spcAft>
              <a:buNone/>
            </a:pPr>
            <a:r>
              <a:rPr lang="en" sz="1300">
                <a:solidFill>
                  <a:srgbClr val="000000"/>
                </a:solidFill>
                <a:latin typeface="Englebert"/>
                <a:ea typeface="Englebert"/>
                <a:cs typeface="Englebert"/>
                <a:sym typeface="Englebert"/>
              </a:rPr>
              <a:t>When a person sees a dog for the first time, their brain may show an increase in their bpm (beats per minute)</a:t>
            </a:r>
            <a:endParaRPr sz="1300">
              <a:solidFill>
                <a:srgbClr val="000000"/>
              </a:solidFill>
              <a:latin typeface="Englebert"/>
              <a:ea typeface="Englebert"/>
              <a:cs typeface="Englebert"/>
              <a:sym typeface="Englebert"/>
            </a:endParaRPr>
          </a:p>
          <a:p>
            <a:pPr indent="0" lvl="0" marL="0" rtl="0" algn="ctr">
              <a:spcBef>
                <a:spcPts val="0"/>
              </a:spcBef>
              <a:spcAft>
                <a:spcPts val="0"/>
              </a:spcAft>
              <a:buNone/>
            </a:pPr>
            <a:r>
              <a:t/>
            </a:r>
            <a:endParaRPr>
              <a:latin typeface="Englebert"/>
              <a:ea typeface="Englebert"/>
              <a:cs typeface="Englebert"/>
              <a:sym typeface="Englebert"/>
            </a:endParaRPr>
          </a:p>
        </p:txBody>
      </p:sp>
      <p:sp>
        <p:nvSpPr>
          <p:cNvPr id="1155" name="Google Shape;1155;p44"/>
          <p:cNvSpPr txBox="1"/>
          <p:nvPr>
            <p:ph idx="3" type="subTitle"/>
          </p:nvPr>
        </p:nvSpPr>
        <p:spPr>
          <a:xfrm>
            <a:off x="3540800" y="2480555"/>
            <a:ext cx="218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700">
              <a:solidFill>
                <a:schemeClr val="dk1"/>
              </a:solidFill>
              <a:latin typeface="Englebert"/>
              <a:ea typeface="Englebert"/>
              <a:cs typeface="Englebert"/>
              <a:sym typeface="Englebert"/>
            </a:endParaRPr>
          </a:p>
          <a:p>
            <a:pPr indent="0" lvl="0" marL="0" rtl="0" algn="just">
              <a:lnSpc>
                <a:spcPct val="100000"/>
              </a:lnSpc>
              <a:spcBef>
                <a:spcPts val="0"/>
              </a:spcBef>
              <a:spcAft>
                <a:spcPts val="0"/>
              </a:spcAft>
              <a:buNone/>
            </a:pPr>
            <a:r>
              <a:rPr lang="en" sz="1300">
                <a:solidFill>
                  <a:schemeClr val="dk1"/>
                </a:solidFill>
                <a:latin typeface="Englebert"/>
                <a:ea typeface="Englebert"/>
                <a:cs typeface="Englebert"/>
                <a:sym typeface="Englebert"/>
              </a:rPr>
              <a:t>Using the same dog, giving each person the same amount of time to see the dog, and measuring bpm in the same way each time.</a:t>
            </a:r>
            <a:endParaRPr sz="1500">
              <a:solidFill>
                <a:schemeClr val="dk1"/>
              </a:solidFill>
              <a:latin typeface="Englebert"/>
              <a:ea typeface="Englebert"/>
              <a:cs typeface="Englebert"/>
              <a:sym typeface="Englebert"/>
            </a:endParaRPr>
          </a:p>
        </p:txBody>
      </p:sp>
      <p:sp>
        <p:nvSpPr>
          <p:cNvPr id="1156" name="Google Shape;1156;p44"/>
          <p:cNvSpPr txBox="1"/>
          <p:nvPr>
            <p:ph idx="5" type="subTitle"/>
          </p:nvPr>
        </p:nvSpPr>
        <p:spPr>
          <a:xfrm>
            <a:off x="6026050" y="1867317"/>
            <a:ext cx="218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300">
                <a:solidFill>
                  <a:schemeClr val="dk1"/>
                </a:solidFill>
                <a:latin typeface="Englebert"/>
                <a:ea typeface="Englebert"/>
                <a:cs typeface="Englebert"/>
                <a:sym typeface="Englebert"/>
              </a:rPr>
              <a:t>Muscle</a:t>
            </a:r>
            <a:r>
              <a:rPr lang="en" sz="1300">
                <a:solidFill>
                  <a:schemeClr val="dk1"/>
                </a:solidFill>
                <a:latin typeface="Englebert"/>
                <a:ea typeface="Englebert"/>
                <a:cs typeface="Englebert"/>
                <a:sym typeface="Englebert"/>
              </a:rPr>
              <a:t> </a:t>
            </a:r>
            <a:r>
              <a:rPr lang="en" sz="1300">
                <a:solidFill>
                  <a:schemeClr val="dk1"/>
                </a:solidFill>
                <a:latin typeface="Englebert"/>
                <a:ea typeface="Englebert"/>
                <a:cs typeface="Englebert"/>
                <a:sym typeface="Englebert"/>
              </a:rPr>
              <a:t>tension</a:t>
            </a:r>
            <a:r>
              <a:rPr lang="en" sz="1300">
                <a:solidFill>
                  <a:schemeClr val="dk1"/>
                </a:solidFill>
                <a:latin typeface="Englebert"/>
                <a:ea typeface="Englebert"/>
                <a:cs typeface="Englebert"/>
                <a:sym typeface="Englebert"/>
              </a:rPr>
              <a:t>, and beats per minute.</a:t>
            </a:r>
            <a:endParaRPr sz="1000">
              <a:solidFill>
                <a:srgbClr val="000000"/>
              </a:solidFill>
              <a:latin typeface="Englebert"/>
              <a:ea typeface="Englebert"/>
              <a:cs typeface="Englebert"/>
              <a:sym typeface="Englebert"/>
            </a:endParaRPr>
          </a:p>
          <a:p>
            <a:pPr indent="0" lvl="0" marL="0" rtl="0" algn="ctr">
              <a:spcBef>
                <a:spcPts val="0"/>
              </a:spcBef>
              <a:spcAft>
                <a:spcPts val="0"/>
              </a:spcAft>
              <a:buNone/>
            </a:pPr>
            <a:r>
              <a:t/>
            </a:r>
            <a:endParaRPr>
              <a:latin typeface="Englebert"/>
              <a:ea typeface="Englebert"/>
              <a:cs typeface="Englebert"/>
              <a:sym typeface="Englebert"/>
            </a:endParaRPr>
          </a:p>
        </p:txBody>
      </p:sp>
      <p:sp>
        <p:nvSpPr>
          <p:cNvPr id="1157" name="Google Shape;1157;p44"/>
          <p:cNvSpPr txBox="1"/>
          <p:nvPr>
            <p:ph idx="7" type="subTitle"/>
          </p:nvPr>
        </p:nvSpPr>
        <p:spPr>
          <a:xfrm>
            <a:off x="1001000" y="1222050"/>
            <a:ext cx="2181000" cy="445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200">
                <a:solidFill>
                  <a:srgbClr val="000000"/>
                </a:solidFill>
              </a:rPr>
              <a:t>Hypothesis</a:t>
            </a:r>
            <a:endParaRPr sz="3200">
              <a:solidFill>
                <a:srgbClr val="000000"/>
              </a:solidFill>
            </a:endParaRPr>
          </a:p>
          <a:p>
            <a:pPr indent="0" lvl="0" marL="0" rtl="0" algn="ctr">
              <a:spcBef>
                <a:spcPts val="0"/>
              </a:spcBef>
              <a:spcAft>
                <a:spcPts val="0"/>
              </a:spcAft>
              <a:buNone/>
            </a:pPr>
            <a:r>
              <a:t/>
            </a:r>
            <a:endParaRPr/>
          </a:p>
        </p:txBody>
      </p:sp>
      <p:sp>
        <p:nvSpPr>
          <p:cNvPr id="1158" name="Google Shape;1158;p44"/>
          <p:cNvSpPr txBox="1"/>
          <p:nvPr>
            <p:ph idx="8" type="subTitle"/>
          </p:nvPr>
        </p:nvSpPr>
        <p:spPr>
          <a:xfrm>
            <a:off x="3274863" y="1899775"/>
            <a:ext cx="2638800" cy="4452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600">
                <a:solidFill>
                  <a:srgbClr val="000000"/>
                </a:solidFill>
              </a:rPr>
              <a:t>Controlled variable</a:t>
            </a:r>
            <a:r>
              <a:rPr lang="en" sz="1000">
                <a:solidFill>
                  <a:srgbClr val="000000"/>
                </a:solidFill>
                <a:latin typeface="Arial"/>
                <a:ea typeface="Arial"/>
                <a:cs typeface="Arial"/>
                <a:sym typeface="Arial"/>
              </a:rPr>
              <a:t> </a:t>
            </a:r>
            <a:endParaRPr sz="1800"/>
          </a:p>
        </p:txBody>
      </p:sp>
      <p:sp>
        <p:nvSpPr>
          <p:cNvPr id="1159" name="Google Shape;1159;p44"/>
          <p:cNvSpPr txBox="1"/>
          <p:nvPr>
            <p:ph idx="9" type="subTitle"/>
          </p:nvPr>
        </p:nvSpPr>
        <p:spPr>
          <a:xfrm>
            <a:off x="5232525" y="1157075"/>
            <a:ext cx="3689400" cy="445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800">
                <a:solidFill>
                  <a:srgbClr val="000000"/>
                </a:solidFill>
              </a:rPr>
              <a:t>Responding variable</a:t>
            </a:r>
            <a:endParaRPr sz="2800"/>
          </a:p>
        </p:txBody>
      </p:sp>
      <p:grpSp>
        <p:nvGrpSpPr>
          <p:cNvPr id="1160" name="Google Shape;1160;p44"/>
          <p:cNvGrpSpPr/>
          <p:nvPr/>
        </p:nvGrpSpPr>
        <p:grpSpPr>
          <a:xfrm rot="1509799">
            <a:off x="8213015" y="3694795"/>
            <a:ext cx="340596" cy="327377"/>
            <a:chOff x="427198" y="876398"/>
            <a:chExt cx="340596" cy="327377"/>
          </a:xfrm>
        </p:grpSpPr>
        <p:sp>
          <p:nvSpPr>
            <p:cNvPr id="1161" name="Google Shape;1161;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44"/>
          <p:cNvGrpSpPr/>
          <p:nvPr/>
        </p:nvGrpSpPr>
        <p:grpSpPr>
          <a:xfrm rot="1509646">
            <a:off x="1739618" y="730234"/>
            <a:ext cx="254830" cy="244940"/>
            <a:chOff x="427198" y="876398"/>
            <a:chExt cx="340596" cy="327377"/>
          </a:xfrm>
        </p:grpSpPr>
        <p:sp>
          <p:nvSpPr>
            <p:cNvPr id="1166" name="Google Shape;1166;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44"/>
          <p:cNvGrpSpPr/>
          <p:nvPr/>
        </p:nvGrpSpPr>
        <p:grpSpPr>
          <a:xfrm rot="1289827">
            <a:off x="8053839" y="608901"/>
            <a:ext cx="254851" cy="244960"/>
            <a:chOff x="427198" y="876398"/>
            <a:chExt cx="340596" cy="327377"/>
          </a:xfrm>
        </p:grpSpPr>
        <p:sp>
          <p:nvSpPr>
            <p:cNvPr id="1171" name="Google Shape;1171;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44"/>
          <p:cNvGrpSpPr/>
          <p:nvPr/>
        </p:nvGrpSpPr>
        <p:grpSpPr>
          <a:xfrm rot="1554292">
            <a:off x="3292422" y="4218807"/>
            <a:ext cx="214159" cy="205848"/>
            <a:chOff x="427198" y="876398"/>
            <a:chExt cx="340596" cy="327377"/>
          </a:xfrm>
        </p:grpSpPr>
        <p:sp>
          <p:nvSpPr>
            <p:cNvPr id="1176" name="Google Shape;1176;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44"/>
          <p:cNvGrpSpPr/>
          <p:nvPr/>
        </p:nvGrpSpPr>
        <p:grpSpPr>
          <a:xfrm rot="-2224879">
            <a:off x="7613976" y="4122807"/>
            <a:ext cx="214148" cy="205836"/>
            <a:chOff x="427198" y="876398"/>
            <a:chExt cx="340596" cy="327377"/>
          </a:xfrm>
        </p:grpSpPr>
        <p:sp>
          <p:nvSpPr>
            <p:cNvPr id="1181" name="Google Shape;1181;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5" name="Google Shape;1185;p44"/>
          <p:cNvGrpSpPr/>
          <p:nvPr/>
        </p:nvGrpSpPr>
        <p:grpSpPr>
          <a:xfrm rot="-2224879">
            <a:off x="7187751" y="768132"/>
            <a:ext cx="214148" cy="205836"/>
            <a:chOff x="427198" y="876398"/>
            <a:chExt cx="340596" cy="327377"/>
          </a:xfrm>
        </p:grpSpPr>
        <p:sp>
          <p:nvSpPr>
            <p:cNvPr id="1186" name="Google Shape;1186;p4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0" name="Google Shape;1190;p44"/>
          <p:cNvSpPr txBox="1"/>
          <p:nvPr/>
        </p:nvSpPr>
        <p:spPr>
          <a:xfrm>
            <a:off x="1312075" y="3831425"/>
            <a:ext cx="1106700" cy="54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11</a:t>
            </a:r>
            <a:endParaRPr>
              <a:solidFill>
                <a:schemeClr val="dk2"/>
              </a:solidFill>
              <a:latin typeface="Fira Sans"/>
              <a:ea typeface="Fira Sans"/>
              <a:cs typeface="Fira Sans"/>
              <a:sym typeface="Fir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sp>
        <p:nvSpPr>
          <p:cNvPr id="1195" name="Google Shape;1195;p45"/>
          <p:cNvSpPr txBox="1"/>
          <p:nvPr>
            <p:ph idx="1" type="subTitle"/>
          </p:nvPr>
        </p:nvSpPr>
        <p:spPr>
          <a:xfrm>
            <a:off x="1216100" y="1909500"/>
            <a:ext cx="317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600">
              <a:solidFill>
                <a:srgbClr val="000000"/>
              </a:solidFill>
              <a:latin typeface="Englebert"/>
              <a:ea typeface="Englebert"/>
              <a:cs typeface="Englebert"/>
              <a:sym typeface="Englebert"/>
            </a:endParaRPr>
          </a:p>
          <a:p>
            <a:pPr indent="0" lvl="0" marL="0" rtl="0" algn="just">
              <a:lnSpc>
                <a:spcPct val="115000"/>
              </a:lnSpc>
              <a:spcBef>
                <a:spcPts val="0"/>
              </a:spcBef>
              <a:spcAft>
                <a:spcPts val="0"/>
              </a:spcAft>
              <a:buNone/>
            </a:pPr>
            <a:r>
              <a:t/>
            </a:r>
            <a:endParaRPr sz="1500">
              <a:solidFill>
                <a:schemeClr val="dk1"/>
              </a:solidFill>
              <a:latin typeface="Englebert"/>
              <a:ea typeface="Englebert"/>
              <a:cs typeface="Englebert"/>
              <a:sym typeface="Englebert"/>
            </a:endParaRPr>
          </a:p>
          <a:p>
            <a:pPr indent="0" lvl="0" marL="0" rtl="0" algn="l">
              <a:lnSpc>
                <a:spcPct val="115000"/>
              </a:lnSpc>
              <a:spcBef>
                <a:spcPts val="0"/>
              </a:spcBef>
              <a:spcAft>
                <a:spcPts val="0"/>
              </a:spcAft>
              <a:buNone/>
            </a:pPr>
            <a:r>
              <a:rPr lang="en" sz="1100">
                <a:solidFill>
                  <a:schemeClr val="dk1"/>
                </a:solidFill>
                <a:latin typeface="Englebert"/>
                <a:ea typeface="Englebert"/>
                <a:cs typeface="Englebert"/>
                <a:sym typeface="Englebert"/>
              </a:rPr>
              <a:t>With some of the volunteers we have seen their heart rate go down on the chart, and with others we have seen it go higher than others. With some of the volunteers they said that the time was faster with the animal there vs not there. In this first photo when the dog was not </a:t>
            </a:r>
            <a:r>
              <a:rPr lang="en" sz="1100">
                <a:solidFill>
                  <a:schemeClr val="dk1"/>
                </a:solidFill>
                <a:latin typeface="Englebert"/>
                <a:ea typeface="Englebert"/>
                <a:cs typeface="Englebert"/>
                <a:sym typeface="Englebert"/>
              </a:rPr>
              <a:t>hear</a:t>
            </a:r>
            <a:r>
              <a:rPr lang="en" sz="1100">
                <a:solidFill>
                  <a:schemeClr val="dk1"/>
                </a:solidFill>
                <a:latin typeface="Englebert"/>
                <a:ea typeface="Englebert"/>
                <a:cs typeface="Englebert"/>
                <a:sym typeface="Englebert"/>
              </a:rPr>
              <a:t> their </a:t>
            </a:r>
            <a:r>
              <a:rPr lang="en" sz="1100">
                <a:solidFill>
                  <a:schemeClr val="dk1"/>
                </a:solidFill>
                <a:latin typeface="Englebert"/>
                <a:ea typeface="Englebert"/>
                <a:cs typeface="Englebert"/>
                <a:sym typeface="Englebert"/>
              </a:rPr>
              <a:t>heartbeat</a:t>
            </a:r>
            <a:r>
              <a:rPr lang="en" sz="1100">
                <a:solidFill>
                  <a:schemeClr val="dk1"/>
                </a:solidFill>
                <a:latin typeface="Englebert"/>
                <a:ea typeface="Englebert"/>
                <a:cs typeface="Englebert"/>
                <a:sym typeface="Englebert"/>
              </a:rPr>
              <a:t> went down -8bpm but when the dog was there their </a:t>
            </a:r>
            <a:r>
              <a:rPr lang="en" sz="1100">
                <a:solidFill>
                  <a:schemeClr val="dk1"/>
                </a:solidFill>
                <a:latin typeface="Englebert"/>
                <a:ea typeface="Englebert"/>
                <a:cs typeface="Englebert"/>
                <a:sym typeface="Englebert"/>
              </a:rPr>
              <a:t>heartbeat</a:t>
            </a:r>
            <a:r>
              <a:rPr lang="en" sz="1100">
                <a:solidFill>
                  <a:schemeClr val="dk1"/>
                </a:solidFill>
                <a:latin typeface="Englebert"/>
                <a:ea typeface="Englebert"/>
                <a:cs typeface="Englebert"/>
                <a:sym typeface="Englebert"/>
              </a:rPr>
              <a:t> went up to </a:t>
            </a:r>
            <a:r>
              <a:rPr lang="en" sz="1100">
                <a:solidFill>
                  <a:schemeClr val="dk1"/>
                </a:solidFill>
                <a:latin typeface="Englebert"/>
                <a:ea typeface="Englebert"/>
                <a:cs typeface="Englebert"/>
                <a:sym typeface="Englebert"/>
              </a:rPr>
              <a:t>18 pmb</a:t>
            </a:r>
            <a:r>
              <a:rPr lang="en" sz="1100">
                <a:solidFill>
                  <a:schemeClr val="dk1"/>
                </a:solidFill>
                <a:latin typeface="Englebert"/>
                <a:ea typeface="Englebert"/>
                <a:cs typeface="Englebert"/>
                <a:sym typeface="Englebert"/>
              </a:rPr>
              <a:t> at the end their heart rate went to </a:t>
            </a:r>
            <a:r>
              <a:rPr lang="en" sz="1100">
                <a:solidFill>
                  <a:schemeClr val="dk1"/>
                </a:solidFill>
                <a:latin typeface="Englebert"/>
                <a:ea typeface="Englebert"/>
                <a:cs typeface="Englebert"/>
                <a:sym typeface="Englebert"/>
              </a:rPr>
              <a:t>108 pmb</a:t>
            </a:r>
            <a:r>
              <a:rPr lang="en" sz="1100">
                <a:solidFill>
                  <a:schemeClr val="dk1"/>
                </a:solidFill>
                <a:latin typeface="Englebert"/>
                <a:ea typeface="Englebert"/>
                <a:cs typeface="Englebert"/>
                <a:sym typeface="Englebert"/>
              </a:rPr>
              <a:t>.</a:t>
            </a:r>
            <a:endParaRPr sz="1100">
              <a:solidFill>
                <a:schemeClr val="dk1"/>
              </a:solidFill>
              <a:latin typeface="Englebert"/>
              <a:ea typeface="Englebert"/>
              <a:cs typeface="Englebert"/>
              <a:sym typeface="Englebert"/>
            </a:endParaRPr>
          </a:p>
          <a:p>
            <a:pPr indent="0" lvl="0" marL="0" rtl="0" algn="just">
              <a:lnSpc>
                <a:spcPct val="115000"/>
              </a:lnSpc>
              <a:spcBef>
                <a:spcPts val="0"/>
              </a:spcBef>
              <a:spcAft>
                <a:spcPts val="0"/>
              </a:spcAft>
              <a:buNone/>
            </a:pPr>
            <a:r>
              <a:t/>
            </a:r>
            <a:endParaRPr sz="1200">
              <a:solidFill>
                <a:srgbClr val="000000"/>
              </a:solidFill>
              <a:latin typeface="Englebert"/>
              <a:ea typeface="Englebert"/>
              <a:cs typeface="Englebert"/>
              <a:sym typeface="Englebert"/>
            </a:endParaRPr>
          </a:p>
          <a:p>
            <a:pPr indent="0" lvl="0" marL="0" rtl="0" algn="ctr">
              <a:spcBef>
                <a:spcPts val="0"/>
              </a:spcBef>
              <a:spcAft>
                <a:spcPts val="0"/>
              </a:spcAft>
              <a:buNone/>
            </a:pPr>
            <a:r>
              <a:t/>
            </a:r>
            <a:endParaRPr>
              <a:latin typeface="Englebert"/>
              <a:ea typeface="Englebert"/>
              <a:cs typeface="Englebert"/>
              <a:sym typeface="Englebert"/>
            </a:endParaRPr>
          </a:p>
        </p:txBody>
      </p:sp>
      <p:sp>
        <p:nvSpPr>
          <p:cNvPr id="1196" name="Google Shape;1196;p45"/>
          <p:cNvSpPr txBox="1"/>
          <p:nvPr>
            <p:ph idx="3" type="subTitle"/>
          </p:nvPr>
        </p:nvSpPr>
        <p:spPr>
          <a:xfrm>
            <a:off x="3628500" y="3192730"/>
            <a:ext cx="218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600">
              <a:solidFill>
                <a:srgbClr val="000000"/>
              </a:solidFill>
              <a:latin typeface="Arial"/>
              <a:ea typeface="Arial"/>
              <a:cs typeface="Arial"/>
              <a:sym typeface="Arial"/>
            </a:endParaRPr>
          </a:p>
          <a:p>
            <a:pPr indent="0" lvl="0" marL="0" rtl="0" algn="just">
              <a:lnSpc>
                <a:spcPct val="100000"/>
              </a:lnSpc>
              <a:spcBef>
                <a:spcPts val="0"/>
              </a:spcBef>
              <a:spcAft>
                <a:spcPts val="0"/>
              </a:spcAft>
              <a:buNone/>
            </a:pPr>
            <a:r>
              <a:t/>
            </a:r>
            <a:endParaRPr/>
          </a:p>
        </p:txBody>
      </p:sp>
      <p:sp>
        <p:nvSpPr>
          <p:cNvPr id="1197" name="Google Shape;1197;p45"/>
          <p:cNvSpPr txBox="1"/>
          <p:nvPr>
            <p:ph idx="5" type="subTitle"/>
          </p:nvPr>
        </p:nvSpPr>
        <p:spPr>
          <a:xfrm>
            <a:off x="6204325" y="2715742"/>
            <a:ext cx="2181000" cy="445200"/>
          </a:xfrm>
          <a:prstGeom prst="rect">
            <a:avLst/>
          </a:prstGeom>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t/>
            </a:r>
            <a:endParaRPr sz="1000">
              <a:solidFill>
                <a:srgbClr val="000000"/>
              </a:solidFill>
              <a:latin typeface="Arial"/>
              <a:ea typeface="Arial"/>
              <a:cs typeface="Arial"/>
              <a:sym typeface="Arial"/>
            </a:endParaRPr>
          </a:p>
          <a:p>
            <a:pPr indent="0" lvl="0" marL="0" rtl="0" algn="just">
              <a:lnSpc>
                <a:spcPct val="115000"/>
              </a:lnSpc>
              <a:spcBef>
                <a:spcPts val="0"/>
              </a:spcBef>
              <a:spcAft>
                <a:spcPts val="0"/>
              </a:spcAft>
              <a:buNone/>
            </a:pPr>
            <a:r>
              <a:t/>
            </a:r>
            <a:endParaRPr sz="1000">
              <a:solidFill>
                <a:srgbClr val="000000"/>
              </a:solidFill>
              <a:latin typeface="Arial"/>
              <a:ea typeface="Arial"/>
              <a:cs typeface="Arial"/>
              <a:sym typeface="Arial"/>
            </a:endParaRPr>
          </a:p>
          <a:p>
            <a:pPr indent="0" lvl="0" marL="0" rtl="0" algn="ctr">
              <a:spcBef>
                <a:spcPts val="0"/>
              </a:spcBef>
              <a:spcAft>
                <a:spcPts val="0"/>
              </a:spcAft>
              <a:buNone/>
            </a:pPr>
            <a:r>
              <a:t/>
            </a:r>
            <a:endParaRPr/>
          </a:p>
        </p:txBody>
      </p:sp>
      <p:sp>
        <p:nvSpPr>
          <p:cNvPr id="1198" name="Google Shape;1198;p45"/>
          <p:cNvSpPr txBox="1"/>
          <p:nvPr>
            <p:ph idx="7" type="subTitle"/>
          </p:nvPr>
        </p:nvSpPr>
        <p:spPr>
          <a:xfrm>
            <a:off x="1594900" y="1165718"/>
            <a:ext cx="2181000" cy="445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200">
                <a:solidFill>
                  <a:srgbClr val="000000"/>
                </a:solidFill>
              </a:rPr>
              <a:t>Observation</a:t>
            </a:r>
            <a:endParaRPr sz="3200">
              <a:solidFill>
                <a:srgbClr val="000000"/>
              </a:solidFill>
            </a:endParaRPr>
          </a:p>
          <a:p>
            <a:pPr indent="0" lvl="0" marL="0" rtl="0" algn="ctr">
              <a:spcBef>
                <a:spcPts val="0"/>
              </a:spcBef>
              <a:spcAft>
                <a:spcPts val="0"/>
              </a:spcAft>
              <a:buNone/>
            </a:pPr>
            <a:r>
              <a:t/>
            </a:r>
            <a:endParaRPr/>
          </a:p>
        </p:txBody>
      </p:sp>
      <p:sp>
        <p:nvSpPr>
          <p:cNvPr id="1199" name="Google Shape;1199;p45"/>
          <p:cNvSpPr txBox="1"/>
          <p:nvPr>
            <p:ph idx="8" type="subTitle"/>
          </p:nvPr>
        </p:nvSpPr>
        <p:spPr>
          <a:xfrm>
            <a:off x="5379025" y="446825"/>
            <a:ext cx="2638800" cy="4452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3600">
                <a:solidFill>
                  <a:srgbClr val="000000"/>
                </a:solidFill>
              </a:rPr>
              <a:t>Analysis</a:t>
            </a:r>
            <a:endParaRPr sz="3600"/>
          </a:p>
        </p:txBody>
      </p:sp>
      <p:grpSp>
        <p:nvGrpSpPr>
          <p:cNvPr id="1200" name="Google Shape;1200;p45"/>
          <p:cNvGrpSpPr/>
          <p:nvPr/>
        </p:nvGrpSpPr>
        <p:grpSpPr>
          <a:xfrm rot="1509799">
            <a:off x="8492753" y="3459642"/>
            <a:ext cx="340596" cy="327377"/>
            <a:chOff x="427198" y="876398"/>
            <a:chExt cx="340596" cy="327377"/>
          </a:xfrm>
        </p:grpSpPr>
        <p:sp>
          <p:nvSpPr>
            <p:cNvPr id="1201" name="Google Shape;1201;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5" name="Google Shape;1205;p45"/>
          <p:cNvGrpSpPr/>
          <p:nvPr/>
        </p:nvGrpSpPr>
        <p:grpSpPr>
          <a:xfrm flipH="1" rot="2571407">
            <a:off x="1257711" y="615298"/>
            <a:ext cx="295594" cy="289570"/>
            <a:chOff x="427198" y="876398"/>
            <a:chExt cx="340596" cy="327377"/>
          </a:xfrm>
        </p:grpSpPr>
        <p:sp>
          <p:nvSpPr>
            <p:cNvPr id="1206" name="Google Shape;1206;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0" name="Google Shape;1210;p45"/>
          <p:cNvGrpSpPr/>
          <p:nvPr/>
        </p:nvGrpSpPr>
        <p:grpSpPr>
          <a:xfrm rot="1289827">
            <a:off x="8053839" y="608901"/>
            <a:ext cx="254851" cy="244960"/>
            <a:chOff x="427198" y="876398"/>
            <a:chExt cx="340596" cy="327377"/>
          </a:xfrm>
        </p:grpSpPr>
        <p:sp>
          <p:nvSpPr>
            <p:cNvPr id="1211" name="Google Shape;1211;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5" name="Google Shape;1215;p45"/>
          <p:cNvGrpSpPr/>
          <p:nvPr/>
        </p:nvGrpSpPr>
        <p:grpSpPr>
          <a:xfrm rot="1554292">
            <a:off x="3438072" y="4327607"/>
            <a:ext cx="214159" cy="205848"/>
            <a:chOff x="427198" y="876398"/>
            <a:chExt cx="340596" cy="327377"/>
          </a:xfrm>
        </p:grpSpPr>
        <p:sp>
          <p:nvSpPr>
            <p:cNvPr id="1216" name="Google Shape;1216;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45"/>
          <p:cNvGrpSpPr/>
          <p:nvPr/>
        </p:nvGrpSpPr>
        <p:grpSpPr>
          <a:xfrm rot="-2224879">
            <a:off x="8555976" y="4327619"/>
            <a:ext cx="214148" cy="205836"/>
            <a:chOff x="427198" y="876398"/>
            <a:chExt cx="340596" cy="327377"/>
          </a:xfrm>
        </p:grpSpPr>
        <p:sp>
          <p:nvSpPr>
            <p:cNvPr id="1221" name="Google Shape;1221;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5" name="Google Shape;1225;p45"/>
          <p:cNvGrpSpPr/>
          <p:nvPr/>
        </p:nvGrpSpPr>
        <p:grpSpPr>
          <a:xfrm flipH="1" rot="-2319460">
            <a:off x="7802961" y="165785"/>
            <a:ext cx="284727" cy="349635"/>
            <a:chOff x="427198" y="876398"/>
            <a:chExt cx="340596" cy="327377"/>
          </a:xfrm>
        </p:grpSpPr>
        <p:sp>
          <p:nvSpPr>
            <p:cNvPr id="1226" name="Google Shape;1226;p4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0" name="Google Shape;1230;p45"/>
          <p:cNvSpPr txBox="1"/>
          <p:nvPr/>
        </p:nvSpPr>
        <p:spPr>
          <a:xfrm>
            <a:off x="5312730" y="892029"/>
            <a:ext cx="3072600" cy="25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Englebert"/>
                <a:ea typeface="Englebert"/>
                <a:cs typeface="Englebert"/>
                <a:sym typeface="Englebert"/>
              </a:rPr>
              <a:t>Our results showed that the average muscle tension score was 3.12. People who sat by themselves in a room had muscle tension levels that were a lot higher who were in a room with an animal. This tells us that having an animal in the room may help people feel more relaxed. </a:t>
            </a:r>
            <a:endParaRPr sz="1100">
              <a:solidFill>
                <a:schemeClr val="dk1"/>
              </a:solidFill>
              <a:latin typeface="Englebert"/>
              <a:ea typeface="Englebert"/>
              <a:cs typeface="Englebert"/>
              <a:sym typeface="Englebert"/>
            </a:endParaRPr>
          </a:p>
          <a:p>
            <a:pPr indent="0" lvl="0" marL="0" rtl="0" algn="l">
              <a:spcBef>
                <a:spcPts val="0"/>
              </a:spcBef>
              <a:spcAft>
                <a:spcPts val="0"/>
              </a:spcAft>
              <a:buNone/>
            </a:pPr>
            <a:r>
              <a:t/>
            </a:r>
            <a:endParaRPr sz="1100">
              <a:solidFill>
                <a:schemeClr val="dk1"/>
              </a:solidFill>
              <a:latin typeface="Englebert"/>
              <a:ea typeface="Englebert"/>
              <a:cs typeface="Englebert"/>
              <a:sym typeface="Englebert"/>
            </a:endParaRPr>
          </a:p>
          <a:p>
            <a:pPr indent="0" lvl="0" marL="0" rtl="0" algn="l">
              <a:spcBef>
                <a:spcPts val="0"/>
              </a:spcBef>
              <a:spcAft>
                <a:spcPts val="0"/>
              </a:spcAft>
              <a:buNone/>
            </a:pPr>
            <a:r>
              <a:rPr lang="en" sz="1100">
                <a:solidFill>
                  <a:schemeClr val="dk1"/>
                </a:solidFill>
                <a:latin typeface="Englebert"/>
                <a:ea typeface="Englebert"/>
                <a:cs typeface="Englebert"/>
                <a:sym typeface="Englebert"/>
              </a:rPr>
              <a:t>When we looked at types of animals we found some differences. Being in a room with a dog really lowered muscle tension by 5.26 points compared to animals. Dogs may have a calming effect on people. On the hand being in a room with a hamster actually increased muscle tension by 2.1 points. This means that hamsters do not have the relaxing effect as dogs.</a:t>
            </a:r>
            <a:endParaRPr sz="1100">
              <a:solidFill>
                <a:schemeClr val="dk1"/>
              </a:solidFill>
              <a:latin typeface="Englebert"/>
              <a:ea typeface="Englebert"/>
              <a:cs typeface="Englebert"/>
              <a:sym typeface="Englebert"/>
            </a:endParaRPr>
          </a:p>
          <a:p>
            <a:pPr indent="0" lvl="0" marL="0" rtl="0" algn="l">
              <a:spcBef>
                <a:spcPts val="0"/>
              </a:spcBef>
              <a:spcAft>
                <a:spcPts val="0"/>
              </a:spcAft>
              <a:buNone/>
            </a:pPr>
            <a:r>
              <a:t/>
            </a:r>
            <a:endParaRPr sz="1100">
              <a:solidFill>
                <a:schemeClr val="dk1"/>
              </a:solidFill>
              <a:latin typeface="Englebert"/>
              <a:ea typeface="Englebert"/>
              <a:cs typeface="Englebert"/>
              <a:sym typeface="Englebert"/>
            </a:endParaRPr>
          </a:p>
          <a:p>
            <a:pPr indent="0" lvl="0" marL="0" rtl="0" algn="l">
              <a:spcBef>
                <a:spcPts val="0"/>
              </a:spcBef>
              <a:spcAft>
                <a:spcPts val="0"/>
              </a:spcAft>
              <a:buNone/>
            </a:pPr>
            <a:r>
              <a:t/>
            </a:r>
            <a:endParaRPr sz="1100">
              <a:solidFill>
                <a:schemeClr val="dk1"/>
              </a:solidFill>
              <a:latin typeface="Englebert"/>
              <a:ea typeface="Englebert"/>
              <a:cs typeface="Englebert"/>
              <a:sym typeface="Englebert"/>
            </a:endParaRPr>
          </a:p>
        </p:txBody>
      </p:sp>
      <p:sp>
        <p:nvSpPr>
          <p:cNvPr id="1231" name="Google Shape;1231;p45"/>
          <p:cNvSpPr txBox="1"/>
          <p:nvPr/>
        </p:nvSpPr>
        <p:spPr>
          <a:xfrm>
            <a:off x="834200" y="3957175"/>
            <a:ext cx="1068900" cy="46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12</a:t>
            </a:r>
            <a:endParaRPr>
              <a:solidFill>
                <a:schemeClr val="dk2"/>
              </a:solidFill>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46"/>
          <p:cNvSpPr txBox="1"/>
          <p:nvPr>
            <p:ph type="title"/>
          </p:nvPr>
        </p:nvSpPr>
        <p:spPr>
          <a:xfrm>
            <a:off x="1500275" y="1212775"/>
            <a:ext cx="4401300" cy="62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Our </a:t>
            </a:r>
            <a:r>
              <a:rPr lang="en">
                <a:solidFill>
                  <a:schemeClr val="lt2"/>
                </a:solidFill>
              </a:rPr>
              <a:t>conclusions</a:t>
            </a:r>
            <a:endParaRPr>
              <a:solidFill>
                <a:schemeClr val="lt2"/>
              </a:solidFill>
            </a:endParaRPr>
          </a:p>
        </p:txBody>
      </p:sp>
      <p:sp>
        <p:nvSpPr>
          <p:cNvPr id="1237" name="Google Shape;1237;p46"/>
          <p:cNvSpPr txBox="1"/>
          <p:nvPr>
            <p:ph idx="1" type="subTitle"/>
          </p:nvPr>
        </p:nvSpPr>
        <p:spPr>
          <a:xfrm>
            <a:off x="1582175" y="2014863"/>
            <a:ext cx="4237500" cy="154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Englebert"/>
                <a:ea typeface="Englebert"/>
                <a:cs typeface="Englebert"/>
                <a:sym typeface="Englebert"/>
              </a:rPr>
              <a:t>In conclusion, our experiment shows that animals can have a significant effect on human heart rate and emotions. When participants saw the dog, people with higher heart rates experienced a decrease, while those with lower heart rates experienced an increase. In contrast, when participants saw the hamster, everyone’s heart rate decreased. These results suggest that different animals can affect people in different ways. Some animals may help calm us and reduce stress, while others may increase excitement or happiness. Overall, our findings support the idea that animals can influence both our physical responses and our emotional well being.</a:t>
            </a:r>
            <a:endParaRPr sz="1200">
              <a:solidFill>
                <a:schemeClr val="dk1"/>
              </a:solidFill>
              <a:latin typeface="Englebert"/>
              <a:ea typeface="Englebert"/>
              <a:cs typeface="Englebert"/>
              <a:sym typeface="Englebert"/>
            </a:endParaRPr>
          </a:p>
        </p:txBody>
      </p:sp>
      <p:cxnSp>
        <p:nvCxnSpPr>
          <p:cNvPr id="1238" name="Google Shape;1238;p46"/>
          <p:cNvCxnSpPr/>
          <p:nvPr/>
        </p:nvCxnSpPr>
        <p:spPr>
          <a:xfrm>
            <a:off x="1603275" y="3853150"/>
            <a:ext cx="3903900" cy="0"/>
          </a:xfrm>
          <a:prstGeom prst="straightConnector1">
            <a:avLst/>
          </a:prstGeom>
          <a:noFill/>
          <a:ln cap="flat" cmpd="sng" w="19050">
            <a:solidFill>
              <a:schemeClr val="dk2"/>
            </a:solidFill>
            <a:prstDash val="solid"/>
            <a:round/>
            <a:headEnd len="med" w="med" type="none"/>
            <a:tailEnd len="med" w="med" type="none"/>
          </a:ln>
        </p:spPr>
      </p:cxnSp>
      <p:grpSp>
        <p:nvGrpSpPr>
          <p:cNvPr id="1239" name="Google Shape;1239;p46"/>
          <p:cNvGrpSpPr/>
          <p:nvPr/>
        </p:nvGrpSpPr>
        <p:grpSpPr>
          <a:xfrm rot="772050">
            <a:off x="835814" y="929167"/>
            <a:ext cx="340600" cy="327381"/>
            <a:chOff x="427198" y="876398"/>
            <a:chExt cx="340596" cy="327377"/>
          </a:xfrm>
        </p:grpSpPr>
        <p:sp>
          <p:nvSpPr>
            <p:cNvPr id="1240" name="Google Shape;1240;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4" name="Google Shape;1244;p46"/>
          <p:cNvGrpSpPr/>
          <p:nvPr/>
        </p:nvGrpSpPr>
        <p:grpSpPr>
          <a:xfrm rot="1509646">
            <a:off x="6083293" y="685709"/>
            <a:ext cx="254830" cy="244940"/>
            <a:chOff x="427198" y="876398"/>
            <a:chExt cx="340596" cy="327377"/>
          </a:xfrm>
        </p:grpSpPr>
        <p:sp>
          <p:nvSpPr>
            <p:cNvPr id="1245" name="Google Shape;1245;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9" name="Google Shape;1249;p46"/>
          <p:cNvGrpSpPr/>
          <p:nvPr/>
        </p:nvGrpSpPr>
        <p:grpSpPr>
          <a:xfrm rot="-2224879">
            <a:off x="2164476" y="393557"/>
            <a:ext cx="214148" cy="205836"/>
            <a:chOff x="427198" y="876398"/>
            <a:chExt cx="340596" cy="327377"/>
          </a:xfrm>
        </p:grpSpPr>
        <p:sp>
          <p:nvSpPr>
            <p:cNvPr id="1250" name="Google Shape;1250;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46"/>
          <p:cNvGrpSpPr/>
          <p:nvPr/>
        </p:nvGrpSpPr>
        <p:grpSpPr>
          <a:xfrm rot="-2224879">
            <a:off x="1155351" y="4023157"/>
            <a:ext cx="214148" cy="205836"/>
            <a:chOff x="427198" y="876398"/>
            <a:chExt cx="340596" cy="327377"/>
          </a:xfrm>
        </p:grpSpPr>
        <p:sp>
          <p:nvSpPr>
            <p:cNvPr id="1255" name="Google Shape;1255;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9" name="Google Shape;1259;p46"/>
          <p:cNvGrpSpPr/>
          <p:nvPr/>
        </p:nvGrpSpPr>
        <p:grpSpPr>
          <a:xfrm rot="-2087928">
            <a:off x="6931355" y="1263577"/>
            <a:ext cx="254837" cy="244946"/>
            <a:chOff x="427198" y="876398"/>
            <a:chExt cx="340596" cy="327377"/>
          </a:xfrm>
        </p:grpSpPr>
        <p:sp>
          <p:nvSpPr>
            <p:cNvPr id="1260" name="Google Shape;1260;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46"/>
          <p:cNvGrpSpPr/>
          <p:nvPr/>
        </p:nvGrpSpPr>
        <p:grpSpPr>
          <a:xfrm rot="-2224879">
            <a:off x="899039" y="2103469"/>
            <a:ext cx="214148" cy="205836"/>
            <a:chOff x="427198" y="876398"/>
            <a:chExt cx="340596" cy="327377"/>
          </a:xfrm>
        </p:grpSpPr>
        <p:sp>
          <p:nvSpPr>
            <p:cNvPr id="1265" name="Google Shape;1265;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46"/>
          <p:cNvGrpSpPr/>
          <p:nvPr/>
        </p:nvGrpSpPr>
        <p:grpSpPr>
          <a:xfrm rot="948538">
            <a:off x="8280819" y="2894077"/>
            <a:ext cx="214161" cy="205849"/>
            <a:chOff x="427198" y="876398"/>
            <a:chExt cx="340596" cy="327377"/>
          </a:xfrm>
        </p:grpSpPr>
        <p:sp>
          <p:nvSpPr>
            <p:cNvPr id="1270" name="Google Shape;1270;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4" name="Google Shape;1274;p46"/>
          <p:cNvGrpSpPr/>
          <p:nvPr/>
        </p:nvGrpSpPr>
        <p:grpSpPr>
          <a:xfrm rot="772050">
            <a:off x="7925051" y="1698542"/>
            <a:ext cx="340600" cy="327381"/>
            <a:chOff x="427198" y="876398"/>
            <a:chExt cx="340596" cy="327377"/>
          </a:xfrm>
        </p:grpSpPr>
        <p:sp>
          <p:nvSpPr>
            <p:cNvPr id="1275" name="Google Shape;1275;p4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46"/>
          <p:cNvGrpSpPr/>
          <p:nvPr/>
        </p:nvGrpSpPr>
        <p:grpSpPr>
          <a:xfrm>
            <a:off x="6950524" y="2783800"/>
            <a:ext cx="1467425" cy="1898525"/>
            <a:chOff x="6325038" y="2783800"/>
            <a:chExt cx="1467425" cy="1898525"/>
          </a:xfrm>
        </p:grpSpPr>
        <p:sp>
          <p:nvSpPr>
            <p:cNvPr id="1280" name="Google Shape;1280;p46"/>
            <p:cNvSpPr/>
            <p:nvPr/>
          </p:nvSpPr>
          <p:spPr>
            <a:xfrm>
              <a:off x="7252688" y="3488975"/>
              <a:ext cx="539775" cy="1001450"/>
            </a:xfrm>
            <a:custGeom>
              <a:rect b="b" l="l" r="r" t="t"/>
              <a:pathLst>
                <a:path extrusionOk="0" h="40058" w="21591">
                  <a:moveTo>
                    <a:pt x="16280" y="0"/>
                  </a:moveTo>
                  <a:cubicBezTo>
                    <a:pt x="14961" y="0"/>
                    <a:pt x="13648" y="351"/>
                    <a:pt x="12504" y="1026"/>
                  </a:cubicBezTo>
                  <a:cubicBezTo>
                    <a:pt x="10850" y="2003"/>
                    <a:pt x="9439" y="3359"/>
                    <a:pt x="8436" y="4986"/>
                  </a:cubicBezTo>
                  <a:cubicBezTo>
                    <a:pt x="6320" y="8160"/>
                    <a:pt x="5290" y="11957"/>
                    <a:pt x="5507" y="15782"/>
                  </a:cubicBezTo>
                  <a:cubicBezTo>
                    <a:pt x="5642" y="18223"/>
                    <a:pt x="6266" y="20555"/>
                    <a:pt x="6754" y="22915"/>
                  </a:cubicBezTo>
                  <a:cubicBezTo>
                    <a:pt x="7242" y="25275"/>
                    <a:pt x="7595" y="27716"/>
                    <a:pt x="7161" y="30076"/>
                  </a:cubicBezTo>
                  <a:cubicBezTo>
                    <a:pt x="6700" y="32463"/>
                    <a:pt x="5371" y="34768"/>
                    <a:pt x="3201" y="35853"/>
                  </a:cubicBezTo>
                  <a:lnTo>
                    <a:pt x="0" y="40057"/>
                  </a:lnTo>
                  <a:cubicBezTo>
                    <a:pt x="1682" y="39488"/>
                    <a:pt x="3526" y="39379"/>
                    <a:pt x="5154" y="38674"/>
                  </a:cubicBezTo>
                  <a:cubicBezTo>
                    <a:pt x="8110" y="37399"/>
                    <a:pt x="9928" y="34334"/>
                    <a:pt x="10633" y="31215"/>
                  </a:cubicBezTo>
                  <a:cubicBezTo>
                    <a:pt x="11311" y="28069"/>
                    <a:pt x="11040" y="24841"/>
                    <a:pt x="10904" y="21640"/>
                  </a:cubicBezTo>
                  <a:cubicBezTo>
                    <a:pt x="10741" y="18440"/>
                    <a:pt x="10714" y="15131"/>
                    <a:pt x="11854" y="12147"/>
                  </a:cubicBezTo>
                  <a:cubicBezTo>
                    <a:pt x="12396" y="10737"/>
                    <a:pt x="13210" y="9380"/>
                    <a:pt x="14457" y="8540"/>
                  </a:cubicBezTo>
                  <a:cubicBezTo>
                    <a:pt x="15569" y="7807"/>
                    <a:pt x="16953" y="7536"/>
                    <a:pt x="18200" y="7048"/>
                  </a:cubicBezTo>
                  <a:cubicBezTo>
                    <a:pt x="19475" y="6587"/>
                    <a:pt x="20750" y="5746"/>
                    <a:pt x="21076" y="4444"/>
                  </a:cubicBezTo>
                  <a:cubicBezTo>
                    <a:pt x="21591" y="2572"/>
                    <a:pt x="19882" y="728"/>
                    <a:pt x="18038" y="213"/>
                  </a:cubicBezTo>
                  <a:cubicBezTo>
                    <a:pt x="17460" y="70"/>
                    <a:pt x="16869" y="0"/>
                    <a:pt x="16280"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6"/>
            <p:cNvSpPr/>
            <p:nvPr/>
          </p:nvSpPr>
          <p:spPr>
            <a:xfrm>
              <a:off x="7421538" y="3489650"/>
              <a:ext cx="366200" cy="204700"/>
            </a:xfrm>
            <a:custGeom>
              <a:rect b="b" l="l" r="r" t="t"/>
              <a:pathLst>
                <a:path extrusionOk="0" h="8188" w="14648">
                  <a:moveTo>
                    <a:pt x="9532" y="0"/>
                  </a:moveTo>
                  <a:cubicBezTo>
                    <a:pt x="8218" y="0"/>
                    <a:pt x="6913" y="351"/>
                    <a:pt x="5750" y="1026"/>
                  </a:cubicBezTo>
                  <a:cubicBezTo>
                    <a:pt x="4096" y="2003"/>
                    <a:pt x="2713" y="3359"/>
                    <a:pt x="1682" y="4987"/>
                  </a:cubicBezTo>
                  <a:cubicBezTo>
                    <a:pt x="1004" y="5990"/>
                    <a:pt x="434" y="7048"/>
                    <a:pt x="0" y="8187"/>
                  </a:cubicBezTo>
                  <a:cubicBezTo>
                    <a:pt x="1845" y="5285"/>
                    <a:pt x="4611" y="3034"/>
                    <a:pt x="7839" y="1813"/>
                  </a:cubicBezTo>
                  <a:cubicBezTo>
                    <a:pt x="8544" y="1536"/>
                    <a:pt x="9295" y="1376"/>
                    <a:pt x="10050" y="1376"/>
                  </a:cubicBezTo>
                  <a:cubicBezTo>
                    <a:pt x="10108" y="1376"/>
                    <a:pt x="10167" y="1377"/>
                    <a:pt x="10226" y="1379"/>
                  </a:cubicBezTo>
                  <a:cubicBezTo>
                    <a:pt x="11040" y="1406"/>
                    <a:pt x="11799" y="1840"/>
                    <a:pt x="12260" y="2518"/>
                  </a:cubicBezTo>
                  <a:cubicBezTo>
                    <a:pt x="12586" y="3115"/>
                    <a:pt x="12667" y="3902"/>
                    <a:pt x="13264" y="4227"/>
                  </a:cubicBezTo>
                  <a:cubicBezTo>
                    <a:pt x="13410" y="4290"/>
                    <a:pt x="13564" y="4320"/>
                    <a:pt x="13718" y="4320"/>
                  </a:cubicBezTo>
                  <a:cubicBezTo>
                    <a:pt x="13965" y="4320"/>
                    <a:pt x="14213" y="4242"/>
                    <a:pt x="14430" y="4091"/>
                  </a:cubicBezTo>
                  <a:cubicBezTo>
                    <a:pt x="14647" y="2356"/>
                    <a:pt x="13020" y="701"/>
                    <a:pt x="11284" y="213"/>
                  </a:cubicBezTo>
                  <a:cubicBezTo>
                    <a:pt x="10706" y="70"/>
                    <a:pt x="10118" y="0"/>
                    <a:pt x="9532"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6"/>
            <p:cNvSpPr/>
            <p:nvPr/>
          </p:nvSpPr>
          <p:spPr>
            <a:xfrm>
              <a:off x="6325038" y="3573625"/>
              <a:ext cx="1222650" cy="1097400"/>
            </a:xfrm>
            <a:custGeom>
              <a:rect b="b" l="l" r="r" t="t"/>
              <a:pathLst>
                <a:path extrusionOk="0" h="43896" w="48906">
                  <a:moveTo>
                    <a:pt x="16438" y="0"/>
                  </a:moveTo>
                  <a:cubicBezTo>
                    <a:pt x="13156" y="6673"/>
                    <a:pt x="10335" y="14430"/>
                    <a:pt x="9115" y="21699"/>
                  </a:cubicBezTo>
                  <a:cubicBezTo>
                    <a:pt x="8898" y="22540"/>
                    <a:pt x="8626" y="23354"/>
                    <a:pt x="8328" y="24167"/>
                  </a:cubicBezTo>
                  <a:cubicBezTo>
                    <a:pt x="7623" y="26147"/>
                    <a:pt x="7162" y="28182"/>
                    <a:pt x="6890" y="30270"/>
                  </a:cubicBezTo>
                  <a:cubicBezTo>
                    <a:pt x="6511" y="33417"/>
                    <a:pt x="7107" y="36265"/>
                    <a:pt x="7813" y="39357"/>
                  </a:cubicBezTo>
                  <a:cubicBezTo>
                    <a:pt x="6728" y="39275"/>
                    <a:pt x="6294" y="39302"/>
                    <a:pt x="4449" y="39221"/>
                  </a:cubicBezTo>
                  <a:cubicBezTo>
                    <a:pt x="4363" y="39218"/>
                    <a:pt x="4277" y="39217"/>
                    <a:pt x="4191" y="39217"/>
                  </a:cubicBezTo>
                  <a:cubicBezTo>
                    <a:pt x="3410" y="39217"/>
                    <a:pt x="2630" y="39329"/>
                    <a:pt x="1872" y="39574"/>
                  </a:cubicBezTo>
                  <a:cubicBezTo>
                    <a:pt x="1411" y="39709"/>
                    <a:pt x="1004" y="40008"/>
                    <a:pt x="733" y="40415"/>
                  </a:cubicBezTo>
                  <a:cubicBezTo>
                    <a:pt x="1" y="41527"/>
                    <a:pt x="788" y="42666"/>
                    <a:pt x="1764" y="43073"/>
                  </a:cubicBezTo>
                  <a:cubicBezTo>
                    <a:pt x="2496" y="43371"/>
                    <a:pt x="3310" y="43371"/>
                    <a:pt x="4097" y="43371"/>
                  </a:cubicBezTo>
                  <a:cubicBezTo>
                    <a:pt x="5814" y="43382"/>
                    <a:pt x="7235" y="43408"/>
                    <a:pt x="8565" y="43408"/>
                  </a:cubicBezTo>
                  <a:cubicBezTo>
                    <a:pt x="10407" y="43408"/>
                    <a:pt x="12073" y="43359"/>
                    <a:pt x="14105" y="43154"/>
                  </a:cubicBezTo>
                  <a:cubicBezTo>
                    <a:pt x="14485" y="43018"/>
                    <a:pt x="14838" y="42856"/>
                    <a:pt x="15163" y="42639"/>
                  </a:cubicBezTo>
                  <a:lnTo>
                    <a:pt x="15190" y="42612"/>
                  </a:lnTo>
                  <a:cubicBezTo>
                    <a:pt x="17550" y="43561"/>
                    <a:pt x="20208" y="43859"/>
                    <a:pt x="22785" y="43886"/>
                  </a:cubicBezTo>
                  <a:cubicBezTo>
                    <a:pt x="23376" y="43891"/>
                    <a:pt x="23963" y="43895"/>
                    <a:pt x="24547" y="43895"/>
                  </a:cubicBezTo>
                  <a:cubicBezTo>
                    <a:pt x="27612" y="43895"/>
                    <a:pt x="30596" y="43776"/>
                    <a:pt x="33580" y="42910"/>
                  </a:cubicBezTo>
                  <a:cubicBezTo>
                    <a:pt x="33716" y="42883"/>
                    <a:pt x="33879" y="42829"/>
                    <a:pt x="34014" y="42774"/>
                  </a:cubicBezTo>
                  <a:cubicBezTo>
                    <a:pt x="34258" y="42937"/>
                    <a:pt x="34530" y="43073"/>
                    <a:pt x="34801" y="43154"/>
                  </a:cubicBezTo>
                  <a:cubicBezTo>
                    <a:pt x="36849" y="43359"/>
                    <a:pt x="38512" y="43408"/>
                    <a:pt x="40349" y="43408"/>
                  </a:cubicBezTo>
                  <a:cubicBezTo>
                    <a:pt x="41676" y="43408"/>
                    <a:pt x="43092" y="43382"/>
                    <a:pt x="44810" y="43371"/>
                  </a:cubicBezTo>
                  <a:cubicBezTo>
                    <a:pt x="45596" y="43371"/>
                    <a:pt x="46410" y="43371"/>
                    <a:pt x="47142" y="43073"/>
                  </a:cubicBezTo>
                  <a:cubicBezTo>
                    <a:pt x="48119" y="42666"/>
                    <a:pt x="48905" y="41527"/>
                    <a:pt x="48200" y="40442"/>
                  </a:cubicBezTo>
                  <a:cubicBezTo>
                    <a:pt x="47902" y="40008"/>
                    <a:pt x="47468" y="39709"/>
                    <a:pt x="47007" y="39574"/>
                  </a:cubicBezTo>
                  <a:cubicBezTo>
                    <a:pt x="46322" y="39329"/>
                    <a:pt x="45616" y="39217"/>
                    <a:pt x="44908" y="39217"/>
                  </a:cubicBezTo>
                  <a:cubicBezTo>
                    <a:pt x="44830" y="39217"/>
                    <a:pt x="44752" y="39218"/>
                    <a:pt x="44674" y="39221"/>
                  </a:cubicBezTo>
                  <a:cubicBezTo>
                    <a:pt x="43074" y="39275"/>
                    <a:pt x="42206" y="39248"/>
                    <a:pt x="41094" y="39357"/>
                  </a:cubicBezTo>
                  <a:cubicBezTo>
                    <a:pt x="41826" y="36265"/>
                    <a:pt x="42423" y="33417"/>
                    <a:pt x="42043" y="30270"/>
                  </a:cubicBezTo>
                  <a:cubicBezTo>
                    <a:pt x="41799" y="28372"/>
                    <a:pt x="41446" y="26175"/>
                    <a:pt x="40660" y="24357"/>
                  </a:cubicBezTo>
                  <a:cubicBezTo>
                    <a:pt x="40307" y="23516"/>
                    <a:pt x="40036" y="22648"/>
                    <a:pt x="39819" y="21753"/>
                  </a:cubicBezTo>
                  <a:cubicBezTo>
                    <a:pt x="38001" y="14104"/>
                    <a:pt x="36211" y="8598"/>
                    <a:pt x="33201" y="1085"/>
                  </a:cubicBezTo>
                  <a:lnTo>
                    <a:pt x="16438" y="0"/>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6"/>
            <p:cNvSpPr/>
            <p:nvPr/>
          </p:nvSpPr>
          <p:spPr>
            <a:xfrm>
              <a:off x="6696813" y="4328100"/>
              <a:ext cx="83675" cy="315900"/>
            </a:xfrm>
            <a:custGeom>
              <a:rect b="b" l="l" r="r" t="t"/>
              <a:pathLst>
                <a:path extrusionOk="0" h="12636" w="3347">
                  <a:moveTo>
                    <a:pt x="3124" y="0"/>
                  </a:moveTo>
                  <a:cubicBezTo>
                    <a:pt x="3058" y="0"/>
                    <a:pt x="2998" y="35"/>
                    <a:pt x="2977" y="118"/>
                  </a:cubicBezTo>
                  <a:cubicBezTo>
                    <a:pt x="2516" y="3400"/>
                    <a:pt x="1865" y="6628"/>
                    <a:pt x="997" y="9829"/>
                  </a:cubicBezTo>
                  <a:cubicBezTo>
                    <a:pt x="862" y="10263"/>
                    <a:pt x="753" y="10697"/>
                    <a:pt x="618" y="11131"/>
                  </a:cubicBezTo>
                  <a:cubicBezTo>
                    <a:pt x="563" y="11348"/>
                    <a:pt x="482" y="11565"/>
                    <a:pt x="428" y="11809"/>
                  </a:cubicBezTo>
                  <a:cubicBezTo>
                    <a:pt x="401" y="11999"/>
                    <a:pt x="292" y="12188"/>
                    <a:pt x="129" y="12351"/>
                  </a:cubicBezTo>
                  <a:cubicBezTo>
                    <a:pt x="0" y="12459"/>
                    <a:pt x="128" y="12635"/>
                    <a:pt x="267" y="12635"/>
                  </a:cubicBezTo>
                  <a:cubicBezTo>
                    <a:pt x="303" y="12635"/>
                    <a:pt x="340" y="12623"/>
                    <a:pt x="374" y="12595"/>
                  </a:cubicBezTo>
                  <a:lnTo>
                    <a:pt x="401" y="12568"/>
                  </a:lnTo>
                  <a:cubicBezTo>
                    <a:pt x="645" y="12324"/>
                    <a:pt x="780" y="11999"/>
                    <a:pt x="835" y="11673"/>
                  </a:cubicBezTo>
                  <a:cubicBezTo>
                    <a:pt x="970" y="11266"/>
                    <a:pt x="1079" y="10859"/>
                    <a:pt x="1187" y="10453"/>
                  </a:cubicBezTo>
                  <a:cubicBezTo>
                    <a:pt x="1404" y="9639"/>
                    <a:pt x="1621" y="8825"/>
                    <a:pt x="1811" y="8011"/>
                  </a:cubicBezTo>
                  <a:cubicBezTo>
                    <a:pt x="2218" y="6357"/>
                    <a:pt x="2571" y="4702"/>
                    <a:pt x="2869" y="3048"/>
                  </a:cubicBezTo>
                  <a:cubicBezTo>
                    <a:pt x="3032" y="2098"/>
                    <a:pt x="3194" y="1149"/>
                    <a:pt x="3330" y="227"/>
                  </a:cubicBezTo>
                  <a:cubicBezTo>
                    <a:pt x="3347" y="93"/>
                    <a:pt x="3229" y="0"/>
                    <a:pt x="3124"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6"/>
            <p:cNvSpPr/>
            <p:nvPr/>
          </p:nvSpPr>
          <p:spPr>
            <a:xfrm>
              <a:off x="7089263" y="4328100"/>
              <a:ext cx="83275" cy="315200"/>
            </a:xfrm>
            <a:custGeom>
              <a:rect b="b" l="l" r="r" t="t"/>
              <a:pathLst>
                <a:path extrusionOk="0" h="12608" w="3331">
                  <a:moveTo>
                    <a:pt x="226" y="0"/>
                  </a:moveTo>
                  <a:cubicBezTo>
                    <a:pt x="125" y="0"/>
                    <a:pt x="1" y="93"/>
                    <a:pt x="1" y="227"/>
                  </a:cubicBezTo>
                  <a:cubicBezTo>
                    <a:pt x="489" y="3563"/>
                    <a:pt x="1167" y="6872"/>
                    <a:pt x="2089" y="10154"/>
                  </a:cubicBezTo>
                  <a:cubicBezTo>
                    <a:pt x="2225" y="10588"/>
                    <a:pt x="2333" y="11049"/>
                    <a:pt x="2469" y="11483"/>
                  </a:cubicBezTo>
                  <a:cubicBezTo>
                    <a:pt x="2577" y="11836"/>
                    <a:pt x="2659" y="12324"/>
                    <a:pt x="2957" y="12568"/>
                  </a:cubicBezTo>
                  <a:cubicBezTo>
                    <a:pt x="2991" y="12596"/>
                    <a:pt x="3027" y="12608"/>
                    <a:pt x="3064" y="12608"/>
                  </a:cubicBezTo>
                  <a:cubicBezTo>
                    <a:pt x="3203" y="12608"/>
                    <a:pt x="3330" y="12432"/>
                    <a:pt x="3201" y="12324"/>
                  </a:cubicBezTo>
                  <a:cubicBezTo>
                    <a:pt x="2930" y="12107"/>
                    <a:pt x="2849" y="11646"/>
                    <a:pt x="2767" y="11321"/>
                  </a:cubicBezTo>
                  <a:cubicBezTo>
                    <a:pt x="2659" y="10914"/>
                    <a:pt x="2550" y="10534"/>
                    <a:pt x="2442" y="10127"/>
                  </a:cubicBezTo>
                  <a:cubicBezTo>
                    <a:pt x="2198" y="9340"/>
                    <a:pt x="2008" y="8527"/>
                    <a:pt x="1791" y="7713"/>
                  </a:cubicBezTo>
                  <a:cubicBezTo>
                    <a:pt x="1411" y="6113"/>
                    <a:pt x="1058" y="4512"/>
                    <a:pt x="787" y="2885"/>
                  </a:cubicBezTo>
                  <a:cubicBezTo>
                    <a:pt x="624" y="1963"/>
                    <a:pt x="489" y="1041"/>
                    <a:pt x="353" y="118"/>
                  </a:cubicBezTo>
                  <a:cubicBezTo>
                    <a:pt x="343" y="35"/>
                    <a:pt x="289" y="0"/>
                    <a:pt x="226"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6"/>
            <p:cNvSpPr/>
            <p:nvPr/>
          </p:nvSpPr>
          <p:spPr>
            <a:xfrm>
              <a:off x="6723088" y="3573625"/>
              <a:ext cx="621850" cy="617075"/>
            </a:xfrm>
            <a:custGeom>
              <a:rect b="b" l="l" r="r" t="t"/>
              <a:pathLst>
                <a:path extrusionOk="0" h="24683" w="24874">
                  <a:moveTo>
                    <a:pt x="543" y="0"/>
                  </a:moveTo>
                  <a:cubicBezTo>
                    <a:pt x="353" y="353"/>
                    <a:pt x="163" y="732"/>
                    <a:pt x="1" y="1112"/>
                  </a:cubicBezTo>
                  <a:cubicBezTo>
                    <a:pt x="2116" y="2116"/>
                    <a:pt x="4422" y="2712"/>
                    <a:pt x="6782" y="2929"/>
                  </a:cubicBezTo>
                  <a:cubicBezTo>
                    <a:pt x="8192" y="3079"/>
                    <a:pt x="9609" y="3126"/>
                    <a:pt x="11030" y="3126"/>
                  </a:cubicBezTo>
                  <a:cubicBezTo>
                    <a:pt x="12450" y="3126"/>
                    <a:pt x="13874" y="3079"/>
                    <a:pt x="15298" y="3038"/>
                  </a:cubicBezTo>
                  <a:cubicBezTo>
                    <a:pt x="15342" y="3033"/>
                    <a:pt x="15386" y="3031"/>
                    <a:pt x="15430" y="3031"/>
                  </a:cubicBezTo>
                  <a:cubicBezTo>
                    <a:pt x="15638" y="3031"/>
                    <a:pt x="15857" y="3079"/>
                    <a:pt x="16058" y="3146"/>
                  </a:cubicBezTo>
                  <a:cubicBezTo>
                    <a:pt x="16492" y="3336"/>
                    <a:pt x="16709" y="3825"/>
                    <a:pt x="16872" y="4286"/>
                  </a:cubicBezTo>
                  <a:lnTo>
                    <a:pt x="22975" y="20723"/>
                  </a:lnTo>
                  <a:cubicBezTo>
                    <a:pt x="23463" y="22106"/>
                    <a:pt x="24032" y="23516"/>
                    <a:pt x="24873" y="24683"/>
                  </a:cubicBezTo>
                  <a:cubicBezTo>
                    <a:pt x="24819" y="24574"/>
                    <a:pt x="24792" y="24466"/>
                    <a:pt x="24738" y="24330"/>
                  </a:cubicBezTo>
                  <a:cubicBezTo>
                    <a:pt x="24385" y="23489"/>
                    <a:pt x="24114" y="22621"/>
                    <a:pt x="23924" y="21753"/>
                  </a:cubicBezTo>
                  <a:cubicBezTo>
                    <a:pt x="22107" y="14077"/>
                    <a:pt x="20316" y="8571"/>
                    <a:pt x="17306" y="1058"/>
                  </a:cubicBezTo>
                  <a:lnTo>
                    <a:pt x="543" y="0"/>
                  </a:ln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6"/>
            <p:cNvSpPr/>
            <p:nvPr/>
          </p:nvSpPr>
          <p:spPr>
            <a:xfrm>
              <a:off x="6712238" y="4222550"/>
              <a:ext cx="449600" cy="449100"/>
            </a:xfrm>
            <a:custGeom>
              <a:rect b="b" l="l" r="r" t="t"/>
              <a:pathLst>
                <a:path extrusionOk="0" h="17964" w="17984">
                  <a:moveTo>
                    <a:pt x="5425" y="1"/>
                  </a:moveTo>
                  <a:cubicBezTo>
                    <a:pt x="4639" y="1031"/>
                    <a:pt x="4747" y="2442"/>
                    <a:pt x="4720" y="3744"/>
                  </a:cubicBezTo>
                  <a:cubicBezTo>
                    <a:pt x="4666" y="4747"/>
                    <a:pt x="4530" y="5751"/>
                    <a:pt x="4286" y="6754"/>
                  </a:cubicBezTo>
                  <a:cubicBezTo>
                    <a:pt x="4205" y="7270"/>
                    <a:pt x="3988" y="7785"/>
                    <a:pt x="3689" y="8219"/>
                  </a:cubicBezTo>
                  <a:cubicBezTo>
                    <a:pt x="3449" y="8539"/>
                    <a:pt x="3062" y="8727"/>
                    <a:pt x="2668" y="8727"/>
                  </a:cubicBezTo>
                  <a:cubicBezTo>
                    <a:pt x="2528" y="8727"/>
                    <a:pt x="2387" y="8703"/>
                    <a:pt x="2252" y="8653"/>
                  </a:cubicBezTo>
                  <a:cubicBezTo>
                    <a:pt x="1655" y="11393"/>
                    <a:pt x="896" y="14105"/>
                    <a:pt x="1" y="16763"/>
                  </a:cubicBezTo>
                  <a:lnTo>
                    <a:pt x="1" y="16790"/>
                  </a:lnTo>
                  <a:cubicBezTo>
                    <a:pt x="2306" y="17631"/>
                    <a:pt x="4829" y="17929"/>
                    <a:pt x="7297" y="17957"/>
                  </a:cubicBezTo>
                  <a:cubicBezTo>
                    <a:pt x="7820" y="17960"/>
                    <a:pt x="8340" y="17964"/>
                    <a:pt x="8857" y="17964"/>
                  </a:cubicBezTo>
                  <a:cubicBezTo>
                    <a:pt x="11958" y="17964"/>
                    <a:pt x="14958" y="17844"/>
                    <a:pt x="17957" y="17007"/>
                  </a:cubicBezTo>
                  <a:cubicBezTo>
                    <a:pt x="17984" y="16627"/>
                    <a:pt x="17957" y="16275"/>
                    <a:pt x="17875" y="15922"/>
                  </a:cubicBezTo>
                  <a:cubicBezTo>
                    <a:pt x="17062" y="11962"/>
                    <a:pt x="14729" y="8436"/>
                    <a:pt x="14295" y="4449"/>
                  </a:cubicBezTo>
                  <a:cubicBezTo>
                    <a:pt x="14214" y="3717"/>
                    <a:pt x="14105" y="2849"/>
                    <a:pt x="13481" y="2496"/>
                  </a:cubicBezTo>
                  <a:cubicBezTo>
                    <a:pt x="12098" y="5642"/>
                    <a:pt x="11176" y="8979"/>
                    <a:pt x="10769" y="12369"/>
                  </a:cubicBezTo>
                  <a:cubicBezTo>
                    <a:pt x="10660" y="13671"/>
                    <a:pt x="10498" y="14946"/>
                    <a:pt x="10226" y="16193"/>
                  </a:cubicBezTo>
                  <a:cubicBezTo>
                    <a:pt x="10199" y="16383"/>
                    <a:pt x="10118" y="16546"/>
                    <a:pt x="9982" y="16682"/>
                  </a:cubicBezTo>
                  <a:cubicBezTo>
                    <a:pt x="9792" y="16844"/>
                    <a:pt x="9575" y="16953"/>
                    <a:pt x="9304" y="16953"/>
                  </a:cubicBezTo>
                  <a:cubicBezTo>
                    <a:pt x="9041" y="16985"/>
                    <a:pt x="8762" y="17010"/>
                    <a:pt x="8486" y="17010"/>
                  </a:cubicBezTo>
                  <a:cubicBezTo>
                    <a:pt x="7819" y="17010"/>
                    <a:pt x="7165" y="16866"/>
                    <a:pt x="6782" y="16329"/>
                  </a:cubicBezTo>
                  <a:cubicBezTo>
                    <a:pt x="6592" y="16031"/>
                    <a:pt x="6483" y="15678"/>
                    <a:pt x="6456" y="15298"/>
                  </a:cubicBezTo>
                  <a:cubicBezTo>
                    <a:pt x="6049" y="12315"/>
                    <a:pt x="5778" y="9304"/>
                    <a:pt x="5697" y="6293"/>
                  </a:cubicBezTo>
                  <a:lnTo>
                    <a:pt x="5425" y="1"/>
                  </a:ln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6"/>
            <p:cNvSpPr/>
            <p:nvPr/>
          </p:nvSpPr>
          <p:spPr>
            <a:xfrm>
              <a:off x="6672238" y="3998775"/>
              <a:ext cx="191925" cy="679500"/>
            </a:xfrm>
            <a:custGeom>
              <a:rect b="b" l="l" r="r" t="t"/>
              <a:pathLst>
                <a:path extrusionOk="0" h="27180" w="7677">
                  <a:moveTo>
                    <a:pt x="0" y="1"/>
                  </a:moveTo>
                  <a:lnTo>
                    <a:pt x="1357" y="7460"/>
                  </a:lnTo>
                  <a:cubicBezTo>
                    <a:pt x="2279" y="12505"/>
                    <a:pt x="3201" y="17577"/>
                    <a:pt x="4937" y="22405"/>
                  </a:cubicBezTo>
                  <a:cubicBezTo>
                    <a:pt x="5018" y="22649"/>
                    <a:pt x="4883" y="22920"/>
                    <a:pt x="4639" y="22975"/>
                  </a:cubicBezTo>
                  <a:cubicBezTo>
                    <a:pt x="3418" y="23300"/>
                    <a:pt x="2333" y="24873"/>
                    <a:pt x="2414" y="26121"/>
                  </a:cubicBezTo>
                  <a:cubicBezTo>
                    <a:pt x="2387" y="26338"/>
                    <a:pt x="2469" y="26555"/>
                    <a:pt x="2631" y="26718"/>
                  </a:cubicBezTo>
                  <a:cubicBezTo>
                    <a:pt x="2794" y="26908"/>
                    <a:pt x="3038" y="27043"/>
                    <a:pt x="3309" y="27097"/>
                  </a:cubicBezTo>
                  <a:cubicBezTo>
                    <a:pt x="4150" y="27150"/>
                    <a:pt x="5002" y="27180"/>
                    <a:pt x="5851" y="27180"/>
                  </a:cubicBezTo>
                  <a:cubicBezTo>
                    <a:pt x="6317" y="27180"/>
                    <a:pt x="6781" y="27171"/>
                    <a:pt x="7242" y="27152"/>
                  </a:cubicBezTo>
                  <a:cubicBezTo>
                    <a:pt x="7487" y="27152"/>
                    <a:pt x="7676" y="26935"/>
                    <a:pt x="7676" y="26691"/>
                  </a:cubicBezTo>
                  <a:cubicBezTo>
                    <a:pt x="7351" y="19503"/>
                    <a:pt x="7324" y="11637"/>
                    <a:pt x="6998" y="4476"/>
                  </a:cubicBezTo>
                  <a:lnTo>
                    <a:pt x="0" y="1"/>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6"/>
            <p:cNvSpPr/>
            <p:nvPr/>
          </p:nvSpPr>
          <p:spPr>
            <a:xfrm>
              <a:off x="6999088" y="3998775"/>
              <a:ext cx="191925" cy="679500"/>
            </a:xfrm>
            <a:custGeom>
              <a:rect b="b" l="l" r="r" t="t"/>
              <a:pathLst>
                <a:path extrusionOk="0" h="27180" w="7677">
                  <a:moveTo>
                    <a:pt x="7676" y="1"/>
                  </a:moveTo>
                  <a:lnTo>
                    <a:pt x="678" y="4476"/>
                  </a:lnTo>
                  <a:cubicBezTo>
                    <a:pt x="353" y="11637"/>
                    <a:pt x="326" y="19503"/>
                    <a:pt x="0" y="26691"/>
                  </a:cubicBezTo>
                  <a:cubicBezTo>
                    <a:pt x="0" y="26935"/>
                    <a:pt x="190" y="27152"/>
                    <a:pt x="434" y="27152"/>
                  </a:cubicBezTo>
                  <a:cubicBezTo>
                    <a:pt x="895" y="27171"/>
                    <a:pt x="1360" y="27180"/>
                    <a:pt x="1825" y="27180"/>
                  </a:cubicBezTo>
                  <a:cubicBezTo>
                    <a:pt x="2674" y="27180"/>
                    <a:pt x="3526" y="27150"/>
                    <a:pt x="4367" y="27097"/>
                  </a:cubicBezTo>
                  <a:cubicBezTo>
                    <a:pt x="4638" y="27043"/>
                    <a:pt x="4882" y="26908"/>
                    <a:pt x="5045" y="26718"/>
                  </a:cubicBezTo>
                  <a:cubicBezTo>
                    <a:pt x="5208" y="26555"/>
                    <a:pt x="5262" y="26338"/>
                    <a:pt x="5262" y="26121"/>
                  </a:cubicBezTo>
                  <a:cubicBezTo>
                    <a:pt x="5343" y="24873"/>
                    <a:pt x="4258" y="23300"/>
                    <a:pt x="3038" y="22975"/>
                  </a:cubicBezTo>
                  <a:cubicBezTo>
                    <a:pt x="2794" y="22920"/>
                    <a:pt x="2658" y="22649"/>
                    <a:pt x="2740" y="22405"/>
                  </a:cubicBezTo>
                  <a:cubicBezTo>
                    <a:pt x="4475" y="17577"/>
                    <a:pt x="5398" y="12505"/>
                    <a:pt x="6320" y="7460"/>
                  </a:cubicBezTo>
                  <a:lnTo>
                    <a:pt x="7676" y="1"/>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6"/>
            <p:cNvSpPr/>
            <p:nvPr/>
          </p:nvSpPr>
          <p:spPr>
            <a:xfrm>
              <a:off x="6666413" y="3993550"/>
              <a:ext cx="203175" cy="688100"/>
            </a:xfrm>
            <a:custGeom>
              <a:rect b="b" l="l" r="r" t="t"/>
              <a:pathLst>
                <a:path extrusionOk="0" h="27524" w="8127">
                  <a:moveTo>
                    <a:pt x="209" y="1"/>
                  </a:moveTo>
                  <a:cubicBezTo>
                    <a:pt x="107" y="1"/>
                    <a:pt x="0" y="82"/>
                    <a:pt x="16" y="210"/>
                  </a:cubicBezTo>
                  <a:cubicBezTo>
                    <a:pt x="749" y="4224"/>
                    <a:pt x="1454" y="8238"/>
                    <a:pt x="2241" y="12226"/>
                  </a:cubicBezTo>
                  <a:cubicBezTo>
                    <a:pt x="2620" y="14178"/>
                    <a:pt x="3027" y="16104"/>
                    <a:pt x="3542" y="18003"/>
                  </a:cubicBezTo>
                  <a:cubicBezTo>
                    <a:pt x="3787" y="18952"/>
                    <a:pt x="4058" y="19929"/>
                    <a:pt x="4383" y="20878"/>
                  </a:cubicBezTo>
                  <a:cubicBezTo>
                    <a:pt x="4519" y="21339"/>
                    <a:pt x="4682" y="21800"/>
                    <a:pt x="4817" y="22261"/>
                  </a:cubicBezTo>
                  <a:cubicBezTo>
                    <a:pt x="4899" y="22424"/>
                    <a:pt x="5061" y="22695"/>
                    <a:pt x="4953" y="22885"/>
                  </a:cubicBezTo>
                  <a:cubicBezTo>
                    <a:pt x="4844" y="23075"/>
                    <a:pt x="4655" y="23048"/>
                    <a:pt x="4492" y="23102"/>
                  </a:cubicBezTo>
                  <a:cubicBezTo>
                    <a:pt x="3841" y="23401"/>
                    <a:pt x="3325" y="23889"/>
                    <a:pt x="2946" y="24513"/>
                  </a:cubicBezTo>
                  <a:cubicBezTo>
                    <a:pt x="2566" y="25109"/>
                    <a:pt x="2403" y="25787"/>
                    <a:pt x="2457" y="26493"/>
                  </a:cubicBezTo>
                  <a:cubicBezTo>
                    <a:pt x="2512" y="26845"/>
                    <a:pt x="2756" y="27144"/>
                    <a:pt x="3081" y="27306"/>
                  </a:cubicBezTo>
                  <a:cubicBezTo>
                    <a:pt x="3399" y="27443"/>
                    <a:pt x="3756" y="27503"/>
                    <a:pt x="4102" y="27503"/>
                  </a:cubicBezTo>
                  <a:cubicBezTo>
                    <a:pt x="4169" y="27503"/>
                    <a:pt x="4236" y="27501"/>
                    <a:pt x="4302" y="27496"/>
                  </a:cubicBezTo>
                  <a:cubicBezTo>
                    <a:pt x="5116" y="27523"/>
                    <a:pt x="5929" y="27523"/>
                    <a:pt x="6716" y="27523"/>
                  </a:cubicBezTo>
                  <a:lnTo>
                    <a:pt x="7286" y="27523"/>
                  </a:lnTo>
                  <a:cubicBezTo>
                    <a:pt x="7448" y="27523"/>
                    <a:pt x="7611" y="27496"/>
                    <a:pt x="7747" y="27442"/>
                  </a:cubicBezTo>
                  <a:cubicBezTo>
                    <a:pt x="8126" y="27225"/>
                    <a:pt x="8045" y="26818"/>
                    <a:pt x="8045" y="26466"/>
                  </a:cubicBezTo>
                  <a:cubicBezTo>
                    <a:pt x="7991" y="25516"/>
                    <a:pt x="7964" y="24567"/>
                    <a:pt x="7937" y="23618"/>
                  </a:cubicBezTo>
                  <a:cubicBezTo>
                    <a:pt x="7855" y="21665"/>
                    <a:pt x="7801" y="19685"/>
                    <a:pt x="7774" y="17732"/>
                  </a:cubicBezTo>
                  <a:cubicBezTo>
                    <a:pt x="7665" y="13853"/>
                    <a:pt x="7584" y="9947"/>
                    <a:pt x="7421" y="6041"/>
                  </a:cubicBezTo>
                  <a:cubicBezTo>
                    <a:pt x="7421" y="5580"/>
                    <a:pt x="7394" y="5119"/>
                    <a:pt x="7367" y="4658"/>
                  </a:cubicBezTo>
                  <a:cubicBezTo>
                    <a:pt x="7367" y="4550"/>
                    <a:pt x="7279" y="4495"/>
                    <a:pt x="7191" y="4495"/>
                  </a:cubicBezTo>
                  <a:cubicBezTo>
                    <a:pt x="7102" y="4495"/>
                    <a:pt x="7014" y="4550"/>
                    <a:pt x="7014" y="4658"/>
                  </a:cubicBezTo>
                  <a:lnTo>
                    <a:pt x="7069" y="4685"/>
                  </a:lnTo>
                  <a:cubicBezTo>
                    <a:pt x="7231" y="8455"/>
                    <a:pt x="7313" y="12226"/>
                    <a:pt x="7394" y="15996"/>
                  </a:cubicBezTo>
                  <a:cubicBezTo>
                    <a:pt x="7448" y="17894"/>
                    <a:pt x="7475" y="19793"/>
                    <a:pt x="7530" y="21692"/>
                  </a:cubicBezTo>
                  <a:cubicBezTo>
                    <a:pt x="7557" y="22614"/>
                    <a:pt x="7584" y="23563"/>
                    <a:pt x="7638" y="24486"/>
                  </a:cubicBezTo>
                  <a:cubicBezTo>
                    <a:pt x="7638" y="24974"/>
                    <a:pt x="7665" y="25435"/>
                    <a:pt x="7692" y="25896"/>
                  </a:cubicBezTo>
                  <a:cubicBezTo>
                    <a:pt x="7692" y="26113"/>
                    <a:pt x="7692" y="26330"/>
                    <a:pt x="7720" y="26547"/>
                  </a:cubicBezTo>
                  <a:cubicBezTo>
                    <a:pt x="7720" y="26791"/>
                    <a:pt x="7801" y="27035"/>
                    <a:pt x="7584" y="27171"/>
                  </a:cubicBezTo>
                  <a:cubicBezTo>
                    <a:pt x="7469" y="27190"/>
                    <a:pt x="7354" y="27209"/>
                    <a:pt x="7239" y="27209"/>
                  </a:cubicBezTo>
                  <a:cubicBezTo>
                    <a:pt x="7191" y="27209"/>
                    <a:pt x="7143" y="27206"/>
                    <a:pt x="7096" y="27198"/>
                  </a:cubicBezTo>
                  <a:lnTo>
                    <a:pt x="5441" y="27198"/>
                  </a:lnTo>
                  <a:cubicBezTo>
                    <a:pt x="5007" y="27198"/>
                    <a:pt x="4573" y="27171"/>
                    <a:pt x="4166" y="27171"/>
                  </a:cubicBezTo>
                  <a:cubicBezTo>
                    <a:pt x="3732" y="27144"/>
                    <a:pt x="3271" y="27171"/>
                    <a:pt x="2946" y="26791"/>
                  </a:cubicBezTo>
                  <a:cubicBezTo>
                    <a:pt x="2729" y="26547"/>
                    <a:pt x="2756" y="26086"/>
                    <a:pt x="2837" y="25787"/>
                  </a:cubicBezTo>
                  <a:cubicBezTo>
                    <a:pt x="2891" y="25435"/>
                    <a:pt x="3027" y="25082"/>
                    <a:pt x="3217" y="24784"/>
                  </a:cubicBezTo>
                  <a:cubicBezTo>
                    <a:pt x="3542" y="24160"/>
                    <a:pt x="4085" y="23645"/>
                    <a:pt x="4763" y="23373"/>
                  </a:cubicBezTo>
                  <a:cubicBezTo>
                    <a:pt x="5061" y="23292"/>
                    <a:pt x="5333" y="23156"/>
                    <a:pt x="5333" y="22777"/>
                  </a:cubicBezTo>
                  <a:cubicBezTo>
                    <a:pt x="5305" y="22587"/>
                    <a:pt x="5278" y="22424"/>
                    <a:pt x="5197" y="22261"/>
                  </a:cubicBezTo>
                  <a:cubicBezTo>
                    <a:pt x="5116" y="22017"/>
                    <a:pt x="5034" y="21773"/>
                    <a:pt x="4953" y="21529"/>
                  </a:cubicBezTo>
                  <a:cubicBezTo>
                    <a:pt x="4655" y="20607"/>
                    <a:pt x="4356" y="19712"/>
                    <a:pt x="4112" y="18790"/>
                  </a:cubicBezTo>
                  <a:cubicBezTo>
                    <a:pt x="3597" y="16918"/>
                    <a:pt x="3163" y="15046"/>
                    <a:pt x="2783" y="13175"/>
                  </a:cubicBezTo>
                  <a:cubicBezTo>
                    <a:pt x="1996" y="9323"/>
                    <a:pt x="1318" y="5445"/>
                    <a:pt x="613" y="1566"/>
                  </a:cubicBezTo>
                  <a:lnTo>
                    <a:pt x="369" y="128"/>
                  </a:lnTo>
                  <a:cubicBezTo>
                    <a:pt x="347" y="40"/>
                    <a:pt x="279" y="1"/>
                    <a:pt x="209" y="1"/>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6"/>
            <p:cNvSpPr/>
            <p:nvPr/>
          </p:nvSpPr>
          <p:spPr>
            <a:xfrm>
              <a:off x="6993663" y="3993550"/>
              <a:ext cx="202475" cy="688775"/>
            </a:xfrm>
            <a:custGeom>
              <a:rect b="b" l="l" r="r" t="t"/>
              <a:pathLst>
                <a:path extrusionOk="0" h="27551" w="8099">
                  <a:moveTo>
                    <a:pt x="7891" y="1"/>
                  </a:moveTo>
                  <a:cubicBezTo>
                    <a:pt x="7820" y="1"/>
                    <a:pt x="7753" y="40"/>
                    <a:pt x="7730" y="128"/>
                  </a:cubicBezTo>
                  <a:cubicBezTo>
                    <a:pt x="7025" y="4007"/>
                    <a:pt x="6347" y="7913"/>
                    <a:pt x="5588" y="11792"/>
                  </a:cubicBezTo>
                  <a:cubicBezTo>
                    <a:pt x="5235" y="13663"/>
                    <a:pt x="4828" y="15535"/>
                    <a:pt x="4367" y="17406"/>
                  </a:cubicBezTo>
                  <a:cubicBezTo>
                    <a:pt x="4123" y="18328"/>
                    <a:pt x="3879" y="19251"/>
                    <a:pt x="3580" y="20173"/>
                  </a:cubicBezTo>
                  <a:cubicBezTo>
                    <a:pt x="3445" y="20634"/>
                    <a:pt x="3309" y="21095"/>
                    <a:pt x="3146" y="21556"/>
                  </a:cubicBezTo>
                  <a:cubicBezTo>
                    <a:pt x="3065" y="21773"/>
                    <a:pt x="3011" y="21990"/>
                    <a:pt x="2929" y="22207"/>
                  </a:cubicBezTo>
                  <a:cubicBezTo>
                    <a:pt x="2821" y="22397"/>
                    <a:pt x="2794" y="22614"/>
                    <a:pt x="2767" y="22831"/>
                  </a:cubicBezTo>
                  <a:cubicBezTo>
                    <a:pt x="2821" y="23184"/>
                    <a:pt x="3092" y="23292"/>
                    <a:pt x="3391" y="23401"/>
                  </a:cubicBezTo>
                  <a:cubicBezTo>
                    <a:pt x="3689" y="23509"/>
                    <a:pt x="3987" y="23699"/>
                    <a:pt x="4231" y="23943"/>
                  </a:cubicBezTo>
                  <a:cubicBezTo>
                    <a:pt x="4774" y="24431"/>
                    <a:pt x="5126" y="25082"/>
                    <a:pt x="5289" y="25815"/>
                  </a:cubicBezTo>
                  <a:cubicBezTo>
                    <a:pt x="5343" y="26113"/>
                    <a:pt x="5371" y="26574"/>
                    <a:pt x="5126" y="26818"/>
                  </a:cubicBezTo>
                  <a:cubicBezTo>
                    <a:pt x="4801" y="27171"/>
                    <a:pt x="4367" y="27144"/>
                    <a:pt x="3906" y="27171"/>
                  </a:cubicBezTo>
                  <a:cubicBezTo>
                    <a:pt x="3350" y="27190"/>
                    <a:pt x="2793" y="27209"/>
                    <a:pt x="2228" y="27209"/>
                  </a:cubicBezTo>
                  <a:cubicBezTo>
                    <a:pt x="1993" y="27209"/>
                    <a:pt x="1757" y="27206"/>
                    <a:pt x="1519" y="27198"/>
                  </a:cubicBezTo>
                  <a:lnTo>
                    <a:pt x="1004" y="27198"/>
                  </a:lnTo>
                  <a:cubicBezTo>
                    <a:pt x="949" y="27198"/>
                    <a:pt x="883" y="27201"/>
                    <a:pt x="814" y="27201"/>
                  </a:cubicBezTo>
                  <a:cubicBezTo>
                    <a:pt x="675" y="27201"/>
                    <a:pt x="524" y="27189"/>
                    <a:pt x="434" y="27117"/>
                  </a:cubicBezTo>
                  <a:cubicBezTo>
                    <a:pt x="298" y="26981"/>
                    <a:pt x="380" y="26764"/>
                    <a:pt x="380" y="26601"/>
                  </a:cubicBezTo>
                  <a:lnTo>
                    <a:pt x="407" y="25842"/>
                  </a:lnTo>
                  <a:cubicBezTo>
                    <a:pt x="434" y="24919"/>
                    <a:pt x="488" y="23997"/>
                    <a:pt x="515" y="23075"/>
                  </a:cubicBezTo>
                  <a:cubicBezTo>
                    <a:pt x="570" y="21176"/>
                    <a:pt x="624" y="19278"/>
                    <a:pt x="651" y="17379"/>
                  </a:cubicBezTo>
                  <a:cubicBezTo>
                    <a:pt x="760" y="13609"/>
                    <a:pt x="814" y="9812"/>
                    <a:pt x="977" y="6014"/>
                  </a:cubicBezTo>
                  <a:lnTo>
                    <a:pt x="1031" y="4658"/>
                  </a:lnTo>
                  <a:cubicBezTo>
                    <a:pt x="1031" y="4550"/>
                    <a:pt x="949" y="4495"/>
                    <a:pt x="868" y="4495"/>
                  </a:cubicBezTo>
                  <a:cubicBezTo>
                    <a:pt x="787" y="4495"/>
                    <a:pt x="705" y="4550"/>
                    <a:pt x="705" y="4658"/>
                  </a:cubicBezTo>
                  <a:lnTo>
                    <a:pt x="732" y="4685"/>
                  </a:lnTo>
                  <a:cubicBezTo>
                    <a:pt x="543" y="8564"/>
                    <a:pt x="461" y="12470"/>
                    <a:pt x="380" y="16348"/>
                  </a:cubicBezTo>
                  <a:cubicBezTo>
                    <a:pt x="326" y="18301"/>
                    <a:pt x="271" y="20254"/>
                    <a:pt x="217" y="22207"/>
                  </a:cubicBezTo>
                  <a:cubicBezTo>
                    <a:pt x="190" y="23184"/>
                    <a:pt x="163" y="24160"/>
                    <a:pt x="136" y="25109"/>
                  </a:cubicBezTo>
                  <a:cubicBezTo>
                    <a:pt x="109" y="25598"/>
                    <a:pt x="81" y="26059"/>
                    <a:pt x="81" y="26520"/>
                  </a:cubicBezTo>
                  <a:cubicBezTo>
                    <a:pt x="81" y="26845"/>
                    <a:pt x="0" y="27252"/>
                    <a:pt x="353" y="27442"/>
                  </a:cubicBezTo>
                  <a:cubicBezTo>
                    <a:pt x="515" y="27523"/>
                    <a:pt x="678" y="27550"/>
                    <a:pt x="841" y="27550"/>
                  </a:cubicBezTo>
                  <a:lnTo>
                    <a:pt x="2550" y="27550"/>
                  </a:lnTo>
                  <a:cubicBezTo>
                    <a:pt x="2929" y="27550"/>
                    <a:pt x="3391" y="27550"/>
                    <a:pt x="3797" y="27496"/>
                  </a:cubicBezTo>
                  <a:cubicBezTo>
                    <a:pt x="3868" y="27501"/>
                    <a:pt x="3938" y="27503"/>
                    <a:pt x="4008" y="27503"/>
                  </a:cubicBezTo>
                  <a:cubicBezTo>
                    <a:pt x="4371" y="27503"/>
                    <a:pt x="4727" y="27443"/>
                    <a:pt x="5045" y="27306"/>
                  </a:cubicBezTo>
                  <a:cubicBezTo>
                    <a:pt x="5371" y="27144"/>
                    <a:pt x="5588" y="26818"/>
                    <a:pt x="5642" y="26466"/>
                  </a:cubicBezTo>
                  <a:cubicBezTo>
                    <a:pt x="5696" y="26140"/>
                    <a:pt x="5669" y="25815"/>
                    <a:pt x="5588" y="25489"/>
                  </a:cubicBezTo>
                  <a:cubicBezTo>
                    <a:pt x="5371" y="24784"/>
                    <a:pt x="4991" y="24160"/>
                    <a:pt x="4448" y="23672"/>
                  </a:cubicBezTo>
                  <a:cubicBezTo>
                    <a:pt x="4204" y="23428"/>
                    <a:pt x="3906" y="23238"/>
                    <a:pt x="3608" y="23129"/>
                  </a:cubicBezTo>
                  <a:cubicBezTo>
                    <a:pt x="3472" y="23048"/>
                    <a:pt x="3228" y="23048"/>
                    <a:pt x="3146" y="22885"/>
                  </a:cubicBezTo>
                  <a:cubicBezTo>
                    <a:pt x="3065" y="22750"/>
                    <a:pt x="3228" y="22424"/>
                    <a:pt x="3282" y="22234"/>
                  </a:cubicBezTo>
                  <a:cubicBezTo>
                    <a:pt x="3635" y="21312"/>
                    <a:pt x="3906" y="20363"/>
                    <a:pt x="4177" y="19413"/>
                  </a:cubicBezTo>
                  <a:cubicBezTo>
                    <a:pt x="4720" y="17515"/>
                    <a:pt x="5208" y="15562"/>
                    <a:pt x="5588" y="13636"/>
                  </a:cubicBezTo>
                  <a:cubicBezTo>
                    <a:pt x="6401" y="9676"/>
                    <a:pt x="7079" y="5689"/>
                    <a:pt x="7812" y="1702"/>
                  </a:cubicBezTo>
                  <a:lnTo>
                    <a:pt x="8083" y="210"/>
                  </a:lnTo>
                  <a:cubicBezTo>
                    <a:pt x="8099" y="82"/>
                    <a:pt x="7992" y="1"/>
                    <a:pt x="7891" y="1"/>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6"/>
            <p:cNvSpPr/>
            <p:nvPr/>
          </p:nvSpPr>
          <p:spPr>
            <a:xfrm>
              <a:off x="7340838" y="4554050"/>
              <a:ext cx="176325" cy="30625"/>
            </a:xfrm>
            <a:custGeom>
              <a:rect b="b" l="l" r="r" t="t"/>
              <a:pathLst>
                <a:path extrusionOk="0" h="1225" w="7053">
                  <a:moveTo>
                    <a:pt x="4276" y="0"/>
                  </a:moveTo>
                  <a:cubicBezTo>
                    <a:pt x="4198" y="0"/>
                    <a:pt x="4120" y="1"/>
                    <a:pt x="4042" y="4"/>
                  </a:cubicBezTo>
                  <a:cubicBezTo>
                    <a:pt x="2469" y="58"/>
                    <a:pt x="1601" y="31"/>
                    <a:pt x="516" y="113"/>
                  </a:cubicBezTo>
                  <a:cubicBezTo>
                    <a:pt x="353" y="492"/>
                    <a:pt x="190" y="845"/>
                    <a:pt x="0" y="1225"/>
                  </a:cubicBezTo>
                  <a:cubicBezTo>
                    <a:pt x="1275" y="872"/>
                    <a:pt x="2631" y="926"/>
                    <a:pt x="3933" y="628"/>
                  </a:cubicBezTo>
                  <a:cubicBezTo>
                    <a:pt x="4340" y="519"/>
                    <a:pt x="4747" y="438"/>
                    <a:pt x="5181" y="384"/>
                  </a:cubicBezTo>
                  <a:cubicBezTo>
                    <a:pt x="5260" y="381"/>
                    <a:pt x="5339" y="379"/>
                    <a:pt x="5417" y="379"/>
                  </a:cubicBezTo>
                  <a:cubicBezTo>
                    <a:pt x="5983" y="379"/>
                    <a:pt x="6528" y="468"/>
                    <a:pt x="7053" y="682"/>
                  </a:cubicBezTo>
                  <a:cubicBezTo>
                    <a:pt x="6836" y="547"/>
                    <a:pt x="6592" y="411"/>
                    <a:pt x="6375" y="357"/>
                  </a:cubicBezTo>
                  <a:cubicBezTo>
                    <a:pt x="5690" y="112"/>
                    <a:pt x="4984" y="0"/>
                    <a:pt x="4276"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6"/>
            <p:cNvSpPr/>
            <p:nvPr/>
          </p:nvSpPr>
          <p:spPr>
            <a:xfrm>
              <a:off x="6565763" y="2783800"/>
              <a:ext cx="261100" cy="351100"/>
            </a:xfrm>
            <a:custGeom>
              <a:rect b="b" l="l" r="r" t="t"/>
              <a:pathLst>
                <a:path extrusionOk="0" h="14044" w="10444">
                  <a:moveTo>
                    <a:pt x="2774" y="0"/>
                  </a:moveTo>
                  <a:cubicBezTo>
                    <a:pt x="2299" y="0"/>
                    <a:pt x="1826" y="245"/>
                    <a:pt x="1655" y="672"/>
                  </a:cubicBezTo>
                  <a:cubicBezTo>
                    <a:pt x="1" y="4985"/>
                    <a:pt x="82" y="9786"/>
                    <a:pt x="1872" y="14044"/>
                  </a:cubicBezTo>
                  <a:lnTo>
                    <a:pt x="10444" y="10220"/>
                  </a:lnTo>
                  <a:cubicBezTo>
                    <a:pt x="8898" y="7127"/>
                    <a:pt x="6673" y="2896"/>
                    <a:pt x="3554" y="265"/>
                  </a:cubicBezTo>
                  <a:cubicBezTo>
                    <a:pt x="3333" y="85"/>
                    <a:pt x="3053" y="0"/>
                    <a:pt x="2774"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6"/>
            <p:cNvSpPr/>
            <p:nvPr/>
          </p:nvSpPr>
          <p:spPr>
            <a:xfrm>
              <a:off x="6594938" y="2847875"/>
              <a:ext cx="172250" cy="287025"/>
            </a:xfrm>
            <a:custGeom>
              <a:rect b="b" l="l" r="r" t="t"/>
              <a:pathLst>
                <a:path extrusionOk="0" h="11481" w="6890">
                  <a:moveTo>
                    <a:pt x="1470" y="1"/>
                  </a:moveTo>
                  <a:cubicBezTo>
                    <a:pt x="1450" y="1"/>
                    <a:pt x="1430" y="3"/>
                    <a:pt x="1411" y="8"/>
                  </a:cubicBezTo>
                  <a:cubicBezTo>
                    <a:pt x="1302" y="62"/>
                    <a:pt x="1248" y="143"/>
                    <a:pt x="1221" y="252"/>
                  </a:cubicBezTo>
                  <a:cubicBezTo>
                    <a:pt x="0" y="3073"/>
                    <a:pt x="1899" y="6436"/>
                    <a:pt x="950" y="9365"/>
                  </a:cubicBezTo>
                  <a:cubicBezTo>
                    <a:pt x="814" y="9826"/>
                    <a:pt x="597" y="10288"/>
                    <a:pt x="407" y="10722"/>
                  </a:cubicBezTo>
                  <a:cubicBezTo>
                    <a:pt x="516" y="10966"/>
                    <a:pt x="597" y="11237"/>
                    <a:pt x="705" y="11481"/>
                  </a:cubicBezTo>
                  <a:lnTo>
                    <a:pt x="3336" y="10315"/>
                  </a:lnTo>
                  <a:cubicBezTo>
                    <a:pt x="4367" y="9040"/>
                    <a:pt x="5452" y="7874"/>
                    <a:pt x="6890" y="7168"/>
                  </a:cubicBezTo>
                  <a:lnTo>
                    <a:pt x="6618" y="7060"/>
                  </a:lnTo>
                  <a:cubicBezTo>
                    <a:pt x="5615" y="5297"/>
                    <a:pt x="4530" y="3561"/>
                    <a:pt x="3364" y="1906"/>
                  </a:cubicBezTo>
                  <a:cubicBezTo>
                    <a:pt x="2957" y="1201"/>
                    <a:pt x="2414" y="577"/>
                    <a:pt x="1736" y="116"/>
                  </a:cubicBezTo>
                  <a:cubicBezTo>
                    <a:pt x="1669" y="49"/>
                    <a:pt x="1565" y="1"/>
                    <a:pt x="1470" y="1"/>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6"/>
            <p:cNvSpPr/>
            <p:nvPr/>
          </p:nvSpPr>
          <p:spPr>
            <a:xfrm>
              <a:off x="7036363" y="2791050"/>
              <a:ext cx="282125" cy="394725"/>
            </a:xfrm>
            <a:custGeom>
              <a:rect b="b" l="l" r="r" t="t"/>
              <a:pathLst>
                <a:path extrusionOk="0" h="15789" w="11285">
                  <a:moveTo>
                    <a:pt x="9157" y="0"/>
                  </a:moveTo>
                  <a:cubicBezTo>
                    <a:pt x="8884" y="0"/>
                    <a:pt x="8611" y="77"/>
                    <a:pt x="8382" y="246"/>
                  </a:cubicBezTo>
                  <a:cubicBezTo>
                    <a:pt x="4910" y="2715"/>
                    <a:pt x="2035" y="7000"/>
                    <a:pt x="1" y="10147"/>
                  </a:cubicBezTo>
                  <a:lnTo>
                    <a:pt x="7867" y="15788"/>
                  </a:lnTo>
                  <a:cubicBezTo>
                    <a:pt x="10362" y="11286"/>
                    <a:pt x="11284" y="6051"/>
                    <a:pt x="10444" y="952"/>
                  </a:cubicBezTo>
                  <a:cubicBezTo>
                    <a:pt x="10350" y="373"/>
                    <a:pt x="9756" y="0"/>
                    <a:pt x="9157"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6"/>
            <p:cNvSpPr/>
            <p:nvPr/>
          </p:nvSpPr>
          <p:spPr>
            <a:xfrm>
              <a:off x="7119788" y="2835175"/>
              <a:ext cx="151900" cy="316700"/>
            </a:xfrm>
            <a:custGeom>
              <a:rect b="b" l="l" r="r" t="t"/>
              <a:pathLst>
                <a:path extrusionOk="0" h="12668" w="6076">
                  <a:moveTo>
                    <a:pt x="5479" y="0"/>
                  </a:moveTo>
                  <a:cubicBezTo>
                    <a:pt x="5343" y="27"/>
                    <a:pt x="5208" y="82"/>
                    <a:pt x="5127" y="190"/>
                  </a:cubicBezTo>
                  <a:cubicBezTo>
                    <a:pt x="3282" y="2007"/>
                    <a:pt x="1655" y="4042"/>
                    <a:pt x="271" y="6266"/>
                  </a:cubicBezTo>
                  <a:cubicBezTo>
                    <a:pt x="163" y="6429"/>
                    <a:pt x="54" y="6646"/>
                    <a:pt x="27" y="6863"/>
                  </a:cubicBezTo>
                  <a:cubicBezTo>
                    <a:pt x="0" y="7242"/>
                    <a:pt x="298" y="7595"/>
                    <a:pt x="570" y="7866"/>
                  </a:cubicBezTo>
                  <a:lnTo>
                    <a:pt x="5208" y="12667"/>
                  </a:lnTo>
                  <a:cubicBezTo>
                    <a:pt x="5506" y="11989"/>
                    <a:pt x="5805" y="11338"/>
                    <a:pt x="6049" y="10633"/>
                  </a:cubicBezTo>
                  <a:cubicBezTo>
                    <a:pt x="5289" y="9141"/>
                    <a:pt x="5289" y="7351"/>
                    <a:pt x="5506" y="5669"/>
                  </a:cubicBezTo>
                  <a:cubicBezTo>
                    <a:pt x="5723" y="3960"/>
                    <a:pt x="6076" y="2252"/>
                    <a:pt x="5859" y="543"/>
                  </a:cubicBezTo>
                  <a:cubicBezTo>
                    <a:pt x="5805" y="299"/>
                    <a:pt x="5696" y="0"/>
                    <a:pt x="5479" y="0"/>
                  </a:cubicBezTo>
                  <a:close/>
                </a:path>
              </a:pathLst>
            </a:custGeom>
            <a:gradFill>
              <a:gsLst>
                <a:gs pos="0">
                  <a:schemeClr val="accent1"/>
                </a:gs>
                <a:gs pos="21000">
                  <a:schemeClr val="accent1"/>
                </a:gs>
                <a:gs pos="76000">
                  <a:schemeClr val="accent6"/>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6"/>
            <p:cNvSpPr/>
            <p:nvPr/>
          </p:nvSpPr>
          <p:spPr>
            <a:xfrm>
              <a:off x="6567138" y="2977625"/>
              <a:ext cx="733725" cy="654325"/>
            </a:xfrm>
            <a:custGeom>
              <a:rect b="b" l="l" r="r" t="t"/>
              <a:pathLst>
                <a:path extrusionOk="0" h="26173" w="29349">
                  <a:moveTo>
                    <a:pt x="13527" y="0"/>
                  </a:moveTo>
                  <a:cubicBezTo>
                    <a:pt x="9807" y="0"/>
                    <a:pt x="6109" y="630"/>
                    <a:pt x="3716" y="3307"/>
                  </a:cubicBezTo>
                  <a:cubicBezTo>
                    <a:pt x="2170" y="5043"/>
                    <a:pt x="1465" y="7376"/>
                    <a:pt x="977" y="9654"/>
                  </a:cubicBezTo>
                  <a:cubicBezTo>
                    <a:pt x="27" y="14157"/>
                    <a:pt x="0" y="19419"/>
                    <a:pt x="3228" y="22674"/>
                  </a:cubicBezTo>
                  <a:cubicBezTo>
                    <a:pt x="6537" y="26010"/>
                    <a:pt x="10524" y="26173"/>
                    <a:pt x="15217" y="26173"/>
                  </a:cubicBezTo>
                  <a:cubicBezTo>
                    <a:pt x="19638" y="26173"/>
                    <a:pt x="25144" y="25956"/>
                    <a:pt x="27585" y="21318"/>
                  </a:cubicBezTo>
                  <a:cubicBezTo>
                    <a:pt x="29348" y="17954"/>
                    <a:pt x="29348" y="13343"/>
                    <a:pt x="28562" y="9627"/>
                  </a:cubicBezTo>
                  <a:cubicBezTo>
                    <a:pt x="27775" y="5911"/>
                    <a:pt x="25497" y="2277"/>
                    <a:pt x="21916" y="948"/>
                  </a:cubicBezTo>
                  <a:cubicBezTo>
                    <a:pt x="20424" y="405"/>
                    <a:pt x="18824" y="270"/>
                    <a:pt x="17251" y="161"/>
                  </a:cubicBezTo>
                  <a:cubicBezTo>
                    <a:pt x="16040" y="72"/>
                    <a:pt x="14782" y="0"/>
                    <a:pt x="13527"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6"/>
            <p:cNvSpPr/>
            <p:nvPr/>
          </p:nvSpPr>
          <p:spPr>
            <a:xfrm>
              <a:off x="6721738" y="3075425"/>
              <a:ext cx="430625" cy="492100"/>
            </a:xfrm>
            <a:custGeom>
              <a:rect b="b" l="l" r="r" t="t"/>
              <a:pathLst>
                <a:path extrusionOk="0" h="19684" w="17225">
                  <a:moveTo>
                    <a:pt x="8905" y="1"/>
                  </a:moveTo>
                  <a:cubicBezTo>
                    <a:pt x="8774" y="1"/>
                    <a:pt x="8636" y="24"/>
                    <a:pt x="8490" y="73"/>
                  </a:cubicBezTo>
                  <a:cubicBezTo>
                    <a:pt x="8165" y="209"/>
                    <a:pt x="7893" y="426"/>
                    <a:pt x="7704" y="752"/>
                  </a:cubicBezTo>
                  <a:cubicBezTo>
                    <a:pt x="6456" y="2759"/>
                    <a:pt x="6374" y="4657"/>
                    <a:pt x="5127" y="6258"/>
                  </a:cubicBezTo>
                  <a:cubicBezTo>
                    <a:pt x="3147" y="8834"/>
                    <a:pt x="0" y="10489"/>
                    <a:pt x="651" y="14259"/>
                  </a:cubicBezTo>
                  <a:cubicBezTo>
                    <a:pt x="787" y="15100"/>
                    <a:pt x="1140" y="15914"/>
                    <a:pt x="1655" y="16619"/>
                  </a:cubicBezTo>
                  <a:cubicBezTo>
                    <a:pt x="3445" y="19033"/>
                    <a:pt x="6890" y="19657"/>
                    <a:pt x="9250" y="19684"/>
                  </a:cubicBezTo>
                  <a:cubicBezTo>
                    <a:pt x="11799" y="19684"/>
                    <a:pt x="14647" y="18680"/>
                    <a:pt x="15814" y="16917"/>
                  </a:cubicBezTo>
                  <a:cubicBezTo>
                    <a:pt x="16953" y="15181"/>
                    <a:pt x="17224" y="13717"/>
                    <a:pt x="16546" y="11493"/>
                  </a:cubicBezTo>
                  <a:cubicBezTo>
                    <a:pt x="15922" y="9513"/>
                    <a:pt x="14403" y="8102"/>
                    <a:pt x="12993" y="6556"/>
                  </a:cubicBezTo>
                  <a:cubicBezTo>
                    <a:pt x="11935" y="5363"/>
                    <a:pt x="11609" y="4278"/>
                    <a:pt x="10877" y="2379"/>
                  </a:cubicBezTo>
                  <a:cubicBezTo>
                    <a:pt x="10469" y="1371"/>
                    <a:pt x="9912" y="1"/>
                    <a:pt x="8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6"/>
            <p:cNvSpPr/>
            <p:nvPr/>
          </p:nvSpPr>
          <p:spPr>
            <a:xfrm>
              <a:off x="6834463" y="3301700"/>
              <a:ext cx="111750" cy="140425"/>
            </a:xfrm>
            <a:custGeom>
              <a:rect b="b" l="l" r="r" t="t"/>
              <a:pathLst>
                <a:path extrusionOk="0" h="5617" w="4470">
                  <a:moveTo>
                    <a:pt x="4252" y="0"/>
                  </a:moveTo>
                  <a:cubicBezTo>
                    <a:pt x="4171" y="0"/>
                    <a:pt x="4090" y="55"/>
                    <a:pt x="4090" y="163"/>
                  </a:cubicBezTo>
                  <a:cubicBezTo>
                    <a:pt x="4117" y="923"/>
                    <a:pt x="4117" y="1682"/>
                    <a:pt x="4063" y="2442"/>
                  </a:cubicBezTo>
                  <a:cubicBezTo>
                    <a:pt x="4063" y="3120"/>
                    <a:pt x="3927" y="3771"/>
                    <a:pt x="3656" y="4395"/>
                  </a:cubicBezTo>
                  <a:cubicBezTo>
                    <a:pt x="3384" y="4937"/>
                    <a:pt x="2815" y="5262"/>
                    <a:pt x="2191" y="5290"/>
                  </a:cubicBezTo>
                  <a:cubicBezTo>
                    <a:pt x="1513" y="5262"/>
                    <a:pt x="889" y="5018"/>
                    <a:pt x="374" y="4557"/>
                  </a:cubicBezTo>
                  <a:cubicBezTo>
                    <a:pt x="340" y="4529"/>
                    <a:pt x="303" y="4518"/>
                    <a:pt x="267" y="4518"/>
                  </a:cubicBezTo>
                  <a:cubicBezTo>
                    <a:pt x="128" y="4518"/>
                    <a:pt x="0" y="4694"/>
                    <a:pt x="130" y="4801"/>
                  </a:cubicBezTo>
                  <a:cubicBezTo>
                    <a:pt x="672" y="5290"/>
                    <a:pt x="1350" y="5561"/>
                    <a:pt x="2082" y="5615"/>
                  </a:cubicBezTo>
                  <a:cubicBezTo>
                    <a:pt x="2110" y="5616"/>
                    <a:pt x="2137" y="5617"/>
                    <a:pt x="2164" y="5617"/>
                  </a:cubicBezTo>
                  <a:cubicBezTo>
                    <a:pt x="2785" y="5617"/>
                    <a:pt x="3376" y="5322"/>
                    <a:pt x="3791" y="4828"/>
                  </a:cubicBezTo>
                  <a:cubicBezTo>
                    <a:pt x="4225" y="4259"/>
                    <a:pt x="4307" y="3472"/>
                    <a:pt x="4361" y="2794"/>
                  </a:cubicBezTo>
                  <a:cubicBezTo>
                    <a:pt x="4442" y="1899"/>
                    <a:pt x="4469" y="1031"/>
                    <a:pt x="4415" y="163"/>
                  </a:cubicBezTo>
                  <a:cubicBezTo>
                    <a:pt x="4415" y="55"/>
                    <a:pt x="4334" y="0"/>
                    <a:pt x="4252"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6"/>
            <p:cNvSpPr/>
            <p:nvPr/>
          </p:nvSpPr>
          <p:spPr>
            <a:xfrm>
              <a:off x="6938738" y="3301700"/>
              <a:ext cx="105625" cy="140400"/>
            </a:xfrm>
            <a:custGeom>
              <a:rect b="b" l="l" r="r" t="t"/>
              <a:pathLst>
                <a:path extrusionOk="0" h="5616" w="4225">
                  <a:moveTo>
                    <a:pt x="217" y="0"/>
                  </a:moveTo>
                  <a:cubicBezTo>
                    <a:pt x="136" y="0"/>
                    <a:pt x="54" y="55"/>
                    <a:pt x="54" y="163"/>
                  </a:cubicBezTo>
                  <a:cubicBezTo>
                    <a:pt x="0" y="1004"/>
                    <a:pt x="27" y="1845"/>
                    <a:pt x="81" y="2686"/>
                  </a:cubicBezTo>
                  <a:cubicBezTo>
                    <a:pt x="136" y="3418"/>
                    <a:pt x="217" y="4205"/>
                    <a:pt x="624" y="4801"/>
                  </a:cubicBezTo>
                  <a:cubicBezTo>
                    <a:pt x="1004" y="5317"/>
                    <a:pt x="1600" y="5615"/>
                    <a:pt x="2224" y="5615"/>
                  </a:cubicBezTo>
                  <a:cubicBezTo>
                    <a:pt x="2929" y="5588"/>
                    <a:pt x="3580" y="5290"/>
                    <a:pt x="4096" y="4801"/>
                  </a:cubicBezTo>
                  <a:cubicBezTo>
                    <a:pt x="4225" y="4694"/>
                    <a:pt x="4098" y="4518"/>
                    <a:pt x="3958" y="4518"/>
                  </a:cubicBezTo>
                  <a:cubicBezTo>
                    <a:pt x="3922" y="4518"/>
                    <a:pt x="3885" y="4529"/>
                    <a:pt x="3852" y="4557"/>
                  </a:cubicBezTo>
                  <a:lnTo>
                    <a:pt x="3824" y="4557"/>
                  </a:lnTo>
                  <a:cubicBezTo>
                    <a:pt x="3363" y="5018"/>
                    <a:pt x="2740" y="5262"/>
                    <a:pt x="2116" y="5290"/>
                  </a:cubicBezTo>
                  <a:cubicBezTo>
                    <a:pt x="1492" y="5262"/>
                    <a:pt x="976" y="4883"/>
                    <a:pt x="732" y="4340"/>
                  </a:cubicBezTo>
                  <a:cubicBezTo>
                    <a:pt x="488" y="3716"/>
                    <a:pt x="380" y="3038"/>
                    <a:pt x="380" y="2360"/>
                  </a:cubicBezTo>
                  <a:cubicBezTo>
                    <a:pt x="353" y="1628"/>
                    <a:pt x="353" y="896"/>
                    <a:pt x="380" y="163"/>
                  </a:cubicBezTo>
                  <a:cubicBezTo>
                    <a:pt x="380" y="55"/>
                    <a:pt x="298" y="0"/>
                    <a:pt x="217"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6"/>
            <p:cNvSpPr/>
            <p:nvPr/>
          </p:nvSpPr>
          <p:spPr>
            <a:xfrm>
              <a:off x="6883788" y="3281350"/>
              <a:ext cx="116675" cy="73175"/>
            </a:xfrm>
            <a:custGeom>
              <a:rect b="b" l="l" r="r" t="t"/>
              <a:pathLst>
                <a:path extrusionOk="0" h="2927" w="4667">
                  <a:moveTo>
                    <a:pt x="516" y="1"/>
                  </a:moveTo>
                  <a:cubicBezTo>
                    <a:pt x="191" y="1"/>
                    <a:pt x="1" y="353"/>
                    <a:pt x="191" y="597"/>
                  </a:cubicBezTo>
                  <a:cubicBezTo>
                    <a:pt x="788" y="1330"/>
                    <a:pt x="1140" y="1927"/>
                    <a:pt x="1764" y="2632"/>
                  </a:cubicBezTo>
                  <a:cubicBezTo>
                    <a:pt x="1873" y="2767"/>
                    <a:pt x="2008" y="2876"/>
                    <a:pt x="2171" y="2903"/>
                  </a:cubicBezTo>
                  <a:cubicBezTo>
                    <a:pt x="2231" y="2919"/>
                    <a:pt x="2290" y="2927"/>
                    <a:pt x="2349" y="2927"/>
                  </a:cubicBezTo>
                  <a:cubicBezTo>
                    <a:pt x="2583" y="2927"/>
                    <a:pt x="2800" y="2805"/>
                    <a:pt x="2930" y="2632"/>
                  </a:cubicBezTo>
                  <a:cubicBezTo>
                    <a:pt x="3554" y="2008"/>
                    <a:pt x="4097" y="1303"/>
                    <a:pt x="4558" y="543"/>
                  </a:cubicBezTo>
                  <a:cubicBezTo>
                    <a:pt x="4666" y="299"/>
                    <a:pt x="4476" y="1"/>
                    <a:pt x="4097"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6"/>
            <p:cNvSpPr/>
            <p:nvPr/>
          </p:nvSpPr>
          <p:spPr>
            <a:xfrm>
              <a:off x="7094688" y="3132175"/>
              <a:ext cx="46825" cy="80725"/>
            </a:xfrm>
            <a:custGeom>
              <a:rect b="b" l="l" r="r" t="t"/>
              <a:pathLst>
                <a:path extrusionOk="0" h="3229" w="1873">
                  <a:moveTo>
                    <a:pt x="923" y="1"/>
                  </a:moveTo>
                  <a:cubicBezTo>
                    <a:pt x="407" y="1"/>
                    <a:pt x="1" y="733"/>
                    <a:pt x="1" y="1628"/>
                  </a:cubicBezTo>
                  <a:cubicBezTo>
                    <a:pt x="1" y="2496"/>
                    <a:pt x="407" y="3228"/>
                    <a:pt x="923" y="3228"/>
                  </a:cubicBezTo>
                  <a:cubicBezTo>
                    <a:pt x="1465" y="3228"/>
                    <a:pt x="1872" y="2496"/>
                    <a:pt x="1872" y="1628"/>
                  </a:cubicBezTo>
                  <a:cubicBezTo>
                    <a:pt x="1872" y="706"/>
                    <a:pt x="1465" y="1"/>
                    <a:pt x="923"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6"/>
            <p:cNvSpPr/>
            <p:nvPr/>
          </p:nvSpPr>
          <p:spPr>
            <a:xfrm>
              <a:off x="6733938" y="3132175"/>
              <a:ext cx="48850" cy="80725"/>
            </a:xfrm>
            <a:custGeom>
              <a:rect b="b" l="l" r="r" t="t"/>
              <a:pathLst>
                <a:path extrusionOk="0" h="3229" w="1954">
                  <a:moveTo>
                    <a:pt x="977" y="1"/>
                  </a:moveTo>
                  <a:cubicBezTo>
                    <a:pt x="435" y="1"/>
                    <a:pt x="1" y="706"/>
                    <a:pt x="1" y="1601"/>
                  </a:cubicBezTo>
                  <a:cubicBezTo>
                    <a:pt x="1" y="2496"/>
                    <a:pt x="435" y="3228"/>
                    <a:pt x="977" y="3228"/>
                  </a:cubicBezTo>
                  <a:cubicBezTo>
                    <a:pt x="1492" y="3228"/>
                    <a:pt x="1954" y="2496"/>
                    <a:pt x="1954" y="1601"/>
                  </a:cubicBezTo>
                  <a:cubicBezTo>
                    <a:pt x="1954" y="706"/>
                    <a:pt x="1492" y="1"/>
                    <a:pt x="977"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6"/>
            <p:cNvSpPr/>
            <p:nvPr/>
          </p:nvSpPr>
          <p:spPr>
            <a:xfrm>
              <a:off x="7182763" y="3236450"/>
              <a:ext cx="234300" cy="97475"/>
            </a:xfrm>
            <a:custGeom>
              <a:rect b="b" l="l" r="r" t="t"/>
              <a:pathLst>
                <a:path extrusionOk="0" h="3899" w="9372">
                  <a:moveTo>
                    <a:pt x="9132" y="1"/>
                  </a:moveTo>
                  <a:cubicBezTo>
                    <a:pt x="9119" y="1"/>
                    <a:pt x="9105" y="2"/>
                    <a:pt x="9090" y="7"/>
                  </a:cubicBezTo>
                  <a:lnTo>
                    <a:pt x="193" y="3560"/>
                  </a:lnTo>
                  <a:cubicBezTo>
                    <a:pt x="0" y="3632"/>
                    <a:pt x="44" y="3898"/>
                    <a:pt x="209" y="3898"/>
                  </a:cubicBezTo>
                  <a:cubicBezTo>
                    <a:pt x="229" y="3898"/>
                    <a:pt x="251" y="3894"/>
                    <a:pt x="275" y="3885"/>
                  </a:cubicBezTo>
                  <a:lnTo>
                    <a:pt x="9171" y="359"/>
                  </a:lnTo>
                  <a:cubicBezTo>
                    <a:pt x="9372" y="284"/>
                    <a:pt x="9295" y="1"/>
                    <a:pt x="9132"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6"/>
            <p:cNvSpPr/>
            <p:nvPr/>
          </p:nvSpPr>
          <p:spPr>
            <a:xfrm>
              <a:off x="7201138" y="3375600"/>
              <a:ext cx="212275" cy="8850"/>
            </a:xfrm>
            <a:custGeom>
              <a:rect b="b" l="l" r="r" t="t"/>
              <a:pathLst>
                <a:path extrusionOk="0" h="354" w="8491">
                  <a:moveTo>
                    <a:pt x="8274" y="1"/>
                  </a:moveTo>
                  <a:cubicBezTo>
                    <a:pt x="5588" y="1"/>
                    <a:pt x="2903" y="1"/>
                    <a:pt x="218" y="28"/>
                  </a:cubicBezTo>
                  <a:cubicBezTo>
                    <a:pt x="1" y="28"/>
                    <a:pt x="1" y="354"/>
                    <a:pt x="218" y="354"/>
                  </a:cubicBezTo>
                  <a:cubicBezTo>
                    <a:pt x="2903" y="354"/>
                    <a:pt x="5588" y="354"/>
                    <a:pt x="8274" y="326"/>
                  </a:cubicBezTo>
                  <a:cubicBezTo>
                    <a:pt x="8491" y="326"/>
                    <a:pt x="8491" y="1"/>
                    <a:pt x="8274"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6"/>
            <p:cNvSpPr/>
            <p:nvPr/>
          </p:nvSpPr>
          <p:spPr>
            <a:xfrm>
              <a:off x="6461938" y="3236950"/>
              <a:ext cx="234125" cy="96975"/>
            </a:xfrm>
            <a:custGeom>
              <a:rect b="b" l="l" r="r" t="t"/>
              <a:pathLst>
                <a:path extrusionOk="0" h="3879" w="9365">
                  <a:moveTo>
                    <a:pt x="209" y="1"/>
                  </a:moveTo>
                  <a:cubicBezTo>
                    <a:pt x="44" y="1"/>
                    <a:pt x="1" y="267"/>
                    <a:pt x="194" y="339"/>
                  </a:cubicBezTo>
                  <a:lnTo>
                    <a:pt x="9090" y="3865"/>
                  </a:lnTo>
                  <a:cubicBezTo>
                    <a:pt x="9111" y="3874"/>
                    <a:pt x="9131" y="3878"/>
                    <a:pt x="9150" y="3878"/>
                  </a:cubicBezTo>
                  <a:cubicBezTo>
                    <a:pt x="9300" y="3878"/>
                    <a:pt x="9365" y="3612"/>
                    <a:pt x="9172" y="3540"/>
                  </a:cubicBezTo>
                  <a:lnTo>
                    <a:pt x="275" y="14"/>
                  </a:lnTo>
                  <a:cubicBezTo>
                    <a:pt x="251" y="5"/>
                    <a:pt x="229" y="1"/>
                    <a:pt x="209"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6"/>
            <p:cNvSpPr/>
            <p:nvPr/>
          </p:nvSpPr>
          <p:spPr>
            <a:xfrm>
              <a:off x="6464738" y="3375600"/>
              <a:ext cx="212950" cy="8850"/>
            </a:xfrm>
            <a:custGeom>
              <a:rect b="b" l="l" r="r" t="t"/>
              <a:pathLst>
                <a:path extrusionOk="0" h="354" w="8518">
                  <a:moveTo>
                    <a:pt x="245" y="1"/>
                  </a:moveTo>
                  <a:cubicBezTo>
                    <a:pt x="0" y="1"/>
                    <a:pt x="0" y="326"/>
                    <a:pt x="245" y="326"/>
                  </a:cubicBezTo>
                  <a:cubicBezTo>
                    <a:pt x="2930" y="326"/>
                    <a:pt x="5615" y="326"/>
                    <a:pt x="8273" y="354"/>
                  </a:cubicBezTo>
                  <a:cubicBezTo>
                    <a:pt x="8517" y="354"/>
                    <a:pt x="8517" y="28"/>
                    <a:pt x="8273" y="28"/>
                  </a:cubicBezTo>
                  <a:cubicBezTo>
                    <a:pt x="5615" y="28"/>
                    <a:pt x="2930" y="28"/>
                    <a:pt x="245"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7" name="Google Shape;1307;p46"/>
          <p:cNvGrpSpPr/>
          <p:nvPr/>
        </p:nvGrpSpPr>
        <p:grpSpPr>
          <a:xfrm rot="-871262">
            <a:off x="7976665" y="2586275"/>
            <a:ext cx="289654" cy="288200"/>
            <a:chOff x="8140166" y="2287204"/>
            <a:chExt cx="357063" cy="355270"/>
          </a:xfrm>
        </p:grpSpPr>
        <p:sp>
          <p:nvSpPr>
            <p:cNvPr id="1308" name="Google Shape;1308;p46"/>
            <p:cNvSpPr/>
            <p:nvPr/>
          </p:nvSpPr>
          <p:spPr>
            <a:xfrm rot="6745560">
              <a:off x="8273379" y="2401291"/>
              <a:ext cx="163765" cy="239580"/>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309" name="Google Shape;1309;p46"/>
            <p:cNvSpPr/>
            <p:nvPr/>
          </p:nvSpPr>
          <p:spPr>
            <a:xfrm rot="4784258">
              <a:off x="8167776" y="2288513"/>
              <a:ext cx="163752" cy="19288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1310" name="Google Shape;1310;p46"/>
          <p:cNvGrpSpPr/>
          <p:nvPr/>
        </p:nvGrpSpPr>
        <p:grpSpPr>
          <a:xfrm rot="3938153">
            <a:off x="6894262" y="2620026"/>
            <a:ext cx="287897" cy="337628"/>
            <a:chOff x="4990889" y="3367758"/>
            <a:chExt cx="440694" cy="516820"/>
          </a:xfrm>
        </p:grpSpPr>
        <p:grpSp>
          <p:nvGrpSpPr>
            <p:cNvPr id="1311" name="Google Shape;1311;p46"/>
            <p:cNvGrpSpPr/>
            <p:nvPr/>
          </p:nvGrpSpPr>
          <p:grpSpPr>
            <a:xfrm rot="-6026409">
              <a:off x="5065483" y="3508304"/>
              <a:ext cx="291506" cy="394400"/>
              <a:chOff x="893990" y="2644493"/>
              <a:chExt cx="291519" cy="394418"/>
            </a:xfrm>
          </p:grpSpPr>
          <p:sp>
            <p:nvSpPr>
              <p:cNvPr id="1312" name="Google Shape;1312;p46"/>
              <p:cNvSpPr/>
              <p:nvPr/>
            </p:nvSpPr>
            <p:spPr>
              <a:xfrm rot="46532">
                <a:off x="1020154" y="2645590"/>
                <a:ext cx="163752" cy="23957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313" name="Google Shape;1313;p46"/>
              <p:cNvSpPr/>
              <p:nvPr/>
            </p:nvSpPr>
            <p:spPr>
              <a:xfrm rot="-1915083">
                <a:off x="932595" y="2817320"/>
                <a:ext cx="163755" cy="192881"/>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1314" name="Google Shape;1314;p46"/>
            <p:cNvSpPr/>
            <p:nvPr/>
          </p:nvSpPr>
          <p:spPr>
            <a:xfrm rot="-3839136">
              <a:off x="5031632" y="3387170"/>
              <a:ext cx="163730" cy="192892"/>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1315" name="Google Shape;1315;p46"/>
          <p:cNvGrpSpPr/>
          <p:nvPr/>
        </p:nvGrpSpPr>
        <p:grpSpPr>
          <a:xfrm>
            <a:off x="5950726" y="3205025"/>
            <a:ext cx="933535" cy="1477309"/>
            <a:chOff x="5518325" y="3815025"/>
            <a:chExt cx="486850" cy="770475"/>
          </a:xfrm>
        </p:grpSpPr>
        <p:sp>
          <p:nvSpPr>
            <p:cNvPr id="1316" name="Google Shape;1316;p46"/>
            <p:cNvSpPr/>
            <p:nvPr/>
          </p:nvSpPr>
          <p:spPr>
            <a:xfrm>
              <a:off x="5633150" y="4097525"/>
              <a:ext cx="363800" cy="487975"/>
            </a:xfrm>
            <a:custGeom>
              <a:rect b="b" l="l" r="r" t="t"/>
              <a:pathLst>
                <a:path extrusionOk="0" h="19519" w="14552">
                  <a:moveTo>
                    <a:pt x="9673" y="1"/>
                  </a:moveTo>
                  <a:cubicBezTo>
                    <a:pt x="9673" y="1"/>
                    <a:pt x="4794" y="1029"/>
                    <a:pt x="4594" y="2142"/>
                  </a:cubicBezTo>
                  <a:cubicBezTo>
                    <a:pt x="4594" y="2142"/>
                    <a:pt x="3225" y="3312"/>
                    <a:pt x="3054" y="5823"/>
                  </a:cubicBezTo>
                  <a:cubicBezTo>
                    <a:pt x="2881" y="8334"/>
                    <a:pt x="3481" y="10901"/>
                    <a:pt x="3481" y="10901"/>
                  </a:cubicBezTo>
                  <a:cubicBezTo>
                    <a:pt x="3481" y="10901"/>
                    <a:pt x="2237" y="9571"/>
                    <a:pt x="1349" y="9571"/>
                  </a:cubicBezTo>
                  <a:cubicBezTo>
                    <a:pt x="1213" y="9571"/>
                    <a:pt x="1085" y="9603"/>
                    <a:pt x="971" y="9675"/>
                  </a:cubicBezTo>
                  <a:cubicBezTo>
                    <a:pt x="115" y="10217"/>
                    <a:pt x="3025" y="16980"/>
                    <a:pt x="3025" y="16980"/>
                  </a:cubicBezTo>
                  <a:cubicBezTo>
                    <a:pt x="3025" y="16980"/>
                    <a:pt x="0" y="18092"/>
                    <a:pt x="542" y="18691"/>
                  </a:cubicBezTo>
                  <a:cubicBezTo>
                    <a:pt x="660" y="18821"/>
                    <a:pt x="919" y="18872"/>
                    <a:pt x="1253" y="18872"/>
                  </a:cubicBezTo>
                  <a:cubicBezTo>
                    <a:pt x="2462" y="18872"/>
                    <a:pt x="4652" y="18207"/>
                    <a:pt x="4652" y="18207"/>
                  </a:cubicBezTo>
                  <a:cubicBezTo>
                    <a:pt x="4652" y="18207"/>
                    <a:pt x="4877" y="19518"/>
                    <a:pt x="5498" y="19518"/>
                  </a:cubicBezTo>
                  <a:cubicBezTo>
                    <a:pt x="5501" y="19518"/>
                    <a:pt x="5504" y="19518"/>
                    <a:pt x="5507" y="19518"/>
                  </a:cubicBezTo>
                  <a:cubicBezTo>
                    <a:pt x="5850" y="19511"/>
                    <a:pt x="5960" y="19454"/>
                    <a:pt x="6075" y="19169"/>
                  </a:cubicBezTo>
                  <a:cubicBezTo>
                    <a:pt x="6189" y="18884"/>
                    <a:pt x="5850" y="17578"/>
                    <a:pt x="5850" y="17578"/>
                  </a:cubicBezTo>
                  <a:cubicBezTo>
                    <a:pt x="5850" y="17578"/>
                    <a:pt x="6605" y="16988"/>
                    <a:pt x="7514" y="16988"/>
                  </a:cubicBezTo>
                  <a:cubicBezTo>
                    <a:pt x="7605" y="16988"/>
                    <a:pt x="7697" y="16994"/>
                    <a:pt x="7790" y="17007"/>
                  </a:cubicBezTo>
                  <a:cubicBezTo>
                    <a:pt x="8818" y="17150"/>
                    <a:pt x="9332" y="17493"/>
                    <a:pt x="9332" y="17493"/>
                  </a:cubicBezTo>
                  <a:cubicBezTo>
                    <a:pt x="9332" y="17493"/>
                    <a:pt x="9046" y="19234"/>
                    <a:pt x="9617" y="19376"/>
                  </a:cubicBezTo>
                  <a:cubicBezTo>
                    <a:pt x="9710" y="19399"/>
                    <a:pt x="9794" y="19410"/>
                    <a:pt x="9870" y="19410"/>
                  </a:cubicBezTo>
                  <a:cubicBezTo>
                    <a:pt x="10258" y="19410"/>
                    <a:pt x="10425" y="19139"/>
                    <a:pt x="10472" y="18947"/>
                  </a:cubicBezTo>
                  <a:cubicBezTo>
                    <a:pt x="10530" y="18720"/>
                    <a:pt x="10559" y="18576"/>
                    <a:pt x="10559" y="18576"/>
                  </a:cubicBezTo>
                  <a:cubicBezTo>
                    <a:pt x="10559" y="18576"/>
                    <a:pt x="12711" y="19451"/>
                    <a:pt x="13637" y="19451"/>
                  </a:cubicBezTo>
                  <a:cubicBezTo>
                    <a:pt x="13755" y="19451"/>
                    <a:pt x="13853" y="19437"/>
                    <a:pt x="13924" y="19405"/>
                  </a:cubicBezTo>
                  <a:cubicBezTo>
                    <a:pt x="14552" y="19119"/>
                    <a:pt x="11528" y="17549"/>
                    <a:pt x="11528" y="17549"/>
                  </a:cubicBezTo>
                  <a:cubicBezTo>
                    <a:pt x="11528" y="17549"/>
                    <a:pt x="13040" y="13127"/>
                    <a:pt x="13297" y="11529"/>
                  </a:cubicBezTo>
                  <a:cubicBezTo>
                    <a:pt x="13523" y="10118"/>
                    <a:pt x="13417" y="9196"/>
                    <a:pt x="12780" y="9196"/>
                  </a:cubicBezTo>
                  <a:cubicBezTo>
                    <a:pt x="12695" y="9196"/>
                    <a:pt x="12601" y="9213"/>
                    <a:pt x="12498" y="9246"/>
                  </a:cubicBezTo>
                  <a:cubicBezTo>
                    <a:pt x="11613" y="9531"/>
                    <a:pt x="10872" y="10331"/>
                    <a:pt x="10872" y="10331"/>
                  </a:cubicBezTo>
                  <a:cubicBezTo>
                    <a:pt x="10872" y="10331"/>
                    <a:pt x="11813" y="6193"/>
                    <a:pt x="10872" y="3168"/>
                  </a:cubicBezTo>
                  <a:cubicBezTo>
                    <a:pt x="9930" y="143"/>
                    <a:pt x="9673" y="1"/>
                    <a:pt x="9673" y="1"/>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6"/>
            <p:cNvSpPr/>
            <p:nvPr/>
          </p:nvSpPr>
          <p:spPr>
            <a:xfrm>
              <a:off x="5817800" y="4159400"/>
              <a:ext cx="9275" cy="42875"/>
            </a:xfrm>
            <a:custGeom>
              <a:rect b="b" l="l" r="r" t="t"/>
              <a:pathLst>
                <a:path extrusionOk="0" h="1715" w="371">
                  <a:moveTo>
                    <a:pt x="184" y="0"/>
                  </a:moveTo>
                  <a:cubicBezTo>
                    <a:pt x="136" y="0"/>
                    <a:pt x="87" y="33"/>
                    <a:pt x="81" y="96"/>
                  </a:cubicBezTo>
                  <a:cubicBezTo>
                    <a:pt x="56" y="365"/>
                    <a:pt x="23" y="640"/>
                    <a:pt x="25" y="911"/>
                  </a:cubicBezTo>
                  <a:cubicBezTo>
                    <a:pt x="25" y="1162"/>
                    <a:pt x="1" y="1476"/>
                    <a:pt x="155" y="1690"/>
                  </a:cubicBezTo>
                  <a:cubicBezTo>
                    <a:pt x="166" y="1706"/>
                    <a:pt x="184" y="1715"/>
                    <a:pt x="201" y="1715"/>
                  </a:cubicBezTo>
                  <a:cubicBezTo>
                    <a:pt x="217" y="1715"/>
                    <a:pt x="233" y="1707"/>
                    <a:pt x="242" y="1690"/>
                  </a:cubicBezTo>
                  <a:cubicBezTo>
                    <a:pt x="371" y="1461"/>
                    <a:pt x="324" y="1161"/>
                    <a:pt x="318" y="911"/>
                  </a:cubicBezTo>
                  <a:cubicBezTo>
                    <a:pt x="311" y="639"/>
                    <a:pt x="286" y="367"/>
                    <a:pt x="278" y="96"/>
                  </a:cubicBezTo>
                  <a:cubicBezTo>
                    <a:pt x="276" y="32"/>
                    <a:pt x="230" y="0"/>
                    <a:pt x="1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6"/>
            <p:cNvSpPr/>
            <p:nvPr/>
          </p:nvSpPr>
          <p:spPr>
            <a:xfrm>
              <a:off x="5734025" y="4074425"/>
              <a:ext cx="162625" cy="99900"/>
            </a:xfrm>
            <a:custGeom>
              <a:rect b="b" l="l" r="r" t="t"/>
              <a:pathLst>
                <a:path extrusionOk="0" h="3996" w="6505">
                  <a:moveTo>
                    <a:pt x="5425" y="0"/>
                  </a:moveTo>
                  <a:cubicBezTo>
                    <a:pt x="4567" y="0"/>
                    <a:pt x="88" y="1807"/>
                    <a:pt x="88" y="1807"/>
                  </a:cubicBezTo>
                  <a:cubicBezTo>
                    <a:pt x="88" y="1807"/>
                    <a:pt x="0" y="3206"/>
                    <a:pt x="35" y="3346"/>
                  </a:cubicBezTo>
                  <a:cubicBezTo>
                    <a:pt x="64" y="3460"/>
                    <a:pt x="946" y="3995"/>
                    <a:pt x="2482" y="3995"/>
                  </a:cubicBezTo>
                  <a:cubicBezTo>
                    <a:pt x="2824" y="3995"/>
                    <a:pt x="3198" y="3969"/>
                    <a:pt x="3602" y="3905"/>
                  </a:cubicBezTo>
                  <a:cubicBezTo>
                    <a:pt x="5822" y="3556"/>
                    <a:pt x="6504" y="2437"/>
                    <a:pt x="6504" y="2437"/>
                  </a:cubicBezTo>
                  <a:cubicBezTo>
                    <a:pt x="6504" y="2437"/>
                    <a:pt x="5928" y="287"/>
                    <a:pt x="5543" y="23"/>
                  </a:cubicBezTo>
                  <a:cubicBezTo>
                    <a:pt x="5520" y="8"/>
                    <a:pt x="5480" y="0"/>
                    <a:pt x="5425" y="0"/>
                  </a:cubicBezTo>
                  <a:close/>
                </a:path>
              </a:pathLst>
            </a:custGeom>
            <a:solidFill>
              <a:srgbClr val="863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6"/>
            <p:cNvSpPr/>
            <p:nvPr/>
          </p:nvSpPr>
          <p:spPr>
            <a:xfrm>
              <a:off x="5650300" y="3875500"/>
              <a:ext cx="261800" cy="279075"/>
            </a:xfrm>
            <a:custGeom>
              <a:rect b="b" l="l" r="r" t="t"/>
              <a:pathLst>
                <a:path extrusionOk="0" h="11163" w="10472">
                  <a:moveTo>
                    <a:pt x="5485" y="0"/>
                  </a:moveTo>
                  <a:cubicBezTo>
                    <a:pt x="4291" y="0"/>
                    <a:pt x="3004" y="367"/>
                    <a:pt x="2083" y="1037"/>
                  </a:cubicBezTo>
                  <a:cubicBezTo>
                    <a:pt x="314" y="2321"/>
                    <a:pt x="970" y="5858"/>
                    <a:pt x="970" y="5858"/>
                  </a:cubicBezTo>
                  <a:cubicBezTo>
                    <a:pt x="970" y="5858"/>
                    <a:pt x="0" y="6772"/>
                    <a:pt x="542" y="8027"/>
                  </a:cubicBezTo>
                  <a:cubicBezTo>
                    <a:pt x="807" y="8640"/>
                    <a:pt x="1361" y="8758"/>
                    <a:pt x="1749" y="8758"/>
                  </a:cubicBezTo>
                  <a:cubicBezTo>
                    <a:pt x="1992" y="8758"/>
                    <a:pt x="2169" y="8712"/>
                    <a:pt x="2169" y="8712"/>
                  </a:cubicBezTo>
                  <a:cubicBezTo>
                    <a:pt x="2169" y="8712"/>
                    <a:pt x="3648" y="11162"/>
                    <a:pt x="5812" y="11162"/>
                  </a:cubicBezTo>
                  <a:cubicBezTo>
                    <a:pt x="5937" y="11162"/>
                    <a:pt x="6063" y="11154"/>
                    <a:pt x="6192" y="11137"/>
                  </a:cubicBezTo>
                  <a:cubicBezTo>
                    <a:pt x="8560" y="10823"/>
                    <a:pt x="9302" y="7229"/>
                    <a:pt x="9302" y="7229"/>
                  </a:cubicBezTo>
                  <a:cubicBezTo>
                    <a:pt x="9302" y="7229"/>
                    <a:pt x="10300" y="6629"/>
                    <a:pt x="10386" y="5545"/>
                  </a:cubicBezTo>
                  <a:cubicBezTo>
                    <a:pt x="10471" y="4460"/>
                    <a:pt x="9359" y="4033"/>
                    <a:pt x="9359" y="4033"/>
                  </a:cubicBezTo>
                  <a:cubicBezTo>
                    <a:pt x="9359" y="4033"/>
                    <a:pt x="9415" y="2378"/>
                    <a:pt x="8189" y="979"/>
                  </a:cubicBezTo>
                  <a:cubicBezTo>
                    <a:pt x="7601" y="310"/>
                    <a:pt x="6582" y="0"/>
                    <a:pt x="5485"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6"/>
            <p:cNvSpPr/>
            <p:nvPr/>
          </p:nvSpPr>
          <p:spPr>
            <a:xfrm>
              <a:off x="5844650" y="3815025"/>
              <a:ext cx="160525" cy="163525"/>
            </a:xfrm>
            <a:custGeom>
              <a:rect b="b" l="l" r="r" t="t"/>
              <a:pathLst>
                <a:path extrusionOk="0" h="6541" w="6421">
                  <a:moveTo>
                    <a:pt x="5261" y="0"/>
                  </a:moveTo>
                  <a:cubicBezTo>
                    <a:pt x="4856" y="0"/>
                    <a:pt x="4210" y="107"/>
                    <a:pt x="3189" y="424"/>
                  </a:cubicBezTo>
                  <a:cubicBezTo>
                    <a:pt x="1049" y="1087"/>
                    <a:pt x="22" y="3420"/>
                    <a:pt x="0" y="3506"/>
                  </a:cubicBezTo>
                  <a:lnTo>
                    <a:pt x="964" y="6523"/>
                  </a:lnTo>
                  <a:cubicBezTo>
                    <a:pt x="964" y="6523"/>
                    <a:pt x="1096" y="6540"/>
                    <a:pt x="1320" y="6540"/>
                  </a:cubicBezTo>
                  <a:cubicBezTo>
                    <a:pt x="1986" y="6540"/>
                    <a:pt x="3466" y="6385"/>
                    <a:pt x="4731" y="5153"/>
                  </a:cubicBezTo>
                  <a:cubicBezTo>
                    <a:pt x="6421" y="3505"/>
                    <a:pt x="5992" y="487"/>
                    <a:pt x="5907" y="252"/>
                  </a:cubicBezTo>
                  <a:cubicBezTo>
                    <a:pt x="5862" y="129"/>
                    <a:pt x="5706" y="0"/>
                    <a:pt x="5261"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6"/>
            <p:cNvSpPr/>
            <p:nvPr/>
          </p:nvSpPr>
          <p:spPr>
            <a:xfrm>
              <a:off x="5518325" y="3893525"/>
              <a:ext cx="170150" cy="134325"/>
            </a:xfrm>
            <a:custGeom>
              <a:rect b="b" l="l" r="r" t="t"/>
              <a:pathLst>
                <a:path extrusionOk="0" h="5373" w="6806">
                  <a:moveTo>
                    <a:pt x="2521" y="0"/>
                  </a:moveTo>
                  <a:cubicBezTo>
                    <a:pt x="1099" y="0"/>
                    <a:pt x="1" y="530"/>
                    <a:pt x="1" y="579"/>
                  </a:cubicBezTo>
                  <a:cubicBezTo>
                    <a:pt x="1" y="644"/>
                    <a:pt x="1776" y="4388"/>
                    <a:pt x="3445" y="5074"/>
                  </a:cubicBezTo>
                  <a:cubicBezTo>
                    <a:pt x="3990" y="5297"/>
                    <a:pt x="4537" y="5373"/>
                    <a:pt x="5027" y="5373"/>
                  </a:cubicBezTo>
                  <a:cubicBezTo>
                    <a:pt x="6038" y="5373"/>
                    <a:pt x="6805" y="5052"/>
                    <a:pt x="6805" y="5052"/>
                  </a:cubicBezTo>
                  <a:lnTo>
                    <a:pt x="6805" y="1372"/>
                  </a:lnTo>
                  <a:cubicBezTo>
                    <a:pt x="6805" y="1372"/>
                    <a:pt x="5885" y="709"/>
                    <a:pt x="3874" y="172"/>
                  </a:cubicBezTo>
                  <a:cubicBezTo>
                    <a:pt x="3408" y="48"/>
                    <a:pt x="2950" y="0"/>
                    <a:pt x="2521"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6"/>
            <p:cNvSpPr/>
            <p:nvPr/>
          </p:nvSpPr>
          <p:spPr>
            <a:xfrm>
              <a:off x="5851550" y="3991250"/>
              <a:ext cx="45875" cy="49450"/>
            </a:xfrm>
            <a:custGeom>
              <a:rect b="b" l="l" r="r" t="t"/>
              <a:pathLst>
                <a:path extrusionOk="0" h="1978" w="1835">
                  <a:moveTo>
                    <a:pt x="903" y="0"/>
                  </a:moveTo>
                  <a:cubicBezTo>
                    <a:pt x="789" y="0"/>
                    <a:pt x="679" y="25"/>
                    <a:pt x="583" y="79"/>
                  </a:cubicBezTo>
                  <a:cubicBezTo>
                    <a:pt x="170" y="311"/>
                    <a:pt x="1" y="1089"/>
                    <a:pt x="168" y="1498"/>
                  </a:cubicBezTo>
                  <a:cubicBezTo>
                    <a:pt x="245" y="1681"/>
                    <a:pt x="402" y="1827"/>
                    <a:pt x="585" y="1906"/>
                  </a:cubicBezTo>
                  <a:cubicBezTo>
                    <a:pt x="699" y="1954"/>
                    <a:pt x="817" y="1977"/>
                    <a:pt x="933" y="1977"/>
                  </a:cubicBezTo>
                  <a:cubicBezTo>
                    <a:pt x="1295" y="1977"/>
                    <a:pt x="1636" y="1754"/>
                    <a:pt x="1768" y="1391"/>
                  </a:cubicBezTo>
                  <a:cubicBezTo>
                    <a:pt x="1824" y="1235"/>
                    <a:pt x="1835" y="1067"/>
                    <a:pt x="1831" y="900"/>
                  </a:cubicBezTo>
                  <a:cubicBezTo>
                    <a:pt x="1829" y="794"/>
                    <a:pt x="1819" y="687"/>
                    <a:pt x="1786" y="587"/>
                  </a:cubicBezTo>
                  <a:cubicBezTo>
                    <a:pt x="1678" y="259"/>
                    <a:pt x="1272" y="0"/>
                    <a:pt x="903"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6"/>
            <p:cNvSpPr/>
            <p:nvPr/>
          </p:nvSpPr>
          <p:spPr>
            <a:xfrm>
              <a:off x="5671275" y="4029225"/>
              <a:ext cx="45850" cy="49450"/>
            </a:xfrm>
            <a:custGeom>
              <a:rect b="b" l="l" r="r" t="t"/>
              <a:pathLst>
                <a:path extrusionOk="0" h="1978" w="1834">
                  <a:moveTo>
                    <a:pt x="903" y="1"/>
                  </a:moveTo>
                  <a:cubicBezTo>
                    <a:pt x="789" y="1"/>
                    <a:pt x="679" y="26"/>
                    <a:pt x="582" y="80"/>
                  </a:cubicBezTo>
                  <a:cubicBezTo>
                    <a:pt x="169" y="313"/>
                    <a:pt x="0" y="1091"/>
                    <a:pt x="168" y="1498"/>
                  </a:cubicBezTo>
                  <a:cubicBezTo>
                    <a:pt x="244" y="1682"/>
                    <a:pt x="401" y="1827"/>
                    <a:pt x="584" y="1906"/>
                  </a:cubicBezTo>
                  <a:cubicBezTo>
                    <a:pt x="698" y="1954"/>
                    <a:pt x="816" y="1977"/>
                    <a:pt x="933" y="1977"/>
                  </a:cubicBezTo>
                  <a:cubicBezTo>
                    <a:pt x="1294" y="1977"/>
                    <a:pt x="1636" y="1755"/>
                    <a:pt x="1767" y="1392"/>
                  </a:cubicBezTo>
                  <a:cubicBezTo>
                    <a:pt x="1823" y="1235"/>
                    <a:pt x="1834" y="1067"/>
                    <a:pt x="1830" y="901"/>
                  </a:cubicBezTo>
                  <a:cubicBezTo>
                    <a:pt x="1828" y="795"/>
                    <a:pt x="1818" y="687"/>
                    <a:pt x="1785" y="587"/>
                  </a:cubicBezTo>
                  <a:cubicBezTo>
                    <a:pt x="1678" y="259"/>
                    <a:pt x="1272" y="1"/>
                    <a:pt x="903"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6"/>
            <p:cNvSpPr/>
            <p:nvPr/>
          </p:nvSpPr>
          <p:spPr>
            <a:xfrm>
              <a:off x="5849800" y="3960800"/>
              <a:ext cx="10875" cy="23925"/>
            </a:xfrm>
            <a:custGeom>
              <a:rect b="b" l="l" r="r" t="t"/>
              <a:pathLst>
                <a:path extrusionOk="0" h="957" w="435">
                  <a:moveTo>
                    <a:pt x="371" y="599"/>
                  </a:moveTo>
                  <a:cubicBezTo>
                    <a:pt x="371" y="599"/>
                    <a:pt x="372" y="607"/>
                    <a:pt x="375" y="622"/>
                  </a:cubicBezTo>
                  <a:lnTo>
                    <a:pt x="375" y="622"/>
                  </a:lnTo>
                  <a:cubicBezTo>
                    <a:pt x="375" y="618"/>
                    <a:pt x="374" y="614"/>
                    <a:pt x="374" y="611"/>
                  </a:cubicBezTo>
                  <a:cubicBezTo>
                    <a:pt x="372" y="603"/>
                    <a:pt x="371" y="599"/>
                    <a:pt x="371" y="599"/>
                  </a:cubicBezTo>
                  <a:close/>
                  <a:moveTo>
                    <a:pt x="241" y="1"/>
                  </a:moveTo>
                  <a:cubicBezTo>
                    <a:pt x="198" y="1"/>
                    <a:pt x="163" y="25"/>
                    <a:pt x="135" y="61"/>
                  </a:cubicBezTo>
                  <a:cubicBezTo>
                    <a:pt x="51" y="176"/>
                    <a:pt x="4" y="316"/>
                    <a:pt x="4" y="459"/>
                  </a:cubicBezTo>
                  <a:cubicBezTo>
                    <a:pt x="0" y="609"/>
                    <a:pt x="42" y="745"/>
                    <a:pt x="112" y="877"/>
                  </a:cubicBezTo>
                  <a:cubicBezTo>
                    <a:pt x="139" y="929"/>
                    <a:pt x="196" y="956"/>
                    <a:pt x="252" y="956"/>
                  </a:cubicBezTo>
                  <a:cubicBezTo>
                    <a:pt x="274" y="956"/>
                    <a:pt x="295" y="952"/>
                    <a:pt x="315" y="944"/>
                  </a:cubicBezTo>
                  <a:cubicBezTo>
                    <a:pt x="386" y="914"/>
                    <a:pt x="435" y="829"/>
                    <a:pt x="408" y="753"/>
                  </a:cubicBezTo>
                  <a:cubicBezTo>
                    <a:pt x="400" y="726"/>
                    <a:pt x="392" y="699"/>
                    <a:pt x="386" y="671"/>
                  </a:cubicBezTo>
                  <a:cubicBezTo>
                    <a:pt x="381" y="656"/>
                    <a:pt x="378" y="640"/>
                    <a:pt x="375" y="623"/>
                  </a:cubicBezTo>
                  <a:cubicBezTo>
                    <a:pt x="375" y="623"/>
                    <a:pt x="375" y="622"/>
                    <a:pt x="375" y="622"/>
                  </a:cubicBezTo>
                  <a:lnTo>
                    <a:pt x="375" y="622"/>
                  </a:lnTo>
                  <a:cubicBezTo>
                    <a:pt x="375" y="622"/>
                    <a:pt x="375" y="622"/>
                    <a:pt x="375" y="622"/>
                  </a:cubicBezTo>
                  <a:cubicBezTo>
                    <a:pt x="375" y="622"/>
                    <a:pt x="375" y="622"/>
                    <a:pt x="375" y="622"/>
                  </a:cubicBezTo>
                  <a:lnTo>
                    <a:pt x="375" y="622"/>
                  </a:lnTo>
                  <a:cubicBezTo>
                    <a:pt x="375" y="622"/>
                    <a:pt x="375" y="622"/>
                    <a:pt x="375" y="622"/>
                  </a:cubicBezTo>
                  <a:lnTo>
                    <a:pt x="375" y="622"/>
                  </a:lnTo>
                  <a:cubicBezTo>
                    <a:pt x="369" y="616"/>
                    <a:pt x="370" y="583"/>
                    <a:pt x="369" y="574"/>
                  </a:cubicBezTo>
                  <a:cubicBezTo>
                    <a:pt x="367" y="552"/>
                    <a:pt x="363" y="529"/>
                    <a:pt x="360" y="507"/>
                  </a:cubicBezTo>
                  <a:lnTo>
                    <a:pt x="360" y="507"/>
                  </a:lnTo>
                  <a:cubicBezTo>
                    <a:pt x="360" y="504"/>
                    <a:pt x="360" y="501"/>
                    <a:pt x="359" y="496"/>
                  </a:cubicBezTo>
                  <a:cubicBezTo>
                    <a:pt x="357" y="482"/>
                    <a:pt x="357" y="468"/>
                    <a:pt x="356" y="453"/>
                  </a:cubicBezTo>
                  <a:cubicBezTo>
                    <a:pt x="350" y="343"/>
                    <a:pt x="351" y="232"/>
                    <a:pt x="361" y="121"/>
                  </a:cubicBezTo>
                  <a:cubicBezTo>
                    <a:pt x="364" y="80"/>
                    <a:pt x="335" y="37"/>
                    <a:pt x="301" y="16"/>
                  </a:cubicBezTo>
                  <a:cubicBezTo>
                    <a:pt x="291" y="12"/>
                    <a:pt x="282" y="8"/>
                    <a:pt x="272" y="4"/>
                  </a:cubicBezTo>
                  <a:cubicBezTo>
                    <a:pt x="261" y="2"/>
                    <a:pt x="251" y="1"/>
                    <a:pt x="24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6"/>
            <p:cNvSpPr/>
            <p:nvPr/>
          </p:nvSpPr>
          <p:spPr>
            <a:xfrm>
              <a:off x="5868700" y="3963175"/>
              <a:ext cx="14125" cy="17150"/>
            </a:xfrm>
            <a:custGeom>
              <a:rect b="b" l="l" r="r" t="t"/>
              <a:pathLst>
                <a:path extrusionOk="0" h="686" w="565">
                  <a:moveTo>
                    <a:pt x="424" y="1"/>
                  </a:moveTo>
                  <a:cubicBezTo>
                    <a:pt x="393" y="1"/>
                    <a:pt x="363" y="9"/>
                    <a:pt x="336" y="26"/>
                  </a:cubicBezTo>
                  <a:cubicBezTo>
                    <a:pt x="333" y="28"/>
                    <a:pt x="329" y="30"/>
                    <a:pt x="326" y="32"/>
                  </a:cubicBezTo>
                  <a:lnTo>
                    <a:pt x="326" y="32"/>
                  </a:lnTo>
                  <a:cubicBezTo>
                    <a:pt x="262" y="50"/>
                    <a:pt x="224" y="108"/>
                    <a:pt x="185" y="160"/>
                  </a:cubicBezTo>
                  <a:cubicBezTo>
                    <a:pt x="165" y="186"/>
                    <a:pt x="146" y="214"/>
                    <a:pt x="128" y="243"/>
                  </a:cubicBezTo>
                  <a:cubicBezTo>
                    <a:pt x="86" y="313"/>
                    <a:pt x="53" y="388"/>
                    <a:pt x="28" y="466"/>
                  </a:cubicBezTo>
                  <a:cubicBezTo>
                    <a:pt x="1" y="553"/>
                    <a:pt x="61" y="660"/>
                    <a:pt x="150" y="680"/>
                  </a:cubicBezTo>
                  <a:cubicBezTo>
                    <a:pt x="165" y="684"/>
                    <a:pt x="180" y="686"/>
                    <a:pt x="195" y="686"/>
                  </a:cubicBezTo>
                  <a:cubicBezTo>
                    <a:pt x="271" y="686"/>
                    <a:pt x="341" y="636"/>
                    <a:pt x="365" y="558"/>
                  </a:cubicBezTo>
                  <a:lnTo>
                    <a:pt x="366" y="558"/>
                  </a:lnTo>
                  <a:cubicBezTo>
                    <a:pt x="373" y="533"/>
                    <a:pt x="381" y="509"/>
                    <a:pt x="390" y="485"/>
                  </a:cubicBezTo>
                  <a:lnTo>
                    <a:pt x="390" y="485"/>
                  </a:lnTo>
                  <a:cubicBezTo>
                    <a:pt x="387" y="490"/>
                    <a:pt x="385" y="496"/>
                    <a:pt x="383" y="501"/>
                  </a:cubicBezTo>
                  <a:cubicBezTo>
                    <a:pt x="385" y="495"/>
                    <a:pt x="388" y="489"/>
                    <a:pt x="390" y="484"/>
                  </a:cubicBezTo>
                  <a:lnTo>
                    <a:pt x="390" y="484"/>
                  </a:lnTo>
                  <a:cubicBezTo>
                    <a:pt x="390" y="484"/>
                    <a:pt x="390" y="485"/>
                    <a:pt x="390" y="485"/>
                  </a:cubicBezTo>
                  <a:lnTo>
                    <a:pt x="390" y="485"/>
                  </a:lnTo>
                  <a:cubicBezTo>
                    <a:pt x="390" y="484"/>
                    <a:pt x="391" y="482"/>
                    <a:pt x="391" y="481"/>
                  </a:cubicBezTo>
                  <a:lnTo>
                    <a:pt x="391" y="481"/>
                  </a:lnTo>
                  <a:cubicBezTo>
                    <a:pt x="391" y="482"/>
                    <a:pt x="390" y="483"/>
                    <a:pt x="390" y="484"/>
                  </a:cubicBezTo>
                  <a:lnTo>
                    <a:pt x="390" y="484"/>
                  </a:lnTo>
                  <a:cubicBezTo>
                    <a:pt x="393" y="476"/>
                    <a:pt x="396" y="468"/>
                    <a:pt x="399" y="460"/>
                  </a:cubicBezTo>
                  <a:lnTo>
                    <a:pt x="399" y="460"/>
                  </a:lnTo>
                  <a:cubicBezTo>
                    <a:pt x="397" y="467"/>
                    <a:pt x="394" y="474"/>
                    <a:pt x="391" y="481"/>
                  </a:cubicBezTo>
                  <a:lnTo>
                    <a:pt x="391" y="481"/>
                  </a:lnTo>
                  <a:cubicBezTo>
                    <a:pt x="416" y="426"/>
                    <a:pt x="447" y="373"/>
                    <a:pt x="483" y="324"/>
                  </a:cubicBezTo>
                  <a:lnTo>
                    <a:pt x="483" y="324"/>
                  </a:lnTo>
                  <a:cubicBezTo>
                    <a:pt x="490" y="315"/>
                    <a:pt x="497" y="306"/>
                    <a:pt x="505" y="296"/>
                  </a:cubicBezTo>
                  <a:cubicBezTo>
                    <a:pt x="520" y="275"/>
                    <a:pt x="530" y="253"/>
                    <a:pt x="537" y="229"/>
                  </a:cubicBezTo>
                  <a:lnTo>
                    <a:pt x="537" y="229"/>
                  </a:lnTo>
                  <a:cubicBezTo>
                    <a:pt x="551" y="201"/>
                    <a:pt x="564" y="175"/>
                    <a:pt x="564" y="142"/>
                  </a:cubicBezTo>
                  <a:cubicBezTo>
                    <a:pt x="564" y="109"/>
                    <a:pt x="553" y="60"/>
                    <a:pt x="529" y="38"/>
                  </a:cubicBezTo>
                  <a:cubicBezTo>
                    <a:pt x="498" y="13"/>
                    <a:pt x="461" y="1"/>
                    <a:pt x="424"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6"/>
            <p:cNvSpPr/>
            <p:nvPr/>
          </p:nvSpPr>
          <p:spPr>
            <a:xfrm>
              <a:off x="5677525" y="4007300"/>
              <a:ext cx="12925" cy="18700"/>
            </a:xfrm>
            <a:custGeom>
              <a:rect b="b" l="l" r="r" t="t"/>
              <a:pathLst>
                <a:path extrusionOk="0" h="748" w="517">
                  <a:moveTo>
                    <a:pt x="91" y="1"/>
                  </a:moveTo>
                  <a:cubicBezTo>
                    <a:pt x="58" y="1"/>
                    <a:pt x="24" y="19"/>
                    <a:pt x="18" y="55"/>
                  </a:cubicBezTo>
                  <a:cubicBezTo>
                    <a:pt x="17" y="67"/>
                    <a:pt x="15" y="80"/>
                    <a:pt x="14" y="92"/>
                  </a:cubicBezTo>
                  <a:cubicBezTo>
                    <a:pt x="13" y="94"/>
                    <a:pt x="13" y="95"/>
                    <a:pt x="13" y="97"/>
                  </a:cubicBezTo>
                  <a:lnTo>
                    <a:pt x="13" y="97"/>
                  </a:lnTo>
                  <a:cubicBezTo>
                    <a:pt x="10" y="103"/>
                    <a:pt x="7" y="109"/>
                    <a:pt x="6" y="112"/>
                  </a:cubicBezTo>
                  <a:cubicBezTo>
                    <a:pt x="2" y="128"/>
                    <a:pt x="0" y="146"/>
                    <a:pt x="2" y="163"/>
                  </a:cubicBezTo>
                  <a:cubicBezTo>
                    <a:pt x="2" y="199"/>
                    <a:pt x="6" y="235"/>
                    <a:pt x="12" y="272"/>
                  </a:cubicBezTo>
                  <a:lnTo>
                    <a:pt x="12" y="272"/>
                  </a:lnTo>
                  <a:cubicBezTo>
                    <a:pt x="12" y="291"/>
                    <a:pt x="11" y="308"/>
                    <a:pt x="17" y="334"/>
                  </a:cubicBezTo>
                  <a:cubicBezTo>
                    <a:pt x="21" y="347"/>
                    <a:pt x="25" y="361"/>
                    <a:pt x="30" y="374"/>
                  </a:cubicBezTo>
                  <a:cubicBezTo>
                    <a:pt x="45" y="416"/>
                    <a:pt x="63" y="456"/>
                    <a:pt x="84" y="494"/>
                  </a:cubicBezTo>
                  <a:cubicBezTo>
                    <a:pt x="113" y="548"/>
                    <a:pt x="140" y="603"/>
                    <a:pt x="168" y="659"/>
                  </a:cubicBezTo>
                  <a:cubicBezTo>
                    <a:pt x="192" y="699"/>
                    <a:pt x="230" y="729"/>
                    <a:pt x="276" y="742"/>
                  </a:cubicBezTo>
                  <a:cubicBezTo>
                    <a:pt x="290" y="745"/>
                    <a:pt x="305" y="747"/>
                    <a:pt x="320" y="747"/>
                  </a:cubicBezTo>
                  <a:cubicBezTo>
                    <a:pt x="345" y="747"/>
                    <a:pt x="370" y="742"/>
                    <a:pt x="393" y="732"/>
                  </a:cubicBezTo>
                  <a:cubicBezTo>
                    <a:pt x="430" y="718"/>
                    <a:pt x="460" y="693"/>
                    <a:pt x="480" y="659"/>
                  </a:cubicBezTo>
                  <a:cubicBezTo>
                    <a:pt x="501" y="619"/>
                    <a:pt x="516" y="564"/>
                    <a:pt x="498" y="519"/>
                  </a:cubicBezTo>
                  <a:lnTo>
                    <a:pt x="498" y="519"/>
                  </a:lnTo>
                  <a:lnTo>
                    <a:pt x="498" y="520"/>
                  </a:lnTo>
                  <a:cubicBezTo>
                    <a:pt x="476" y="463"/>
                    <a:pt x="452" y="407"/>
                    <a:pt x="428" y="350"/>
                  </a:cubicBezTo>
                  <a:cubicBezTo>
                    <a:pt x="412" y="312"/>
                    <a:pt x="399" y="269"/>
                    <a:pt x="376" y="234"/>
                  </a:cubicBezTo>
                  <a:cubicBezTo>
                    <a:pt x="368" y="221"/>
                    <a:pt x="358" y="207"/>
                    <a:pt x="349" y="194"/>
                  </a:cubicBezTo>
                  <a:cubicBezTo>
                    <a:pt x="332" y="171"/>
                    <a:pt x="314" y="151"/>
                    <a:pt x="292" y="133"/>
                  </a:cubicBezTo>
                  <a:lnTo>
                    <a:pt x="292" y="133"/>
                  </a:lnTo>
                  <a:cubicBezTo>
                    <a:pt x="275" y="116"/>
                    <a:pt x="260" y="97"/>
                    <a:pt x="241" y="80"/>
                  </a:cubicBezTo>
                  <a:cubicBezTo>
                    <a:pt x="213" y="57"/>
                    <a:pt x="187" y="35"/>
                    <a:pt x="154" y="25"/>
                  </a:cubicBezTo>
                  <a:lnTo>
                    <a:pt x="154" y="25"/>
                  </a:lnTo>
                  <a:cubicBezTo>
                    <a:pt x="145" y="20"/>
                    <a:pt x="137" y="14"/>
                    <a:pt x="128" y="9"/>
                  </a:cubicBezTo>
                  <a:cubicBezTo>
                    <a:pt x="118" y="4"/>
                    <a:pt x="105" y="1"/>
                    <a:pt x="9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6"/>
            <p:cNvSpPr/>
            <p:nvPr/>
          </p:nvSpPr>
          <p:spPr>
            <a:xfrm>
              <a:off x="5698950" y="4002950"/>
              <a:ext cx="12875" cy="19200"/>
            </a:xfrm>
            <a:custGeom>
              <a:rect b="b" l="l" r="r" t="t"/>
              <a:pathLst>
                <a:path extrusionOk="0" h="768" w="515">
                  <a:moveTo>
                    <a:pt x="323" y="579"/>
                  </a:moveTo>
                  <a:cubicBezTo>
                    <a:pt x="322" y="584"/>
                    <a:pt x="322" y="588"/>
                    <a:pt x="321" y="592"/>
                  </a:cubicBezTo>
                  <a:cubicBezTo>
                    <a:pt x="322" y="587"/>
                    <a:pt x="322" y="583"/>
                    <a:pt x="323" y="579"/>
                  </a:cubicBezTo>
                  <a:close/>
                  <a:moveTo>
                    <a:pt x="455" y="1"/>
                  </a:moveTo>
                  <a:cubicBezTo>
                    <a:pt x="451" y="1"/>
                    <a:pt x="446" y="1"/>
                    <a:pt x="441" y="3"/>
                  </a:cubicBezTo>
                  <a:cubicBezTo>
                    <a:pt x="413" y="11"/>
                    <a:pt x="385" y="21"/>
                    <a:pt x="359" y="35"/>
                  </a:cubicBezTo>
                  <a:lnTo>
                    <a:pt x="359" y="35"/>
                  </a:lnTo>
                  <a:cubicBezTo>
                    <a:pt x="357" y="36"/>
                    <a:pt x="353" y="38"/>
                    <a:pt x="351" y="39"/>
                  </a:cubicBezTo>
                  <a:cubicBezTo>
                    <a:pt x="340" y="42"/>
                    <a:pt x="328" y="47"/>
                    <a:pt x="318" y="53"/>
                  </a:cubicBezTo>
                  <a:cubicBezTo>
                    <a:pt x="306" y="60"/>
                    <a:pt x="295" y="67"/>
                    <a:pt x="283" y="76"/>
                  </a:cubicBezTo>
                  <a:cubicBezTo>
                    <a:pt x="255" y="95"/>
                    <a:pt x="229" y="116"/>
                    <a:pt x="203" y="138"/>
                  </a:cubicBezTo>
                  <a:cubicBezTo>
                    <a:pt x="175" y="163"/>
                    <a:pt x="150" y="192"/>
                    <a:pt x="128" y="224"/>
                  </a:cubicBezTo>
                  <a:cubicBezTo>
                    <a:pt x="88" y="277"/>
                    <a:pt x="65" y="344"/>
                    <a:pt x="46" y="407"/>
                  </a:cubicBezTo>
                  <a:cubicBezTo>
                    <a:pt x="26" y="473"/>
                    <a:pt x="14" y="542"/>
                    <a:pt x="9" y="612"/>
                  </a:cubicBezTo>
                  <a:cubicBezTo>
                    <a:pt x="1" y="691"/>
                    <a:pt x="82" y="768"/>
                    <a:pt x="159" y="768"/>
                  </a:cubicBezTo>
                  <a:cubicBezTo>
                    <a:pt x="161" y="768"/>
                    <a:pt x="163" y="768"/>
                    <a:pt x="164" y="767"/>
                  </a:cubicBezTo>
                  <a:cubicBezTo>
                    <a:pt x="251" y="766"/>
                    <a:pt x="319" y="697"/>
                    <a:pt x="321" y="612"/>
                  </a:cubicBezTo>
                  <a:cubicBezTo>
                    <a:pt x="322" y="596"/>
                    <a:pt x="324" y="581"/>
                    <a:pt x="325" y="566"/>
                  </a:cubicBezTo>
                  <a:lnTo>
                    <a:pt x="325" y="566"/>
                  </a:lnTo>
                  <a:cubicBezTo>
                    <a:pt x="332" y="527"/>
                    <a:pt x="342" y="489"/>
                    <a:pt x="353" y="451"/>
                  </a:cubicBezTo>
                  <a:cubicBezTo>
                    <a:pt x="357" y="439"/>
                    <a:pt x="362" y="429"/>
                    <a:pt x="365" y="418"/>
                  </a:cubicBezTo>
                  <a:cubicBezTo>
                    <a:pt x="367" y="415"/>
                    <a:pt x="368" y="412"/>
                    <a:pt x="369" y="410"/>
                  </a:cubicBezTo>
                  <a:lnTo>
                    <a:pt x="369" y="410"/>
                  </a:lnTo>
                  <a:cubicBezTo>
                    <a:pt x="383" y="379"/>
                    <a:pt x="391" y="347"/>
                    <a:pt x="403" y="316"/>
                  </a:cubicBezTo>
                  <a:cubicBezTo>
                    <a:pt x="411" y="295"/>
                    <a:pt x="416" y="273"/>
                    <a:pt x="423" y="252"/>
                  </a:cubicBezTo>
                  <a:cubicBezTo>
                    <a:pt x="426" y="242"/>
                    <a:pt x="430" y="231"/>
                    <a:pt x="434" y="220"/>
                  </a:cubicBezTo>
                  <a:cubicBezTo>
                    <a:pt x="435" y="216"/>
                    <a:pt x="440" y="205"/>
                    <a:pt x="442" y="201"/>
                  </a:cubicBezTo>
                  <a:lnTo>
                    <a:pt x="442" y="201"/>
                  </a:lnTo>
                  <a:cubicBezTo>
                    <a:pt x="448" y="188"/>
                    <a:pt x="455" y="175"/>
                    <a:pt x="459" y="161"/>
                  </a:cubicBezTo>
                  <a:cubicBezTo>
                    <a:pt x="461" y="155"/>
                    <a:pt x="462" y="149"/>
                    <a:pt x="465" y="143"/>
                  </a:cubicBezTo>
                  <a:cubicBezTo>
                    <a:pt x="465" y="142"/>
                    <a:pt x="465" y="141"/>
                    <a:pt x="465" y="140"/>
                  </a:cubicBezTo>
                  <a:lnTo>
                    <a:pt x="465" y="140"/>
                  </a:lnTo>
                  <a:cubicBezTo>
                    <a:pt x="466" y="140"/>
                    <a:pt x="466" y="140"/>
                    <a:pt x="466" y="139"/>
                  </a:cubicBezTo>
                  <a:cubicBezTo>
                    <a:pt x="476" y="118"/>
                    <a:pt x="488" y="97"/>
                    <a:pt x="498" y="76"/>
                  </a:cubicBezTo>
                  <a:cubicBezTo>
                    <a:pt x="514" y="41"/>
                    <a:pt x="492" y="1"/>
                    <a:pt x="45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6"/>
            <p:cNvSpPr/>
            <p:nvPr/>
          </p:nvSpPr>
          <p:spPr>
            <a:xfrm>
              <a:off x="5763000" y="4062300"/>
              <a:ext cx="55450" cy="31175"/>
            </a:xfrm>
            <a:custGeom>
              <a:rect b="b" l="l" r="r" t="t"/>
              <a:pathLst>
                <a:path extrusionOk="0" h="1247" w="2218">
                  <a:moveTo>
                    <a:pt x="1684" y="0"/>
                  </a:moveTo>
                  <a:cubicBezTo>
                    <a:pt x="1134" y="0"/>
                    <a:pt x="0" y="232"/>
                    <a:pt x="437" y="832"/>
                  </a:cubicBezTo>
                  <a:cubicBezTo>
                    <a:pt x="546" y="976"/>
                    <a:pt x="691" y="1089"/>
                    <a:pt x="857" y="1160"/>
                  </a:cubicBezTo>
                  <a:cubicBezTo>
                    <a:pt x="974" y="1210"/>
                    <a:pt x="1112" y="1247"/>
                    <a:pt x="1246" y="1247"/>
                  </a:cubicBezTo>
                  <a:cubicBezTo>
                    <a:pt x="1300" y="1247"/>
                    <a:pt x="1352" y="1241"/>
                    <a:pt x="1403" y="1228"/>
                  </a:cubicBezTo>
                  <a:cubicBezTo>
                    <a:pt x="1504" y="1203"/>
                    <a:pt x="1582" y="1139"/>
                    <a:pt x="1660" y="1072"/>
                  </a:cubicBezTo>
                  <a:cubicBezTo>
                    <a:pt x="1738" y="1005"/>
                    <a:pt x="1814" y="935"/>
                    <a:pt x="1886" y="860"/>
                  </a:cubicBezTo>
                  <a:cubicBezTo>
                    <a:pt x="2013" y="731"/>
                    <a:pt x="2174" y="580"/>
                    <a:pt x="2194" y="391"/>
                  </a:cubicBezTo>
                  <a:cubicBezTo>
                    <a:pt x="2218" y="188"/>
                    <a:pt x="2077" y="57"/>
                    <a:pt x="1890" y="17"/>
                  </a:cubicBezTo>
                  <a:cubicBezTo>
                    <a:pt x="1841" y="6"/>
                    <a:pt x="1769" y="0"/>
                    <a:pt x="16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6"/>
            <p:cNvSpPr/>
            <p:nvPr/>
          </p:nvSpPr>
          <p:spPr>
            <a:xfrm>
              <a:off x="5790975" y="4083425"/>
              <a:ext cx="12400" cy="35425"/>
            </a:xfrm>
            <a:custGeom>
              <a:rect b="b" l="l" r="r" t="t"/>
              <a:pathLst>
                <a:path extrusionOk="0" h="1417" w="496">
                  <a:moveTo>
                    <a:pt x="99" y="0"/>
                  </a:moveTo>
                  <a:cubicBezTo>
                    <a:pt x="51" y="0"/>
                    <a:pt x="2" y="36"/>
                    <a:pt x="1" y="93"/>
                  </a:cubicBezTo>
                  <a:cubicBezTo>
                    <a:pt x="0" y="328"/>
                    <a:pt x="47" y="568"/>
                    <a:pt x="108" y="795"/>
                  </a:cubicBezTo>
                  <a:cubicBezTo>
                    <a:pt x="139" y="905"/>
                    <a:pt x="168" y="1016"/>
                    <a:pt x="196" y="1127"/>
                  </a:cubicBezTo>
                  <a:cubicBezTo>
                    <a:pt x="226" y="1242"/>
                    <a:pt x="272" y="1338"/>
                    <a:pt x="369" y="1410"/>
                  </a:cubicBezTo>
                  <a:cubicBezTo>
                    <a:pt x="375" y="1414"/>
                    <a:pt x="382" y="1416"/>
                    <a:pt x="390" y="1416"/>
                  </a:cubicBezTo>
                  <a:cubicBezTo>
                    <a:pt x="407" y="1416"/>
                    <a:pt x="425" y="1406"/>
                    <a:pt x="435" y="1392"/>
                  </a:cubicBezTo>
                  <a:cubicBezTo>
                    <a:pt x="496" y="1290"/>
                    <a:pt x="494" y="1179"/>
                    <a:pt x="474" y="1064"/>
                  </a:cubicBezTo>
                  <a:cubicBezTo>
                    <a:pt x="455" y="947"/>
                    <a:pt x="433" y="828"/>
                    <a:pt x="411" y="711"/>
                  </a:cubicBezTo>
                  <a:cubicBezTo>
                    <a:pt x="367" y="482"/>
                    <a:pt x="293" y="248"/>
                    <a:pt x="177" y="45"/>
                  </a:cubicBezTo>
                  <a:cubicBezTo>
                    <a:pt x="159" y="14"/>
                    <a:pt x="129" y="0"/>
                    <a:pt x="9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6"/>
            <p:cNvSpPr/>
            <p:nvPr/>
          </p:nvSpPr>
          <p:spPr>
            <a:xfrm>
              <a:off x="5739775" y="4115025"/>
              <a:ext cx="50100" cy="105325"/>
            </a:xfrm>
            <a:custGeom>
              <a:rect b="b" l="l" r="r" t="t"/>
              <a:pathLst>
                <a:path extrusionOk="0" h="4213" w="2004">
                  <a:moveTo>
                    <a:pt x="1303" y="1"/>
                  </a:moveTo>
                  <a:cubicBezTo>
                    <a:pt x="1198" y="1"/>
                    <a:pt x="1096" y="26"/>
                    <a:pt x="1005" y="88"/>
                  </a:cubicBezTo>
                  <a:cubicBezTo>
                    <a:pt x="713" y="289"/>
                    <a:pt x="486" y="582"/>
                    <a:pt x="334" y="900"/>
                  </a:cubicBezTo>
                  <a:cubicBezTo>
                    <a:pt x="145" y="1291"/>
                    <a:pt x="60" y="1727"/>
                    <a:pt x="28" y="2162"/>
                  </a:cubicBezTo>
                  <a:cubicBezTo>
                    <a:pt x="0" y="2531"/>
                    <a:pt x="11" y="2910"/>
                    <a:pt x="116" y="3265"/>
                  </a:cubicBezTo>
                  <a:cubicBezTo>
                    <a:pt x="223" y="3621"/>
                    <a:pt x="432" y="3955"/>
                    <a:pt x="740" y="4160"/>
                  </a:cubicBezTo>
                  <a:cubicBezTo>
                    <a:pt x="781" y="4188"/>
                    <a:pt x="829" y="4213"/>
                    <a:pt x="876" y="4213"/>
                  </a:cubicBezTo>
                  <a:cubicBezTo>
                    <a:pt x="893" y="4213"/>
                    <a:pt x="910" y="4209"/>
                    <a:pt x="926" y="4201"/>
                  </a:cubicBezTo>
                  <a:cubicBezTo>
                    <a:pt x="962" y="4183"/>
                    <a:pt x="985" y="4147"/>
                    <a:pt x="1003" y="4113"/>
                  </a:cubicBezTo>
                  <a:cubicBezTo>
                    <a:pt x="1146" y="3843"/>
                    <a:pt x="1169" y="3530"/>
                    <a:pt x="1193" y="3226"/>
                  </a:cubicBezTo>
                  <a:cubicBezTo>
                    <a:pt x="1275" y="2209"/>
                    <a:pt x="1410" y="1152"/>
                    <a:pt x="1980" y="309"/>
                  </a:cubicBezTo>
                  <a:cubicBezTo>
                    <a:pt x="1992" y="292"/>
                    <a:pt x="2004" y="272"/>
                    <a:pt x="1998" y="252"/>
                  </a:cubicBezTo>
                  <a:cubicBezTo>
                    <a:pt x="1991" y="236"/>
                    <a:pt x="1977" y="224"/>
                    <a:pt x="1961" y="216"/>
                  </a:cubicBezTo>
                  <a:cubicBezTo>
                    <a:pt x="1770" y="115"/>
                    <a:pt x="1528" y="1"/>
                    <a:pt x="1303" y="1"/>
                  </a:cubicBezTo>
                  <a:close/>
                </a:path>
              </a:pathLst>
            </a:custGeom>
            <a:solidFill>
              <a:srgbClr val="FF6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6"/>
            <p:cNvSpPr/>
            <p:nvPr/>
          </p:nvSpPr>
          <p:spPr>
            <a:xfrm>
              <a:off x="5751625" y="4069050"/>
              <a:ext cx="100000" cy="54025"/>
            </a:xfrm>
            <a:custGeom>
              <a:rect b="b" l="l" r="r" t="t"/>
              <a:pathLst>
                <a:path extrusionOk="0" h="2161" w="4000">
                  <a:moveTo>
                    <a:pt x="3825" y="0"/>
                  </a:moveTo>
                  <a:cubicBezTo>
                    <a:pt x="3810" y="0"/>
                    <a:pt x="3794" y="4"/>
                    <a:pt x="3781" y="11"/>
                  </a:cubicBezTo>
                  <a:cubicBezTo>
                    <a:pt x="3605" y="104"/>
                    <a:pt x="3565" y="289"/>
                    <a:pt x="3476" y="455"/>
                  </a:cubicBezTo>
                  <a:cubicBezTo>
                    <a:pt x="3389" y="622"/>
                    <a:pt x="3286" y="780"/>
                    <a:pt x="3167" y="927"/>
                  </a:cubicBezTo>
                  <a:cubicBezTo>
                    <a:pt x="2913" y="1240"/>
                    <a:pt x="2614" y="1495"/>
                    <a:pt x="2246" y="1666"/>
                  </a:cubicBezTo>
                  <a:cubicBezTo>
                    <a:pt x="1990" y="1785"/>
                    <a:pt x="1722" y="1839"/>
                    <a:pt x="1454" y="1839"/>
                  </a:cubicBezTo>
                  <a:cubicBezTo>
                    <a:pt x="952" y="1839"/>
                    <a:pt x="452" y="1648"/>
                    <a:pt x="49" y="1331"/>
                  </a:cubicBezTo>
                  <a:cubicBezTo>
                    <a:pt x="44" y="1327"/>
                    <a:pt x="38" y="1326"/>
                    <a:pt x="33" y="1326"/>
                  </a:cubicBezTo>
                  <a:cubicBezTo>
                    <a:pt x="16" y="1326"/>
                    <a:pt x="1" y="1341"/>
                    <a:pt x="11" y="1361"/>
                  </a:cubicBezTo>
                  <a:lnTo>
                    <a:pt x="11" y="1360"/>
                  </a:lnTo>
                  <a:cubicBezTo>
                    <a:pt x="316" y="1911"/>
                    <a:pt x="952" y="2161"/>
                    <a:pt x="1576" y="2161"/>
                  </a:cubicBezTo>
                  <a:cubicBezTo>
                    <a:pt x="1832" y="2161"/>
                    <a:pt x="2085" y="2119"/>
                    <a:pt x="2313" y="2039"/>
                  </a:cubicBezTo>
                  <a:cubicBezTo>
                    <a:pt x="2741" y="1887"/>
                    <a:pt x="3128" y="1604"/>
                    <a:pt x="3415" y="1252"/>
                  </a:cubicBezTo>
                  <a:cubicBezTo>
                    <a:pt x="3567" y="1066"/>
                    <a:pt x="3695" y="861"/>
                    <a:pt x="3797" y="643"/>
                  </a:cubicBezTo>
                  <a:cubicBezTo>
                    <a:pt x="3888" y="448"/>
                    <a:pt x="3999" y="249"/>
                    <a:pt x="3896" y="41"/>
                  </a:cubicBezTo>
                  <a:cubicBezTo>
                    <a:pt x="3883" y="14"/>
                    <a:pt x="3854" y="0"/>
                    <a:pt x="3825"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6"/>
            <p:cNvSpPr/>
            <p:nvPr/>
          </p:nvSpPr>
          <p:spPr>
            <a:xfrm>
              <a:off x="5718050" y="4371175"/>
              <a:ext cx="34425" cy="180375"/>
            </a:xfrm>
            <a:custGeom>
              <a:rect b="b" l="l" r="r" t="t"/>
              <a:pathLst>
                <a:path extrusionOk="0" h="7215" w="1377">
                  <a:moveTo>
                    <a:pt x="51" y="0"/>
                  </a:moveTo>
                  <a:cubicBezTo>
                    <a:pt x="26" y="0"/>
                    <a:pt x="0" y="17"/>
                    <a:pt x="4" y="46"/>
                  </a:cubicBezTo>
                  <a:cubicBezTo>
                    <a:pt x="122" y="1231"/>
                    <a:pt x="309" y="2398"/>
                    <a:pt x="508" y="3573"/>
                  </a:cubicBezTo>
                  <a:cubicBezTo>
                    <a:pt x="608" y="4165"/>
                    <a:pt x="713" y="4758"/>
                    <a:pt x="825" y="5349"/>
                  </a:cubicBezTo>
                  <a:cubicBezTo>
                    <a:pt x="937" y="5944"/>
                    <a:pt x="1003" y="6599"/>
                    <a:pt x="1226" y="7162"/>
                  </a:cubicBezTo>
                  <a:cubicBezTo>
                    <a:pt x="1239" y="7197"/>
                    <a:pt x="1273" y="7214"/>
                    <a:pt x="1305" y="7214"/>
                  </a:cubicBezTo>
                  <a:cubicBezTo>
                    <a:pt x="1342" y="7214"/>
                    <a:pt x="1376" y="7191"/>
                    <a:pt x="1374" y="7142"/>
                  </a:cubicBezTo>
                  <a:cubicBezTo>
                    <a:pt x="1344" y="6565"/>
                    <a:pt x="1166" y="5980"/>
                    <a:pt x="1059" y="5412"/>
                  </a:cubicBezTo>
                  <a:cubicBezTo>
                    <a:pt x="949" y="4821"/>
                    <a:pt x="846" y="4229"/>
                    <a:pt x="748" y="3635"/>
                  </a:cubicBezTo>
                  <a:cubicBezTo>
                    <a:pt x="547" y="2428"/>
                    <a:pt x="370" y="1225"/>
                    <a:pt x="98" y="34"/>
                  </a:cubicBezTo>
                  <a:cubicBezTo>
                    <a:pt x="93" y="11"/>
                    <a:pt x="72" y="0"/>
                    <a:pt x="5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6"/>
            <p:cNvSpPr/>
            <p:nvPr/>
          </p:nvSpPr>
          <p:spPr>
            <a:xfrm>
              <a:off x="5761550" y="4286800"/>
              <a:ext cx="112075" cy="249800"/>
            </a:xfrm>
            <a:custGeom>
              <a:rect b="b" l="l" r="r" t="t"/>
              <a:pathLst>
                <a:path extrusionOk="0" h="9992" w="4483">
                  <a:moveTo>
                    <a:pt x="2560" y="1"/>
                  </a:moveTo>
                  <a:cubicBezTo>
                    <a:pt x="2393" y="1"/>
                    <a:pt x="2284" y="21"/>
                    <a:pt x="2284" y="21"/>
                  </a:cubicBezTo>
                  <a:cubicBezTo>
                    <a:pt x="2278" y="12"/>
                    <a:pt x="2261" y="8"/>
                    <a:pt x="2234" y="8"/>
                  </a:cubicBezTo>
                  <a:cubicBezTo>
                    <a:pt x="1992" y="8"/>
                    <a:pt x="977" y="390"/>
                    <a:pt x="515" y="1904"/>
                  </a:cubicBezTo>
                  <a:cubicBezTo>
                    <a:pt x="0" y="3588"/>
                    <a:pt x="144" y="6469"/>
                    <a:pt x="315" y="7839"/>
                  </a:cubicBezTo>
                  <a:cubicBezTo>
                    <a:pt x="395" y="8487"/>
                    <a:pt x="573" y="9306"/>
                    <a:pt x="737" y="9992"/>
                  </a:cubicBezTo>
                  <a:cubicBezTo>
                    <a:pt x="862" y="9900"/>
                    <a:pt x="1555" y="9418"/>
                    <a:pt x="2377" y="9418"/>
                  </a:cubicBezTo>
                  <a:cubicBezTo>
                    <a:pt x="2468" y="9418"/>
                    <a:pt x="2560" y="9424"/>
                    <a:pt x="2654" y="9437"/>
                  </a:cubicBezTo>
                  <a:cubicBezTo>
                    <a:pt x="3633" y="9574"/>
                    <a:pt x="4139" y="9886"/>
                    <a:pt x="4186" y="9916"/>
                  </a:cubicBezTo>
                  <a:cubicBezTo>
                    <a:pt x="4204" y="9919"/>
                    <a:pt x="4221" y="9925"/>
                    <a:pt x="4239" y="9928"/>
                  </a:cubicBezTo>
                  <a:cubicBezTo>
                    <a:pt x="4234" y="9799"/>
                    <a:pt x="4252" y="9671"/>
                    <a:pt x="4265" y="9537"/>
                  </a:cubicBezTo>
                  <a:cubicBezTo>
                    <a:pt x="4271" y="9470"/>
                    <a:pt x="4277" y="9403"/>
                    <a:pt x="4284" y="9336"/>
                  </a:cubicBezTo>
                  <a:cubicBezTo>
                    <a:pt x="4306" y="8887"/>
                    <a:pt x="4307" y="8436"/>
                    <a:pt x="4317" y="7985"/>
                  </a:cubicBezTo>
                  <a:cubicBezTo>
                    <a:pt x="4324" y="7643"/>
                    <a:pt x="4308" y="7301"/>
                    <a:pt x="4314" y="6958"/>
                  </a:cubicBezTo>
                  <a:cubicBezTo>
                    <a:pt x="4320" y="6657"/>
                    <a:pt x="4295" y="6297"/>
                    <a:pt x="4406" y="6014"/>
                  </a:cubicBezTo>
                  <a:cubicBezTo>
                    <a:pt x="4411" y="6003"/>
                    <a:pt x="4418" y="5994"/>
                    <a:pt x="4428" y="5985"/>
                  </a:cubicBezTo>
                  <a:cubicBezTo>
                    <a:pt x="4426" y="4487"/>
                    <a:pt x="4409" y="3070"/>
                    <a:pt x="4423" y="2532"/>
                  </a:cubicBezTo>
                  <a:cubicBezTo>
                    <a:pt x="4483" y="253"/>
                    <a:pt x="3152" y="1"/>
                    <a:pt x="2560" y="1"/>
                  </a:cubicBezTo>
                  <a:close/>
                </a:path>
              </a:pathLst>
            </a:custGeom>
            <a:solidFill>
              <a:srgbClr val="F3D1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6"/>
            <p:cNvSpPr/>
            <p:nvPr/>
          </p:nvSpPr>
          <p:spPr>
            <a:xfrm>
              <a:off x="5862850" y="4306600"/>
              <a:ext cx="11650" cy="230050"/>
            </a:xfrm>
            <a:custGeom>
              <a:rect b="b" l="l" r="r" t="t"/>
              <a:pathLst>
                <a:path extrusionOk="0" h="9202" w="466">
                  <a:moveTo>
                    <a:pt x="185" y="1"/>
                  </a:moveTo>
                  <a:cubicBezTo>
                    <a:pt x="171" y="1"/>
                    <a:pt x="156" y="11"/>
                    <a:pt x="155" y="27"/>
                  </a:cubicBezTo>
                  <a:cubicBezTo>
                    <a:pt x="42" y="1539"/>
                    <a:pt x="143" y="3057"/>
                    <a:pt x="133" y="4571"/>
                  </a:cubicBezTo>
                  <a:cubicBezTo>
                    <a:pt x="128" y="5320"/>
                    <a:pt x="121" y="6070"/>
                    <a:pt x="107" y="6819"/>
                  </a:cubicBezTo>
                  <a:cubicBezTo>
                    <a:pt x="91" y="7576"/>
                    <a:pt x="0" y="8363"/>
                    <a:pt x="95" y="9116"/>
                  </a:cubicBezTo>
                  <a:cubicBezTo>
                    <a:pt x="102" y="9166"/>
                    <a:pt x="152" y="9202"/>
                    <a:pt x="197" y="9202"/>
                  </a:cubicBezTo>
                  <a:cubicBezTo>
                    <a:pt x="229" y="9202"/>
                    <a:pt x="259" y="9183"/>
                    <a:pt x="267" y="9139"/>
                  </a:cubicBezTo>
                  <a:cubicBezTo>
                    <a:pt x="392" y="8422"/>
                    <a:pt x="345" y="7669"/>
                    <a:pt x="358" y="6943"/>
                  </a:cubicBezTo>
                  <a:cubicBezTo>
                    <a:pt x="371" y="6152"/>
                    <a:pt x="389" y="5362"/>
                    <a:pt x="395" y="4571"/>
                  </a:cubicBezTo>
                  <a:cubicBezTo>
                    <a:pt x="405" y="3053"/>
                    <a:pt x="466" y="1521"/>
                    <a:pt x="207" y="20"/>
                  </a:cubicBezTo>
                  <a:cubicBezTo>
                    <a:pt x="205" y="7"/>
                    <a:pt x="195" y="1"/>
                    <a:pt x="18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6"/>
            <p:cNvSpPr/>
            <p:nvPr/>
          </p:nvSpPr>
          <p:spPr>
            <a:xfrm>
              <a:off x="5759375" y="4325150"/>
              <a:ext cx="23175" cy="211125"/>
            </a:xfrm>
            <a:custGeom>
              <a:rect b="b" l="l" r="r" t="t"/>
              <a:pathLst>
                <a:path extrusionOk="0" h="8445" w="927">
                  <a:moveTo>
                    <a:pt x="165" y="1"/>
                  </a:moveTo>
                  <a:cubicBezTo>
                    <a:pt x="122" y="1"/>
                    <a:pt x="80" y="28"/>
                    <a:pt x="77" y="84"/>
                  </a:cubicBezTo>
                  <a:cubicBezTo>
                    <a:pt x="0" y="1484"/>
                    <a:pt x="109" y="2885"/>
                    <a:pt x="194" y="4284"/>
                  </a:cubicBezTo>
                  <a:cubicBezTo>
                    <a:pt x="237" y="4972"/>
                    <a:pt x="292" y="5659"/>
                    <a:pt x="377" y="6344"/>
                  </a:cubicBezTo>
                  <a:cubicBezTo>
                    <a:pt x="461" y="7008"/>
                    <a:pt x="505" y="7718"/>
                    <a:pt x="691" y="8361"/>
                  </a:cubicBezTo>
                  <a:cubicBezTo>
                    <a:pt x="707" y="8417"/>
                    <a:pt x="758" y="8444"/>
                    <a:pt x="808" y="8444"/>
                  </a:cubicBezTo>
                  <a:cubicBezTo>
                    <a:pt x="868" y="8444"/>
                    <a:pt x="927" y="8405"/>
                    <a:pt x="923" y="8329"/>
                  </a:cubicBezTo>
                  <a:cubicBezTo>
                    <a:pt x="885" y="7648"/>
                    <a:pt x="719" y="6960"/>
                    <a:pt x="634" y="6282"/>
                  </a:cubicBezTo>
                  <a:cubicBezTo>
                    <a:pt x="549" y="5596"/>
                    <a:pt x="464" y="4910"/>
                    <a:pt x="399" y="4222"/>
                  </a:cubicBezTo>
                  <a:cubicBezTo>
                    <a:pt x="267" y="2843"/>
                    <a:pt x="291" y="1466"/>
                    <a:pt x="249" y="84"/>
                  </a:cubicBezTo>
                  <a:cubicBezTo>
                    <a:pt x="248" y="28"/>
                    <a:pt x="206" y="1"/>
                    <a:pt x="16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6"/>
            <p:cNvSpPr/>
            <p:nvPr/>
          </p:nvSpPr>
          <p:spPr>
            <a:xfrm>
              <a:off x="5786900" y="4195000"/>
              <a:ext cx="81100" cy="66575"/>
            </a:xfrm>
            <a:custGeom>
              <a:rect b="b" l="l" r="r" t="t"/>
              <a:pathLst>
                <a:path extrusionOk="0" h="2663" w="3244">
                  <a:moveTo>
                    <a:pt x="1621" y="1"/>
                  </a:moveTo>
                  <a:cubicBezTo>
                    <a:pt x="1424" y="1"/>
                    <a:pt x="1232" y="28"/>
                    <a:pt x="1063" y="79"/>
                  </a:cubicBezTo>
                  <a:cubicBezTo>
                    <a:pt x="735" y="179"/>
                    <a:pt x="450" y="369"/>
                    <a:pt x="259" y="654"/>
                  </a:cubicBezTo>
                  <a:cubicBezTo>
                    <a:pt x="90" y="904"/>
                    <a:pt x="0" y="1220"/>
                    <a:pt x="45" y="1522"/>
                  </a:cubicBezTo>
                  <a:cubicBezTo>
                    <a:pt x="90" y="1839"/>
                    <a:pt x="285" y="2103"/>
                    <a:pt x="540" y="2290"/>
                  </a:cubicBezTo>
                  <a:cubicBezTo>
                    <a:pt x="860" y="2526"/>
                    <a:pt x="1254" y="2662"/>
                    <a:pt x="1646" y="2662"/>
                  </a:cubicBezTo>
                  <a:cubicBezTo>
                    <a:pt x="1915" y="2662"/>
                    <a:pt x="2183" y="2598"/>
                    <a:pt x="2424" y="2458"/>
                  </a:cubicBezTo>
                  <a:cubicBezTo>
                    <a:pt x="2989" y="2131"/>
                    <a:pt x="3244" y="1444"/>
                    <a:pt x="3046" y="868"/>
                  </a:cubicBezTo>
                  <a:cubicBezTo>
                    <a:pt x="2977" y="668"/>
                    <a:pt x="2856" y="490"/>
                    <a:pt x="2696" y="350"/>
                  </a:cubicBezTo>
                  <a:cubicBezTo>
                    <a:pt x="2423" y="110"/>
                    <a:pt x="2013" y="1"/>
                    <a:pt x="1621" y="1"/>
                  </a:cubicBezTo>
                  <a:close/>
                </a:path>
              </a:pathLst>
            </a:custGeom>
            <a:solidFill>
              <a:srgbClr val="A16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6"/>
            <p:cNvSpPr/>
            <p:nvPr/>
          </p:nvSpPr>
          <p:spPr>
            <a:xfrm>
              <a:off x="5894775" y="4356675"/>
              <a:ext cx="13425" cy="203950"/>
            </a:xfrm>
            <a:custGeom>
              <a:rect b="b" l="l" r="r" t="t"/>
              <a:pathLst>
                <a:path extrusionOk="0" h="8158" w="537">
                  <a:moveTo>
                    <a:pt x="394" y="0"/>
                  </a:moveTo>
                  <a:cubicBezTo>
                    <a:pt x="373" y="0"/>
                    <a:pt x="351" y="13"/>
                    <a:pt x="344" y="38"/>
                  </a:cubicBezTo>
                  <a:cubicBezTo>
                    <a:pt x="247" y="337"/>
                    <a:pt x="277" y="696"/>
                    <a:pt x="262" y="1007"/>
                  </a:cubicBezTo>
                  <a:cubicBezTo>
                    <a:pt x="237" y="1618"/>
                    <a:pt x="211" y="2229"/>
                    <a:pt x="183" y="2840"/>
                  </a:cubicBezTo>
                  <a:cubicBezTo>
                    <a:pt x="124" y="4196"/>
                    <a:pt x="64" y="5553"/>
                    <a:pt x="18" y="6910"/>
                  </a:cubicBezTo>
                  <a:cubicBezTo>
                    <a:pt x="5" y="7313"/>
                    <a:pt x="0" y="7716"/>
                    <a:pt x="1" y="8118"/>
                  </a:cubicBezTo>
                  <a:cubicBezTo>
                    <a:pt x="1" y="8145"/>
                    <a:pt x="21" y="8158"/>
                    <a:pt x="41" y="8158"/>
                  </a:cubicBezTo>
                  <a:cubicBezTo>
                    <a:pt x="61" y="8158"/>
                    <a:pt x="81" y="8145"/>
                    <a:pt x="83" y="8118"/>
                  </a:cubicBezTo>
                  <a:cubicBezTo>
                    <a:pt x="209" y="5814"/>
                    <a:pt x="335" y="3511"/>
                    <a:pt x="437" y="1206"/>
                  </a:cubicBezTo>
                  <a:cubicBezTo>
                    <a:pt x="454" y="840"/>
                    <a:pt x="537" y="398"/>
                    <a:pt x="442" y="38"/>
                  </a:cubicBezTo>
                  <a:cubicBezTo>
                    <a:pt x="435" y="12"/>
                    <a:pt x="415" y="0"/>
                    <a:pt x="39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6"/>
            <p:cNvSpPr/>
            <p:nvPr/>
          </p:nvSpPr>
          <p:spPr>
            <a:xfrm>
              <a:off x="5648475" y="4550025"/>
              <a:ext cx="18050" cy="17025"/>
            </a:xfrm>
            <a:custGeom>
              <a:rect b="b" l="l" r="r" t="t"/>
              <a:pathLst>
                <a:path extrusionOk="0" h="681" w="722">
                  <a:moveTo>
                    <a:pt x="626" y="0"/>
                  </a:moveTo>
                  <a:cubicBezTo>
                    <a:pt x="619" y="0"/>
                    <a:pt x="611" y="0"/>
                    <a:pt x="603" y="1"/>
                  </a:cubicBezTo>
                  <a:cubicBezTo>
                    <a:pt x="588" y="5"/>
                    <a:pt x="572" y="10"/>
                    <a:pt x="557" y="14"/>
                  </a:cubicBezTo>
                  <a:cubicBezTo>
                    <a:pt x="521" y="28"/>
                    <a:pt x="486" y="45"/>
                    <a:pt x="454" y="68"/>
                  </a:cubicBezTo>
                  <a:cubicBezTo>
                    <a:pt x="390" y="107"/>
                    <a:pt x="330" y="152"/>
                    <a:pt x="275" y="202"/>
                  </a:cubicBezTo>
                  <a:cubicBezTo>
                    <a:pt x="228" y="249"/>
                    <a:pt x="182" y="299"/>
                    <a:pt x="141" y="351"/>
                  </a:cubicBezTo>
                  <a:cubicBezTo>
                    <a:pt x="116" y="382"/>
                    <a:pt x="92" y="413"/>
                    <a:pt x="70" y="445"/>
                  </a:cubicBezTo>
                  <a:cubicBezTo>
                    <a:pt x="49" y="476"/>
                    <a:pt x="32" y="509"/>
                    <a:pt x="19" y="542"/>
                  </a:cubicBezTo>
                  <a:cubicBezTo>
                    <a:pt x="0" y="585"/>
                    <a:pt x="4" y="632"/>
                    <a:pt x="42" y="661"/>
                  </a:cubicBezTo>
                  <a:cubicBezTo>
                    <a:pt x="58" y="673"/>
                    <a:pt x="80" y="680"/>
                    <a:pt x="101" y="680"/>
                  </a:cubicBezTo>
                  <a:cubicBezTo>
                    <a:pt x="124" y="680"/>
                    <a:pt x="147" y="672"/>
                    <a:pt x="163" y="654"/>
                  </a:cubicBezTo>
                  <a:cubicBezTo>
                    <a:pt x="184" y="630"/>
                    <a:pt x="208" y="607"/>
                    <a:pt x="229" y="581"/>
                  </a:cubicBezTo>
                  <a:cubicBezTo>
                    <a:pt x="250" y="555"/>
                    <a:pt x="271" y="529"/>
                    <a:pt x="293" y="504"/>
                  </a:cubicBezTo>
                  <a:cubicBezTo>
                    <a:pt x="336" y="455"/>
                    <a:pt x="382" y="408"/>
                    <a:pt x="431" y="365"/>
                  </a:cubicBezTo>
                  <a:cubicBezTo>
                    <a:pt x="480" y="321"/>
                    <a:pt x="526" y="275"/>
                    <a:pt x="577" y="233"/>
                  </a:cubicBezTo>
                  <a:lnTo>
                    <a:pt x="594" y="220"/>
                  </a:lnTo>
                  <a:cubicBezTo>
                    <a:pt x="596" y="219"/>
                    <a:pt x="597" y="218"/>
                    <a:pt x="596" y="218"/>
                  </a:cubicBezTo>
                  <a:lnTo>
                    <a:pt x="596" y="218"/>
                  </a:lnTo>
                  <a:cubicBezTo>
                    <a:pt x="596" y="218"/>
                    <a:pt x="596" y="218"/>
                    <a:pt x="596" y="218"/>
                  </a:cubicBezTo>
                  <a:lnTo>
                    <a:pt x="596" y="218"/>
                  </a:lnTo>
                  <a:cubicBezTo>
                    <a:pt x="597" y="218"/>
                    <a:pt x="598" y="217"/>
                    <a:pt x="599" y="217"/>
                  </a:cubicBezTo>
                  <a:cubicBezTo>
                    <a:pt x="618" y="202"/>
                    <a:pt x="636" y="187"/>
                    <a:pt x="652" y="170"/>
                  </a:cubicBezTo>
                  <a:cubicBezTo>
                    <a:pt x="662" y="159"/>
                    <a:pt x="673" y="148"/>
                    <a:pt x="682" y="136"/>
                  </a:cubicBezTo>
                  <a:cubicBezTo>
                    <a:pt x="696" y="119"/>
                    <a:pt x="706" y="98"/>
                    <a:pt x="712" y="77"/>
                  </a:cubicBezTo>
                  <a:cubicBezTo>
                    <a:pt x="722" y="45"/>
                    <a:pt x="703" y="13"/>
                    <a:pt x="672" y="5"/>
                  </a:cubicBezTo>
                  <a:cubicBezTo>
                    <a:pt x="656" y="2"/>
                    <a:pt x="641" y="0"/>
                    <a:pt x="626"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6"/>
            <p:cNvSpPr/>
            <p:nvPr/>
          </p:nvSpPr>
          <p:spPr>
            <a:xfrm>
              <a:off x="5662625" y="4555275"/>
              <a:ext cx="14450" cy="13350"/>
            </a:xfrm>
            <a:custGeom>
              <a:rect b="b" l="l" r="r" t="t"/>
              <a:pathLst>
                <a:path extrusionOk="0" h="534" w="578">
                  <a:moveTo>
                    <a:pt x="533" y="1"/>
                  </a:moveTo>
                  <a:cubicBezTo>
                    <a:pt x="478" y="2"/>
                    <a:pt x="423" y="31"/>
                    <a:pt x="377" y="58"/>
                  </a:cubicBezTo>
                  <a:cubicBezTo>
                    <a:pt x="329" y="89"/>
                    <a:pt x="283" y="123"/>
                    <a:pt x="238" y="159"/>
                  </a:cubicBezTo>
                  <a:cubicBezTo>
                    <a:pt x="198" y="192"/>
                    <a:pt x="159" y="230"/>
                    <a:pt x="127" y="274"/>
                  </a:cubicBezTo>
                  <a:cubicBezTo>
                    <a:pt x="90" y="318"/>
                    <a:pt x="55" y="363"/>
                    <a:pt x="23" y="412"/>
                  </a:cubicBezTo>
                  <a:cubicBezTo>
                    <a:pt x="0" y="451"/>
                    <a:pt x="13" y="500"/>
                    <a:pt x="52" y="524"/>
                  </a:cubicBezTo>
                  <a:cubicBezTo>
                    <a:pt x="64" y="530"/>
                    <a:pt x="78" y="533"/>
                    <a:pt x="91" y="533"/>
                  </a:cubicBezTo>
                  <a:cubicBezTo>
                    <a:pt x="120" y="533"/>
                    <a:pt x="148" y="519"/>
                    <a:pt x="163" y="494"/>
                  </a:cubicBezTo>
                  <a:cubicBezTo>
                    <a:pt x="177" y="474"/>
                    <a:pt x="192" y="452"/>
                    <a:pt x="207" y="433"/>
                  </a:cubicBezTo>
                  <a:lnTo>
                    <a:pt x="207" y="433"/>
                  </a:lnTo>
                  <a:cubicBezTo>
                    <a:pt x="207" y="433"/>
                    <a:pt x="207" y="433"/>
                    <a:pt x="207" y="433"/>
                  </a:cubicBezTo>
                  <a:cubicBezTo>
                    <a:pt x="207" y="433"/>
                    <a:pt x="208" y="432"/>
                    <a:pt x="211" y="429"/>
                  </a:cubicBezTo>
                  <a:cubicBezTo>
                    <a:pt x="215" y="423"/>
                    <a:pt x="219" y="417"/>
                    <a:pt x="224" y="411"/>
                  </a:cubicBezTo>
                  <a:cubicBezTo>
                    <a:pt x="231" y="402"/>
                    <a:pt x="240" y="393"/>
                    <a:pt x="248" y="384"/>
                  </a:cubicBezTo>
                  <a:cubicBezTo>
                    <a:pt x="280" y="345"/>
                    <a:pt x="317" y="309"/>
                    <a:pt x="352" y="272"/>
                  </a:cubicBezTo>
                  <a:cubicBezTo>
                    <a:pt x="386" y="235"/>
                    <a:pt x="420" y="201"/>
                    <a:pt x="457" y="167"/>
                  </a:cubicBezTo>
                  <a:cubicBezTo>
                    <a:pt x="477" y="151"/>
                    <a:pt x="495" y="135"/>
                    <a:pt x="513" y="116"/>
                  </a:cubicBezTo>
                  <a:cubicBezTo>
                    <a:pt x="532" y="98"/>
                    <a:pt x="548" y="76"/>
                    <a:pt x="564" y="55"/>
                  </a:cubicBezTo>
                  <a:cubicBezTo>
                    <a:pt x="577" y="31"/>
                    <a:pt x="560" y="1"/>
                    <a:pt x="533"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6"/>
            <p:cNvSpPr/>
            <p:nvPr/>
          </p:nvSpPr>
          <p:spPr>
            <a:xfrm>
              <a:off x="5766000" y="4569450"/>
              <a:ext cx="8550" cy="15375"/>
            </a:xfrm>
            <a:custGeom>
              <a:rect b="b" l="l" r="r" t="t"/>
              <a:pathLst>
                <a:path extrusionOk="0" h="615" w="342">
                  <a:moveTo>
                    <a:pt x="97" y="1"/>
                  </a:moveTo>
                  <a:cubicBezTo>
                    <a:pt x="74" y="1"/>
                    <a:pt x="50" y="8"/>
                    <a:pt x="37" y="25"/>
                  </a:cubicBezTo>
                  <a:cubicBezTo>
                    <a:pt x="14" y="54"/>
                    <a:pt x="1" y="79"/>
                    <a:pt x="4" y="117"/>
                  </a:cubicBezTo>
                  <a:cubicBezTo>
                    <a:pt x="7" y="143"/>
                    <a:pt x="12" y="169"/>
                    <a:pt x="19" y="194"/>
                  </a:cubicBezTo>
                  <a:cubicBezTo>
                    <a:pt x="28" y="234"/>
                    <a:pt x="40" y="273"/>
                    <a:pt x="55" y="312"/>
                  </a:cubicBezTo>
                  <a:cubicBezTo>
                    <a:pt x="82" y="389"/>
                    <a:pt x="110" y="464"/>
                    <a:pt x="137" y="541"/>
                  </a:cubicBezTo>
                  <a:cubicBezTo>
                    <a:pt x="151" y="582"/>
                    <a:pt x="189" y="615"/>
                    <a:pt x="232" y="615"/>
                  </a:cubicBezTo>
                  <a:cubicBezTo>
                    <a:pt x="241" y="615"/>
                    <a:pt x="250" y="613"/>
                    <a:pt x="259" y="610"/>
                  </a:cubicBezTo>
                  <a:cubicBezTo>
                    <a:pt x="311" y="595"/>
                    <a:pt x="342" y="541"/>
                    <a:pt x="329" y="488"/>
                  </a:cubicBezTo>
                  <a:lnTo>
                    <a:pt x="264" y="255"/>
                  </a:lnTo>
                  <a:cubicBezTo>
                    <a:pt x="255" y="216"/>
                    <a:pt x="241" y="178"/>
                    <a:pt x="227" y="141"/>
                  </a:cubicBezTo>
                  <a:cubicBezTo>
                    <a:pt x="205" y="82"/>
                    <a:pt x="186" y="23"/>
                    <a:pt x="119" y="3"/>
                  </a:cubicBezTo>
                  <a:cubicBezTo>
                    <a:pt x="112" y="2"/>
                    <a:pt x="105" y="1"/>
                    <a:pt x="97"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6"/>
            <p:cNvSpPr/>
            <p:nvPr/>
          </p:nvSpPr>
          <p:spPr>
            <a:xfrm>
              <a:off x="5775125" y="4563500"/>
              <a:ext cx="6550" cy="15750"/>
            </a:xfrm>
            <a:custGeom>
              <a:rect b="b" l="l" r="r" t="t"/>
              <a:pathLst>
                <a:path extrusionOk="0" h="630" w="262">
                  <a:moveTo>
                    <a:pt x="89" y="0"/>
                  </a:moveTo>
                  <a:cubicBezTo>
                    <a:pt x="86" y="0"/>
                    <a:pt x="82" y="0"/>
                    <a:pt x="79" y="1"/>
                  </a:cubicBezTo>
                  <a:cubicBezTo>
                    <a:pt x="1" y="12"/>
                    <a:pt x="13" y="104"/>
                    <a:pt x="20" y="160"/>
                  </a:cubicBezTo>
                  <a:cubicBezTo>
                    <a:pt x="27" y="209"/>
                    <a:pt x="45" y="257"/>
                    <a:pt x="58" y="306"/>
                  </a:cubicBezTo>
                  <a:cubicBezTo>
                    <a:pt x="82" y="398"/>
                    <a:pt x="113" y="489"/>
                    <a:pt x="135" y="584"/>
                  </a:cubicBezTo>
                  <a:cubicBezTo>
                    <a:pt x="142" y="615"/>
                    <a:pt x="168" y="630"/>
                    <a:pt x="194" y="630"/>
                  </a:cubicBezTo>
                  <a:cubicBezTo>
                    <a:pt x="227" y="630"/>
                    <a:pt x="262" y="607"/>
                    <a:pt x="262" y="566"/>
                  </a:cubicBezTo>
                  <a:cubicBezTo>
                    <a:pt x="262" y="469"/>
                    <a:pt x="261" y="366"/>
                    <a:pt x="241" y="270"/>
                  </a:cubicBezTo>
                  <a:cubicBezTo>
                    <a:pt x="234" y="222"/>
                    <a:pt x="222" y="177"/>
                    <a:pt x="208" y="131"/>
                  </a:cubicBezTo>
                  <a:cubicBezTo>
                    <a:pt x="189" y="79"/>
                    <a:pt x="153" y="0"/>
                    <a:pt x="8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6"/>
            <p:cNvSpPr/>
            <p:nvPr/>
          </p:nvSpPr>
          <p:spPr>
            <a:xfrm>
              <a:off x="5871400" y="4565250"/>
              <a:ext cx="4850" cy="16425"/>
            </a:xfrm>
            <a:custGeom>
              <a:rect b="b" l="l" r="r" t="t"/>
              <a:pathLst>
                <a:path extrusionOk="0" h="657" w="194">
                  <a:moveTo>
                    <a:pt x="112" y="1"/>
                  </a:moveTo>
                  <a:cubicBezTo>
                    <a:pt x="99" y="1"/>
                    <a:pt x="85" y="6"/>
                    <a:pt x="75" y="16"/>
                  </a:cubicBezTo>
                  <a:cubicBezTo>
                    <a:pt x="56" y="35"/>
                    <a:pt x="41" y="59"/>
                    <a:pt x="38" y="85"/>
                  </a:cubicBezTo>
                  <a:cubicBezTo>
                    <a:pt x="33" y="113"/>
                    <a:pt x="27" y="140"/>
                    <a:pt x="24" y="168"/>
                  </a:cubicBezTo>
                  <a:cubicBezTo>
                    <a:pt x="20" y="212"/>
                    <a:pt x="18" y="258"/>
                    <a:pt x="15" y="302"/>
                  </a:cubicBezTo>
                  <a:cubicBezTo>
                    <a:pt x="8" y="395"/>
                    <a:pt x="4" y="489"/>
                    <a:pt x="0" y="582"/>
                  </a:cubicBezTo>
                  <a:cubicBezTo>
                    <a:pt x="0" y="619"/>
                    <a:pt x="28" y="650"/>
                    <a:pt x="65" y="656"/>
                  </a:cubicBezTo>
                  <a:cubicBezTo>
                    <a:pt x="68" y="656"/>
                    <a:pt x="70" y="657"/>
                    <a:pt x="73" y="657"/>
                  </a:cubicBezTo>
                  <a:cubicBezTo>
                    <a:pt x="105" y="657"/>
                    <a:pt x="141" y="637"/>
                    <a:pt x="148" y="602"/>
                  </a:cubicBezTo>
                  <a:cubicBezTo>
                    <a:pt x="166" y="504"/>
                    <a:pt x="178" y="406"/>
                    <a:pt x="185" y="308"/>
                  </a:cubicBezTo>
                  <a:cubicBezTo>
                    <a:pt x="188" y="261"/>
                    <a:pt x="193" y="215"/>
                    <a:pt x="192" y="168"/>
                  </a:cubicBezTo>
                  <a:cubicBezTo>
                    <a:pt x="192" y="144"/>
                    <a:pt x="188" y="119"/>
                    <a:pt x="186" y="95"/>
                  </a:cubicBezTo>
                  <a:cubicBezTo>
                    <a:pt x="186" y="79"/>
                    <a:pt x="182" y="62"/>
                    <a:pt x="175" y="48"/>
                  </a:cubicBezTo>
                  <a:cubicBezTo>
                    <a:pt x="167" y="36"/>
                    <a:pt x="158" y="27"/>
                    <a:pt x="150" y="16"/>
                  </a:cubicBezTo>
                  <a:cubicBezTo>
                    <a:pt x="139" y="6"/>
                    <a:pt x="126" y="1"/>
                    <a:pt x="112"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6"/>
            <p:cNvSpPr/>
            <p:nvPr/>
          </p:nvSpPr>
          <p:spPr>
            <a:xfrm>
              <a:off x="5879725" y="4568950"/>
              <a:ext cx="5375" cy="12400"/>
            </a:xfrm>
            <a:custGeom>
              <a:rect b="b" l="l" r="r" t="t"/>
              <a:pathLst>
                <a:path extrusionOk="0" h="496" w="215">
                  <a:moveTo>
                    <a:pt x="137" y="0"/>
                  </a:moveTo>
                  <a:cubicBezTo>
                    <a:pt x="116" y="0"/>
                    <a:pt x="96" y="12"/>
                    <a:pt x="84" y="31"/>
                  </a:cubicBezTo>
                  <a:cubicBezTo>
                    <a:pt x="66" y="63"/>
                    <a:pt x="54" y="98"/>
                    <a:pt x="49" y="134"/>
                  </a:cubicBezTo>
                  <a:cubicBezTo>
                    <a:pt x="43" y="168"/>
                    <a:pt x="37" y="204"/>
                    <a:pt x="33" y="240"/>
                  </a:cubicBezTo>
                  <a:cubicBezTo>
                    <a:pt x="31" y="254"/>
                    <a:pt x="30" y="270"/>
                    <a:pt x="29" y="284"/>
                  </a:cubicBezTo>
                  <a:cubicBezTo>
                    <a:pt x="29" y="287"/>
                    <a:pt x="27" y="302"/>
                    <a:pt x="26" y="302"/>
                  </a:cubicBezTo>
                  <a:cubicBezTo>
                    <a:pt x="26" y="302"/>
                    <a:pt x="26" y="300"/>
                    <a:pt x="27" y="296"/>
                  </a:cubicBezTo>
                  <a:lnTo>
                    <a:pt x="27" y="296"/>
                  </a:lnTo>
                  <a:cubicBezTo>
                    <a:pt x="25" y="304"/>
                    <a:pt x="25" y="311"/>
                    <a:pt x="24" y="318"/>
                  </a:cubicBezTo>
                  <a:cubicBezTo>
                    <a:pt x="19" y="350"/>
                    <a:pt x="13" y="384"/>
                    <a:pt x="6" y="416"/>
                  </a:cubicBezTo>
                  <a:cubicBezTo>
                    <a:pt x="0" y="448"/>
                    <a:pt x="16" y="487"/>
                    <a:pt x="50" y="494"/>
                  </a:cubicBezTo>
                  <a:cubicBezTo>
                    <a:pt x="56" y="495"/>
                    <a:pt x="61" y="496"/>
                    <a:pt x="66" y="496"/>
                  </a:cubicBezTo>
                  <a:cubicBezTo>
                    <a:pt x="94" y="496"/>
                    <a:pt x="120" y="478"/>
                    <a:pt x="128" y="450"/>
                  </a:cubicBezTo>
                  <a:lnTo>
                    <a:pt x="128" y="451"/>
                  </a:lnTo>
                  <a:cubicBezTo>
                    <a:pt x="152" y="390"/>
                    <a:pt x="174" y="327"/>
                    <a:pt x="191" y="264"/>
                  </a:cubicBezTo>
                  <a:cubicBezTo>
                    <a:pt x="199" y="233"/>
                    <a:pt x="204" y="202"/>
                    <a:pt x="207" y="169"/>
                  </a:cubicBezTo>
                  <a:cubicBezTo>
                    <a:pt x="214" y="128"/>
                    <a:pt x="211" y="86"/>
                    <a:pt x="199" y="46"/>
                  </a:cubicBezTo>
                  <a:cubicBezTo>
                    <a:pt x="192" y="22"/>
                    <a:pt x="171" y="4"/>
                    <a:pt x="146" y="1"/>
                  </a:cubicBezTo>
                  <a:cubicBezTo>
                    <a:pt x="143" y="0"/>
                    <a:pt x="140" y="0"/>
                    <a:pt x="137"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6"/>
            <p:cNvSpPr/>
            <p:nvPr/>
          </p:nvSpPr>
          <p:spPr>
            <a:xfrm>
              <a:off x="5958775" y="4572275"/>
              <a:ext cx="18850" cy="9300"/>
            </a:xfrm>
            <a:custGeom>
              <a:rect b="b" l="l" r="r" t="t"/>
              <a:pathLst>
                <a:path extrusionOk="0" h="372" w="754">
                  <a:moveTo>
                    <a:pt x="98" y="0"/>
                  </a:moveTo>
                  <a:cubicBezTo>
                    <a:pt x="36" y="0"/>
                    <a:pt x="1" y="102"/>
                    <a:pt x="65" y="133"/>
                  </a:cubicBezTo>
                  <a:lnTo>
                    <a:pt x="65" y="132"/>
                  </a:lnTo>
                  <a:lnTo>
                    <a:pt x="355" y="269"/>
                  </a:lnTo>
                  <a:cubicBezTo>
                    <a:pt x="406" y="293"/>
                    <a:pt x="458" y="313"/>
                    <a:pt x="510" y="332"/>
                  </a:cubicBezTo>
                  <a:cubicBezTo>
                    <a:pt x="562" y="351"/>
                    <a:pt x="613" y="372"/>
                    <a:pt x="669" y="372"/>
                  </a:cubicBezTo>
                  <a:cubicBezTo>
                    <a:pt x="670" y="372"/>
                    <a:pt x="672" y="372"/>
                    <a:pt x="673" y="372"/>
                  </a:cubicBezTo>
                  <a:cubicBezTo>
                    <a:pt x="727" y="370"/>
                    <a:pt x="753" y="307"/>
                    <a:pt x="716" y="267"/>
                  </a:cubicBezTo>
                  <a:cubicBezTo>
                    <a:pt x="678" y="228"/>
                    <a:pt x="630" y="205"/>
                    <a:pt x="580" y="182"/>
                  </a:cubicBezTo>
                  <a:cubicBezTo>
                    <a:pt x="527" y="157"/>
                    <a:pt x="476" y="135"/>
                    <a:pt x="421" y="114"/>
                  </a:cubicBezTo>
                  <a:lnTo>
                    <a:pt x="120" y="4"/>
                  </a:lnTo>
                  <a:cubicBezTo>
                    <a:pt x="113" y="1"/>
                    <a:pt x="105" y="0"/>
                    <a:pt x="9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6"/>
            <p:cNvSpPr/>
            <p:nvPr/>
          </p:nvSpPr>
          <p:spPr>
            <a:xfrm>
              <a:off x="5966725" y="4567725"/>
              <a:ext cx="13375" cy="10650"/>
            </a:xfrm>
            <a:custGeom>
              <a:rect b="b" l="l" r="r" t="t"/>
              <a:pathLst>
                <a:path extrusionOk="0" h="426" w="535">
                  <a:moveTo>
                    <a:pt x="111" y="0"/>
                  </a:moveTo>
                  <a:cubicBezTo>
                    <a:pt x="78" y="0"/>
                    <a:pt x="46" y="17"/>
                    <a:pt x="27" y="48"/>
                  </a:cubicBezTo>
                  <a:cubicBezTo>
                    <a:pt x="1" y="95"/>
                    <a:pt x="17" y="154"/>
                    <a:pt x="62" y="183"/>
                  </a:cubicBezTo>
                  <a:lnTo>
                    <a:pt x="61" y="183"/>
                  </a:lnTo>
                  <a:cubicBezTo>
                    <a:pt x="91" y="203"/>
                    <a:pt x="119" y="223"/>
                    <a:pt x="148" y="245"/>
                  </a:cubicBezTo>
                  <a:cubicBezTo>
                    <a:pt x="163" y="256"/>
                    <a:pt x="177" y="265"/>
                    <a:pt x="190" y="276"/>
                  </a:cubicBezTo>
                  <a:lnTo>
                    <a:pt x="201" y="284"/>
                  </a:lnTo>
                  <a:cubicBezTo>
                    <a:pt x="201" y="285"/>
                    <a:pt x="202" y="285"/>
                    <a:pt x="203" y="286"/>
                  </a:cubicBezTo>
                  <a:lnTo>
                    <a:pt x="203" y="286"/>
                  </a:lnTo>
                  <a:cubicBezTo>
                    <a:pt x="204" y="287"/>
                    <a:pt x="205" y="287"/>
                    <a:pt x="206" y="288"/>
                  </a:cubicBezTo>
                  <a:lnTo>
                    <a:pt x="218" y="297"/>
                  </a:lnTo>
                  <a:cubicBezTo>
                    <a:pt x="251" y="324"/>
                    <a:pt x="282" y="350"/>
                    <a:pt x="317" y="373"/>
                  </a:cubicBezTo>
                  <a:cubicBezTo>
                    <a:pt x="337" y="385"/>
                    <a:pt x="360" y="394"/>
                    <a:pt x="383" y="403"/>
                  </a:cubicBezTo>
                  <a:lnTo>
                    <a:pt x="404" y="411"/>
                  </a:lnTo>
                  <a:cubicBezTo>
                    <a:pt x="407" y="412"/>
                    <a:pt x="407" y="413"/>
                    <a:pt x="407" y="413"/>
                  </a:cubicBezTo>
                  <a:cubicBezTo>
                    <a:pt x="407" y="413"/>
                    <a:pt x="400" y="410"/>
                    <a:pt x="399" y="410"/>
                  </a:cubicBezTo>
                  <a:lnTo>
                    <a:pt x="399" y="410"/>
                  </a:lnTo>
                  <a:cubicBezTo>
                    <a:pt x="399" y="410"/>
                    <a:pt x="400" y="410"/>
                    <a:pt x="402" y="411"/>
                  </a:cubicBezTo>
                  <a:lnTo>
                    <a:pt x="417" y="417"/>
                  </a:lnTo>
                  <a:cubicBezTo>
                    <a:pt x="431" y="422"/>
                    <a:pt x="445" y="426"/>
                    <a:pt x="459" y="426"/>
                  </a:cubicBezTo>
                  <a:cubicBezTo>
                    <a:pt x="476" y="426"/>
                    <a:pt x="494" y="420"/>
                    <a:pt x="507" y="405"/>
                  </a:cubicBezTo>
                  <a:cubicBezTo>
                    <a:pt x="531" y="381"/>
                    <a:pt x="535" y="344"/>
                    <a:pt x="519" y="315"/>
                  </a:cubicBezTo>
                  <a:cubicBezTo>
                    <a:pt x="498" y="279"/>
                    <a:pt x="474" y="246"/>
                    <a:pt x="446" y="216"/>
                  </a:cubicBezTo>
                  <a:cubicBezTo>
                    <a:pt x="415" y="186"/>
                    <a:pt x="380" y="159"/>
                    <a:pt x="344" y="135"/>
                  </a:cubicBezTo>
                  <a:cubicBezTo>
                    <a:pt x="285" y="93"/>
                    <a:pt x="224" y="52"/>
                    <a:pt x="160" y="14"/>
                  </a:cubicBezTo>
                  <a:cubicBezTo>
                    <a:pt x="145" y="5"/>
                    <a:pt x="128" y="0"/>
                    <a:pt x="11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6"/>
            <p:cNvSpPr/>
            <p:nvPr/>
          </p:nvSpPr>
          <p:spPr>
            <a:xfrm>
              <a:off x="5571750" y="3930525"/>
              <a:ext cx="98475" cy="83325"/>
            </a:xfrm>
            <a:custGeom>
              <a:rect b="b" l="l" r="r" t="t"/>
              <a:pathLst>
                <a:path extrusionOk="0" h="3333" w="3939">
                  <a:moveTo>
                    <a:pt x="3938" y="1397"/>
                  </a:moveTo>
                  <a:cubicBezTo>
                    <a:pt x="3938" y="1397"/>
                    <a:pt x="3268" y="899"/>
                    <a:pt x="2193" y="449"/>
                  </a:cubicBezTo>
                  <a:cubicBezTo>
                    <a:pt x="1118" y="1"/>
                    <a:pt x="11" y="266"/>
                    <a:pt x="6" y="299"/>
                  </a:cubicBezTo>
                  <a:cubicBezTo>
                    <a:pt x="0" y="330"/>
                    <a:pt x="684" y="2350"/>
                    <a:pt x="1556" y="2842"/>
                  </a:cubicBezTo>
                  <a:cubicBezTo>
                    <a:pt x="2429" y="3333"/>
                    <a:pt x="3806" y="3072"/>
                    <a:pt x="3806" y="3072"/>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6"/>
            <p:cNvSpPr/>
            <p:nvPr/>
          </p:nvSpPr>
          <p:spPr>
            <a:xfrm>
              <a:off x="5664800" y="3927950"/>
              <a:ext cx="17500" cy="95225"/>
            </a:xfrm>
            <a:custGeom>
              <a:rect b="b" l="l" r="r" t="t"/>
              <a:pathLst>
                <a:path extrusionOk="0" h="3809" w="700">
                  <a:moveTo>
                    <a:pt x="655" y="1"/>
                  </a:moveTo>
                  <a:cubicBezTo>
                    <a:pt x="648" y="1"/>
                    <a:pt x="640" y="3"/>
                    <a:pt x="633" y="7"/>
                  </a:cubicBezTo>
                  <a:cubicBezTo>
                    <a:pt x="508" y="81"/>
                    <a:pt x="457" y="223"/>
                    <a:pt x="399" y="353"/>
                  </a:cubicBezTo>
                  <a:cubicBezTo>
                    <a:pt x="332" y="500"/>
                    <a:pt x="268" y="652"/>
                    <a:pt x="213" y="803"/>
                  </a:cubicBezTo>
                  <a:cubicBezTo>
                    <a:pt x="105" y="1103"/>
                    <a:pt x="59" y="1429"/>
                    <a:pt x="32" y="1746"/>
                  </a:cubicBezTo>
                  <a:cubicBezTo>
                    <a:pt x="1" y="2110"/>
                    <a:pt x="14" y="2472"/>
                    <a:pt x="47" y="2835"/>
                  </a:cubicBezTo>
                  <a:cubicBezTo>
                    <a:pt x="64" y="3018"/>
                    <a:pt x="86" y="3200"/>
                    <a:pt x="112" y="3382"/>
                  </a:cubicBezTo>
                  <a:cubicBezTo>
                    <a:pt x="124" y="3469"/>
                    <a:pt x="125" y="3592"/>
                    <a:pt x="168" y="3671"/>
                  </a:cubicBezTo>
                  <a:cubicBezTo>
                    <a:pt x="197" y="3724"/>
                    <a:pt x="240" y="3757"/>
                    <a:pt x="282" y="3802"/>
                  </a:cubicBezTo>
                  <a:cubicBezTo>
                    <a:pt x="286" y="3807"/>
                    <a:pt x="291" y="3809"/>
                    <a:pt x="297" y="3809"/>
                  </a:cubicBezTo>
                  <a:cubicBezTo>
                    <a:pt x="304" y="3809"/>
                    <a:pt x="312" y="3805"/>
                    <a:pt x="317" y="3797"/>
                  </a:cubicBezTo>
                  <a:cubicBezTo>
                    <a:pt x="373" y="3667"/>
                    <a:pt x="387" y="3611"/>
                    <a:pt x="369" y="3462"/>
                  </a:cubicBezTo>
                  <a:cubicBezTo>
                    <a:pt x="348" y="3277"/>
                    <a:pt x="321" y="3094"/>
                    <a:pt x="305" y="2908"/>
                  </a:cubicBezTo>
                  <a:cubicBezTo>
                    <a:pt x="272" y="2555"/>
                    <a:pt x="265" y="2199"/>
                    <a:pt x="284" y="1844"/>
                  </a:cubicBezTo>
                  <a:cubicBezTo>
                    <a:pt x="301" y="1523"/>
                    <a:pt x="356" y="1210"/>
                    <a:pt x="427" y="896"/>
                  </a:cubicBezTo>
                  <a:cubicBezTo>
                    <a:pt x="460" y="744"/>
                    <a:pt x="497" y="599"/>
                    <a:pt x="555" y="453"/>
                  </a:cubicBezTo>
                  <a:cubicBezTo>
                    <a:pt x="607" y="320"/>
                    <a:pt x="700" y="191"/>
                    <a:pt x="698" y="44"/>
                  </a:cubicBezTo>
                  <a:cubicBezTo>
                    <a:pt x="698" y="18"/>
                    <a:pt x="678" y="1"/>
                    <a:pt x="65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6"/>
            <p:cNvSpPr/>
            <p:nvPr/>
          </p:nvSpPr>
          <p:spPr>
            <a:xfrm>
              <a:off x="5544450" y="3921850"/>
              <a:ext cx="124850" cy="47550"/>
            </a:xfrm>
            <a:custGeom>
              <a:rect b="b" l="l" r="r" t="t"/>
              <a:pathLst>
                <a:path extrusionOk="0" h="1902" w="4994">
                  <a:moveTo>
                    <a:pt x="128" y="0"/>
                  </a:moveTo>
                  <a:cubicBezTo>
                    <a:pt x="1" y="0"/>
                    <a:pt x="6" y="207"/>
                    <a:pt x="135" y="219"/>
                  </a:cubicBezTo>
                  <a:cubicBezTo>
                    <a:pt x="1056" y="313"/>
                    <a:pt x="1995" y="398"/>
                    <a:pt x="2880" y="696"/>
                  </a:cubicBezTo>
                  <a:cubicBezTo>
                    <a:pt x="3261" y="820"/>
                    <a:pt x="3624" y="992"/>
                    <a:pt x="3962" y="1205"/>
                  </a:cubicBezTo>
                  <a:cubicBezTo>
                    <a:pt x="4148" y="1322"/>
                    <a:pt x="4318" y="1457"/>
                    <a:pt x="4488" y="1600"/>
                  </a:cubicBezTo>
                  <a:cubicBezTo>
                    <a:pt x="4616" y="1709"/>
                    <a:pt x="4742" y="1834"/>
                    <a:pt x="4897" y="1898"/>
                  </a:cubicBezTo>
                  <a:cubicBezTo>
                    <a:pt x="4904" y="1900"/>
                    <a:pt x="4910" y="1901"/>
                    <a:pt x="4917" y="1901"/>
                  </a:cubicBezTo>
                  <a:cubicBezTo>
                    <a:pt x="4959" y="1901"/>
                    <a:pt x="4994" y="1851"/>
                    <a:pt x="4982" y="1808"/>
                  </a:cubicBezTo>
                  <a:cubicBezTo>
                    <a:pt x="4882" y="1444"/>
                    <a:pt x="4460" y="1172"/>
                    <a:pt x="4172" y="986"/>
                  </a:cubicBezTo>
                  <a:cubicBezTo>
                    <a:pt x="3815" y="752"/>
                    <a:pt x="3425" y="575"/>
                    <a:pt x="3026" y="440"/>
                  </a:cubicBezTo>
                  <a:cubicBezTo>
                    <a:pt x="2092" y="124"/>
                    <a:pt x="1109" y="56"/>
                    <a:pt x="135" y="0"/>
                  </a:cubicBezTo>
                  <a:cubicBezTo>
                    <a:pt x="132" y="0"/>
                    <a:pt x="130" y="0"/>
                    <a:pt x="12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6"/>
            <p:cNvSpPr/>
            <p:nvPr/>
          </p:nvSpPr>
          <p:spPr>
            <a:xfrm>
              <a:off x="5871100" y="3861550"/>
              <a:ext cx="92075" cy="93600"/>
            </a:xfrm>
            <a:custGeom>
              <a:rect b="b" l="l" r="r" t="t"/>
              <a:pathLst>
                <a:path extrusionOk="0" h="3744" w="3683">
                  <a:moveTo>
                    <a:pt x="0" y="2044"/>
                  </a:moveTo>
                  <a:cubicBezTo>
                    <a:pt x="0" y="2044"/>
                    <a:pt x="474" y="1487"/>
                    <a:pt x="1384" y="761"/>
                  </a:cubicBezTo>
                  <a:cubicBezTo>
                    <a:pt x="2295" y="33"/>
                    <a:pt x="3654" y="1"/>
                    <a:pt x="3668" y="31"/>
                  </a:cubicBezTo>
                  <a:cubicBezTo>
                    <a:pt x="3682" y="60"/>
                    <a:pt x="3581" y="2190"/>
                    <a:pt x="2877" y="2903"/>
                  </a:cubicBezTo>
                  <a:cubicBezTo>
                    <a:pt x="2173" y="3617"/>
                    <a:pt x="776" y="3743"/>
                    <a:pt x="776" y="3743"/>
                  </a:cubicBezTo>
                  <a:close/>
                </a:path>
              </a:pathLst>
            </a:custGeom>
            <a:gradFill>
              <a:gsLst>
                <a:gs pos="0">
                  <a:schemeClr val="accent1"/>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6"/>
            <p:cNvSpPr/>
            <p:nvPr/>
          </p:nvSpPr>
          <p:spPr>
            <a:xfrm>
              <a:off x="5851300" y="3897075"/>
              <a:ext cx="41850" cy="82050"/>
            </a:xfrm>
            <a:custGeom>
              <a:rect b="b" l="l" r="r" t="t"/>
              <a:pathLst>
                <a:path extrusionOk="0" h="3282" w="1674">
                  <a:moveTo>
                    <a:pt x="4" y="0"/>
                  </a:moveTo>
                  <a:cubicBezTo>
                    <a:pt x="2" y="0"/>
                    <a:pt x="0" y="3"/>
                    <a:pt x="2" y="4"/>
                  </a:cubicBezTo>
                  <a:cubicBezTo>
                    <a:pt x="245" y="194"/>
                    <a:pt x="456" y="464"/>
                    <a:pt x="630" y="719"/>
                  </a:cubicBezTo>
                  <a:cubicBezTo>
                    <a:pt x="812" y="987"/>
                    <a:pt x="977" y="1261"/>
                    <a:pt x="1100" y="1561"/>
                  </a:cubicBezTo>
                  <a:cubicBezTo>
                    <a:pt x="1217" y="1848"/>
                    <a:pt x="1300" y="2148"/>
                    <a:pt x="1344" y="2454"/>
                  </a:cubicBezTo>
                  <a:cubicBezTo>
                    <a:pt x="1368" y="2611"/>
                    <a:pt x="1383" y="2769"/>
                    <a:pt x="1385" y="2927"/>
                  </a:cubicBezTo>
                  <a:cubicBezTo>
                    <a:pt x="1386" y="3049"/>
                    <a:pt x="1368" y="3194"/>
                    <a:pt x="1481" y="3273"/>
                  </a:cubicBezTo>
                  <a:cubicBezTo>
                    <a:pt x="1490" y="3279"/>
                    <a:pt x="1501" y="3282"/>
                    <a:pt x="1512" y="3282"/>
                  </a:cubicBezTo>
                  <a:cubicBezTo>
                    <a:pt x="1523" y="3282"/>
                    <a:pt x="1533" y="3279"/>
                    <a:pt x="1543" y="3273"/>
                  </a:cubicBezTo>
                  <a:cubicBezTo>
                    <a:pt x="1673" y="3207"/>
                    <a:pt x="1660" y="3025"/>
                    <a:pt x="1659" y="2903"/>
                  </a:cubicBezTo>
                  <a:cubicBezTo>
                    <a:pt x="1658" y="2735"/>
                    <a:pt x="1645" y="2569"/>
                    <a:pt x="1618" y="2404"/>
                  </a:cubicBezTo>
                  <a:cubicBezTo>
                    <a:pt x="1568" y="2072"/>
                    <a:pt x="1462" y="1746"/>
                    <a:pt x="1323" y="1442"/>
                  </a:cubicBezTo>
                  <a:cubicBezTo>
                    <a:pt x="1189" y="1149"/>
                    <a:pt x="1012" y="860"/>
                    <a:pt x="792" y="623"/>
                  </a:cubicBezTo>
                  <a:cubicBezTo>
                    <a:pt x="557" y="367"/>
                    <a:pt x="292" y="191"/>
                    <a:pt x="5" y="0"/>
                  </a:cubicBezTo>
                  <a:cubicBezTo>
                    <a:pt x="5" y="0"/>
                    <a:pt x="4" y="0"/>
                    <a:pt x="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6"/>
            <p:cNvSpPr/>
            <p:nvPr/>
          </p:nvSpPr>
          <p:spPr>
            <a:xfrm>
              <a:off x="5866550" y="3849725"/>
              <a:ext cx="104900" cy="65325"/>
            </a:xfrm>
            <a:custGeom>
              <a:rect b="b" l="l" r="r" t="t"/>
              <a:pathLst>
                <a:path extrusionOk="0" h="2613" w="4196">
                  <a:moveTo>
                    <a:pt x="4131" y="1"/>
                  </a:moveTo>
                  <a:cubicBezTo>
                    <a:pt x="4131" y="1"/>
                    <a:pt x="4130" y="1"/>
                    <a:pt x="4130" y="1"/>
                  </a:cubicBezTo>
                  <a:cubicBezTo>
                    <a:pt x="3736" y="7"/>
                    <a:pt x="3378" y="154"/>
                    <a:pt x="3018" y="306"/>
                  </a:cubicBezTo>
                  <a:cubicBezTo>
                    <a:pt x="2625" y="471"/>
                    <a:pt x="2246" y="667"/>
                    <a:pt x="1885" y="894"/>
                  </a:cubicBezTo>
                  <a:cubicBezTo>
                    <a:pt x="1178" y="1334"/>
                    <a:pt x="561" y="1888"/>
                    <a:pt x="30" y="2528"/>
                  </a:cubicBezTo>
                  <a:cubicBezTo>
                    <a:pt x="0" y="2564"/>
                    <a:pt x="32" y="2613"/>
                    <a:pt x="67" y="2613"/>
                  </a:cubicBezTo>
                  <a:cubicBezTo>
                    <a:pt x="78" y="2613"/>
                    <a:pt x="90" y="2608"/>
                    <a:pt x="100" y="2597"/>
                  </a:cubicBezTo>
                  <a:cubicBezTo>
                    <a:pt x="644" y="1995"/>
                    <a:pt x="1285" y="1478"/>
                    <a:pt x="1980" y="1059"/>
                  </a:cubicBezTo>
                  <a:cubicBezTo>
                    <a:pt x="2329" y="848"/>
                    <a:pt x="2692" y="665"/>
                    <a:pt x="3070" y="511"/>
                  </a:cubicBezTo>
                  <a:cubicBezTo>
                    <a:pt x="3431" y="363"/>
                    <a:pt x="3809" y="270"/>
                    <a:pt x="4154" y="87"/>
                  </a:cubicBezTo>
                  <a:cubicBezTo>
                    <a:pt x="4195" y="66"/>
                    <a:pt x="4176" y="1"/>
                    <a:pt x="413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2" name="Google Shape;1352;p46"/>
          <p:cNvGrpSpPr/>
          <p:nvPr/>
        </p:nvGrpSpPr>
        <p:grpSpPr>
          <a:xfrm rot="-1287081">
            <a:off x="5779344" y="3099701"/>
            <a:ext cx="282344" cy="220098"/>
            <a:chOff x="5744425" y="3043547"/>
            <a:chExt cx="282352" cy="220105"/>
          </a:xfrm>
        </p:grpSpPr>
        <p:sp>
          <p:nvSpPr>
            <p:cNvPr id="1353" name="Google Shape;1353;p46"/>
            <p:cNvSpPr/>
            <p:nvPr/>
          </p:nvSpPr>
          <p:spPr>
            <a:xfrm rot="-127294">
              <a:off x="5747750" y="3062725"/>
              <a:ext cx="124231" cy="181753"/>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354" name="Google Shape;1354;p46"/>
            <p:cNvSpPr/>
            <p:nvPr/>
          </p:nvSpPr>
          <p:spPr>
            <a:xfrm rot="2150708">
              <a:off x="5861102" y="3062723"/>
              <a:ext cx="124238" cy="181754"/>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1355" name="Google Shape;1355;p46"/>
          <p:cNvSpPr txBox="1"/>
          <p:nvPr/>
        </p:nvSpPr>
        <p:spPr>
          <a:xfrm>
            <a:off x="1764800" y="4145825"/>
            <a:ext cx="933600" cy="35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13</a:t>
            </a:r>
            <a:endParaRPr>
              <a:solidFill>
                <a:schemeClr val="dk2"/>
              </a:solidFill>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4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1361" name="Google Shape;1361;p47"/>
          <p:cNvSpPr txBox="1"/>
          <p:nvPr/>
        </p:nvSpPr>
        <p:spPr>
          <a:xfrm>
            <a:off x="1569975" y="1211125"/>
            <a:ext cx="6459300" cy="3042600"/>
          </a:xfrm>
          <a:prstGeom prst="rect">
            <a:avLst/>
          </a:prstGeom>
          <a:noFill/>
          <a:ln>
            <a:noFill/>
          </a:ln>
        </p:spPr>
        <p:txBody>
          <a:bodyPr anchorCtr="0" anchor="t" bIns="91425" lIns="91425" spcFirstLastPara="1" rIns="91425" wrap="square" tIns="91425">
            <a:noAutofit/>
          </a:bodyPr>
          <a:lstStyle/>
          <a:p>
            <a:pPr indent="-298450" lvl="0" marL="457200" rtl="0" algn="just">
              <a:lnSpc>
                <a:spcPct val="100000"/>
              </a:lnSpc>
              <a:spcBef>
                <a:spcPts val="0"/>
              </a:spcBef>
              <a:spcAft>
                <a:spcPts val="0"/>
              </a:spcAft>
              <a:buSzPts val="1100"/>
              <a:buAutoNum type="arabicPeriod"/>
            </a:pPr>
            <a:r>
              <a:rPr lang="en" sz="1200">
                <a:solidFill>
                  <a:srgbClr val="1B1B1B"/>
                </a:solidFill>
                <a:highlight>
                  <a:schemeClr val="accent6"/>
                </a:highlight>
                <a:latin typeface="Courier New"/>
                <a:ea typeface="Courier New"/>
                <a:cs typeface="Courier New"/>
                <a:sym typeface="Courier New"/>
              </a:rPr>
              <a:t>Marti, Rahel et al. “Effects of contact with a dog on prefrontal brain activity: A controlled trial.” </a:t>
            </a:r>
            <a:r>
              <a:rPr i="1" lang="en" sz="1200">
                <a:solidFill>
                  <a:srgbClr val="1B1B1B"/>
                </a:solidFill>
                <a:highlight>
                  <a:schemeClr val="accent6"/>
                </a:highlight>
                <a:latin typeface="Courier New"/>
                <a:ea typeface="Courier New"/>
                <a:cs typeface="Courier New"/>
                <a:sym typeface="Courier New"/>
              </a:rPr>
              <a:t>PloS one</a:t>
            </a:r>
            <a:r>
              <a:rPr lang="en" sz="1200">
                <a:solidFill>
                  <a:srgbClr val="1B1B1B"/>
                </a:solidFill>
                <a:highlight>
                  <a:schemeClr val="accent6"/>
                </a:highlight>
                <a:latin typeface="Courier New"/>
                <a:ea typeface="Courier New"/>
                <a:cs typeface="Courier New"/>
                <a:sym typeface="Courier New"/>
              </a:rPr>
              <a:t>vol. 17,10 e0274833. 5 Oct. 2022, doi:10.1371/journal.pone.0274833</a:t>
            </a:r>
            <a:r>
              <a:rPr lang="en" sz="1600">
                <a:highlight>
                  <a:schemeClr val="accent6"/>
                </a:highlight>
              </a:rPr>
              <a:t>/</a:t>
            </a:r>
            <a:endParaRPr sz="1600">
              <a:highlight>
                <a:schemeClr val="accent6"/>
              </a:highlight>
            </a:endParaRPr>
          </a:p>
          <a:p>
            <a:pPr indent="0" lvl="0" marL="0" rtl="0" algn="just">
              <a:lnSpc>
                <a:spcPct val="100000"/>
              </a:lnSpc>
              <a:spcBef>
                <a:spcPts val="0"/>
              </a:spcBef>
              <a:spcAft>
                <a:spcPts val="0"/>
              </a:spcAft>
              <a:buNone/>
            </a:pPr>
            <a:r>
              <a:t/>
            </a:r>
            <a:endParaRPr sz="1600">
              <a:highlight>
                <a:schemeClr val="accent6"/>
              </a:highlight>
            </a:endParaRPr>
          </a:p>
          <a:p>
            <a:pPr indent="-304800" lvl="0" marL="457200" rtl="0" algn="just">
              <a:lnSpc>
                <a:spcPct val="100000"/>
              </a:lnSpc>
              <a:spcBef>
                <a:spcPts val="0"/>
              </a:spcBef>
              <a:spcAft>
                <a:spcPts val="0"/>
              </a:spcAft>
              <a:buSzPts val="1200"/>
              <a:buFont typeface="Courier New"/>
              <a:buAutoNum type="arabicPeriod"/>
            </a:pPr>
            <a:r>
              <a:rPr lang="en" sz="1200">
                <a:highlight>
                  <a:schemeClr val="accent6"/>
                </a:highlight>
                <a:latin typeface="Courier New"/>
                <a:ea typeface="Courier New"/>
                <a:cs typeface="Courier New"/>
                <a:sym typeface="Courier New"/>
              </a:rPr>
              <a:t>Marti, R., Petignat, M., Marcar, V. L., Hattendorf, J., Wolf, M., Hund-Georgiadis, M., &amp; Hediger, K. (2022). Effects of contact with a dog on prefrontal brain activity: A controlled trial. </a:t>
            </a:r>
            <a:r>
              <a:rPr i="1" lang="en" sz="1200">
                <a:highlight>
                  <a:schemeClr val="accent6"/>
                </a:highlight>
                <a:latin typeface="Courier New"/>
                <a:ea typeface="Courier New"/>
                <a:cs typeface="Courier New"/>
                <a:sym typeface="Courier New"/>
              </a:rPr>
              <a:t>PLOS ONE</a:t>
            </a:r>
            <a:r>
              <a:rPr lang="en" sz="1200">
                <a:highlight>
                  <a:schemeClr val="accent6"/>
                </a:highlight>
                <a:latin typeface="Courier New"/>
                <a:ea typeface="Courier New"/>
                <a:cs typeface="Courier New"/>
                <a:sym typeface="Courier New"/>
              </a:rPr>
              <a:t>, </a:t>
            </a:r>
            <a:r>
              <a:rPr i="1" lang="en" sz="1200">
                <a:highlight>
                  <a:schemeClr val="accent6"/>
                </a:highlight>
                <a:latin typeface="Courier New"/>
                <a:ea typeface="Courier New"/>
                <a:cs typeface="Courier New"/>
                <a:sym typeface="Courier New"/>
              </a:rPr>
              <a:t>17</a:t>
            </a:r>
            <a:r>
              <a:rPr lang="en" sz="1200">
                <a:highlight>
                  <a:schemeClr val="accent6"/>
                </a:highlight>
                <a:latin typeface="Courier New"/>
                <a:ea typeface="Courier New"/>
                <a:cs typeface="Courier New"/>
                <a:sym typeface="Courier New"/>
              </a:rPr>
              <a:t>(10), e0274833. </a:t>
            </a:r>
            <a:r>
              <a:rPr lang="en" sz="1200" u="sng">
                <a:solidFill>
                  <a:srgbClr val="1155CC"/>
                </a:solidFill>
                <a:highlight>
                  <a:schemeClr val="accent6"/>
                </a:highlight>
                <a:latin typeface="Courier New"/>
                <a:ea typeface="Courier New"/>
                <a:cs typeface="Courier New"/>
                <a:sym typeface="Courier New"/>
                <a:hlinkClick r:id="rId3">
                  <a:extLst>
                    <a:ext uri="{A12FA001-AC4F-418D-AE19-62706E023703}">
                      <ahyp:hlinkClr val="tx"/>
                    </a:ext>
                  </a:extLst>
                </a:hlinkClick>
              </a:rPr>
              <a:t>https://doi.org/10.1371/journal.pone.0274833</a:t>
            </a:r>
            <a:endParaRPr sz="12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4">
                  <a:extLst>
                    <a:ext uri="{A12FA001-AC4F-418D-AE19-62706E023703}">
                      <ahyp:hlinkClr val="tx"/>
                    </a:ext>
                  </a:extLst>
                </a:hlinkClick>
              </a:rPr>
              <a:t>https://www.lovingcareanimalhospital.net/pets-that-can-help-improve-your-mental-health/</a:t>
            </a:r>
            <a:r>
              <a:rPr lang="en" sz="1000">
                <a:highlight>
                  <a:schemeClr val="accent6"/>
                </a:highlight>
                <a:latin typeface="Courier New"/>
                <a:ea typeface="Courier New"/>
                <a:cs typeface="Courier New"/>
                <a:sym typeface="Courier New"/>
              </a:rPr>
              <a:t> </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5">
                  <a:extLst>
                    <a:ext uri="{A12FA001-AC4F-418D-AE19-62706E023703}">
                      <ahyp:hlinkClr val="tx"/>
                    </a:ext>
                  </a:extLst>
                </a:hlinkClick>
              </a:rPr>
              <a:t>https://www.helpguide.org/wellness/pets/mood-boosting-power-of-dogs</a:t>
            </a:r>
            <a:r>
              <a:rPr lang="en" sz="1000">
                <a:highlight>
                  <a:schemeClr val="accent6"/>
                </a:highlight>
                <a:latin typeface="Courier New"/>
                <a:ea typeface="Courier New"/>
                <a:cs typeface="Courier New"/>
                <a:sym typeface="Courier New"/>
              </a:rPr>
              <a:t> </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6">
                  <a:extLst>
                    <a:ext uri="{A12FA001-AC4F-418D-AE19-62706E023703}">
                      <ahyp:hlinkClr val="tx"/>
                    </a:ext>
                  </a:extLst>
                </a:hlinkClick>
              </a:rPr>
              <a:t>https://pmc.ncbi.nlm.nih.gov/articles/PMC9630635/</a:t>
            </a:r>
            <a:r>
              <a:rPr lang="en" sz="1000">
                <a:highlight>
                  <a:schemeClr val="accent6"/>
                </a:highlight>
                <a:latin typeface="Courier New"/>
                <a:ea typeface="Courier New"/>
                <a:cs typeface="Courier New"/>
                <a:sym typeface="Courier New"/>
              </a:rPr>
              <a:t> </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7">
                  <a:extLst>
                    <a:ext uri="{A12FA001-AC4F-418D-AE19-62706E023703}">
                      <ahyp:hlinkClr val="tx"/>
                    </a:ext>
                  </a:extLst>
                </a:hlinkClick>
              </a:rPr>
              <a:t>https://pmc.ncbi.nlm.nih.gov/articles/PMC10751597/</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8">
                  <a:extLst>
                    <a:ext uri="{A12FA001-AC4F-418D-AE19-62706E023703}">
                      <ahyp:hlinkClr val="tx"/>
                    </a:ext>
                  </a:extLst>
                </a:hlinkClick>
              </a:rPr>
              <a:t>https://littlebinsforlittlehands.com/heart-rate-experiment/</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9">
                  <a:extLst>
                    <a:ext uri="{A12FA001-AC4F-418D-AE19-62706E023703}">
                      <ahyp:hlinkClr val="tx"/>
                    </a:ext>
                  </a:extLst>
                </a:hlinkClick>
              </a:rPr>
              <a:t>https://newsinhealth.nih.gov/2018/02/power-pets</a:t>
            </a:r>
            <a:endParaRPr sz="1000">
              <a:highlight>
                <a:schemeClr val="accent6"/>
              </a:highlight>
              <a:latin typeface="Courier New"/>
              <a:ea typeface="Courier New"/>
              <a:cs typeface="Courier New"/>
              <a:sym typeface="Courier New"/>
            </a:endParaRPr>
          </a:p>
          <a:p>
            <a:pPr indent="-304800" lvl="0" marL="457200" rtl="0" algn="just">
              <a:lnSpc>
                <a:spcPct val="100000"/>
              </a:lnSpc>
              <a:spcBef>
                <a:spcPts val="0"/>
              </a:spcBef>
              <a:spcAft>
                <a:spcPts val="0"/>
              </a:spcAft>
              <a:buSzPts val="1200"/>
              <a:buFont typeface="Courier New"/>
              <a:buAutoNum type="arabicPeriod"/>
            </a:pPr>
            <a:r>
              <a:rPr lang="en" sz="1000" u="sng">
                <a:solidFill>
                  <a:srgbClr val="1155CC"/>
                </a:solidFill>
                <a:highlight>
                  <a:schemeClr val="accent6"/>
                </a:highlight>
                <a:latin typeface="Courier New"/>
                <a:ea typeface="Courier New"/>
                <a:cs typeface="Courier New"/>
                <a:sym typeface="Courier New"/>
                <a:hlinkClick r:id="rId10">
                  <a:extLst>
                    <a:ext uri="{A12FA001-AC4F-418D-AE19-62706E023703}">
                      <ahyp:hlinkClr val="tx"/>
                    </a:ext>
                  </a:extLst>
                </a:hlinkClick>
              </a:rPr>
              <a:t>https://youtu.be/-IXiH__dwyw?si=QG_yqadIX-F25P-6</a:t>
            </a:r>
            <a:endParaRPr sz="1200">
              <a:highlight>
                <a:schemeClr val="accent6"/>
              </a:highlight>
              <a:latin typeface="Courier New"/>
              <a:ea typeface="Courier New"/>
              <a:cs typeface="Courier New"/>
              <a:sym typeface="Courier New"/>
            </a:endParaRPr>
          </a:p>
          <a:p>
            <a:pPr indent="0" lvl="0" marL="0" rtl="0" algn="just">
              <a:lnSpc>
                <a:spcPct val="115000"/>
              </a:lnSpc>
              <a:spcBef>
                <a:spcPts val="0"/>
              </a:spcBef>
              <a:spcAft>
                <a:spcPts val="0"/>
              </a:spcAft>
              <a:buNone/>
            </a:pPr>
            <a:r>
              <a:t/>
            </a:r>
            <a:endParaRPr sz="1200">
              <a:latin typeface="Courier New"/>
              <a:ea typeface="Courier New"/>
              <a:cs typeface="Courier New"/>
              <a:sym typeface="Courier New"/>
            </a:endParaRPr>
          </a:p>
          <a:p>
            <a:pPr indent="0" lvl="0" marL="0" rtl="0" algn="just">
              <a:lnSpc>
                <a:spcPct val="115000"/>
              </a:lnSpc>
              <a:spcBef>
                <a:spcPts val="0"/>
              </a:spcBef>
              <a:spcAft>
                <a:spcPts val="0"/>
              </a:spcAft>
              <a:buNone/>
            </a:pPr>
            <a:r>
              <a:t/>
            </a:r>
            <a:endParaRPr sz="1200">
              <a:latin typeface="Courier New"/>
              <a:ea typeface="Courier New"/>
              <a:cs typeface="Courier New"/>
              <a:sym typeface="Courier New"/>
            </a:endParaRPr>
          </a:p>
          <a:p>
            <a:pPr indent="0" lvl="0" marL="0" rtl="0" algn="l">
              <a:spcBef>
                <a:spcPts val="0"/>
              </a:spcBef>
              <a:spcAft>
                <a:spcPts val="0"/>
              </a:spcAft>
              <a:buNone/>
            </a:pPr>
            <a:r>
              <a:t/>
            </a:r>
            <a:endParaRPr>
              <a:solidFill>
                <a:schemeClr val="dk2"/>
              </a:solidFill>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5" name="Shape 1365"/>
        <p:cNvGrpSpPr/>
        <p:nvPr/>
      </p:nvGrpSpPr>
      <p:grpSpPr>
        <a:xfrm>
          <a:off x="0" y="0"/>
          <a:ext cx="0" cy="0"/>
          <a:chOff x="0" y="0"/>
          <a:chExt cx="0" cy="0"/>
        </a:xfrm>
      </p:grpSpPr>
      <p:sp>
        <p:nvSpPr>
          <p:cNvPr id="1366" name="Google Shape;1366;p48"/>
          <p:cNvSpPr txBox="1"/>
          <p:nvPr>
            <p:ph type="title"/>
          </p:nvPr>
        </p:nvSpPr>
        <p:spPr>
          <a:xfrm>
            <a:off x="5162850" y="1082125"/>
            <a:ext cx="3447300" cy="117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Credits</a:t>
            </a:r>
            <a:endParaRPr>
              <a:solidFill>
                <a:schemeClr val="lt2"/>
              </a:solidFill>
            </a:endParaRPr>
          </a:p>
        </p:txBody>
      </p:sp>
      <p:grpSp>
        <p:nvGrpSpPr>
          <p:cNvPr id="1367" name="Google Shape;1367;p48"/>
          <p:cNvGrpSpPr/>
          <p:nvPr/>
        </p:nvGrpSpPr>
        <p:grpSpPr>
          <a:xfrm rot="2700000">
            <a:off x="4569875" y="2190910"/>
            <a:ext cx="765524" cy="761679"/>
            <a:chOff x="8140166" y="2287204"/>
            <a:chExt cx="357063" cy="355270"/>
          </a:xfrm>
        </p:grpSpPr>
        <p:sp>
          <p:nvSpPr>
            <p:cNvPr id="1368" name="Google Shape;1368;p48"/>
            <p:cNvSpPr/>
            <p:nvPr/>
          </p:nvSpPr>
          <p:spPr>
            <a:xfrm rot="6745560">
              <a:off x="8273379" y="2401291"/>
              <a:ext cx="163765" cy="239580"/>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369" name="Google Shape;1369;p48"/>
            <p:cNvSpPr/>
            <p:nvPr/>
          </p:nvSpPr>
          <p:spPr>
            <a:xfrm rot="4784258">
              <a:off x="8167776" y="2288513"/>
              <a:ext cx="163752" cy="19288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1370" name="Google Shape;1370;p48"/>
          <p:cNvGrpSpPr/>
          <p:nvPr/>
        </p:nvGrpSpPr>
        <p:grpSpPr>
          <a:xfrm flipH="1" rot="-4196728">
            <a:off x="1016679" y="346582"/>
            <a:ext cx="721159" cy="975696"/>
            <a:chOff x="893990" y="2644493"/>
            <a:chExt cx="291519" cy="394418"/>
          </a:xfrm>
        </p:grpSpPr>
        <p:sp>
          <p:nvSpPr>
            <p:cNvPr id="1371" name="Google Shape;1371;p48"/>
            <p:cNvSpPr/>
            <p:nvPr/>
          </p:nvSpPr>
          <p:spPr>
            <a:xfrm rot="46532">
              <a:off x="1020154" y="2645590"/>
              <a:ext cx="163752" cy="23957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372" name="Google Shape;1372;p48"/>
            <p:cNvSpPr/>
            <p:nvPr/>
          </p:nvSpPr>
          <p:spPr>
            <a:xfrm rot="-1915083">
              <a:off x="932595" y="2817320"/>
              <a:ext cx="163755" cy="192881"/>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1373" name="Google Shape;1373;p48"/>
          <p:cNvGrpSpPr/>
          <p:nvPr/>
        </p:nvGrpSpPr>
        <p:grpSpPr>
          <a:xfrm rot="772050">
            <a:off x="3120989" y="837042"/>
            <a:ext cx="340600" cy="327381"/>
            <a:chOff x="427198" y="876398"/>
            <a:chExt cx="340596" cy="327377"/>
          </a:xfrm>
        </p:grpSpPr>
        <p:sp>
          <p:nvSpPr>
            <p:cNvPr id="1374" name="Google Shape;1374;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48"/>
          <p:cNvGrpSpPr/>
          <p:nvPr/>
        </p:nvGrpSpPr>
        <p:grpSpPr>
          <a:xfrm>
            <a:off x="7504615" y="475845"/>
            <a:ext cx="340596" cy="327377"/>
            <a:chOff x="427198" y="876398"/>
            <a:chExt cx="340596" cy="327377"/>
          </a:xfrm>
        </p:grpSpPr>
        <p:sp>
          <p:nvSpPr>
            <p:cNvPr id="1379" name="Google Shape;1379;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48"/>
          <p:cNvGrpSpPr/>
          <p:nvPr/>
        </p:nvGrpSpPr>
        <p:grpSpPr>
          <a:xfrm rot="1509646">
            <a:off x="6921718" y="1052922"/>
            <a:ext cx="254830" cy="244940"/>
            <a:chOff x="427198" y="876398"/>
            <a:chExt cx="340596" cy="327377"/>
          </a:xfrm>
        </p:grpSpPr>
        <p:sp>
          <p:nvSpPr>
            <p:cNvPr id="1384" name="Google Shape;1384;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8" name="Google Shape;1388;p48"/>
          <p:cNvGrpSpPr/>
          <p:nvPr/>
        </p:nvGrpSpPr>
        <p:grpSpPr>
          <a:xfrm rot="1289827">
            <a:off x="8138039" y="1120301"/>
            <a:ext cx="254851" cy="244960"/>
            <a:chOff x="427198" y="876398"/>
            <a:chExt cx="340596" cy="327377"/>
          </a:xfrm>
        </p:grpSpPr>
        <p:sp>
          <p:nvSpPr>
            <p:cNvPr id="1389" name="Google Shape;1389;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3" name="Google Shape;1393;p48"/>
          <p:cNvGrpSpPr/>
          <p:nvPr/>
        </p:nvGrpSpPr>
        <p:grpSpPr>
          <a:xfrm rot="1554292">
            <a:off x="2753747" y="4163882"/>
            <a:ext cx="214159" cy="205848"/>
            <a:chOff x="427198" y="876398"/>
            <a:chExt cx="340596" cy="327377"/>
          </a:xfrm>
        </p:grpSpPr>
        <p:sp>
          <p:nvSpPr>
            <p:cNvPr id="1394" name="Google Shape;1394;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48"/>
          <p:cNvGrpSpPr/>
          <p:nvPr/>
        </p:nvGrpSpPr>
        <p:grpSpPr>
          <a:xfrm rot="-2224879">
            <a:off x="1277376" y="3877857"/>
            <a:ext cx="214148" cy="205836"/>
            <a:chOff x="427198" y="876398"/>
            <a:chExt cx="340596" cy="327377"/>
          </a:xfrm>
        </p:grpSpPr>
        <p:sp>
          <p:nvSpPr>
            <p:cNvPr id="1399" name="Google Shape;1399;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48"/>
          <p:cNvGrpSpPr/>
          <p:nvPr/>
        </p:nvGrpSpPr>
        <p:grpSpPr>
          <a:xfrm rot="1509646">
            <a:off x="5615743" y="711972"/>
            <a:ext cx="254830" cy="244940"/>
            <a:chOff x="427198" y="876398"/>
            <a:chExt cx="340596" cy="327377"/>
          </a:xfrm>
        </p:grpSpPr>
        <p:sp>
          <p:nvSpPr>
            <p:cNvPr id="1404" name="Google Shape;1404;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48"/>
          <p:cNvGrpSpPr/>
          <p:nvPr/>
        </p:nvGrpSpPr>
        <p:grpSpPr>
          <a:xfrm rot="-1250002">
            <a:off x="4919109" y="619309"/>
            <a:ext cx="214134" cy="205824"/>
            <a:chOff x="427198" y="876398"/>
            <a:chExt cx="340596" cy="327377"/>
          </a:xfrm>
        </p:grpSpPr>
        <p:sp>
          <p:nvSpPr>
            <p:cNvPr id="1409" name="Google Shape;1409;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48"/>
          <p:cNvGrpSpPr/>
          <p:nvPr/>
        </p:nvGrpSpPr>
        <p:grpSpPr>
          <a:xfrm rot="-1250002">
            <a:off x="5248834" y="1139871"/>
            <a:ext cx="214134" cy="205824"/>
            <a:chOff x="427198" y="876398"/>
            <a:chExt cx="340596" cy="327377"/>
          </a:xfrm>
        </p:grpSpPr>
        <p:sp>
          <p:nvSpPr>
            <p:cNvPr id="1414" name="Google Shape;1414;p4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8" name="Google Shape;1418;p48"/>
          <p:cNvSpPr/>
          <p:nvPr/>
        </p:nvSpPr>
        <p:spPr>
          <a:xfrm flipH="1" rot="-6001722">
            <a:off x="777835" y="1026099"/>
            <a:ext cx="204119" cy="298594"/>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419" name="Google Shape;1419;p48"/>
          <p:cNvSpPr txBox="1"/>
          <p:nvPr/>
        </p:nvSpPr>
        <p:spPr>
          <a:xfrm>
            <a:off x="4836800" y="2031800"/>
            <a:ext cx="4386300" cy="16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Englebert"/>
                <a:ea typeface="Englebert"/>
                <a:cs typeface="Englebert"/>
                <a:sym typeface="Englebert"/>
              </a:rPr>
              <a:t>Linda Lindseth</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Diego Nobrega U of C Research</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H.D cartwright </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Kisses</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Chow Mein a.k.a Bear</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Mark Lindseth</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rPr lang="en">
                <a:solidFill>
                  <a:schemeClr val="dk2"/>
                </a:solidFill>
                <a:latin typeface="Englebert"/>
                <a:ea typeface="Englebert"/>
                <a:cs typeface="Englebert"/>
                <a:sym typeface="Englebert"/>
              </a:rPr>
              <a:t>Dalhousie community  </a:t>
            </a:r>
            <a:endParaRPr>
              <a:solidFill>
                <a:schemeClr val="dk2"/>
              </a:solidFill>
              <a:latin typeface="Englebert"/>
              <a:ea typeface="Englebert"/>
              <a:cs typeface="Englebert"/>
              <a:sym typeface="Englebert"/>
            </a:endParaRPr>
          </a:p>
          <a:p>
            <a:pPr indent="0" lvl="0" marL="0" rtl="0" algn="ctr">
              <a:spcBef>
                <a:spcPts val="0"/>
              </a:spcBef>
              <a:spcAft>
                <a:spcPts val="0"/>
              </a:spcAft>
              <a:buNone/>
            </a:pPr>
            <a:r>
              <a:t/>
            </a:r>
            <a:endParaRPr>
              <a:solidFill>
                <a:schemeClr val="dk2"/>
              </a:solidFill>
              <a:latin typeface="Englebert"/>
              <a:ea typeface="Englebert"/>
              <a:cs typeface="Englebert"/>
              <a:sym typeface="Englebert"/>
            </a:endParaRPr>
          </a:p>
          <a:p>
            <a:pPr indent="0" lvl="0" marL="0" rtl="0" algn="l">
              <a:spcBef>
                <a:spcPts val="0"/>
              </a:spcBef>
              <a:spcAft>
                <a:spcPts val="0"/>
              </a:spcAft>
              <a:buNone/>
            </a:pPr>
            <a:r>
              <a:t/>
            </a:r>
            <a:endParaRPr>
              <a:solidFill>
                <a:schemeClr val="dk2"/>
              </a:solidFill>
              <a:latin typeface="Englebert"/>
              <a:ea typeface="Englebert"/>
              <a:cs typeface="Englebert"/>
              <a:sym typeface="Engleber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3"/>
          <p:cNvSpPr txBox="1"/>
          <p:nvPr>
            <p:ph idx="1" type="subTitle"/>
          </p:nvPr>
        </p:nvSpPr>
        <p:spPr>
          <a:xfrm>
            <a:off x="2135925" y="1709801"/>
            <a:ext cx="4872300" cy="143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Englebert"/>
                <a:ea typeface="Englebert"/>
                <a:cs typeface="Englebert"/>
                <a:sym typeface="Englebert"/>
              </a:rPr>
              <a:t>Im Aidan and this is my twin Isabella.</a:t>
            </a:r>
            <a:r>
              <a:rPr lang="en" sz="1400">
                <a:solidFill>
                  <a:schemeClr val="dk1"/>
                </a:solidFill>
                <a:latin typeface="Englebert"/>
                <a:ea typeface="Englebert"/>
                <a:cs typeface="Englebert"/>
                <a:sym typeface="Englebert"/>
              </a:rPr>
              <a:t> where going to talk about how animals impact our brain. They might </a:t>
            </a:r>
            <a:r>
              <a:rPr lang="en" sz="1400">
                <a:solidFill>
                  <a:schemeClr val="dk1"/>
                </a:solidFill>
                <a:latin typeface="Englebert"/>
                <a:ea typeface="Englebert"/>
                <a:cs typeface="Englebert"/>
                <a:sym typeface="Englebert"/>
              </a:rPr>
              <a:t>impact</a:t>
            </a:r>
            <a:r>
              <a:rPr lang="en" sz="1400">
                <a:solidFill>
                  <a:schemeClr val="dk1"/>
                </a:solidFill>
                <a:latin typeface="Englebert"/>
                <a:ea typeface="Englebert"/>
                <a:cs typeface="Englebert"/>
                <a:sym typeface="Englebert"/>
              </a:rPr>
              <a:t> our </a:t>
            </a:r>
            <a:r>
              <a:rPr lang="en" sz="1400">
                <a:solidFill>
                  <a:schemeClr val="dk1"/>
                </a:solidFill>
                <a:latin typeface="Englebert"/>
                <a:ea typeface="Englebert"/>
                <a:cs typeface="Englebert"/>
                <a:sym typeface="Englebert"/>
              </a:rPr>
              <a:t>lives</a:t>
            </a:r>
            <a:r>
              <a:rPr lang="en" sz="1400">
                <a:solidFill>
                  <a:schemeClr val="dk1"/>
                </a:solidFill>
                <a:latin typeface="Englebert"/>
                <a:ea typeface="Englebert"/>
                <a:cs typeface="Englebert"/>
                <a:sym typeface="Englebert"/>
              </a:rPr>
              <a:t> but they </a:t>
            </a:r>
            <a:r>
              <a:rPr lang="en" sz="1400">
                <a:solidFill>
                  <a:schemeClr val="dk1"/>
                </a:solidFill>
                <a:latin typeface="Englebert"/>
                <a:ea typeface="Englebert"/>
                <a:cs typeface="Englebert"/>
                <a:sym typeface="Englebert"/>
              </a:rPr>
              <a:t>definitely</a:t>
            </a:r>
            <a:r>
              <a:rPr lang="en" sz="1400">
                <a:solidFill>
                  <a:schemeClr val="dk1"/>
                </a:solidFill>
                <a:latin typeface="Englebert"/>
                <a:ea typeface="Englebert"/>
                <a:cs typeface="Englebert"/>
                <a:sym typeface="Englebert"/>
              </a:rPr>
              <a:t> impact our brain, we will take a </a:t>
            </a:r>
            <a:r>
              <a:rPr lang="en" sz="1400">
                <a:solidFill>
                  <a:schemeClr val="dk1"/>
                </a:solidFill>
                <a:latin typeface="Englebert"/>
                <a:ea typeface="Englebert"/>
                <a:cs typeface="Englebert"/>
                <a:sym typeface="Englebert"/>
              </a:rPr>
              <a:t>deeper</a:t>
            </a:r>
            <a:r>
              <a:rPr lang="en" sz="1400">
                <a:solidFill>
                  <a:schemeClr val="dk1"/>
                </a:solidFill>
                <a:latin typeface="Englebert"/>
                <a:ea typeface="Englebert"/>
                <a:cs typeface="Englebert"/>
                <a:sym typeface="Englebert"/>
              </a:rPr>
              <a:t> dive into this </a:t>
            </a:r>
            <a:r>
              <a:rPr lang="en" sz="1400">
                <a:solidFill>
                  <a:schemeClr val="dk1"/>
                </a:solidFill>
                <a:latin typeface="Englebert"/>
                <a:ea typeface="Englebert"/>
                <a:cs typeface="Englebert"/>
                <a:sym typeface="Englebert"/>
              </a:rPr>
              <a:t>topic</a:t>
            </a:r>
            <a:r>
              <a:rPr lang="en" sz="1400">
                <a:solidFill>
                  <a:schemeClr val="dk1"/>
                </a:solidFill>
                <a:latin typeface="Englebert"/>
                <a:ea typeface="Englebert"/>
                <a:cs typeface="Englebert"/>
                <a:sym typeface="Englebert"/>
              </a:rPr>
              <a:t>.</a:t>
            </a:r>
            <a:endParaRPr sz="1400">
              <a:solidFill>
                <a:schemeClr val="dk1"/>
              </a:solidFill>
              <a:latin typeface="Englebert"/>
              <a:ea typeface="Englebert"/>
              <a:cs typeface="Englebert"/>
              <a:sym typeface="Englebert"/>
            </a:endParaRPr>
          </a:p>
        </p:txBody>
      </p:sp>
      <p:sp>
        <p:nvSpPr>
          <p:cNvPr id="614" name="Google Shape;614;p33"/>
          <p:cNvSpPr txBox="1"/>
          <p:nvPr>
            <p:ph type="title"/>
          </p:nvPr>
        </p:nvSpPr>
        <p:spPr>
          <a:xfrm>
            <a:off x="2135850" y="991296"/>
            <a:ext cx="4872300" cy="71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Introduction</a:t>
            </a:r>
            <a:endParaRPr sz="4000"/>
          </a:p>
        </p:txBody>
      </p:sp>
      <p:cxnSp>
        <p:nvCxnSpPr>
          <p:cNvPr id="615" name="Google Shape;615;p33"/>
          <p:cNvCxnSpPr/>
          <p:nvPr/>
        </p:nvCxnSpPr>
        <p:spPr>
          <a:xfrm>
            <a:off x="2223375" y="3262925"/>
            <a:ext cx="4805700" cy="0"/>
          </a:xfrm>
          <a:prstGeom prst="straightConnector1">
            <a:avLst/>
          </a:prstGeom>
          <a:noFill/>
          <a:ln cap="flat" cmpd="sng" w="19050">
            <a:solidFill>
              <a:schemeClr val="dk2"/>
            </a:solidFill>
            <a:prstDash val="solid"/>
            <a:round/>
            <a:headEnd len="med" w="med" type="none"/>
            <a:tailEnd len="med" w="med" type="none"/>
          </a:ln>
        </p:spPr>
      </p:cxnSp>
      <p:grpSp>
        <p:nvGrpSpPr>
          <p:cNvPr id="616" name="Google Shape;616;p33"/>
          <p:cNvGrpSpPr/>
          <p:nvPr/>
        </p:nvGrpSpPr>
        <p:grpSpPr>
          <a:xfrm flipH="1">
            <a:off x="3095175" y="3496522"/>
            <a:ext cx="2725050" cy="1373841"/>
            <a:chOff x="-3536125" y="2836747"/>
            <a:chExt cx="2725050" cy="1373841"/>
          </a:xfrm>
        </p:grpSpPr>
        <p:sp>
          <p:nvSpPr>
            <p:cNvPr id="617" name="Google Shape;617;p33"/>
            <p:cNvSpPr/>
            <p:nvPr/>
          </p:nvSpPr>
          <p:spPr>
            <a:xfrm>
              <a:off x="-1389625" y="3598113"/>
              <a:ext cx="578550" cy="330725"/>
            </a:xfrm>
            <a:custGeom>
              <a:rect b="b" l="l" r="r" t="t"/>
              <a:pathLst>
                <a:path extrusionOk="0" h="13229" w="23142">
                  <a:moveTo>
                    <a:pt x="0" y="0"/>
                  </a:moveTo>
                  <a:cubicBezTo>
                    <a:pt x="1194" y="1732"/>
                    <a:pt x="2500" y="3407"/>
                    <a:pt x="4094" y="4784"/>
                  </a:cubicBezTo>
                  <a:cubicBezTo>
                    <a:pt x="5684" y="6161"/>
                    <a:pt x="7584" y="7232"/>
                    <a:pt x="9652" y="7613"/>
                  </a:cubicBezTo>
                  <a:cubicBezTo>
                    <a:pt x="11710" y="7990"/>
                    <a:pt x="13858" y="7681"/>
                    <a:pt x="15890" y="8168"/>
                  </a:cubicBezTo>
                  <a:cubicBezTo>
                    <a:pt x="18797" y="8865"/>
                    <a:pt x="21064" y="11081"/>
                    <a:pt x="23142" y="13229"/>
                  </a:cubicBezTo>
                  <a:cubicBezTo>
                    <a:pt x="21248" y="9716"/>
                    <a:pt x="17784" y="7087"/>
                    <a:pt x="13887" y="6213"/>
                  </a:cubicBezTo>
                  <a:cubicBezTo>
                    <a:pt x="11884" y="5765"/>
                    <a:pt x="9781" y="5758"/>
                    <a:pt x="7836" y="5097"/>
                  </a:cubicBezTo>
                  <a:cubicBezTo>
                    <a:pt x="5429" y="4278"/>
                    <a:pt x="3468" y="2536"/>
                    <a:pt x="1574" y="836"/>
                  </a:cubicBezTo>
                  <a:lnTo>
                    <a:pt x="0" y="0"/>
                  </a:ln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3"/>
            <p:cNvSpPr/>
            <p:nvPr/>
          </p:nvSpPr>
          <p:spPr>
            <a:xfrm>
              <a:off x="-1917050" y="3648838"/>
              <a:ext cx="352375" cy="490950"/>
            </a:xfrm>
            <a:custGeom>
              <a:rect b="b" l="l" r="r" t="t"/>
              <a:pathLst>
                <a:path extrusionOk="0" h="19638" w="14095">
                  <a:moveTo>
                    <a:pt x="10956" y="0"/>
                  </a:moveTo>
                  <a:lnTo>
                    <a:pt x="3617" y="1436"/>
                  </a:lnTo>
                  <a:cubicBezTo>
                    <a:pt x="3456" y="1436"/>
                    <a:pt x="1" y="9252"/>
                    <a:pt x="5317" y="13826"/>
                  </a:cubicBezTo>
                  <a:lnTo>
                    <a:pt x="1427" y="17935"/>
                  </a:lnTo>
                  <a:cubicBezTo>
                    <a:pt x="991" y="18397"/>
                    <a:pt x="1085" y="19142"/>
                    <a:pt x="1620" y="19480"/>
                  </a:cubicBezTo>
                  <a:cubicBezTo>
                    <a:pt x="1785" y="19585"/>
                    <a:pt x="1972" y="19638"/>
                    <a:pt x="2159" y="19638"/>
                  </a:cubicBezTo>
                  <a:cubicBezTo>
                    <a:pt x="2357" y="19638"/>
                    <a:pt x="2556" y="19579"/>
                    <a:pt x="2727" y="19461"/>
                  </a:cubicBezTo>
                  <a:lnTo>
                    <a:pt x="10688" y="14039"/>
                  </a:lnTo>
                  <a:lnTo>
                    <a:pt x="14094" y="8190"/>
                  </a:lnTo>
                  <a:lnTo>
                    <a:pt x="10956" y="0"/>
                  </a:ln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3"/>
            <p:cNvSpPr/>
            <p:nvPr/>
          </p:nvSpPr>
          <p:spPr>
            <a:xfrm>
              <a:off x="-1917050" y="3648838"/>
              <a:ext cx="352375" cy="490950"/>
            </a:xfrm>
            <a:custGeom>
              <a:rect b="b" l="l" r="r" t="t"/>
              <a:pathLst>
                <a:path extrusionOk="0" h="19638" w="14095">
                  <a:moveTo>
                    <a:pt x="10956" y="0"/>
                  </a:moveTo>
                  <a:lnTo>
                    <a:pt x="3617" y="1436"/>
                  </a:lnTo>
                  <a:cubicBezTo>
                    <a:pt x="3456" y="1436"/>
                    <a:pt x="1" y="9252"/>
                    <a:pt x="5317" y="13826"/>
                  </a:cubicBezTo>
                  <a:lnTo>
                    <a:pt x="1427" y="17935"/>
                  </a:lnTo>
                  <a:cubicBezTo>
                    <a:pt x="991" y="18397"/>
                    <a:pt x="1085" y="19142"/>
                    <a:pt x="1620" y="19480"/>
                  </a:cubicBezTo>
                  <a:cubicBezTo>
                    <a:pt x="1785" y="19585"/>
                    <a:pt x="1972" y="19638"/>
                    <a:pt x="2159" y="19638"/>
                  </a:cubicBezTo>
                  <a:cubicBezTo>
                    <a:pt x="2357" y="19638"/>
                    <a:pt x="2556" y="19579"/>
                    <a:pt x="2727" y="19461"/>
                  </a:cubicBezTo>
                  <a:lnTo>
                    <a:pt x="10688" y="14039"/>
                  </a:lnTo>
                  <a:lnTo>
                    <a:pt x="14094" y="8190"/>
                  </a:lnTo>
                  <a:lnTo>
                    <a:pt x="10956" y="0"/>
                  </a:ln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3"/>
            <p:cNvSpPr/>
            <p:nvPr/>
          </p:nvSpPr>
          <p:spPr>
            <a:xfrm>
              <a:off x="-3293225" y="3735838"/>
              <a:ext cx="571225" cy="275500"/>
            </a:xfrm>
            <a:custGeom>
              <a:rect b="b" l="l" r="r" t="t"/>
              <a:pathLst>
                <a:path extrusionOk="0" h="11020" w="22849">
                  <a:moveTo>
                    <a:pt x="3581" y="1"/>
                  </a:moveTo>
                  <a:cubicBezTo>
                    <a:pt x="3219" y="1"/>
                    <a:pt x="2857" y="35"/>
                    <a:pt x="2497" y="111"/>
                  </a:cubicBezTo>
                  <a:cubicBezTo>
                    <a:pt x="1262" y="372"/>
                    <a:pt x="0" y="1469"/>
                    <a:pt x="304" y="2698"/>
                  </a:cubicBezTo>
                  <a:cubicBezTo>
                    <a:pt x="497" y="3488"/>
                    <a:pt x="1291" y="4010"/>
                    <a:pt x="2088" y="4185"/>
                  </a:cubicBezTo>
                  <a:cubicBezTo>
                    <a:pt x="2498" y="4276"/>
                    <a:pt x="2917" y="4296"/>
                    <a:pt x="3339" y="4296"/>
                  </a:cubicBezTo>
                  <a:cubicBezTo>
                    <a:pt x="3676" y="4296"/>
                    <a:pt x="4016" y="4283"/>
                    <a:pt x="4354" y="4283"/>
                  </a:cubicBezTo>
                  <a:cubicBezTo>
                    <a:pt x="4412" y="4283"/>
                    <a:pt x="4471" y="4284"/>
                    <a:pt x="4529" y="4285"/>
                  </a:cubicBezTo>
                  <a:cubicBezTo>
                    <a:pt x="6704" y="4327"/>
                    <a:pt x="8797" y="5094"/>
                    <a:pt x="10481" y="6472"/>
                  </a:cubicBezTo>
                  <a:cubicBezTo>
                    <a:pt x="12545" y="8168"/>
                    <a:pt x="14203" y="10872"/>
                    <a:pt x="16874" y="11013"/>
                  </a:cubicBezTo>
                  <a:cubicBezTo>
                    <a:pt x="16943" y="11017"/>
                    <a:pt x="17011" y="11019"/>
                    <a:pt x="17079" y="11019"/>
                  </a:cubicBezTo>
                  <a:cubicBezTo>
                    <a:pt x="18594" y="11019"/>
                    <a:pt x="20022" y="10104"/>
                    <a:pt x="20952" y="8897"/>
                  </a:cubicBezTo>
                  <a:cubicBezTo>
                    <a:pt x="21923" y="7636"/>
                    <a:pt x="22439" y="6085"/>
                    <a:pt x="22848" y="4546"/>
                  </a:cubicBezTo>
                  <a:lnTo>
                    <a:pt x="17136" y="881"/>
                  </a:lnTo>
                  <a:cubicBezTo>
                    <a:pt x="16444" y="2267"/>
                    <a:pt x="14820" y="2922"/>
                    <a:pt x="13250" y="2922"/>
                  </a:cubicBezTo>
                  <a:cubicBezTo>
                    <a:pt x="13025" y="2922"/>
                    <a:pt x="12801" y="2908"/>
                    <a:pt x="12581" y="2881"/>
                  </a:cubicBezTo>
                  <a:cubicBezTo>
                    <a:pt x="10826" y="2665"/>
                    <a:pt x="9236" y="1794"/>
                    <a:pt x="7623" y="1072"/>
                  </a:cubicBezTo>
                  <a:cubicBezTo>
                    <a:pt x="6345" y="497"/>
                    <a:pt x="4962" y="1"/>
                    <a:pt x="3581" y="1"/>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3"/>
            <p:cNvSpPr/>
            <p:nvPr/>
          </p:nvSpPr>
          <p:spPr>
            <a:xfrm>
              <a:off x="-2944275" y="3757863"/>
              <a:ext cx="222350" cy="233400"/>
            </a:xfrm>
            <a:custGeom>
              <a:rect b="b" l="l" r="r" t="t"/>
              <a:pathLst>
                <a:path extrusionOk="0" h="9336" w="8894">
                  <a:moveTo>
                    <a:pt x="3178" y="0"/>
                  </a:moveTo>
                  <a:cubicBezTo>
                    <a:pt x="2591" y="1178"/>
                    <a:pt x="1329" y="1826"/>
                    <a:pt x="0" y="1994"/>
                  </a:cubicBezTo>
                  <a:cubicBezTo>
                    <a:pt x="600" y="3607"/>
                    <a:pt x="1684" y="5097"/>
                    <a:pt x="2736" y="6355"/>
                  </a:cubicBezTo>
                  <a:cubicBezTo>
                    <a:pt x="3620" y="7410"/>
                    <a:pt x="4568" y="8403"/>
                    <a:pt x="5581" y="9336"/>
                  </a:cubicBezTo>
                  <a:cubicBezTo>
                    <a:pt x="6120" y="8978"/>
                    <a:pt x="6597" y="8529"/>
                    <a:pt x="6994" y="8016"/>
                  </a:cubicBezTo>
                  <a:cubicBezTo>
                    <a:pt x="7965" y="6755"/>
                    <a:pt x="8481" y="5204"/>
                    <a:pt x="8894" y="3665"/>
                  </a:cubicBezTo>
                  <a:lnTo>
                    <a:pt x="3178" y="0"/>
                  </a:ln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3"/>
            <p:cNvSpPr/>
            <p:nvPr/>
          </p:nvSpPr>
          <p:spPr>
            <a:xfrm>
              <a:off x="-3487175" y="3022088"/>
              <a:ext cx="2199100" cy="1182125"/>
            </a:xfrm>
            <a:custGeom>
              <a:rect b="b" l="l" r="r" t="t"/>
              <a:pathLst>
                <a:path extrusionOk="0" h="47285" w="87964">
                  <a:moveTo>
                    <a:pt x="2210" y="1"/>
                  </a:moveTo>
                  <a:cubicBezTo>
                    <a:pt x="2005" y="1"/>
                    <a:pt x="1795" y="33"/>
                    <a:pt x="1581" y="106"/>
                  </a:cubicBezTo>
                  <a:cubicBezTo>
                    <a:pt x="1365" y="180"/>
                    <a:pt x="1165" y="297"/>
                    <a:pt x="991" y="448"/>
                  </a:cubicBezTo>
                  <a:cubicBezTo>
                    <a:pt x="468" y="887"/>
                    <a:pt x="175" y="1603"/>
                    <a:pt x="65" y="2342"/>
                  </a:cubicBezTo>
                  <a:cubicBezTo>
                    <a:pt x="20" y="2619"/>
                    <a:pt x="1" y="2897"/>
                    <a:pt x="7" y="3177"/>
                  </a:cubicBezTo>
                  <a:cubicBezTo>
                    <a:pt x="59" y="5677"/>
                    <a:pt x="1381" y="8106"/>
                    <a:pt x="3439" y="9519"/>
                  </a:cubicBezTo>
                  <a:cubicBezTo>
                    <a:pt x="4062" y="9942"/>
                    <a:pt x="4742" y="10267"/>
                    <a:pt x="5462" y="10493"/>
                  </a:cubicBezTo>
                  <a:cubicBezTo>
                    <a:pt x="6247" y="10742"/>
                    <a:pt x="7063" y="10868"/>
                    <a:pt x="7883" y="10868"/>
                  </a:cubicBezTo>
                  <a:cubicBezTo>
                    <a:pt x="8157" y="10868"/>
                    <a:pt x="8432" y="10854"/>
                    <a:pt x="8707" y="10825"/>
                  </a:cubicBezTo>
                  <a:cubicBezTo>
                    <a:pt x="8749" y="10819"/>
                    <a:pt x="8791" y="10816"/>
                    <a:pt x="8833" y="10809"/>
                  </a:cubicBezTo>
                  <a:cubicBezTo>
                    <a:pt x="8900" y="10803"/>
                    <a:pt x="8965" y="10793"/>
                    <a:pt x="9033" y="10783"/>
                  </a:cubicBezTo>
                  <a:cubicBezTo>
                    <a:pt x="9565" y="10713"/>
                    <a:pt x="10091" y="10583"/>
                    <a:pt x="10594" y="10396"/>
                  </a:cubicBezTo>
                  <a:lnTo>
                    <a:pt x="10594" y="10396"/>
                  </a:lnTo>
                  <a:cubicBezTo>
                    <a:pt x="10429" y="10629"/>
                    <a:pt x="10239" y="10842"/>
                    <a:pt x="10026" y="11029"/>
                  </a:cubicBezTo>
                  <a:cubicBezTo>
                    <a:pt x="9852" y="11183"/>
                    <a:pt x="9665" y="11322"/>
                    <a:pt x="9465" y="11442"/>
                  </a:cubicBezTo>
                  <a:cubicBezTo>
                    <a:pt x="9362" y="11506"/>
                    <a:pt x="9255" y="11564"/>
                    <a:pt x="9146" y="11616"/>
                  </a:cubicBezTo>
                  <a:cubicBezTo>
                    <a:pt x="8513" y="11932"/>
                    <a:pt x="7804" y="12100"/>
                    <a:pt x="7084" y="12142"/>
                  </a:cubicBezTo>
                  <a:lnTo>
                    <a:pt x="7081" y="12142"/>
                  </a:lnTo>
                  <a:cubicBezTo>
                    <a:pt x="6978" y="12147"/>
                    <a:pt x="6874" y="12149"/>
                    <a:pt x="6771" y="12149"/>
                  </a:cubicBezTo>
                  <a:cubicBezTo>
                    <a:pt x="6492" y="12149"/>
                    <a:pt x="6214" y="12130"/>
                    <a:pt x="5936" y="12090"/>
                  </a:cubicBezTo>
                  <a:cubicBezTo>
                    <a:pt x="5262" y="11996"/>
                    <a:pt x="4607" y="11803"/>
                    <a:pt x="3971" y="11554"/>
                  </a:cubicBezTo>
                  <a:cubicBezTo>
                    <a:pt x="2991" y="11174"/>
                    <a:pt x="2055" y="10654"/>
                    <a:pt x="1133" y="10142"/>
                  </a:cubicBezTo>
                  <a:lnTo>
                    <a:pt x="1133" y="10142"/>
                  </a:lnTo>
                  <a:cubicBezTo>
                    <a:pt x="1452" y="10929"/>
                    <a:pt x="1975" y="11558"/>
                    <a:pt x="2620" y="12074"/>
                  </a:cubicBezTo>
                  <a:cubicBezTo>
                    <a:pt x="3042" y="12400"/>
                    <a:pt x="3491" y="12687"/>
                    <a:pt x="3968" y="12929"/>
                  </a:cubicBezTo>
                  <a:cubicBezTo>
                    <a:pt x="5075" y="13503"/>
                    <a:pt x="6329" y="13919"/>
                    <a:pt x="7487" y="14335"/>
                  </a:cubicBezTo>
                  <a:cubicBezTo>
                    <a:pt x="9771" y="15154"/>
                    <a:pt x="11978" y="16241"/>
                    <a:pt x="13971" y="17616"/>
                  </a:cubicBezTo>
                  <a:cubicBezTo>
                    <a:pt x="13997" y="17632"/>
                    <a:pt x="14023" y="17651"/>
                    <a:pt x="14045" y="17667"/>
                  </a:cubicBezTo>
                  <a:cubicBezTo>
                    <a:pt x="14352" y="17877"/>
                    <a:pt x="14649" y="18093"/>
                    <a:pt x="14939" y="18316"/>
                  </a:cubicBezTo>
                  <a:cubicBezTo>
                    <a:pt x="15920" y="19061"/>
                    <a:pt x="16836" y="19887"/>
                    <a:pt x="17681" y="20783"/>
                  </a:cubicBezTo>
                  <a:cubicBezTo>
                    <a:pt x="23174" y="26664"/>
                    <a:pt x="25310" y="35638"/>
                    <a:pt x="32197" y="39793"/>
                  </a:cubicBezTo>
                  <a:cubicBezTo>
                    <a:pt x="33898" y="40822"/>
                    <a:pt x="35885" y="41478"/>
                    <a:pt x="37852" y="41478"/>
                  </a:cubicBezTo>
                  <a:cubicBezTo>
                    <a:pt x="38142" y="41478"/>
                    <a:pt x="38431" y="41464"/>
                    <a:pt x="38719" y="41434"/>
                  </a:cubicBezTo>
                  <a:cubicBezTo>
                    <a:pt x="39226" y="41383"/>
                    <a:pt x="39726" y="41283"/>
                    <a:pt x="40213" y="41131"/>
                  </a:cubicBezTo>
                  <a:cubicBezTo>
                    <a:pt x="43238" y="40209"/>
                    <a:pt x="45358" y="37580"/>
                    <a:pt x="47700" y="35451"/>
                  </a:cubicBezTo>
                  <a:cubicBezTo>
                    <a:pt x="51000" y="32448"/>
                    <a:pt x="55067" y="30354"/>
                    <a:pt x="59393" y="29270"/>
                  </a:cubicBezTo>
                  <a:cubicBezTo>
                    <a:pt x="59403" y="29267"/>
                    <a:pt x="59416" y="29267"/>
                    <a:pt x="59425" y="29264"/>
                  </a:cubicBezTo>
                  <a:cubicBezTo>
                    <a:pt x="61680" y="28700"/>
                    <a:pt x="64005" y="28411"/>
                    <a:pt x="66328" y="28411"/>
                  </a:cubicBezTo>
                  <a:cubicBezTo>
                    <a:pt x="68645" y="28411"/>
                    <a:pt x="70959" y="28698"/>
                    <a:pt x="73199" y="29286"/>
                  </a:cubicBezTo>
                  <a:cubicBezTo>
                    <a:pt x="71877" y="31015"/>
                    <a:pt x="71035" y="33109"/>
                    <a:pt x="70832" y="35273"/>
                  </a:cubicBezTo>
                  <a:cubicBezTo>
                    <a:pt x="70574" y="38034"/>
                    <a:pt x="71351" y="40889"/>
                    <a:pt x="72980" y="43141"/>
                  </a:cubicBezTo>
                  <a:cubicBezTo>
                    <a:pt x="71322" y="43925"/>
                    <a:pt x="69667" y="44712"/>
                    <a:pt x="68009" y="45499"/>
                  </a:cubicBezTo>
                  <a:cubicBezTo>
                    <a:pt x="67683" y="45654"/>
                    <a:pt x="67319" y="45844"/>
                    <a:pt x="67209" y="46192"/>
                  </a:cubicBezTo>
                  <a:cubicBezTo>
                    <a:pt x="67061" y="46660"/>
                    <a:pt x="67496" y="47154"/>
                    <a:pt x="67980" y="47257"/>
                  </a:cubicBezTo>
                  <a:cubicBezTo>
                    <a:pt x="67993" y="47260"/>
                    <a:pt x="68003" y="47260"/>
                    <a:pt x="68015" y="47263"/>
                  </a:cubicBezTo>
                  <a:cubicBezTo>
                    <a:pt x="68100" y="47278"/>
                    <a:pt x="68184" y="47284"/>
                    <a:pt x="68269" y="47284"/>
                  </a:cubicBezTo>
                  <a:cubicBezTo>
                    <a:pt x="68659" y="47284"/>
                    <a:pt x="69048" y="47146"/>
                    <a:pt x="69422" y="47005"/>
                  </a:cubicBezTo>
                  <a:cubicBezTo>
                    <a:pt x="70551" y="46592"/>
                    <a:pt x="71680" y="46176"/>
                    <a:pt x="72809" y="45757"/>
                  </a:cubicBezTo>
                  <a:cubicBezTo>
                    <a:pt x="74109" y="45279"/>
                    <a:pt x="75486" y="44744"/>
                    <a:pt x="76331" y="43634"/>
                  </a:cubicBezTo>
                  <a:cubicBezTo>
                    <a:pt x="77044" y="42712"/>
                    <a:pt x="77173" y="41251"/>
                    <a:pt x="76483" y="40383"/>
                  </a:cubicBezTo>
                  <a:cubicBezTo>
                    <a:pt x="76351" y="40212"/>
                    <a:pt x="76186" y="40067"/>
                    <a:pt x="75999" y="39954"/>
                  </a:cubicBezTo>
                  <a:lnTo>
                    <a:pt x="75999" y="39954"/>
                  </a:lnTo>
                  <a:cubicBezTo>
                    <a:pt x="76433" y="40016"/>
                    <a:pt x="76871" y="40047"/>
                    <a:pt x="77310" y="40047"/>
                  </a:cubicBezTo>
                  <a:cubicBezTo>
                    <a:pt x="77693" y="40047"/>
                    <a:pt x="78077" y="40023"/>
                    <a:pt x="78457" y="39976"/>
                  </a:cubicBezTo>
                  <a:cubicBezTo>
                    <a:pt x="81293" y="39625"/>
                    <a:pt x="83980" y="38012"/>
                    <a:pt x="85644" y="35667"/>
                  </a:cubicBezTo>
                  <a:cubicBezTo>
                    <a:pt x="87312" y="33322"/>
                    <a:pt x="87964" y="30344"/>
                    <a:pt x="87638" y="27480"/>
                  </a:cubicBezTo>
                  <a:cubicBezTo>
                    <a:pt x="87541" y="26657"/>
                    <a:pt x="87367" y="25844"/>
                    <a:pt x="87109" y="25054"/>
                  </a:cubicBezTo>
                  <a:cubicBezTo>
                    <a:pt x="85986" y="21612"/>
                    <a:pt x="83399" y="18719"/>
                    <a:pt x="80222" y="16970"/>
                  </a:cubicBezTo>
                  <a:lnTo>
                    <a:pt x="80019" y="16861"/>
                  </a:lnTo>
                  <a:cubicBezTo>
                    <a:pt x="78141" y="15858"/>
                    <a:pt x="76070" y="15251"/>
                    <a:pt x="73954" y="15003"/>
                  </a:cubicBezTo>
                  <a:cubicBezTo>
                    <a:pt x="73351" y="14929"/>
                    <a:pt x="68441" y="14832"/>
                    <a:pt x="62325" y="14819"/>
                  </a:cubicBezTo>
                  <a:cubicBezTo>
                    <a:pt x="61754" y="14817"/>
                    <a:pt x="61173" y="14817"/>
                    <a:pt x="60583" y="14817"/>
                  </a:cubicBezTo>
                  <a:cubicBezTo>
                    <a:pt x="53486" y="14817"/>
                    <a:pt x="45232" y="14930"/>
                    <a:pt x="40226" y="15296"/>
                  </a:cubicBezTo>
                  <a:cubicBezTo>
                    <a:pt x="39664" y="15335"/>
                    <a:pt x="39103" y="15380"/>
                    <a:pt x="38535" y="15412"/>
                  </a:cubicBezTo>
                  <a:cubicBezTo>
                    <a:pt x="37880" y="15450"/>
                    <a:pt x="37223" y="15477"/>
                    <a:pt x="36570" y="15477"/>
                  </a:cubicBezTo>
                  <a:cubicBezTo>
                    <a:pt x="34672" y="15477"/>
                    <a:pt x="32805" y="15253"/>
                    <a:pt x="31113" y="14432"/>
                  </a:cubicBezTo>
                  <a:cubicBezTo>
                    <a:pt x="28055" y="12951"/>
                    <a:pt x="26184" y="9838"/>
                    <a:pt x="23681" y="7538"/>
                  </a:cubicBezTo>
                  <a:cubicBezTo>
                    <a:pt x="20732" y="4819"/>
                    <a:pt x="16781" y="3219"/>
                    <a:pt x="12765" y="3106"/>
                  </a:cubicBezTo>
                  <a:cubicBezTo>
                    <a:pt x="12570" y="3101"/>
                    <a:pt x="12373" y="3099"/>
                    <a:pt x="12176" y="3099"/>
                  </a:cubicBezTo>
                  <a:cubicBezTo>
                    <a:pt x="11581" y="3099"/>
                    <a:pt x="10978" y="3116"/>
                    <a:pt x="10379" y="3116"/>
                  </a:cubicBezTo>
                  <a:cubicBezTo>
                    <a:pt x="8844" y="3116"/>
                    <a:pt x="7334" y="3005"/>
                    <a:pt x="6046" y="2216"/>
                  </a:cubicBezTo>
                  <a:cubicBezTo>
                    <a:pt x="5142" y="1668"/>
                    <a:pt x="4278" y="784"/>
                    <a:pt x="3359" y="313"/>
                  </a:cubicBezTo>
                  <a:cubicBezTo>
                    <a:pt x="2985" y="122"/>
                    <a:pt x="2605" y="1"/>
                    <a:pt x="2210" y="1"/>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3487100" y="3033288"/>
              <a:ext cx="2155725" cy="1170400"/>
            </a:xfrm>
            <a:custGeom>
              <a:rect b="b" l="l" r="r" t="t"/>
              <a:pathLst>
                <a:path extrusionOk="0" h="46816" w="86229">
                  <a:moveTo>
                    <a:pt x="991" y="0"/>
                  </a:moveTo>
                  <a:cubicBezTo>
                    <a:pt x="465" y="439"/>
                    <a:pt x="175" y="1158"/>
                    <a:pt x="62" y="1897"/>
                  </a:cubicBezTo>
                  <a:cubicBezTo>
                    <a:pt x="20" y="2171"/>
                    <a:pt x="1" y="2452"/>
                    <a:pt x="7" y="2729"/>
                  </a:cubicBezTo>
                  <a:cubicBezTo>
                    <a:pt x="56" y="5229"/>
                    <a:pt x="1381" y="7661"/>
                    <a:pt x="3436" y="9071"/>
                  </a:cubicBezTo>
                  <a:cubicBezTo>
                    <a:pt x="4062" y="9494"/>
                    <a:pt x="4743" y="9823"/>
                    <a:pt x="5462" y="10048"/>
                  </a:cubicBezTo>
                  <a:cubicBezTo>
                    <a:pt x="6247" y="10295"/>
                    <a:pt x="7062" y="10420"/>
                    <a:pt x="7882" y="10420"/>
                  </a:cubicBezTo>
                  <a:cubicBezTo>
                    <a:pt x="8157" y="10420"/>
                    <a:pt x="8432" y="10406"/>
                    <a:pt x="8707" y="10377"/>
                  </a:cubicBezTo>
                  <a:cubicBezTo>
                    <a:pt x="8755" y="10365"/>
                    <a:pt x="8807" y="10345"/>
                    <a:pt x="8859" y="10326"/>
                  </a:cubicBezTo>
                  <a:lnTo>
                    <a:pt x="8859" y="10326"/>
                  </a:lnTo>
                  <a:cubicBezTo>
                    <a:pt x="8849" y="10339"/>
                    <a:pt x="8839" y="10352"/>
                    <a:pt x="8830" y="10365"/>
                  </a:cubicBezTo>
                  <a:cubicBezTo>
                    <a:pt x="8897" y="10358"/>
                    <a:pt x="8965" y="10348"/>
                    <a:pt x="9033" y="10335"/>
                  </a:cubicBezTo>
                  <a:cubicBezTo>
                    <a:pt x="9565" y="10265"/>
                    <a:pt x="10088" y="10135"/>
                    <a:pt x="10591" y="9948"/>
                  </a:cubicBezTo>
                  <a:lnTo>
                    <a:pt x="10591" y="9948"/>
                  </a:lnTo>
                  <a:cubicBezTo>
                    <a:pt x="10430" y="10184"/>
                    <a:pt x="10239" y="10397"/>
                    <a:pt x="10023" y="10584"/>
                  </a:cubicBezTo>
                  <a:cubicBezTo>
                    <a:pt x="9852" y="10739"/>
                    <a:pt x="9665" y="10874"/>
                    <a:pt x="9465" y="10994"/>
                  </a:cubicBezTo>
                  <a:cubicBezTo>
                    <a:pt x="9359" y="11058"/>
                    <a:pt x="9255" y="11116"/>
                    <a:pt x="9143" y="11171"/>
                  </a:cubicBezTo>
                  <a:cubicBezTo>
                    <a:pt x="8514" y="11487"/>
                    <a:pt x="7801" y="11655"/>
                    <a:pt x="7081" y="11694"/>
                  </a:cubicBezTo>
                  <a:lnTo>
                    <a:pt x="7078" y="11694"/>
                  </a:lnTo>
                  <a:cubicBezTo>
                    <a:pt x="6439" y="11955"/>
                    <a:pt x="5730" y="12080"/>
                    <a:pt x="5026" y="12080"/>
                  </a:cubicBezTo>
                  <a:cubicBezTo>
                    <a:pt x="4748" y="12080"/>
                    <a:pt x="4472" y="12061"/>
                    <a:pt x="4201" y="12023"/>
                  </a:cubicBezTo>
                  <a:cubicBezTo>
                    <a:pt x="3662" y="11945"/>
                    <a:pt x="3133" y="11813"/>
                    <a:pt x="2620" y="11626"/>
                  </a:cubicBezTo>
                  <a:lnTo>
                    <a:pt x="2620" y="11626"/>
                  </a:lnTo>
                  <a:cubicBezTo>
                    <a:pt x="3039" y="11955"/>
                    <a:pt x="3491" y="12239"/>
                    <a:pt x="3965" y="12481"/>
                  </a:cubicBezTo>
                  <a:cubicBezTo>
                    <a:pt x="5072" y="13058"/>
                    <a:pt x="6326" y="13471"/>
                    <a:pt x="7488" y="13887"/>
                  </a:cubicBezTo>
                  <a:cubicBezTo>
                    <a:pt x="9772" y="14706"/>
                    <a:pt x="11978" y="15793"/>
                    <a:pt x="13971" y="17171"/>
                  </a:cubicBezTo>
                  <a:cubicBezTo>
                    <a:pt x="13994" y="17187"/>
                    <a:pt x="14023" y="17203"/>
                    <a:pt x="14046" y="17219"/>
                  </a:cubicBezTo>
                  <a:cubicBezTo>
                    <a:pt x="14349" y="17429"/>
                    <a:pt x="14646" y="17645"/>
                    <a:pt x="14936" y="17868"/>
                  </a:cubicBezTo>
                  <a:cubicBezTo>
                    <a:pt x="15917" y="18613"/>
                    <a:pt x="16836" y="19439"/>
                    <a:pt x="17678" y="20338"/>
                  </a:cubicBezTo>
                  <a:cubicBezTo>
                    <a:pt x="23175" y="26219"/>
                    <a:pt x="25310" y="35190"/>
                    <a:pt x="32194" y="39348"/>
                  </a:cubicBezTo>
                  <a:cubicBezTo>
                    <a:pt x="33897" y="40376"/>
                    <a:pt x="35881" y="41030"/>
                    <a:pt x="37849" y="41030"/>
                  </a:cubicBezTo>
                  <a:cubicBezTo>
                    <a:pt x="38140" y="41030"/>
                    <a:pt x="38430" y="41016"/>
                    <a:pt x="38719" y="40986"/>
                  </a:cubicBezTo>
                  <a:cubicBezTo>
                    <a:pt x="41616" y="39996"/>
                    <a:pt x="43687" y="37454"/>
                    <a:pt x="45964" y="35383"/>
                  </a:cubicBezTo>
                  <a:cubicBezTo>
                    <a:pt x="49703" y="31977"/>
                    <a:pt x="54426" y="29745"/>
                    <a:pt x="59390" y="28822"/>
                  </a:cubicBezTo>
                  <a:cubicBezTo>
                    <a:pt x="59400" y="28819"/>
                    <a:pt x="59413" y="28816"/>
                    <a:pt x="59422" y="28816"/>
                  </a:cubicBezTo>
                  <a:cubicBezTo>
                    <a:pt x="61677" y="28252"/>
                    <a:pt x="64002" y="27963"/>
                    <a:pt x="66325" y="27963"/>
                  </a:cubicBezTo>
                  <a:cubicBezTo>
                    <a:pt x="68642" y="27963"/>
                    <a:pt x="70956" y="28250"/>
                    <a:pt x="73196" y="28838"/>
                  </a:cubicBezTo>
                  <a:cubicBezTo>
                    <a:pt x="71874" y="30567"/>
                    <a:pt x="71035" y="32661"/>
                    <a:pt x="70829" y="34825"/>
                  </a:cubicBezTo>
                  <a:cubicBezTo>
                    <a:pt x="70571" y="37586"/>
                    <a:pt x="71348" y="40441"/>
                    <a:pt x="72977" y="42693"/>
                  </a:cubicBezTo>
                  <a:cubicBezTo>
                    <a:pt x="71319" y="43477"/>
                    <a:pt x="69664" y="44264"/>
                    <a:pt x="68009" y="45051"/>
                  </a:cubicBezTo>
                  <a:cubicBezTo>
                    <a:pt x="67680" y="45206"/>
                    <a:pt x="67316" y="45396"/>
                    <a:pt x="67209" y="45744"/>
                  </a:cubicBezTo>
                  <a:cubicBezTo>
                    <a:pt x="67061" y="46212"/>
                    <a:pt x="67493" y="46706"/>
                    <a:pt x="67977" y="46809"/>
                  </a:cubicBezTo>
                  <a:cubicBezTo>
                    <a:pt x="67990" y="46812"/>
                    <a:pt x="68000" y="46812"/>
                    <a:pt x="68012" y="46815"/>
                  </a:cubicBezTo>
                  <a:cubicBezTo>
                    <a:pt x="69032" y="46438"/>
                    <a:pt x="70051" y="46064"/>
                    <a:pt x="71071" y="45686"/>
                  </a:cubicBezTo>
                  <a:cubicBezTo>
                    <a:pt x="72374" y="45206"/>
                    <a:pt x="73748" y="44673"/>
                    <a:pt x="74596" y="43564"/>
                  </a:cubicBezTo>
                  <a:cubicBezTo>
                    <a:pt x="75441" y="42461"/>
                    <a:pt x="75464" y="40603"/>
                    <a:pt x="74261" y="39883"/>
                  </a:cubicBezTo>
                  <a:lnTo>
                    <a:pt x="74261" y="39883"/>
                  </a:lnTo>
                  <a:cubicBezTo>
                    <a:pt x="74699" y="39947"/>
                    <a:pt x="75140" y="39978"/>
                    <a:pt x="75583" y="39978"/>
                  </a:cubicBezTo>
                  <a:cubicBezTo>
                    <a:pt x="75883" y="39978"/>
                    <a:pt x="76183" y="39964"/>
                    <a:pt x="76483" y="39935"/>
                  </a:cubicBezTo>
                  <a:cubicBezTo>
                    <a:pt x="77151" y="39864"/>
                    <a:pt x="77812" y="39728"/>
                    <a:pt x="78454" y="39532"/>
                  </a:cubicBezTo>
                  <a:cubicBezTo>
                    <a:pt x="80625" y="38854"/>
                    <a:pt x="82586" y="37454"/>
                    <a:pt x="83906" y="35596"/>
                  </a:cubicBezTo>
                  <a:cubicBezTo>
                    <a:pt x="85573" y="33251"/>
                    <a:pt x="86228" y="30274"/>
                    <a:pt x="85899" y="27409"/>
                  </a:cubicBezTo>
                  <a:cubicBezTo>
                    <a:pt x="85806" y="26587"/>
                    <a:pt x="85632" y="25774"/>
                    <a:pt x="85373" y="24984"/>
                  </a:cubicBezTo>
                  <a:cubicBezTo>
                    <a:pt x="84251" y="21542"/>
                    <a:pt x="81664" y="18648"/>
                    <a:pt x="78487" y="16900"/>
                  </a:cubicBezTo>
                  <a:lnTo>
                    <a:pt x="78283" y="16790"/>
                  </a:lnTo>
                  <a:cubicBezTo>
                    <a:pt x="76406" y="15787"/>
                    <a:pt x="74335" y="15181"/>
                    <a:pt x="72219" y="14932"/>
                  </a:cubicBezTo>
                  <a:cubicBezTo>
                    <a:pt x="71616" y="14858"/>
                    <a:pt x="66706" y="14761"/>
                    <a:pt x="60590" y="14748"/>
                  </a:cubicBezTo>
                  <a:cubicBezTo>
                    <a:pt x="60019" y="14747"/>
                    <a:pt x="59437" y="14746"/>
                    <a:pt x="58848" y="14746"/>
                  </a:cubicBezTo>
                  <a:cubicBezTo>
                    <a:pt x="51751" y="14746"/>
                    <a:pt x="43497" y="14859"/>
                    <a:pt x="38490" y="15226"/>
                  </a:cubicBezTo>
                  <a:cubicBezTo>
                    <a:pt x="37929" y="15264"/>
                    <a:pt x="37368" y="15310"/>
                    <a:pt x="36800" y="15342"/>
                  </a:cubicBezTo>
                  <a:cubicBezTo>
                    <a:pt x="36145" y="15380"/>
                    <a:pt x="35488" y="15406"/>
                    <a:pt x="34835" y="15406"/>
                  </a:cubicBezTo>
                  <a:cubicBezTo>
                    <a:pt x="32937" y="15406"/>
                    <a:pt x="31070" y="15182"/>
                    <a:pt x="29378" y="14361"/>
                  </a:cubicBezTo>
                  <a:cubicBezTo>
                    <a:pt x="26320" y="12881"/>
                    <a:pt x="24449" y="9768"/>
                    <a:pt x="21946" y="7468"/>
                  </a:cubicBezTo>
                  <a:cubicBezTo>
                    <a:pt x="18997" y="4749"/>
                    <a:pt x="15046" y="3149"/>
                    <a:pt x="11030" y="3036"/>
                  </a:cubicBezTo>
                  <a:cubicBezTo>
                    <a:pt x="10835" y="3031"/>
                    <a:pt x="10638" y="3029"/>
                    <a:pt x="10441" y="3029"/>
                  </a:cubicBezTo>
                  <a:cubicBezTo>
                    <a:pt x="9846" y="3029"/>
                    <a:pt x="9243" y="3046"/>
                    <a:pt x="8643" y="3046"/>
                  </a:cubicBezTo>
                  <a:cubicBezTo>
                    <a:pt x="7108" y="3046"/>
                    <a:pt x="5597" y="2935"/>
                    <a:pt x="4310" y="2145"/>
                  </a:cubicBezTo>
                  <a:cubicBezTo>
                    <a:pt x="3407" y="1597"/>
                    <a:pt x="2543" y="713"/>
                    <a:pt x="1623" y="242"/>
                  </a:cubicBezTo>
                  <a:cubicBezTo>
                    <a:pt x="1423" y="136"/>
                    <a:pt x="1210" y="55"/>
                    <a:pt x="991" y="0"/>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3"/>
            <p:cNvSpPr/>
            <p:nvPr/>
          </p:nvSpPr>
          <p:spPr>
            <a:xfrm>
              <a:off x="-3258550" y="3297863"/>
              <a:ext cx="148575" cy="182125"/>
            </a:xfrm>
            <a:custGeom>
              <a:rect b="b" l="l" r="r" t="t"/>
              <a:pathLst>
                <a:path extrusionOk="0" h="7285" w="5943">
                  <a:moveTo>
                    <a:pt x="881" y="1"/>
                  </a:moveTo>
                  <a:cubicBezTo>
                    <a:pt x="707" y="156"/>
                    <a:pt x="520" y="294"/>
                    <a:pt x="323" y="414"/>
                  </a:cubicBezTo>
                  <a:cubicBezTo>
                    <a:pt x="217" y="478"/>
                    <a:pt x="113" y="533"/>
                    <a:pt x="1" y="588"/>
                  </a:cubicBezTo>
                  <a:cubicBezTo>
                    <a:pt x="288" y="2301"/>
                    <a:pt x="1336" y="3736"/>
                    <a:pt x="2900" y="4539"/>
                  </a:cubicBezTo>
                  <a:cubicBezTo>
                    <a:pt x="3755" y="4978"/>
                    <a:pt x="4584" y="5359"/>
                    <a:pt x="4797" y="6391"/>
                  </a:cubicBezTo>
                  <a:cubicBezTo>
                    <a:pt x="4813" y="6456"/>
                    <a:pt x="4823" y="6523"/>
                    <a:pt x="4829" y="6588"/>
                  </a:cubicBezTo>
                  <a:lnTo>
                    <a:pt x="5794" y="7285"/>
                  </a:lnTo>
                  <a:cubicBezTo>
                    <a:pt x="5942" y="6175"/>
                    <a:pt x="5620" y="5065"/>
                    <a:pt x="4578" y="4317"/>
                  </a:cubicBezTo>
                  <a:cubicBezTo>
                    <a:pt x="3791" y="3743"/>
                    <a:pt x="2852" y="3485"/>
                    <a:pt x="2159" y="2769"/>
                  </a:cubicBezTo>
                  <a:cubicBezTo>
                    <a:pt x="1491" y="2081"/>
                    <a:pt x="1071" y="1191"/>
                    <a:pt x="965" y="236"/>
                  </a:cubicBezTo>
                  <a:cubicBezTo>
                    <a:pt x="959" y="152"/>
                    <a:pt x="930" y="72"/>
                    <a:pt x="881" y="1"/>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3"/>
            <p:cNvSpPr/>
            <p:nvPr/>
          </p:nvSpPr>
          <p:spPr>
            <a:xfrm>
              <a:off x="-2537200" y="3392563"/>
              <a:ext cx="750900" cy="187975"/>
            </a:xfrm>
            <a:custGeom>
              <a:rect b="b" l="l" r="r" t="t"/>
              <a:pathLst>
                <a:path extrusionOk="0" h="7519" w="30036">
                  <a:moveTo>
                    <a:pt x="22584" y="1"/>
                  </a:moveTo>
                  <a:cubicBezTo>
                    <a:pt x="15487" y="1"/>
                    <a:pt x="7233" y="114"/>
                    <a:pt x="2227" y="481"/>
                  </a:cubicBezTo>
                  <a:cubicBezTo>
                    <a:pt x="1669" y="519"/>
                    <a:pt x="1104" y="564"/>
                    <a:pt x="536" y="597"/>
                  </a:cubicBezTo>
                  <a:cubicBezTo>
                    <a:pt x="446" y="832"/>
                    <a:pt x="372" y="1077"/>
                    <a:pt x="317" y="1322"/>
                  </a:cubicBezTo>
                  <a:cubicBezTo>
                    <a:pt x="1" y="2797"/>
                    <a:pt x="572" y="4258"/>
                    <a:pt x="1704" y="5229"/>
                  </a:cubicBezTo>
                  <a:cubicBezTo>
                    <a:pt x="2894" y="6246"/>
                    <a:pt x="4439" y="6610"/>
                    <a:pt x="5971" y="6610"/>
                  </a:cubicBezTo>
                  <a:cubicBezTo>
                    <a:pt x="6017" y="6610"/>
                    <a:pt x="6064" y="6610"/>
                    <a:pt x="6110" y="6609"/>
                  </a:cubicBezTo>
                  <a:cubicBezTo>
                    <a:pt x="7914" y="6580"/>
                    <a:pt x="9659" y="6071"/>
                    <a:pt x="11443" y="5884"/>
                  </a:cubicBezTo>
                  <a:cubicBezTo>
                    <a:pt x="11964" y="5834"/>
                    <a:pt x="12486" y="5808"/>
                    <a:pt x="13008" y="5808"/>
                  </a:cubicBezTo>
                  <a:cubicBezTo>
                    <a:pt x="13398" y="5808"/>
                    <a:pt x="13788" y="5822"/>
                    <a:pt x="14178" y="5851"/>
                  </a:cubicBezTo>
                  <a:cubicBezTo>
                    <a:pt x="14346" y="5906"/>
                    <a:pt x="14514" y="5964"/>
                    <a:pt x="14678" y="6022"/>
                  </a:cubicBezTo>
                  <a:cubicBezTo>
                    <a:pt x="16217" y="6561"/>
                    <a:pt x="17717" y="7135"/>
                    <a:pt x="19339" y="7367"/>
                  </a:cubicBezTo>
                  <a:cubicBezTo>
                    <a:pt x="20027" y="7466"/>
                    <a:pt x="20728" y="7519"/>
                    <a:pt x="21429" y="7519"/>
                  </a:cubicBezTo>
                  <a:cubicBezTo>
                    <a:pt x="23763" y="7519"/>
                    <a:pt x="26101" y="6934"/>
                    <a:pt x="27981" y="5503"/>
                  </a:cubicBezTo>
                  <a:cubicBezTo>
                    <a:pt x="29091" y="4658"/>
                    <a:pt x="30036" y="3322"/>
                    <a:pt x="29481" y="1880"/>
                  </a:cubicBezTo>
                  <a:cubicBezTo>
                    <a:pt x="29239" y="1248"/>
                    <a:pt x="28713" y="768"/>
                    <a:pt x="28042" y="632"/>
                  </a:cubicBezTo>
                  <a:cubicBezTo>
                    <a:pt x="27850" y="592"/>
                    <a:pt x="27658" y="577"/>
                    <a:pt x="27466" y="577"/>
                  </a:cubicBezTo>
                  <a:cubicBezTo>
                    <a:pt x="26950" y="577"/>
                    <a:pt x="26438" y="687"/>
                    <a:pt x="25920" y="713"/>
                  </a:cubicBezTo>
                  <a:cubicBezTo>
                    <a:pt x="25880" y="715"/>
                    <a:pt x="25842" y="716"/>
                    <a:pt x="25804" y="716"/>
                  </a:cubicBezTo>
                  <a:cubicBezTo>
                    <a:pt x="25160" y="716"/>
                    <a:pt x="24737" y="436"/>
                    <a:pt x="24326" y="3"/>
                  </a:cubicBezTo>
                  <a:cubicBezTo>
                    <a:pt x="23755" y="2"/>
                    <a:pt x="23174" y="1"/>
                    <a:pt x="22584" y="1"/>
                  </a:cubicBez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3"/>
            <p:cNvSpPr/>
            <p:nvPr/>
          </p:nvSpPr>
          <p:spPr>
            <a:xfrm>
              <a:off x="-2907175" y="3574188"/>
              <a:ext cx="268650" cy="285525"/>
            </a:xfrm>
            <a:custGeom>
              <a:rect b="b" l="l" r="r" t="t"/>
              <a:pathLst>
                <a:path extrusionOk="0" h="11421" w="10746">
                  <a:moveTo>
                    <a:pt x="2700" y="1"/>
                  </a:moveTo>
                  <a:cubicBezTo>
                    <a:pt x="2666" y="1"/>
                    <a:pt x="2631" y="1"/>
                    <a:pt x="2597" y="2"/>
                  </a:cubicBezTo>
                  <a:cubicBezTo>
                    <a:pt x="1074" y="54"/>
                    <a:pt x="278" y="1319"/>
                    <a:pt x="139" y="2709"/>
                  </a:cubicBezTo>
                  <a:cubicBezTo>
                    <a:pt x="0" y="4099"/>
                    <a:pt x="439" y="5541"/>
                    <a:pt x="1119" y="6741"/>
                  </a:cubicBezTo>
                  <a:cubicBezTo>
                    <a:pt x="1919" y="8157"/>
                    <a:pt x="3123" y="9441"/>
                    <a:pt x="4503" y="10309"/>
                  </a:cubicBezTo>
                  <a:cubicBezTo>
                    <a:pt x="4613" y="10376"/>
                    <a:pt x="4726" y="10441"/>
                    <a:pt x="4845" y="10499"/>
                  </a:cubicBezTo>
                  <a:cubicBezTo>
                    <a:pt x="5505" y="11052"/>
                    <a:pt x="6295" y="11420"/>
                    <a:pt x="7177" y="11420"/>
                  </a:cubicBezTo>
                  <a:cubicBezTo>
                    <a:pt x="7278" y="11420"/>
                    <a:pt x="7380" y="11415"/>
                    <a:pt x="7484" y="11405"/>
                  </a:cubicBezTo>
                  <a:cubicBezTo>
                    <a:pt x="8813" y="11276"/>
                    <a:pt x="10100" y="10441"/>
                    <a:pt x="10526" y="9128"/>
                  </a:cubicBezTo>
                  <a:cubicBezTo>
                    <a:pt x="10745" y="8447"/>
                    <a:pt x="10655" y="7689"/>
                    <a:pt x="10164" y="7151"/>
                  </a:cubicBezTo>
                  <a:cubicBezTo>
                    <a:pt x="9726" y="6667"/>
                    <a:pt x="9087" y="6499"/>
                    <a:pt x="8529" y="6206"/>
                  </a:cubicBezTo>
                  <a:cubicBezTo>
                    <a:pt x="7084" y="5447"/>
                    <a:pt x="6661" y="3689"/>
                    <a:pt x="5936" y="2360"/>
                  </a:cubicBezTo>
                  <a:cubicBezTo>
                    <a:pt x="5270" y="1147"/>
                    <a:pt x="4171" y="1"/>
                    <a:pt x="2700" y="1"/>
                  </a:cubicBez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3"/>
            <p:cNvSpPr/>
            <p:nvPr/>
          </p:nvSpPr>
          <p:spPr>
            <a:xfrm>
              <a:off x="-1524800" y="3446413"/>
              <a:ext cx="228575" cy="276925"/>
            </a:xfrm>
            <a:custGeom>
              <a:rect b="b" l="l" r="r" t="t"/>
              <a:pathLst>
                <a:path extrusionOk="0" h="11077" w="9143">
                  <a:moveTo>
                    <a:pt x="1727" y="1"/>
                  </a:moveTo>
                  <a:cubicBezTo>
                    <a:pt x="730" y="688"/>
                    <a:pt x="159" y="1988"/>
                    <a:pt x="611" y="3165"/>
                  </a:cubicBezTo>
                  <a:cubicBezTo>
                    <a:pt x="714" y="3443"/>
                    <a:pt x="859" y="3701"/>
                    <a:pt x="1043" y="3933"/>
                  </a:cubicBezTo>
                  <a:cubicBezTo>
                    <a:pt x="772" y="4172"/>
                    <a:pt x="569" y="4475"/>
                    <a:pt x="456" y="4820"/>
                  </a:cubicBezTo>
                  <a:cubicBezTo>
                    <a:pt x="1" y="6146"/>
                    <a:pt x="1104" y="7265"/>
                    <a:pt x="2246" y="7713"/>
                  </a:cubicBezTo>
                  <a:cubicBezTo>
                    <a:pt x="2885" y="7959"/>
                    <a:pt x="3562" y="8059"/>
                    <a:pt x="4214" y="8262"/>
                  </a:cubicBezTo>
                  <a:cubicBezTo>
                    <a:pt x="4927" y="8491"/>
                    <a:pt x="5388" y="8862"/>
                    <a:pt x="5788" y="9484"/>
                  </a:cubicBezTo>
                  <a:cubicBezTo>
                    <a:pt x="6130" y="10023"/>
                    <a:pt x="6485" y="10581"/>
                    <a:pt x="7069" y="10888"/>
                  </a:cubicBezTo>
                  <a:cubicBezTo>
                    <a:pt x="7315" y="11016"/>
                    <a:pt x="7579" y="11077"/>
                    <a:pt x="7842" y="11077"/>
                  </a:cubicBezTo>
                  <a:cubicBezTo>
                    <a:pt x="8214" y="11077"/>
                    <a:pt x="8584" y="10954"/>
                    <a:pt x="8898" y="10723"/>
                  </a:cubicBezTo>
                  <a:cubicBezTo>
                    <a:pt x="8985" y="10658"/>
                    <a:pt x="9065" y="10588"/>
                    <a:pt x="9143" y="10510"/>
                  </a:cubicBezTo>
                  <a:cubicBezTo>
                    <a:pt x="9049" y="9684"/>
                    <a:pt x="8872" y="8871"/>
                    <a:pt x="8617" y="8084"/>
                  </a:cubicBezTo>
                  <a:cubicBezTo>
                    <a:pt x="7494" y="4642"/>
                    <a:pt x="4907" y="1749"/>
                    <a:pt x="1727" y="1"/>
                  </a:cubicBezTo>
                  <a:close/>
                </a:path>
              </a:pathLst>
            </a:custGeom>
            <a:solidFill>
              <a:srgbClr val="8A2C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p:nvPr/>
          </p:nvSpPr>
          <p:spPr>
            <a:xfrm>
              <a:off x="-3389675" y="3308188"/>
              <a:ext cx="254225" cy="230450"/>
            </a:xfrm>
            <a:custGeom>
              <a:rect b="b" l="l" r="r" t="t"/>
              <a:pathLst>
                <a:path extrusionOk="0" h="9218" w="10169">
                  <a:moveTo>
                    <a:pt x="5568" y="1"/>
                  </a:moveTo>
                  <a:cubicBezTo>
                    <a:pt x="4910" y="401"/>
                    <a:pt x="4139" y="620"/>
                    <a:pt x="3349" y="681"/>
                  </a:cubicBezTo>
                  <a:cubicBezTo>
                    <a:pt x="3184" y="696"/>
                    <a:pt x="3017" y="704"/>
                    <a:pt x="2850" y="704"/>
                  </a:cubicBezTo>
                  <a:cubicBezTo>
                    <a:pt x="2762" y="704"/>
                    <a:pt x="2675" y="702"/>
                    <a:pt x="2588" y="698"/>
                  </a:cubicBezTo>
                  <a:cubicBezTo>
                    <a:pt x="2400" y="688"/>
                    <a:pt x="2220" y="672"/>
                    <a:pt x="2036" y="649"/>
                  </a:cubicBezTo>
                  <a:cubicBezTo>
                    <a:pt x="1362" y="556"/>
                    <a:pt x="707" y="362"/>
                    <a:pt x="71" y="110"/>
                  </a:cubicBezTo>
                  <a:cubicBezTo>
                    <a:pt x="0" y="565"/>
                    <a:pt x="0" y="1030"/>
                    <a:pt x="68" y="1485"/>
                  </a:cubicBezTo>
                  <a:cubicBezTo>
                    <a:pt x="255" y="2768"/>
                    <a:pt x="984" y="3920"/>
                    <a:pt x="2181" y="4588"/>
                  </a:cubicBezTo>
                  <a:cubicBezTo>
                    <a:pt x="2565" y="4801"/>
                    <a:pt x="2994" y="4981"/>
                    <a:pt x="3317" y="5285"/>
                  </a:cubicBezTo>
                  <a:cubicBezTo>
                    <a:pt x="3713" y="5659"/>
                    <a:pt x="3784" y="6210"/>
                    <a:pt x="3920" y="6714"/>
                  </a:cubicBezTo>
                  <a:cubicBezTo>
                    <a:pt x="4175" y="7643"/>
                    <a:pt x="4723" y="8417"/>
                    <a:pt x="5594" y="8859"/>
                  </a:cubicBezTo>
                  <a:cubicBezTo>
                    <a:pt x="6068" y="9101"/>
                    <a:pt x="6598" y="9218"/>
                    <a:pt x="7124" y="9218"/>
                  </a:cubicBezTo>
                  <a:cubicBezTo>
                    <a:pt x="8595" y="9218"/>
                    <a:pt x="10037" y="8305"/>
                    <a:pt x="10158" y="6668"/>
                  </a:cubicBezTo>
                  <a:cubicBezTo>
                    <a:pt x="10168" y="6520"/>
                    <a:pt x="10165" y="6372"/>
                    <a:pt x="10149" y="6223"/>
                  </a:cubicBezTo>
                  <a:cubicBezTo>
                    <a:pt x="10049" y="5352"/>
                    <a:pt x="9449" y="4662"/>
                    <a:pt x="8691" y="4197"/>
                  </a:cubicBezTo>
                  <a:cubicBezTo>
                    <a:pt x="7775" y="3630"/>
                    <a:pt x="6758" y="3333"/>
                    <a:pt x="6194" y="2333"/>
                  </a:cubicBezTo>
                  <a:cubicBezTo>
                    <a:pt x="5800" y="1636"/>
                    <a:pt x="5858" y="733"/>
                    <a:pt x="5568" y="1"/>
                  </a:cubicBezTo>
                  <a:close/>
                </a:path>
              </a:pathLst>
            </a:custGeom>
            <a:solidFill>
              <a:srgbClr val="FF9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3"/>
            <p:cNvSpPr/>
            <p:nvPr/>
          </p:nvSpPr>
          <p:spPr>
            <a:xfrm>
              <a:off x="-3326775" y="3325213"/>
              <a:ext cx="115475" cy="174950"/>
            </a:xfrm>
            <a:custGeom>
              <a:rect b="b" l="l" r="r" t="t"/>
              <a:pathLst>
                <a:path extrusionOk="0" h="6998" w="4619">
                  <a:moveTo>
                    <a:pt x="836" y="0"/>
                  </a:moveTo>
                  <a:lnTo>
                    <a:pt x="836" y="0"/>
                  </a:lnTo>
                  <a:cubicBezTo>
                    <a:pt x="666" y="18"/>
                    <a:pt x="496" y="26"/>
                    <a:pt x="327" y="26"/>
                  </a:cubicBezTo>
                  <a:cubicBezTo>
                    <a:pt x="243" y="26"/>
                    <a:pt x="159" y="24"/>
                    <a:pt x="75" y="20"/>
                  </a:cubicBezTo>
                  <a:lnTo>
                    <a:pt x="75" y="20"/>
                  </a:lnTo>
                  <a:cubicBezTo>
                    <a:pt x="1" y="1171"/>
                    <a:pt x="665" y="2265"/>
                    <a:pt x="1433" y="3113"/>
                  </a:cubicBezTo>
                  <a:cubicBezTo>
                    <a:pt x="2368" y="4142"/>
                    <a:pt x="3713" y="5136"/>
                    <a:pt x="3839" y="6632"/>
                  </a:cubicBezTo>
                  <a:cubicBezTo>
                    <a:pt x="3859" y="6875"/>
                    <a:pt x="4060" y="6998"/>
                    <a:pt x="4250" y="6998"/>
                  </a:cubicBezTo>
                  <a:cubicBezTo>
                    <a:pt x="4440" y="6998"/>
                    <a:pt x="4618" y="6877"/>
                    <a:pt x="4597" y="6632"/>
                  </a:cubicBezTo>
                  <a:cubicBezTo>
                    <a:pt x="4478" y="5210"/>
                    <a:pt x="3523" y="4168"/>
                    <a:pt x="2562" y="3194"/>
                  </a:cubicBezTo>
                  <a:cubicBezTo>
                    <a:pt x="1726" y="2345"/>
                    <a:pt x="707" y="1265"/>
                    <a:pt x="836" y="0"/>
                  </a:cubicBezTo>
                  <a:close/>
                </a:path>
              </a:pathLst>
            </a:custGeom>
            <a:solidFill>
              <a:srgbClr val="FF9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3536125" y="2982313"/>
              <a:ext cx="160275" cy="130600"/>
            </a:xfrm>
            <a:custGeom>
              <a:rect b="b" l="l" r="r" t="t"/>
              <a:pathLst>
                <a:path extrusionOk="0" h="5224" w="6411">
                  <a:moveTo>
                    <a:pt x="2765" y="0"/>
                  </a:moveTo>
                  <a:cubicBezTo>
                    <a:pt x="1549" y="0"/>
                    <a:pt x="530" y="585"/>
                    <a:pt x="297" y="1517"/>
                  </a:cubicBezTo>
                  <a:cubicBezTo>
                    <a:pt x="0" y="2694"/>
                    <a:pt x="739" y="4749"/>
                    <a:pt x="2346" y="5152"/>
                  </a:cubicBezTo>
                  <a:cubicBezTo>
                    <a:pt x="2540" y="5201"/>
                    <a:pt x="2738" y="5224"/>
                    <a:pt x="2936" y="5224"/>
                  </a:cubicBezTo>
                  <a:cubicBezTo>
                    <a:pt x="4382" y="5224"/>
                    <a:pt x="5856" y="4017"/>
                    <a:pt x="6117" y="2984"/>
                  </a:cubicBezTo>
                  <a:cubicBezTo>
                    <a:pt x="6410" y="1810"/>
                    <a:pt x="5349" y="530"/>
                    <a:pt x="3742" y="123"/>
                  </a:cubicBezTo>
                  <a:cubicBezTo>
                    <a:pt x="3410" y="40"/>
                    <a:pt x="3081" y="0"/>
                    <a:pt x="2765" y="0"/>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3520075" y="2988588"/>
              <a:ext cx="119950" cy="97750"/>
            </a:xfrm>
            <a:custGeom>
              <a:rect b="b" l="l" r="r" t="t"/>
              <a:pathLst>
                <a:path extrusionOk="0" h="3910" w="4798">
                  <a:moveTo>
                    <a:pt x="2070" y="0"/>
                  </a:moveTo>
                  <a:cubicBezTo>
                    <a:pt x="1161" y="0"/>
                    <a:pt x="397" y="437"/>
                    <a:pt x="220" y="1137"/>
                  </a:cubicBezTo>
                  <a:cubicBezTo>
                    <a:pt x="0" y="2014"/>
                    <a:pt x="552" y="3553"/>
                    <a:pt x="1755" y="3856"/>
                  </a:cubicBezTo>
                  <a:cubicBezTo>
                    <a:pt x="1900" y="3892"/>
                    <a:pt x="2048" y="3909"/>
                    <a:pt x="2196" y="3909"/>
                  </a:cubicBezTo>
                  <a:cubicBezTo>
                    <a:pt x="3278" y="3909"/>
                    <a:pt x="4382" y="3005"/>
                    <a:pt x="4575" y="2233"/>
                  </a:cubicBezTo>
                  <a:cubicBezTo>
                    <a:pt x="4797" y="1353"/>
                    <a:pt x="4000" y="395"/>
                    <a:pt x="2797" y="91"/>
                  </a:cubicBezTo>
                  <a:cubicBezTo>
                    <a:pt x="2550" y="30"/>
                    <a:pt x="2305" y="0"/>
                    <a:pt x="2070" y="0"/>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3"/>
            <p:cNvSpPr/>
            <p:nvPr/>
          </p:nvSpPr>
          <p:spPr>
            <a:xfrm>
              <a:off x="-3491925" y="2996413"/>
              <a:ext cx="58575" cy="33100"/>
            </a:xfrm>
            <a:custGeom>
              <a:rect b="b" l="l" r="r" t="t"/>
              <a:pathLst>
                <a:path extrusionOk="0" h="1324" w="2343">
                  <a:moveTo>
                    <a:pt x="762" y="1"/>
                  </a:moveTo>
                  <a:cubicBezTo>
                    <a:pt x="398" y="1"/>
                    <a:pt x="123" y="112"/>
                    <a:pt x="74" y="308"/>
                  </a:cubicBezTo>
                  <a:cubicBezTo>
                    <a:pt x="0" y="591"/>
                    <a:pt x="342" y="1127"/>
                    <a:pt x="949" y="1282"/>
                  </a:cubicBezTo>
                  <a:cubicBezTo>
                    <a:pt x="1064" y="1310"/>
                    <a:pt x="1180" y="1323"/>
                    <a:pt x="1294" y="1323"/>
                  </a:cubicBezTo>
                  <a:cubicBezTo>
                    <a:pt x="1778" y="1323"/>
                    <a:pt x="2210" y="1090"/>
                    <a:pt x="2268" y="862"/>
                  </a:cubicBezTo>
                  <a:cubicBezTo>
                    <a:pt x="2342" y="578"/>
                    <a:pt x="1907" y="224"/>
                    <a:pt x="1300" y="72"/>
                  </a:cubicBezTo>
                  <a:cubicBezTo>
                    <a:pt x="1111" y="24"/>
                    <a:pt x="928" y="1"/>
                    <a:pt x="7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3"/>
            <p:cNvSpPr/>
            <p:nvPr/>
          </p:nvSpPr>
          <p:spPr>
            <a:xfrm>
              <a:off x="-3198225" y="3155838"/>
              <a:ext cx="52525" cy="77275"/>
            </a:xfrm>
            <a:custGeom>
              <a:rect b="b" l="l" r="r" t="t"/>
              <a:pathLst>
                <a:path extrusionOk="0" h="3091" w="2101">
                  <a:moveTo>
                    <a:pt x="1264" y="0"/>
                  </a:moveTo>
                  <a:cubicBezTo>
                    <a:pt x="1135" y="0"/>
                    <a:pt x="1004" y="30"/>
                    <a:pt x="887" y="85"/>
                  </a:cubicBezTo>
                  <a:cubicBezTo>
                    <a:pt x="613" y="214"/>
                    <a:pt x="417" y="463"/>
                    <a:pt x="297" y="740"/>
                  </a:cubicBezTo>
                  <a:cubicBezTo>
                    <a:pt x="71" y="1279"/>
                    <a:pt x="0" y="2085"/>
                    <a:pt x="294" y="2611"/>
                  </a:cubicBezTo>
                  <a:cubicBezTo>
                    <a:pt x="442" y="2881"/>
                    <a:pt x="728" y="3090"/>
                    <a:pt x="1027" y="3090"/>
                  </a:cubicBezTo>
                  <a:cubicBezTo>
                    <a:pt x="1061" y="3090"/>
                    <a:pt x="1095" y="3087"/>
                    <a:pt x="1129" y="3082"/>
                  </a:cubicBezTo>
                  <a:cubicBezTo>
                    <a:pt x="1323" y="3046"/>
                    <a:pt x="1494" y="2946"/>
                    <a:pt x="1620" y="2795"/>
                  </a:cubicBezTo>
                  <a:cubicBezTo>
                    <a:pt x="1742" y="2646"/>
                    <a:pt x="1836" y="2475"/>
                    <a:pt x="1897" y="2292"/>
                  </a:cubicBezTo>
                  <a:cubicBezTo>
                    <a:pt x="2036" y="1914"/>
                    <a:pt x="2100" y="1517"/>
                    <a:pt x="2084" y="1117"/>
                  </a:cubicBezTo>
                  <a:cubicBezTo>
                    <a:pt x="2081" y="1056"/>
                    <a:pt x="2078" y="995"/>
                    <a:pt x="2071" y="930"/>
                  </a:cubicBezTo>
                  <a:cubicBezTo>
                    <a:pt x="2042" y="646"/>
                    <a:pt x="1958" y="343"/>
                    <a:pt x="1736" y="159"/>
                  </a:cubicBezTo>
                  <a:cubicBezTo>
                    <a:pt x="1604" y="51"/>
                    <a:pt x="1435" y="0"/>
                    <a:pt x="1264" y="0"/>
                  </a:cubicBezTo>
                  <a:close/>
                </a:path>
              </a:pathLst>
            </a:custGeom>
            <a:solidFill>
              <a:srgbClr val="390A0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3267900" y="3312713"/>
              <a:ext cx="2025" cy="175"/>
            </a:xfrm>
            <a:custGeom>
              <a:rect b="b" l="l" r="r" t="t"/>
              <a:pathLst>
                <a:path extrusionOk="0" h="7" w="81">
                  <a:moveTo>
                    <a:pt x="81" y="0"/>
                  </a:moveTo>
                  <a:lnTo>
                    <a:pt x="0" y="4"/>
                  </a:lnTo>
                  <a:lnTo>
                    <a:pt x="7" y="7"/>
                  </a:lnTo>
                  <a:lnTo>
                    <a:pt x="81" y="0"/>
                  </a:ln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2670175" y="3731938"/>
              <a:ext cx="390025" cy="478650"/>
            </a:xfrm>
            <a:custGeom>
              <a:rect b="b" l="l" r="r" t="t"/>
              <a:pathLst>
                <a:path extrusionOk="0" h="19146" w="15601">
                  <a:moveTo>
                    <a:pt x="3863" y="0"/>
                  </a:moveTo>
                  <a:cubicBezTo>
                    <a:pt x="3339" y="0"/>
                    <a:pt x="2812" y="167"/>
                    <a:pt x="2365" y="447"/>
                  </a:cubicBezTo>
                  <a:cubicBezTo>
                    <a:pt x="1759" y="825"/>
                    <a:pt x="1291" y="1396"/>
                    <a:pt x="946" y="2021"/>
                  </a:cubicBezTo>
                  <a:cubicBezTo>
                    <a:pt x="152" y="3463"/>
                    <a:pt x="1" y="5192"/>
                    <a:pt x="275" y="6808"/>
                  </a:cubicBezTo>
                  <a:cubicBezTo>
                    <a:pt x="549" y="8428"/>
                    <a:pt x="1220" y="9953"/>
                    <a:pt x="2004" y="11399"/>
                  </a:cubicBezTo>
                  <a:cubicBezTo>
                    <a:pt x="3439" y="14044"/>
                    <a:pt x="5301" y="16511"/>
                    <a:pt x="7752" y="18253"/>
                  </a:cubicBezTo>
                  <a:cubicBezTo>
                    <a:pt x="8388" y="18698"/>
                    <a:pt x="9094" y="19111"/>
                    <a:pt x="9871" y="19144"/>
                  </a:cubicBezTo>
                  <a:cubicBezTo>
                    <a:pt x="9902" y="19145"/>
                    <a:pt x="9933" y="19145"/>
                    <a:pt x="9964" y="19145"/>
                  </a:cubicBezTo>
                  <a:cubicBezTo>
                    <a:pt x="10854" y="19145"/>
                    <a:pt x="11680" y="18655"/>
                    <a:pt x="12410" y="18134"/>
                  </a:cubicBezTo>
                  <a:cubicBezTo>
                    <a:pt x="13207" y="17566"/>
                    <a:pt x="13965" y="16940"/>
                    <a:pt x="14678" y="16266"/>
                  </a:cubicBezTo>
                  <a:cubicBezTo>
                    <a:pt x="15129" y="15834"/>
                    <a:pt x="15600" y="15205"/>
                    <a:pt x="15336" y="14637"/>
                  </a:cubicBezTo>
                  <a:cubicBezTo>
                    <a:pt x="15164" y="14268"/>
                    <a:pt x="14762" y="14121"/>
                    <a:pt x="14338" y="14121"/>
                  </a:cubicBezTo>
                  <a:cubicBezTo>
                    <a:pt x="14102" y="14121"/>
                    <a:pt x="13860" y="14166"/>
                    <a:pt x="13646" y="14244"/>
                  </a:cubicBezTo>
                  <a:cubicBezTo>
                    <a:pt x="12629" y="14618"/>
                    <a:pt x="11826" y="15418"/>
                    <a:pt x="11449" y="16437"/>
                  </a:cubicBezTo>
                  <a:cubicBezTo>
                    <a:pt x="11231" y="14734"/>
                    <a:pt x="11008" y="13019"/>
                    <a:pt x="10541" y="11364"/>
                  </a:cubicBezTo>
                  <a:lnTo>
                    <a:pt x="10541" y="11364"/>
                  </a:lnTo>
                  <a:lnTo>
                    <a:pt x="10578" y="11431"/>
                  </a:lnTo>
                  <a:cubicBezTo>
                    <a:pt x="11113" y="9547"/>
                    <a:pt x="10739" y="7492"/>
                    <a:pt x="9865" y="5744"/>
                  </a:cubicBezTo>
                  <a:cubicBezTo>
                    <a:pt x="8994" y="3995"/>
                    <a:pt x="7655" y="2521"/>
                    <a:pt x="6213" y="1202"/>
                  </a:cubicBezTo>
                  <a:cubicBezTo>
                    <a:pt x="5688" y="718"/>
                    <a:pt x="5113" y="234"/>
                    <a:pt x="4420" y="67"/>
                  </a:cubicBezTo>
                  <a:cubicBezTo>
                    <a:pt x="4237" y="21"/>
                    <a:pt x="4050" y="0"/>
                    <a:pt x="3863" y="0"/>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2670175" y="3731938"/>
              <a:ext cx="390025" cy="478650"/>
            </a:xfrm>
            <a:custGeom>
              <a:rect b="b" l="l" r="r" t="t"/>
              <a:pathLst>
                <a:path extrusionOk="0" h="19146" w="15601">
                  <a:moveTo>
                    <a:pt x="3863" y="0"/>
                  </a:moveTo>
                  <a:cubicBezTo>
                    <a:pt x="3339" y="0"/>
                    <a:pt x="2812" y="167"/>
                    <a:pt x="2365" y="447"/>
                  </a:cubicBezTo>
                  <a:cubicBezTo>
                    <a:pt x="1759" y="825"/>
                    <a:pt x="1291" y="1396"/>
                    <a:pt x="946" y="2021"/>
                  </a:cubicBezTo>
                  <a:cubicBezTo>
                    <a:pt x="152" y="3463"/>
                    <a:pt x="1" y="5192"/>
                    <a:pt x="275" y="6808"/>
                  </a:cubicBezTo>
                  <a:cubicBezTo>
                    <a:pt x="549" y="8428"/>
                    <a:pt x="1220" y="9953"/>
                    <a:pt x="2004" y="11399"/>
                  </a:cubicBezTo>
                  <a:cubicBezTo>
                    <a:pt x="3439" y="14044"/>
                    <a:pt x="5301" y="16511"/>
                    <a:pt x="7752" y="18253"/>
                  </a:cubicBezTo>
                  <a:cubicBezTo>
                    <a:pt x="8388" y="18698"/>
                    <a:pt x="9094" y="19111"/>
                    <a:pt x="9871" y="19144"/>
                  </a:cubicBezTo>
                  <a:cubicBezTo>
                    <a:pt x="9902" y="19145"/>
                    <a:pt x="9933" y="19145"/>
                    <a:pt x="9964" y="19145"/>
                  </a:cubicBezTo>
                  <a:cubicBezTo>
                    <a:pt x="10854" y="19145"/>
                    <a:pt x="11680" y="18655"/>
                    <a:pt x="12410" y="18134"/>
                  </a:cubicBezTo>
                  <a:cubicBezTo>
                    <a:pt x="13207" y="17566"/>
                    <a:pt x="13965" y="16940"/>
                    <a:pt x="14678" y="16266"/>
                  </a:cubicBezTo>
                  <a:cubicBezTo>
                    <a:pt x="15129" y="15834"/>
                    <a:pt x="15600" y="15205"/>
                    <a:pt x="15336" y="14637"/>
                  </a:cubicBezTo>
                  <a:cubicBezTo>
                    <a:pt x="15164" y="14268"/>
                    <a:pt x="14762" y="14121"/>
                    <a:pt x="14338" y="14121"/>
                  </a:cubicBezTo>
                  <a:cubicBezTo>
                    <a:pt x="14102" y="14121"/>
                    <a:pt x="13860" y="14166"/>
                    <a:pt x="13646" y="14244"/>
                  </a:cubicBezTo>
                  <a:cubicBezTo>
                    <a:pt x="12629" y="14618"/>
                    <a:pt x="11826" y="15418"/>
                    <a:pt x="11449" y="16437"/>
                  </a:cubicBezTo>
                  <a:cubicBezTo>
                    <a:pt x="11231" y="14734"/>
                    <a:pt x="11008" y="13019"/>
                    <a:pt x="10541" y="11364"/>
                  </a:cubicBezTo>
                  <a:lnTo>
                    <a:pt x="10541" y="11364"/>
                  </a:lnTo>
                  <a:lnTo>
                    <a:pt x="10578" y="11431"/>
                  </a:lnTo>
                  <a:cubicBezTo>
                    <a:pt x="11113" y="9547"/>
                    <a:pt x="10739" y="7492"/>
                    <a:pt x="9865" y="5744"/>
                  </a:cubicBezTo>
                  <a:cubicBezTo>
                    <a:pt x="8994" y="3995"/>
                    <a:pt x="7655" y="2521"/>
                    <a:pt x="6213" y="1202"/>
                  </a:cubicBezTo>
                  <a:cubicBezTo>
                    <a:pt x="5688" y="718"/>
                    <a:pt x="5113" y="234"/>
                    <a:pt x="4420" y="67"/>
                  </a:cubicBezTo>
                  <a:cubicBezTo>
                    <a:pt x="4237" y="21"/>
                    <a:pt x="4050" y="0"/>
                    <a:pt x="3863" y="0"/>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rot="-2207764">
              <a:off x="-2983406" y="2959029"/>
              <a:ext cx="491594" cy="250399"/>
            </a:xfrm>
            <a:custGeom>
              <a:rect b="b" l="l" r="r" t="t"/>
              <a:pathLst>
                <a:path extrusionOk="0" h="8380" w="16452">
                  <a:moveTo>
                    <a:pt x="4042" y="1"/>
                  </a:moveTo>
                  <a:cubicBezTo>
                    <a:pt x="3420" y="1"/>
                    <a:pt x="2803" y="80"/>
                    <a:pt x="2239" y="295"/>
                  </a:cubicBezTo>
                  <a:cubicBezTo>
                    <a:pt x="1584" y="456"/>
                    <a:pt x="981" y="840"/>
                    <a:pt x="607" y="1404"/>
                  </a:cubicBezTo>
                  <a:cubicBezTo>
                    <a:pt x="59" y="2227"/>
                    <a:pt x="0" y="3317"/>
                    <a:pt x="288" y="4262"/>
                  </a:cubicBezTo>
                  <a:cubicBezTo>
                    <a:pt x="868" y="6172"/>
                    <a:pt x="2697" y="7491"/>
                    <a:pt x="4623" y="8011"/>
                  </a:cubicBezTo>
                  <a:cubicBezTo>
                    <a:pt x="5653" y="8290"/>
                    <a:pt x="6714" y="8380"/>
                    <a:pt x="7783" y="8380"/>
                  </a:cubicBezTo>
                  <a:cubicBezTo>
                    <a:pt x="8713" y="8380"/>
                    <a:pt x="9649" y="8312"/>
                    <a:pt x="10574" y="8243"/>
                  </a:cubicBezTo>
                  <a:lnTo>
                    <a:pt x="14474" y="7959"/>
                  </a:lnTo>
                  <a:cubicBezTo>
                    <a:pt x="15007" y="7920"/>
                    <a:pt x="15581" y="7862"/>
                    <a:pt x="15968" y="7495"/>
                  </a:cubicBezTo>
                  <a:cubicBezTo>
                    <a:pt x="16381" y="7104"/>
                    <a:pt x="16452" y="6446"/>
                    <a:pt x="16268" y="5907"/>
                  </a:cubicBezTo>
                  <a:cubicBezTo>
                    <a:pt x="16084" y="5369"/>
                    <a:pt x="15691" y="4927"/>
                    <a:pt x="15271" y="4540"/>
                  </a:cubicBezTo>
                  <a:cubicBezTo>
                    <a:pt x="14213" y="3559"/>
                    <a:pt x="12955" y="2814"/>
                    <a:pt x="11665" y="2169"/>
                  </a:cubicBezTo>
                  <a:cubicBezTo>
                    <a:pt x="9562" y="1114"/>
                    <a:pt x="7310" y="288"/>
                    <a:pt x="4971" y="53"/>
                  </a:cubicBezTo>
                  <a:cubicBezTo>
                    <a:pt x="4665" y="21"/>
                    <a:pt x="4353" y="1"/>
                    <a:pt x="4042" y="1"/>
                  </a:cubicBezTo>
                  <a:close/>
                </a:path>
              </a:pathLst>
            </a:custGeom>
            <a:solidFill>
              <a:srgbClr val="F14E3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33"/>
          <p:cNvGrpSpPr/>
          <p:nvPr/>
        </p:nvGrpSpPr>
        <p:grpSpPr>
          <a:xfrm rot="772050">
            <a:off x="1269164" y="371292"/>
            <a:ext cx="340600" cy="327381"/>
            <a:chOff x="427198" y="876398"/>
            <a:chExt cx="340596" cy="327377"/>
          </a:xfrm>
        </p:grpSpPr>
        <p:sp>
          <p:nvSpPr>
            <p:cNvPr id="639" name="Google Shape;639;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33"/>
          <p:cNvGrpSpPr/>
          <p:nvPr/>
        </p:nvGrpSpPr>
        <p:grpSpPr>
          <a:xfrm rot="1509799">
            <a:off x="6810015" y="591883"/>
            <a:ext cx="340596" cy="327377"/>
            <a:chOff x="427198" y="876398"/>
            <a:chExt cx="340596" cy="327377"/>
          </a:xfrm>
        </p:grpSpPr>
        <p:sp>
          <p:nvSpPr>
            <p:cNvPr id="644" name="Google Shape;644;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33"/>
          <p:cNvGrpSpPr/>
          <p:nvPr/>
        </p:nvGrpSpPr>
        <p:grpSpPr>
          <a:xfrm rot="1509646">
            <a:off x="7964793" y="1752359"/>
            <a:ext cx="254830" cy="244940"/>
            <a:chOff x="427198" y="876398"/>
            <a:chExt cx="340596" cy="327377"/>
          </a:xfrm>
        </p:grpSpPr>
        <p:sp>
          <p:nvSpPr>
            <p:cNvPr id="649" name="Google Shape;649;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3" name="Google Shape;653;p33"/>
          <p:cNvGrpSpPr/>
          <p:nvPr/>
        </p:nvGrpSpPr>
        <p:grpSpPr>
          <a:xfrm rot="1289827">
            <a:off x="1224839" y="2136726"/>
            <a:ext cx="254851" cy="244960"/>
            <a:chOff x="427198" y="876398"/>
            <a:chExt cx="340596" cy="327377"/>
          </a:xfrm>
        </p:grpSpPr>
        <p:sp>
          <p:nvSpPr>
            <p:cNvPr id="654" name="Google Shape;654;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33"/>
          <p:cNvGrpSpPr/>
          <p:nvPr/>
        </p:nvGrpSpPr>
        <p:grpSpPr>
          <a:xfrm rot="1554292">
            <a:off x="8180522" y="652632"/>
            <a:ext cx="214159" cy="205848"/>
            <a:chOff x="427198" y="876398"/>
            <a:chExt cx="340596" cy="327377"/>
          </a:xfrm>
        </p:grpSpPr>
        <p:sp>
          <p:nvSpPr>
            <p:cNvPr id="659" name="Google Shape;659;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33"/>
          <p:cNvGrpSpPr/>
          <p:nvPr/>
        </p:nvGrpSpPr>
        <p:grpSpPr>
          <a:xfrm rot="-2562875">
            <a:off x="2056993" y="948875"/>
            <a:ext cx="254864" cy="244973"/>
            <a:chOff x="427198" y="876398"/>
            <a:chExt cx="340596" cy="327377"/>
          </a:xfrm>
        </p:grpSpPr>
        <p:sp>
          <p:nvSpPr>
            <p:cNvPr id="664" name="Google Shape;664;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33"/>
          <p:cNvGrpSpPr/>
          <p:nvPr/>
        </p:nvGrpSpPr>
        <p:grpSpPr>
          <a:xfrm rot="-2224879">
            <a:off x="1277376" y="3877857"/>
            <a:ext cx="214148" cy="205836"/>
            <a:chOff x="427198" y="876398"/>
            <a:chExt cx="340596" cy="327377"/>
          </a:xfrm>
        </p:grpSpPr>
        <p:sp>
          <p:nvSpPr>
            <p:cNvPr id="669" name="Google Shape;669;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3" name="Google Shape;673;p33"/>
          <p:cNvGrpSpPr/>
          <p:nvPr/>
        </p:nvGrpSpPr>
        <p:grpSpPr>
          <a:xfrm rot="521444">
            <a:off x="7538978" y="3531211"/>
            <a:ext cx="214139" cy="205828"/>
            <a:chOff x="427198" y="876398"/>
            <a:chExt cx="340596" cy="327377"/>
          </a:xfrm>
        </p:grpSpPr>
        <p:sp>
          <p:nvSpPr>
            <p:cNvPr id="674" name="Google Shape;674;p33"/>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3"/>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3"/>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3"/>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8" name="Google Shape;678;p33"/>
          <p:cNvSpPr/>
          <p:nvPr/>
        </p:nvSpPr>
        <p:spPr>
          <a:xfrm flipH="1" rot="2207874">
            <a:off x="4866779" y="3668269"/>
            <a:ext cx="353488" cy="180070"/>
          </a:xfrm>
          <a:custGeom>
            <a:rect b="b" l="l" r="r" t="t"/>
            <a:pathLst>
              <a:path extrusionOk="0" h="8380" w="16452">
                <a:moveTo>
                  <a:pt x="4042" y="1"/>
                </a:moveTo>
                <a:cubicBezTo>
                  <a:pt x="3420" y="1"/>
                  <a:pt x="2803" y="80"/>
                  <a:pt x="2239" y="295"/>
                </a:cubicBezTo>
                <a:cubicBezTo>
                  <a:pt x="1584" y="456"/>
                  <a:pt x="981" y="840"/>
                  <a:pt x="607" y="1404"/>
                </a:cubicBezTo>
                <a:cubicBezTo>
                  <a:pt x="59" y="2227"/>
                  <a:pt x="0" y="3317"/>
                  <a:pt x="288" y="4262"/>
                </a:cubicBezTo>
                <a:cubicBezTo>
                  <a:pt x="868" y="6172"/>
                  <a:pt x="2697" y="7491"/>
                  <a:pt x="4623" y="8011"/>
                </a:cubicBezTo>
                <a:cubicBezTo>
                  <a:pt x="5653" y="8290"/>
                  <a:pt x="6714" y="8380"/>
                  <a:pt x="7783" y="8380"/>
                </a:cubicBezTo>
                <a:cubicBezTo>
                  <a:pt x="8713" y="8380"/>
                  <a:pt x="9649" y="8312"/>
                  <a:pt x="10574" y="8243"/>
                </a:cubicBezTo>
                <a:lnTo>
                  <a:pt x="14474" y="7959"/>
                </a:lnTo>
                <a:cubicBezTo>
                  <a:pt x="15007" y="7920"/>
                  <a:pt x="15581" y="7862"/>
                  <a:pt x="15968" y="7495"/>
                </a:cubicBezTo>
                <a:cubicBezTo>
                  <a:pt x="16381" y="7104"/>
                  <a:pt x="16452" y="6446"/>
                  <a:pt x="16268" y="5907"/>
                </a:cubicBezTo>
                <a:cubicBezTo>
                  <a:pt x="16084" y="5369"/>
                  <a:pt x="15691" y="4927"/>
                  <a:pt x="15271" y="4540"/>
                </a:cubicBezTo>
                <a:cubicBezTo>
                  <a:pt x="14213" y="3559"/>
                  <a:pt x="12955" y="2814"/>
                  <a:pt x="11665" y="2169"/>
                </a:cubicBezTo>
                <a:cubicBezTo>
                  <a:pt x="9562" y="1114"/>
                  <a:pt x="7310" y="288"/>
                  <a:pt x="4971" y="53"/>
                </a:cubicBezTo>
                <a:cubicBezTo>
                  <a:pt x="4665" y="21"/>
                  <a:pt x="4353" y="1"/>
                  <a:pt x="4042" y="1"/>
                </a:cubicBezTo>
                <a:close/>
              </a:path>
            </a:pathLst>
          </a:custGeom>
          <a:gradFill>
            <a:gsLst>
              <a:gs pos="0">
                <a:schemeClr val="accent1"/>
              </a:gs>
              <a:gs pos="21000">
                <a:schemeClr val="accent1"/>
              </a:gs>
              <a:gs pos="76000">
                <a:schemeClr val="accent6"/>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9" name="Google Shape;679;p33"/>
          <p:cNvGrpSpPr/>
          <p:nvPr/>
        </p:nvGrpSpPr>
        <p:grpSpPr>
          <a:xfrm rot="-4960474">
            <a:off x="4391109" y="3435461"/>
            <a:ext cx="361774" cy="281959"/>
            <a:chOff x="2035780" y="3267302"/>
            <a:chExt cx="361788" cy="281970"/>
          </a:xfrm>
        </p:grpSpPr>
        <p:sp>
          <p:nvSpPr>
            <p:cNvPr id="680" name="Google Shape;680;p33"/>
            <p:cNvSpPr/>
            <p:nvPr/>
          </p:nvSpPr>
          <p:spPr>
            <a:xfrm rot="3306960">
              <a:off x="2154032" y="3283196"/>
              <a:ext cx="163735" cy="239569"/>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681" name="Google Shape;681;p33"/>
            <p:cNvSpPr/>
            <p:nvPr/>
          </p:nvSpPr>
          <p:spPr>
            <a:xfrm rot="4557590">
              <a:off x="2267149" y="3412685"/>
              <a:ext cx="97983" cy="143362"/>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682" name="Google Shape;682;p33"/>
            <p:cNvSpPr/>
            <p:nvPr/>
          </p:nvSpPr>
          <p:spPr>
            <a:xfrm rot="1737802">
              <a:off x="2064375" y="3347169"/>
              <a:ext cx="98004" cy="143369"/>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683" name="Google Shape;683;p33"/>
          <p:cNvSpPr txBox="1"/>
          <p:nvPr/>
        </p:nvSpPr>
        <p:spPr>
          <a:xfrm>
            <a:off x="1890550" y="4133250"/>
            <a:ext cx="1031100" cy="3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1</a:t>
            </a:r>
            <a:endParaRPr>
              <a:solidFill>
                <a:schemeClr val="dk2"/>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34"/>
          <p:cNvSpPr txBox="1"/>
          <p:nvPr>
            <p:ph type="title"/>
          </p:nvPr>
        </p:nvSpPr>
        <p:spPr>
          <a:xfrm>
            <a:off x="1238750" y="838175"/>
            <a:ext cx="3538800" cy="655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Is the </a:t>
            </a:r>
            <a:r>
              <a:rPr lang="en"/>
              <a:t>impact</a:t>
            </a:r>
            <a:r>
              <a:rPr lang="en"/>
              <a:t> a good thing or bad?</a:t>
            </a:r>
            <a:endParaRPr>
              <a:solidFill>
                <a:schemeClr val="lt2"/>
              </a:solidFill>
            </a:endParaRPr>
          </a:p>
        </p:txBody>
      </p:sp>
      <p:sp>
        <p:nvSpPr>
          <p:cNvPr id="689" name="Google Shape;689;p34"/>
          <p:cNvSpPr txBox="1"/>
          <p:nvPr>
            <p:ph idx="1" type="body"/>
          </p:nvPr>
        </p:nvSpPr>
        <p:spPr>
          <a:xfrm>
            <a:off x="1136225" y="1540525"/>
            <a:ext cx="3696000" cy="2225700"/>
          </a:xfrm>
          <a:prstGeom prst="rect">
            <a:avLst/>
          </a:prstGeom>
        </p:spPr>
        <p:txBody>
          <a:bodyPr anchorCtr="0" anchor="t" bIns="91425" lIns="91425" spcFirstLastPara="1" rIns="91425" wrap="square" tIns="91425">
            <a:noAutofit/>
          </a:bodyPr>
          <a:lstStyle/>
          <a:p>
            <a:pPr indent="0" lvl="0" marL="0" rtl="0" algn="just">
              <a:lnSpc>
                <a:spcPct val="100000"/>
              </a:lnSpc>
              <a:spcBef>
                <a:spcPts val="1200"/>
              </a:spcBef>
              <a:spcAft>
                <a:spcPts val="1200"/>
              </a:spcAft>
              <a:buNone/>
            </a:pPr>
            <a:r>
              <a:rPr lang="en">
                <a:solidFill>
                  <a:srgbClr val="000000"/>
                </a:solidFill>
                <a:highlight>
                  <a:schemeClr val="accent6"/>
                </a:highlight>
                <a:latin typeface="Englebert"/>
                <a:ea typeface="Englebert"/>
                <a:cs typeface="Englebert"/>
                <a:sym typeface="Englebert"/>
              </a:rPr>
              <a:t>A lot of research has shown the positive benefits of interacting with pets, including how it can benefit an individual with their mental and physical health. Studies indicate that spending quality time with an animal can help continue reducing the individual’s stress levels and improving the overall health and wellbeing of an individual. An individual who has a pet, develops a strong emotional bond with that pet, and will rely on that pet to help manage emotional issues they may be experiencing because of how much support and companionship their pet provides.</a:t>
            </a:r>
            <a:endParaRPr sz="1500">
              <a:solidFill>
                <a:schemeClr val="dk2"/>
              </a:solidFill>
              <a:highlight>
                <a:schemeClr val="accent6"/>
              </a:highlight>
              <a:latin typeface="Englebert"/>
              <a:ea typeface="Englebert"/>
              <a:cs typeface="Englebert"/>
              <a:sym typeface="Englebert"/>
            </a:endParaRPr>
          </a:p>
        </p:txBody>
      </p:sp>
      <p:pic>
        <p:nvPicPr>
          <p:cNvPr id="690" name="Google Shape;690;p34"/>
          <p:cNvPicPr preferRelativeResize="0"/>
          <p:nvPr/>
        </p:nvPicPr>
        <p:blipFill rotWithShape="1">
          <a:blip r:embed="rId3">
            <a:alphaModFix/>
          </a:blip>
          <a:srcRect b="0" l="14490" r="14169" t="0"/>
          <a:stretch/>
        </p:blipFill>
        <p:spPr>
          <a:xfrm flipH="1">
            <a:off x="5175700" y="1496725"/>
            <a:ext cx="2893500" cy="2703300"/>
          </a:xfrm>
          <a:prstGeom prst="ellipse">
            <a:avLst/>
          </a:prstGeom>
          <a:noFill/>
          <a:ln>
            <a:noFill/>
          </a:ln>
        </p:spPr>
      </p:pic>
      <p:grpSp>
        <p:nvGrpSpPr>
          <p:cNvPr id="691" name="Google Shape;691;p34"/>
          <p:cNvGrpSpPr/>
          <p:nvPr/>
        </p:nvGrpSpPr>
        <p:grpSpPr>
          <a:xfrm>
            <a:off x="776585" y="510792"/>
            <a:ext cx="340596" cy="327377"/>
            <a:chOff x="427198" y="876398"/>
            <a:chExt cx="340596" cy="327377"/>
          </a:xfrm>
        </p:grpSpPr>
        <p:sp>
          <p:nvSpPr>
            <p:cNvPr id="692" name="Google Shape;692;p3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34"/>
          <p:cNvGrpSpPr/>
          <p:nvPr/>
        </p:nvGrpSpPr>
        <p:grpSpPr>
          <a:xfrm rot="1509646">
            <a:off x="7417418" y="1583084"/>
            <a:ext cx="254830" cy="244940"/>
            <a:chOff x="427198" y="876398"/>
            <a:chExt cx="340596" cy="327377"/>
          </a:xfrm>
        </p:grpSpPr>
        <p:sp>
          <p:nvSpPr>
            <p:cNvPr id="697" name="Google Shape;697;p3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34"/>
          <p:cNvGrpSpPr/>
          <p:nvPr/>
        </p:nvGrpSpPr>
        <p:grpSpPr>
          <a:xfrm rot="234498">
            <a:off x="2525597" y="470531"/>
            <a:ext cx="254847" cy="244957"/>
            <a:chOff x="427198" y="876398"/>
            <a:chExt cx="340596" cy="327377"/>
          </a:xfrm>
        </p:grpSpPr>
        <p:sp>
          <p:nvSpPr>
            <p:cNvPr id="702" name="Google Shape;702;p3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6" name="Google Shape;706;p34"/>
          <p:cNvGrpSpPr/>
          <p:nvPr/>
        </p:nvGrpSpPr>
        <p:grpSpPr>
          <a:xfrm rot="234498">
            <a:off x="5576722" y="1617206"/>
            <a:ext cx="254847" cy="244957"/>
            <a:chOff x="427198" y="876398"/>
            <a:chExt cx="340596" cy="327377"/>
          </a:xfrm>
        </p:grpSpPr>
        <p:sp>
          <p:nvSpPr>
            <p:cNvPr id="707" name="Google Shape;707;p3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34"/>
          <p:cNvGrpSpPr/>
          <p:nvPr/>
        </p:nvGrpSpPr>
        <p:grpSpPr>
          <a:xfrm rot="-2324626">
            <a:off x="5597077" y="3783878"/>
            <a:ext cx="214152" cy="205840"/>
            <a:chOff x="427198" y="876398"/>
            <a:chExt cx="340596" cy="327377"/>
          </a:xfrm>
        </p:grpSpPr>
        <p:sp>
          <p:nvSpPr>
            <p:cNvPr id="712" name="Google Shape;712;p34"/>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4"/>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4"/>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4"/>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6" name="Google Shape;716;p34"/>
          <p:cNvSpPr/>
          <p:nvPr/>
        </p:nvSpPr>
        <p:spPr>
          <a:xfrm>
            <a:off x="6164150" y="2114525"/>
            <a:ext cx="236525" cy="475150"/>
          </a:xfrm>
          <a:custGeom>
            <a:rect b="b" l="l" r="r" t="t"/>
            <a:pathLst>
              <a:path extrusionOk="0" h="19006" w="9461">
                <a:moveTo>
                  <a:pt x="4492" y="1794"/>
                </a:moveTo>
                <a:lnTo>
                  <a:pt x="9461" y="8249"/>
                </a:lnTo>
                <a:lnTo>
                  <a:pt x="7976" y="14857"/>
                </a:lnTo>
                <a:lnTo>
                  <a:pt x="4441" y="19006"/>
                </a:lnTo>
                <a:lnTo>
                  <a:pt x="0" y="10891"/>
                </a:lnTo>
                <a:lnTo>
                  <a:pt x="1008" y="0"/>
                </a:lnTo>
                <a:close/>
              </a:path>
            </a:pathLst>
          </a:custGeom>
          <a:gradFill>
            <a:gsLst>
              <a:gs pos="0">
                <a:srgbClr val="AF1743">
                  <a:alpha val="60392"/>
                </a:srgbClr>
              </a:gs>
              <a:gs pos="48000">
                <a:srgbClr val="DA1745">
                  <a:alpha val="15294"/>
                </a:srgbClr>
              </a:gs>
              <a:gs pos="74000">
                <a:srgbClr val="FFFFFF">
                  <a:alpha val="0"/>
                </a:srgbClr>
              </a:gs>
              <a:gs pos="100000">
                <a:srgbClr val="FFFFFF">
                  <a:alpha val="0"/>
                </a:srgbClr>
              </a:gs>
            </a:gsLst>
            <a:path path="circle">
              <a:fillToRect b="0%" l="100%" r="0%" t="100%"/>
            </a:path>
            <a:tileRect b="-100%" l="0%" r="-100%" t="0%"/>
          </a:gradFill>
          <a:ln>
            <a:noFill/>
          </a:ln>
        </p:spPr>
      </p:sp>
      <p:sp>
        <p:nvSpPr>
          <p:cNvPr id="717" name="Google Shape;717;p34"/>
          <p:cNvSpPr/>
          <p:nvPr/>
        </p:nvSpPr>
        <p:spPr>
          <a:xfrm>
            <a:off x="6854575" y="2324825"/>
            <a:ext cx="202375" cy="289450"/>
          </a:xfrm>
          <a:custGeom>
            <a:rect b="b" l="l" r="r" t="t"/>
            <a:pathLst>
              <a:path extrusionOk="0" h="11578" w="8095">
                <a:moveTo>
                  <a:pt x="8095" y="5533"/>
                </a:moveTo>
                <a:lnTo>
                  <a:pt x="6507" y="11578"/>
                </a:lnTo>
                <a:lnTo>
                  <a:pt x="3433" y="10553"/>
                </a:lnTo>
                <a:lnTo>
                  <a:pt x="1384" y="8965"/>
                </a:lnTo>
                <a:lnTo>
                  <a:pt x="0" y="5020"/>
                </a:lnTo>
                <a:lnTo>
                  <a:pt x="3586" y="0"/>
                </a:lnTo>
                <a:close/>
              </a:path>
            </a:pathLst>
          </a:custGeom>
          <a:gradFill>
            <a:gsLst>
              <a:gs pos="0">
                <a:srgbClr val="AF1743">
                  <a:alpha val="60392"/>
                </a:srgbClr>
              </a:gs>
              <a:gs pos="48000">
                <a:srgbClr val="DA1745">
                  <a:alpha val="15294"/>
                </a:srgbClr>
              </a:gs>
              <a:gs pos="74000">
                <a:srgbClr val="FFFFFF">
                  <a:alpha val="0"/>
                </a:srgbClr>
              </a:gs>
              <a:gs pos="100000">
                <a:srgbClr val="FFFFFF">
                  <a:alpha val="0"/>
                </a:srgbClr>
              </a:gs>
            </a:gsLst>
            <a:path path="circle">
              <a:fillToRect b="0%" l="100%" r="0%" t="100%"/>
            </a:path>
            <a:tileRect b="-100%" l="0%" r="-100%" t="0%"/>
          </a:gradFill>
          <a:ln>
            <a:noFill/>
          </a:ln>
        </p:spPr>
      </p:sp>
      <p:grpSp>
        <p:nvGrpSpPr>
          <p:cNvPr id="718" name="Google Shape;718;p34"/>
          <p:cNvGrpSpPr/>
          <p:nvPr/>
        </p:nvGrpSpPr>
        <p:grpSpPr>
          <a:xfrm rot="1757233">
            <a:off x="7226027" y="2393843"/>
            <a:ext cx="357072" cy="355278"/>
            <a:chOff x="8140166" y="2287204"/>
            <a:chExt cx="357063" cy="355270"/>
          </a:xfrm>
        </p:grpSpPr>
        <p:sp>
          <p:nvSpPr>
            <p:cNvPr id="719" name="Google Shape;719;p34"/>
            <p:cNvSpPr/>
            <p:nvPr/>
          </p:nvSpPr>
          <p:spPr>
            <a:xfrm rot="6745560">
              <a:off x="8273379" y="2401291"/>
              <a:ext cx="163765" cy="239580"/>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720" name="Google Shape;720;p34"/>
            <p:cNvSpPr/>
            <p:nvPr/>
          </p:nvSpPr>
          <p:spPr>
            <a:xfrm rot="4784258">
              <a:off x="8167776" y="2288513"/>
              <a:ext cx="163752" cy="19288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721" name="Google Shape;721;p34"/>
          <p:cNvGrpSpPr/>
          <p:nvPr/>
        </p:nvGrpSpPr>
        <p:grpSpPr>
          <a:xfrm rot="-1003897">
            <a:off x="5697637" y="2053205"/>
            <a:ext cx="291531" cy="394433"/>
            <a:chOff x="893990" y="2644493"/>
            <a:chExt cx="291519" cy="394418"/>
          </a:xfrm>
        </p:grpSpPr>
        <p:sp>
          <p:nvSpPr>
            <p:cNvPr id="722" name="Google Shape;722;p34"/>
            <p:cNvSpPr/>
            <p:nvPr/>
          </p:nvSpPr>
          <p:spPr>
            <a:xfrm rot="46532">
              <a:off x="1020154" y="2645590"/>
              <a:ext cx="163752" cy="23957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723" name="Google Shape;723;p34"/>
            <p:cNvSpPr/>
            <p:nvPr/>
          </p:nvSpPr>
          <p:spPr>
            <a:xfrm rot="-1915083">
              <a:off x="932595" y="2817320"/>
              <a:ext cx="163755" cy="192881"/>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724" name="Google Shape;724;p34"/>
          <p:cNvSpPr txBox="1"/>
          <p:nvPr/>
        </p:nvSpPr>
        <p:spPr>
          <a:xfrm>
            <a:off x="431775" y="4196125"/>
            <a:ext cx="704400" cy="28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2</a:t>
            </a:r>
            <a:endParaRPr>
              <a:solidFill>
                <a:schemeClr val="dk2"/>
              </a:solidFill>
              <a:latin typeface="Fira Sans"/>
              <a:ea typeface="Fira Sans"/>
              <a:cs typeface="Fira Sans"/>
              <a:sym typeface="Fir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35"/>
          <p:cNvSpPr txBox="1"/>
          <p:nvPr>
            <p:ph type="title"/>
          </p:nvPr>
        </p:nvSpPr>
        <p:spPr>
          <a:xfrm>
            <a:off x="720000" y="51892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Therapy</a:t>
            </a:r>
            <a:r>
              <a:rPr lang="en"/>
              <a:t> dogs</a:t>
            </a:r>
            <a:endParaRPr/>
          </a:p>
        </p:txBody>
      </p:sp>
      <p:sp>
        <p:nvSpPr>
          <p:cNvPr id="730" name="Google Shape;730;p35"/>
          <p:cNvSpPr txBox="1"/>
          <p:nvPr>
            <p:ph idx="3" type="subTitle"/>
          </p:nvPr>
        </p:nvSpPr>
        <p:spPr>
          <a:xfrm>
            <a:off x="1311248" y="1256202"/>
            <a:ext cx="5939100" cy="2592900"/>
          </a:xfrm>
          <a:prstGeom prst="rect">
            <a:avLst/>
          </a:prstGeom>
        </p:spPr>
        <p:txBody>
          <a:bodyPr anchorCtr="0" anchor="ctr" bIns="91425" lIns="91425" spcFirstLastPara="1" rIns="91425" wrap="square" tIns="91425">
            <a:noAutofit/>
          </a:bodyPr>
          <a:lstStyle/>
          <a:p>
            <a:pPr indent="0" lvl="0" marL="0" rtl="0" algn="just">
              <a:lnSpc>
                <a:spcPct val="100000"/>
              </a:lnSpc>
              <a:spcBef>
                <a:spcPts val="1200"/>
              </a:spcBef>
              <a:spcAft>
                <a:spcPts val="0"/>
              </a:spcAft>
              <a:buNone/>
            </a:pPr>
            <a:r>
              <a:rPr lang="en">
                <a:solidFill>
                  <a:srgbClr val="000000"/>
                </a:solidFill>
                <a:highlight>
                  <a:schemeClr val="accent6"/>
                </a:highlight>
                <a:latin typeface="Englebert"/>
                <a:ea typeface="Englebert"/>
                <a:cs typeface="Englebert"/>
                <a:sym typeface="Englebert"/>
              </a:rPr>
              <a:t>Therapy dogs serve as a critical resource in a healthcare facility or community setting. A therapy dog is specifically trained to offer support and comfort to people who are experiencing stress, anxiety, and/or loneliness. Therapy dogs have found their home in locations such as hospitals, nursing facilities, schools, and rehabilitation centres. A therapy dog’s presence has been proven to assist in calming a patient, reducing the patient’s anxiety, and increasing the patient's overall emotional wellbeing. For many patients, interacting with therapy animals helps provide comfort as opposed to receiving comfort from traditional methods of treatment alone.</a:t>
            </a:r>
            <a:endParaRPr>
              <a:solidFill>
                <a:srgbClr val="000000"/>
              </a:solidFill>
              <a:highlight>
                <a:schemeClr val="accent6"/>
              </a:highlight>
              <a:latin typeface="Englebert"/>
              <a:ea typeface="Englebert"/>
              <a:cs typeface="Englebert"/>
              <a:sym typeface="Englebert"/>
            </a:endParaRPr>
          </a:p>
          <a:p>
            <a:pPr indent="0" lvl="0" marL="0" rtl="0" algn="ctr">
              <a:spcBef>
                <a:spcPts val="1200"/>
              </a:spcBef>
              <a:spcAft>
                <a:spcPts val="0"/>
              </a:spcAft>
              <a:buNone/>
            </a:pPr>
            <a:r>
              <a:t/>
            </a:r>
            <a:endParaRPr>
              <a:solidFill>
                <a:srgbClr val="000000"/>
              </a:solidFill>
            </a:endParaRPr>
          </a:p>
        </p:txBody>
      </p:sp>
      <p:grpSp>
        <p:nvGrpSpPr>
          <p:cNvPr id="731" name="Google Shape;731;p35"/>
          <p:cNvGrpSpPr/>
          <p:nvPr/>
        </p:nvGrpSpPr>
        <p:grpSpPr>
          <a:xfrm rot="1509799">
            <a:off x="7690415" y="1640033"/>
            <a:ext cx="340596" cy="327377"/>
            <a:chOff x="427198" y="876398"/>
            <a:chExt cx="340596" cy="327377"/>
          </a:xfrm>
        </p:grpSpPr>
        <p:sp>
          <p:nvSpPr>
            <p:cNvPr id="732" name="Google Shape;732;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6" name="Google Shape;736;p35"/>
          <p:cNvGrpSpPr/>
          <p:nvPr/>
        </p:nvGrpSpPr>
        <p:grpSpPr>
          <a:xfrm rot="1509646">
            <a:off x="8301481" y="3603734"/>
            <a:ext cx="254830" cy="244940"/>
            <a:chOff x="427198" y="876398"/>
            <a:chExt cx="340596" cy="327377"/>
          </a:xfrm>
        </p:grpSpPr>
        <p:sp>
          <p:nvSpPr>
            <p:cNvPr id="737" name="Google Shape;737;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35"/>
          <p:cNvGrpSpPr/>
          <p:nvPr/>
        </p:nvGrpSpPr>
        <p:grpSpPr>
          <a:xfrm rot="234498">
            <a:off x="2105047" y="453731"/>
            <a:ext cx="254847" cy="244957"/>
            <a:chOff x="427198" y="876398"/>
            <a:chExt cx="340596" cy="327377"/>
          </a:xfrm>
        </p:grpSpPr>
        <p:sp>
          <p:nvSpPr>
            <p:cNvPr id="742" name="Google Shape;742;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35"/>
          <p:cNvGrpSpPr/>
          <p:nvPr/>
        </p:nvGrpSpPr>
        <p:grpSpPr>
          <a:xfrm rot="1554292">
            <a:off x="8321822" y="702332"/>
            <a:ext cx="214159" cy="205848"/>
            <a:chOff x="427198" y="876398"/>
            <a:chExt cx="340596" cy="327377"/>
          </a:xfrm>
        </p:grpSpPr>
        <p:sp>
          <p:nvSpPr>
            <p:cNvPr id="747" name="Google Shape;747;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35"/>
          <p:cNvGrpSpPr/>
          <p:nvPr/>
        </p:nvGrpSpPr>
        <p:grpSpPr>
          <a:xfrm rot="-1598304">
            <a:off x="4423918" y="4019549"/>
            <a:ext cx="214145" cy="205834"/>
            <a:chOff x="427198" y="876398"/>
            <a:chExt cx="340596" cy="327377"/>
          </a:xfrm>
        </p:grpSpPr>
        <p:sp>
          <p:nvSpPr>
            <p:cNvPr id="752" name="Google Shape;752;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35"/>
          <p:cNvGrpSpPr/>
          <p:nvPr/>
        </p:nvGrpSpPr>
        <p:grpSpPr>
          <a:xfrm>
            <a:off x="7305345" y="2024269"/>
            <a:ext cx="884492" cy="970441"/>
            <a:chOff x="6278650" y="4083150"/>
            <a:chExt cx="237575" cy="260675"/>
          </a:xfrm>
        </p:grpSpPr>
        <p:sp>
          <p:nvSpPr>
            <p:cNvPr id="757" name="Google Shape;757;p35"/>
            <p:cNvSpPr/>
            <p:nvPr/>
          </p:nvSpPr>
          <p:spPr>
            <a:xfrm>
              <a:off x="6428700" y="4083775"/>
              <a:ext cx="51225" cy="77875"/>
            </a:xfrm>
            <a:custGeom>
              <a:rect b="b" l="l" r="r" t="t"/>
              <a:pathLst>
                <a:path extrusionOk="0" h="3115" w="2049">
                  <a:moveTo>
                    <a:pt x="1683" y="1"/>
                  </a:moveTo>
                  <a:cubicBezTo>
                    <a:pt x="1594" y="1"/>
                    <a:pt x="1510" y="32"/>
                    <a:pt x="1453" y="90"/>
                  </a:cubicBezTo>
                  <a:lnTo>
                    <a:pt x="71" y="1209"/>
                  </a:lnTo>
                  <a:cubicBezTo>
                    <a:pt x="48" y="1209"/>
                    <a:pt x="48" y="1233"/>
                    <a:pt x="24" y="1257"/>
                  </a:cubicBezTo>
                  <a:cubicBezTo>
                    <a:pt x="0" y="1304"/>
                    <a:pt x="24" y="1376"/>
                    <a:pt x="71" y="1424"/>
                  </a:cubicBezTo>
                  <a:lnTo>
                    <a:pt x="1786" y="3067"/>
                  </a:lnTo>
                  <a:cubicBezTo>
                    <a:pt x="1834" y="3091"/>
                    <a:pt x="1858" y="3114"/>
                    <a:pt x="1905" y="3114"/>
                  </a:cubicBezTo>
                  <a:cubicBezTo>
                    <a:pt x="1929" y="3114"/>
                    <a:pt x="1977" y="3091"/>
                    <a:pt x="2000" y="3067"/>
                  </a:cubicBezTo>
                  <a:cubicBezTo>
                    <a:pt x="2024" y="3019"/>
                    <a:pt x="2048" y="2995"/>
                    <a:pt x="2048" y="2948"/>
                  </a:cubicBezTo>
                  <a:lnTo>
                    <a:pt x="2048" y="376"/>
                  </a:lnTo>
                  <a:cubicBezTo>
                    <a:pt x="2048" y="233"/>
                    <a:pt x="1977" y="114"/>
                    <a:pt x="1858" y="42"/>
                  </a:cubicBezTo>
                  <a:cubicBezTo>
                    <a:pt x="1801" y="14"/>
                    <a:pt x="1741" y="1"/>
                    <a:pt x="1683"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58" name="Google Shape;758;p35"/>
            <p:cNvSpPr/>
            <p:nvPr/>
          </p:nvSpPr>
          <p:spPr>
            <a:xfrm>
              <a:off x="6328675" y="4083150"/>
              <a:ext cx="50625" cy="77900"/>
            </a:xfrm>
            <a:custGeom>
              <a:rect b="b" l="l" r="r" t="t"/>
              <a:pathLst>
                <a:path extrusionOk="0" h="3116" w="2025">
                  <a:moveTo>
                    <a:pt x="365" y="0"/>
                  </a:moveTo>
                  <a:cubicBezTo>
                    <a:pt x="219" y="0"/>
                    <a:pt x="84" y="84"/>
                    <a:pt x="24" y="234"/>
                  </a:cubicBezTo>
                  <a:cubicBezTo>
                    <a:pt x="0" y="258"/>
                    <a:pt x="0" y="282"/>
                    <a:pt x="0" y="305"/>
                  </a:cubicBezTo>
                  <a:lnTo>
                    <a:pt x="0" y="2996"/>
                  </a:lnTo>
                  <a:cubicBezTo>
                    <a:pt x="0" y="2996"/>
                    <a:pt x="0" y="3020"/>
                    <a:pt x="0" y="3020"/>
                  </a:cubicBezTo>
                  <a:cubicBezTo>
                    <a:pt x="24" y="3068"/>
                    <a:pt x="72" y="3116"/>
                    <a:pt x="143" y="3116"/>
                  </a:cubicBezTo>
                  <a:cubicBezTo>
                    <a:pt x="167" y="3116"/>
                    <a:pt x="215" y="3092"/>
                    <a:pt x="238" y="3068"/>
                  </a:cubicBezTo>
                  <a:lnTo>
                    <a:pt x="1977" y="1449"/>
                  </a:lnTo>
                  <a:cubicBezTo>
                    <a:pt x="2001" y="1425"/>
                    <a:pt x="2024" y="1377"/>
                    <a:pt x="2024" y="1329"/>
                  </a:cubicBezTo>
                  <a:cubicBezTo>
                    <a:pt x="2024" y="1282"/>
                    <a:pt x="2001" y="1258"/>
                    <a:pt x="1977" y="1234"/>
                  </a:cubicBezTo>
                  <a:lnTo>
                    <a:pt x="619" y="91"/>
                  </a:lnTo>
                  <a:cubicBezTo>
                    <a:pt x="540" y="29"/>
                    <a:pt x="451" y="0"/>
                    <a:pt x="365" y="0"/>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59" name="Google Shape;759;p35"/>
            <p:cNvSpPr/>
            <p:nvPr/>
          </p:nvSpPr>
          <p:spPr>
            <a:xfrm>
              <a:off x="6278650" y="4256475"/>
              <a:ext cx="59575" cy="87350"/>
            </a:xfrm>
            <a:custGeom>
              <a:rect b="b" l="l" r="r" t="t"/>
              <a:pathLst>
                <a:path extrusionOk="0" h="3494" w="2383">
                  <a:moveTo>
                    <a:pt x="1024" y="1"/>
                  </a:moveTo>
                  <a:cubicBezTo>
                    <a:pt x="501" y="1"/>
                    <a:pt x="1" y="405"/>
                    <a:pt x="1" y="1017"/>
                  </a:cubicBezTo>
                  <a:lnTo>
                    <a:pt x="1" y="2279"/>
                  </a:lnTo>
                  <a:cubicBezTo>
                    <a:pt x="1" y="2946"/>
                    <a:pt x="549" y="3494"/>
                    <a:pt x="1239" y="3494"/>
                  </a:cubicBezTo>
                  <a:lnTo>
                    <a:pt x="1834" y="3494"/>
                  </a:lnTo>
                  <a:lnTo>
                    <a:pt x="1763" y="3208"/>
                  </a:lnTo>
                  <a:lnTo>
                    <a:pt x="1239" y="3208"/>
                  </a:lnTo>
                  <a:cubicBezTo>
                    <a:pt x="715" y="3208"/>
                    <a:pt x="310" y="2779"/>
                    <a:pt x="310" y="2279"/>
                  </a:cubicBezTo>
                  <a:lnTo>
                    <a:pt x="310" y="993"/>
                  </a:lnTo>
                  <a:cubicBezTo>
                    <a:pt x="310" y="572"/>
                    <a:pt x="662" y="284"/>
                    <a:pt x="1030" y="284"/>
                  </a:cubicBezTo>
                  <a:cubicBezTo>
                    <a:pt x="1203" y="284"/>
                    <a:pt x="1380" y="348"/>
                    <a:pt x="1525" y="493"/>
                  </a:cubicBezTo>
                  <a:cubicBezTo>
                    <a:pt x="1977" y="945"/>
                    <a:pt x="1644" y="1707"/>
                    <a:pt x="1025" y="1707"/>
                  </a:cubicBezTo>
                  <a:cubicBezTo>
                    <a:pt x="1019" y="1708"/>
                    <a:pt x="1013" y="1709"/>
                    <a:pt x="1008" y="1709"/>
                  </a:cubicBezTo>
                  <a:cubicBezTo>
                    <a:pt x="864" y="1709"/>
                    <a:pt x="864" y="1420"/>
                    <a:pt x="1008" y="1420"/>
                  </a:cubicBezTo>
                  <a:cubicBezTo>
                    <a:pt x="1013" y="1420"/>
                    <a:pt x="1019" y="1421"/>
                    <a:pt x="1025" y="1422"/>
                  </a:cubicBezTo>
                  <a:cubicBezTo>
                    <a:pt x="1096" y="1422"/>
                    <a:pt x="1168" y="1374"/>
                    <a:pt x="1168" y="1279"/>
                  </a:cubicBezTo>
                  <a:cubicBezTo>
                    <a:pt x="1168" y="1184"/>
                    <a:pt x="1096" y="1136"/>
                    <a:pt x="1025" y="1136"/>
                  </a:cubicBezTo>
                  <a:cubicBezTo>
                    <a:pt x="429" y="1136"/>
                    <a:pt x="429" y="2017"/>
                    <a:pt x="1025" y="2017"/>
                  </a:cubicBezTo>
                  <a:cubicBezTo>
                    <a:pt x="1930" y="2017"/>
                    <a:pt x="2382" y="922"/>
                    <a:pt x="1739" y="302"/>
                  </a:cubicBezTo>
                  <a:cubicBezTo>
                    <a:pt x="1531" y="94"/>
                    <a:pt x="1275" y="1"/>
                    <a:pt x="1024"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0" name="Google Shape;760;p35"/>
            <p:cNvSpPr/>
            <p:nvPr/>
          </p:nvSpPr>
          <p:spPr>
            <a:xfrm>
              <a:off x="6322725" y="4253900"/>
              <a:ext cx="163750" cy="89925"/>
            </a:xfrm>
            <a:custGeom>
              <a:rect b="b" l="l" r="r" t="t"/>
              <a:pathLst>
                <a:path extrusionOk="0" h="3597" w="6550">
                  <a:moveTo>
                    <a:pt x="1929" y="1"/>
                  </a:moveTo>
                  <a:lnTo>
                    <a:pt x="1858" y="24"/>
                  </a:lnTo>
                  <a:lnTo>
                    <a:pt x="1691" y="72"/>
                  </a:lnTo>
                  <a:cubicBezTo>
                    <a:pt x="1024" y="215"/>
                    <a:pt x="619" y="858"/>
                    <a:pt x="738" y="1501"/>
                  </a:cubicBezTo>
                  <a:lnTo>
                    <a:pt x="953" y="2692"/>
                  </a:lnTo>
                  <a:lnTo>
                    <a:pt x="643" y="2692"/>
                  </a:lnTo>
                  <a:cubicBezTo>
                    <a:pt x="286" y="2692"/>
                    <a:pt x="0" y="2977"/>
                    <a:pt x="0" y="3335"/>
                  </a:cubicBezTo>
                  <a:lnTo>
                    <a:pt x="0" y="3525"/>
                  </a:lnTo>
                  <a:cubicBezTo>
                    <a:pt x="0" y="3549"/>
                    <a:pt x="24" y="3597"/>
                    <a:pt x="71" y="3597"/>
                  </a:cubicBezTo>
                  <a:lnTo>
                    <a:pt x="6478" y="3597"/>
                  </a:lnTo>
                  <a:cubicBezTo>
                    <a:pt x="6525" y="3597"/>
                    <a:pt x="6549" y="3549"/>
                    <a:pt x="6549" y="3525"/>
                  </a:cubicBezTo>
                  <a:lnTo>
                    <a:pt x="6549" y="3335"/>
                  </a:lnTo>
                  <a:cubicBezTo>
                    <a:pt x="6549" y="2977"/>
                    <a:pt x="6263" y="2692"/>
                    <a:pt x="5906" y="2692"/>
                  </a:cubicBezTo>
                  <a:lnTo>
                    <a:pt x="5596" y="2692"/>
                  </a:lnTo>
                  <a:lnTo>
                    <a:pt x="5811" y="1501"/>
                  </a:lnTo>
                  <a:cubicBezTo>
                    <a:pt x="5906" y="1025"/>
                    <a:pt x="5692" y="548"/>
                    <a:pt x="5311" y="263"/>
                  </a:cubicBezTo>
                  <a:cubicBezTo>
                    <a:pt x="5168" y="167"/>
                    <a:pt x="5025" y="96"/>
                    <a:pt x="4858" y="72"/>
                  </a:cubicBezTo>
                  <a:lnTo>
                    <a:pt x="4691" y="24"/>
                  </a:lnTo>
                  <a:lnTo>
                    <a:pt x="4644" y="1"/>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1" name="Google Shape;761;p35"/>
            <p:cNvSpPr/>
            <p:nvPr/>
          </p:nvSpPr>
          <p:spPr>
            <a:xfrm>
              <a:off x="6426900" y="4253900"/>
              <a:ext cx="58975" cy="89925"/>
            </a:xfrm>
            <a:custGeom>
              <a:rect b="b" l="l" r="r" t="t"/>
              <a:pathLst>
                <a:path extrusionOk="0" h="3597" w="2359">
                  <a:moveTo>
                    <a:pt x="1" y="1"/>
                  </a:moveTo>
                  <a:lnTo>
                    <a:pt x="239" y="72"/>
                  </a:lnTo>
                  <a:cubicBezTo>
                    <a:pt x="882" y="215"/>
                    <a:pt x="1287" y="858"/>
                    <a:pt x="1167" y="1501"/>
                  </a:cubicBezTo>
                  <a:lnTo>
                    <a:pt x="953" y="2692"/>
                  </a:lnTo>
                  <a:lnTo>
                    <a:pt x="1287" y="2692"/>
                  </a:lnTo>
                  <a:cubicBezTo>
                    <a:pt x="1644" y="2692"/>
                    <a:pt x="1930" y="2977"/>
                    <a:pt x="1930" y="3335"/>
                  </a:cubicBezTo>
                  <a:lnTo>
                    <a:pt x="1930" y="3525"/>
                  </a:lnTo>
                  <a:cubicBezTo>
                    <a:pt x="1930" y="3549"/>
                    <a:pt x="1882" y="3597"/>
                    <a:pt x="1834" y="3597"/>
                  </a:cubicBezTo>
                  <a:lnTo>
                    <a:pt x="2287" y="3597"/>
                  </a:lnTo>
                  <a:cubicBezTo>
                    <a:pt x="2334" y="3597"/>
                    <a:pt x="2358" y="3549"/>
                    <a:pt x="2358" y="3525"/>
                  </a:cubicBezTo>
                  <a:lnTo>
                    <a:pt x="2358" y="3335"/>
                  </a:lnTo>
                  <a:cubicBezTo>
                    <a:pt x="2358" y="2977"/>
                    <a:pt x="2072" y="2692"/>
                    <a:pt x="1715" y="2692"/>
                  </a:cubicBezTo>
                  <a:lnTo>
                    <a:pt x="1406" y="2692"/>
                  </a:lnTo>
                  <a:lnTo>
                    <a:pt x="1620" y="1501"/>
                  </a:lnTo>
                  <a:cubicBezTo>
                    <a:pt x="1715" y="1025"/>
                    <a:pt x="1501" y="548"/>
                    <a:pt x="1120" y="263"/>
                  </a:cubicBezTo>
                  <a:cubicBezTo>
                    <a:pt x="977" y="167"/>
                    <a:pt x="834" y="96"/>
                    <a:pt x="691" y="72"/>
                  </a:cubicBezTo>
                  <a:lnTo>
                    <a:pt x="453" y="1"/>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2" name="Google Shape;762;p35"/>
            <p:cNvSpPr/>
            <p:nvPr/>
          </p:nvSpPr>
          <p:spPr>
            <a:xfrm>
              <a:off x="6353675" y="4254500"/>
              <a:ext cx="101225" cy="20275"/>
            </a:xfrm>
            <a:custGeom>
              <a:rect b="b" l="l" r="r" t="t"/>
              <a:pathLst>
                <a:path extrusionOk="0" h="811" w="4049">
                  <a:moveTo>
                    <a:pt x="667" y="0"/>
                  </a:moveTo>
                  <a:lnTo>
                    <a:pt x="429" y="48"/>
                  </a:lnTo>
                  <a:cubicBezTo>
                    <a:pt x="286" y="96"/>
                    <a:pt x="143" y="143"/>
                    <a:pt x="0" y="239"/>
                  </a:cubicBezTo>
                  <a:cubicBezTo>
                    <a:pt x="620" y="620"/>
                    <a:pt x="1322" y="810"/>
                    <a:pt x="2025" y="810"/>
                  </a:cubicBezTo>
                  <a:cubicBezTo>
                    <a:pt x="2727" y="810"/>
                    <a:pt x="3430" y="620"/>
                    <a:pt x="4049" y="239"/>
                  </a:cubicBezTo>
                  <a:cubicBezTo>
                    <a:pt x="3930" y="143"/>
                    <a:pt x="3763" y="96"/>
                    <a:pt x="3620" y="48"/>
                  </a:cubicBezTo>
                  <a:lnTo>
                    <a:pt x="3382" y="0"/>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3" name="Google Shape;763;p35"/>
            <p:cNvSpPr/>
            <p:nvPr/>
          </p:nvSpPr>
          <p:spPr>
            <a:xfrm>
              <a:off x="6369150" y="4253900"/>
              <a:ext cx="70875" cy="89925"/>
            </a:xfrm>
            <a:custGeom>
              <a:rect b="b" l="l" r="r" t="t"/>
              <a:pathLst>
                <a:path extrusionOk="0" h="3597" w="2835">
                  <a:moveTo>
                    <a:pt x="48" y="1"/>
                  </a:moveTo>
                  <a:lnTo>
                    <a:pt x="1" y="24"/>
                  </a:lnTo>
                  <a:lnTo>
                    <a:pt x="1" y="3525"/>
                  </a:lnTo>
                  <a:cubicBezTo>
                    <a:pt x="1" y="3573"/>
                    <a:pt x="24" y="3597"/>
                    <a:pt x="48" y="3597"/>
                  </a:cubicBezTo>
                  <a:lnTo>
                    <a:pt x="524" y="3597"/>
                  </a:lnTo>
                  <a:cubicBezTo>
                    <a:pt x="786" y="3573"/>
                    <a:pt x="1025" y="3358"/>
                    <a:pt x="1025" y="3073"/>
                  </a:cubicBezTo>
                  <a:lnTo>
                    <a:pt x="1025" y="1549"/>
                  </a:lnTo>
                  <a:cubicBezTo>
                    <a:pt x="1025" y="1275"/>
                    <a:pt x="1221" y="1138"/>
                    <a:pt x="1418" y="1138"/>
                  </a:cubicBezTo>
                  <a:cubicBezTo>
                    <a:pt x="1614" y="1138"/>
                    <a:pt x="1810" y="1275"/>
                    <a:pt x="1810" y="1549"/>
                  </a:cubicBezTo>
                  <a:lnTo>
                    <a:pt x="1810" y="3096"/>
                  </a:lnTo>
                  <a:cubicBezTo>
                    <a:pt x="1810" y="3358"/>
                    <a:pt x="2049" y="3597"/>
                    <a:pt x="2311" y="3597"/>
                  </a:cubicBezTo>
                  <a:lnTo>
                    <a:pt x="2787" y="3597"/>
                  </a:lnTo>
                  <a:cubicBezTo>
                    <a:pt x="2811" y="3597"/>
                    <a:pt x="2834" y="3573"/>
                    <a:pt x="2834" y="3549"/>
                  </a:cubicBezTo>
                  <a:lnTo>
                    <a:pt x="2834" y="24"/>
                  </a:lnTo>
                  <a:lnTo>
                    <a:pt x="2811" y="24"/>
                  </a:lnTo>
                  <a:lnTo>
                    <a:pt x="2763" y="1"/>
                  </a:lnTo>
                  <a:close/>
                </a:path>
              </a:pathLst>
            </a:custGeom>
            <a:solidFill>
              <a:srgbClr val="FFB636"/>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4" name="Google Shape;764;p35"/>
            <p:cNvSpPr/>
            <p:nvPr/>
          </p:nvSpPr>
          <p:spPr>
            <a:xfrm>
              <a:off x="6369150" y="4254500"/>
              <a:ext cx="70875" cy="20425"/>
            </a:xfrm>
            <a:custGeom>
              <a:rect b="b" l="l" r="r" t="t"/>
              <a:pathLst>
                <a:path extrusionOk="0" h="817" w="2835">
                  <a:moveTo>
                    <a:pt x="1" y="0"/>
                  </a:moveTo>
                  <a:lnTo>
                    <a:pt x="1" y="548"/>
                  </a:lnTo>
                  <a:cubicBezTo>
                    <a:pt x="453" y="727"/>
                    <a:pt x="935" y="816"/>
                    <a:pt x="1418" y="816"/>
                  </a:cubicBezTo>
                  <a:cubicBezTo>
                    <a:pt x="1900" y="816"/>
                    <a:pt x="2382" y="727"/>
                    <a:pt x="2834" y="548"/>
                  </a:cubicBezTo>
                  <a:lnTo>
                    <a:pt x="2834" y="0"/>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5" name="Google Shape;765;p35"/>
            <p:cNvSpPr/>
            <p:nvPr/>
          </p:nvSpPr>
          <p:spPr>
            <a:xfrm>
              <a:off x="6323300" y="4108625"/>
              <a:ext cx="161975" cy="153650"/>
            </a:xfrm>
            <a:custGeom>
              <a:rect b="b" l="l" r="r" t="t"/>
              <a:pathLst>
                <a:path extrusionOk="0" h="6146" w="6479">
                  <a:moveTo>
                    <a:pt x="3097" y="1"/>
                  </a:moveTo>
                  <a:cubicBezTo>
                    <a:pt x="2978" y="1"/>
                    <a:pt x="2859" y="1"/>
                    <a:pt x="2763" y="25"/>
                  </a:cubicBezTo>
                  <a:cubicBezTo>
                    <a:pt x="2668" y="25"/>
                    <a:pt x="2549" y="49"/>
                    <a:pt x="2454" y="72"/>
                  </a:cubicBezTo>
                  <a:cubicBezTo>
                    <a:pt x="1049" y="382"/>
                    <a:pt x="25" y="1620"/>
                    <a:pt x="1" y="3049"/>
                  </a:cubicBezTo>
                  <a:cubicBezTo>
                    <a:pt x="48" y="4773"/>
                    <a:pt x="1477" y="6145"/>
                    <a:pt x="3195" y="6145"/>
                  </a:cubicBezTo>
                  <a:cubicBezTo>
                    <a:pt x="3210" y="6145"/>
                    <a:pt x="3225" y="6145"/>
                    <a:pt x="3240" y="6145"/>
                  </a:cubicBezTo>
                  <a:cubicBezTo>
                    <a:pt x="3764" y="6145"/>
                    <a:pt x="4311" y="6002"/>
                    <a:pt x="4788" y="5764"/>
                  </a:cubicBezTo>
                  <a:cubicBezTo>
                    <a:pt x="5812" y="5264"/>
                    <a:pt x="6478" y="4216"/>
                    <a:pt x="6478" y="3049"/>
                  </a:cubicBezTo>
                  <a:lnTo>
                    <a:pt x="6478" y="3049"/>
                  </a:lnTo>
                  <a:lnTo>
                    <a:pt x="6455" y="3073"/>
                  </a:lnTo>
                  <a:cubicBezTo>
                    <a:pt x="6431" y="1906"/>
                    <a:pt x="5788" y="858"/>
                    <a:pt x="4740" y="358"/>
                  </a:cubicBezTo>
                  <a:cubicBezTo>
                    <a:pt x="4502" y="239"/>
                    <a:pt x="4240" y="144"/>
                    <a:pt x="3978" y="72"/>
                  </a:cubicBezTo>
                  <a:cubicBezTo>
                    <a:pt x="3883" y="49"/>
                    <a:pt x="3787" y="25"/>
                    <a:pt x="3692" y="25"/>
                  </a:cubicBezTo>
                  <a:cubicBezTo>
                    <a:pt x="3573" y="1"/>
                    <a:pt x="3478" y="1"/>
                    <a:pt x="3383" y="1"/>
                  </a:cubicBezTo>
                  <a:close/>
                </a:path>
              </a:pathLst>
            </a:custGeom>
            <a:solidFill>
              <a:srgbClr val="FFB636"/>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6" name="Google Shape;766;p35"/>
            <p:cNvSpPr/>
            <p:nvPr/>
          </p:nvSpPr>
          <p:spPr>
            <a:xfrm>
              <a:off x="6442975" y="4116975"/>
              <a:ext cx="42300" cy="135750"/>
            </a:xfrm>
            <a:custGeom>
              <a:rect b="b" l="l" r="r" t="t"/>
              <a:pathLst>
                <a:path extrusionOk="0" h="5430" w="1692">
                  <a:moveTo>
                    <a:pt x="1" y="0"/>
                  </a:moveTo>
                  <a:lnTo>
                    <a:pt x="1" y="0"/>
                  </a:lnTo>
                  <a:cubicBezTo>
                    <a:pt x="834" y="643"/>
                    <a:pt x="1191" y="1620"/>
                    <a:pt x="1191" y="2715"/>
                  </a:cubicBezTo>
                  <a:cubicBezTo>
                    <a:pt x="1191" y="3811"/>
                    <a:pt x="834" y="4811"/>
                    <a:pt x="1" y="5430"/>
                  </a:cubicBezTo>
                  <a:cubicBezTo>
                    <a:pt x="1025" y="4930"/>
                    <a:pt x="1691" y="3882"/>
                    <a:pt x="1691" y="2715"/>
                  </a:cubicBezTo>
                  <a:cubicBezTo>
                    <a:pt x="1691" y="1572"/>
                    <a:pt x="1025" y="524"/>
                    <a:pt x="1" y="0"/>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7" name="Google Shape;767;p35"/>
            <p:cNvSpPr/>
            <p:nvPr/>
          </p:nvSpPr>
          <p:spPr>
            <a:xfrm>
              <a:off x="6390575" y="4211625"/>
              <a:ext cx="28025" cy="24450"/>
            </a:xfrm>
            <a:custGeom>
              <a:rect b="b" l="l" r="r" t="t"/>
              <a:pathLst>
                <a:path extrusionOk="0" h="978" w="1121">
                  <a:moveTo>
                    <a:pt x="572" y="1"/>
                  </a:moveTo>
                  <a:lnTo>
                    <a:pt x="1" y="215"/>
                  </a:lnTo>
                  <a:lnTo>
                    <a:pt x="1" y="406"/>
                  </a:lnTo>
                  <a:cubicBezTo>
                    <a:pt x="1" y="787"/>
                    <a:pt x="281" y="977"/>
                    <a:pt x="561" y="977"/>
                  </a:cubicBezTo>
                  <a:cubicBezTo>
                    <a:pt x="840" y="977"/>
                    <a:pt x="1120" y="787"/>
                    <a:pt x="1120" y="406"/>
                  </a:cubicBezTo>
                  <a:lnTo>
                    <a:pt x="1120" y="191"/>
                  </a:lnTo>
                  <a:lnTo>
                    <a:pt x="572" y="1"/>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8" name="Google Shape;768;p35"/>
            <p:cNvSpPr/>
            <p:nvPr/>
          </p:nvSpPr>
          <p:spPr>
            <a:xfrm>
              <a:off x="6388800" y="4174875"/>
              <a:ext cx="31575" cy="20400"/>
            </a:xfrm>
            <a:custGeom>
              <a:rect b="b" l="l" r="r" t="t"/>
              <a:pathLst>
                <a:path extrusionOk="0" h="816" w="1263">
                  <a:moveTo>
                    <a:pt x="623" y="0"/>
                  </a:moveTo>
                  <a:cubicBezTo>
                    <a:pt x="435" y="0"/>
                    <a:pt x="250" y="30"/>
                    <a:pt x="72" y="90"/>
                  </a:cubicBezTo>
                  <a:cubicBezTo>
                    <a:pt x="24" y="90"/>
                    <a:pt x="0" y="113"/>
                    <a:pt x="0" y="161"/>
                  </a:cubicBezTo>
                  <a:cubicBezTo>
                    <a:pt x="0" y="185"/>
                    <a:pt x="0" y="232"/>
                    <a:pt x="24" y="256"/>
                  </a:cubicBezTo>
                  <a:lnTo>
                    <a:pt x="548" y="780"/>
                  </a:lnTo>
                  <a:cubicBezTo>
                    <a:pt x="572" y="804"/>
                    <a:pt x="596" y="816"/>
                    <a:pt x="620" y="816"/>
                  </a:cubicBezTo>
                  <a:cubicBezTo>
                    <a:pt x="643" y="816"/>
                    <a:pt x="667" y="804"/>
                    <a:pt x="691" y="780"/>
                  </a:cubicBezTo>
                  <a:lnTo>
                    <a:pt x="1215" y="256"/>
                  </a:lnTo>
                  <a:cubicBezTo>
                    <a:pt x="1239" y="232"/>
                    <a:pt x="1263" y="185"/>
                    <a:pt x="1239" y="161"/>
                  </a:cubicBezTo>
                  <a:cubicBezTo>
                    <a:pt x="1239" y="113"/>
                    <a:pt x="1215" y="90"/>
                    <a:pt x="1191" y="90"/>
                  </a:cubicBezTo>
                  <a:cubicBezTo>
                    <a:pt x="1001" y="30"/>
                    <a:pt x="810" y="0"/>
                    <a:pt x="623" y="0"/>
                  </a:cubicBezTo>
                  <a:close/>
                </a:path>
              </a:pathLst>
            </a:custGeom>
            <a:solidFill>
              <a:srgbClr val="271F1C"/>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69" name="Google Shape;769;p35"/>
            <p:cNvSpPr/>
            <p:nvPr/>
          </p:nvSpPr>
          <p:spPr>
            <a:xfrm>
              <a:off x="6364975" y="4147325"/>
              <a:ext cx="28025" cy="17450"/>
            </a:xfrm>
            <a:custGeom>
              <a:rect b="b" l="l" r="r" t="t"/>
              <a:pathLst>
                <a:path extrusionOk="0" h="698" w="1121">
                  <a:moveTo>
                    <a:pt x="549" y="1"/>
                  </a:moveTo>
                  <a:cubicBezTo>
                    <a:pt x="239" y="1"/>
                    <a:pt x="1" y="263"/>
                    <a:pt x="1" y="572"/>
                  </a:cubicBezTo>
                  <a:cubicBezTo>
                    <a:pt x="25" y="644"/>
                    <a:pt x="90" y="680"/>
                    <a:pt x="153" y="680"/>
                  </a:cubicBezTo>
                  <a:cubicBezTo>
                    <a:pt x="215" y="680"/>
                    <a:pt x="275" y="644"/>
                    <a:pt x="287" y="572"/>
                  </a:cubicBezTo>
                  <a:cubicBezTo>
                    <a:pt x="275" y="382"/>
                    <a:pt x="412" y="287"/>
                    <a:pt x="549" y="287"/>
                  </a:cubicBezTo>
                  <a:cubicBezTo>
                    <a:pt x="686" y="287"/>
                    <a:pt x="822" y="382"/>
                    <a:pt x="811" y="572"/>
                  </a:cubicBezTo>
                  <a:cubicBezTo>
                    <a:pt x="787" y="656"/>
                    <a:pt x="870" y="697"/>
                    <a:pt x="953" y="697"/>
                  </a:cubicBezTo>
                  <a:cubicBezTo>
                    <a:pt x="1037" y="697"/>
                    <a:pt x="1120" y="656"/>
                    <a:pt x="1096" y="572"/>
                  </a:cubicBezTo>
                  <a:cubicBezTo>
                    <a:pt x="1096" y="263"/>
                    <a:pt x="858" y="25"/>
                    <a:pt x="549"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0" name="Google Shape;770;p35"/>
            <p:cNvSpPr/>
            <p:nvPr/>
          </p:nvSpPr>
          <p:spPr>
            <a:xfrm>
              <a:off x="6416175" y="4147325"/>
              <a:ext cx="27425" cy="17450"/>
            </a:xfrm>
            <a:custGeom>
              <a:rect b="b" l="l" r="r" t="t"/>
              <a:pathLst>
                <a:path extrusionOk="0" h="698" w="1097">
                  <a:moveTo>
                    <a:pt x="549" y="1"/>
                  </a:moveTo>
                  <a:cubicBezTo>
                    <a:pt x="239" y="1"/>
                    <a:pt x="1" y="263"/>
                    <a:pt x="1" y="572"/>
                  </a:cubicBezTo>
                  <a:cubicBezTo>
                    <a:pt x="13" y="644"/>
                    <a:pt x="72" y="680"/>
                    <a:pt x="135" y="680"/>
                  </a:cubicBezTo>
                  <a:cubicBezTo>
                    <a:pt x="197" y="680"/>
                    <a:pt x="263" y="644"/>
                    <a:pt x="287" y="572"/>
                  </a:cubicBezTo>
                  <a:cubicBezTo>
                    <a:pt x="263" y="382"/>
                    <a:pt x="400" y="287"/>
                    <a:pt x="537" y="287"/>
                  </a:cubicBezTo>
                  <a:cubicBezTo>
                    <a:pt x="674" y="287"/>
                    <a:pt x="811" y="382"/>
                    <a:pt x="787" y="572"/>
                  </a:cubicBezTo>
                  <a:cubicBezTo>
                    <a:pt x="811" y="656"/>
                    <a:pt x="882" y="697"/>
                    <a:pt x="951" y="697"/>
                  </a:cubicBezTo>
                  <a:cubicBezTo>
                    <a:pt x="1019" y="697"/>
                    <a:pt x="1084" y="656"/>
                    <a:pt x="1096" y="572"/>
                  </a:cubicBezTo>
                  <a:cubicBezTo>
                    <a:pt x="1096" y="263"/>
                    <a:pt x="858" y="25"/>
                    <a:pt x="549"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1" name="Google Shape;771;p35"/>
            <p:cNvSpPr/>
            <p:nvPr/>
          </p:nvSpPr>
          <p:spPr>
            <a:xfrm>
              <a:off x="6291300" y="4182175"/>
              <a:ext cx="70125" cy="21900"/>
            </a:xfrm>
            <a:custGeom>
              <a:rect b="b" l="l" r="r" t="t"/>
              <a:pathLst>
                <a:path extrusionOk="0" h="876" w="2805">
                  <a:moveTo>
                    <a:pt x="2331" y="1"/>
                  </a:moveTo>
                  <a:cubicBezTo>
                    <a:pt x="1844" y="1"/>
                    <a:pt x="910" y="75"/>
                    <a:pt x="138" y="607"/>
                  </a:cubicBezTo>
                  <a:cubicBezTo>
                    <a:pt x="1" y="685"/>
                    <a:pt x="89" y="876"/>
                    <a:pt x="217" y="876"/>
                  </a:cubicBezTo>
                  <a:cubicBezTo>
                    <a:pt x="245" y="876"/>
                    <a:pt x="275" y="867"/>
                    <a:pt x="304" y="845"/>
                  </a:cubicBezTo>
                  <a:cubicBezTo>
                    <a:pt x="988" y="379"/>
                    <a:pt x="1846" y="309"/>
                    <a:pt x="2300" y="309"/>
                  </a:cubicBezTo>
                  <a:cubicBezTo>
                    <a:pt x="2494" y="309"/>
                    <a:pt x="2614" y="321"/>
                    <a:pt x="2614" y="321"/>
                  </a:cubicBezTo>
                  <a:cubicBezTo>
                    <a:pt x="2710" y="321"/>
                    <a:pt x="2781" y="250"/>
                    <a:pt x="2781" y="179"/>
                  </a:cubicBezTo>
                  <a:cubicBezTo>
                    <a:pt x="2805" y="83"/>
                    <a:pt x="2734" y="12"/>
                    <a:pt x="2662" y="12"/>
                  </a:cubicBezTo>
                  <a:cubicBezTo>
                    <a:pt x="2642" y="12"/>
                    <a:pt x="2520" y="1"/>
                    <a:pt x="2331"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2" name="Google Shape;772;p35"/>
            <p:cNvSpPr/>
            <p:nvPr/>
          </p:nvSpPr>
          <p:spPr>
            <a:xfrm>
              <a:off x="6309625" y="4200925"/>
              <a:ext cx="46850" cy="28600"/>
            </a:xfrm>
            <a:custGeom>
              <a:rect b="b" l="l" r="r" t="t"/>
              <a:pathLst>
                <a:path extrusionOk="0" h="1144" w="1874">
                  <a:moveTo>
                    <a:pt x="1643" y="0"/>
                  </a:moveTo>
                  <a:cubicBezTo>
                    <a:pt x="1024" y="119"/>
                    <a:pt x="476" y="429"/>
                    <a:pt x="48" y="905"/>
                  </a:cubicBezTo>
                  <a:cubicBezTo>
                    <a:pt x="0" y="953"/>
                    <a:pt x="24" y="1048"/>
                    <a:pt x="72" y="1119"/>
                  </a:cubicBezTo>
                  <a:cubicBezTo>
                    <a:pt x="95" y="1143"/>
                    <a:pt x="143" y="1143"/>
                    <a:pt x="167" y="1143"/>
                  </a:cubicBezTo>
                  <a:cubicBezTo>
                    <a:pt x="214" y="1143"/>
                    <a:pt x="262" y="1119"/>
                    <a:pt x="286" y="1096"/>
                  </a:cubicBezTo>
                  <a:cubicBezTo>
                    <a:pt x="667" y="691"/>
                    <a:pt x="1167" y="405"/>
                    <a:pt x="1691" y="310"/>
                  </a:cubicBezTo>
                  <a:cubicBezTo>
                    <a:pt x="1873" y="264"/>
                    <a:pt x="1838" y="22"/>
                    <a:pt x="1667" y="22"/>
                  </a:cubicBezTo>
                  <a:cubicBezTo>
                    <a:pt x="1660" y="22"/>
                    <a:pt x="1652" y="23"/>
                    <a:pt x="1643" y="24"/>
                  </a:cubicBezTo>
                  <a:lnTo>
                    <a:pt x="1643" y="0"/>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3" name="Google Shape;773;p35"/>
            <p:cNvSpPr/>
            <p:nvPr/>
          </p:nvSpPr>
          <p:spPr>
            <a:xfrm>
              <a:off x="6447750" y="4182175"/>
              <a:ext cx="68475" cy="21750"/>
            </a:xfrm>
            <a:custGeom>
              <a:rect b="b" l="l" r="r" t="t"/>
              <a:pathLst>
                <a:path extrusionOk="0" h="870" w="2739">
                  <a:moveTo>
                    <a:pt x="463" y="1"/>
                  </a:moveTo>
                  <a:cubicBezTo>
                    <a:pt x="275" y="1"/>
                    <a:pt x="156" y="12"/>
                    <a:pt x="143" y="12"/>
                  </a:cubicBezTo>
                  <a:cubicBezTo>
                    <a:pt x="48" y="12"/>
                    <a:pt x="0" y="83"/>
                    <a:pt x="0" y="179"/>
                  </a:cubicBezTo>
                  <a:cubicBezTo>
                    <a:pt x="0" y="240"/>
                    <a:pt x="72" y="302"/>
                    <a:pt x="137" y="302"/>
                  </a:cubicBezTo>
                  <a:cubicBezTo>
                    <a:pt x="147" y="302"/>
                    <a:pt x="157" y="301"/>
                    <a:pt x="167" y="298"/>
                  </a:cubicBezTo>
                  <a:cubicBezTo>
                    <a:pt x="167" y="298"/>
                    <a:pt x="259" y="289"/>
                    <a:pt x="413" y="289"/>
                  </a:cubicBezTo>
                  <a:cubicBezTo>
                    <a:pt x="844" y="289"/>
                    <a:pt x="1757" y="354"/>
                    <a:pt x="2477" y="845"/>
                  </a:cubicBezTo>
                  <a:cubicBezTo>
                    <a:pt x="2501" y="869"/>
                    <a:pt x="2524" y="869"/>
                    <a:pt x="2572" y="869"/>
                  </a:cubicBezTo>
                  <a:cubicBezTo>
                    <a:pt x="2620" y="869"/>
                    <a:pt x="2667" y="845"/>
                    <a:pt x="2691" y="798"/>
                  </a:cubicBezTo>
                  <a:cubicBezTo>
                    <a:pt x="2739" y="726"/>
                    <a:pt x="2715" y="631"/>
                    <a:pt x="2643" y="583"/>
                  </a:cubicBezTo>
                  <a:lnTo>
                    <a:pt x="2643" y="607"/>
                  </a:lnTo>
                  <a:cubicBezTo>
                    <a:pt x="1888" y="75"/>
                    <a:pt x="947" y="1"/>
                    <a:pt x="463"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4" name="Google Shape;774;p35"/>
            <p:cNvSpPr/>
            <p:nvPr/>
          </p:nvSpPr>
          <p:spPr>
            <a:xfrm>
              <a:off x="6451100" y="4200800"/>
              <a:ext cx="47875" cy="28725"/>
            </a:xfrm>
            <a:custGeom>
              <a:rect b="b" l="l" r="r" t="t"/>
              <a:pathLst>
                <a:path extrusionOk="0" h="1149" w="1915">
                  <a:moveTo>
                    <a:pt x="230" y="0"/>
                  </a:moveTo>
                  <a:cubicBezTo>
                    <a:pt x="48" y="0"/>
                    <a:pt x="1" y="292"/>
                    <a:pt x="223" y="315"/>
                  </a:cubicBezTo>
                  <a:cubicBezTo>
                    <a:pt x="771" y="410"/>
                    <a:pt x="1247" y="672"/>
                    <a:pt x="1628" y="1077"/>
                  </a:cubicBezTo>
                  <a:cubicBezTo>
                    <a:pt x="1652" y="1124"/>
                    <a:pt x="1700" y="1148"/>
                    <a:pt x="1747" y="1148"/>
                  </a:cubicBezTo>
                  <a:cubicBezTo>
                    <a:pt x="1771" y="1148"/>
                    <a:pt x="1819" y="1124"/>
                    <a:pt x="1843" y="1101"/>
                  </a:cubicBezTo>
                  <a:cubicBezTo>
                    <a:pt x="1914" y="1053"/>
                    <a:pt x="1914" y="958"/>
                    <a:pt x="1866" y="886"/>
                  </a:cubicBezTo>
                  <a:cubicBezTo>
                    <a:pt x="1438" y="434"/>
                    <a:pt x="890" y="124"/>
                    <a:pt x="271" y="5"/>
                  </a:cubicBezTo>
                  <a:cubicBezTo>
                    <a:pt x="257" y="2"/>
                    <a:pt x="243" y="0"/>
                    <a:pt x="230" y="0"/>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5" name="Google Shape;775;p35"/>
            <p:cNvSpPr/>
            <p:nvPr/>
          </p:nvSpPr>
          <p:spPr>
            <a:xfrm>
              <a:off x="6400700" y="4108050"/>
              <a:ext cx="7775" cy="28700"/>
            </a:xfrm>
            <a:custGeom>
              <a:rect b="b" l="l" r="r" t="t"/>
              <a:pathLst>
                <a:path extrusionOk="0" h="1148" w="311">
                  <a:moveTo>
                    <a:pt x="1" y="0"/>
                  </a:moveTo>
                  <a:lnTo>
                    <a:pt x="1" y="1000"/>
                  </a:lnTo>
                  <a:cubicBezTo>
                    <a:pt x="1" y="1083"/>
                    <a:pt x="73" y="1148"/>
                    <a:pt x="154" y="1148"/>
                  </a:cubicBezTo>
                  <a:cubicBezTo>
                    <a:pt x="166" y="1148"/>
                    <a:pt x="179" y="1146"/>
                    <a:pt x="191" y="1143"/>
                  </a:cubicBezTo>
                  <a:cubicBezTo>
                    <a:pt x="263" y="1119"/>
                    <a:pt x="310" y="1072"/>
                    <a:pt x="310" y="1000"/>
                  </a:cubicBezTo>
                  <a:lnTo>
                    <a:pt x="310" y="0"/>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6" name="Google Shape;776;p35"/>
            <p:cNvSpPr/>
            <p:nvPr/>
          </p:nvSpPr>
          <p:spPr>
            <a:xfrm>
              <a:off x="6384025" y="4109225"/>
              <a:ext cx="8975" cy="20425"/>
            </a:xfrm>
            <a:custGeom>
              <a:rect b="b" l="l" r="r" t="t"/>
              <a:pathLst>
                <a:path extrusionOk="0" h="817" w="359">
                  <a:moveTo>
                    <a:pt x="334" y="1"/>
                  </a:moveTo>
                  <a:cubicBezTo>
                    <a:pt x="215" y="1"/>
                    <a:pt x="120" y="25"/>
                    <a:pt x="25" y="48"/>
                  </a:cubicBezTo>
                  <a:lnTo>
                    <a:pt x="25" y="691"/>
                  </a:lnTo>
                  <a:cubicBezTo>
                    <a:pt x="1" y="775"/>
                    <a:pt x="90" y="816"/>
                    <a:pt x="180" y="816"/>
                  </a:cubicBezTo>
                  <a:cubicBezTo>
                    <a:pt x="269" y="816"/>
                    <a:pt x="358" y="775"/>
                    <a:pt x="334" y="691"/>
                  </a:cubicBezTo>
                  <a:lnTo>
                    <a:pt x="334" y="1"/>
                  </a:ln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7" name="Google Shape;777;p35"/>
            <p:cNvSpPr/>
            <p:nvPr/>
          </p:nvSpPr>
          <p:spPr>
            <a:xfrm>
              <a:off x="6415900" y="4109225"/>
              <a:ext cx="8350" cy="20425"/>
            </a:xfrm>
            <a:custGeom>
              <a:rect b="b" l="l" r="r" t="t"/>
              <a:pathLst>
                <a:path extrusionOk="0" h="817" w="334">
                  <a:moveTo>
                    <a:pt x="12" y="1"/>
                  </a:moveTo>
                  <a:lnTo>
                    <a:pt x="12" y="691"/>
                  </a:lnTo>
                  <a:cubicBezTo>
                    <a:pt x="0" y="775"/>
                    <a:pt x="83" y="816"/>
                    <a:pt x="167" y="816"/>
                  </a:cubicBezTo>
                  <a:cubicBezTo>
                    <a:pt x="250" y="816"/>
                    <a:pt x="333" y="775"/>
                    <a:pt x="322" y="691"/>
                  </a:cubicBezTo>
                  <a:lnTo>
                    <a:pt x="322" y="48"/>
                  </a:lnTo>
                  <a:cubicBezTo>
                    <a:pt x="202" y="25"/>
                    <a:pt x="107" y="1"/>
                    <a:pt x="12"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sp>
          <p:nvSpPr>
            <p:cNvPr id="778" name="Google Shape;778;p35"/>
            <p:cNvSpPr/>
            <p:nvPr/>
          </p:nvSpPr>
          <p:spPr>
            <a:xfrm>
              <a:off x="6380475" y="4203175"/>
              <a:ext cx="48250" cy="17400"/>
            </a:xfrm>
            <a:custGeom>
              <a:rect b="b" l="l" r="r" t="t"/>
              <a:pathLst>
                <a:path extrusionOk="0" h="696" w="1930">
                  <a:moveTo>
                    <a:pt x="115" y="1"/>
                  </a:moveTo>
                  <a:cubicBezTo>
                    <a:pt x="54" y="1"/>
                    <a:pt x="0" y="66"/>
                    <a:pt x="0" y="148"/>
                  </a:cubicBezTo>
                  <a:cubicBezTo>
                    <a:pt x="118" y="192"/>
                    <a:pt x="238" y="237"/>
                    <a:pt x="357" y="283"/>
                  </a:cubicBezTo>
                  <a:lnTo>
                    <a:pt x="357" y="283"/>
                  </a:lnTo>
                  <a:cubicBezTo>
                    <a:pt x="331" y="248"/>
                    <a:pt x="314" y="203"/>
                    <a:pt x="310" y="148"/>
                  </a:cubicBezTo>
                  <a:cubicBezTo>
                    <a:pt x="310" y="53"/>
                    <a:pt x="238" y="5"/>
                    <a:pt x="143" y="5"/>
                  </a:cubicBezTo>
                  <a:cubicBezTo>
                    <a:pt x="134" y="2"/>
                    <a:pt x="124" y="1"/>
                    <a:pt x="115" y="1"/>
                  </a:cubicBezTo>
                  <a:close/>
                  <a:moveTo>
                    <a:pt x="1734" y="1"/>
                  </a:moveTo>
                  <a:cubicBezTo>
                    <a:pt x="1673" y="1"/>
                    <a:pt x="1619" y="66"/>
                    <a:pt x="1619" y="148"/>
                  </a:cubicBezTo>
                  <a:cubicBezTo>
                    <a:pt x="1619" y="291"/>
                    <a:pt x="1500" y="410"/>
                    <a:pt x="1357" y="410"/>
                  </a:cubicBezTo>
                  <a:cubicBezTo>
                    <a:pt x="1215" y="410"/>
                    <a:pt x="1119" y="291"/>
                    <a:pt x="1119" y="148"/>
                  </a:cubicBezTo>
                  <a:cubicBezTo>
                    <a:pt x="1096" y="65"/>
                    <a:pt x="1024" y="23"/>
                    <a:pt x="956" y="23"/>
                  </a:cubicBezTo>
                  <a:cubicBezTo>
                    <a:pt x="887" y="23"/>
                    <a:pt x="822" y="65"/>
                    <a:pt x="810" y="148"/>
                  </a:cubicBezTo>
                  <a:cubicBezTo>
                    <a:pt x="799" y="286"/>
                    <a:pt x="704" y="362"/>
                    <a:pt x="599" y="378"/>
                  </a:cubicBezTo>
                  <a:lnTo>
                    <a:pt x="599" y="378"/>
                  </a:lnTo>
                  <a:cubicBezTo>
                    <a:pt x="518" y="346"/>
                    <a:pt x="438" y="314"/>
                    <a:pt x="357" y="283"/>
                  </a:cubicBezTo>
                  <a:lnTo>
                    <a:pt x="357" y="283"/>
                  </a:lnTo>
                  <a:cubicBezTo>
                    <a:pt x="405" y="348"/>
                    <a:pt x="483" y="380"/>
                    <a:pt x="560" y="380"/>
                  </a:cubicBezTo>
                  <a:cubicBezTo>
                    <a:pt x="573" y="380"/>
                    <a:pt x="586" y="380"/>
                    <a:pt x="599" y="378"/>
                  </a:cubicBezTo>
                  <a:lnTo>
                    <a:pt x="599" y="378"/>
                  </a:lnTo>
                  <a:cubicBezTo>
                    <a:pt x="858" y="481"/>
                    <a:pt x="1115" y="588"/>
                    <a:pt x="1357" y="696"/>
                  </a:cubicBezTo>
                  <a:cubicBezTo>
                    <a:pt x="1667" y="696"/>
                    <a:pt x="1929" y="458"/>
                    <a:pt x="1929" y="148"/>
                  </a:cubicBezTo>
                  <a:cubicBezTo>
                    <a:pt x="1929" y="66"/>
                    <a:pt x="1875" y="1"/>
                    <a:pt x="1799" y="1"/>
                  </a:cubicBezTo>
                  <a:cubicBezTo>
                    <a:pt x="1787" y="1"/>
                    <a:pt x="1775" y="2"/>
                    <a:pt x="1762" y="5"/>
                  </a:cubicBezTo>
                  <a:cubicBezTo>
                    <a:pt x="1753" y="2"/>
                    <a:pt x="1744" y="1"/>
                    <a:pt x="1734" y="1"/>
                  </a:cubicBezTo>
                  <a:close/>
                </a:path>
              </a:pathLst>
            </a:custGeom>
            <a:solidFill>
              <a:srgbClr val="EA8857"/>
            </a:solidFill>
            <a:ln>
              <a:noFill/>
            </a:ln>
          </p:spPr>
          <p:txBody>
            <a:bodyPr anchorCtr="0" anchor="ctr" bIns="201125" lIns="201125" spcFirstLastPara="1" rIns="201125" wrap="square" tIns="201125">
              <a:noAutofit/>
            </a:bodyPr>
            <a:lstStyle/>
            <a:p>
              <a:pPr indent="0" lvl="0" marL="0" rtl="0" algn="l">
                <a:spcBef>
                  <a:spcPts val="0"/>
                </a:spcBef>
                <a:spcAft>
                  <a:spcPts val="0"/>
                </a:spcAft>
                <a:buNone/>
              </a:pPr>
              <a:r>
                <a:t/>
              </a:r>
              <a:endParaRPr/>
            </a:p>
          </p:txBody>
        </p:sp>
      </p:grpSp>
      <p:grpSp>
        <p:nvGrpSpPr>
          <p:cNvPr id="779" name="Google Shape;779;p35"/>
          <p:cNvGrpSpPr/>
          <p:nvPr/>
        </p:nvGrpSpPr>
        <p:grpSpPr>
          <a:xfrm>
            <a:off x="280623" y="1645347"/>
            <a:ext cx="817273" cy="819582"/>
            <a:chOff x="5699375" y="4083475"/>
            <a:chExt cx="259600" cy="260350"/>
          </a:xfrm>
        </p:grpSpPr>
        <p:sp>
          <p:nvSpPr>
            <p:cNvPr id="780" name="Google Shape;780;p35"/>
            <p:cNvSpPr/>
            <p:nvPr/>
          </p:nvSpPr>
          <p:spPr>
            <a:xfrm>
              <a:off x="5699975" y="4271175"/>
              <a:ext cx="57775" cy="72650"/>
            </a:xfrm>
            <a:custGeom>
              <a:rect b="b" l="l" r="r" t="t"/>
              <a:pathLst>
                <a:path extrusionOk="0" h="2906" w="2311">
                  <a:moveTo>
                    <a:pt x="1215" y="0"/>
                  </a:moveTo>
                  <a:cubicBezTo>
                    <a:pt x="524" y="119"/>
                    <a:pt x="24" y="715"/>
                    <a:pt x="0" y="1405"/>
                  </a:cubicBezTo>
                  <a:cubicBezTo>
                    <a:pt x="0" y="2143"/>
                    <a:pt x="524" y="2906"/>
                    <a:pt x="2001" y="2906"/>
                  </a:cubicBezTo>
                  <a:lnTo>
                    <a:pt x="2310" y="2120"/>
                  </a:lnTo>
                  <a:cubicBezTo>
                    <a:pt x="1953" y="2120"/>
                    <a:pt x="1619" y="1929"/>
                    <a:pt x="1453" y="1620"/>
                  </a:cubicBezTo>
                  <a:cubicBezTo>
                    <a:pt x="1286" y="1381"/>
                    <a:pt x="1262" y="1072"/>
                    <a:pt x="1358" y="786"/>
                  </a:cubicBezTo>
                  <a:cubicBezTo>
                    <a:pt x="1453" y="548"/>
                    <a:pt x="1429" y="262"/>
                    <a:pt x="1310" y="48"/>
                  </a:cubicBezTo>
                  <a:cubicBezTo>
                    <a:pt x="1286" y="24"/>
                    <a:pt x="1262" y="0"/>
                    <a:pt x="1215" y="0"/>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1" name="Google Shape;781;p35"/>
            <p:cNvSpPr/>
            <p:nvPr/>
          </p:nvSpPr>
          <p:spPr>
            <a:xfrm>
              <a:off x="5747000" y="4255100"/>
              <a:ext cx="164350" cy="88725"/>
            </a:xfrm>
            <a:custGeom>
              <a:rect b="b" l="l" r="r" t="t"/>
              <a:pathLst>
                <a:path extrusionOk="0" h="3549" w="6574">
                  <a:moveTo>
                    <a:pt x="1929" y="0"/>
                  </a:moveTo>
                  <a:lnTo>
                    <a:pt x="1691" y="24"/>
                  </a:lnTo>
                  <a:cubicBezTo>
                    <a:pt x="1548" y="48"/>
                    <a:pt x="1429" y="95"/>
                    <a:pt x="1310" y="191"/>
                  </a:cubicBezTo>
                  <a:cubicBezTo>
                    <a:pt x="882" y="453"/>
                    <a:pt x="667" y="953"/>
                    <a:pt x="762" y="1453"/>
                  </a:cubicBezTo>
                  <a:lnTo>
                    <a:pt x="977" y="2644"/>
                  </a:lnTo>
                  <a:lnTo>
                    <a:pt x="643" y="2644"/>
                  </a:lnTo>
                  <a:cubicBezTo>
                    <a:pt x="286" y="2644"/>
                    <a:pt x="0" y="2929"/>
                    <a:pt x="0" y="3287"/>
                  </a:cubicBezTo>
                  <a:lnTo>
                    <a:pt x="0" y="3453"/>
                  </a:lnTo>
                  <a:cubicBezTo>
                    <a:pt x="0" y="3501"/>
                    <a:pt x="48" y="3549"/>
                    <a:pt x="120" y="3549"/>
                  </a:cubicBezTo>
                  <a:lnTo>
                    <a:pt x="6454" y="3549"/>
                  </a:lnTo>
                  <a:cubicBezTo>
                    <a:pt x="6526" y="3549"/>
                    <a:pt x="6573" y="3501"/>
                    <a:pt x="6573" y="3453"/>
                  </a:cubicBezTo>
                  <a:lnTo>
                    <a:pt x="6573" y="3287"/>
                  </a:lnTo>
                  <a:cubicBezTo>
                    <a:pt x="6573" y="2929"/>
                    <a:pt x="6287" y="2644"/>
                    <a:pt x="5930" y="2644"/>
                  </a:cubicBezTo>
                  <a:lnTo>
                    <a:pt x="5597" y="2644"/>
                  </a:lnTo>
                  <a:lnTo>
                    <a:pt x="5811" y="1453"/>
                  </a:lnTo>
                  <a:cubicBezTo>
                    <a:pt x="5954" y="810"/>
                    <a:pt x="5525" y="167"/>
                    <a:pt x="4882" y="24"/>
                  </a:cubicBezTo>
                  <a:lnTo>
                    <a:pt x="4668" y="0"/>
                  </a:ln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2" name="Google Shape;782;p35"/>
            <p:cNvSpPr/>
            <p:nvPr/>
          </p:nvSpPr>
          <p:spPr>
            <a:xfrm>
              <a:off x="5855950" y="4255100"/>
              <a:ext cx="55400" cy="88725"/>
            </a:xfrm>
            <a:custGeom>
              <a:rect b="b" l="l" r="r" t="t"/>
              <a:pathLst>
                <a:path extrusionOk="0" h="3549" w="2216">
                  <a:moveTo>
                    <a:pt x="0" y="0"/>
                  </a:moveTo>
                  <a:lnTo>
                    <a:pt x="72" y="24"/>
                  </a:lnTo>
                  <a:cubicBezTo>
                    <a:pt x="715" y="167"/>
                    <a:pt x="1144" y="810"/>
                    <a:pt x="1025" y="1453"/>
                  </a:cubicBezTo>
                  <a:lnTo>
                    <a:pt x="786" y="2644"/>
                  </a:lnTo>
                  <a:lnTo>
                    <a:pt x="1120" y="2644"/>
                  </a:lnTo>
                  <a:cubicBezTo>
                    <a:pt x="1477" y="2644"/>
                    <a:pt x="1763" y="2929"/>
                    <a:pt x="1763" y="3287"/>
                  </a:cubicBezTo>
                  <a:lnTo>
                    <a:pt x="1763" y="3477"/>
                  </a:lnTo>
                  <a:cubicBezTo>
                    <a:pt x="1763" y="3501"/>
                    <a:pt x="1739" y="3549"/>
                    <a:pt x="1691" y="3549"/>
                  </a:cubicBezTo>
                  <a:lnTo>
                    <a:pt x="2096" y="3549"/>
                  </a:lnTo>
                  <a:cubicBezTo>
                    <a:pt x="2168" y="3549"/>
                    <a:pt x="2215" y="3501"/>
                    <a:pt x="2215" y="3453"/>
                  </a:cubicBezTo>
                  <a:lnTo>
                    <a:pt x="2215" y="3287"/>
                  </a:lnTo>
                  <a:cubicBezTo>
                    <a:pt x="2215" y="2929"/>
                    <a:pt x="1906" y="2644"/>
                    <a:pt x="1572" y="2644"/>
                  </a:cubicBezTo>
                  <a:lnTo>
                    <a:pt x="1239" y="2644"/>
                  </a:lnTo>
                  <a:lnTo>
                    <a:pt x="1453" y="1453"/>
                  </a:lnTo>
                  <a:cubicBezTo>
                    <a:pt x="1572" y="810"/>
                    <a:pt x="1167" y="167"/>
                    <a:pt x="524" y="24"/>
                  </a:cubicBezTo>
                  <a:lnTo>
                    <a:pt x="286" y="0"/>
                  </a:ln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3" name="Google Shape;783;p35"/>
            <p:cNvSpPr/>
            <p:nvPr/>
          </p:nvSpPr>
          <p:spPr>
            <a:xfrm>
              <a:off x="5779750" y="4255700"/>
              <a:ext cx="99450" cy="22625"/>
            </a:xfrm>
            <a:custGeom>
              <a:rect b="b" l="l" r="r" t="t"/>
              <a:pathLst>
                <a:path extrusionOk="0" h="905" w="3978">
                  <a:moveTo>
                    <a:pt x="619" y="0"/>
                  </a:moveTo>
                  <a:lnTo>
                    <a:pt x="381" y="24"/>
                  </a:lnTo>
                  <a:cubicBezTo>
                    <a:pt x="262" y="48"/>
                    <a:pt x="119" y="95"/>
                    <a:pt x="0" y="191"/>
                  </a:cubicBezTo>
                  <a:cubicBezTo>
                    <a:pt x="572" y="667"/>
                    <a:pt x="1280" y="905"/>
                    <a:pt x="1989" y="905"/>
                  </a:cubicBezTo>
                  <a:cubicBezTo>
                    <a:pt x="2697" y="905"/>
                    <a:pt x="3406" y="667"/>
                    <a:pt x="3977" y="191"/>
                  </a:cubicBezTo>
                  <a:cubicBezTo>
                    <a:pt x="3858" y="119"/>
                    <a:pt x="3715" y="48"/>
                    <a:pt x="3572" y="24"/>
                  </a:cubicBezTo>
                  <a:lnTo>
                    <a:pt x="3358" y="0"/>
                  </a:ln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4" name="Google Shape;784;p35"/>
            <p:cNvSpPr/>
            <p:nvPr/>
          </p:nvSpPr>
          <p:spPr>
            <a:xfrm>
              <a:off x="5793425" y="4252125"/>
              <a:ext cx="70875" cy="91700"/>
            </a:xfrm>
            <a:custGeom>
              <a:rect b="b" l="l" r="r" t="t"/>
              <a:pathLst>
                <a:path extrusionOk="0" h="3668" w="2835">
                  <a:moveTo>
                    <a:pt x="72" y="0"/>
                  </a:moveTo>
                  <a:cubicBezTo>
                    <a:pt x="49" y="0"/>
                    <a:pt x="25" y="24"/>
                    <a:pt x="25" y="24"/>
                  </a:cubicBezTo>
                  <a:cubicBezTo>
                    <a:pt x="25" y="24"/>
                    <a:pt x="1" y="48"/>
                    <a:pt x="1" y="72"/>
                  </a:cubicBezTo>
                  <a:lnTo>
                    <a:pt x="1" y="3596"/>
                  </a:lnTo>
                  <a:cubicBezTo>
                    <a:pt x="1" y="3644"/>
                    <a:pt x="25" y="3668"/>
                    <a:pt x="72" y="3668"/>
                  </a:cubicBezTo>
                  <a:lnTo>
                    <a:pt x="501" y="3668"/>
                  </a:lnTo>
                  <a:cubicBezTo>
                    <a:pt x="787" y="3668"/>
                    <a:pt x="1001" y="3429"/>
                    <a:pt x="1001" y="3144"/>
                  </a:cubicBezTo>
                  <a:lnTo>
                    <a:pt x="1001" y="1620"/>
                  </a:lnTo>
                  <a:cubicBezTo>
                    <a:pt x="1025" y="1369"/>
                    <a:pt x="1221" y="1244"/>
                    <a:pt x="1415" y="1244"/>
                  </a:cubicBezTo>
                  <a:cubicBezTo>
                    <a:pt x="1608" y="1244"/>
                    <a:pt x="1799" y="1369"/>
                    <a:pt x="1811" y="1620"/>
                  </a:cubicBezTo>
                  <a:lnTo>
                    <a:pt x="1811" y="3167"/>
                  </a:lnTo>
                  <a:cubicBezTo>
                    <a:pt x="1835" y="3453"/>
                    <a:pt x="2049" y="3668"/>
                    <a:pt x="2335" y="3668"/>
                  </a:cubicBezTo>
                  <a:lnTo>
                    <a:pt x="2787" y="3668"/>
                  </a:lnTo>
                  <a:cubicBezTo>
                    <a:pt x="2811" y="3668"/>
                    <a:pt x="2835" y="3644"/>
                    <a:pt x="2835" y="3620"/>
                  </a:cubicBezTo>
                  <a:lnTo>
                    <a:pt x="2835" y="72"/>
                  </a:lnTo>
                  <a:cubicBezTo>
                    <a:pt x="2835" y="48"/>
                    <a:pt x="2811" y="24"/>
                    <a:pt x="2787" y="24"/>
                  </a:cubicBezTo>
                  <a:lnTo>
                    <a:pt x="72" y="0"/>
                  </a:lnTo>
                  <a:close/>
                </a:path>
              </a:pathLst>
            </a:custGeom>
            <a:solidFill>
              <a:srgbClr val="F9CB9C"/>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5" name="Google Shape;785;p35"/>
            <p:cNvSpPr/>
            <p:nvPr/>
          </p:nvSpPr>
          <p:spPr>
            <a:xfrm>
              <a:off x="5793425" y="4252125"/>
              <a:ext cx="70875" cy="26350"/>
            </a:xfrm>
            <a:custGeom>
              <a:rect b="b" l="l" r="r" t="t"/>
              <a:pathLst>
                <a:path extrusionOk="0" h="1054" w="2835">
                  <a:moveTo>
                    <a:pt x="72" y="0"/>
                  </a:moveTo>
                  <a:cubicBezTo>
                    <a:pt x="49" y="0"/>
                    <a:pt x="25" y="24"/>
                    <a:pt x="25" y="24"/>
                  </a:cubicBezTo>
                  <a:cubicBezTo>
                    <a:pt x="25" y="24"/>
                    <a:pt x="1" y="48"/>
                    <a:pt x="1" y="72"/>
                  </a:cubicBezTo>
                  <a:lnTo>
                    <a:pt x="1" y="715"/>
                  </a:lnTo>
                  <a:cubicBezTo>
                    <a:pt x="453" y="941"/>
                    <a:pt x="942" y="1054"/>
                    <a:pt x="1427" y="1054"/>
                  </a:cubicBezTo>
                  <a:cubicBezTo>
                    <a:pt x="1912" y="1054"/>
                    <a:pt x="2394" y="941"/>
                    <a:pt x="2835" y="715"/>
                  </a:cubicBezTo>
                  <a:lnTo>
                    <a:pt x="2835" y="72"/>
                  </a:lnTo>
                  <a:cubicBezTo>
                    <a:pt x="2835" y="48"/>
                    <a:pt x="2811" y="24"/>
                    <a:pt x="2787" y="24"/>
                  </a:cubicBezTo>
                  <a:lnTo>
                    <a:pt x="72" y="0"/>
                  </a:ln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6" name="Google Shape;786;p35"/>
            <p:cNvSpPr/>
            <p:nvPr/>
          </p:nvSpPr>
          <p:spPr>
            <a:xfrm>
              <a:off x="5753550" y="4083925"/>
              <a:ext cx="151250" cy="181400"/>
            </a:xfrm>
            <a:custGeom>
              <a:rect b="b" l="l" r="r" t="t"/>
              <a:pathLst>
                <a:path extrusionOk="0" h="7256" w="6050">
                  <a:moveTo>
                    <a:pt x="3001" y="1"/>
                  </a:moveTo>
                  <a:cubicBezTo>
                    <a:pt x="2418" y="1"/>
                    <a:pt x="1834" y="108"/>
                    <a:pt x="1286" y="322"/>
                  </a:cubicBezTo>
                  <a:lnTo>
                    <a:pt x="72" y="917"/>
                  </a:lnTo>
                  <a:cubicBezTo>
                    <a:pt x="24" y="941"/>
                    <a:pt x="0" y="1013"/>
                    <a:pt x="0" y="1060"/>
                  </a:cubicBezTo>
                  <a:lnTo>
                    <a:pt x="0" y="4966"/>
                  </a:lnTo>
                  <a:cubicBezTo>
                    <a:pt x="0" y="5180"/>
                    <a:pt x="96" y="5418"/>
                    <a:pt x="239" y="5585"/>
                  </a:cubicBezTo>
                  <a:lnTo>
                    <a:pt x="1239" y="6514"/>
                  </a:lnTo>
                  <a:cubicBezTo>
                    <a:pt x="1736" y="7011"/>
                    <a:pt x="2386" y="7255"/>
                    <a:pt x="3037" y="7255"/>
                  </a:cubicBezTo>
                  <a:cubicBezTo>
                    <a:pt x="3696" y="7255"/>
                    <a:pt x="4355" y="7005"/>
                    <a:pt x="4859" y="6514"/>
                  </a:cubicBezTo>
                  <a:lnTo>
                    <a:pt x="5787" y="5585"/>
                  </a:lnTo>
                  <a:cubicBezTo>
                    <a:pt x="5954" y="5418"/>
                    <a:pt x="6049" y="5180"/>
                    <a:pt x="6049" y="4966"/>
                  </a:cubicBezTo>
                  <a:lnTo>
                    <a:pt x="6049" y="1037"/>
                  </a:lnTo>
                  <a:lnTo>
                    <a:pt x="6025" y="1037"/>
                  </a:lnTo>
                  <a:cubicBezTo>
                    <a:pt x="6025" y="965"/>
                    <a:pt x="6002" y="917"/>
                    <a:pt x="5930" y="894"/>
                  </a:cubicBezTo>
                  <a:lnTo>
                    <a:pt x="4716" y="322"/>
                  </a:lnTo>
                  <a:cubicBezTo>
                    <a:pt x="4168" y="108"/>
                    <a:pt x="3584" y="1"/>
                    <a:pt x="3001" y="1"/>
                  </a:cubicBezTo>
                  <a:close/>
                </a:path>
              </a:pathLst>
            </a:custGeom>
            <a:solidFill>
              <a:srgbClr val="F9CB9C"/>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7" name="Google Shape;787;p35"/>
            <p:cNvSpPr/>
            <p:nvPr/>
          </p:nvSpPr>
          <p:spPr>
            <a:xfrm>
              <a:off x="5782725" y="4083475"/>
              <a:ext cx="122675" cy="181775"/>
            </a:xfrm>
            <a:custGeom>
              <a:rect b="b" l="l" r="r" t="t"/>
              <a:pathLst>
                <a:path extrusionOk="0" h="7271" w="4907">
                  <a:moveTo>
                    <a:pt x="1858" y="1"/>
                  </a:moveTo>
                  <a:cubicBezTo>
                    <a:pt x="1268" y="1"/>
                    <a:pt x="679" y="114"/>
                    <a:pt x="119" y="340"/>
                  </a:cubicBezTo>
                  <a:cubicBezTo>
                    <a:pt x="0" y="721"/>
                    <a:pt x="143" y="1150"/>
                    <a:pt x="477" y="1364"/>
                  </a:cubicBezTo>
                  <a:cubicBezTo>
                    <a:pt x="569" y="1426"/>
                    <a:pt x="661" y="1446"/>
                    <a:pt x="751" y="1446"/>
                  </a:cubicBezTo>
                  <a:cubicBezTo>
                    <a:pt x="919" y="1446"/>
                    <a:pt x="1086" y="1377"/>
                    <a:pt x="1260" y="1377"/>
                  </a:cubicBezTo>
                  <a:cubicBezTo>
                    <a:pt x="1353" y="1377"/>
                    <a:pt x="1449" y="1397"/>
                    <a:pt x="1548" y="1459"/>
                  </a:cubicBezTo>
                  <a:cubicBezTo>
                    <a:pt x="2096" y="1817"/>
                    <a:pt x="1882" y="3341"/>
                    <a:pt x="1882" y="3341"/>
                  </a:cubicBezTo>
                  <a:lnTo>
                    <a:pt x="1882" y="7270"/>
                  </a:lnTo>
                  <a:cubicBezTo>
                    <a:pt x="2358" y="7270"/>
                    <a:pt x="2858" y="7127"/>
                    <a:pt x="3263" y="6865"/>
                  </a:cubicBezTo>
                  <a:cubicBezTo>
                    <a:pt x="3430" y="6770"/>
                    <a:pt x="3572" y="6651"/>
                    <a:pt x="3692" y="6532"/>
                  </a:cubicBezTo>
                  <a:lnTo>
                    <a:pt x="4644" y="5603"/>
                  </a:lnTo>
                  <a:cubicBezTo>
                    <a:pt x="4811" y="5436"/>
                    <a:pt x="4906" y="5198"/>
                    <a:pt x="4906" y="4984"/>
                  </a:cubicBezTo>
                  <a:lnTo>
                    <a:pt x="4906" y="1055"/>
                  </a:lnTo>
                  <a:lnTo>
                    <a:pt x="4882" y="1031"/>
                  </a:lnTo>
                  <a:cubicBezTo>
                    <a:pt x="4882" y="983"/>
                    <a:pt x="4858" y="935"/>
                    <a:pt x="4811" y="912"/>
                  </a:cubicBezTo>
                  <a:lnTo>
                    <a:pt x="4311" y="673"/>
                  </a:lnTo>
                  <a:lnTo>
                    <a:pt x="3596" y="340"/>
                  </a:lnTo>
                  <a:cubicBezTo>
                    <a:pt x="3037" y="114"/>
                    <a:pt x="2447" y="1"/>
                    <a:pt x="1858" y="1"/>
                  </a:cubicBezTo>
                  <a:close/>
                </a:path>
              </a:pathLst>
            </a:custGeom>
            <a:solidFill>
              <a:srgbClr val="F9CB9C"/>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8" name="Google Shape;788;p35"/>
            <p:cNvSpPr/>
            <p:nvPr/>
          </p:nvSpPr>
          <p:spPr>
            <a:xfrm>
              <a:off x="5864275" y="4100300"/>
              <a:ext cx="40525" cy="154825"/>
            </a:xfrm>
            <a:custGeom>
              <a:rect b="b" l="l" r="r" t="t"/>
              <a:pathLst>
                <a:path extrusionOk="0" h="6193" w="1621">
                  <a:moveTo>
                    <a:pt x="1049" y="0"/>
                  </a:moveTo>
                  <a:lnTo>
                    <a:pt x="1049" y="4049"/>
                  </a:lnTo>
                  <a:cubicBezTo>
                    <a:pt x="1001" y="4382"/>
                    <a:pt x="882" y="4668"/>
                    <a:pt x="715" y="4954"/>
                  </a:cubicBezTo>
                  <a:cubicBezTo>
                    <a:pt x="525" y="5335"/>
                    <a:pt x="1" y="6192"/>
                    <a:pt x="1" y="6192"/>
                  </a:cubicBezTo>
                  <a:cubicBezTo>
                    <a:pt x="168" y="6097"/>
                    <a:pt x="310" y="5978"/>
                    <a:pt x="430" y="5835"/>
                  </a:cubicBezTo>
                  <a:lnTo>
                    <a:pt x="1358" y="4906"/>
                  </a:lnTo>
                  <a:cubicBezTo>
                    <a:pt x="1525" y="4740"/>
                    <a:pt x="1620" y="4525"/>
                    <a:pt x="1620" y="4287"/>
                  </a:cubicBezTo>
                  <a:lnTo>
                    <a:pt x="1620" y="405"/>
                  </a:lnTo>
                  <a:cubicBezTo>
                    <a:pt x="1620" y="334"/>
                    <a:pt x="1573" y="286"/>
                    <a:pt x="1525" y="239"/>
                  </a:cubicBezTo>
                  <a:lnTo>
                    <a:pt x="1049" y="0"/>
                  </a:lnTo>
                  <a:close/>
                </a:path>
              </a:pathLst>
            </a:custGeom>
            <a:solidFill>
              <a:srgbClr val="F9CB9C"/>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89" name="Google Shape;789;p35"/>
            <p:cNvSpPr/>
            <p:nvPr/>
          </p:nvSpPr>
          <p:spPr>
            <a:xfrm>
              <a:off x="5815475" y="4208050"/>
              <a:ext cx="28000" cy="23100"/>
            </a:xfrm>
            <a:custGeom>
              <a:rect b="b" l="l" r="r" t="t"/>
              <a:pathLst>
                <a:path extrusionOk="0" h="924" w="1120">
                  <a:moveTo>
                    <a:pt x="548" y="1"/>
                  </a:moveTo>
                  <a:lnTo>
                    <a:pt x="0" y="215"/>
                  </a:lnTo>
                  <a:lnTo>
                    <a:pt x="0" y="406"/>
                  </a:lnTo>
                  <a:cubicBezTo>
                    <a:pt x="24" y="751"/>
                    <a:pt x="286" y="924"/>
                    <a:pt x="551" y="924"/>
                  </a:cubicBezTo>
                  <a:cubicBezTo>
                    <a:pt x="816" y="924"/>
                    <a:pt x="1084" y="751"/>
                    <a:pt x="1119" y="406"/>
                  </a:cubicBezTo>
                  <a:lnTo>
                    <a:pt x="1119" y="215"/>
                  </a:lnTo>
                  <a:lnTo>
                    <a:pt x="548" y="1"/>
                  </a:ln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0" name="Google Shape;790;p35"/>
            <p:cNvSpPr/>
            <p:nvPr/>
          </p:nvSpPr>
          <p:spPr>
            <a:xfrm>
              <a:off x="5789275" y="4138400"/>
              <a:ext cx="28000" cy="17000"/>
            </a:xfrm>
            <a:custGeom>
              <a:rect b="b" l="l" r="r" t="t"/>
              <a:pathLst>
                <a:path extrusionOk="0" h="680" w="1120">
                  <a:moveTo>
                    <a:pt x="560" y="1"/>
                  </a:moveTo>
                  <a:cubicBezTo>
                    <a:pt x="280" y="1"/>
                    <a:pt x="0" y="191"/>
                    <a:pt x="0" y="572"/>
                  </a:cubicBezTo>
                  <a:cubicBezTo>
                    <a:pt x="24" y="644"/>
                    <a:pt x="90" y="679"/>
                    <a:pt x="155" y="679"/>
                  </a:cubicBezTo>
                  <a:cubicBezTo>
                    <a:pt x="221" y="679"/>
                    <a:pt x="286" y="644"/>
                    <a:pt x="310" y="572"/>
                  </a:cubicBezTo>
                  <a:lnTo>
                    <a:pt x="334" y="572"/>
                  </a:lnTo>
                  <a:cubicBezTo>
                    <a:pt x="334" y="429"/>
                    <a:pt x="429" y="310"/>
                    <a:pt x="572" y="310"/>
                  </a:cubicBezTo>
                  <a:cubicBezTo>
                    <a:pt x="715" y="310"/>
                    <a:pt x="834" y="429"/>
                    <a:pt x="834" y="572"/>
                  </a:cubicBezTo>
                  <a:cubicBezTo>
                    <a:pt x="846" y="644"/>
                    <a:pt x="911" y="679"/>
                    <a:pt x="977" y="679"/>
                  </a:cubicBezTo>
                  <a:cubicBezTo>
                    <a:pt x="1042" y="679"/>
                    <a:pt x="1108" y="644"/>
                    <a:pt x="1120" y="572"/>
                  </a:cubicBezTo>
                  <a:cubicBezTo>
                    <a:pt x="1120" y="191"/>
                    <a:pt x="840" y="1"/>
                    <a:pt x="560" y="1"/>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1" name="Google Shape;791;p35"/>
            <p:cNvSpPr/>
            <p:nvPr/>
          </p:nvSpPr>
          <p:spPr>
            <a:xfrm>
              <a:off x="5840175" y="4138400"/>
              <a:ext cx="28300" cy="17450"/>
            </a:xfrm>
            <a:custGeom>
              <a:rect b="b" l="l" r="r" t="t"/>
              <a:pathLst>
                <a:path extrusionOk="0" h="698" w="1132">
                  <a:moveTo>
                    <a:pt x="584" y="1"/>
                  </a:moveTo>
                  <a:cubicBezTo>
                    <a:pt x="274" y="1"/>
                    <a:pt x="12" y="263"/>
                    <a:pt x="12" y="572"/>
                  </a:cubicBezTo>
                  <a:cubicBezTo>
                    <a:pt x="0" y="655"/>
                    <a:pt x="84" y="697"/>
                    <a:pt x="167" y="697"/>
                  </a:cubicBezTo>
                  <a:cubicBezTo>
                    <a:pt x="250" y="697"/>
                    <a:pt x="334" y="655"/>
                    <a:pt x="322" y="572"/>
                  </a:cubicBezTo>
                  <a:cubicBezTo>
                    <a:pt x="322" y="429"/>
                    <a:pt x="417" y="310"/>
                    <a:pt x="560" y="310"/>
                  </a:cubicBezTo>
                  <a:cubicBezTo>
                    <a:pt x="703" y="310"/>
                    <a:pt x="822" y="429"/>
                    <a:pt x="822" y="572"/>
                  </a:cubicBezTo>
                  <a:cubicBezTo>
                    <a:pt x="846" y="644"/>
                    <a:pt x="911" y="679"/>
                    <a:pt x="977" y="679"/>
                  </a:cubicBezTo>
                  <a:cubicBezTo>
                    <a:pt x="1042" y="679"/>
                    <a:pt x="1108" y="644"/>
                    <a:pt x="1132" y="572"/>
                  </a:cubicBezTo>
                  <a:cubicBezTo>
                    <a:pt x="1108" y="263"/>
                    <a:pt x="870" y="24"/>
                    <a:pt x="584" y="1"/>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2" name="Google Shape;792;p35"/>
            <p:cNvSpPr/>
            <p:nvPr/>
          </p:nvSpPr>
          <p:spPr>
            <a:xfrm>
              <a:off x="5795225" y="4178875"/>
              <a:ext cx="68500" cy="38150"/>
            </a:xfrm>
            <a:custGeom>
              <a:rect b="b" l="l" r="r" t="t"/>
              <a:pathLst>
                <a:path extrusionOk="0" h="1526" w="2740">
                  <a:moveTo>
                    <a:pt x="1358" y="1"/>
                  </a:moveTo>
                  <a:cubicBezTo>
                    <a:pt x="1286" y="1"/>
                    <a:pt x="1215" y="72"/>
                    <a:pt x="1215" y="144"/>
                  </a:cubicBezTo>
                  <a:lnTo>
                    <a:pt x="1215" y="977"/>
                  </a:lnTo>
                  <a:cubicBezTo>
                    <a:pt x="1215" y="1096"/>
                    <a:pt x="1096" y="1216"/>
                    <a:pt x="953" y="1216"/>
                  </a:cubicBezTo>
                  <a:lnTo>
                    <a:pt x="548" y="1216"/>
                  </a:lnTo>
                  <a:cubicBezTo>
                    <a:pt x="405" y="1216"/>
                    <a:pt x="286" y="1096"/>
                    <a:pt x="286" y="977"/>
                  </a:cubicBezTo>
                  <a:cubicBezTo>
                    <a:pt x="274" y="894"/>
                    <a:pt x="209" y="852"/>
                    <a:pt x="143" y="852"/>
                  </a:cubicBezTo>
                  <a:cubicBezTo>
                    <a:pt x="78" y="852"/>
                    <a:pt x="12" y="894"/>
                    <a:pt x="0" y="977"/>
                  </a:cubicBezTo>
                  <a:cubicBezTo>
                    <a:pt x="0" y="1263"/>
                    <a:pt x="239" y="1525"/>
                    <a:pt x="548" y="1525"/>
                  </a:cubicBezTo>
                  <a:lnTo>
                    <a:pt x="953" y="1525"/>
                  </a:lnTo>
                  <a:cubicBezTo>
                    <a:pt x="1120" y="1525"/>
                    <a:pt x="1263" y="1454"/>
                    <a:pt x="1358" y="1358"/>
                  </a:cubicBezTo>
                  <a:cubicBezTo>
                    <a:pt x="1477" y="1454"/>
                    <a:pt x="1620" y="1525"/>
                    <a:pt x="1763" y="1525"/>
                  </a:cubicBezTo>
                  <a:lnTo>
                    <a:pt x="2168" y="1525"/>
                  </a:lnTo>
                  <a:cubicBezTo>
                    <a:pt x="2477" y="1525"/>
                    <a:pt x="2739" y="1287"/>
                    <a:pt x="2739" y="977"/>
                  </a:cubicBezTo>
                  <a:cubicBezTo>
                    <a:pt x="2739" y="882"/>
                    <a:pt x="2668" y="811"/>
                    <a:pt x="2572" y="811"/>
                  </a:cubicBezTo>
                  <a:cubicBezTo>
                    <a:pt x="2501" y="811"/>
                    <a:pt x="2429" y="882"/>
                    <a:pt x="2429" y="954"/>
                  </a:cubicBezTo>
                  <a:cubicBezTo>
                    <a:pt x="2429" y="1096"/>
                    <a:pt x="2310" y="1216"/>
                    <a:pt x="2168" y="1216"/>
                  </a:cubicBezTo>
                  <a:lnTo>
                    <a:pt x="1763" y="1216"/>
                  </a:lnTo>
                  <a:cubicBezTo>
                    <a:pt x="1620" y="1216"/>
                    <a:pt x="1525" y="1096"/>
                    <a:pt x="1525" y="954"/>
                  </a:cubicBezTo>
                  <a:lnTo>
                    <a:pt x="1525" y="144"/>
                  </a:lnTo>
                  <a:cubicBezTo>
                    <a:pt x="1525" y="72"/>
                    <a:pt x="1453" y="1"/>
                    <a:pt x="1358" y="1"/>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3" name="Google Shape;793;p35"/>
            <p:cNvSpPr/>
            <p:nvPr/>
          </p:nvSpPr>
          <p:spPr>
            <a:xfrm>
              <a:off x="5813075" y="4164750"/>
              <a:ext cx="31575" cy="20425"/>
            </a:xfrm>
            <a:custGeom>
              <a:rect b="b" l="l" r="r" t="t"/>
              <a:pathLst>
                <a:path extrusionOk="0" h="817" w="1263">
                  <a:moveTo>
                    <a:pt x="644" y="0"/>
                  </a:moveTo>
                  <a:cubicBezTo>
                    <a:pt x="459" y="0"/>
                    <a:pt x="275" y="30"/>
                    <a:pt x="96" y="90"/>
                  </a:cubicBezTo>
                  <a:cubicBezTo>
                    <a:pt x="25" y="114"/>
                    <a:pt x="1" y="209"/>
                    <a:pt x="48" y="256"/>
                  </a:cubicBezTo>
                  <a:lnTo>
                    <a:pt x="572" y="780"/>
                  </a:lnTo>
                  <a:cubicBezTo>
                    <a:pt x="584" y="804"/>
                    <a:pt x="608" y="816"/>
                    <a:pt x="635" y="816"/>
                  </a:cubicBezTo>
                  <a:cubicBezTo>
                    <a:pt x="662" y="816"/>
                    <a:pt x="691" y="804"/>
                    <a:pt x="715" y="780"/>
                  </a:cubicBezTo>
                  <a:lnTo>
                    <a:pt x="1239" y="256"/>
                  </a:lnTo>
                  <a:cubicBezTo>
                    <a:pt x="1263" y="233"/>
                    <a:pt x="1263" y="209"/>
                    <a:pt x="1263" y="161"/>
                  </a:cubicBezTo>
                  <a:cubicBezTo>
                    <a:pt x="1263" y="137"/>
                    <a:pt x="1239" y="114"/>
                    <a:pt x="1192" y="90"/>
                  </a:cubicBezTo>
                  <a:cubicBezTo>
                    <a:pt x="1013" y="30"/>
                    <a:pt x="828" y="0"/>
                    <a:pt x="644" y="0"/>
                  </a:cubicBezTo>
                  <a:close/>
                </a:path>
              </a:pathLst>
            </a:custGeom>
            <a:solidFill>
              <a:srgbClr val="271F1C"/>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4" name="Google Shape;794;p35"/>
            <p:cNvSpPr/>
            <p:nvPr/>
          </p:nvSpPr>
          <p:spPr>
            <a:xfrm>
              <a:off x="5699375" y="4083775"/>
              <a:ext cx="90525" cy="121050"/>
            </a:xfrm>
            <a:custGeom>
              <a:rect b="b" l="l" r="r" t="t"/>
              <a:pathLst>
                <a:path extrusionOk="0" h="4842" w="3621">
                  <a:moveTo>
                    <a:pt x="3144" y="1"/>
                  </a:moveTo>
                  <a:cubicBezTo>
                    <a:pt x="3102" y="1"/>
                    <a:pt x="3060" y="7"/>
                    <a:pt x="3025" y="18"/>
                  </a:cubicBezTo>
                  <a:cubicBezTo>
                    <a:pt x="2072" y="42"/>
                    <a:pt x="0" y="1566"/>
                    <a:pt x="1143" y="2686"/>
                  </a:cubicBezTo>
                  <a:cubicBezTo>
                    <a:pt x="2286" y="3805"/>
                    <a:pt x="1286" y="4662"/>
                    <a:pt x="1810" y="4829"/>
                  </a:cubicBezTo>
                  <a:cubicBezTo>
                    <a:pt x="1836" y="4837"/>
                    <a:pt x="1861" y="4841"/>
                    <a:pt x="1886" y="4841"/>
                  </a:cubicBezTo>
                  <a:cubicBezTo>
                    <a:pt x="2511" y="4841"/>
                    <a:pt x="2930" y="2340"/>
                    <a:pt x="2953" y="1424"/>
                  </a:cubicBezTo>
                  <a:cubicBezTo>
                    <a:pt x="2929" y="1066"/>
                    <a:pt x="3120" y="709"/>
                    <a:pt x="3406" y="519"/>
                  </a:cubicBezTo>
                  <a:cubicBezTo>
                    <a:pt x="3620" y="352"/>
                    <a:pt x="3525" y="18"/>
                    <a:pt x="3263" y="18"/>
                  </a:cubicBezTo>
                  <a:cubicBezTo>
                    <a:pt x="3227" y="7"/>
                    <a:pt x="3185" y="1"/>
                    <a:pt x="3144" y="1"/>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5" name="Google Shape;795;p35"/>
            <p:cNvSpPr/>
            <p:nvPr/>
          </p:nvSpPr>
          <p:spPr>
            <a:xfrm>
              <a:off x="5868450" y="4083625"/>
              <a:ext cx="90525" cy="121200"/>
            </a:xfrm>
            <a:custGeom>
              <a:rect b="b" l="l" r="r" t="t"/>
              <a:pathLst>
                <a:path extrusionOk="0" h="4848" w="3621">
                  <a:moveTo>
                    <a:pt x="596" y="1"/>
                  </a:moveTo>
                  <a:lnTo>
                    <a:pt x="596" y="24"/>
                  </a:lnTo>
                  <a:cubicBezTo>
                    <a:pt x="548" y="13"/>
                    <a:pt x="507" y="7"/>
                    <a:pt x="468" y="7"/>
                  </a:cubicBezTo>
                  <a:cubicBezTo>
                    <a:pt x="429" y="7"/>
                    <a:pt x="394" y="13"/>
                    <a:pt x="358" y="24"/>
                  </a:cubicBezTo>
                  <a:cubicBezTo>
                    <a:pt x="96" y="24"/>
                    <a:pt x="1" y="358"/>
                    <a:pt x="215" y="501"/>
                  </a:cubicBezTo>
                  <a:cubicBezTo>
                    <a:pt x="501" y="715"/>
                    <a:pt x="667" y="1072"/>
                    <a:pt x="667" y="1430"/>
                  </a:cubicBezTo>
                  <a:cubicBezTo>
                    <a:pt x="667" y="2346"/>
                    <a:pt x="1108" y="4847"/>
                    <a:pt x="1735" y="4847"/>
                  </a:cubicBezTo>
                  <a:cubicBezTo>
                    <a:pt x="1760" y="4847"/>
                    <a:pt x="1785" y="4843"/>
                    <a:pt x="1810" y="4835"/>
                  </a:cubicBezTo>
                  <a:cubicBezTo>
                    <a:pt x="2334" y="4668"/>
                    <a:pt x="1334" y="3811"/>
                    <a:pt x="2477" y="2692"/>
                  </a:cubicBezTo>
                  <a:cubicBezTo>
                    <a:pt x="3620" y="1572"/>
                    <a:pt x="1549" y="24"/>
                    <a:pt x="596" y="1"/>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6" name="Google Shape;796;p35"/>
            <p:cNvSpPr/>
            <p:nvPr/>
          </p:nvSpPr>
          <p:spPr>
            <a:xfrm>
              <a:off x="5809500" y="4193775"/>
              <a:ext cx="7775" cy="7175"/>
            </a:xfrm>
            <a:custGeom>
              <a:rect b="b" l="l" r="r" t="t"/>
              <a:pathLst>
                <a:path extrusionOk="0" h="287" w="311">
                  <a:moveTo>
                    <a:pt x="168" y="0"/>
                  </a:moveTo>
                  <a:cubicBezTo>
                    <a:pt x="72" y="0"/>
                    <a:pt x="1" y="48"/>
                    <a:pt x="1" y="143"/>
                  </a:cubicBezTo>
                  <a:cubicBezTo>
                    <a:pt x="1" y="238"/>
                    <a:pt x="72" y="286"/>
                    <a:pt x="168" y="286"/>
                  </a:cubicBezTo>
                  <a:cubicBezTo>
                    <a:pt x="239" y="286"/>
                    <a:pt x="311" y="238"/>
                    <a:pt x="311" y="143"/>
                  </a:cubicBezTo>
                  <a:cubicBezTo>
                    <a:pt x="311" y="48"/>
                    <a:pt x="239" y="0"/>
                    <a:pt x="168" y="0"/>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sp>
          <p:nvSpPr>
            <p:cNvPr id="797" name="Google Shape;797;p35"/>
            <p:cNvSpPr/>
            <p:nvPr/>
          </p:nvSpPr>
          <p:spPr>
            <a:xfrm>
              <a:off x="5841075" y="4193775"/>
              <a:ext cx="7150" cy="7175"/>
            </a:xfrm>
            <a:custGeom>
              <a:rect b="b" l="l" r="r" t="t"/>
              <a:pathLst>
                <a:path extrusionOk="0" h="287" w="286">
                  <a:moveTo>
                    <a:pt x="143" y="0"/>
                  </a:moveTo>
                  <a:cubicBezTo>
                    <a:pt x="48" y="0"/>
                    <a:pt x="0" y="48"/>
                    <a:pt x="0" y="143"/>
                  </a:cubicBezTo>
                  <a:cubicBezTo>
                    <a:pt x="0" y="238"/>
                    <a:pt x="48" y="286"/>
                    <a:pt x="143" y="286"/>
                  </a:cubicBezTo>
                  <a:cubicBezTo>
                    <a:pt x="238" y="286"/>
                    <a:pt x="286" y="238"/>
                    <a:pt x="286" y="143"/>
                  </a:cubicBezTo>
                  <a:cubicBezTo>
                    <a:pt x="286" y="48"/>
                    <a:pt x="238" y="0"/>
                    <a:pt x="143" y="0"/>
                  </a:cubicBezTo>
                  <a:close/>
                </a:path>
              </a:pathLst>
            </a:custGeom>
            <a:solidFill>
              <a:srgbClr val="EA8857"/>
            </a:solidFill>
            <a:ln>
              <a:noFill/>
            </a:ln>
          </p:spPr>
          <p:txBody>
            <a:bodyPr anchorCtr="0" anchor="ctr" bIns="170075" lIns="170075" spcFirstLastPara="1" rIns="170075" wrap="square" tIns="170075">
              <a:noAutofit/>
            </a:bodyPr>
            <a:lstStyle/>
            <a:p>
              <a:pPr indent="0" lvl="0" marL="0" rtl="0" algn="l">
                <a:spcBef>
                  <a:spcPts val="0"/>
                </a:spcBef>
                <a:spcAft>
                  <a:spcPts val="0"/>
                </a:spcAft>
                <a:buNone/>
              </a:pPr>
              <a:r>
                <a:t/>
              </a:r>
              <a:endParaRPr/>
            </a:p>
          </p:txBody>
        </p:sp>
      </p:grpSp>
      <p:grpSp>
        <p:nvGrpSpPr>
          <p:cNvPr id="798" name="Google Shape;798;p35"/>
          <p:cNvGrpSpPr/>
          <p:nvPr/>
        </p:nvGrpSpPr>
        <p:grpSpPr>
          <a:xfrm rot="-1598304">
            <a:off x="6417868" y="775099"/>
            <a:ext cx="214145" cy="205834"/>
            <a:chOff x="427198" y="876398"/>
            <a:chExt cx="340596" cy="327377"/>
          </a:xfrm>
        </p:grpSpPr>
        <p:sp>
          <p:nvSpPr>
            <p:cNvPr id="799" name="Google Shape;799;p35"/>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5"/>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5"/>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5"/>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3" name="Google Shape;803;p35"/>
          <p:cNvSpPr txBox="1"/>
          <p:nvPr/>
        </p:nvSpPr>
        <p:spPr>
          <a:xfrm>
            <a:off x="809050" y="4045225"/>
            <a:ext cx="1094100" cy="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3</a:t>
            </a:r>
            <a:endParaRPr>
              <a:solidFill>
                <a:schemeClr val="dk2"/>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36"/>
          <p:cNvSpPr txBox="1"/>
          <p:nvPr>
            <p:ph type="title"/>
          </p:nvPr>
        </p:nvSpPr>
        <p:spPr>
          <a:xfrm>
            <a:off x="720000" y="55012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 animals help us </a:t>
            </a:r>
            <a:endParaRPr/>
          </a:p>
        </p:txBody>
      </p:sp>
      <p:sp>
        <p:nvSpPr>
          <p:cNvPr id="809" name="Google Shape;809;p36"/>
          <p:cNvSpPr txBox="1"/>
          <p:nvPr>
            <p:ph idx="3" type="subTitle"/>
          </p:nvPr>
        </p:nvSpPr>
        <p:spPr>
          <a:xfrm>
            <a:off x="1397886" y="1645352"/>
            <a:ext cx="5939100" cy="25929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rgbClr val="000000"/>
                </a:solidFill>
                <a:latin typeface="Englebert"/>
                <a:ea typeface="Englebert"/>
                <a:cs typeface="Englebert"/>
                <a:sym typeface="Englebert"/>
              </a:rPr>
              <a:t>Scientific studies have demonstrated that interacting with animals can trigger the release of endorphins, which are chemicals in the brain that help relieve pain and reduce stress. These chemical responses can improve mood and promote relaxation. Caring for a pet also promotes responsibility and provides individuals with a sense of purpose. For people experiencing depression or feelings of loneliness, pets can provide motivation and routine, as pet owners must ensure their animals are properly cared for each day. Pet ownership can also encourage social interaction and help individuals build stronger connections with others. For example, dog owners frequently meet new people while walking their dogs or visiting public spaces such as parks. Pets can act as conversation starters and help individuals form friendships. This increased social interaction can reduce feelings of isolation and contribute to improved mental health.</a:t>
            </a:r>
            <a:endParaRPr sz="1700">
              <a:solidFill>
                <a:srgbClr val="000000"/>
              </a:solidFill>
              <a:highlight>
                <a:schemeClr val="accent6"/>
              </a:highlight>
              <a:latin typeface="Englebert"/>
              <a:ea typeface="Englebert"/>
              <a:cs typeface="Englebert"/>
              <a:sym typeface="Englebert"/>
            </a:endParaRPr>
          </a:p>
          <a:p>
            <a:pPr indent="0" lvl="0" marL="0" rtl="0" algn="ctr">
              <a:spcBef>
                <a:spcPts val="0"/>
              </a:spcBef>
              <a:spcAft>
                <a:spcPts val="0"/>
              </a:spcAft>
              <a:buNone/>
            </a:pPr>
            <a:r>
              <a:t/>
            </a:r>
            <a:endParaRPr>
              <a:solidFill>
                <a:srgbClr val="000000"/>
              </a:solidFill>
            </a:endParaRPr>
          </a:p>
        </p:txBody>
      </p:sp>
      <p:grpSp>
        <p:nvGrpSpPr>
          <p:cNvPr id="810" name="Google Shape;810;p36"/>
          <p:cNvGrpSpPr/>
          <p:nvPr/>
        </p:nvGrpSpPr>
        <p:grpSpPr>
          <a:xfrm rot="1509799">
            <a:off x="248940" y="1702233"/>
            <a:ext cx="340596" cy="327377"/>
            <a:chOff x="427198" y="876398"/>
            <a:chExt cx="340596" cy="327377"/>
          </a:xfrm>
        </p:grpSpPr>
        <p:sp>
          <p:nvSpPr>
            <p:cNvPr id="811" name="Google Shape;811;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5" name="Google Shape;815;p36"/>
          <p:cNvGrpSpPr/>
          <p:nvPr/>
        </p:nvGrpSpPr>
        <p:grpSpPr>
          <a:xfrm rot="1509646">
            <a:off x="8328779" y="2816572"/>
            <a:ext cx="254830" cy="250476"/>
            <a:chOff x="427198" y="876398"/>
            <a:chExt cx="340596" cy="327377"/>
          </a:xfrm>
        </p:grpSpPr>
        <p:sp>
          <p:nvSpPr>
            <p:cNvPr id="816" name="Google Shape;816;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0" name="Google Shape;820;p36"/>
          <p:cNvGrpSpPr/>
          <p:nvPr/>
        </p:nvGrpSpPr>
        <p:grpSpPr>
          <a:xfrm rot="234498">
            <a:off x="651022" y="2936481"/>
            <a:ext cx="254847" cy="244957"/>
            <a:chOff x="427198" y="876398"/>
            <a:chExt cx="340596" cy="327377"/>
          </a:xfrm>
        </p:grpSpPr>
        <p:sp>
          <p:nvSpPr>
            <p:cNvPr id="821" name="Google Shape;821;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36"/>
          <p:cNvGrpSpPr/>
          <p:nvPr/>
        </p:nvGrpSpPr>
        <p:grpSpPr>
          <a:xfrm rot="1554292">
            <a:off x="8321822" y="702332"/>
            <a:ext cx="214159" cy="205848"/>
            <a:chOff x="427198" y="876398"/>
            <a:chExt cx="340596" cy="327377"/>
          </a:xfrm>
        </p:grpSpPr>
        <p:sp>
          <p:nvSpPr>
            <p:cNvPr id="826" name="Google Shape;826;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0" name="Google Shape;830;p36"/>
          <p:cNvGrpSpPr/>
          <p:nvPr/>
        </p:nvGrpSpPr>
        <p:grpSpPr>
          <a:xfrm rot="-1598304">
            <a:off x="8224593" y="4232011"/>
            <a:ext cx="214145" cy="205834"/>
            <a:chOff x="427198" y="876398"/>
            <a:chExt cx="340596" cy="327377"/>
          </a:xfrm>
        </p:grpSpPr>
        <p:sp>
          <p:nvSpPr>
            <p:cNvPr id="831" name="Google Shape;831;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5" name="Google Shape;835;p36"/>
          <p:cNvGrpSpPr/>
          <p:nvPr/>
        </p:nvGrpSpPr>
        <p:grpSpPr>
          <a:xfrm rot="-1598304">
            <a:off x="7627968" y="2343724"/>
            <a:ext cx="214145" cy="205834"/>
            <a:chOff x="427198" y="876398"/>
            <a:chExt cx="340596" cy="327377"/>
          </a:xfrm>
        </p:grpSpPr>
        <p:sp>
          <p:nvSpPr>
            <p:cNvPr id="836" name="Google Shape;836;p36"/>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6"/>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6"/>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6"/>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0" name="Google Shape;840;p36"/>
          <p:cNvSpPr txBox="1"/>
          <p:nvPr/>
        </p:nvSpPr>
        <p:spPr>
          <a:xfrm>
            <a:off x="783900" y="4095525"/>
            <a:ext cx="830100" cy="27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4</a:t>
            </a:r>
            <a:endParaRPr>
              <a:solidFill>
                <a:schemeClr val="dk2"/>
              </a:solidFill>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37"/>
          <p:cNvSpPr txBox="1"/>
          <p:nvPr>
            <p:ph type="title"/>
          </p:nvPr>
        </p:nvSpPr>
        <p:spPr>
          <a:xfrm>
            <a:off x="2039575" y="613450"/>
            <a:ext cx="4916700" cy="89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do animals keep us fit</a:t>
            </a:r>
            <a:endParaRPr/>
          </a:p>
        </p:txBody>
      </p:sp>
      <p:sp>
        <p:nvSpPr>
          <p:cNvPr id="846" name="Google Shape;846;p37"/>
          <p:cNvSpPr txBox="1"/>
          <p:nvPr>
            <p:ph idx="1" type="subTitle"/>
          </p:nvPr>
        </p:nvSpPr>
        <p:spPr>
          <a:xfrm>
            <a:off x="1788225" y="1778375"/>
            <a:ext cx="5117400" cy="2104200"/>
          </a:xfrm>
          <a:prstGeom prst="rect">
            <a:avLst/>
          </a:prstGeom>
        </p:spPr>
        <p:txBody>
          <a:bodyPr anchorCtr="0" anchor="ctr" bIns="91425" lIns="91425" spcFirstLastPara="1" rIns="91425" wrap="square" tIns="91425">
            <a:noAutofit/>
          </a:bodyPr>
          <a:lstStyle/>
          <a:p>
            <a:pPr indent="0" lvl="0" marL="0" rtl="0" algn="just">
              <a:spcBef>
                <a:spcPts val="1200"/>
              </a:spcBef>
              <a:spcAft>
                <a:spcPts val="1200"/>
              </a:spcAft>
              <a:buNone/>
            </a:pPr>
            <a:r>
              <a:rPr lang="en">
                <a:solidFill>
                  <a:srgbClr val="000000"/>
                </a:solidFill>
                <a:highlight>
                  <a:schemeClr val="accent6"/>
                </a:highlight>
                <a:latin typeface="Englebert"/>
                <a:ea typeface="Englebert"/>
                <a:cs typeface="Englebert"/>
                <a:sym typeface="Englebert"/>
              </a:rPr>
              <a:t>Pets not only provide mental health support, they can motivate us to be physically active. Research has found that dog owners tend to walk more and are more likely to spend time outdoors when compared to those who do not own dogs. Regular physical activity also helps with heart health, builds muscle, and improves overall physical fitness. Partaking in activities with pets can also help alleviate boredom and promote a lifestyle that is more active overall. All of this contributes to how much pets help to improve the mental and physical health of their owners. Pets help to improve the quality of life for an individual through companionship, emotional support, encouragement of physical activity, and the promotion of socializing with others. The ongoing research into human-animal interaction continues to demonstrate that pets are valuable sources of support for people in many different areas of their lives.</a:t>
            </a:r>
            <a:endParaRPr sz="1300">
              <a:latin typeface="Englebert"/>
              <a:ea typeface="Englebert"/>
              <a:cs typeface="Englebert"/>
              <a:sym typeface="Englebert"/>
            </a:endParaRPr>
          </a:p>
        </p:txBody>
      </p:sp>
      <p:pic>
        <p:nvPicPr>
          <p:cNvPr id="847" name="Google Shape;847;p37"/>
          <p:cNvPicPr preferRelativeResize="0"/>
          <p:nvPr/>
        </p:nvPicPr>
        <p:blipFill>
          <a:blip r:embed="rId3">
            <a:alphaModFix/>
          </a:blip>
          <a:stretch>
            <a:fillRect/>
          </a:stretch>
        </p:blipFill>
        <p:spPr>
          <a:xfrm>
            <a:off x="6905625" y="1641975"/>
            <a:ext cx="1622400" cy="1622400"/>
          </a:xfrm>
          <a:prstGeom prst="ellipse">
            <a:avLst/>
          </a:prstGeom>
          <a:noFill/>
          <a:ln>
            <a:noFill/>
          </a:ln>
        </p:spPr>
      </p:pic>
      <p:grpSp>
        <p:nvGrpSpPr>
          <p:cNvPr id="848" name="Google Shape;848;p37"/>
          <p:cNvGrpSpPr/>
          <p:nvPr/>
        </p:nvGrpSpPr>
        <p:grpSpPr>
          <a:xfrm rot="772050">
            <a:off x="598651" y="564767"/>
            <a:ext cx="340600" cy="327381"/>
            <a:chOff x="427198" y="876398"/>
            <a:chExt cx="340596" cy="327377"/>
          </a:xfrm>
        </p:grpSpPr>
        <p:sp>
          <p:nvSpPr>
            <p:cNvPr id="849" name="Google Shape;849;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3" name="Google Shape;853;p37"/>
          <p:cNvGrpSpPr/>
          <p:nvPr/>
        </p:nvGrpSpPr>
        <p:grpSpPr>
          <a:xfrm rot="1509646">
            <a:off x="205768" y="2623659"/>
            <a:ext cx="254830" cy="244940"/>
            <a:chOff x="427198" y="876398"/>
            <a:chExt cx="340596" cy="327377"/>
          </a:xfrm>
        </p:grpSpPr>
        <p:sp>
          <p:nvSpPr>
            <p:cNvPr id="854" name="Google Shape;854;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37"/>
          <p:cNvGrpSpPr/>
          <p:nvPr/>
        </p:nvGrpSpPr>
        <p:grpSpPr>
          <a:xfrm rot="-2224879">
            <a:off x="2369901" y="518732"/>
            <a:ext cx="214148" cy="205836"/>
            <a:chOff x="427198" y="876398"/>
            <a:chExt cx="340596" cy="327377"/>
          </a:xfrm>
        </p:grpSpPr>
        <p:sp>
          <p:nvSpPr>
            <p:cNvPr id="859" name="Google Shape;859;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3" name="Google Shape;863;p37"/>
          <p:cNvGrpSpPr/>
          <p:nvPr/>
        </p:nvGrpSpPr>
        <p:grpSpPr>
          <a:xfrm rot="-2224879">
            <a:off x="7224501" y="913732"/>
            <a:ext cx="214148" cy="205836"/>
            <a:chOff x="427198" y="876398"/>
            <a:chExt cx="340596" cy="327377"/>
          </a:xfrm>
        </p:grpSpPr>
        <p:sp>
          <p:nvSpPr>
            <p:cNvPr id="864" name="Google Shape;864;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8" name="Google Shape;868;p37"/>
          <p:cNvGrpSpPr/>
          <p:nvPr/>
        </p:nvGrpSpPr>
        <p:grpSpPr>
          <a:xfrm rot="1289827">
            <a:off x="7680939" y="3995251"/>
            <a:ext cx="254851" cy="244960"/>
            <a:chOff x="427198" y="876398"/>
            <a:chExt cx="340596" cy="327377"/>
          </a:xfrm>
        </p:grpSpPr>
        <p:sp>
          <p:nvSpPr>
            <p:cNvPr id="869" name="Google Shape;869;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37"/>
          <p:cNvGrpSpPr/>
          <p:nvPr/>
        </p:nvGrpSpPr>
        <p:grpSpPr>
          <a:xfrm rot="-2224879">
            <a:off x="1434776" y="3560532"/>
            <a:ext cx="214148" cy="205836"/>
            <a:chOff x="427198" y="876398"/>
            <a:chExt cx="340596" cy="327377"/>
          </a:xfrm>
        </p:grpSpPr>
        <p:sp>
          <p:nvSpPr>
            <p:cNvPr id="874" name="Google Shape;874;p37"/>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37"/>
          <p:cNvSpPr txBox="1"/>
          <p:nvPr/>
        </p:nvSpPr>
        <p:spPr>
          <a:xfrm>
            <a:off x="582675" y="4095525"/>
            <a:ext cx="8118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5</a:t>
            </a:r>
            <a:endParaRPr>
              <a:solidFill>
                <a:schemeClr val="dk2"/>
              </a:solidFill>
              <a:latin typeface="Fira Sans"/>
              <a:ea typeface="Fira Sans"/>
              <a:cs typeface="Fira Sans"/>
              <a:sym typeface="Fir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38"/>
          <p:cNvSpPr txBox="1"/>
          <p:nvPr>
            <p:ph idx="1" type="subTitle"/>
          </p:nvPr>
        </p:nvSpPr>
        <p:spPr>
          <a:xfrm>
            <a:off x="1827775" y="1694025"/>
            <a:ext cx="5117400" cy="2104200"/>
          </a:xfrm>
          <a:prstGeom prst="rect">
            <a:avLst/>
          </a:prstGeom>
        </p:spPr>
        <p:txBody>
          <a:bodyPr anchorCtr="0" anchor="ctr" bIns="91425" lIns="91425" spcFirstLastPara="1" rIns="91425" wrap="square" tIns="91425">
            <a:noAutofit/>
          </a:bodyPr>
          <a:lstStyle/>
          <a:p>
            <a:pPr indent="0" lvl="0" marL="0" rtl="0" algn="just">
              <a:lnSpc>
                <a:spcPct val="100000"/>
              </a:lnSpc>
              <a:spcBef>
                <a:spcPts val="1200"/>
              </a:spcBef>
              <a:spcAft>
                <a:spcPts val="0"/>
              </a:spcAft>
              <a:buNone/>
            </a:pPr>
            <a:r>
              <a:t/>
            </a:r>
            <a:endParaRPr>
              <a:solidFill>
                <a:srgbClr val="000000"/>
              </a:solidFill>
              <a:highlight>
                <a:srgbClr val="FFFFFF"/>
              </a:highlight>
              <a:latin typeface="Englebert"/>
              <a:ea typeface="Englebert"/>
              <a:cs typeface="Englebert"/>
              <a:sym typeface="Englebert"/>
            </a:endParaRPr>
          </a:p>
          <a:p>
            <a:pPr indent="0" lvl="0" marL="0" rtl="0" algn="just">
              <a:lnSpc>
                <a:spcPct val="100000"/>
              </a:lnSpc>
              <a:spcBef>
                <a:spcPts val="1200"/>
              </a:spcBef>
              <a:spcAft>
                <a:spcPts val="1200"/>
              </a:spcAft>
              <a:buNone/>
            </a:pPr>
            <a:r>
              <a:rPr lang="en">
                <a:solidFill>
                  <a:srgbClr val="000000"/>
                </a:solidFill>
                <a:highlight>
                  <a:schemeClr val="accent6"/>
                </a:highlight>
                <a:latin typeface="Englebert"/>
                <a:ea typeface="Englebert"/>
                <a:cs typeface="Englebert"/>
                <a:sym typeface="Englebert"/>
              </a:rPr>
              <a:t>Here is a visual of a human brain, which indicates what happens to a human brain when it transitions from a stress response to being happy just by looking at a dog. The "before" scan shows that the Amygdala is focused on, and activated, as it acts as a "mini alarm" that alerts you to fear and anxiety when you are under stress. However, when the dog comes into view, that alarm shuts off and is replaced by the "Nucleus", a part of the brain where pleasure and reward are experienced. It is at this time that the brain begins to produce dopamine, or a "feel-good" chemical that is produced whenever you consume candy or unwrap a gift. In addition, the Prefrontal Cortex, or the thinking part of the brain, will help your brain shut down (relax) and "bond" with the dog. In essence, the dog acts as a "reset" for the human brain by shutting down their stress response and turning on their happy response. </a:t>
            </a:r>
            <a:endParaRPr>
              <a:highlight>
                <a:schemeClr val="accent6"/>
              </a:highlight>
              <a:latin typeface="Englebert"/>
              <a:ea typeface="Englebert"/>
              <a:cs typeface="Englebert"/>
              <a:sym typeface="Englebert"/>
            </a:endParaRPr>
          </a:p>
        </p:txBody>
      </p:sp>
      <p:grpSp>
        <p:nvGrpSpPr>
          <p:cNvPr id="884" name="Google Shape;884;p38"/>
          <p:cNvGrpSpPr/>
          <p:nvPr/>
        </p:nvGrpSpPr>
        <p:grpSpPr>
          <a:xfrm rot="772050">
            <a:off x="598651" y="564767"/>
            <a:ext cx="340600" cy="327381"/>
            <a:chOff x="427198" y="876398"/>
            <a:chExt cx="340596" cy="327377"/>
          </a:xfrm>
        </p:grpSpPr>
        <p:sp>
          <p:nvSpPr>
            <p:cNvPr id="885" name="Google Shape;885;p3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38"/>
          <p:cNvGrpSpPr/>
          <p:nvPr/>
        </p:nvGrpSpPr>
        <p:grpSpPr>
          <a:xfrm rot="1509646">
            <a:off x="205768" y="2623659"/>
            <a:ext cx="254830" cy="244940"/>
            <a:chOff x="427198" y="876398"/>
            <a:chExt cx="340596" cy="327377"/>
          </a:xfrm>
        </p:grpSpPr>
        <p:sp>
          <p:nvSpPr>
            <p:cNvPr id="890" name="Google Shape;890;p3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4" name="Google Shape;894;p38"/>
          <p:cNvGrpSpPr/>
          <p:nvPr/>
        </p:nvGrpSpPr>
        <p:grpSpPr>
          <a:xfrm rot="-2224879">
            <a:off x="7224501" y="913732"/>
            <a:ext cx="214148" cy="205836"/>
            <a:chOff x="427198" y="876398"/>
            <a:chExt cx="340596" cy="327377"/>
          </a:xfrm>
        </p:grpSpPr>
        <p:sp>
          <p:nvSpPr>
            <p:cNvPr id="895" name="Google Shape;895;p3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38"/>
          <p:cNvGrpSpPr/>
          <p:nvPr/>
        </p:nvGrpSpPr>
        <p:grpSpPr>
          <a:xfrm rot="1289827">
            <a:off x="7680939" y="3995251"/>
            <a:ext cx="254851" cy="244960"/>
            <a:chOff x="427198" y="876398"/>
            <a:chExt cx="340596" cy="327377"/>
          </a:xfrm>
        </p:grpSpPr>
        <p:sp>
          <p:nvSpPr>
            <p:cNvPr id="900" name="Google Shape;900;p3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38"/>
          <p:cNvGrpSpPr/>
          <p:nvPr/>
        </p:nvGrpSpPr>
        <p:grpSpPr>
          <a:xfrm rot="-2224879">
            <a:off x="1434776" y="3560532"/>
            <a:ext cx="214148" cy="205836"/>
            <a:chOff x="427198" y="876398"/>
            <a:chExt cx="340596" cy="327377"/>
          </a:xfrm>
        </p:grpSpPr>
        <p:sp>
          <p:nvSpPr>
            <p:cNvPr id="905" name="Google Shape;905;p38"/>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8"/>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8"/>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8"/>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9" name="Google Shape;909;p38"/>
          <p:cNvSpPr txBox="1"/>
          <p:nvPr/>
        </p:nvSpPr>
        <p:spPr>
          <a:xfrm>
            <a:off x="1958725" y="912075"/>
            <a:ext cx="5031300" cy="61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500">
                <a:solidFill>
                  <a:schemeClr val="dk2"/>
                </a:solidFill>
                <a:latin typeface="Fira Sans"/>
                <a:ea typeface="Fira Sans"/>
                <a:cs typeface="Fira Sans"/>
                <a:sym typeface="Fira Sans"/>
              </a:rPr>
              <a:t> </a:t>
            </a:r>
            <a:r>
              <a:rPr lang="en" sz="3500">
                <a:solidFill>
                  <a:schemeClr val="dk1"/>
                </a:solidFill>
                <a:latin typeface="Fira Sans"/>
                <a:ea typeface="Fira Sans"/>
                <a:cs typeface="Fira Sans"/>
                <a:sym typeface="Fira Sans"/>
              </a:rPr>
              <a:t> </a:t>
            </a:r>
            <a:r>
              <a:rPr lang="en" sz="3500">
                <a:solidFill>
                  <a:schemeClr val="dk2"/>
                </a:solidFill>
                <a:latin typeface="Englebert"/>
                <a:ea typeface="Englebert"/>
                <a:cs typeface="Englebert"/>
                <a:sym typeface="Englebert"/>
              </a:rPr>
              <a:t>Brain scans</a:t>
            </a:r>
            <a:endParaRPr sz="3500">
              <a:solidFill>
                <a:schemeClr val="dk2"/>
              </a:solidFill>
              <a:latin typeface="Englebert"/>
              <a:ea typeface="Englebert"/>
              <a:cs typeface="Englebert"/>
              <a:sym typeface="Englebert"/>
            </a:endParaRPr>
          </a:p>
        </p:txBody>
      </p:sp>
      <p:sp>
        <p:nvSpPr>
          <p:cNvPr id="910" name="Google Shape;910;p38"/>
          <p:cNvSpPr txBox="1"/>
          <p:nvPr/>
        </p:nvSpPr>
        <p:spPr>
          <a:xfrm>
            <a:off x="683275" y="4057800"/>
            <a:ext cx="11445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6</a:t>
            </a:r>
            <a:endParaRPr>
              <a:solidFill>
                <a:schemeClr val="dk2"/>
              </a:solidFill>
              <a:latin typeface="Fira Sans"/>
              <a:ea typeface="Fira Sans"/>
              <a:cs typeface="Fira Sans"/>
              <a:sym typeface="Fira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pic>
        <p:nvPicPr>
          <p:cNvPr id="915" name="Google Shape;915;p39"/>
          <p:cNvPicPr preferRelativeResize="0"/>
          <p:nvPr/>
        </p:nvPicPr>
        <p:blipFill rotWithShape="1">
          <a:blip r:embed="rId3">
            <a:alphaModFix/>
          </a:blip>
          <a:srcRect b="7715" l="0" r="0" t="0"/>
          <a:stretch/>
        </p:blipFill>
        <p:spPr>
          <a:xfrm>
            <a:off x="2513400" y="663075"/>
            <a:ext cx="3922025" cy="3612400"/>
          </a:xfrm>
          <a:prstGeom prst="rect">
            <a:avLst/>
          </a:prstGeom>
          <a:noFill/>
          <a:ln>
            <a:noFill/>
          </a:ln>
        </p:spPr>
      </p:pic>
      <p:sp>
        <p:nvSpPr>
          <p:cNvPr id="916" name="Google Shape;916;p39"/>
          <p:cNvSpPr txBox="1"/>
          <p:nvPr/>
        </p:nvSpPr>
        <p:spPr>
          <a:xfrm>
            <a:off x="306000" y="4284150"/>
            <a:ext cx="15594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7</a:t>
            </a:r>
            <a:endParaRPr>
              <a:solidFill>
                <a:schemeClr val="dk2"/>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40"/>
          <p:cNvSpPr txBox="1"/>
          <p:nvPr>
            <p:ph type="title"/>
          </p:nvPr>
        </p:nvSpPr>
        <p:spPr>
          <a:xfrm>
            <a:off x="1603275" y="895350"/>
            <a:ext cx="4401300" cy="62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About our animals</a:t>
            </a:r>
            <a:endParaRPr>
              <a:solidFill>
                <a:schemeClr val="lt2"/>
              </a:solidFill>
            </a:endParaRPr>
          </a:p>
        </p:txBody>
      </p:sp>
      <p:sp>
        <p:nvSpPr>
          <p:cNvPr id="922" name="Google Shape;922;p40"/>
          <p:cNvSpPr txBox="1"/>
          <p:nvPr>
            <p:ph idx="1" type="subTitle"/>
          </p:nvPr>
        </p:nvSpPr>
        <p:spPr>
          <a:xfrm>
            <a:off x="1544300" y="1913738"/>
            <a:ext cx="4237500" cy="1548600"/>
          </a:xfrm>
          <a:prstGeom prst="rect">
            <a:avLst/>
          </a:prstGeom>
        </p:spPr>
        <p:txBody>
          <a:bodyPr anchorCtr="0" anchor="ctr" bIns="91425" lIns="91425" spcFirstLastPara="1" rIns="91425" wrap="square" tIns="91425">
            <a:noAutofit/>
          </a:bodyPr>
          <a:lstStyle/>
          <a:p>
            <a:pPr indent="0" lvl="0" marL="0" rtl="0" algn="just">
              <a:lnSpc>
                <a:spcPct val="100000"/>
              </a:lnSpc>
              <a:spcBef>
                <a:spcPts val="0"/>
              </a:spcBef>
              <a:spcAft>
                <a:spcPts val="0"/>
              </a:spcAft>
              <a:buNone/>
            </a:pPr>
            <a:r>
              <a:t/>
            </a:r>
            <a:endParaRPr sz="1400">
              <a:solidFill>
                <a:srgbClr val="000000"/>
              </a:solidFill>
              <a:latin typeface="Englebert"/>
              <a:ea typeface="Englebert"/>
              <a:cs typeface="Englebert"/>
              <a:sym typeface="Englebert"/>
            </a:endParaRPr>
          </a:p>
          <a:p>
            <a:pPr indent="0" lvl="0" marL="0" rtl="0" algn="just">
              <a:lnSpc>
                <a:spcPct val="100000"/>
              </a:lnSpc>
              <a:spcBef>
                <a:spcPts val="0"/>
              </a:spcBef>
              <a:spcAft>
                <a:spcPts val="0"/>
              </a:spcAft>
              <a:buNone/>
            </a:pPr>
            <a:r>
              <a:rPr lang="en" sz="1400">
                <a:solidFill>
                  <a:srgbClr val="000000"/>
                </a:solidFill>
                <a:latin typeface="Englebert"/>
                <a:ea typeface="Englebert"/>
                <a:cs typeface="Englebert"/>
                <a:sym typeface="Englebert"/>
              </a:rPr>
              <a:t>The dog we have is a Staffordshire Labrador mix. He's a black dog with a bow tie! He's friendly and loves pets.  And our hamster, </a:t>
            </a:r>
            <a:r>
              <a:rPr lang="en" sz="1400">
                <a:solidFill>
                  <a:srgbClr val="000000"/>
                </a:solidFill>
                <a:latin typeface="Englebert"/>
                <a:ea typeface="Englebert"/>
                <a:cs typeface="Englebert"/>
                <a:sym typeface="Englebert"/>
              </a:rPr>
              <a:t>Chow Mein he's a friendly little dude just there for the vibes. He's quiet and respectful the human hands that may come and pet him.</a:t>
            </a:r>
            <a:endParaRPr sz="1400">
              <a:solidFill>
                <a:srgbClr val="000000"/>
              </a:solidFill>
              <a:latin typeface="Englebert"/>
              <a:ea typeface="Englebert"/>
              <a:cs typeface="Englebert"/>
              <a:sym typeface="Englebert"/>
            </a:endParaRPr>
          </a:p>
          <a:p>
            <a:pPr indent="0" lvl="0" marL="0" rtl="0" algn="just">
              <a:lnSpc>
                <a:spcPct val="100000"/>
              </a:lnSpc>
              <a:spcBef>
                <a:spcPts val="0"/>
              </a:spcBef>
              <a:spcAft>
                <a:spcPts val="0"/>
              </a:spcAft>
              <a:buNone/>
            </a:pPr>
            <a:r>
              <a:t/>
            </a:r>
            <a:endParaRPr sz="1400">
              <a:solidFill>
                <a:srgbClr val="000000"/>
              </a:solidFill>
              <a:latin typeface="Englebert"/>
              <a:ea typeface="Englebert"/>
              <a:cs typeface="Englebert"/>
              <a:sym typeface="Englebert"/>
            </a:endParaRPr>
          </a:p>
          <a:p>
            <a:pPr indent="0" lvl="0" marL="0" rtl="0" algn="just">
              <a:lnSpc>
                <a:spcPct val="100000"/>
              </a:lnSpc>
              <a:spcBef>
                <a:spcPts val="0"/>
              </a:spcBef>
              <a:spcAft>
                <a:spcPts val="0"/>
              </a:spcAft>
              <a:buNone/>
            </a:pPr>
            <a:r>
              <a:rPr lang="en" sz="1400">
                <a:solidFill>
                  <a:srgbClr val="000000"/>
                </a:solidFill>
                <a:latin typeface="Englebert"/>
                <a:ea typeface="Englebert"/>
                <a:cs typeface="Englebert"/>
                <a:sym typeface="Englebert"/>
              </a:rPr>
              <a:t>The watch that we are using is a Fitbit  Charge 6 it can </a:t>
            </a:r>
            <a:endParaRPr sz="1400">
              <a:solidFill>
                <a:srgbClr val="000000"/>
              </a:solidFill>
              <a:latin typeface="Englebert"/>
              <a:ea typeface="Englebert"/>
              <a:cs typeface="Englebert"/>
              <a:sym typeface="Englebert"/>
            </a:endParaRPr>
          </a:p>
          <a:p>
            <a:pPr indent="0" lvl="0" marL="0" rtl="0" algn="just">
              <a:lnSpc>
                <a:spcPct val="100000"/>
              </a:lnSpc>
              <a:spcBef>
                <a:spcPts val="0"/>
              </a:spcBef>
              <a:spcAft>
                <a:spcPts val="0"/>
              </a:spcAft>
              <a:buNone/>
            </a:pPr>
            <a:r>
              <a:rPr lang="en" sz="1400">
                <a:solidFill>
                  <a:srgbClr val="000000"/>
                </a:solidFill>
                <a:latin typeface="Englebert"/>
                <a:ea typeface="Englebert"/>
                <a:cs typeface="Englebert"/>
                <a:sym typeface="Englebert"/>
              </a:rPr>
              <a:t>Before the test we will ask the valinters if they're scared of dogs or hamsters, so we can tell if their heart beats spikes is it' stress or </a:t>
            </a:r>
            <a:r>
              <a:rPr lang="en" sz="1400">
                <a:solidFill>
                  <a:srgbClr val="000000"/>
                </a:solidFill>
                <a:latin typeface="Englebert"/>
                <a:ea typeface="Englebert"/>
                <a:cs typeface="Englebert"/>
                <a:sym typeface="Englebert"/>
              </a:rPr>
              <a:t>excitement</a:t>
            </a:r>
            <a:r>
              <a:rPr lang="en" sz="1400">
                <a:solidFill>
                  <a:srgbClr val="000000"/>
                </a:solidFill>
                <a:latin typeface="Englebert"/>
                <a:ea typeface="Englebert"/>
                <a:cs typeface="Englebert"/>
                <a:sym typeface="Englebert"/>
              </a:rPr>
              <a:t>.</a:t>
            </a:r>
            <a:endParaRPr sz="1400">
              <a:solidFill>
                <a:srgbClr val="000000"/>
              </a:solidFill>
              <a:latin typeface="Englebert"/>
              <a:ea typeface="Englebert"/>
              <a:cs typeface="Englebert"/>
              <a:sym typeface="Englebert"/>
            </a:endParaRPr>
          </a:p>
          <a:p>
            <a:pPr indent="0" lvl="0" marL="0" rtl="0" algn="l">
              <a:spcBef>
                <a:spcPts val="0"/>
              </a:spcBef>
              <a:spcAft>
                <a:spcPts val="0"/>
              </a:spcAft>
              <a:buNone/>
            </a:pPr>
            <a:r>
              <a:t/>
            </a:r>
            <a:endParaRPr>
              <a:latin typeface="Englebert"/>
              <a:ea typeface="Englebert"/>
              <a:cs typeface="Englebert"/>
              <a:sym typeface="Englebert"/>
            </a:endParaRPr>
          </a:p>
        </p:txBody>
      </p:sp>
      <p:cxnSp>
        <p:nvCxnSpPr>
          <p:cNvPr id="923" name="Google Shape;923;p40"/>
          <p:cNvCxnSpPr/>
          <p:nvPr/>
        </p:nvCxnSpPr>
        <p:spPr>
          <a:xfrm>
            <a:off x="1603275" y="3853150"/>
            <a:ext cx="3903900" cy="0"/>
          </a:xfrm>
          <a:prstGeom prst="straightConnector1">
            <a:avLst/>
          </a:prstGeom>
          <a:noFill/>
          <a:ln cap="flat" cmpd="sng" w="19050">
            <a:solidFill>
              <a:schemeClr val="dk2"/>
            </a:solidFill>
            <a:prstDash val="solid"/>
            <a:round/>
            <a:headEnd len="med" w="med" type="none"/>
            <a:tailEnd len="med" w="med" type="none"/>
          </a:ln>
        </p:spPr>
      </p:cxnSp>
      <p:grpSp>
        <p:nvGrpSpPr>
          <p:cNvPr id="924" name="Google Shape;924;p40"/>
          <p:cNvGrpSpPr/>
          <p:nvPr/>
        </p:nvGrpSpPr>
        <p:grpSpPr>
          <a:xfrm rot="772050">
            <a:off x="835814" y="929167"/>
            <a:ext cx="340600" cy="327381"/>
            <a:chOff x="427198" y="876398"/>
            <a:chExt cx="340596" cy="327377"/>
          </a:xfrm>
        </p:grpSpPr>
        <p:sp>
          <p:nvSpPr>
            <p:cNvPr id="925" name="Google Shape;925;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9" name="Google Shape;929;p40"/>
          <p:cNvGrpSpPr/>
          <p:nvPr/>
        </p:nvGrpSpPr>
        <p:grpSpPr>
          <a:xfrm rot="1509646">
            <a:off x="6083293" y="685709"/>
            <a:ext cx="254830" cy="244940"/>
            <a:chOff x="427198" y="876398"/>
            <a:chExt cx="340596" cy="327377"/>
          </a:xfrm>
        </p:grpSpPr>
        <p:sp>
          <p:nvSpPr>
            <p:cNvPr id="930" name="Google Shape;930;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40"/>
          <p:cNvGrpSpPr/>
          <p:nvPr/>
        </p:nvGrpSpPr>
        <p:grpSpPr>
          <a:xfrm rot="-2224879">
            <a:off x="2164476" y="393557"/>
            <a:ext cx="214148" cy="205836"/>
            <a:chOff x="427198" y="876398"/>
            <a:chExt cx="340596" cy="327377"/>
          </a:xfrm>
        </p:grpSpPr>
        <p:sp>
          <p:nvSpPr>
            <p:cNvPr id="935" name="Google Shape;935;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9" name="Google Shape;939;p40"/>
          <p:cNvGrpSpPr/>
          <p:nvPr/>
        </p:nvGrpSpPr>
        <p:grpSpPr>
          <a:xfrm rot="-2224879">
            <a:off x="1155351" y="4023157"/>
            <a:ext cx="214148" cy="205836"/>
            <a:chOff x="427198" y="876398"/>
            <a:chExt cx="340596" cy="327377"/>
          </a:xfrm>
        </p:grpSpPr>
        <p:sp>
          <p:nvSpPr>
            <p:cNvPr id="940" name="Google Shape;940;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40"/>
          <p:cNvGrpSpPr/>
          <p:nvPr/>
        </p:nvGrpSpPr>
        <p:grpSpPr>
          <a:xfrm rot="-2087928">
            <a:off x="6931355" y="1263577"/>
            <a:ext cx="254837" cy="244946"/>
            <a:chOff x="427198" y="876398"/>
            <a:chExt cx="340596" cy="327377"/>
          </a:xfrm>
        </p:grpSpPr>
        <p:sp>
          <p:nvSpPr>
            <p:cNvPr id="945" name="Google Shape;945;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40"/>
          <p:cNvGrpSpPr/>
          <p:nvPr/>
        </p:nvGrpSpPr>
        <p:grpSpPr>
          <a:xfrm rot="-2224879">
            <a:off x="899039" y="2103469"/>
            <a:ext cx="214148" cy="205836"/>
            <a:chOff x="427198" y="876398"/>
            <a:chExt cx="340596" cy="327377"/>
          </a:xfrm>
        </p:grpSpPr>
        <p:sp>
          <p:nvSpPr>
            <p:cNvPr id="950" name="Google Shape;950;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40"/>
          <p:cNvGrpSpPr/>
          <p:nvPr/>
        </p:nvGrpSpPr>
        <p:grpSpPr>
          <a:xfrm rot="948538">
            <a:off x="8280819" y="2894077"/>
            <a:ext cx="214161" cy="205849"/>
            <a:chOff x="427198" y="876398"/>
            <a:chExt cx="340596" cy="327377"/>
          </a:xfrm>
        </p:grpSpPr>
        <p:sp>
          <p:nvSpPr>
            <p:cNvPr id="955" name="Google Shape;955;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40"/>
          <p:cNvGrpSpPr/>
          <p:nvPr/>
        </p:nvGrpSpPr>
        <p:grpSpPr>
          <a:xfrm rot="772050">
            <a:off x="7925051" y="1698542"/>
            <a:ext cx="340600" cy="327381"/>
            <a:chOff x="427198" y="876398"/>
            <a:chExt cx="340596" cy="327377"/>
          </a:xfrm>
        </p:grpSpPr>
        <p:sp>
          <p:nvSpPr>
            <p:cNvPr id="960" name="Google Shape;960;p40"/>
            <p:cNvSpPr/>
            <p:nvPr/>
          </p:nvSpPr>
          <p:spPr>
            <a:xfrm>
              <a:off x="427198" y="91912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0"/>
            <p:cNvSpPr/>
            <p:nvPr/>
          </p:nvSpPr>
          <p:spPr>
            <a:xfrm>
              <a:off x="463050" y="994675"/>
              <a:ext cx="252000" cy="2091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0"/>
            <p:cNvSpPr/>
            <p:nvPr/>
          </p:nvSpPr>
          <p:spPr>
            <a:xfrm>
              <a:off x="563934" y="876398"/>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0"/>
            <p:cNvSpPr/>
            <p:nvPr/>
          </p:nvSpPr>
          <p:spPr>
            <a:xfrm>
              <a:off x="688294" y="931512"/>
              <a:ext cx="79500" cy="777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40"/>
          <p:cNvGrpSpPr/>
          <p:nvPr/>
        </p:nvGrpSpPr>
        <p:grpSpPr>
          <a:xfrm>
            <a:off x="6751499" y="2783800"/>
            <a:ext cx="1467425" cy="1898525"/>
            <a:chOff x="6325038" y="2783800"/>
            <a:chExt cx="1467425" cy="1898525"/>
          </a:xfrm>
        </p:grpSpPr>
        <p:sp>
          <p:nvSpPr>
            <p:cNvPr id="965" name="Google Shape;965;p40"/>
            <p:cNvSpPr/>
            <p:nvPr/>
          </p:nvSpPr>
          <p:spPr>
            <a:xfrm>
              <a:off x="7252688" y="3488975"/>
              <a:ext cx="539775" cy="1001450"/>
            </a:xfrm>
            <a:custGeom>
              <a:rect b="b" l="l" r="r" t="t"/>
              <a:pathLst>
                <a:path extrusionOk="0" h="40058" w="21591">
                  <a:moveTo>
                    <a:pt x="16280" y="0"/>
                  </a:moveTo>
                  <a:cubicBezTo>
                    <a:pt x="14961" y="0"/>
                    <a:pt x="13648" y="351"/>
                    <a:pt x="12504" y="1026"/>
                  </a:cubicBezTo>
                  <a:cubicBezTo>
                    <a:pt x="10850" y="2003"/>
                    <a:pt x="9439" y="3359"/>
                    <a:pt x="8436" y="4986"/>
                  </a:cubicBezTo>
                  <a:cubicBezTo>
                    <a:pt x="6320" y="8160"/>
                    <a:pt x="5290" y="11957"/>
                    <a:pt x="5507" y="15782"/>
                  </a:cubicBezTo>
                  <a:cubicBezTo>
                    <a:pt x="5642" y="18223"/>
                    <a:pt x="6266" y="20555"/>
                    <a:pt x="6754" y="22915"/>
                  </a:cubicBezTo>
                  <a:cubicBezTo>
                    <a:pt x="7242" y="25275"/>
                    <a:pt x="7595" y="27716"/>
                    <a:pt x="7161" y="30076"/>
                  </a:cubicBezTo>
                  <a:cubicBezTo>
                    <a:pt x="6700" y="32463"/>
                    <a:pt x="5371" y="34768"/>
                    <a:pt x="3201" y="35853"/>
                  </a:cubicBezTo>
                  <a:lnTo>
                    <a:pt x="0" y="40057"/>
                  </a:lnTo>
                  <a:cubicBezTo>
                    <a:pt x="1682" y="39488"/>
                    <a:pt x="3526" y="39379"/>
                    <a:pt x="5154" y="38674"/>
                  </a:cubicBezTo>
                  <a:cubicBezTo>
                    <a:pt x="8110" y="37399"/>
                    <a:pt x="9928" y="34334"/>
                    <a:pt x="10633" y="31215"/>
                  </a:cubicBezTo>
                  <a:cubicBezTo>
                    <a:pt x="11311" y="28069"/>
                    <a:pt x="11040" y="24841"/>
                    <a:pt x="10904" y="21640"/>
                  </a:cubicBezTo>
                  <a:cubicBezTo>
                    <a:pt x="10741" y="18440"/>
                    <a:pt x="10714" y="15131"/>
                    <a:pt x="11854" y="12147"/>
                  </a:cubicBezTo>
                  <a:cubicBezTo>
                    <a:pt x="12396" y="10737"/>
                    <a:pt x="13210" y="9380"/>
                    <a:pt x="14457" y="8540"/>
                  </a:cubicBezTo>
                  <a:cubicBezTo>
                    <a:pt x="15569" y="7807"/>
                    <a:pt x="16953" y="7536"/>
                    <a:pt x="18200" y="7048"/>
                  </a:cubicBezTo>
                  <a:cubicBezTo>
                    <a:pt x="19475" y="6587"/>
                    <a:pt x="20750" y="5746"/>
                    <a:pt x="21076" y="4444"/>
                  </a:cubicBezTo>
                  <a:cubicBezTo>
                    <a:pt x="21591" y="2572"/>
                    <a:pt x="19882" y="728"/>
                    <a:pt x="18038" y="213"/>
                  </a:cubicBezTo>
                  <a:cubicBezTo>
                    <a:pt x="17460" y="70"/>
                    <a:pt x="16869" y="0"/>
                    <a:pt x="16280"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0"/>
            <p:cNvSpPr/>
            <p:nvPr/>
          </p:nvSpPr>
          <p:spPr>
            <a:xfrm>
              <a:off x="7421538" y="3489650"/>
              <a:ext cx="366200" cy="204700"/>
            </a:xfrm>
            <a:custGeom>
              <a:rect b="b" l="l" r="r" t="t"/>
              <a:pathLst>
                <a:path extrusionOk="0" h="8188" w="14648">
                  <a:moveTo>
                    <a:pt x="9532" y="0"/>
                  </a:moveTo>
                  <a:cubicBezTo>
                    <a:pt x="8218" y="0"/>
                    <a:pt x="6913" y="351"/>
                    <a:pt x="5750" y="1026"/>
                  </a:cubicBezTo>
                  <a:cubicBezTo>
                    <a:pt x="4096" y="2003"/>
                    <a:pt x="2713" y="3359"/>
                    <a:pt x="1682" y="4987"/>
                  </a:cubicBezTo>
                  <a:cubicBezTo>
                    <a:pt x="1004" y="5990"/>
                    <a:pt x="434" y="7048"/>
                    <a:pt x="0" y="8187"/>
                  </a:cubicBezTo>
                  <a:cubicBezTo>
                    <a:pt x="1845" y="5285"/>
                    <a:pt x="4611" y="3034"/>
                    <a:pt x="7839" y="1813"/>
                  </a:cubicBezTo>
                  <a:cubicBezTo>
                    <a:pt x="8544" y="1536"/>
                    <a:pt x="9295" y="1376"/>
                    <a:pt x="10050" y="1376"/>
                  </a:cubicBezTo>
                  <a:cubicBezTo>
                    <a:pt x="10108" y="1376"/>
                    <a:pt x="10167" y="1377"/>
                    <a:pt x="10226" y="1379"/>
                  </a:cubicBezTo>
                  <a:cubicBezTo>
                    <a:pt x="11040" y="1406"/>
                    <a:pt x="11799" y="1840"/>
                    <a:pt x="12260" y="2518"/>
                  </a:cubicBezTo>
                  <a:cubicBezTo>
                    <a:pt x="12586" y="3115"/>
                    <a:pt x="12667" y="3902"/>
                    <a:pt x="13264" y="4227"/>
                  </a:cubicBezTo>
                  <a:cubicBezTo>
                    <a:pt x="13410" y="4290"/>
                    <a:pt x="13564" y="4320"/>
                    <a:pt x="13718" y="4320"/>
                  </a:cubicBezTo>
                  <a:cubicBezTo>
                    <a:pt x="13965" y="4320"/>
                    <a:pt x="14213" y="4242"/>
                    <a:pt x="14430" y="4091"/>
                  </a:cubicBezTo>
                  <a:cubicBezTo>
                    <a:pt x="14647" y="2356"/>
                    <a:pt x="13020" y="701"/>
                    <a:pt x="11284" y="213"/>
                  </a:cubicBezTo>
                  <a:cubicBezTo>
                    <a:pt x="10706" y="70"/>
                    <a:pt x="10118" y="0"/>
                    <a:pt x="9532"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0"/>
            <p:cNvSpPr/>
            <p:nvPr/>
          </p:nvSpPr>
          <p:spPr>
            <a:xfrm>
              <a:off x="6325038" y="3573625"/>
              <a:ext cx="1222650" cy="1097400"/>
            </a:xfrm>
            <a:custGeom>
              <a:rect b="b" l="l" r="r" t="t"/>
              <a:pathLst>
                <a:path extrusionOk="0" h="43896" w="48906">
                  <a:moveTo>
                    <a:pt x="16438" y="0"/>
                  </a:moveTo>
                  <a:cubicBezTo>
                    <a:pt x="13156" y="6673"/>
                    <a:pt x="10335" y="14430"/>
                    <a:pt x="9115" y="21699"/>
                  </a:cubicBezTo>
                  <a:cubicBezTo>
                    <a:pt x="8898" y="22540"/>
                    <a:pt x="8626" y="23354"/>
                    <a:pt x="8328" y="24167"/>
                  </a:cubicBezTo>
                  <a:cubicBezTo>
                    <a:pt x="7623" y="26147"/>
                    <a:pt x="7162" y="28182"/>
                    <a:pt x="6890" y="30270"/>
                  </a:cubicBezTo>
                  <a:cubicBezTo>
                    <a:pt x="6511" y="33417"/>
                    <a:pt x="7107" y="36265"/>
                    <a:pt x="7813" y="39357"/>
                  </a:cubicBezTo>
                  <a:cubicBezTo>
                    <a:pt x="6728" y="39275"/>
                    <a:pt x="6294" y="39302"/>
                    <a:pt x="4449" y="39221"/>
                  </a:cubicBezTo>
                  <a:cubicBezTo>
                    <a:pt x="4363" y="39218"/>
                    <a:pt x="4277" y="39217"/>
                    <a:pt x="4191" y="39217"/>
                  </a:cubicBezTo>
                  <a:cubicBezTo>
                    <a:pt x="3410" y="39217"/>
                    <a:pt x="2630" y="39329"/>
                    <a:pt x="1872" y="39574"/>
                  </a:cubicBezTo>
                  <a:cubicBezTo>
                    <a:pt x="1411" y="39709"/>
                    <a:pt x="1004" y="40008"/>
                    <a:pt x="733" y="40415"/>
                  </a:cubicBezTo>
                  <a:cubicBezTo>
                    <a:pt x="1" y="41527"/>
                    <a:pt x="788" y="42666"/>
                    <a:pt x="1764" y="43073"/>
                  </a:cubicBezTo>
                  <a:cubicBezTo>
                    <a:pt x="2496" y="43371"/>
                    <a:pt x="3310" y="43371"/>
                    <a:pt x="4097" y="43371"/>
                  </a:cubicBezTo>
                  <a:cubicBezTo>
                    <a:pt x="5814" y="43382"/>
                    <a:pt x="7235" y="43408"/>
                    <a:pt x="8565" y="43408"/>
                  </a:cubicBezTo>
                  <a:cubicBezTo>
                    <a:pt x="10407" y="43408"/>
                    <a:pt x="12073" y="43359"/>
                    <a:pt x="14105" y="43154"/>
                  </a:cubicBezTo>
                  <a:cubicBezTo>
                    <a:pt x="14485" y="43018"/>
                    <a:pt x="14838" y="42856"/>
                    <a:pt x="15163" y="42639"/>
                  </a:cubicBezTo>
                  <a:lnTo>
                    <a:pt x="15190" y="42612"/>
                  </a:lnTo>
                  <a:cubicBezTo>
                    <a:pt x="17550" y="43561"/>
                    <a:pt x="20208" y="43859"/>
                    <a:pt x="22785" y="43886"/>
                  </a:cubicBezTo>
                  <a:cubicBezTo>
                    <a:pt x="23376" y="43891"/>
                    <a:pt x="23963" y="43895"/>
                    <a:pt x="24547" y="43895"/>
                  </a:cubicBezTo>
                  <a:cubicBezTo>
                    <a:pt x="27612" y="43895"/>
                    <a:pt x="30596" y="43776"/>
                    <a:pt x="33580" y="42910"/>
                  </a:cubicBezTo>
                  <a:cubicBezTo>
                    <a:pt x="33716" y="42883"/>
                    <a:pt x="33879" y="42829"/>
                    <a:pt x="34014" y="42774"/>
                  </a:cubicBezTo>
                  <a:cubicBezTo>
                    <a:pt x="34258" y="42937"/>
                    <a:pt x="34530" y="43073"/>
                    <a:pt x="34801" y="43154"/>
                  </a:cubicBezTo>
                  <a:cubicBezTo>
                    <a:pt x="36849" y="43359"/>
                    <a:pt x="38512" y="43408"/>
                    <a:pt x="40349" y="43408"/>
                  </a:cubicBezTo>
                  <a:cubicBezTo>
                    <a:pt x="41676" y="43408"/>
                    <a:pt x="43092" y="43382"/>
                    <a:pt x="44810" y="43371"/>
                  </a:cubicBezTo>
                  <a:cubicBezTo>
                    <a:pt x="45596" y="43371"/>
                    <a:pt x="46410" y="43371"/>
                    <a:pt x="47142" y="43073"/>
                  </a:cubicBezTo>
                  <a:cubicBezTo>
                    <a:pt x="48119" y="42666"/>
                    <a:pt x="48905" y="41527"/>
                    <a:pt x="48200" y="40442"/>
                  </a:cubicBezTo>
                  <a:cubicBezTo>
                    <a:pt x="47902" y="40008"/>
                    <a:pt x="47468" y="39709"/>
                    <a:pt x="47007" y="39574"/>
                  </a:cubicBezTo>
                  <a:cubicBezTo>
                    <a:pt x="46322" y="39329"/>
                    <a:pt x="45616" y="39217"/>
                    <a:pt x="44908" y="39217"/>
                  </a:cubicBezTo>
                  <a:cubicBezTo>
                    <a:pt x="44830" y="39217"/>
                    <a:pt x="44752" y="39218"/>
                    <a:pt x="44674" y="39221"/>
                  </a:cubicBezTo>
                  <a:cubicBezTo>
                    <a:pt x="43074" y="39275"/>
                    <a:pt x="42206" y="39248"/>
                    <a:pt x="41094" y="39357"/>
                  </a:cubicBezTo>
                  <a:cubicBezTo>
                    <a:pt x="41826" y="36265"/>
                    <a:pt x="42423" y="33417"/>
                    <a:pt x="42043" y="30270"/>
                  </a:cubicBezTo>
                  <a:cubicBezTo>
                    <a:pt x="41799" y="28372"/>
                    <a:pt x="41446" y="26175"/>
                    <a:pt x="40660" y="24357"/>
                  </a:cubicBezTo>
                  <a:cubicBezTo>
                    <a:pt x="40307" y="23516"/>
                    <a:pt x="40036" y="22648"/>
                    <a:pt x="39819" y="21753"/>
                  </a:cubicBezTo>
                  <a:cubicBezTo>
                    <a:pt x="38001" y="14104"/>
                    <a:pt x="36211" y="8598"/>
                    <a:pt x="33201" y="1085"/>
                  </a:cubicBezTo>
                  <a:lnTo>
                    <a:pt x="16438" y="0"/>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0"/>
            <p:cNvSpPr/>
            <p:nvPr/>
          </p:nvSpPr>
          <p:spPr>
            <a:xfrm>
              <a:off x="6696813" y="4328100"/>
              <a:ext cx="83675" cy="315900"/>
            </a:xfrm>
            <a:custGeom>
              <a:rect b="b" l="l" r="r" t="t"/>
              <a:pathLst>
                <a:path extrusionOk="0" h="12636" w="3347">
                  <a:moveTo>
                    <a:pt x="3124" y="0"/>
                  </a:moveTo>
                  <a:cubicBezTo>
                    <a:pt x="3058" y="0"/>
                    <a:pt x="2998" y="35"/>
                    <a:pt x="2977" y="118"/>
                  </a:cubicBezTo>
                  <a:cubicBezTo>
                    <a:pt x="2516" y="3400"/>
                    <a:pt x="1865" y="6628"/>
                    <a:pt x="997" y="9829"/>
                  </a:cubicBezTo>
                  <a:cubicBezTo>
                    <a:pt x="862" y="10263"/>
                    <a:pt x="753" y="10697"/>
                    <a:pt x="618" y="11131"/>
                  </a:cubicBezTo>
                  <a:cubicBezTo>
                    <a:pt x="563" y="11348"/>
                    <a:pt x="482" y="11565"/>
                    <a:pt x="428" y="11809"/>
                  </a:cubicBezTo>
                  <a:cubicBezTo>
                    <a:pt x="401" y="11999"/>
                    <a:pt x="292" y="12188"/>
                    <a:pt x="129" y="12351"/>
                  </a:cubicBezTo>
                  <a:cubicBezTo>
                    <a:pt x="0" y="12459"/>
                    <a:pt x="128" y="12635"/>
                    <a:pt x="267" y="12635"/>
                  </a:cubicBezTo>
                  <a:cubicBezTo>
                    <a:pt x="303" y="12635"/>
                    <a:pt x="340" y="12623"/>
                    <a:pt x="374" y="12595"/>
                  </a:cubicBezTo>
                  <a:lnTo>
                    <a:pt x="401" y="12568"/>
                  </a:lnTo>
                  <a:cubicBezTo>
                    <a:pt x="645" y="12324"/>
                    <a:pt x="780" y="11999"/>
                    <a:pt x="835" y="11673"/>
                  </a:cubicBezTo>
                  <a:cubicBezTo>
                    <a:pt x="970" y="11266"/>
                    <a:pt x="1079" y="10859"/>
                    <a:pt x="1187" y="10453"/>
                  </a:cubicBezTo>
                  <a:cubicBezTo>
                    <a:pt x="1404" y="9639"/>
                    <a:pt x="1621" y="8825"/>
                    <a:pt x="1811" y="8011"/>
                  </a:cubicBezTo>
                  <a:cubicBezTo>
                    <a:pt x="2218" y="6357"/>
                    <a:pt x="2571" y="4702"/>
                    <a:pt x="2869" y="3048"/>
                  </a:cubicBezTo>
                  <a:cubicBezTo>
                    <a:pt x="3032" y="2098"/>
                    <a:pt x="3194" y="1149"/>
                    <a:pt x="3330" y="227"/>
                  </a:cubicBezTo>
                  <a:cubicBezTo>
                    <a:pt x="3347" y="93"/>
                    <a:pt x="3229" y="0"/>
                    <a:pt x="3124"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0"/>
            <p:cNvSpPr/>
            <p:nvPr/>
          </p:nvSpPr>
          <p:spPr>
            <a:xfrm>
              <a:off x="7089263" y="4328100"/>
              <a:ext cx="83275" cy="315200"/>
            </a:xfrm>
            <a:custGeom>
              <a:rect b="b" l="l" r="r" t="t"/>
              <a:pathLst>
                <a:path extrusionOk="0" h="12608" w="3331">
                  <a:moveTo>
                    <a:pt x="226" y="0"/>
                  </a:moveTo>
                  <a:cubicBezTo>
                    <a:pt x="125" y="0"/>
                    <a:pt x="1" y="93"/>
                    <a:pt x="1" y="227"/>
                  </a:cubicBezTo>
                  <a:cubicBezTo>
                    <a:pt x="489" y="3563"/>
                    <a:pt x="1167" y="6872"/>
                    <a:pt x="2089" y="10154"/>
                  </a:cubicBezTo>
                  <a:cubicBezTo>
                    <a:pt x="2225" y="10588"/>
                    <a:pt x="2333" y="11049"/>
                    <a:pt x="2469" y="11483"/>
                  </a:cubicBezTo>
                  <a:cubicBezTo>
                    <a:pt x="2577" y="11836"/>
                    <a:pt x="2659" y="12324"/>
                    <a:pt x="2957" y="12568"/>
                  </a:cubicBezTo>
                  <a:cubicBezTo>
                    <a:pt x="2991" y="12596"/>
                    <a:pt x="3027" y="12608"/>
                    <a:pt x="3064" y="12608"/>
                  </a:cubicBezTo>
                  <a:cubicBezTo>
                    <a:pt x="3203" y="12608"/>
                    <a:pt x="3330" y="12432"/>
                    <a:pt x="3201" y="12324"/>
                  </a:cubicBezTo>
                  <a:cubicBezTo>
                    <a:pt x="2930" y="12107"/>
                    <a:pt x="2849" y="11646"/>
                    <a:pt x="2767" y="11321"/>
                  </a:cubicBezTo>
                  <a:cubicBezTo>
                    <a:pt x="2659" y="10914"/>
                    <a:pt x="2550" y="10534"/>
                    <a:pt x="2442" y="10127"/>
                  </a:cubicBezTo>
                  <a:cubicBezTo>
                    <a:pt x="2198" y="9340"/>
                    <a:pt x="2008" y="8527"/>
                    <a:pt x="1791" y="7713"/>
                  </a:cubicBezTo>
                  <a:cubicBezTo>
                    <a:pt x="1411" y="6113"/>
                    <a:pt x="1058" y="4512"/>
                    <a:pt x="787" y="2885"/>
                  </a:cubicBezTo>
                  <a:cubicBezTo>
                    <a:pt x="624" y="1963"/>
                    <a:pt x="489" y="1041"/>
                    <a:pt x="353" y="118"/>
                  </a:cubicBezTo>
                  <a:cubicBezTo>
                    <a:pt x="343" y="35"/>
                    <a:pt x="289" y="0"/>
                    <a:pt x="226"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0"/>
            <p:cNvSpPr/>
            <p:nvPr/>
          </p:nvSpPr>
          <p:spPr>
            <a:xfrm>
              <a:off x="6723088" y="3573625"/>
              <a:ext cx="621850" cy="617075"/>
            </a:xfrm>
            <a:custGeom>
              <a:rect b="b" l="l" r="r" t="t"/>
              <a:pathLst>
                <a:path extrusionOk="0" h="24683" w="24874">
                  <a:moveTo>
                    <a:pt x="543" y="0"/>
                  </a:moveTo>
                  <a:cubicBezTo>
                    <a:pt x="353" y="353"/>
                    <a:pt x="163" y="732"/>
                    <a:pt x="1" y="1112"/>
                  </a:cubicBezTo>
                  <a:cubicBezTo>
                    <a:pt x="2116" y="2116"/>
                    <a:pt x="4422" y="2712"/>
                    <a:pt x="6782" y="2929"/>
                  </a:cubicBezTo>
                  <a:cubicBezTo>
                    <a:pt x="8192" y="3079"/>
                    <a:pt x="9609" y="3126"/>
                    <a:pt x="11030" y="3126"/>
                  </a:cubicBezTo>
                  <a:cubicBezTo>
                    <a:pt x="12450" y="3126"/>
                    <a:pt x="13874" y="3079"/>
                    <a:pt x="15298" y="3038"/>
                  </a:cubicBezTo>
                  <a:cubicBezTo>
                    <a:pt x="15342" y="3033"/>
                    <a:pt x="15386" y="3031"/>
                    <a:pt x="15430" y="3031"/>
                  </a:cubicBezTo>
                  <a:cubicBezTo>
                    <a:pt x="15638" y="3031"/>
                    <a:pt x="15857" y="3079"/>
                    <a:pt x="16058" y="3146"/>
                  </a:cubicBezTo>
                  <a:cubicBezTo>
                    <a:pt x="16492" y="3336"/>
                    <a:pt x="16709" y="3825"/>
                    <a:pt x="16872" y="4286"/>
                  </a:cubicBezTo>
                  <a:lnTo>
                    <a:pt x="22975" y="20723"/>
                  </a:lnTo>
                  <a:cubicBezTo>
                    <a:pt x="23463" y="22106"/>
                    <a:pt x="24032" y="23516"/>
                    <a:pt x="24873" y="24683"/>
                  </a:cubicBezTo>
                  <a:cubicBezTo>
                    <a:pt x="24819" y="24574"/>
                    <a:pt x="24792" y="24466"/>
                    <a:pt x="24738" y="24330"/>
                  </a:cubicBezTo>
                  <a:cubicBezTo>
                    <a:pt x="24385" y="23489"/>
                    <a:pt x="24114" y="22621"/>
                    <a:pt x="23924" y="21753"/>
                  </a:cubicBezTo>
                  <a:cubicBezTo>
                    <a:pt x="22107" y="14077"/>
                    <a:pt x="20316" y="8571"/>
                    <a:pt x="17306" y="1058"/>
                  </a:cubicBezTo>
                  <a:lnTo>
                    <a:pt x="543" y="0"/>
                  </a:ln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0"/>
            <p:cNvSpPr/>
            <p:nvPr/>
          </p:nvSpPr>
          <p:spPr>
            <a:xfrm>
              <a:off x="6712238" y="4222550"/>
              <a:ext cx="449600" cy="449100"/>
            </a:xfrm>
            <a:custGeom>
              <a:rect b="b" l="l" r="r" t="t"/>
              <a:pathLst>
                <a:path extrusionOk="0" h="17964" w="17984">
                  <a:moveTo>
                    <a:pt x="5425" y="1"/>
                  </a:moveTo>
                  <a:cubicBezTo>
                    <a:pt x="4639" y="1031"/>
                    <a:pt x="4747" y="2442"/>
                    <a:pt x="4720" y="3744"/>
                  </a:cubicBezTo>
                  <a:cubicBezTo>
                    <a:pt x="4666" y="4747"/>
                    <a:pt x="4530" y="5751"/>
                    <a:pt x="4286" y="6754"/>
                  </a:cubicBezTo>
                  <a:cubicBezTo>
                    <a:pt x="4205" y="7270"/>
                    <a:pt x="3988" y="7785"/>
                    <a:pt x="3689" y="8219"/>
                  </a:cubicBezTo>
                  <a:cubicBezTo>
                    <a:pt x="3449" y="8539"/>
                    <a:pt x="3062" y="8727"/>
                    <a:pt x="2668" y="8727"/>
                  </a:cubicBezTo>
                  <a:cubicBezTo>
                    <a:pt x="2528" y="8727"/>
                    <a:pt x="2387" y="8703"/>
                    <a:pt x="2252" y="8653"/>
                  </a:cubicBezTo>
                  <a:cubicBezTo>
                    <a:pt x="1655" y="11393"/>
                    <a:pt x="896" y="14105"/>
                    <a:pt x="1" y="16763"/>
                  </a:cubicBezTo>
                  <a:lnTo>
                    <a:pt x="1" y="16790"/>
                  </a:lnTo>
                  <a:cubicBezTo>
                    <a:pt x="2306" y="17631"/>
                    <a:pt x="4829" y="17929"/>
                    <a:pt x="7297" y="17957"/>
                  </a:cubicBezTo>
                  <a:cubicBezTo>
                    <a:pt x="7820" y="17960"/>
                    <a:pt x="8340" y="17964"/>
                    <a:pt x="8857" y="17964"/>
                  </a:cubicBezTo>
                  <a:cubicBezTo>
                    <a:pt x="11958" y="17964"/>
                    <a:pt x="14958" y="17844"/>
                    <a:pt x="17957" y="17007"/>
                  </a:cubicBezTo>
                  <a:cubicBezTo>
                    <a:pt x="17984" y="16627"/>
                    <a:pt x="17957" y="16275"/>
                    <a:pt x="17875" y="15922"/>
                  </a:cubicBezTo>
                  <a:cubicBezTo>
                    <a:pt x="17062" y="11962"/>
                    <a:pt x="14729" y="8436"/>
                    <a:pt x="14295" y="4449"/>
                  </a:cubicBezTo>
                  <a:cubicBezTo>
                    <a:pt x="14214" y="3717"/>
                    <a:pt x="14105" y="2849"/>
                    <a:pt x="13481" y="2496"/>
                  </a:cubicBezTo>
                  <a:cubicBezTo>
                    <a:pt x="12098" y="5642"/>
                    <a:pt x="11176" y="8979"/>
                    <a:pt x="10769" y="12369"/>
                  </a:cubicBezTo>
                  <a:cubicBezTo>
                    <a:pt x="10660" y="13671"/>
                    <a:pt x="10498" y="14946"/>
                    <a:pt x="10226" y="16193"/>
                  </a:cubicBezTo>
                  <a:cubicBezTo>
                    <a:pt x="10199" y="16383"/>
                    <a:pt x="10118" y="16546"/>
                    <a:pt x="9982" y="16682"/>
                  </a:cubicBezTo>
                  <a:cubicBezTo>
                    <a:pt x="9792" y="16844"/>
                    <a:pt x="9575" y="16953"/>
                    <a:pt x="9304" y="16953"/>
                  </a:cubicBezTo>
                  <a:cubicBezTo>
                    <a:pt x="9041" y="16985"/>
                    <a:pt x="8762" y="17010"/>
                    <a:pt x="8486" y="17010"/>
                  </a:cubicBezTo>
                  <a:cubicBezTo>
                    <a:pt x="7819" y="17010"/>
                    <a:pt x="7165" y="16866"/>
                    <a:pt x="6782" y="16329"/>
                  </a:cubicBezTo>
                  <a:cubicBezTo>
                    <a:pt x="6592" y="16031"/>
                    <a:pt x="6483" y="15678"/>
                    <a:pt x="6456" y="15298"/>
                  </a:cubicBezTo>
                  <a:cubicBezTo>
                    <a:pt x="6049" y="12315"/>
                    <a:pt x="5778" y="9304"/>
                    <a:pt x="5697" y="6293"/>
                  </a:cubicBezTo>
                  <a:lnTo>
                    <a:pt x="5425" y="1"/>
                  </a:ln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0"/>
            <p:cNvSpPr/>
            <p:nvPr/>
          </p:nvSpPr>
          <p:spPr>
            <a:xfrm>
              <a:off x="6672238" y="3998775"/>
              <a:ext cx="191925" cy="679500"/>
            </a:xfrm>
            <a:custGeom>
              <a:rect b="b" l="l" r="r" t="t"/>
              <a:pathLst>
                <a:path extrusionOk="0" h="27180" w="7677">
                  <a:moveTo>
                    <a:pt x="0" y="1"/>
                  </a:moveTo>
                  <a:lnTo>
                    <a:pt x="1357" y="7460"/>
                  </a:lnTo>
                  <a:cubicBezTo>
                    <a:pt x="2279" y="12505"/>
                    <a:pt x="3201" y="17577"/>
                    <a:pt x="4937" y="22405"/>
                  </a:cubicBezTo>
                  <a:cubicBezTo>
                    <a:pt x="5018" y="22649"/>
                    <a:pt x="4883" y="22920"/>
                    <a:pt x="4639" y="22975"/>
                  </a:cubicBezTo>
                  <a:cubicBezTo>
                    <a:pt x="3418" y="23300"/>
                    <a:pt x="2333" y="24873"/>
                    <a:pt x="2414" y="26121"/>
                  </a:cubicBezTo>
                  <a:cubicBezTo>
                    <a:pt x="2387" y="26338"/>
                    <a:pt x="2469" y="26555"/>
                    <a:pt x="2631" y="26718"/>
                  </a:cubicBezTo>
                  <a:cubicBezTo>
                    <a:pt x="2794" y="26908"/>
                    <a:pt x="3038" y="27043"/>
                    <a:pt x="3309" y="27097"/>
                  </a:cubicBezTo>
                  <a:cubicBezTo>
                    <a:pt x="4150" y="27150"/>
                    <a:pt x="5002" y="27180"/>
                    <a:pt x="5851" y="27180"/>
                  </a:cubicBezTo>
                  <a:cubicBezTo>
                    <a:pt x="6317" y="27180"/>
                    <a:pt x="6781" y="27171"/>
                    <a:pt x="7242" y="27152"/>
                  </a:cubicBezTo>
                  <a:cubicBezTo>
                    <a:pt x="7487" y="27152"/>
                    <a:pt x="7676" y="26935"/>
                    <a:pt x="7676" y="26691"/>
                  </a:cubicBezTo>
                  <a:cubicBezTo>
                    <a:pt x="7351" y="19503"/>
                    <a:pt x="7324" y="11637"/>
                    <a:pt x="6998" y="4476"/>
                  </a:cubicBezTo>
                  <a:lnTo>
                    <a:pt x="0" y="1"/>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0"/>
            <p:cNvSpPr/>
            <p:nvPr/>
          </p:nvSpPr>
          <p:spPr>
            <a:xfrm>
              <a:off x="6999088" y="3998775"/>
              <a:ext cx="191925" cy="679500"/>
            </a:xfrm>
            <a:custGeom>
              <a:rect b="b" l="l" r="r" t="t"/>
              <a:pathLst>
                <a:path extrusionOk="0" h="27180" w="7677">
                  <a:moveTo>
                    <a:pt x="7676" y="1"/>
                  </a:moveTo>
                  <a:lnTo>
                    <a:pt x="678" y="4476"/>
                  </a:lnTo>
                  <a:cubicBezTo>
                    <a:pt x="353" y="11637"/>
                    <a:pt x="326" y="19503"/>
                    <a:pt x="0" y="26691"/>
                  </a:cubicBezTo>
                  <a:cubicBezTo>
                    <a:pt x="0" y="26935"/>
                    <a:pt x="190" y="27152"/>
                    <a:pt x="434" y="27152"/>
                  </a:cubicBezTo>
                  <a:cubicBezTo>
                    <a:pt x="895" y="27171"/>
                    <a:pt x="1360" y="27180"/>
                    <a:pt x="1825" y="27180"/>
                  </a:cubicBezTo>
                  <a:cubicBezTo>
                    <a:pt x="2674" y="27180"/>
                    <a:pt x="3526" y="27150"/>
                    <a:pt x="4367" y="27097"/>
                  </a:cubicBezTo>
                  <a:cubicBezTo>
                    <a:pt x="4638" y="27043"/>
                    <a:pt x="4882" y="26908"/>
                    <a:pt x="5045" y="26718"/>
                  </a:cubicBezTo>
                  <a:cubicBezTo>
                    <a:pt x="5208" y="26555"/>
                    <a:pt x="5262" y="26338"/>
                    <a:pt x="5262" y="26121"/>
                  </a:cubicBezTo>
                  <a:cubicBezTo>
                    <a:pt x="5343" y="24873"/>
                    <a:pt x="4258" y="23300"/>
                    <a:pt x="3038" y="22975"/>
                  </a:cubicBezTo>
                  <a:cubicBezTo>
                    <a:pt x="2794" y="22920"/>
                    <a:pt x="2658" y="22649"/>
                    <a:pt x="2740" y="22405"/>
                  </a:cubicBezTo>
                  <a:cubicBezTo>
                    <a:pt x="4475" y="17577"/>
                    <a:pt x="5398" y="12505"/>
                    <a:pt x="6320" y="7460"/>
                  </a:cubicBezTo>
                  <a:lnTo>
                    <a:pt x="7676" y="1"/>
                  </a:ln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0"/>
            <p:cNvSpPr/>
            <p:nvPr/>
          </p:nvSpPr>
          <p:spPr>
            <a:xfrm>
              <a:off x="6666413" y="3993550"/>
              <a:ext cx="203175" cy="688100"/>
            </a:xfrm>
            <a:custGeom>
              <a:rect b="b" l="l" r="r" t="t"/>
              <a:pathLst>
                <a:path extrusionOk="0" h="27524" w="8127">
                  <a:moveTo>
                    <a:pt x="209" y="1"/>
                  </a:moveTo>
                  <a:cubicBezTo>
                    <a:pt x="107" y="1"/>
                    <a:pt x="0" y="82"/>
                    <a:pt x="16" y="210"/>
                  </a:cubicBezTo>
                  <a:cubicBezTo>
                    <a:pt x="749" y="4224"/>
                    <a:pt x="1454" y="8238"/>
                    <a:pt x="2241" y="12226"/>
                  </a:cubicBezTo>
                  <a:cubicBezTo>
                    <a:pt x="2620" y="14178"/>
                    <a:pt x="3027" y="16104"/>
                    <a:pt x="3542" y="18003"/>
                  </a:cubicBezTo>
                  <a:cubicBezTo>
                    <a:pt x="3787" y="18952"/>
                    <a:pt x="4058" y="19929"/>
                    <a:pt x="4383" y="20878"/>
                  </a:cubicBezTo>
                  <a:cubicBezTo>
                    <a:pt x="4519" y="21339"/>
                    <a:pt x="4682" y="21800"/>
                    <a:pt x="4817" y="22261"/>
                  </a:cubicBezTo>
                  <a:cubicBezTo>
                    <a:pt x="4899" y="22424"/>
                    <a:pt x="5061" y="22695"/>
                    <a:pt x="4953" y="22885"/>
                  </a:cubicBezTo>
                  <a:cubicBezTo>
                    <a:pt x="4844" y="23075"/>
                    <a:pt x="4655" y="23048"/>
                    <a:pt x="4492" y="23102"/>
                  </a:cubicBezTo>
                  <a:cubicBezTo>
                    <a:pt x="3841" y="23401"/>
                    <a:pt x="3325" y="23889"/>
                    <a:pt x="2946" y="24513"/>
                  </a:cubicBezTo>
                  <a:cubicBezTo>
                    <a:pt x="2566" y="25109"/>
                    <a:pt x="2403" y="25787"/>
                    <a:pt x="2457" y="26493"/>
                  </a:cubicBezTo>
                  <a:cubicBezTo>
                    <a:pt x="2512" y="26845"/>
                    <a:pt x="2756" y="27144"/>
                    <a:pt x="3081" y="27306"/>
                  </a:cubicBezTo>
                  <a:cubicBezTo>
                    <a:pt x="3399" y="27443"/>
                    <a:pt x="3756" y="27503"/>
                    <a:pt x="4102" y="27503"/>
                  </a:cubicBezTo>
                  <a:cubicBezTo>
                    <a:pt x="4169" y="27503"/>
                    <a:pt x="4236" y="27501"/>
                    <a:pt x="4302" y="27496"/>
                  </a:cubicBezTo>
                  <a:cubicBezTo>
                    <a:pt x="5116" y="27523"/>
                    <a:pt x="5929" y="27523"/>
                    <a:pt x="6716" y="27523"/>
                  </a:cubicBezTo>
                  <a:lnTo>
                    <a:pt x="7286" y="27523"/>
                  </a:lnTo>
                  <a:cubicBezTo>
                    <a:pt x="7448" y="27523"/>
                    <a:pt x="7611" y="27496"/>
                    <a:pt x="7747" y="27442"/>
                  </a:cubicBezTo>
                  <a:cubicBezTo>
                    <a:pt x="8126" y="27225"/>
                    <a:pt x="8045" y="26818"/>
                    <a:pt x="8045" y="26466"/>
                  </a:cubicBezTo>
                  <a:cubicBezTo>
                    <a:pt x="7991" y="25516"/>
                    <a:pt x="7964" y="24567"/>
                    <a:pt x="7937" y="23618"/>
                  </a:cubicBezTo>
                  <a:cubicBezTo>
                    <a:pt x="7855" y="21665"/>
                    <a:pt x="7801" y="19685"/>
                    <a:pt x="7774" y="17732"/>
                  </a:cubicBezTo>
                  <a:cubicBezTo>
                    <a:pt x="7665" y="13853"/>
                    <a:pt x="7584" y="9947"/>
                    <a:pt x="7421" y="6041"/>
                  </a:cubicBezTo>
                  <a:cubicBezTo>
                    <a:pt x="7421" y="5580"/>
                    <a:pt x="7394" y="5119"/>
                    <a:pt x="7367" y="4658"/>
                  </a:cubicBezTo>
                  <a:cubicBezTo>
                    <a:pt x="7367" y="4550"/>
                    <a:pt x="7279" y="4495"/>
                    <a:pt x="7191" y="4495"/>
                  </a:cubicBezTo>
                  <a:cubicBezTo>
                    <a:pt x="7102" y="4495"/>
                    <a:pt x="7014" y="4550"/>
                    <a:pt x="7014" y="4658"/>
                  </a:cubicBezTo>
                  <a:lnTo>
                    <a:pt x="7069" y="4685"/>
                  </a:lnTo>
                  <a:cubicBezTo>
                    <a:pt x="7231" y="8455"/>
                    <a:pt x="7313" y="12226"/>
                    <a:pt x="7394" y="15996"/>
                  </a:cubicBezTo>
                  <a:cubicBezTo>
                    <a:pt x="7448" y="17894"/>
                    <a:pt x="7475" y="19793"/>
                    <a:pt x="7530" y="21692"/>
                  </a:cubicBezTo>
                  <a:cubicBezTo>
                    <a:pt x="7557" y="22614"/>
                    <a:pt x="7584" y="23563"/>
                    <a:pt x="7638" y="24486"/>
                  </a:cubicBezTo>
                  <a:cubicBezTo>
                    <a:pt x="7638" y="24974"/>
                    <a:pt x="7665" y="25435"/>
                    <a:pt x="7692" y="25896"/>
                  </a:cubicBezTo>
                  <a:cubicBezTo>
                    <a:pt x="7692" y="26113"/>
                    <a:pt x="7692" y="26330"/>
                    <a:pt x="7720" y="26547"/>
                  </a:cubicBezTo>
                  <a:cubicBezTo>
                    <a:pt x="7720" y="26791"/>
                    <a:pt x="7801" y="27035"/>
                    <a:pt x="7584" y="27171"/>
                  </a:cubicBezTo>
                  <a:cubicBezTo>
                    <a:pt x="7469" y="27190"/>
                    <a:pt x="7354" y="27209"/>
                    <a:pt x="7239" y="27209"/>
                  </a:cubicBezTo>
                  <a:cubicBezTo>
                    <a:pt x="7191" y="27209"/>
                    <a:pt x="7143" y="27206"/>
                    <a:pt x="7096" y="27198"/>
                  </a:cubicBezTo>
                  <a:lnTo>
                    <a:pt x="5441" y="27198"/>
                  </a:lnTo>
                  <a:cubicBezTo>
                    <a:pt x="5007" y="27198"/>
                    <a:pt x="4573" y="27171"/>
                    <a:pt x="4166" y="27171"/>
                  </a:cubicBezTo>
                  <a:cubicBezTo>
                    <a:pt x="3732" y="27144"/>
                    <a:pt x="3271" y="27171"/>
                    <a:pt x="2946" y="26791"/>
                  </a:cubicBezTo>
                  <a:cubicBezTo>
                    <a:pt x="2729" y="26547"/>
                    <a:pt x="2756" y="26086"/>
                    <a:pt x="2837" y="25787"/>
                  </a:cubicBezTo>
                  <a:cubicBezTo>
                    <a:pt x="2891" y="25435"/>
                    <a:pt x="3027" y="25082"/>
                    <a:pt x="3217" y="24784"/>
                  </a:cubicBezTo>
                  <a:cubicBezTo>
                    <a:pt x="3542" y="24160"/>
                    <a:pt x="4085" y="23645"/>
                    <a:pt x="4763" y="23373"/>
                  </a:cubicBezTo>
                  <a:cubicBezTo>
                    <a:pt x="5061" y="23292"/>
                    <a:pt x="5333" y="23156"/>
                    <a:pt x="5333" y="22777"/>
                  </a:cubicBezTo>
                  <a:cubicBezTo>
                    <a:pt x="5305" y="22587"/>
                    <a:pt x="5278" y="22424"/>
                    <a:pt x="5197" y="22261"/>
                  </a:cubicBezTo>
                  <a:cubicBezTo>
                    <a:pt x="5116" y="22017"/>
                    <a:pt x="5034" y="21773"/>
                    <a:pt x="4953" y="21529"/>
                  </a:cubicBezTo>
                  <a:cubicBezTo>
                    <a:pt x="4655" y="20607"/>
                    <a:pt x="4356" y="19712"/>
                    <a:pt x="4112" y="18790"/>
                  </a:cubicBezTo>
                  <a:cubicBezTo>
                    <a:pt x="3597" y="16918"/>
                    <a:pt x="3163" y="15046"/>
                    <a:pt x="2783" y="13175"/>
                  </a:cubicBezTo>
                  <a:cubicBezTo>
                    <a:pt x="1996" y="9323"/>
                    <a:pt x="1318" y="5445"/>
                    <a:pt x="613" y="1566"/>
                  </a:cubicBezTo>
                  <a:lnTo>
                    <a:pt x="369" y="128"/>
                  </a:lnTo>
                  <a:cubicBezTo>
                    <a:pt x="347" y="40"/>
                    <a:pt x="279" y="1"/>
                    <a:pt x="209" y="1"/>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0"/>
            <p:cNvSpPr/>
            <p:nvPr/>
          </p:nvSpPr>
          <p:spPr>
            <a:xfrm>
              <a:off x="6993663" y="3993550"/>
              <a:ext cx="202475" cy="688775"/>
            </a:xfrm>
            <a:custGeom>
              <a:rect b="b" l="l" r="r" t="t"/>
              <a:pathLst>
                <a:path extrusionOk="0" h="27551" w="8099">
                  <a:moveTo>
                    <a:pt x="7891" y="1"/>
                  </a:moveTo>
                  <a:cubicBezTo>
                    <a:pt x="7820" y="1"/>
                    <a:pt x="7753" y="40"/>
                    <a:pt x="7730" y="128"/>
                  </a:cubicBezTo>
                  <a:cubicBezTo>
                    <a:pt x="7025" y="4007"/>
                    <a:pt x="6347" y="7913"/>
                    <a:pt x="5588" y="11792"/>
                  </a:cubicBezTo>
                  <a:cubicBezTo>
                    <a:pt x="5235" y="13663"/>
                    <a:pt x="4828" y="15535"/>
                    <a:pt x="4367" y="17406"/>
                  </a:cubicBezTo>
                  <a:cubicBezTo>
                    <a:pt x="4123" y="18328"/>
                    <a:pt x="3879" y="19251"/>
                    <a:pt x="3580" y="20173"/>
                  </a:cubicBezTo>
                  <a:cubicBezTo>
                    <a:pt x="3445" y="20634"/>
                    <a:pt x="3309" y="21095"/>
                    <a:pt x="3146" y="21556"/>
                  </a:cubicBezTo>
                  <a:cubicBezTo>
                    <a:pt x="3065" y="21773"/>
                    <a:pt x="3011" y="21990"/>
                    <a:pt x="2929" y="22207"/>
                  </a:cubicBezTo>
                  <a:cubicBezTo>
                    <a:pt x="2821" y="22397"/>
                    <a:pt x="2794" y="22614"/>
                    <a:pt x="2767" y="22831"/>
                  </a:cubicBezTo>
                  <a:cubicBezTo>
                    <a:pt x="2821" y="23184"/>
                    <a:pt x="3092" y="23292"/>
                    <a:pt x="3391" y="23401"/>
                  </a:cubicBezTo>
                  <a:cubicBezTo>
                    <a:pt x="3689" y="23509"/>
                    <a:pt x="3987" y="23699"/>
                    <a:pt x="4231" y="23943"/>
                  </a:cubicBezTo>
                  <a:cubicBezTo>
                    <a:pt x="4774" y="24431"/>
                    <a:pt x="5126" y="25082"/>
                    <a:pt x="5289" y="25815"/>
                  </a:cubicBezTo>
                  <a:cubicBezTo>
                    <a:pt x="5343" y="26113"/>
                    <a:pt x="5371" y="26574"/>
                    <a:pt x="5126" y="26818"/>
                  </a:cubicBezTo>
                  <a:cubicBezTo>
                    <a:pt x="4801" y="27171"/>
                    <a:pt x="4367" y="27144"/>
                    <a:pt x="3906" y="27171"/>
                  </a:cubicBezTo>
                  <a:cubicBezTo>
                    <a:pt x="3350" y="27190"/>
                    <a:pt x="2793" y="27209"/>
                    <a:pt x="2228" y="27209"/>
                  </a:cubicBezTo>
                  <a:cubicBezTo>
                    <a:pt x="1993" y="27209"/>
                    <a:pt x="1757" y="27206"/>
                    <a:pt x="1519" y="27198"/>
                  </a:cubicBezTo>
                  <a:lnTo>
                    <a:pt x="1004" y="27198"/>
                  </a:lnTo>
                  <a:cubicBezTo>
                    <a:pt x="949" y="27198"/>
                    <a:pt x="883" y="27201"/>
                    <a:pt x="814" y="27201"/>
                  </a:cubicBezTo>
                  <a:cubicBezTo>
                    <a:pt x="675" y="27201"/>
                    <a:pt x="524" y="27189"/>
                    <a:pt x="434" y="27117"/>
                  </a:cubicBezTo>
                  <a:cubicBezTo>
                    <a:pt x="298" y="26981"/>
                    <a:pt x="380" y="26764"/>
                    <a:pt x="380" y="26601"/>
                  </a:cubicBezTo>
                  <a:lnTo>
                    <a:pt x="407" y="25842"/>
                  </a:lnTo>
                  <a:cubicBezTo>
                    <a:pt x="434" y="24919"/>
                    <a:pt x="488" y="23997"/>
                    <a:pt x="515" y="23075"/>
                  </a:cubicBezTo>
                  <a:cubicBezTo>
                    <a:pt x="570" y="21176"/>
                    <a:pt x="624" y="19278"/>
                    <a:pt x="651" y="17379"/>
                  </a:cubicBezTo>
                  <a:cubicBezTo>
                    <a:pt x="760" y="13609"/>
                    <a:pt x="814" y="9812"/>
                    <a:pt x="977" y="6014"/>
                  </a:cubicBezTo>
                  <a:lnTo>
                    <a:pt x="1031" y="4658"/>
                  </a:lnTo>
                  <a:cubicBezTo>
                    <a:pt x="1031" y="4550"/>
                    <a:pt x="949" y="4495"/>
                    <a:pt x="868" y="4495"/>
                  </a:cubicBezTo>
                  <a:cubicBezTo>
                    <a:pt x="787" y="4495"/>
                    <a:pt x="705" y="4550"/>
                    <a:pt x="705" y="4658"/>
                  </a:cubicBezTo>
                  <a:lnTo>
                    <a:pt x="732" y="4685"/>
                  </a:lnTo>
                  <a:cubicBezTo>
                    <a:pt x="543" y="8564"/>
                    <a:pt x="461" y="12470"/>
                    <a:pt x="380" y="16348"/>
                  </a:cubicBezTo>
                  <a:cubicBezTo>
                    <a:pt x="326" y="18301"/>
                    <a:pt x="271" y="20254"/>
                    <a:pt x="217" y="22207"/>
                  </a:cubicBezTo>
                  <a:cubicBezTo>
                    <a:pt x="190" y="23184"/>
                    <a:pt x="163" y="24160"/>
                    <a:pt x="136" y="25109"/>
                  </a:cubicBezTo>
                  <a:cubicBezTo>
                    <a:pt x="109" y="25598"/>
                    <a:pt x="81" y="26059"/>
                    <a:pt x="81" y="26520"/>
                  </a:cubicBezTo>
                  <a:cubicBezTo>
                    <a:pt x="81" y="26845"/>
                    <a:pt x="0" y="27252"/>
                    <a:pt x="353" y="27442"/>
                  </a:cubicBezTo>
                  <a:cubicBezTo>
                    <a:pt x="515" y="27523"/>
                    <a:pt x="678" y="27550"/>
                    <a:pt x="841" y="27550"/>
                  </a:cubicBezTo>
                  <a:lnTo>
                    <a:pt x="2550" y="27550"/>
                  </a:lnTo>
                  <a:cubicBezTo>
                    <a:pt x="2929" y="27550"/>
                    <a:pt x="3391" y="27550"/>
                    <a:pt x="3797" y="27496"/>
                  </a:cubicBezTo>
                  <a:cubicBezTo>
                    <a:pt x="3868" y="27501"/>
                    <a:pt x="3938" y="27503"/>
                    <a:pt x="4008" y="27503"/>
                  </a:cubicBezTo>
                  <a:cubicBezTo>
                    <a:pt x="4371" y="27503"/>
                    <a:pt x="4727" y="27443"/>
                    <a:pt x="5045" y="27306"/>
                  </a:cubicBezTo>
                  <a:cubicBezTo>
                    <a:pt x="5371" y="27144"/>
                    <a:pt x="5588" y="26818"/>
                    <a:pt x="5642" y="26466"/>
                  </a:cubicBezTo>
                  <a:cubicBezTo>
                    <a:pt x="5696" y="26140"/>
                    <a:pt x="5669" y="25815"/>
                    <a:pt x="5588" y="25489"/>
                  </a:cubicBezTo>
                  <a:cubicBezTo>
                    <a:pt x="5371" y="24784"/>
                    <a:pt x="4991" y="24160"/>
                    <a:pt x="4448" y="23672"/>
                  </a:cubicBezTo>
                  <a:cubicBezTo>
                    <a:pt x="4204" y="23428"/>
                    <a:pt x="3906" y="23238"/>
                    <a:pt x="3608" y="23129"/>
                  </a:cubicBezTo>
                  <a:cubicBezTo>
                    <a:pt x="3472" y="23048"/>
                    <a:pt x="3228" y="23048"/>
                    <a:pt x="3146" y="22885"/>
                  </a:cubicBezTo>
                  <a:cubicBezTo>
                    <a:pt x="3065" y="22750"/>
                    <a:pt x="3228" y="22424"/>
                    <a:pt x="3282" y="22234"/>
                  </a:cubicBezTo>
                  <a:cubicBezTo>
                    <a:pt x="3635" y="21312"/>
                    <a:pt x="3906" y="20363"/>
                    <a:pt x="4177" y="19413"/>
                  </a:cubicBezTo>
                  <a:cubicBezTo>
                    <a:pt x="4720" y="17515"/>
                    <a:pt x="5208" y="15562"/>
                    <a:pt x="5588" y="13636"/>
                  </a:cubicBezTo>
                  <a:cubicBezTo>
                    <a:pt x="6401" y="9676"/>
                    <a:pt x="7079" y="5689"/>
                    <a:pt x="7812" y="1702"/>
                  </a:cubicBezTo>
                  <a:lnTo>
                    <a:pt x="8083" y="210"/>
                  </a:lnTo>
                  <a:cubicBezTo>
                    <a:pt x="8099" y="82"/>
                    <a:pt x="7992" y="1"/>
                    <a:pt x="7891" y="1"/>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0"/>
            <p:cNvSpPr/>
            <p:nvPr/>
          </p:nvSpPr>
          <p:spPr>
            <a:xfrm>
              <a:off x="7340838" y="4554050"/>
              <a:ext cx="176325" cy="30625"/>
            </a:xfrm>
            <a:custGeom>
              <a:rect b="b" l="l" r="r" t="t"/>
              <a:pathLst>
                <a:path extrusionOk="0" h="1225" w="7053">
                  <a:moveTo>
                    <a:pt x="4276" y="0"/>
                  </a:moveTo>
                  <a:cubicBezTo>
                    <a:pt x="4198" y="0"/>
                    <a:pt x="4120" y="1"/>
                    <a:pt x="4042" y="4"/>
                  </a:cubicBezTo>
                  <a:cubicBezTo>
                    <a:pt x="2469" y="58"/>
                    <a:pt x="1601" y="31"/>
                    <a:pt x="516" y="113"/>
                  </a:cubicBezTo>
                  <a:cubicBezTo>
                    <a:pt x="353" y="492"/>
                    <a:pt x="190" y="845"/>
                    <a:pt x="0" y="1225"/>
                  </a:cubicBezTo>
                  <a:cubicBezTo>
                    <a:pt x="1275" y="872"/>
                    <a:pt x="2631" y="926"/>
                    <a:pt x="3933" y="628"/>
                  </a:cubicBezTo>
                  <a:cubicBezTo>
                    <a:pt x="4340" y="519"/>
                    <a:pt x="4747" y="438"/>
                    <a:pt x="5181" y="384"/>
                  </a:cubicBezTo>
                  <a:cubicBezTo>
                    <a:pt x="5260" y="381"/>
                    <a:pt x="5339" y="379"/>
                    <a:pt x="5417" y="379"/>
                  </a:cubicBezTo>
                  <a:cubicBezTo>
                    <a:pt x="5983" y="379"/>
                    <a:pt x="6528" y="468"/>
                    <a:pt x="7053" y="682"/>
                  </a:cubicBezTo>
                  <a:cubicBezTo>
                    <a:pt x="6836" y="547"/>
                    <a:pt x="6592" y="411"/>
                    <a:pt x="6375" y="357"/>
                  </a:cubicBezTo>
                  <a:cubicBezTo>
                    <a:pt x="5690" y="112"/>
                    <a:pt x="4984" y="0"/>
                    <a:pt x="4276" y="0"/>
                  </a:cubicBezTo>
                  <a:close/>
                </a:path>
              </a:pathLst>
            </a:custGeom>
            <a:solidFill>
              <a:srgbClr val="877D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0"/>
            <p:cNvSpPr/>
            <p:nvPr/>
          </p:nvSpPr>
          <p:spPr>
            <a:xfrm>
              <a:off x="6565763" y="2783800"/>
              <a:ext cx="261100" cy="351100"/>
            </a:xfrm>
            <a:custGeom>
              <a:rect b="b" l="l" r="r" t="t"/>
              <a:pathLst>
                <a:path extrusionOk="0" h="14044" w="10444">
                  <a:moveTo>
                    <a:pt x="2774" y="0"/>
                  </a:moveTo>
                  <a:cubicBezTo>
                    <a:pt x="2299" y="0"/>
                    <a:pt x="1826" y="245"/>
                    <a:pt x="1655" y="672"/>
                  </a:cubicBezTo>
                  <a:cubicBezTo>
                    <a:pt x="1" y="4985"/>
                    <a:pt x="82" y="9786"/>
                    <a:pt x="1872" y="14044"/>
                  </a:cubicBezTo>
                  <a:lnTo>
                    <a:pt x="10444" y="10220"/>
                  </a:lnTo>
                  <a:cubicBezTo>
                    <a:pt x="8898" y="7127"/>
                    <a:pt x="6673" y="2896"/>
                    <a:pt x="3554" y="265"/>
                  </a:cubicBezTo>
                  <a:cubicBezTo>
                    <a:pt x="3333" y="85"/>
                    <a:pt x="3053" y="0"/>
                    <a:pt x="2774"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0"/>
            <p:cNvSpPr/>
            <p:nvPr/>
          </p:nvSpPr>
          <p:spPr>
            <a:xfrm>
              <a:off x="6594938" y="2847875"/>
              <a:ext cx="172250" cy="287025"/>
            </a:xfrm>
            <a:custGeom>
              <a:rect b="b" l="l" r="r" t="t"/>
              <a:pathLst>
                <a:path extrusionOk="0" h="11481" w="6890">
                  <a:moveTo>
                    <a:pt x="1470" y="1"/>
                  </a:moveTo>
                  <a:cubicBezTo>
                    <a:pt x="1450" y="1"/>
                    <a:pt x="1430" y="3"/>
                    <a:pt x="1411" y="8"/>
                  </a:cubicBezTo>
                  <a:cubicBezTo>
                    <a:pt x="1302" y="62"/>
                    <a:pt x="1248" y="143"/>
                    <a:pt x="1221" y="252"/>
                  </a:cubicBezTo>
                  <a:cubicBezTo>
                    <a:pt x="0" y="3073"/>
                    <a:pt x="1899" y="6436"/>
                    <a:pt x="950" y="9365"/>
                  </a:cubicBezTo>
                  <a:cubicBezTo>
                    <a:pt x="814" y="9826"/>
                    <a:pt x="597" y="10288"/>
                    <a:pt x="407" y="10722"/>
                  </a:cubicBezTo>
                  <a:cubicBezTo>
                    <a:pt x="516" y="10966"/>
                    <a:pt x="597" y="11237"/>
                    <a:pt x="705" y="11481"/>
                  </a:cubicBezTo>
                  <a:lnTo>
                    <a:pt x="3336" y="10315"/>
                  </a:lnTo>
                  <a:cubicBezTo>
                    <a:pt x="4367" y="9040"/>
                    <a:pt x="5452" y="7874"/>
                    <a:pt x="6890" y="7168"/>
                  </a:cubicBezTo>
                  <a:lnTo>
                    <a:pt x="6618" y="7060"/>
                  </a:lnTo>
                  <a:cubicBezTo>
                    <a:pt x="5615" y="5297"/>
                    <a:pt x="4530" y="3561"/>
                    <a:pt x="3364" y="1906"/>
                  </a:cubicBezTo>
                  <a:cubicBezTo>
                    <a:pt x="2957" y="1201"/>
                    <a:pt x="2414" y="577"/>
                    <a:pt x="1736" y="116"/>
                  </a:cubicBezTo>
                  <a:cubicBezTo>
                    <a:pt x="1669" y="49"/>
                    <a:pt x="1565" y="1"/>
                    <a:pt x="1470" y="1"/>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0"/>
            <p:cNvSpPr/>
            <p:nvPr/>
          </p:nvSpPr>
          <p:spPr>
            <a:xfrm>
              <a:off x="7036363" y="2791050"/>
              <a:ext cx="282125" cy="394725"/>
            </a:xfrm>
            <a:custGeom>
              <a:rect b="b" l="l" r="r" t="t"/>
              <a:pathLst>
                <a:path extrusionOk="0" h="15789" w="11285">
                  <a:moveTo>
                    <a:pt x="9157" y="0"/>
                  </a:moveTo>
                  <a:cubicBezTo>
                    <a:pt x="8884" y="0"/>
                    <a:pt x="8611" y="77"/>
                    <a:pt x="8382" y="246"/>
                  </a:cubicBezTo>
                  <a:cubicBezTo>
                    <a:pt x="4910" y="2715"/>
                    <a:pt x="2035" y="7000"/>
                    <a:pt x="1" y="10147"/>
                  </a:cubicBezTo>
                  <a:lnTo>
                    <a:pt x="7867" y="15788"/>
                  </a:lnTo>
                  <a:cubicBezTo>
                    <a:pt x="10362" y="11286"/>
                    <a:pt x="11284" y="6051"/>
                    <a:pt x="10444" y="952"/>
                  </a:cubicBezTo>
                  <a:cubicBezTo>
                    <a:pt x="10350" y="373"/>
                    <a:pt x="9756" y="0"/>
                    <a:pt x="9157"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0"/>
            <p:cNvSpPr/>
            <p:nvPr/>
          </p:nvSpPr>
          <p:spPr>
            <a:xfrm>
              <a:off x="7119788" y="2835175"/>
              <a:ext cx="151900" cy="316700"/>
            </a:xfrm>
            <a:custGeom>
              <a:rect b="b" l="l" r="r" t="t"/>
              <a:pathLst>
                <a:path extrusionOk="0" h="12668" w="6076">
                  <a:moveTo>
                    <a:pt x="5479" y="0"/>
                  </a:moveTo>
                  <a:cubicBezTo>
                    <a:pt x="5343" y="27"/>
                    <a:pt x="5208" y="82"/>
                    <a:pt x="5127" y="190"/>
                  </a:cubicBezTo>
                  <a:cubicBezTo>
                    <a:pt x="3282" y="2007"/>
                    <a:pt x="1655" y="4042"/>
                    <a:pt x="271" y="6266"/>
                  </a:cubicBezTo>
                  <a:cubicBezTo>
                    <a:pt x="163" y="6429"/>
                    <a:pt x="54" y="6646"/>
                    <a:pt x="27" y="6863"/>
                  </a:cubicBezTo>
                  <a:cubicBezTo>
                    <a:pt x="0" y="7242"/>
                    <a:pt x="298" y="7595"/>
                    <a:pt x="570" y="7866"/>
                  </a:cubicBezTo>
                  <a:lnTo>
                    <a:pt x="5208" y="12667"/>
                  </a:lnTo>
                  <a:cubicBezTo>
                    <a:pt x="5506" y="11989"/>
                    <a:pt x="5805" y="11338"/>
                    <a:pt x="6049" y="10633"/>
                  </a:cubicBezTo>
                  <a:cubicBezTo>
                    <a:pt x="5289" y="9141"/>
                    <a:pt x="5289" y="7351"/>
                    <a:pt x="5506" y="5669"/>
                  </a:cubicBezTo>
                  <a:cubicBezTo>
                    <a:pt x="5723" y="3960"/>
                    <a:pt x="6076" y="2252"/>
                    <a:pt x="5859" y="543"/>
                  </a:cubicBezTo>
                  <a:cubicBezTo>
                    <a:pt x="5805" y="299"/>
                    <a:pt x="5696" y="0"/>
                    <a:pt x="5479" y="0"/>
                  </a:cubicBezTo>
                  <a:close/>
                </a:path>
              </a:pathLst>
            </a:custGeom>
            <a:gradFill>
              <a:gsLst>
                <a:gs pos="0">
                  <a:schemeClr val="accent1"/>
                </a:gs>
                <a:gs pos="21000">
                  <a:schemeClr val="accent1"/>
                </a:gs>
                <a:gs pos="76000">
                  <a:schemeClr val="accent6"/>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0"/>
            <p:cNvSpPr/>
            <p:nvPr/>
          </p:nvSpPr>
          <p:spPr>
            <a:xfrm>
              <a:off x="6567138" y="2977625"/>
              <a:ext cx="733725" cy="654325"/>
            </a:xfrm>
            <a:custGeom>
              <a:rect b="b" l="l" r="r" t="t"/>
              <a:pathLst>
                <a:path extrusionOk="0" h="26173" w="29349">
                  <a:moveTo>
                    <a:pt x="13527" y="0"/>
                  </a:moveTo>
                  <a:cubicBezTo>
                    <a:pt x="9807" y="0"/>
                    <a:pt x="6109" y="630"/>
                    <a:pt x="3716" y="3307"/>
                  </a:cubicBezTo>
                  <a:cubicBezTo>
                    <a:pt x="2170" y="5043"/>
                    <a:pt x="1465" y="7376"/>
                    <a:pt x="977" y="9654"/>
                  </a:cubicBezTo>
                  <a:cubicBezTo>
                    <a:pt x="27" y="14157"/>
                    <a:pt x="0" y="19419"/>
                    <a:pt x="3228" y="22674"/>
                  </a:cubicBezTo>
                  <a:cubicBezTo>
                    <a:pt x="6537" y="26010"/>
                    <a:pt x="10524" y="26173"/>
                    <a:pt x="15217" y="26173"/>
                  </a:cubicBezTo>
                  <a:cubicBezTo>
                    <a:pt x="19638" y="26173"/>
                    <a:pt x="25144" y="25956"/>
                    <a:pt x="27585" y="21318"/>
                  </a:cubicBezTo>
                  <a:cubicBezTo>
                    <a:pt x="29348" y="17954"/>
                    <a:pt x="29348" y="13343"/>
                    <a:pt x="28562" y="9627"/>
                  </a:cubicBezTo>
                  <a:cubicBezTo>
                    <a:pt x="27775" y="5911"/>
                    <a:pt x="25497" y="2277"/>
                    <a:pt x="21916" y="948"/>
                  </a:cubicBezTo>
                  <a:cubicBezTo>
                    <a:pt x="20424" y="405"/>
                    <a:pt x="18824" y="270"/>
                    <a:pt x="17251" y="161"/>
                  </a:cubicBezTo>
                  <a:cubicBezTo>
                    <a:pt x="16040" y="72"/>
                    <a:pt x="14782" y="0"/>
                    <a:pt x="13527" y="0"/>
                  </a:cubicBezTo>
                  <a:close/>
                </a:path>
              </a:pathLst>
            </a:custGeom>
            <a:solidFill>
              <a:srgbClr val="948A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0"/>
            <p:cNvSpPr/>
            <p:nvPr/>
          </p:nvSpPr>
          <p:spPr>
            <a:xfrm>
              <a:off x="6721738" y="3075425"/>
              <a:ext cx="430625" cy="492100"/>
            </a:xfrm>
            <a:custGeom>
              <a:rect b="b" l="l" r="r" t="t"/>
              <a:pathLst>
                <a:path extrusionOk="0" h="19684" w="17225">
                  <a:moveTo>
                    <a:pt x="8905" y="1"/>
                  </a:moveTo>
                  <a:cubicBezTo>
                    <a:pt x="8774" y="1"/>
                    <a:pt x="8636" y="24"/>
                    <a:pt x="8490" y="73"/>
                  </a:cubicBezTo>
                  <a:cubicBezTo>
                    <a:pt x="8165" y="209"/>
                    <a:pt x="7893" y="426"/>
                    <a:pt x="7704" y="752"/>
                  </a:cubicBezTo>
                  <a:cubicBezTo>
                    <a:pt x="6456" y="2759"/>
                    <a:pt x="6374" y="4657"/>
                    <a:pt x="5127" y="6258"/>
                  </a:cubicBezTo>
                  <a:cubicBezTo>
                    <a:pt x="3147" y="8834"/>
                    <a:pt x="0" y="10489"/>
                    <a:pt x="651" y="14259"/>
                  </a:cubicBezTo>
                  <a:cubicBezTo>
                    <a:pt x="787" y="15100"/>
                    <a:pt x="1140" y="15914"/>
                    <a:pt x="1655" y="16619"/>
                  </a:cubicBezTo>
                  <a:cubicBezTo>
                    <a:pt x="3445" y="19033"/>
                    <a:pt x="6890" y="19657"/>
                    <a:pt x="9250" y="19684"/>
                  </a:cubicBezTo>
                  <a:cubicBezTo>
                    <a:pt x="11799" y="19684"/>
                    <a:pt x="14647" y="18680"/>
                    <a:pt x="15814" y="16917"/>
                  </a:cubicBezTo>
                  <a:cubicBezTo>
                    <a:pt x="16953" y="15181"/>
                    <a:pt x="17224" y="13717"/>
                    <a:pt x="16546" y="11493"/>
                  </a:cubicBezTo>
                  <a:cubicBezTo>
                    <a:pt x="15922" y="9513"/>
                    <a:pt x="14403" y="8102"/>
                    <a:pt x="12993" y="6556"/>
                  </a:cubicBezTo>
                  <a:cubicBezTo>
                    <a:pt x="11935" y="5363"/>
                    <a:pt x="11609" y="4278"/>
                    <a:pt x="10877" y="2379"/>
                  </a:cubicBezTo>
                  <a:cubicBezTo>
                    <a:pt x="10469" y="1371"/>
                    <a:pt x="9912" y="1"/>
                    <a:pt x="89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0"/>
            <p:cNvSpPr/>
            <p:nvPr/>
          </p:nvSpPr>
          <p:spPr>
            <a:xfrm>
              <a:off x="6834463" y="3301700"/>
              <a:ext cx="111750" cy="140425"/>
            </a:xfrm>
            <a:custGeom>
              <a:rect b="b" l="l" r="r" t="t"/>
              <a:pathLst>
                <a:path extrusionOk="0" h="5617" w="4470">
                  <a:moveTo>
                    <a:pt x="4252" y="0"/>
                  </a:moveTo>
                  <a:cubicBezTo>
                    <a:pt x="4171" y="0"/>
                    <a:pt x="4090" y="55"/>
                    <a:pt x="4090" y="163"/>
                  </a:cubicBezTo>
                  <a:cubicBezTo>
                    <a:pt x="4117" y="923"/>
                    <a:pt x="4117" y="1682"/>
                    <a:pt x="4063" y="2442"/>
                  </a:cubicBezTo>
                  <a:cubicBezTo>
                    <a:pt x="4063" y="3120"/>
                    <a:pt x="3927" y="3771"/>
                    <a:pt x="3656" y="4395"/>
                  </a:cubicBezTo>
                  <a:cubicBezTo>
                    <a:pt x="3384" y="4937"/>
                    <a:pt x="2815" y="5262"/>
                    <a:pt x="2191" y="5290"/>
                  </a:cubicBezTo>
                  <a:cubicBezTo>
                    <a:pt x="1513" y="5262"/>
                    <a:pt x="889" y="5018"/>
                    <a:pt x="374" y="4557"/>
                  </a:cubicBezTo>
                  <a:cubicBezTo>
                    <a:pt x="340" y="4529"/>
                    <a:pt x="303" y="4518"/>
                    <a:pt x="267" y="4518"/>
                  </a:cubicBezTo>
                  <a:cubicBezTo>
                    <a:pt x="128" y="4518"/>
                    <a:pt x="0" y="4694"/>
                    <a:pt x="130" y="4801"/>
                  </a:cubicBezTo>
                  <a:cubicBezTo>
                    <a:pt x="672" y="5290"/>
                    <a:pt x="1350" y="5561"/>
                    <a:pt x="2082" y="5615"/>
                  </a:cubicBezTo>
                  <a:cubicBezTo>
                    <a:pt x="2110" y="5616"/>
                    <a:pt x="2137" y="5617"/>
                    <a:pt x="2164" y="5617"/>
                  </a:cubicBezTo>
                  <a:cubicBezTo>
                    <a:pt x="2785" y="5617"/>
                    <a:pt x="3376" y="5322"/>
                    <a:pt x="3791" y="4828"/>
                  </a:cubicBezTo>
                  <a:cubicBezTo>
                    <a:pt x="4225" y="4259"/>
                    <a:pt x="4307" y="3472"/>
                    <a:pt x="4361" y="2794"/>
                  </a:cubicBezTo>
                  <a:cubicBezTo>
                    <a:pt x="4442" y="1899"/>
                    <a:pt x="4469" y="1031"/>
                    <a:pt x="4415" y="163"/>
                  </a:cubicBezTo>
                  <a:cubicBezTo>
                    <a:pt x="4415" y="55"/>
                    <a:pt x="4334" y="0"/>
                    <a:pt x="4252"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0"/>
            <p:cNvSpPr/>
            <p:nvPr/>
          </p:nvSpPr>
          <p:spPr>
            <a:xfrm>
              <a:off x="6938738" y="3301700"/>
              <a:ext cx="105625" cy="140400"/>
            </a:xfrm>
            <a:custGeom>
              <a:rect b="b" l="l" r="r" t="t"/>
              <a:pathLst>
                <a:path extrusionOk="0" h="5616" w="4225">
                  <a:moveTo>
                    <a:pt x="217" y="0"/>
                  </a:moveTo>
                  <a:cubicBezTo>
                    <a:pt x="136" y="0"/>
                    <a:pt x="54" y="55"/>
                    <a:pt x="54" y="163"/>
                  </a:cubicBezTo>
                  <a:cubicBezTo>
                    <a:pt x="0" y="1004"/>
                    <a:pt x="27" y="1845"/>
                    <a:pt x="81" y="2686"/>
                  </a:cubicBezTo>
                  <a:cubicBezTo>
                    <a:pt x="136" y="3418"/>
                    <a:pt x="217" y="4205"/>
                    <a:pt x="624" y="4801"/>
                  </a:cubicBezTo>
                  <a:cubicBezTo>
                    <a:pt x="1004" y="5317"/>
                    <a:pt x="1600" y="5615"/>
                    <a:pt x="2224" y="5615"/>
                  </a:cubicBezTo>
                  <a:cubicBezTo>
                    <a:pt x="2929" y="5588"/>
                    <a:pt x="3580" y="5290"/>
                    <a:pt x="4096" y="4801"/>
                  </a:cubicBezTo>
                  <a:cubicBezTo>
                    <a:pt x="4225" y="4694"/>
                    <a:pt x="4098" y="4518"/>
                    <a:pt x="3958" y="4518"/>
                  </a:cubicBezTo>
                  <a:cubicBezTo>
                    <a:pt x="3922" y="4518"/>
                    <a:pt x="3885" y="4529"/>
                    <a:pt x="3852" y="4557"/>
                  </a:cubicBezTo>
                  <a:lnTo>
                    <a:pt x="3824" y="4557"/>
                  </a:lnTo>
                  <a:cubicBezTo>
                    <a:pt x="3363" y="5018"/>
                    <a:pt x="2740" y="5262"/>
                    <a:pt x="2116" y="5290"/>
                  </a:cubicBezTo>
                  <a:cubicBezTo>
                    <a:pt x="1492" y="5262"/>
                    <a:pt x="976" y="4883"/>
                    <a:pt x="732" y="4340"/>
                  </a:cubicBezTo>
                  <a:cubicBezTo>
                    <a:pt x="488" y="3716"/>
                    <a:pt x="380" y="3038"/>
                    <a:pt x="380" y="2360"/>
                  </a:cubicBezTo>
                  <a:cubicBezTo>
                    <a:pt x="353" y="1628"/>
                    <a:pt x="353" y="896"/>
                    <a:pt x="380" y="163"/>
                  </a:cubicBezTo>
                  <a:cubicBezTo>
                    <a:pt x="380" y="55"/>
                    <a:pt x="298" y="0"/>
                    <a:pt x="217" y="0"/>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0"/>
            <p:cNvSpPr/>
            <p:nvPr/>
          </p:nvSpPr>
          <p:spPr>
            <a:xfrm>
              <a:off x="6883788" y="3281350"/>
              <a:ext cx="116675" cy="73175"/>
            </a:xfrm>
            <a:custGeom>
              <a:rect b="b" l="l" r="r" t="t"/>
              <a:pathLst>
                <a:path extrusionOk="0" h="2927" w="4667">
                  <a:moveTo>
                    <a:pt x="516" y="1"/>
                  </a:moveTo>
                  <a:cubicBezTo>
                    <a:pt x="191" y="1"/>
                    <a:pt x="1" y="353"/>
                    <a:pt x="191" y="597"/>
                  </a:cubicBezTo>
                  <a:cubicBezTo>
                    <a:pt x="788" y="1330"/>
                    <a:pt x="1140" y="1927"/>
                    <a:pt x="1764" y="2632"/>
                  </a:cubicBezTo>
                  <a:cubicBezTo>
                    <a:pt x="1873" y="2767"/>
                    <a:pt x="2008" y="2876"/>
                    <a:pt x="2171" y="2903"/>
                  </a:cubicBezTo>
                  <a:cubicBezTo>
                    <a:pt x="2231" y="2919"/>
                    <a:pt x="2290" y="2927"/>
                    <a:pt x="2349" y="2927"/>
                  </a:cubicBezTo>
                  <a:cubicBezTo>
                    <a:pt x="2583" y="2927"/>
                    <a:pt x="2800" y="2805"/>
                    <a:pt x="2930" y="2632"/>
                  </a:cubicBezTo>
                  <a:cubicBezTo>
                    <a:pt x="3554" y="2008"/>
                    <a:pt x="4097" y="1303"/>
                    <a:pt x="4558" y="543"/>
                  </a:cubicBezTo>
                  <a:cubicBezTo>
                    <a:pt x="4666" y="299"/>
                    <a:pt x="4476" y="1"/>
                    <a:pt x="4097"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0"/>
            <p:cNvSpPr/>
            <p:nvPr/>
          </p:nvSpPr>
          <p:spPr>
            <a:xfrm>
              <a:off x="7094688" y="3132175"/>
              <a:ext cx="46825" cy="80725"/>
            </a:xfrm>
            <a:custGeom>
              <a:rect b="b" l="l" r="r" t="t"/>
              <a:pathLst>
                <a:path extrusionOk="0" h="3229" w="1873">
                  <a:moveTo>
                    <a:pt x="923" y="1"/>
                  </a:moveTo>
                  <a:cubicBezTo>
                    <a:pt x="407" y="1"/>
                    <a:pt x="1" y="733"/>
                    <a:pt x="1" y="1628"/>
                  </a:cubicBezTo>
                  <a:cubicBezTo>
                    <a:pt x="1" y="2496"/>
                    <a:pt x="407" y="3228"/>
                    <a:pt x="923" y="3228"/>
                  </a:cubicBezTo>
                  <a:cubicBezTo>
                    <a:pt x="1465" y="3228"/>
                    <a:pt x="1872" y="2496"/>
                    <a:pt x="1872" y="1628"/>
                  </a:cubicBezTo>
                  <a:cubicBezTo>
                    <a:pt x="1872" y="706"/>
                    <a:pt x="1465" y="1"/>
                    <a:pt x="923"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0"/>
            <p:cNvSpPr/>
            <p:nvPr/>
          </p:nvSpPr>
          <p:spPr>
            <a:xfrm>
              <a:off x="6733938" y="3132175"/>
              <a:ext cx="48850" cy="80725"/>
            </a:xfrm>
            <a:custGeom>
              <a:rect b="b" l="l" r="r" t="t"/>
              <a:pathLst>
                <a:path extrusionOk="0" h="3229" w="1954">
                  <a:moveTo>
                    <a:pt x="977" y="1"/>
                  </a:moveTo>
                  <a:cubicBezTo>
                    <a:pt x="435" y="1"/>
                    <a:pt x="1" y="706"/>
                    <a:pt x="1" y="1601"/>
                  </a:cubicBezTo>
                  <a:cubicBezTo>
                    <a:pt x="1" y="2496"/>
                    <a:pt x="435" y="3228"/>
                    <a:pt x="977" y="3228"/>
                  </a:cubicBezTo>
                  <a:cubicBezTo>
                    <a:pt x="1492" y="3228"/>
                    <a:pt x="1954" y="2496"/>
                    <a:pt x="1954" y="1601"/>
                  </a:cubicBezTo>
                  <a:cubicBezTo>
                    <a:pt x="1954" y="706"/>
                    <a:pt x="1492" y="1"/>
                    <a:pt x="977"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0"/>
            <p:cNvSpPr/>
            <p:nvPr/>
          </p:nvSpPr>
          <p:spPr>
            <a:xfrm>
              <a:off x="7182763" y="3236450"/>
              <a:ext cx="234300" cy="97475"/>
            </a:xfrm>
            <a:custGeom>
              <a:rect b="b" l="l" r="r" t="t"/>
              <a:pathLst>
                <a:path extrusionOk="0" h="3899" w="9372">
                  <a:moveTo>
                    <a:pt x="9132" y="1"/>
                  </a:moveTo>
                  <a:cubicBezTo>
                    <a:pt x="9119" y="1"/>
                    <a:pt x="9105" y="2"/>
                    <a:pt x="9090" y="7"/>
                  </a:cubicBezTo>
                  <a:lnTo>
                    <a:pt x="193" y="3560"/>
                  </a:lnTo>
                  <a:cubicBezTo>
                    <a:pt x="0" y="3632"/>
                    <a:pt x="44" y="3898"/>
                    <a:pt x="209" y="3898"/>
                  </a:cubicBezTo>
                  <a:cubicBezTo>
                    <a:pt x="229" y="3898"/>
                    <a:pt x="251" y="3894"/>
                    <a:pt x="275" y="3885"/>
                  </a:cubicBezTo>
                  <a:lnTo>
                    <a:pt x="9171" y="359"/>
                  </a:lnTo>
                  <a:cubicBezTo>
                    <a:pt x="9372" y="284"/>
                    <a:pt x="9295" y="1"/>
                    <a:pt x="9132"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0"/>
            <p:cNvSpPr/>
            <p:nvPr/>
          </p:nvSpPr>
          <p:spPr>
            <a:xfrm>
              <a:off x="7201138" y="3375600"/>
              <a:ext cx="212275" cy="8850"/>
            </a:xfrm>
            <a:custGeom>
              <a:rect b="b" l="l" r="r" t="t"/>
              <a:pathLst>
                <a:path extrusionOk="0" h="354" w="8491">
                  <a:moveTo>
                    <a:pt x="8274" y="1"/>
                  </a:moveTo>
                  <a:cubicBezTo>
                    <a:pt x="5588" y="1"/>
                    <a:pt x="2903" y="1"/>
                    <a:pt x="218" y="28"/>
                  </a:cubicBezTo>
                  <a:cubicBezTo>
                    <a:pt x="1" y="28"/>
                    <a:pt x="1" y="354"/>
                    <a:pt x="218" y="354"/>
                  </a:cubicBezTo>
                  <a:cubicBezTo>
                    <a:pt x="2903" y="354"/>
                    <a:pt x="5588" y="354"/>
                    <a:pt x="8274" y="326"/>
                  </a:cubicBezTo>
                  <a:cubicBezTo>
                    <a:pt x="8491" y="326"/>
                    <a:pt x="8491" y="1"/>
                    <a:pt x="8274"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0"/>
            <p:cNvSpPr/>
            <p:nvPr/>
          </p:nvSpPr>
          <p:spPr>
            <a:xfrm>
              <a:off x="6461938" y="3236950"/>
              <a:ext cx="234125" cy="96975"/>
            </a:xfrm>
            <a:custGeom>
              <a:rect b="b" l="l" r="r" t="t"/>
              <a:pathLst>
                <a:path extrusionOk="0" h="3879" w="9365">
                  <a:moveTo>
                    <a:pt x="209" y="1"/>
                  </a:moveTo>
                  <a:cubicBezTo>
                    <a:pt x="44" y="1"/>
                    <a:pt x="1" y="267"/>
                    <a:pt x="194" y="339"/>
                  </a:cubicBezTo>
                  <a:lnTo>
                    <a:pt x="9090" y="3865"/>
                  </a:lnTo>
                  <a:cubicBezTo>
                    <a:pt x="9111" y="3874"/>
                    <a:pt x="9131" y="3878"/>
                    <a:pt x="9150" y="3878"/>
                  </a:cubicBezTo>
                  <a:cubicBezTo>
                    <a:pt x="9300" y="3878"/>
                    <a:pt x="9365" y="3612"/>
                    <a:pt x="9172" y="3540"/>
                  </a:cubicBezTo>
                  <a:lnTo>
                    <a:pt x="275" y="14"/>
                  </a:lnTo>
                  <a:cubicBezTo>
                    <a:pt x="251" y="5"/>
                    <a:pt x="229" y="1"/>
                    <a:pt x="209"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0"/>
            <p:cNvSpPr/>
            <p:nvPr/>
          </p:nvSpPr>
          <p:spPr>
            <a:xfrm>
              <a:off x="6464738" y="3375600"/>
              <a:ext cx="212950" cy="8850"/>
            </a:xfrm>
            <a:custGeom>
              <a:rect b="b" l="l" r="r" t="t"/>
              <a:pathLst>
                <a:path extrusionOk="0" h="354" w="8518">
                  <a:moveTo>
                    <a:pt x="245" y="1"/>
                  </a:moveTo>
                  <a:cubicBezTo>
                    <a:pt x="0" y="1"/>
                    <a:pt x="0" y="326"/>
                    <a:pt x="245" y="326"/>
                  </a:cubicBezTo>
                  <a:cubicBezTo>
                    <a:pt x="2930" y="326"/>
                    <a:pt x="5615" y="326"/>
                    <a:pt x="8273" y="354"/>
                  </a:cubicBezTo>
                  <a:cubicBezTo>
                    <a:pt x="8517" y="354"/>
                    <a:pt x="8517" y="28"/>
                    <a:pt x="8273" y="28"/>
                  </a:cubicBezTo>
                  <a:cubicBezTo>
                    <a:pt x="5615" y="28"/>
                    <a:pt x="2930" y="28"/>
                    <a:pt x="245" y="1"/>
                  </a:cubicBezTo>
                  <a:close/>
                </a:path>
              </a:pathLst>
            </a:custGeom>
            <a:solidFill>
              <a:srgbClr val="302D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2" name="Google Shape;992;p40"/>
          <p:cNvGrpSpPr/>
          <p:nvPr/>
        </p:nvGrpSpPr>
        <p:grpSpPr>
          <a:xfrm rot="-871262">
            <a:off x="7777140" y="2548900"/>
            <a:ext cx="289654" cy="288200"/>
            <a:chOff x="8140166" y="2287204"/>
            <a:chExt cx="357063" cy="355270"/>
          </a:xfrm>
        </p:grpSpPr>
        <p:sp>
          <p:nvSpPr>
            <p:cNvPr id="993" name="Google Shape;993;p40"/>
            <p:cNvSpPr/>
            <p:nvPr/>
          </p:nvSpPr>
          <p:spPr>
            <a:xfrm rot="6745560">
              <a:off x="8273379" y="2401291"/>
              <a:ext cx="163765" cy="239580"/>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994" name="Google Shape;994;p40"/>
            <p:cNvSpPr/>
            <p:nvPr/>
          </p:nvSpPr>
          <p:spPr>
            <a:xfrm rot="4784258">
              <a:off x="8167776" y="2288513"/>
              <a:ext cx="163752" cy="19288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995" name="Google Shape;995;p40"/>
          <p:cNvGrpSpPr/>
          <p:nvPr/>
        </p:nvGrpSpPr>
        <p:grpSpPr>
          <a:xfrm rot="3365316">
            <a:off x="6586144" y="2665064"/>
            <a:ext cx="287919" cy="337654"/>
            <a:chOff x="4990889" y="3367758"/>
            <a:chExt cx="440694" cy="516820"/>
          </a:xfrm>
        </p:grpSpPr>
        <p:grpSp>
          <p:nvGrpSpPr>
            <p:cNvPr id="996" name="Google Shape;996;p40"/>
            <p:cNvGrpSpPr/>
            <p:nvPr/>
          </p:nvGrpSpPr>
          <p:grpSpPr>
            <a:xfrm rot="-6026409">
              <a:off x="5065483" y="3508304"/>
              <a:ext cx="291506" cy="394400"/>
              <a:chOff x="893990" y="2644493"/>
              <a:chExt cx="291519" cy="394418"/>
            </a:xfrm>
          </p:grpSpPr>
          <p:sp>
            <p:nvSpPr>
              <p:cNvPr id="997" name="Google Shape;997;p40"/>
              <p:cNvSpPr/>
              <p:nvPr/>
            </p:nvSpPr>
            <p:spPr>
              <a:xfrm rot="46532">
                <a:off x="1020154" y="2645590"/>
                <a:ext cx="163752" cy="239576"/>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998" name="Google Shape;998;p40"/>
              <p:cNvSpPr/>
              <p:nvPr/>
            </p:nvSpPr>
            <p:spPr>
              <a:xfrm rot="-1915083">
                <a:off x="932595" y="2817320"/>
                <a:ext cx="163755" cy="192881"/>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999" name="Google Shape;999;p40"/>
            <p:cNvSpPr/>
            <p:nvPr/>
          </p:nvSpPr>
          <p:spPr>
            <a:xfrm rot="-3839136">
              <a:off x="5031632" y="3387170"/>
              <a:ext cx="163730" cy="192892"/>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grpSp>
        <p:nvGrpSpPr>
          <p:cNvPr id="1000" name="Google Shape;1000;p40"/>
          <p:cNvGrpSpPr/>
          <p:nvPr/>
        </p:nvGrpSpPr>
        <p:grpSpPr>
          <a:xfrm>
            <a:off x="5743951" y="3205025"/>
            <a:ext cx="933535" cy="1477309"/>
            <a:chOff x="5518325" y="3815025"/>
            <a:chExt cx="486850" cy="770475"/>
          </a:xfrm>
        </p:grpSpPr>
        <p:sp>
          <p:nvSpPr>
            <p:cNvPr id="1001" name="Google Shape;1001;p40"/>
            <p:cNvSpPr/>
            <p:nvPr/>
          </p:nvSpPr>
          <p:spPr>
            <a:xfrm>
              <a:off x="5633150" y="4097525"/>
              <a:ext cx="363800" cy="487975"/>
            </a:xfrm>
            <a:custGeom>
              <a:rect b="b" l="l" r="r" t="t"/>
              <a:pathLst>
                <a:path extrusionOk="0" h="19519" w="14552">
                  <a:moveTo>
                    <a:pt x="9673" y="1"/>
                  </a:moveTo>
                  <a:cubicBezTo>
                    <a:pt x="9673" y="1"/>
                    <a:pt x="4794" y="1029"/>
                    <a:pt x="4594" y="2142"/>
                  </a:cubicBezTo>
                  <a:cubicBezTo>
                    <a:pt x="4594" y="2142"/>
                    <a:pt x="3225" y="3312"/>
                    <a:pt x="3054" y="5823"/>
                  </a:cubicBezTo>
                  <a:cubicBezTo>
                    <a:pt x="2881" y="8334"/>
                    <a:pt x="3481" y="10901"/>
                    <a:pt x="3481" y="10901"/>
                  </a:cubicBezTo>
                  <a:cubicBezTo>
                    <a:pt x="3481" y="10901"/>
                    <a:pt x="2237" y="9571"/>
                    <a:pt x="1349" y="9571"/>
                  </a:cubicBezTo>
                  <a:cubicBezTo>
                    <a:pt x="1213" y="9571"/>
                    <a:pt x="1085" y="9603"/>
                    <a:pt x="971" y="9675"/>
                  </a:cubicBezTo>
                  <a:cubicBezTo>
                    <a:pt x="115" y="10217"/>
                    <a:pt x="3025" y="16980"/>
                    <a:pt x="3025" y="16980"/>
                  </a:cubicBezTo>
                  <a:cubicBezTo>
                    <a:pt x="3025" y="16980"/>
                    <a:pt x="0" y="18092"/>
                    <a:pt x="542" y="18691"/>
                  </a:cubicBezTo>
                  <a:cubicBezTo>
                    <a:pt x="660" y="18821"/>
                    <a:pt x="919" y="18872"/>
                    <a:pt x="1253" y="18872"/>
                  </a:cubicBezTo>
                  <a:cubicBezTo>
                    <a:pt x="2462" y="18872"/>
                    <a:pt x="4652" y="18207"/>
                    <a:pt x="4652" y="18207"/>
                  </a:cubicBezTo>
                  <a:cubicBezTo>
                    <a:pt x="4652" y="18207"/>
                    <a:pt x="4877" y="19518"/>
                    <a:pt x="5498" y="19518"/>
                  </a:cubicBezTo>
                  <a:cubicBezTo>
                    <a:pt x="5501" y="19518"/>
                    <a:pt x="5504" y="19518"/>
                    <a:pt x="5507" y="19518"/>
                  </a:cubicBezTo>
                  <a:cubicBezTo>
                    <a:pt x="5850" y="19511"/>
                    <a:pt x="5960" y="19454"/>
                    <a:pt x="6075" y="19169"/>
                  </a:cubicBezTo>
                  <a:cubicBezTo>
                    <a:pt x="6189" y="18884"/>
                    <a:pt x="5850" y="17578"/>
                    <a:pt x="5850" y="17578"/>
                  </a:cubicBezTo>
                  <a:cubicBezTo>
                    <a:pt x="5850" y="17578"/>
                    <a:pt x="6605" y="16988"/>
                    <a:pt x="7514" y="16988"/>
                  </a:cubicBezTo>
                  <a:cubicBezTo>
                    <a:pt x="7605" y="16988"/>
                    <a:pt x="7697" y="16994"/>
                    <a:pt x="7790" y="17007"/>
                  </a:cubicBezTo>
                  <a:cubicBezTo>
                    <a:pt x="8818" y="17150"/>
                    <a:pt x="9332" y="17493"/>
                    <a:pt x="9332" y="17493"/>
                  </a:cubicBezTo>
                  <a:cubicBezTo>
                    <a:pt x="9332" y="17493"/>
                    <a:pt x="9046" y="19234"/>
                    <a:pt x="9617" y="19376"/>
                  </a:cubicBezTo>
                  <a:cubicBezTo>
                    <a:pt x="9710" y="19399"/>
                    <a:pt x="9794" y="19410"/>
                    <a:pt x="9870" y="19410"/>
                  </a:cubicBezTo>
                  <a:cubicBezTo>
                    <a:pt x="10258" y="19410"/>
                    <a:pt x="10425" y="19139"/>
                    <a:pt x="10472" y="18947"/>
                  </a:cubicBezTo>
                  <a:cubicBezTo>
                    <a:pt x="10530" y="18720"/>
                    <a:pt x="10559" y="18576"/>
                    <a:pt x="10559" y="18576"/>
                  </a:cubicBezTo>
                  <a:cubicBezTo>
                    <a:pt x="10559" y="18576"/>
                    <a:pt x="12711" y="19451"/>
                    <a:pt x="13637" y="19451"/>
                  </a:cubicBezTo>
                  <a:cubicBezTo>
                    <a:pt x="13755" y="19451"/>
                    <a:pt x="13853" y="19437"/>
                    <a:pt x="13924" y="19405"/>
                  </a:cubicBezTo>
                  <a:cubicBezTo>
                    <a:pt x="14552" y="19119"/>
                    <a:pt x="11528" y="17549"/>
                    <a:pt x="11528" y="17549"/>
                  </a:cubicBezTo>
                  <a:cubicBezTo>
                    <a:pt x="11528" y="17549"/>
                    <a:pt x="13040" y="13127"/>
                    <a:pt x="13297" y="11529"/>
                  </a:cubicBezTo>
                  <a:cubicBezTo>
                    <a:pt x="13523" y="10118"/>
                    <a:pt x="13417" y="9196"/>
                    <a:pt x="12780" y="9196"/>
                  </a:cubicBezTo>
                  <a:cubicBezTo>
                    <a:pt x="12695" y="9196"/>
                    <a:pt x="12601" y="9213"/>
                    <a:pt x="12498" y="9246"/>
                  </a:cubicBezTo>
                  <a:cubicBezTo>
                    <a:pt x="11613" y="9531"/>
                    <a:pt x="10872" y="10331"/>
                    <a:pt x="10872" y="10331"/>
                  </a:cubicBezTo>
                  <a:cubicBezTo>
                    <a:pt x="10872" y="10331"/>
                    <a:pt x="11813" y="6193"/>
                    <a:pt x="10872" y="3168"/>
                  </a:cubicBezTo>
                  <a:cubicBezTo>
                    <a:pt x="9930" y="143"/>
                    <a:pt x="9673" y="1"/>
                    <a:pt x="9673" y="1"/>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0"/>
            <p:cNvSpPr/>
            <p:nvPr/>
          </p:nvSpPr>
          <p:spPr>
            <a:xfrm>
              <a:off x="5817800" y="4159400"/>
              <a:ext cx="9275" cy="42875"/>
            </a:xfrm>
            <a:custGeom>
              <a:rect b="b" l="l" r="r" t="t"/>
              <a:pathLst>
                <a:path extrusionOk="0" h="1715" w="371">
                  <a:moveTo>
                    <a:pt x="184" y="0"/>
                  </a:moveTo>
                  <a:cubicBezTo>
                    <a:pt x="136" y="0"/>
                    <a:pt x="87" y="33"/>
                    <a:pt x="81" y="96"/>
                  </a:cubicBezTo>
                  <a:cubicBezTo>
                    <a:pt x="56" y="365"/>
                    <a:pt x="23" y="640"/>
                    <a:pt x="25" y="911"/>
                  </a:cubicBezTo>
                  <a:cubicBezTo>
                    <a:pt x="25" y="1162"/>
                    <a:pt x="1" y="1476"/>
                    <a:pt x="155" y="1690"/>
                  </a:cubicBezTo>
                  <a:cubicBezTo>
                    <a:pt x="166" y="1706"/>
                    <a:pt x="184" y="1715"/>
                    <a:pt x="201" y="1715"/>
                  </a:cubicBezTo>
                  <a:cubicBezTo>
                    <a:pt x="217" y="1715"/>
                    <a:pt x="233" y="1707"/>
                    <a:pt x="242" y="1690"/>
                  </a:cubicBezTo>
                  <a:cubicBezTo>
                    <a:pt x="371" y="1461"/>
                    <a:pt x="324" y="1161"/>
                    <a:pt x="318" y="911"/>
                  </a:cubicBezTo>
                  <a:cubicBezTo>
                    <a:pt x="311" y="639"/>
                    <a:pt x="286" y="367"/>
                    <a:pt x="278" y="96"/>
                  </a:cubicBezTo>
                  <a:cubicBezTo>
                    <a:pt x="276" y="32"/>
                    <a:pt x="230" y="0"/>
                    <a:pt x="1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0"/>
            <p:cNvSpPr/>
            <p:nvPr/>
          </p:nvSpPr>
          <p:spPr>
            <a:xfrm>
              <a:off x="5734025" y="4074425"/>
              <a:ext cx="162625" cy="99900"/>
            </a:xfrm>
            <a:custGeom>
              <a:rect b="b" l="l" r="r" t="t"/>
              <a:pathLst>
                <a:path extrusionOk="0" h="3996" w="6505">
                  <a:moveTo>
                    <a:pt x="5425" y="0"/>
                  </a:moveTo>
                  <a:cubicBezTo>
                    <a:pt x="4567" y="0"/>
                    <a:pt x="88" y="1807"/>
                    <a:pt x="88" y="1807"/>
                  </a:cubicBezTo>
                  <a:cubicBezTo>
                    <a:pt x="88" y="1807"/>
                    <a:pt x="0" y="3206"/>
                    <a:pt x="35" y="3346"/>
                  </a:cubicBezTo>
                  <a:cubicBezTo>
                    <a:pt x="64" y="3460"/>
                    <a:pt x="946" y="3995"/>
                    <a:pt x="2482" y="3995"/>
                  </a:cubicBezTo>
                  <a:cubicBezTo>
                    <a:pt x="2824" y="3995"/>
                    <a:pt x="3198" y="3969"/>
                    <a:pt x="3602" y="3905"/>
                  </a:cubicBezTo>
                  <a:cubicBezTo>
                    <a:pt x="5822" y="3556"/>
                    <a:pt x="6504" y="2437"/>
                    <a:pt x="6504" y="2437"/>
                  </a:cubicBezTo>
                  <a:cubicBezTo>
                    <a:pt x="6504" y="2437"/>
                    <a:pt x="5928" y="287"/>
                    <a:pt x="5543" y="23"/>
                  </a:cubicBezTo>
                  <a:cubicBezTo>
                    <a:pt x="5520" y="8"/>
                    <a:pt x="5480" y="0"/>
                    <a:pt x="5425" y="0"/>
                  </a:cubicBezTo>
                  <a:close/>
                </a:path>
              </a:pathLst>
            </a:custGeom>
            <a:solidFill>
              <a:srgbClr val="8635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0"/>
            <p:cNvSpPr/>
            <p:nvPr/>
          </p:nvSpPr>
          <p:spPr>
            <a:xfrm>
              <a:off x="5650300" y="3875500"/>
              <a:ext cx="261800" cy="279075"/>
            </a:xfrm>
            <a:custGeom>
              <a:rect b="b" l="l" r="r" t="t"/>
              <a:pathLst>
                <a:path extrusionOk="0" h="11163" w="10472">
                  <a:moveTo>
                    <a:pt x="5485" y="0"/>
                  </a:moveTo>
                  <a:cubicBezTo>
                    <a:pt x="4291" y="0"/>
                    <a:pt x="3004" y="367"/>
                    <a:pt x="2083" y="1037"/>
                  </a:cubicBezTo>
                  <a:cubicBezTo>
                    <a:pt x="314" y="2321"/>
                    <a:pt x="970" y="5858"/>
                    <a:pt x="970" y="5858"/>
                  </a:cubicBezTo>
                  <a:cubicBezTo>
                    <a:pt x="970" y="5858"/>
                    <a:pt x="0" y="6772"/>
                    <a:pt x="542" y="8027"/>
                  </a:cubicBezTo>
                  <a:cubicBezTo>
                    <a:pt x="807" y="8640"/>
                    <a:pt x="1361" y="8758"/>
                    <a:pt x="1749" y="8758"/>
                  </a:cubicBezTo>
                  <a:cubicBezTo>
                    <a:pt x="1992" y="8758"/>
                    <a:pt x="2169" y="8712"/>
                    <a:pt x="2169" y="8712"/>
                  </a:cubicBezTo>
                  <a:cubicBezTo>
                    <a:pt x="2169" y="8712"/>
                    <a:pt x="3648" y="11162"/>
                    <a:pt x="5812" y="11162"/>
                  </a:cubicBezTo>
                  <a:cubicBezTo>
                    <a:pt x="5937" y="11162"/>
                    <a:pt x="6063" y="11154"/>
                    <a:pt x="6192" y="11137"/>
                  </a:cubicBezTo>
                  <a:cubicBezTo>
                    <a:pt x="8560" y="10823"/>
                    <a:pt x="9302" y="7229"/>
                    <a:pt x="9302" y="7229"/>
                  </a:cubicBezTo>
                  <a:cubicBezTo>
                    <a:pt x="9302" y="7229"/>
                    <a:pt x="10300" y="6629"/>
                    <a:pt x="10386" y="5545"/>
                  </a:cubicBezTo>
                  <a:cubicBezTo>
                    <a:pt x="10471" y="4460"/>
                    <a:pt x="9359" y="4033"/>
                    <a:pt x="9359" y="4033"/>
                  </a:cubicBezTo>
                  <a:cubicBezTo>
                    <a:pt x="9359" y="4033"/>
                    <a:pt x="9415" y="2378"/>
                    <a:pt x="8189" y="979"/>
                  </a:cubicBezTo>
                  <a:cubicBezTo>
                    <a:pt x="7601" y="310"/>
                    <a:pt x="6582" y="0"/>
                    <a:pt x="5485"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0"/>
            <p:cNvSpPr/>
            <p:nvPr/>
          </p:nvSpPr>
          <p:spPr>
            <a:xfrm>
              <a:off x="5844650" y="3815025"/>
              <a:ext cx="160525" cy="163525"/>
            </a:xfrm>
            <a:custGeom>
              <a:rect b="b" l="l" r="r" t="t"/>
              <a:pathLst>
                <a:path extrusionOk="0" h="6541" w="6421">
                  <a:moveTo>
                    <a:pt x="5261" y="0"/>
                  </a:moveTo>
                  <a:cubicBezTo>
                    <a:pt x="4856" y="0"/>
                    <a:pt x="4210" y="107"/>
                    <a:pt x="3189" y="424"/>
                  </a:cubicBezTo>
                  <a:cubicBezTo>
                    <a:pt x="1049" y="1087"/>
                    <a:pt x="22" y="3420"/>
                    <a:pt x="0" y="3506"/>
                  </a:cubicBezTo>
                  <a:lnTo>
                    <a:pt x="964" y="6523"/>
                  </a:lnTo>
                  <a:cubicBezTo>
                    <a:pt x="964" y="6523"/>
                    <a:pt x="1096" y="6540"/>
                    <a:pt x="1320" y="6540"/>
                  </a:cubicBezTo>
                  <a:cubicBezTo>
                    <a:pt x="1986" y="6540"/>
                    <a:pt x="3466" y="6385"/>
                    <a:pt x="4731" y="5153"/>
                  </a:cubicBezTo>
                  <a:cubicBezTo>
                    <a:pt x="6421" y="3505"/>
                    <a:pt x="5992" y="487"/>
                    <a:pt x="5907" y="252"/>
                  </a:cubicBezTo>
                  <a:cubicBezTo>
                    <a:pt x="5862" y="129"/>
                    <a:pt x="5706" y="0"/>
                    <a:pt x="5261"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0"/>
            <p:cNvSpPr/>
            <p:nvPr/>
          </p:nvSpPr>
          <p:spPr>
            <a:xfrm>
              <a:off x="5518325" y="3893525"/>
              <a:ext cx="170150" cy="134325"/>
            </a:xfrm>
            <a:custGeom>
              <a:rect b="b" l="l" r="r" t="t"/>
              <a:pathLst>
                <a:path extrusionOk="0" h="5373" w="6806">
                  <a:moveTo>
                    <a:pt x="2521" y="0"/>
                  </a:moveTo>
                  <a:cubicBezTo>
                    <a:pt x="1099" y="0"/>
                    <a:pt x="1" y="530"/>
                    <a:pt x="1" y="579"/>
                  </a:cubicBezTo>
                  <a:cubicBezTo>
                    <a:pt x="1" y="644"/>
                    <a:pt x="1776" y="4388"/>
                    <a:pt x="3445" y="5074"/>
                  </a:cubicBezTo>
                  <a:cubicBezTo>
                    <a:pt x="3990" y="5297"/>
                    <a:pt x="4537" y="5373"/>
                    <a:pt x="5027" y="5373"/>
                  </a:cubicBezTo>
                  <a:cubicBezTo>
                    <a:pt x="6038" y="5373"/>
                    <a:pt x="6805" y="5052"/>
                    <a:pt x="6805" y="5052"/>
                  </a:cubicBezTo>
                  <a:lnTo>
                    <a:pt x="6805" y="1372"/>
                  </a:lnTo>
                  <a:cubicBezTo>
                    <a:pt x="6805" y="1372"/>
                    <a:pt x="5885" y="709"/>
                    <a:pt x="3874" y="172"/>
                  </a:cubicBezTo>
                  <a:cubicBezTo>
                    <a:pt x="3408" y="48"/>
                    <a:pt x="2950" y="0"/>
                    <a:pt x="2521" y="0"/>
                  </a:cubicBezTo>
                  <a:close/>
                </a:path>
              </a:pathLst>
            </a:custGeom>
            <a:solidFill>
              <a:srgbClr val="E9AB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0"/>
            <p:cNvSpPr/>
            <p:nvPr/>
          </p:nvSpPr>
          <p:spPr>
            <a:xfrm>
              <a:off x="5851550" y="3991250"/>
              <a:ext cx="45875" cy="49450"/>
            </a:xfrm>
            <a:custGeom>
              <a:rect b="b" l="l" r="r" t="t"/>
              <a:pathLst>
                <a:path extrusionOk="0" h="1978" w="1835">
                  <a:moveTo>
                    <a:pt x="903" y="0"/>
                  </a:moveTo>
                  <a:cubicBezTo>
                    <a:pt x="789" y="0"/>
                    <a:pt x="679" y="25"/>
                    <a:pt x="583" y="79"/>
                  </a:cubicBezTo>
                  <a:cubicBezTo>
                    <a:pt x="170" y="311"/>
                    <a:pt x="1" y="1089"/>
                    <a:pt x="168" y="1498"/>
                  </a:cubicBezTo>
                  <a:cubicBezTo>
                    <a:pt x="245" y="1681"/>
                    <a:pt x="402" y="1827"/>
                    <a:pt x="585" y="1906"/>
                  </a:cubicBezTo>
                  <a:cubicBezTo>
                    <a:pt x="699" y="1954"/>
                    <a:pt x="817" y="1977"/>
                    <a:pt x="933" y="1977"/>
                  </a:cubicBezTo>
                  <a:cubicBezTo>
                    <a:pt x="1295" y="1977"/>
                    <a:pt x="1636" y="1754"/>
                    <a:pt x="1768" y="1391"/>
                  </a:cubicBezTo>
                  <a:cubicBezTo>
                    <a:pt x="1824" y="1235"/>
                    <a:pt x="1835" y="1067"/>
                    <a:pt x="1831" y="900"/>
                  </a:cubicBezTo>
                  <a:cubicBezTo>
                    <a:pt x="1829" y="794"/>
                    <a:pt x="1819" y="687"/>
                    <a:pt x="1786" y="587"/>
                  </a:cubicBezTo>
                  <a:cubicBezTo>
                    <a:pt x="1678" y="259"/>
                    <a:pt x="1272" y="0"/>
                    <a:pt x="903"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0"/>
            <p:cNvSpPr/>
            <p:nvPr/>
          </p:nvSpPr>
          <p:spPr>
            <a:xfrm>
              <a:off x="5671275" y="4029225"/>
              <a:ext cx="45850" cy="49450"/>
            </a:xfrm>
            <a:custGeom>
              <a:rect b="b" l="l" r="r" t="t"/>
              <a:pathLst>
                <a:path extrusionOk="0" h="1978" w="1834">
                  <a:moveTo>
                    <a:pt x="903" y="1"/>
                  </a:moveTo>
                  <a:cubicBezTo>
                    <a:pt x="789" y="1"/>
                    <a:pt x="679" y="26"/>
                    <a:pt x="582" y="80"/>
                  </a:cubicBezTo>
                  <a:cubicBezTo>
                    <a:pt x="169" y="313"/>
                    <a:pt x="0" y="1091"/>
                    <a:pt x="168" y="1498"/>
                  </a:cubicBezTo>
                  <a:cubicBezTo>
                    <a:pt x="244" y="1682"/>
                    <a:pt x="401" y="1827"/>
                    <a:pt x="584" y="1906"/>
                  </a:cubicBezTo>
                  <a:cubicBezTo>
                    <a:pt x="698" y="1954"/>
                    <a:pt x="816" y="1977"/>
                    <a:pt x="933" y="1977"/>
                  </a:cubicBezTo>
                  <a:cubicBezTo>
                    <a:pt x="1294" y="1977"/>
                    <a:pt x="1636" y="1755"/>
                    <a:pt x="1767" y="1392"/>
                  </a:cubicBezTo>
                  <a:cubicBezTo>
                    <a:pt x="1823" y="1235"/>
                    <a:pt x="1834" y="1067"/>
                    <a:pt x="1830" y="901"/>
                  </a:cubicBezTo>
                  <a:cubicBezTo>
                    <a:pt x="1828" y="795"/>
                    <a:pt x="1818" y="687"/>
                    <a:pt x="1785" y="587"/>
                  </a:cubicBezTo>
                  <a:cubicBezTo>
                    <a:pt x="1678" y="259"/>
                    <a:pt x="1272" y="1"/>
                    <a:pt x="903"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0"/>
            <p:cNvSpPr/>
            <p:nvPr/>
          </p:nvSpPr>
          <p:spPr>
            <a:xfrm>
              <a:off x="5849800" y="3960800"/>
              <a:ext cx="10875" cy="23925"/>
            </a:xfrm>
            <a:custGeom>
              <a:rect b="b" l="l" r="r" t="t"/>
              <a:pathLst>
                <a:path extrusionOk="0" h="957" w="435">
                  <a:moveTo>
                    <a:pt x="371" y="599"/>
                  </a:moveTo>
                  <a:cubicBezTo>
                    <a:pt x="371" y="599"/>
                    <a:pt x="372" y="607"/>
                    <a:pt x="375" y="622"/>
                  </a:cubicBezTo>
                  <a:lnTo>
                    <a:pt x="375" y="622"/>
                  </a:lnTo>
                  <a:cubicBezTo>
                    <a:pt x="375" y="618"/>
                    <a:pt x="374" y="614"/>
                    <a:pt x="374" y="611"/>
                  </a:cubicBezTo>
                  <a:cubicBezTo>
                    <a:pt x="372" y="603"/>
                    <a:pt x="371" y="599"/>
                    <a:pt x="371" y="599"/>
                  </a:cubicBezTo>
                  <a:close/>
                  <a:moveTo>
                    <a:pt x="241" y="1"/>
                  </a:moveTo>
                  <a:cubicBezTo>
                    <a:pt x="198" y="1"/>
                    <a:pt x="163" y="25"/>
                    <a:pt x="135" y="61"/>
                  </a:cubicBezTo>
                  <a:cubicBezTo>
                    <a:pt x="51" y="176"/>
                    <a:pt x="4" y="316"/>
                    <a:pt x="4" y="459"/>
                  </a:cubicBezTo>
                  <a:cubicBezTo>
                    <a:pt x="0" y="609"/>
                    <a:pt x="42" y="745"/>
                    <a:pt x="112" y="877"/>
                  </a:cubicBezTo>
                  <a:cubicBezTo>
                    <a:pt x="139" y="929"/>
                    <a:pt x="196" y="956"/>
                    <a:pt x="252" y="956"/>
                  </a:cubicBezTo>
                  <a:cubicBezTo>
                    <a:pt x="274" y="956"/>
                    <a:pt x="295" y="952"/>
                    <a:pt x="315" y="944"/>
                  </a:cubicBezTo>
                  <a:cubicBezTo>
                    <a:pt x="386" y="914"/>
                    <a:pt x="435" y="829"/>
                    <a:pt x="408" y="753"/>
                  </a:cubicBezTo>
                  <a:cubicBezTo>
                    <a:pt x="400" y="726"/>
                    <a:pt x="392" y="699"/>
                    <a:pt x="386" y="671"/>
                  </a:cubicBezTo>
                  <a:cubicBezTo>
                    <a:pt x="381" y="656"/>
                    <a:pt x="378" y="640"/>
                    <a:pt x="375" y="623"/>
                  </a:cubicBezTo>
                  <a:cubicBezTo>
                    <a:pt x="375" y="623"/>
                    <a:pt x="375" y="622"/>
                    <a:pt x="375" y="622"/>
                  </a:cubicBezTo>
                  <a:lnTo>
                    <a:pt x="375" y="622"/>
                  </a:lnTo>
                  <a:cubicBezTo>
                    <a:pt x="375" y="622"/>
                    <a:pt x="375" y="622"/>
                    <a:pt x="375" y="622"/>
                  </a:cubicBezTo>
                  <a:cubicBezTo>
                    <a:pt x="375" y="622"/>
                    <a:pt x="375" y="622"/>
                    <a:pt x="375" y="622"/>
                  </a:cubicBezTo>
                  <a:lnTo>
                    <a:pt x="375" y="622"/>
                  </a:lnTo>
                  <a:cubicBezTo>
                    <a:pt x="375" y="622"/>
                    <a:pt x="375" y="622"/>
                    <a:pt x="375" y="622"/>
                  </a:cubicBezTo>
                  <a:lnTo>
                    <a:pt x="375" y="622"/>
                  </a:lnTo>
                  <a:cubicBezTo>
                    <a:pt x="369" y="616"/>
                    <a:pt x="370" y="583"/>
                    <a:pt x="369" y="574"/>
                  </a:cubicBezTo>
                  <a:cubicBezTo>
                    <a:pt x="367" y="552"/>
                    <a:pt x="363" y="529"/>
                    <a:pt x="360" y="507"/>
                  </a:cubicBezTo>
                  <a:lnTo>
                    <a:pt x="360" y="507"/>
                  </a:lnTo>
                  <a:cubicBezTo>
                    <a:pt x="360" y="504"/>
                    <a:pt x="360" y="501"/>
                    <a:pt x="359" y="496"/>
                  </a:cubicBezTo>
                  <a:cubicBezTo>
                    <a:pt x="357" y="482"/>
                    <a:pt x="357" y="468"/>
                    <a:pt x="356" y="453"/>
                  </a:cubicBezTo>
                  <a:cubicBezTo>
                    <a:pt x="350" y="343"/>
                    <a:pt x="351" y="232"/>
                    <a:pt x="361" y="121"/>
                  </a:cubicBezTo>
                  <a:cubicBezTo>
                    <a:pt x="364" y="80"/>
                    <a:pt x="335" y="37"/>
                    <a:pt x="301" y="16"/>
                  </a:cubicBezTo>
                  <a:cubicBezTo>
                    <a:pt x="291" y="12"/>
                    <a:pt x="282" y="8"/>
                    <a:pt x="272" y="4"/>
                  </a:cubicBezTo>
                  <a:cubicBezTo>
                    <a:pt x="261" y="2"/>
                    <a:pt x="251" y="1"/>
                    <a:pt x="24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0"/>
            <p:cNvSpPr/>
            <p:nvPr/>
          </p:nvSpPr>
          <p:spPr>
            <a:xfrm>
              <a:off x="5868700" y="3963175"/>
              <a:ext cx="14125" cy="17150"/>
            </a:xfrm>
            <a:custGeom>
              <a:rect b="b" l="l" r="r" t="t"/>
              <a:pathLst>
                <a:path extrusionOk="0" h="686" w="565">
                  <a:moveTo>
                    <a:pt x="424" y="1"/>
                  </a:moveTo>
                  <a:cubicBezTo>
                    <a:pt x="393" y="1"/>
                    <a:pt x="363" y="9"/>
                    <a:pt x="336" y="26"/>
                  </a:cubicBezTo>
                  <a:cubicBezTo>
                    <a:pt x="333" y="28"/>
                    <a:pt x="329" y="30"/>
                    <a:pt x="326" y="32"/>
                  </a:cubicBezTo>
                  <a:lnTo>
                    <a:pt x="326" y="32"/>
                  </a:lnTo>
                  <a:cubicBezTo>
                    <a:pt x="262" y="50"/>
                    <a:pt x="224" y="108"/>
                    <a:pt x="185" y="160"/>
                  </a:cubicBezTo>
                  <a:cubicBezTo>
                    <a:pt x="165" y="186"/>
                    <a:pt x="146" y="214"/>
                    <a:pt x="128" y="243"/>
                  </a:cubicBezTo>
                  <a:cubicBezTo>
                    <a:pt x="86" y="313"/>
                    <a:pt x="53" y="388"/>
                    <a:pt x="28" y="466"/>
                  </a:cubicBezTo>
                  <a:cubicBezTo>
                    <a:pt x="1" y="553"/>
                    <a:pt x="61" y="660"/>
                    <a:pt x="150" y="680"/>
                  </a:cubicBezTo>
                  <a:cubicBezTo>
                    <a:pt x="165" y="684"/>
                    <a:pt x="180" y="686"/>
                    <a:pt x="195" y="686"/>
                  </a:cubicBezTo>
                  <a:cubicBezTo>
                    <a:pt x="271" y="686"/>
                    <a:pt x="341" y="636"/>
                    <a:pt x="365" y="558"/>
                  </a:cubicBezTo>
                  <a:lnTo>
                    <a:pt x="366" y="558"/>
                  </a:lnTo>
                  <a:cubicBezTo>
                    <a:pt x="373" y="533"/>
                    <a:pt x="381" y="509"/>
                    <a:pt x="390" y="485"/>
                  </a:cubicBezTo>
                  <a:lnTo>
                    <a:pt x="390" y="485"/>
                  </a:lnTo>
                  <a:cubicBezTo>
                    <a:pt x="387" y="490"/>
                    <a:pt x="385" y="496"/>
                    <a:pt x="383" y="501"/>
                  </a:cubicBezTo>
                  <a:cubicBezTo>
                    <a:pt x="385" y="495"/>
                    <a:pt x="388" y="489"/>
                    <a:pt x="390" y="484"/>
                  </a:cubicBezTo>
                  <a:lnTo>
                    <a:pt x="390" y="484"/>
                  </a:lnTo>
                  <a:cubicBezTo>
                    <a:pt x="390" y="484"/>
                    <a:pt x="390" y="485"/>
                    <a:pt x="390" y="485"/>
                  </a:cubicBezTo>
                  <a:lnTo>
                    <a:pt x="390" y="485"/>
                  </a:lnTo>
                  <a:cubicBezTo>
                    <a:pt x="390" y="484"/>
                    <a:pt x="391" y="482"/>
                    <a:pt x="391" y="481"/>
                  </a:cubicBezTo>
                  <a:lnTo>
                    <a:pt x="391" y="481"/>
                  </a:lnTo>
                  <a:cubicBezTo>
                    <a:pt x="391" y="482"/>
                    <a:pt x="390" y="483"/>
                    <a:pt x="390" y="484"/>
                  </a:cubicBezTo>
                  <a:lnTo>
                    <a:pt x="390" y="484"/>
                  </a:lnTo>
                  <a:cubicBezTo>
                    <a:pt x="393" y="476"/>
                    <a:pt x="396" y="468"/>
                    <a:pt x="399" y="460"/>
                  </a:cubicBezTo>
                  <a:lnTo>
                    <a:pt x="399" y="460"/>
                  </a:lnTo>
                  <a:cubicBezTo>
                    <a:pt x="397" y="467"/>
                    <a:pt x="394" y="474"/>
                    <a:pt x="391" y="481"/>
                  </a:cubicBezTo>
                  <a:lnTo>
                    <a:pt x="391" y="481"/>
                  </a:lnTo>
                  <a:cubicBezTo>
                    <a:pt x="416" y="426"/>
                    <a:pt x="447" y="373"/>
                    <a:pt x="483" y="324"/>
                  </a:cubicBezTo>
                  <a:lnTo>
                    <a:pt x="483" y="324"/>
                  </a:lnTo>
                  <a:cubicBezTo>
                    <a:pt x="490" y="315"/>
                    <a:pt x="497" y="306"/>
                    <a:pt x="505" y="296"/>
                  </a:cubicBezTo>
                  <a:cubicBezTo>
                    <a:pt x="520" y="275"/>
                    <a:pt x="530" y="253"/>
                    <a:pt x="537" y="229"/>
                  </a:cubicBezTo>
                  <a:lnTo>
                    <a:pt x="537" y="229"/>
                  </a:lnTo>
                  <a:cubicBezTo>
                    <a:pt x="551" y="201"/>
                    <a:pt x="564" y="175"/>
                    <a:pt x="564" y="142"/>
                  </a:cubicBezTo>
                  <a:cubicBezTo>
                    <a:pt x="564" y="109"/>
                    <a:pt x="553" y="60"/>
                    <a:pt x="529" y="38"/>
                  </a:cubicBezTo>
                  <a:cubicBezTo>
                    <a:pt x="498" y="13"/>
                    <a:pt x="461" y="1"/>
                    <a:pt x="424"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0"/>
            <p:cNvSpPr/>
            <p:nvPr/>
          </p:nvSpPr>
          <p:spPr>
            <a:xfrm>
              <a:off x="5677525" y="4007300"/>
              <a:ext cx="12925" cy="18700"/>
            </a:xfrm>
            <a:custGeom>
              <a:rect b="b" l="l" r="r" t="t"/>
              <a:pathLst>
                <a:path extrusionOk="0" h="748" w="517">
                  <a:moveTo>
                    <a:pt x="91" y="1"/>
                  </a:moveTo>
                  <a:cubicBezTo>
                    <a:pt x="58" y="1"/>
                    <a:pt x="24" y="19"/>
                    <a:pt x="18" y="55"/>
                  </a:cubicBezTo>
                  <a:cubicBezTo>
                    <a:pt x="17" y="67"/>
                    <a:pt x="15" y="80"/>
                    <a:pt x="14" y="92"/>
                  </a:cubicBezTo>
                  <a:cubicBezTo>
                    <a:pt x="13" y="94"/>
                    <a:pt x="13" y="95"/>
                    <a:pt x="13" y="97"/>
                  </a:cubicBezTo>
                  <a:lnTo>
                    <a:pt x="13" y="97"/>
                  </a:lnTo>
                  <a:cubicBezTo>
                    <a:pt x="10" y="103"/>
                    <a:pt x="7" y="109"/>
                    <a:pt x="6" y="112"/>
                  </a:cubicBezTo>
                  <a:cubicBezTo>
                    <a:pt x="2" y="128"/>
                    <a:pt x="0" y="146"/>
                    <a:pt x="2" y="163"/>
                  </a:cubicBezTo>
                  <a:cubicBezTo>
                    <a:pt x="2" y="199"/>
                    <a:pt x="6" y="235"/>
                    <a:pt x="12" y="272"/>
                  </a:cubicBezTo>
                  <a:lnTo>
                    <a:pt x="12" y="272"/>
                  </a:lnTo>
                  <a:cubicBezTo>
                    <a:pt x="12" y="291"/>
                    <a:pt x="11" y="308"/>
                    <a:pt x="17" y="334"/>
                  </a:cubicBezTo>
                  <a:cubicBezTo>
                    <a:pt x="21" y="347"/>
                    <a:pt x="25" y="361"/>
                    <a:pt x="30" y="374"/>
                  </a:cubicBezTo>
                  <a:cubicBezTo>
                    <a:pt x="45" y="416"/>
                    <a:pt x="63" y="456"/>
                    <a:pt x="84" y="494"/>
                  </a:cubicBezTo>
                  <a:cubicBezTo>
                    <a:pt x="113" y="548"/>
                    <a:pt x="140" y="603"/>
                    <a:pt x="168" y="659"/>
                  </a:cubicBezTo>
                  <a:cubicBezTo>
                    <a:pt x="192" y="699"/>
                    <a:pt x="230" y="729"/>
                    <a:pt x="276" y="742"/>
                  </a:cubicBezTo>
                  <a:cubicBezTo>
                    <a:pt x="290" y="745"/>
                    <a:pt x="305" y="747"/>
                    <a:pt x="320" y="747"/>
                  </a:cubicBezTo>
                  <a:cubicBezTo>
                    <a:pt x="345" y="747"/>
                    <a:pt x="370" y="742"/>
                    <a:pt x="393" y="732"/>
                  </a:cubicBezTo>
                  <a:cubicBezTo>
                    <a:pt x="430" y="718"/>
                    <a:pt x="460" y="693"/>
                    <a:pt x="480" y="659"/>
                  </a:cubicBezTo>
                  <a:cubicBezTo>
                    <a:pt x="501" y="619"/>
                    <a:pt x="516" y="564"/>
                    <a:pt x="498" y="519"/>
                  </a:cubicBezTo>
                  <a:lnTo>
                    <a:pt x="498" y="519"/>
                  </a:lnTo>
                  <a:lnTo>
                    <a:pt x="498" y="520"/>
                  </a:lnTo>
                  <a:cubicBezTo>
                    <a:pt x="476" y="463"/>
                    <a:pt x="452" y="407"/>
                    <a:pt x="428" y="350"/>
                  </a:cubicBezTo>
                  <a:cubicBezTo>
                    <a:pt x="412" y="312"/>
                    <a:pt x="399" y="269"/>
                    <a:pt x="376" y="234"/>
                  </a:cubicBezTo>
                  <a:cubicBezTo>
                    <a:pt x="368" y="221"/>
                    <a:pt x="358" y="207"/>
                    <a:pt x="349" y="194"/>
                  </a:cubicBezTo>
                  <a:cubicBezTo>
                    <a:pt x="332" y="171"/>
                    <a:pt x="314" y="151"/>
                    <a:pt x="292" y="133"/>
                  </a:cubicBezTo>
                  <a:lnTo>
                    <a:pt x="292" y="133"/>
                  </a:lnTo>
                  <a:cubicBezTo>
                    <a:pt x="275" y="116"/>
                    <a:pt x="260" y="97"/>
                    <a:pt x="241" y="80"/>
                  </a:cubicBezTo>
                  <a:cubicBezTo>
                    <a:pt x="213" y="57"/>
                    <a:pt x="187" y="35"/>
                    <a:pt x="154" y="25"/>
                  </a:cubicBezTo>
                  <a:lnTo>
                    <a:pt x="154" y="25"/>
                  </a:lnTo>
                  <a:cubicBezTo>
                    <a:pt x="145" y="20"/>
                    <a:pt x="137" y="14"/>
                    <a:pt x="128" y="9"/>
                  </a:cubicBezTo>
                  <a:cubicBezTo>
                    <a:pt x="118" y="4"/>
                    <a:pt x="105" y="1"/>
                    <a:pt x="9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0"/>
            <p:cNvSpPr/>
            <p:nvPr/>
          </p:nvSpPr>
          <p:spPr>
            <a:xfrm>
              <a:off x="5698950" y="4002950"/>
              <a:ext cx="12875" cy="19200"/>
            </a:xfrm>
            <a:custGeom>
              <a:rect b="b" l="l" r="r" t="t"/>
              <a:pathLst>
                <a:path extrusionOk="0" h="768" w="515">
                  <a:moveTo>
                    <a:pt x="323" y="579"/>
                  </a:moveTo>
                  <a:cubicBezTo>
                    <a:pt x="322" y="584"/>
                    <a:pt x="322" y="588"/>
                    <a:pt x="321" y="592"/>
                  </a:cubicBezTo>
                  <a:cubicBezTo>
                    <a:pt x="322" y="587"/>
                    <a:pt x="322" y="583"/>
                    <a:pt x="323" y="579"/>
                  </a:cubicBezTo>
                  <a:close/>
                  <a:moveTo>
                    <a:pt x="455" y="1"/>
                  </a:moveTo>
                  <a:cubicBezTo>
                    <a:pt x="451" y="1"/>
                    <a:pt x="446" y="1"/>
                    <a:pt x="441" y="3"/>
                  </a:cubicBezTo>
                  <a:cubicBezTo>
                    <a:pt x="413" y="11"/>
                    <a:pt x="385" y="21"/>
                    <a:pt x="359" y="35"/>
                  </a:cubicBezTo>
                  <a:lnTo>
                    <a:pt x="359" y="35"/>
                  </a:lnTo>
                  <a:cubicBezTo>
                    <a:pt x="357" y="36"/>
                    <a:pt x="353" y="38"/>
                    <a:pt x="351" y="39"/>
                  </a:cubicBezTo>
                  <a:cubicBezTo>
                    <a:pt x="340" y="42"/>
                    <a:pt x="328" y="47"/>
                    <a:pt x="318" y="53"/>
                  </a:cubicBezTo>
                  <a:cubicBezTo>
                    <a:pt x="306" y="60"/>
                    <a:pt x="295" y="67"/>
                    <a:pt x="283" y="76"/>
                  </a:cubicBezTo>
                  <a:cubicBezTo>
                    <a:pt x="255" y="95"/>
                    <a:pt x="229" y="116"/>
                    <a:pt x="203" y="138"/>
                  </a:cubicBezTo>
                  <a:cubicBezTo>
                    <a:pt x="175" y="163"/>
                    <a:pt x="150" y="192"/>
                    <a:pt x="128" y="224"/>
                  </a:cubicBezTo>
                  <a:cubicBezTo>
                    <a:pt x="88" y="277"/>
                    <a:pt x="65" y="344"/>
                    <a:pt x="46" y="407"/>
                  </a:cubicBezTo>
                  <a:cubicBezTo>
                    <a:pt x="26" y="473"/>
                    <a:pt x="14" y="542"/>
                    <a:pt x="9" y="612"/>
                  </a:cubicBezTo>
                  <a:cubicBezTo>
                    <a:pt x="1" y="691"/>
                    <a:pt x="82" y="768"/>
                    <a:pt x="159" y="768"/>
                  </a:cubicBezTo>
                  <a:cubicBezTo>
                    <a:pt x="161" y="768"/>
                    <a:pt x="163" y="768"/>
                    <a:pt x="164" y="767"/>
                  </a:cubicBezTo>
                  <a:cubicBezTo>
                    <a:pt x="251" y="766"/>
                    <a:pt x="319" y="697"/>
                    <a:pt x="321" y="612"/>
                  </a:cubicBezTo>
                  <a:cubicBezTo>
                    <a:pt x="322" y="596"/>
                    <a:pt x="324" y="581"/>
                    <a:pt x="325" y="566"/>
                  </a:cubicBezTo>
                  <a:lnTo>
                    <a:pt x="325" y="566"/>
                  </a:lnTo>
                  <a:cubicBezTo>
                    <a:pt x="332" y="527"/>
                    <a:pt x="342" y="489"/>
                    <a:pt x="353" y="451"/>
                  </a:cubicBezTo>
                  <a:cubicBezTo>
                    <a:pt x="357" y="439"/>
                    <a:pt x="362" y="429"/>
                    <a:pt x="365" y="418"/>
                  </a:cubicBezTo>
                  <a:cubicBezTo>
                    <a:pt x="367" y="415"/>
                    <a:pt x="368" y="412"/>
                    <a:pt x="369" y="410"/>
                  </a:cubicBezTo>
                  <a:lnTo>
                    <a:pt x="369" y="410"/>
                  </a:lnTo>
                  <a:cubicBezTo>
                    <a:pt x="383" y="379"/>
                    <a:pt x="391" y="347"/>
                    <a:pt x="403" y="316"/>
                  </a:cubicBezTo>
                  <a:cubicBezTo>
                    <a:pt x="411" y="295"/>
                    <a:pt x="416" y="273"/>
                    <a:pt x="423" y="252"/>
                  </a:cubicBezTo>
                  <a:cubicBezTo>
                    <a:pt x="426" y="242"/>
                    <a:pt x="430" y="231"/>
                    <a:pt x="434" y="220"/>
                  </a:cubicBezTo>
                  <a:cubicBezTo>
                    <a:pt x="435" y="216"/>
                    <a:pt x="440" y="205"/>
                    <a:pt x="442" y="201"/>
                  </a:cubicBezTo>
                  <a:lnTo>
                    <a:pt x="442" y="201"/>
                  </a:lnTo>
                  <a:cubicBezTo>
                    <a:pt x="448" y="188"/>
                    <a:pt x="455" y="175"/>
                    <a:pt x="459" y="161"/>
                  </a:cubicBezTo>
                  <a:cubicBezTo>
                    <a:pt x="461" y="155"/>
                    <a:pt x="462" y="149"/>
                    <a:pt x="465" y="143"/>
                  </a:cubicBezTo>
                  <a:cubicBezTo>
                    <a:pt x="465" y="142"/>
                    <a:pt x="465" y="141"/>
                    <a:pt x="465" y="140"/>
                  </a:cubicBezTo>
                  <a:lnTo>
                    <a:pt x="465" y="140"/>
                  </a:lnTo>
                  <a:cubicBezTo>
                    <a:pt x="466" y="140"/>
                    <a:pt x="466" y="140"/>
                    <a:pt x="466" y="139"/>
                  </a:cubicBezTo>
                  <a:cubicBezTo>
                    <a:pt x="476" y="118"/>
                    <a:pt x="488" y="97"/>
                    <a:pt x="498" y="76"/>
                  </a:cubicBezTo>
                  <a:cubicBezTo>
                    <a:pt x="514" y="41"/>
                    <a:pt x="492" y="1"/>
                    <a:pt x="45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0"/>
            <p:cNvSpPr/>
            <p:nvPr/>
          </p:nvSpPr>
          <p:spPr>
            <a:xfrm>
              <a:off x="5763000" y="4062300"/>
              <a:ext cx="55450" cy="31175"/>
            </a:xfrm>
            <a:custGeom>
              <a:rect b="b" l="l" r="r" t="t"/>
              <a:pathLst>
                <a:path extrusionOk="0" h="1247" w="2218">
                  <a:moveTo>
                    <a:pt x="1684" y="0"/>
                  </a:moveTo>
                  <a:cubicBezTo>
                    <a:pt x="1134" y="0"/>
                    <a:pt x="0" y="232"/>
                    <a:pt x="437" y="832"/>
                  </a:cubicBezTo>
                  <a:cubicBezTo>
                    <a:pt x="546" y="976"/>
                    <a:pt x="691" y="1089"/>
                    <a:pt x="857" y="1160"/>
                  </a:cubicBezTo>
                  <a:cubicBezTo>
                    <a:pt x="974" y="1210"/>
                    <a:pt x="1112" y="1247"/>
                    <a:pt x="1246" y="1247"/>
                  </a:cubicBezTo>
                  <a:cubicBezTo>
                    <a:pt x="1300" y="1247"/>
                    <a:pt x="1352" y="1241"/>
                    <a:pt x="1403" y="1228"/>
                  </a:cubicBezTo>
                  <a:cubicBezTo>
                    <a:pt x="1504" y="1203"/>
                    <a:pt x="1582" y="1139"/>
                    <a:pt x="1660" y="1072"/>
                  </a:cubicBezTo>
                  <a:cubicBezTo>
                    <a:pt x="1738" y="1005"/>
                    <a:pt x="1814" y="935"/>
                    <a:pt x="1886" y="860"/>
                  </a:cubicBezTo>
                  <a:cubicBezTo>
                    <a:pt x="2013" y="731"/>
                    <a:pt x="2174" y="580"/>
                    <a:pt x="2194" y="391"/>
                  </a:cubicBezTo>
                  <a:cubicBezTo>
                    <a:pt x="2218" y="188"/>
                    <a:pt x="2077" y="57"/>
                    <a:pt x="1890" y="17"/>
                  </a:cubicBezTo>
                  <a:cubicBezTo>
                    <a:pt x="1841" y="6"/>
                    <a:pt x="1769" y="0"/>
                    <a:pt x="168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0"/>
            <p:cNvSpPr/>
            <p:nvPr/>
          </p:nvSpPr>
          <p:spPr>
            <a:xfrm>
              <a:off x="5790975" y="4083425"/>
              <a:ext cx="12400" cy="35425"/>
            </a:xfrm>
            <a:custGeom>
              <a:rect b="b" l="l" r="r" t="t"/>
              <a:pathLst>
                <a:path extrusionOk="0" h="1417" w="496">
                  <a:moveTo>
                    <a:pt x="99" y="0"/>
                  </a:moveTo>
                  <a:cubicBezTo>
                    <a:pt x="51" y="0"/>
                    <a:pt x="2" y="36"/>
                    <a:pt x="1" y="93"/>
                  </a:cubicBezTo>
                  <a:cubicBezTo>
                    <a:pt x="0" y="328"/>
                    <a:pt x="47" y="568"/>
                    <a:pt x="108" y="795"/>
                  </a:cubicBezTo>
                  <a:cubicBezTo>
                    <a:pt x="139" y="905"/>
                    <a:pt x="168" y="1016"/>
                    <a:pt x="196" y="1127"/>
                  </a:cubicBezTo>
                  <a:cubicBezTo>
                    <a:pt x="226" y="1242"/>
                    <a:pt x="272" y="1338"/>
                    <a:pt x="369" y="1410"/>
                  </a:cubicBezTo>
                  <a:cubicBezTo>
                    <a:pt x="375" y="1414"/>
                    <a:pt x="382" y="1416"/>
                    <a:pt x="390" y="1416"/>
                  </a:cubicBezTo>
                  <a:cubicBezTo>
                    <a:pt x="407" y="1416"/>
                    <a:pt x="425" y="1406"/>
                    <a:pt x="435" y="1392"/>
                  </a:cubicBezTo>
                  <a:cubicBezTo>
                    <a:pt x="496" y="1290"/>
                    <a:pt x="494" y="1179"/>
                    <a:pt x="474" y="1064"/>
                  </a:cubicBezTo>
                  <a:cubicBezTo>
                    <a:pt x="455" y="947"/>
                    <a:pt x="433" y="828"/>
                    <a:pt x="411" y="711"/>
                  </a:cubicBezTo>
                  <a:cubicBezTo>
                    <a:pt x="367" y="482"/>
                    <a:pt x="293" y="248"/>
                    <a:pt x="177" y="45"/>
                  </a:cubicBezTo>
                  <a:cubicBezTo>
                    <a:pt x="159" y="14"/>
                    <a:pt x="129" y="0"/>
                    <a:pt x="9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0"/>
            <p:cNvSpPr/>
            <p:nvPr/>
          </p:nvSpPr>
          <p:spPr>
            <a:xfrm>
              <a:off x="5739775" y="4115025"/>
              <a:ext cx="50100" cy="105325"/>
            </a:xfrm>
            <a:custGeom>
              <a:rect b="b" l="l" r="r" t="t"/>
              <a:pathLst>
                <a:path extrusionOk="0" h="4213" w="2004">
                  <a:moveTo>
                    <a:pt x="1303" y="1"/>
                  </a:moveTo>
                  <a:cubicBezTo>
                    <a:pt x="1198" y="1"/>
                    <a:pt x="1096" y="26"/>
                    <a:pt x="1005" y="88"/>
                  </a:cubicBezTo>
                  <a:cubicBezTo>
                    <a:pt x="713" y="289"/>
                    <a:pt x="486" y="582"/>
                    <a:pt x="334" y="900"/>
                  </a:cubicBezTo>
                  <a:cubicBezTo>
                    <a:pt x="145" y="1291"/>
                    <a:pt x="60" y="1727"/>
                    <a:pt x="28" y="2162"/>
                  </a:cubicBezTo>
                  <a:cubicBezTo>
                    <a:pt x="0" y="2531"/>
                    <a:pt x="11" y="2910"/>
                    <a:pt x="116" y="3265"/>
                  </a:cubicBezTo>
                  <a:cubicBezTo>
                    <a:pt x="223" y="3621"/>
                    <a:pt x="432" y="3955"/>
                    <a:pt x="740" y="4160"/>
                  </a:cubicBezTo>
                  <a:cubicBezTo>
                    <a:pt x="781" y="4188"/>
                    <a:pt x="829" y="4213"/>
                    <a:pt x="876" y="4213"/>
                  </a:cubicBezTo>
                  <a:cubicBezTo>
                    <a:pt x="893" y="4213"/>
                    <a:pt x="910" y="4209"/>
                    <a:pt x="926" y="4201"/>
                  </a:cubicBezTo>
                  <a:cubicBezTo>
                    <a:pt x="962" y="4183"/>
                    <a:pt x="985" y="4147"/>
                    <a:pt x="1003" y="4113"/>
                  </a:cubicBezTo>
                  <a:cubicBezTo>
                    <a:pt x="1146" y="3843"/>
                    <a:pt x="1169" y="3530"/>
                    <a:pt x="1193" y="3226"/>
                  </a:cubicBezTo>
                  <a:cubicBezTo>
                    <a:pt x="1275" y="2209"/>
                    <a:pt x="1410" y="1152"/>
                    <a:pt x="1980" y="309"/>
                  </a:cubicBezTo>
                  <a:cubicBezTo>
                    <a:pt x="1992" y="292"/>
                    <a:pt x="2004" y="272"/>
                    <a:pt x="1998" y="252"/>
                  </a:cubicBezTo>
                  <a:cubicBezTo>
                    <a:pt x="1991" y="236"/>
                    <a:pt x="1977" y="224"/>
                    <a:pt x="1961" y="216"/>
                  </a:cubicBezTo>
                  <a:cubicBezTo>
                    <a:pt x="1770" y="115"/>
                    <a:pt x="1528" y="1"/>
                    <a:pt x="1303" y="1"/>
                  </a:cubicBezTo>
                  <a:close/>
                </a:path>
              </a:pathLst>
            </a:custGeom>
            <a:solidFill>
              <a:srgbClr val="FF6E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0"/>
            <p:cNvSpPr/>
            <p:nvPr/>
          </p:nvSpPr>
          <p:spPr>
            <a:xfrm>
              <a:off x="5751625" y="4069050"/>
              <a:ext cx="100000" cy="54025"/>
            </a:xfrm>
            <a:custGeom>
              <a:rect b="b" l="l" r="r" t="t"/>
              <a:pathLst>
                <a:path extrusionOk="0" h="2161" w="4000">
                  <a:moveTo>
                    <a:pt x="3825" y="0"/>
                  </a:moveTo>
                  <a:cubicBezTo>
                    <a:pt x="3810" y="0"/>
                    <a:pt x="3794" y="4"/>
                    <a:pt x="3781" y="11"/>
                  </a:cubicBezTo>
                  <a:cubicBezTo>
                    <a:pt x="3605" y="104"/>
                    <a:pt x="3565" y="289"/>
                    <a:pt x="3476" y="455"/>
                  </a:cubicBezTo>
                  <a:cubicBezTo>
                    <a:pt x="3389" y="622"/>
                    <a:pt x="3286" y="780"/>
                    <a:pt x="3167" y="927"/>
                  </a:cubicBezTo>
                  <a:cubicBezTo>
                    <a:pt x="2913" y="1240"/>
                    <a:pt x="2614" y="1495"/>
                    <a:pt x="2246" y="1666"/>
                  </a:cubicBezTo>
                  <a:cubicBezTo>
                    <a:pt x="1990" y="1785"/>
                    <a:pt x="1722" y="1839"/>
                    <a:pt x="1454" y="1839"/>
                  </a:cubicBezTo>
                  <a:cubicBezTo>
                    <a:pt x="952" y="1839"/>
                    <a:pt x="452" y="1648"/>
                    <a:pt x="49" y="1331"/>
                  </a:cubicBezTo>
                  <a:cubicBezTo>
                    <a:pt x="44" y="1327"/>
                    <a:pt x="38" y="1326"/>
                    <a:pt x="33" y="1326"/>
                  </a:cubicBezTo>
                  <a:cubicBezTo>
                    <a:pt x="16" y="1326"/>
                    <a:pt x="1" y="1341"/>
                    <a:pt x="11" y="1361"/>
                  </a:cubicBezTo>
                  <a:lnTo>
                    <a:pt x="11" y="1360"/>
                  </a:lnTo>
                  <a:cubicBezTo>
                    <a:pt x="316" y="1911"/>
                    <a:pt x="952" y="2161"/>
                    <a:pt x="1576" y="2161"/>
                  </a:cubicBezTo>
                  <a:cubicBezTo>
                    <a:pt x="1832" y="2161"/>
                    <a:pt x="2085" y="2119"/>
                    <a:pt x="2313" y="2039"/>
                  </a:cubicBezTo>
                  <a:cubicBezTo>
                    <a:pt x="2741" y="1887"/>
                    <a:pt x="3128" y="1604"/>
                    <a:pt x="3415" y="1252"/>
                  </a:cubicBezTo>
                  <a:cubicBezTo>
                    <a:pt x="3567" y="1066"/>
                    <a:pt x="3695" y="861"/>
                    <a:pt x="3797" y="643"/>
                  </a:cubicBezTo>
                  <a:cubicBezTo>
                    <a:pt x="3888" y="448"/>
                    <a:pt x="3999" y="249"/>
                    <a:pt x="3896" y="41"/>
                  </a:cubicBezTo>
                  <a:cubicBezTo>
                    <a:pt x="3883" y="14"/>
                    <a:pt x="3854" y="0"/>
                    <a:pt x="3825"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0"/>
            <p:cNvSpPr/>
            <p:nvPr/>
          </p:nvSpPr>
          <p:spPr>
            <a:xfrm>
              <a:off x="5718050" y="4371175"/>
              <a:ext cx="34425" cy="180375"/>
            </a:xfrm>
            <a:custGeom>
              <a:rect b="b" l="l" r="r" t="t"/>
              <a:pathLst>
                <a:path extrusionOk="0" h="7215" w="1377">
                  <a:moveTo>
                    <a:pt x="51" y="0"/>
                  </a:moveTo>
                  <a:cubicBezTo>
                    <a:pt x="26" y="0"/>
                    <a:pt x="0" y="17"/>
                    <a:pt x="4" y="46"/>
                  </a:cubicBezTo>
                  <a:cubicBezTo>
                    <a:pt x="122" y="1231"/>
                    <a:pt x="309" y="2398"/>
                    <a:pt x="508" y="3573"/>
                  </a:cubicBezTo>
                  <a:cubicBezTo>
                    <a:pt x="608" y="4165"/>
                    <a:pt x="713" y="4758"/>
                    <a:pt x="825" y="5349"/>
                  </a:cubicBezTo>
                  <a:cubicBezTo>
                    <a:pt x="937" y="5944"/>
                    <a:pt x="1003" y="6599"/>
                    <a:pt x="1226" y="7162"/>
                  </a:cubicBezTo>
                  <a:cubicBezTo>
                    <a:pt x="1239" y="7197"/>
                    <a:pt x="1273" y="7214"/>
                    <a:pt x="1305" y="7214"/>
                  </a:cubicBezTo>
                  <a:cubicBezTo>
                    <a:pt x="1342" y="7214"/>
                    <a:pt x="1376" y="7191"/>
                    <a:pt x="1374" y="7142"/>
                  </a:cubicBezTo>
                  <a:cubicBezTo>
                    <a:pt x="1344" y="6565"/>
                    <a:pt x="1166" y="5980"/>
                    <a:pt x="1059" y="5412"/>
                  </a:cubicBezTo>
                  <a:cubicBezTo>
                    <a:pt x="949" y="4821"/>
                    <a:pt x="846" y="4229"/>
                    <a:pt x="748" y="3635"/>
                  </a:cubicBezTo>
                  <a:cubicBezTo>
                    <a:pt x="547" y="2428"/>
                    <a:pt x="370" y="1225"/>
                    <a:pt x="98" y="34"/>
                  </a:cubicBezTo>
                  <a:cubicBezTo>
                    <a:pt x="93" y="11"/>
                    <a:pt x="72" y="0"/>
                    <a:pt x="5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0"/>
            <p:cNvSpPr/>
            <p:nvPr/>
          </p:nvSpPr>
          <p:spPr>
            <a:xfrm>
              <a:off x="5761550" y="4286800"/>
              <a:ext cx="112075" cy="249800"/>
            </a:xfrm>
            <a:custGeom>
              <a:rect b="b" l="l" r="r" t="t"/>
              <a:pathLst>
                <a:path extrusionOk="0" h="9992" w="4483">
                  <a:moveTo>
                    <a:pt x="2560" y="1"/>
                  </a:moveTo>
                  <a:cubicBezTo>
                    <a:pt x="2393" y="1"/>
                    <a:pt x="2284" y="21"/>
                    <a:pt x="2284" y="21"/>
                  </a:cubicBezTo>
                  <a:cubicBezTo>
                    <a:pt x="2278" y="12"/>
                    <a:pt x="2261" y="8"/>
                    <a:pt x="2234" y="8"/>
                  </a:cubicBezTo>
                  <a:cubicBezTo>
                    <a:pt x="1992" y="8"/>
                    <a:pt x="977" y="390"/>
                    <a:pt x="515" y="1904"/>
                  </a:cubicBezTo>
                  <a:cubicBezTo>
                    <a:pt x="0" y="3588"/>
                    <a:pt x="144" y="6469"/>
                    <a:pt x="315" y="7839"/>
                  </a:cubicBezTo>
                  <a:cubicBezTo>
                    <a:pt x="395" y="8487"/>
                    <a:pt x="573" y="9306"/>
                    <a:pt x="737" y="9992"/>
                  </a:cubicBezTo>
                  <a:cubicBezTo>
                    <a:pt x="862" y="9900"/>
                    <a:pt x="1555" y="9418"/>
                    <a:pt x="2377" y="9418"/>
                  </a:cubicBezTo>
                  <a:cubicBezTo>
                    <a:pt x="2468" y="9418"/>
                    <a:pt x="2560" y="9424"/>
                    <a:pt x="2654" y="9437"/>
                  </a:cubicBezTo>
                  <a:cubicBezTo>
                    <a:pt x="3633" y="9574"/>
                    <a:pt x="4139" y="9886"/>
                    <a:pt x="4186" y="9916"/>
                  </a:cubicBezTo>
                  <a:cubicBezTo>
                    <a:pt x="4204" y="9919"/>
                    <a:pt x="4221" y="9925"/>
                    <a:pt x="4239" y="9928"/>
                  </a:cubicBezTo>
                  <a:cubicBezTo>
                    <a:pt x="4234" y="9799"/>
                    <a:pt x="4252" y="9671"/>
                    <a:pt x="4265" y="9537"/>
                  </a:cubicBezTo>
                  <a:cubicBezTo>
                    <a:pt x="4271" y="9470"/>
                    <a:pt x="4277" y="9403"/>
                    <a:pt x="4284" y="9336"/>
                  </a:cubicBezTo>
                  <a:cubicBezTo>
                    <a:pt x="4306" y="8887"/>
                    <a:pt x="4307" y="8436"/>
                    <a:pt x="4317" y="7985"/>
                  </a:cubicBezTo>
                  <a:cubicBezTo>
                    <a:pt x="4324" y="7643"/>
                    <a:pt x="4308" y="7301"/>
                    <a:pt x="4314" y="6958"/>
                  </a:cubicBezTo>
                  <a:cubicBezTo>
                    <a:pt x="4320" y="6657"/>
                    <a:pt x="4295" y="6297"/>
                    <a:pt x="4406" y="6014"/>
                  </a:cubicBezTo>
                  <a:cubicBezTo>
                    <a:pt x="4411" y="6003"/>
                    <a:pt x="4418" y="5994"/>
                    <a:pt x="4428" y="5985"/>
                  </a:cubicBezTo>
                  <a:cubicBezTo>
                    <a:pt x="4426" y="4487"/>
                    <a:pt x="4409" y="3070"/>
                    <a:pt x="4423" y="2532"/>
                  </a:cubicBezTo>
                  <a:cubicBezTo>
                    <a:pt x="4483" y="253"/>
                    <a:pt x="3152" y="1"/>
                    <a:pt x="2560" y="1"/>
                  </a:cubicBezTo>
                  <a:close/>
                </a:path>
              </a:pathLst>
            </a:custGeom>
            <a:solidFill>
              <a:srgbClr val="F3D1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0"/>
            <p:cNvSpPr/>
            <p:nvPr/>
          </p:nvSpPr>
          <p:spPr>
            <a:xfrm>
              <a:off x="5862850" y="4306600"/>
              <a:ext cx="11650" cy="230050"/>
            </a:xfrm>
            <a:custGeom>
              <a:rect b="b" l="l" r="r" t="t"/>
              <a:pathLst>
                <a:path extrusionOk="0" h="9202" w="466">
                  <a:moveTo>
                    <a:pt x="185" y="1"/>
                  </a:moveTo>
                  <a:cubicBezTo>
                    <a:pt x="171" y="1"/>
                    <a:pt x="156" y="11"/>
                    <a:pt x="155" y="27"/>
                  </a:cubicBezTo>
                  <a:cubicBezTo>
                    <a:pt x="42" y="1539"/>
                    <a:pt x="143" y="3057"/>
                    <a:pt x="133" y="4571"/>
                  </a:cubicBezTo>
                  <a:cubicBezTo>
                    <a:pt x="128" y="5320"/>
                    <a:pt x="121" y="6070"/>
                    <a:pt x="107" y="6819"/>
                  </a:cubicBezTo>
                  <a:cubicBezTo>
                    <a:pt x="91" y="7576"/>
                    <a:pt x="0" y="8363"/>
                    <a:pt x="95" y="9116"/>
                  </a:cubicBezTo>
                  <a:cubicBezTo>
                    <a:pt x="102" y="9166"/>
                    <a:pt x="152" y="9202"/>
                    <a:pt x="197" y="9202"/>
                  </a:cubicBezTo>
                  <a:cubicBezTo>
                    <a:pt x="229" y="9202"/>
                    <a:pt x="259" y="9183"/>
                    <a:pt x="267" y="9139"/>
                  </a:cubicBezTo>
                  <a:cubicBezTo>
                    <a:pt x="392" y="8422"/>
                    <a:pt x="345" y="7669"/>
                    <a:pt x="358" y="6943"/>
                  </a:cubicBezTo>
                  <a:cubicBezTo>
                    <a:pt x="371" y="6152"/>
                    <a:pt x="389" y="5362"/>
                    <a:pt x="395" y="4571"/>
                  </a:cubicBezTo>
                  <a:cubicBezTo>
                    <a:pt x="405" y="3053"/>
                    <a:pt x="466" y="1521"/>
                    <a:pt x="207" y="20"/>
                  </a:cubicBezTo>
                  <a:cubicBezTo>
                    <a:pt x="205" y="7"/>
                    <a:pt x="195" y="1"/>
                    <a:pt x="18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0"/>
            <p:cNvSpPr/>
            <p:nvPr/>
          </p:nvSpPr>
          <p:spPr>
            <a:xfrm>
              <a:off x="5759375" y="4325150"/>
              <a:ext cx="23175" cy="211125"/>
            </a:xfrm>
            <a:custGeom>
              <a:rect b="b" l="l" r="r" t="t"/>
              <a:pathLst>
                <a:path extrusionOk="0" h="8445" w="927">
                  <a:moveTo>
                    <a:pt x="165" y="1"/>
                  </a:moveTo>
                  <a:cubicBezTo>
                    <a:pt x="122" y="1"/>
                    <a:pt x="80" y="28"/>
                    <a:pt x="77" y="84"/>
                  </a:cubicBezTo>
                  <a:cubicBezTo>
                    <a:pt x="0" y="1484"/>
                    <a:pt x="109" y="2885"/>
                    <a:pt x="194" y="4284"/>
                  </a:cubicBezTo>
                  <a:cubicBezTo>
                    <a:pt x="237" y="4972"/>
                    <a:pt x="292" y="5659"/>
                    <a:pt x="377" y="6344"/>
                  </a:cubicBezTo>
                  <a:cubicBezTo>
                    <a:pt x="461" y="7008"/>
                    <a:pt x="505" y="7718"/>
                    <a:pt x="691" y="8361"/>
                  </a:cubicBezTo>
                  <a:cubicBezTo>
                    <a:pt x="707" y="8417"/>
                    <a:pt x="758" y="8444"/>
                    <a:pt x="808" y="8444"/>
                  </a:cubicBezTo>
                  <a:cubicBezTo>
                    <a:pt x="868" y="8444"/>
                    <a:pt x="927" y="8405"/>
                    <a:pt x="923" y="8329"/>
                  </a:cubicBezTo>
                  <a:cubicBezTo>
                    <a:pt x="885" y="7648"/>
                    <a:pt x="719" y="6960"/>
                    <a:pt x="634" y="6282"/>
                  </a:cubicBezTo>
                  <a:cubicBezTo>
                    <a:pt x="549" y="5596"/>
                    <a:pt x="464" y="4910"/>
                    <a:pt x="399" y="4222"/>
                  </a:cubicBezTo>
                  <a:cubicBezTo>
                    <a:pt x="267" y="2843"/>
                    <a:pt x="291" y="1466"/>
                    <a:pt x="249" y="84"/>
                  </a:cubicBezTo>
                  <a:cubicBezTo>
                    <a:pt x="248" y="28"/>
                    <a:pt x="206" y="1"/>
                    <a:pt x="16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5786900" y="4195000"/>
              <a:ext cx="81100" cy="66575"/>
            </a:xfrm>
            <a:custGeom>
              <a:rect b="b" l="l" r="r" t="t"/>
              <a:pathLst>
                <a:path extrusionOk="0" h="2663" w="3244">
                  <a:moveTo>
                    <a:pt x="1621" y="1"/>
                  </a:moveTo>
                  <a:cubicBezTo>
                    <a:pt x="1424" y="1"/>
                    <a:pt x="1232" y="28"/>
                    <a:pt x="1063" y="79"/>
                  </a:cubicBezTo>
                  <a:cubicBezTo>
                    <a:pt x="735" y="179"/>
                    <a:pt x="450" y="369"/>
                    <a:pt x="259" y="654"/>
                  </a:cubicBezTo>
                  <a:cubicBezTo>
                    <a:pt x="90" y="904"/>
                    <a:pt x="0" y="1220"/>
                    <a:pt x="45" y="1522"/>
                  </a:cubicBezTo>
                  <a:cubicBezTo>
                    <a:pt x="90" y="1839"/>
                    <a:pt x="285" y="2103"/>
                    <a:pt x="540" y="2290"/>
                  </a:cubicBezTo>
                  <a:cubicBezTo>
                    <a:pt x="860" y="2526"/>
                    <a:pt x="1254" y="2662"/>
                    <a:pt x="1646" y="2662"/>
                  </a:cubicBezTo>
                  <a:cubicBezTo>
                    <a:pt x="1915" y="2662"/>
                    <a:pt x="2183" y="2598"/>
                    <a:pt x="2424" y="2458"/>
                  </a:cubicBezTo>
                  <a:cubicBezTo>
                    <a:pt x="2989" y="2131"/>
                    <a:pt x="3244" y="1444"/>
                    <a:pt x="3046" y="868"/>
                  </a:cubicBezTo>
                  <a:cubicBezTo>
                    <a:pt x="2977" y="668"/>
                    <a:pt x="2856" y="490"/>
                    <a:pt x="2696" y="350"/>
                  </a:cubicBezTo>
                  <a:cubicBezTo>
                    <a:pt x="2423" y="110"/>
                    <a:pt x="2013" y="1"/>
                    <a:pt x="1621" y="1"/>
                  </a:cubicBezTo>
                  <a:close/>
                </a:path>
              </a:pathLst>
            </a:custGeom>
            <a:solidFill>
              <a:srgbClr val="A16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5894775" y="4356675"/>
              <a:ext cx="13425" cy="203950"/>
            </a:xfrm>
            <a:custGeom>
              <a:rect b="b" l="l" r="r" t="t"/>
              <a:pathLst>
                <a:path extrusionOk="0" h="8158" w="537">
                  <a:moveTo>
                    <a:pt x="394" y="0"/>
                  </a:moveTo>
                  <a:cubicBezTo>
                    <a:pt x="373" y="0"/>
                    <a:pt x="351" y="13"/>
                    <a:pt x="344" y="38"/>
                  </a:cubicBezTo>
                  <a:cubicBezTo>
                    <a:pt x="247" y="337"/>
                    <a:pt x="277" y="696"/>
                    <a:pt x="262" y="1007"/>
                  </a:cubicBezTo>
                  <a:cubicBezTo>
                    <a:pt x="237" y="1618"/>
                    <a:pt x="211" y="2229"/>
                    <a:pt x="183" y="2840"/>
                  </a:cubicBezTo>
                  <a:cubicBezTo>
                    <a:pt x="124" y="4196"/>
                    <a:pt x="64" y="5553"/>
                    <a:pt x="18" y="6910"/>
                  </a:cubicBezTo>
                  <a:cubicBezTo>
                    <a:pt x="5" y="7313"/>
                    <a:pt x="0" y="7716"/>
                    <a:pt x="1" y="8118"/>
                  </a:cubicBezTo>
                  <a:cubicBezTo>
                    <a:pt x="1" y="8145"/>
                    <a:pt x="21" y="8158"/>
                    <a:pt x="41" y="8158"/>
                  </a:cubicBezTo>
                  <a:cubicBezTo>
                    <a:pt x="61" y="8158"/>
                    <a:pt x="81" y="8145"/>
                    <a:pt x="83" y="8118"/>
                  </a:cubicBezTo>
                  <a:cubicBezTo>
                    <a:pt x="209" y="5814"/>
                    <a:pt x="335" y="3511"/>
                    <a:pt x="437" y="1206"/>
                  </a:cubicBezTo>
                  <a:cubicBezTo>
                    <a:pt x="454" y="840"/>
                    <a:pt x="537" y="398"/>
                    <a:pt x="442" y="38"/>
                  </a:cubicBezTo>
                  <a:cubicBezTo>
                    <a:pt x="435" y="12"/>
                    <a:pt x="415" y="0"/>
                    <a:pt x="39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5648475" y="4550025"/>
              <a:ext cx="18050" cy="17025"/>
            </a:xfrm>
            <a:custGeom>
              <a:rect b="b" l="l" r="r" t="t"/>
              <a:pathLst>
                <a:path extrusionOk="0" h="681" w="722">
                  <a:moveTo>
                    <a:pt x="626" y="0"/>
                  </a:moveTo>
                  <a:cubicBezTo>
                    <a:pt x="619" y="0"/>
                    <a:pt x="611" y="0"/>
                    <a:pt x="603" y="1"/>
                  </a:cubicBezTo>
                  <a:cubicBezTo>
                    <a:pt x="588" y="5"/>
                    <a:pt x="572" y="10"/>
                    <a:pt x="557" y="14"/>
                  </a:cubicBezTo>
                  <a:cubicBezTo>
                    <a:pt x="521" y="28"/>
                    <a:pt x="486" y="45"/>
                    <a:pt x="454" y="68"/>
                  </a:cubicBezTo>
                  <a:cubicBezTo>
                    <a:pt x="390" y="107"/>
                    <a:pt x="330" y="152"/>
                    <a:pt x="275" y="202"/>
                  </a:cubicBezTo>
                  <a:cubicBezTo>
                    <a:pt x="228" y="249"/>
                    <a:pt x="182" y="299"/>
                    <a:pt x="141" y="351"/>
                  </a:cubicBezTo>
                  <a:cubicBezTo>
                    <a:pt x="116" y="382"/>
                    <a:pt x="92" y="413"/>
                    <a:pt x="70" y="445"/>
                  </a:cubicBezTo>
                  <a:cubicBezTo>
                    <a:pt x="49" y="476"/>
                    <a:pt x="32" y="509"/>
                    <a:pt x="19" y="542"/>
                  </a:cubicBezTo>
                  <a:cubicBezTo>
                    <a:pt x="0" y="585"/>
                    <a:pt x="4" y="632"/>
                    <a:pt x="42" y="661"/>
                  </a:cubicBezTo>
                  <a:cubicBezTo>
                    <a:pt x="58" y="673"/>
                    <a:pt x="80" y="680"/>
                    <a:pt x="101" y="680"/>
                  </a:cubicBezTo>
                  <a:cubicBezTo>
                    <a:pt x="124" y="680"/>
                    <a:pt x="147" y="672"/>
                    <a:pt x="163" y="654"/>
                  </a:cubicBezTo>
                  <a:cubicBezTo>
                    <a:pt x="184" y="630"/>
                    <a:pt x="208" y="607"/>
                    <a:pt x="229" y="581"/>
                  </a:cubicBezTo>
                  <a:cubicBezTo>
                    <a:pt x="250" y="555"/>
                    <a:pt x="271" y="529"/>
                    <a:pt x="293" y="504"/>
                  </a:cubicBezTo>
                  <a:cubicBezTo>
                    <a:pt x="336" y="455"/>
                    <a:pt x="382" y="408"/>
                    <a:pt x="431" y="365"/>
                  </a:cubicBezTo>
                  <a:cubicBezTo>
                    <a:pt x="480" y="321"/>
                    <a:pt x="526" y="275"/>
                    <a:pt x="577" y="233"/>
                  </a:cubicBezTo>
                  <a:lnTo>
                    <a:pt x="594" y="220"/>
                  </a:lnTo>
                  <a:cubicBezTo>
                    <a:pt x="596" y="219"/>
                    <a:pt x="597" y="218"/>
                    <a:pt x="596" y="218"/>
                  </a:cubicBezTo>
                  <a:lnTo>
                    <a:pt x="596" y="218"/>
                  </a:lnTo>
                  <a:cubicBezTo>
                    <a:pt x="596" y="218"/>
                    <a:pt x="596" y="218"/>
                    <a:pt x="596" y="218"/>
                  </a:cubicBezTo>
                  <a:lnTo>
                    <a:pt x="596" y="218"/>
                  </a:lnTo>
                  <a:cubicBezTo>
                    <a:pt x="597" y="218"/>
                    <a:pt x="598" y="217"/>
                    <a:pt x="599" y="217"/>
                  </a:cubicBezTo>
                  <a:cubicBezTo>
                    <a:pt x="618" y="202"/>
                    <a:pt x="636" y="187"/>
                    <a:pt x="652" y="170"/>
                  </a:cubicBezTo>
                  <a:cubicBezTo>
                    <a:pt x="662" y="159"/>
                    <a:pt x="673" y="148"/>
                    <a:pt x="682" y="136"/>
                  </a:cubicBezTo>
                  <a:cubicBezTo>
                    <a:pt x="696" y="119"/>
                    <a:pt x="706" y="98"/>
                    <a:pt x="712" y="77"/>
                  </a:cubicBezTo>
                  <a:cubicBezTo>
                    <a:pt x="722" y="45"/>
                    <a:pt x="703" y="13"/>
                    <a:pt x="672" y="5"/>
                  </a:cubicBezTo>
                  <a:cubicBezTo>
                    <a:pt x="656" y="2"/>
                    <a:pt x="641" y="0"/>
                    <a:pt x="626"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5662625" y="4555275"/>
              <a:ext cx="14450" cy="13350"/>
            </a:xfrm>
            <a:custGeom>
              <a:rect b="b" l="l" r="r" t="t"/>
              <a:pathLst>
                <a:path extrusionOk="0" h="534" w="578">
                  <a:moveTo>
                    <a:pt x="533" y="1"/>
                  </a:moveTo>
                  <a:cubicBezTo>
                    <a:pt x="478" y="2"/>
                    <a:pt x="423" y="31"/>
                    <a:pt x="377" y="58"/>
                  </a:cubicBezTo>
                  <a:cubicBezTo>
                    <a:pt x="329" y="89"/>
                    <a:pt x="283" y="123"/>
                    <a:pt x="238" y="159"/>
                  </a:cubicBezTo>
                  <a:cubicBezTo>
                    <a:pt x="198" y="192"/>
                    <a:pt x="159" y="230"/>
                    <a:pt x="127" y="274"/>
                  </a:cubicBezTo>
                  <a:cubicBezTo>
                    <a:pt x="90" y="318"/>
                    <a:pt x="55" y="363"/>
                    <a:pt x="23" y="412"/>
                  </a:cubicBezTo>
                  <a:cubicBezTo>
                    <a:pt x="0" y="451"/>
                    <a:pt x="13" y="500"/>
                    <a:pt x="52" y="524"/>
                  </a:cubicBezTo>
                  <a:cubicBezTo>
                    <a:pt x="64" y="530"/>
                    <a:pt x="78" y="533"/>
                    <a:pt x="91" y="533"/>
                  </a:cubicBezTo>
                  <a:cubicBezTo>
                    <a:pt x="120" y="533"/>
                    <a:pt x="148" y="519"/>
                    <a:pt x="163" y="494"/>
                  </a:cubicBezTo>
                  <a:cubicBezTo>
                    <a:pt x="177" y="474"/>
                    <a:pt x="192" y="452"/>
                    <a:pt x="207" y="433"/>
                  </a:cubicBezTo>
                  <a:lnTo>
                    <a:pt x="207" y="433"/>
                  </a:lnTo>
                  <a:cubicBezTo>
                    <a:pt x="207" y="433"/>
                    <a:pt x="207" y="433"/>
                    <a:pt x="207" y="433"/>
                  </a:cubicBezTo>
                  <a:cubicBezTo>
                    <a:pt x="207" y="433"/>
                    <a:pt x="208" y="432"/>
                    <a:pt x="211" y="429"/>
                  </a:cubicBezTo>
                  <a:cubicBezTo>
                    <a:pt x="215" y="423"/>
                    <a:pt x="219" y="417"/>
                    <a:pt x="224" y="411"/>
                  </a:cubicBezTo>
                  <a:cubicBezTo>
                    <a:pt x="231" y="402"/>
                    <a:pt x="240" y="393"/>
                    <a:pt x="248" y="384"/>
                  </a:cubicBezTo>
                  <a:cubicBezTo>
                    <a:pt x="280" y="345"/>
                    <a:pt x="317" y="309"/>
                    <a:pt x="352" y="272"/>
                  </a:cubicBezTo>
                  <a:cubicBezTo>
                    <a:pt x="386" y="235"/>
                    <a:pt x="420" y="201"/>
                    <a:pt x="457" y="167"/>
                  </a:cubicBezTo>
                  <a:cubicBezTo>
                    <a:pt x="477" y="151"/>
                    <a:pt x="495" y="135"/>
                    <a:pt x="513" y="116"/>
                  </a:cubicBezTo>
                  <a:cubicBezTo>
                    <a:pt x="532" y="98"/>
                    <a:pt x="548" y="76"/>
                    <a:pt x="564" y="55"/>
                  </a:cubicBezTo>
                  <a:cubicBezTo>
                    <a:pt x="577" y="31"/>
                    <a:pt x="560" y="1"/>
                    <a:pt x="533"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5766000" y="4569450"/>
              <a:ext cx="8550" cy="15375"/>
            </a:xfrm>
            <a:custGeom>
              <a:rect b="b" l="l" r="r" t="t"/>
              <a:pathLst>
                <a:path extrusionOk="0" h="615" w="342">
                  <a:moveTo>
                    <a:pt x="97" y="1"/>
                  </a:moveTo>
                  <a:cubicBezTo>
                    <a:pt x="74" y="1"/>
                    <a:pt x="50" y="8"/>
                    <a:pt x="37" y="25"/>
                  </a:cubicBezTo>
                  <a:cubicBezTo>
                    <a:pt x="14" y="54"/>
                    <a:pt x="1" y="79"/>
                    <a:pt x="4" y="117"/>
                  </a:cubicBezTo>
                  <a:cubicBezTo>
                    <a:pt x="7" y="143"/>
                    <a:pt x="12" y="169"/>
                    <a:pt x="19" y="194"/>
                  </a:cubicBezTo>
                  <a:cubicBezTo>
                    <a:pt x="28" y="234"/>
                    <a:pt x="40" y="273"/>
                    <a:pt x="55" y="312"/>
                  </a:cubicBezTo>
                  <a:cubicBezTo>
                    <a:pt x="82" y="389"/>
                    <a:pt x="110" y="464"/>
                    <a:pt x="137" y="541"/>
                  </a:cubicBezTo>
                  <a:cubicBezTo>
                    <a:pt x="151" y="582"/>
                    <a:pt x="189" y="615"/>
                    <a:pt x="232" y="615"/>
                  </a:cubicBezTo>
                  <a:cubicBezTo>
                    <a:pt x="241" y="615"/>
                    <a:pt x="250" y="613"/>
                    <a:pt x="259" y="610"/>
                  </a:cubicBezTo>
                  <a:cubicBezTo>
                    <a:pt x="311" y="595"/>
                    <a:pt x="342" y="541"/>
                    <a:pt x="329" y="488"/>
                  </a:cubicBezTo>
                  <a:lnTo>
                    <a:pt x="264" y="255"/>
                  </a:lnTo>
                  <a:cubicBezTo>
                    <a:pt x="255" y="216"/>
                    <a:pt x="241" y="178"/>
                    <a:pt x="227" y="141"/>
                  </a:cubicBezTo>
                  <a:cubicBezTo>
                    <a:pt x="205" y="82"/>
                    <a:pt x="186" y="23"/>
                    <a:pt x="119" y="3"/>
                  </a:cubicBezTo>
                  <a:cubicBezTo>
                    <a:pt x="112" y="2"/>
                    <a:pt x="105" y="1"/>
                    <a:pt x="97"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5775125" y="4563500"/>
              <a:ext cx="6550" cy="15750"/>
            </a:xfrm>
            <a:custGeom>
              <a:rect b="b" l="l" r="r" t="t"/>
              <a:pathLst>
                <a:path extrusionOk="0" h="630" w="262">
                  <a:moveTo>
                    <a:pt x="89" y="0"/>
                  </a:moveTo>
                  <a:cubicBezTo>
                    <a:pt x="86" y="0"/>
                    <a:pt x="82" y="0"/>
                    <a:pt x="79" y="1"/>
                  </a:cubicBezTo>
                  <a:cubicBezTo>
                    <a:pt x="1" y="12"/>
                    <a:pt x="13" y="104"/>
                    <a:pt x="20" y="160"/>
                  </a:cubicBezTo>
                  <a:cubicBezTo>
                    <a:pt x="27" y="209"/>
                    <a:pt x="45" y="257"/>
                    <a:pt x="58" y="306"/>
                  </a:cubicBezTo>
                  <a:cubicBezTo>
                    <a:pt x="82" y="398"/>
                    <a:pt x="113" y="489"/>
                    <a:pt x="135" y="584"/>
                  </a:cubicBezTo>
                  <a:cubicBezTo>
                    <a:pt x="142" y="615"/>
                    <a:pt x="168" y="630"/>
                    <a:pt x="194" y="630"/>
                  </a:cubicBezTo>
                  <a:cubicBezTo>
                    <a:pt x="227" y="630"/>
                    <a:pt x="262" y="607"/>
                    <a:pt x="262" y="566"/>
                  </a:cubicBezTo>
                  <a:cubicBezTo>
                    <a:pt x="262" y="469"/>
                    <a:pt x="261" y="366"/>
                    <a:pt x="241" y="270"/>
                  </a:cubicBezTo>
                  <a:cubicBezTo>
                    <a:pt x="234" y="222"/>
                    <a:pt x="222" y="177"/>
                    <a:pt x="208" y="131"/>
                  </a:cubicBezTo>
                  <a:cubicBezTo>
                    <a:pt x="189" y="79"/>
                    <a:pt x="153" y="0"/>
                    <a:pt x="89"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5871400" y="4565250"/>
              <a:ext cx="4850" cy="16425"/>
            </a:xfrm>
            <a:custGeom>
              <a:rect b="b" l="l" r="r" t="t"/>
              <a:pathLst>
                <a:path extrusionOk="0" h="657" w="194">
                  <a:moveTo>
                    <a:pt x="112" y="1"/>
                  </a:moveTo>
                  <a:cubicBezTo>
                    <a:pt x="99" y="1"/>
                    <a:pt x="85" y="6"/>
                    <a:pt x="75" y="16"/>
                  </a:cubicBezTo>
                  <a:cubicBezTo>
                    <a:pt x="56" y="35"/>
                    <a:pt x="41" y="59"/>
                    <a:pt x="38" y="85"/>
                  </a:cubicBezTo>
                  <a:cubicBezTo>
                    <a:pt x="33" y="113"/>
                    <a:pt x="27" y="140"/>
                    <a:pt x="24" y="168"/>
                  </a:cubicBezTo>
                  <a:cubicBezTo>
                    <a:pt x="20" y="212"/>
                    <a:pt x="18" y="258"/>
                    <a:pt x="15" y="302"/>
                  </a:cubicBezTo>
                  <a:cubicBezTo>
                    <a:pt x="8" y="395"/>
                    <a:pt x="4" y="489"/>
                    <a:pt x="0" y="582"/>
                  </a:cubicBezTo>
                  <a:cubicBezTo>
                    <a:pt x="0" y="619"/>
                    <a:pt x="28" y="650"/>
                    <a:pt x="65" y="656"/>
                  </a:cubicBezTo>
                  <a:cubicBezTo>
                    <a:pt x="68" y="656"/>
                    <a:pt x="70" y="657"/>
                    <a:pt x="73" y="657"/>
                  </a:cubicBezTo>
                  <a:cubicBezTo>
                    <a:pt x="105" y="657"/>
                    <a:pt x="141" y="637"/>
                    <a:pt x="148" y="602"/>
                  </a:cubicBezTo>
                  <a:cubicBezTo>
                    <a:pt x="166" y="504"/>
                    <a:pt x="178" y="406"/>
                    <a:pt x="185" y="308"/>
                  </a:cubicBezTo>
                  <a:cubicBezTo>
                    <a:pt x="188" y="261"/>
                    <a:pt x="193" y="215"/>
                    <a:pt x="192" y="168"/>
                  </a:cubicBezTo>
                  <a:cubicBezTo>
                    <a:pt x="192" y="144"/>
                    <a:pt x="188" y="119"/>
                    <a:pt x="186" y="95"/>
                  </a:cubicBezTo>
                  <a:cubicBezTo>
                    <a:pt x="186" y="79"/>
                    <a:pt x="182" y="62"/>
                    <a:pt x="175" y="48"/>
                  </a:cubicBezTo>
                  <a:cubicBezTo>
                    <a:pt x="167" y="36"/>
                    <a:pt x="158" y="27"/>
                    <a:pt x="150" y="16"/>
                  </a:cubicBezTo>
                  <a:cubicBezTo>
                    <a:pt x="139" y="6"/>
                    <a:pt x="126" y="1"/>
                    <a:pt x="112"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5879725" y="4568950"/>
              <a:ext cx="5375" cy="12400"/>
            </a:xfrm>
            <a:custGeom>
              <a:rect b="b" l="l" r="r" t="t"/>
              <a:pathLst>
                <a:path extrusionOk="0" h="496" w="215">
                  <a:moveTo>
                    <a:pt x="137" y="0"/>
                  </a:moveTo>
                  <a:cubicBezTo>
                    <a:pt x="116" y="0"/>
                    <a:pt x="96" y="12"/>
                    <a:pt x="84" y="31"/>
                  </a:cubicBezTo>
                  <a:cubicBezTo>
                    <a:pt x="66" y="63"/>
                    <a:pt x="54" y="98"/>
                    <a:pt x="49" y="134"/>
                  </a:cubicBezTo>
                  <a:cubicBezTo>
                    <a:pt x="43" y="168"/>
                    <a:pt x="37" y="204"/>
                    <a:pt x="33" y="240"/>
                  </a:cubicBezTo>
                  <a:cubicBezTo>
                    <a:pt x="31" y="254"/>
                    <a:pt x="30" y="270"/>
                    <a:pt x="29" y="284"/>
                  </a:cubicBezTo>
                  <a:cubicBezTo>
                    <a:pt x="29" y="287"/>
                    <a:pt x="27" y="302"/>
                    <a:pt x="26" y="302"/>
                  </a:cubicBezTo>
                  <a:cubicBezTo>
                    <a:pt x="26" y="302"/>
                    <a:pt x="26" y="300"/>
                    <a:pt x="27" y="296"/>
                  </a:cubicBezTo>
                  <a:lnTo>
                    <a:pt x="27" y="296"/>
                  </a:lnTo>
                  <a:cubicBezTo>
                    <a:pt x="25" y="304"/>
                    <a:pt x="25" y="311"/>
                    <a:pt x="24" y="318"/>
                  </a:cubicBezTo>
                  <a:cubicBezTo>
                    <a:pt x="19" y="350"/>
                    <a:pt x="13" y="384"/>
                    <a:pt x="6" y="416"/>
                  </a:cubicBezTo>
                  <a:cubicBezTo>
                    <a:pt x="0" y="448"/>
                    <a:pt x="16" y="487"/>
                    <a:pt x="50" y="494"/>
                  </a:cubicBezTo>
                  <a:cubicBezTo>
                    <a:pt x="56" y="495"/>
                    <a:pt x="61" y="496"/>
                    <a:pt x="66" y="496"/>
                  </a:cubicBezTo>
                  <a:cubicBezTo>
                    <a:pt x="94" y="496"/>
                    <a:pt x="120" y="478"/>
                    <a:pt x="128" y="450"/>
                  </a:cubicBezTo>
                  <a:lnTo>
                    <a:pt x="128" y="451"/>
                  </a:lnTo>
                  <a:cubicBezTo>
                    <a:pt x="152" y="390"/>
                    <a:pt x="174" y="327"/>
                    <a:pt x="191" y="264"/>
                  </a:cubicBezTo>
                  <a:cubicBezTo>
                    <a:pt x="199" y="233"/>
                    <a:pt x="204" y="202"/>
                    <a:pt x="207" y="169"/>
                  </a:cubicBezTo>
                  <a:cubicBezTo>
                    <a:pt x="214" y="128"/>
                    <a:pt x="211" y="86"/>
                    <a:pt x="199" y="46"/>
                  </a:cubicBezTo>
                  <a:cubicBezTo>
                    <a:pt x="192" y="22"/>
                    <a:pt x="171" y="4"/>
                    <a:pt x="146" y="1"/>
                  </a:cubicBezTo>
                  <a:cubicBezTo>
                    <a:pt x="143" y="0"/>
                    <a:pt x="140" y="0"/>
                    <a:pt x="137"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0"/>
            <p:cNvSpPr/>
            <p:nvPr/>
          </p:nvSpPr>
          <p:spPr>
            <a:xfrm>
              <a:off x="5958775" y="4572275"/>
              <a:ext cx="18850" cy="9300"/>
            </a:xfrm>
            <a:custGeom>
              <a:rect b="b" l="l" r="r" t="t"/>
              <a:pathLst>
                <a:path extrusionOk="0" h="372" w="754">
                  <a:moveTo>
                    <a:pt x="98" y="0"/>
                  </a:moveTo>
                  <a:cubicBezTo>
                    <a:pt x="36" y="0"/>
                    <a:pt x="1" y="102"/>
                    <a:pt x="65" y="133"/>
                  </a:cubicBezTo>
                  <a:lnTo>
                    <a:pt x="65" y="132"/>
                  </a:lnTo>
                  <a:lnTo>
                    <a:pt x="355" y="269"/>
                  </a:lnTo>
                  <a:cubicBezTo>
                    <a:pt x="406" y="293"/>
                    <a:pt x="458" y="313"/>
                    <a:pt x="510" y="332"/>
                  </a:cubicBezTo>
                  <a:cubicBezTo>
                    <a:pt x="562" y="351"/>
                    <a:pt x="613" y="372"/>
                    <a:pt x="669" y="372"/>
                  </a:cubicBezTo>
                  <a:cubicBezTo>
                    <a:pt x="670" y="372"/>
                    <a:pt x="672" y="372"/>
                    <a:pt x="673" y="372"/>
                  </a:cubicBezTo>
                  <a:cubicBezTo>
                    <a:pt x="727" y="370"/>
                    <a:pt x="753" y="307"/>
                    <a:pt x="716" y="267"/>
                  </a:cubicBezTo>
                  <a:cubicBezTo>
                    <a:pt x="678" y="228"/>
                    <a:pt x="630" y="205"/>
                    <a:pt x="580" y="182"/>
                  </a:cubicBezTo>
                  <a:cubicBezTo>
                    <a:pt x="527" y="157"/>
                    <a:pt x="476" y="135"/>
                    <a:pt x="421" y="114"/>
                  </a:cubicBezTo>
                  <a:lnTo>
                    <a:pt x="120" y="4"/>
                  </a:lnTo>
                  <a:cubicBezTo>
                    <a:pt x="113" y="1"/>
                    <a:pt x="105" y="0"/>
                    <a:pt x="9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0"/>
            <p:cNvSpPr/>
            <p:nvPr/>
          </p:nvSpPr>
          <p:spPr>
            <a:xfrm>
              <a:off x="5966725" y="4567725"/>
              <a:ext cx="13375" cy="10650"/>
            </a:xfrm>
            <a:custGeom>
              <a:rect b="b" l="l" r="r" t="t"/>
              <a:pathLst>
                <a:path extrusionOk="0" h="426" w="535">
                  <a:moveTo>
                    <a:pt x="111" y="0"/>
                  </a:moveTo>
                  <a:cubicBezTo>
                    <a:pt x="78" y="0"/>
                    <a:pt x="46" y="17"/>
                    <a:pt x="27" y="48"/>
                  </a:cubicBezTo>
                  <a:cubicBezTo>
                    <a:pt x="1" y="95"/>
                    <a:pt x="17" y="154"/>
                    <a:pt x="62" y="183"/>
                  </a:cubicBezTo>
                  <a:lnTo>
                    <a:pt x="61" y="183"/>
                  </a:lnTo>
                  <a:cubicBezTo>
                    <a:pt x="91" y="203"/>
                    <a:pt x="119" y="223"/>
                    <a:pt x="148" y="245"/>
                  </a:cubicBezTo>
                  <a:cubicBezTo>
                    <a:pt x="163" y="256"/>
                    <a:pt x="177" y="265"/>
                    <a:pt x="190" y="276"/>
                  </a:cubicBezTo>
                  <a:lnTo>
                    <a:pt x="201" y="284"/>
                  </a:lnTo>
                  <a:cubicBezTo>
                    <a:pt x="201" y="285"/>
                    <a:pt x="202" y="285"/>
                    <a:pt x="203" y="286"/>
                  </a:cubicBezTo>
                  <a:lnTo>
                    <a:pt x="203" y="286"/>
                  </a:lnTo>
                  <a:cubicBezTo>
                    <a:pt x="204" y="287"/>
                    <a:pt x="205" y="287"/>
                    <a:pt x="206" y="288"/>
                  </a:cubicBezTo>
                  <a:lnTo>
                    <a:pt x="218" y="297"/>
                  </a:lnTo>
                  <a:cubicBezTo>
                    <a:pt x="251" y="324"/>
                    <a:pt x="282" y="350"/>
                    <a:pt x="317" y="373"/>
                  </a:cubicBezTo>
                  <a:cubicBezTo>
                    <a:pt x="337" y="385"/>
                    <a:pt x="360" y="394"/>
                    <a:pt x="383" y="403"/>
                  </a:cubicBezTo>
                  <a:lnTo>
                    <a:pt x="404" y="411"/>
                  </a:lnTo>
                  <a:cubicBezTo>
                    <a:pt x="407" y="412"/>
                    <a:pt x="407" y="413"/>
                    <a:pt x="407" y="413"/>
                  </a:cubicBezTo>
                  <a:cubicBezTo>
                    <a:pt x="407" y="413"/>
                    <a:pt x="400" y="410"/>
                    <a:pt x="399" y="410"/>
                  </a:cubicBezTo>
                  <a:lnTo>
                    <a:pt x="399" y="410"/>
                  </a:lnTo>
                  <a:cubicBezTo>
                    <a:pt x="399" y="410"/>
                    <a:pt x="400" y="410"/>
                    <a:pt x="402" y="411"/>
                  </a:cubicBezTo>
                  <a:lnTo>
                    <a:pt x="417" y="417"/>
                  </a:lnTo>
                  <a:cubicBezTo>
                    <a:pt x="431" y="422"/>
                    <a:pt x="445" y="426"/>
                    <a:pt x="459" y="426"/>
                  </a:cubicBezTo>
                  <a:cubicBezTo>
                    <a:pt x="476" y="426"/>
                    <a:pt x="494" y="420"/>
                    <a:pt x="507" y="405"/>
                  </a:cubicBezTo>
                  <a:cubicBezTo>
                    <a:pt x="531" y="381"/>
                    <a:pt x="535" y="344"/>
                    <a:pt x="519" y="315"/>
                  </a:cubicBezTo>
                  <a:cubicBezTo>
                    <a:pt x="498" y="279"/>
                    <a:pt x="474" y="246"/>
                    <a:pt x="446" y="216"/>
                  </a:cubicBezTo>
                  <a:cubicBezTo>
                    <a:pt x="415" y="186"/>
                    <a:pt x="380" y="159"/>
                    <a:pt x="344" y="135"/>
                  </a:cubicBezTo>
                  <a:cubicBezTo>
                    <a:pt x="285" y="93"/>
                    <a:pt x="224" y="52"/>
                    <a:pt x="160" y="14"/>
                  </a:cubicBezTo>
                  <a:cubicBezTo>
                    <a:pt x="145" y="5"/>
                    <a:pt x="128" y="0"/>
                    <a:pt x="111"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0"/>
            <p:cNvSpPr/>
            <p:nvPr/>
          </p:nvSpPr>
          <p:spPr>
            <a:xfrm>
              <a:off x="5571750" y="3930525"/>
              <a:ext cx="98475" cy="83325"/>
            </a:xfrm>
            <a:custGeom>
              <a:rect b="b" l="l" r="r" t="t"/>
              <a:pathLst>
                <a:path extrusionOk="0" h="3333" w="3939">
                  <a:moveTo>
                    <a:pt x="3938" y="1397"/>
                  </a:moveTo>
                  <a:cubicBezTo>
                    <a:pt x="3938" y="1397"/>
                    <a:pt x="3268" y="899"/>
                    <a:pt x="2193" y="449"/>
                  </a:cubicBezTo>
                  <a:cubicBezTo>
                    <a:pt x="1118" y="1"/>
                    <a:pt x="11" y="266"/>
                    <a:pt x="6" y="299"/>
                  </a:cubicBezTo>
                  <a:cubicBezTo>
                    <a:pt x="0" y="330"/>
                    <a:pt x="684" y="2350"/>
                    <a:pt x="1556" y="2842"/>
                  </a:cubicBezTo>
                  <a:cubicBezTo>
                    <a:pt x="2429" y="3333"/>
                    <a:pt x="3806" y="3072"/>
                    <a:pt x="3806" y="3072"/>
                  </a:cubicBezTo>
                  <a:close/>
                </a:path>
              </a:pathLst>
            </a:custGeom>
            <a:gradFill>
              <a:gsLst>
                <a:gs pos="0">
                  <a:schemeClr val="accent1"/>
                </a:gs>
                <a:gs pos="100000">
                  <a:schemeClr val="accent6"/>
                </a:gs>
              </a:gsLst>
              <a:path path="circle">
                <a:fillToRect b="0%" l="100%" r="0%" t="100%"/>
              </a:path>
              <a:tileRect b="-100%" l="0%" r="-10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0"/>
            <p:cNvSpPr/>
            <p:nvPr/>
          </p:nvSpPr>
          <p:spPr>
            <a:xfrm>
              <a:off x="5664800" y="3927950"/>
              <a:ext cx="17500" cy="95225"/>
            </a:xfrm>
            <a:custGeom>
              <a:rect b="b" l="l" r="r" t="t"/>
              <a:pathLst>
                <a:path extrusionOk="0" h="3809" w="700">
                  <a:moveTo>
                    <a:pt x="655" y="1"/>
                  </a:moveTo>
                  <a:cubicBezTo>
                    <a:pt x="648" y="1"/>
                    <a:pt x="640" y="3"/>
                    <a:pt x="633" y="7"/>
                  </a:cubicBezTo>
                  <a:cubicBezTo>
                    <a:pt x="508" y="81"/>
                    <a:pt x="457" y="223"/>
                    <a:pt x="399" y="353"/>
                  </a:cubicBezTo>
                  <a:cubicBezTo>
                    <a:pt x="332" y="500"/>
                    <a:pt x="268" y="652"/>
                    <a:pt x="213" y="803"/>
                  </a:cubicBezTo>
                  <a:cubicBezTo>
                    <a:pt x="105" y="1103"/>
                    <a:pt x="59" y="1429"/>
                    <a:pt x="32" y="1746"/>
                  </a:cubicBezTo>
                  <a:cubicBezTo>
                    <a:pt x="1" y="2110"/>
                    <a:pt x="14" y="2472"/>
                    <a:pt x="47" y="2835"/>
                  </a:cubicBezTo>
                  <a:cubicBezTo>
                    <a:pt x="64" y="3018"/>
                    <a:pt x="86" y="3200"/>
                    <a:pt x="112" y="3382"/>
                  </a:cubicBezTo>
                  <a:cubicBezTo>
                    <a:pt x="124" y="3469"/>
                    <a:pt x="125" y="3592"/>
                    <a:pt x="168" y="3671"/>
                  </a:cubicBezTo>
                  <a:cubicBezTo>
                    <a:pt x="197" y="3724"/>
                    <a:pt x="240" y="3757"/>
                    <a:pt x="282" y="3802"/>
                  </a:cubicBezTo>
                  <a:cubicBezTo>
                    <a:pt x="286" y="3807"/>
                    <a:pt x="291" y="3809"/>
                    <a:pt x="297" y="3809"/>
                  </a:cubicBezTo>
                  <a:cubicBezTo>
                    <a:pt x="304" y="3809"/>
                    <a:pt x="312" y="3805"/>
                    <a:pt x="317" y="3797"/>
                  </a:cubicBezTo>
                  <a:cubicBezTo>
                    <a:pt x="373" y="3667"/>
                    <a:pt x="387" y="3611"/>
                    <a:pt x="369" y="3462"/>
                  </a:cubicBezTo>
                  <a:cubicBezTo>
                    <a:pt x="348" y="3277"/>
                    <a:pt x="321" y="3094"/>
                    <a:pt x="305" y="2908"/>
                  </a:cubicBezTo>
                  <a:cubicBezTo>
                    <a:pt x="272" y="2555"/>
                    <a:pt x="265" y="2199"/>
                    <a:pt x="284" y="1844"/>
                  </a:cubicBezTo>
                  <a:cubicBezTo>
                    <a:pt x="301" y="1523"/>
                    <a:pt x="356" y="1210"/>
                    <a:pt x="427" y="896"/>
                  </a:cubicBezTo>
                  <a:cubicBezTo>
                    <a:pt x="460" y="744"/>
                    <a:pt x="497" y="599"/>
                    <a:pt x="555" y="453"/>
                  </a:cubicBezTo>
                  <a:cubicBezTo>
                    <a:pt x="607" y="320"/>
                    <a:pt x="700" y="191"/>
                    <a:pt x="698" y="44"/>
                  </a:cubicBezTo>
                  <a:cubicBezTo>
                    <a:pt x="698" y="18"/>
                    <a:pt x="678" y="1"/>
                    <a:pt x="655"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0"/>
            <p:cNvSpPr/>
            <p:nvPr/>
          </p:nvSpPr>
          <p:spPr>
            <a:xfrm>
              <a:off x="5544450" y="3921850"/>
              <a:ext cx="124850" cy="47550"/>
            </a:xfrm>
            <a:custGeom>
              <a:rect b="b" l="l" r="r" t="t"/>
              <a:pathLst>
                <a:path extrusionOk="0" h="1902" w="4994">
                  <a:moveTo>
                    <a:pt x="128" y="0"/>
                  </a:moveTo>
                  <a:cubicBezTo>
                    <a:pt x="1" y="0"/>
                    <a:pt x="6" y="207"/>
                    <a:pt x="135" y="219"/>
                  </a:cubicBezTo>
                  <a:cubicBezTo>
                    <a:pt x="1056" y="313"/>
                    <a:pt x="1995" y="398"/>
                    <a:pt x="2880" y="696"/>
                  </a:cubicBezTo>
                  <a:cubicBezTo>
                    <a:pt x="3261" y="820"/>
                    <a:pt x="3624" y="992"/>
                    <a:pt x="3962" y="1205"/>
                  </a:cubicBezTo>
                  <a:cubicBezTo>
                    <a:pt x="4148" y="1322"/>
                    <a:pt x="4318" y="1457"/>
                    <a:pt x="4488" y="1600"/>
                  </a:cubicBezTo>
                  <a:cubicBezTo>
                    <a:pt x="4616" y="1709"/>
                    <a:pt x="4742" y="1834"/>
                    <a:pt x="4897" y="1898"/>
                  </a:cubicBezTo>
                  <a:cubicBezTo>
                    <a:pt x="4904" y="1900"/>
                    <a:pt x="4910" y="1901"/>
                    <a:pt x="4917" y="1901"/>
                  </a:cubicBezTo>
                  <a:cubicBezTo>
                    <a:pt x="4959" y="1901"/>
                    <a:pt x="4994" y="1851"/>
                    <a:pt x="4982" y="1808"/>
                  </a:cubicBezTo>
                  <a:cubicBezTo>
                    <a:pt x="4882" y="1444"/>
                    <a:pt x="4460" y="1172"/>
                    <a:pt x="4172" y="986"/>
                  </a:cubicBezTo>
                  <a:cubicBezTo>
                    <a:pt x="3815" y="752"/>
                    <a:pt x="3425" y="575"/>
                    <a:pt x="3026" y="440"/>
                  </a:cubicBezTo>
                  <a:cubicBezTo>
                    <a:pt x="2092" y="124"/>
                    <a:pt x="1109" y="56"/>
                    <a:pt x="135" y="0"/>
                  </a:cubicBezTo>
                  <a:cubicBezTo>
                    <a:pt x="132" y="0"/>
                    <a:pt x="130" y="0"/>
                    <a:pt x="128"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0"/>
            <p:cNvSpPr/>
            <p:nvPr/>
          </p:nvSpPr>
          <p:spPr>
            <a:xfrm>
              <a:off x="5871100" y="3861550"/>
              <a:ext cx="92075" cy="93600"/>
            </a:xfrm>
            <a:custGeom>
              <a:rect b="b" l="l" r="r" t="t"/>
              <a:pathLst>
                <a:path extrusionOk="0" h="3744" w="3683">
                  <a:moveTo>
                    <a:pt x="0" y="2044"/>
                  </a:moveTo>
                  <a:cubicBezTo>
                    <a:pt x="0" y="2044"/>
                    <a:pt x="474" y="1487"/>
                    <a:pt x="1384" y="761"/>
                  </a:cubicBezTo>
                  <a:cubicBezTo>
                    <a:pt x="2295" y="33"/>
                    <a:pt x="3654" y="1"/>
                    <a:pt x="3668" y="31"/>
                  </a:cubicBezTo>
                  <a:cubicBezTo>
                    <a:pt x="3682" y="60"/>
                    <a:pt x="3581" y="2190"/>
                    <a:pt x="2877" y="2903"/>
                  </a:cubicBezTo>
                  <a:cubicBezTo>
                    <a:pt x="2173" y="3617"/>
                    <a:pt x="776" y="3743"/>
                    <a:pt x="776" y="3743"/>
                  </a:cubicBezTo>
                  <a:close/>
                </a:path>
              </a:pathLst>
            </a:custGeom>
            <a:gradFill>
              <a:gsLst>
                <a:gs pos="0">
                  <a:schemeClr val="accent1"/>
                </a:gs>
                <a:gs pos="100000">
                  <a:schemeClr val="accent6"/>
                </a:gs>
              </a:gsLst>
              <a:path path="circle">
                <a:fillToRect b="0%" l="0%" r="100%" t="100%"/>
              </a:path>
              <a:tileRect b="-100%" l="-100%" r="0%" t="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a:off x="5851300" y="3897075"/>
              <a:ext cx="41850" cy="82050"/>
            </a:xfrm>
            <a:custGeom>
              <a:rect b="b" l="l" r="r" t="t"/>
              <a:pathLst>
                <a:path extrusionOk="0" h="3282" w="1674">
                  <a:moveTo>
                    <a:pt x="4" y="0"/>
                  </a:moveTo>
                  <a:cubicBezTo>
                    <a:pt x="2" y="0"/>
                    <a:pt x="0" y="3"/>
                    <a:pt x="2" y="4"/>
                  </a:cubicBezTo>
                  <a:cubicBezTo>
                    <a:pt x="245" y="194"/>
                    <a:pt x="456" y="464"/>
                    <a:pt x="630" y="719"/>
                  </a:cubicBezTo>
                  <a:cubicBezTo>
                    <a:pt x="812" y="987"/>
                    <a:pt x="977" y="1261"/>
                    <a:pt x="1100" y="1561"/>
                  </a:cubicBezTo>
                  <a:cubicBezTo>
                    <a:pt x="1217" y="1848"/>
                    <a:pt x="1300" y="2148"/>
                    <a:pt x="1344" y="2454"/>
                  </a:cubicBezTo>
                  <a:cubicBezTo>
                    <a:pt x="1368" y="2611"/>
                    <a:pt x="1383" y="2769"/>
                    <a:pt x="1385" y="2927"/>
                  </a:cubicBezTo>
                  <a:cubicBezTo>
                    <a:pt x="1386" y="3049"/>
                    <a:pt x="1368" y="3194"/>
                    <a:pt x="1481" y="3273"/>
                  </a:cubicBezTo>
                  <a:cubicBezTo>
                    <a:pt x="1490" y="3279"/>
                    <a:pt x="1501" y="3282"/>
                    <a:pt x="1512" y="3282"/>
                  </a:cubicBezTo>
                  <a:cubicBezTo>
                    <a:pt x="1523" y="3282"/>
                    <a:pt x="1533" y="3279"/>
                    <a:pt x="1543" y="3273"/>
                  </a:cubicBezTo>
                  <a:cubicBezTo>
                    <a:pt x="1673" y="3207"/>
                    <a:pt x="1660" y="3025"/>
                    <a:pt x="1659" y="2903"/>
                  </a:cubicBezTo>
                  <a:cubicBezTo>
                    <a:pt x="1658" y="2735"/>
                    <a:pt x="1645" y="2569"/>
                    <a:pt x="1618" y="2404"/>
                  </a:cubicBezTo>
                  <a:cubicBezTo>
                    <a:pt x="1568" y="2072"/>
                    <a:pt x="1462" y="1746"/>
                    <a:pt x="1323" y="1442"/>
                  </a:cubicBezTo>
                  <a:cubicBezTo>
                    <a:pt x="1189" y="1149"/>
                    <a:pt x="1012" y="860"/>
                    <a:pt x="792" y="623"/>
                  </a:cubicBezTo>
                  <a:cubicBezTo>
                    <a:pt x="557" y="367"/>
                    <a:pt x="292" y="191"/>
                    <a:pt x="5" y="0"/>
                  </a:cubicBezTo>
                  <a:cubicBezTo>
                    <a:pt x="5" y="0"/>
                    <a:pt x="4" y="0"/>
                    <a:pt x="4" y="0"/>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0"/>
            <p:cNvSpPr/>
            <p:nvPr/>
          </p:nvSpPr>
          <p:spPr>
            <a:xfrm>
              <a:off x="5866550" y="3849725"/>
              <a:ext cx="104900" cy="65325"/>
            </a:xfrm>
            <a:custGeom>
              <a:rect b="b" l="l" r="r" t="t"/>
              <a:pathLst>
                <a:path extrusionOk="0" h="2613" w="4196">
                  <a:moveTo>
                    <a:pt x="4131" y="1"/>
                  </a:moveTo>
                  <a:cubicBezTo>
                    <a:pt x="4131" y="1"/>
                    <a:pt x="4130" y="1"/>
                    <a:pt x="4130" y="1"/>
                  </a:cubicBezTo>
                  <a:cubicBezTo>
                    <a:pt x="3736" y="7"/>
                    <a:pt x="3378" y="154"/>
                    <a:pt x="3018" y="306"/>
                  </a:cubicBezTo>
                  <a:cubicBezTo>
                    <a:pt x="2625" y="471"/>
                    <a:pt x="2246" y="667"/>
                    <a:pt x="1885" y="894"/>
                  </a:cubicBezTo>
                  <a:cubicBezTo>
                    <a:pt x="1178" y="1334"/>
                    <a:pt x="561" y="1888"/>
                    <a:pt x="30" y="2528"/>
                  </a:cubicBezTo>
                  <a:cubicBezTo>
                    <a:pt x="0" y="2564"/>
                    <a:pt x="32" y="2613"/>
                    <a:pt x="67" y="2613"/>
                  </a:cubicBezTo>
                  <a:cubicBezTo>
                    <a:pt x="78" y="2613"/>
                    <a:pt x="90" y="2608"/>
                    <a:pt x="100" y="2597"/>
                  </a:cubicBezTo>
                  <a:cubicBezTo>
                    <a:pt x="644" y="1995"/>
                    <a:pt x="1285" y="1478"/>
                    <a:pt x="1980" y="1059"/>
                  </a:cubicBezTo>
                  <a:cubicBezTo>
                    <a:pt x="2329" y="848"/>
                    <a:pt x="2692" y="665"/>
                    <a:pt x="3070" y="511"/>
                  </a:cubicBezTo>
                  <a:cubicBezTo>
                    <a:pt x="3431" y="363"/>
                    <a:pt x="3809" y="270"/>
                    <a:pt x="4154" y="87"/>
                  </a:cubicBezTo>
                  <a:cubicBezTo>
                    <a:pt x="4195" y="66"/>
                    <a:pt x="4176" y="1"/>
                    <a:pt x="4131" y="1"/>
                  </a:cubicBezTo>
                  <a:close/>
                </a:path>
              </a:pathLst>
            </a:custGeom>
            <a:solidFill>
              <a:srgbClr val="4431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40"/>
          <p:cNvGrpSpPr/>
          <p:nvPr/>
        </p:nvGrpSpPr>
        <p:grpSpPr>
          <a:xfrm>
            <a:off x="5744425" y="3043547"/>
            <a:ext cx="282352" cy="220105"/>
            <a:chOff x="5744425" y="3043547"/>
            <a:chExt cx="282352" cy="220105"/>
          </a:xfrm>
        </p:grpSpPr>
        <p:sp>
          <p:nvSpPr>
            <p:cNvPr id="1038" name="Google Shape;1038;p40"/>
            <p:cNvSpPr/>
            <p:nvPr/>
          </p:nvSpPr>
          <p:spPr>
            <a:xfrm rot="-127294">
              <a:off x="5747750" y="3062725"/>
              <a:ext cx="124231" cy="181753"/>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sp>
          <p:nvSpPr>
            <p:cNvPr id="1039" name="Google Shape;1039;p40"/>
            <p:cNvSpPr/>
            <p:nvPr/>
          </p:nvSpPr>
          <p:spPr>
            <a:xfrm rot="2150708">
              <a:off x="5861102" y="3062723"/>
              <a:ext cx="124238" cy="181754"/>
            </a:xfrm>
            <a:custGeom>
              <a:rect b="b" l="l" r="r" t="t"/>
              <a:pathLst>
                <a:path extrusionOk="0" h="12766" w="11082">
                  <a:moveTo>
                    <a:pt x="11082" y="12766"/>
                  </a:moveTo>
                  <a:lnTo>
                    <a:pt x="3016" y="0"/>
                  </a:lnTo>
                  <a:lnTo>
                    <a:pt x="0" y="491"/>
                  </a:lnTo>
                  <a:lnTo>
                    <a:pt x="10310" y="12766"/>
                  </a:lnTo>
                  <a:close/>
                </a:path>
              </a:pathLst>
            </a:custGeom>
            <a:solidFill>
              <a:schemeClr val="accent1"/>
            </a:solidFill>
            <a:ln>
              <a:noFill/>
            </a:ln>
          </p:spPr>
        </p:sp>
      </p:grpSp>
      <p:sp>
        <p:nvSpPr>
          <p:cNvPr id="1040" name="Google Shape;1040;p40"/>
          <p:cNvSpPr txBox="1"/>
          <p:nvPr/>
        </p:nvSpPr>
        <p:spPr>
          <a:xfrm>
            <a:off x="343750" y="4145825"/>
            <a:ext cx="565800" cy="29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Fira Sans"/>
                <a:ea typeface="Fira Sans"/>
                <a:cs typeface="Fira Sans"/>
                <a:sym typeface="Fira Sans"/>
              </a:rPr>
              <a:t>8</a:t>
            </a:r>
            <a:endParaRPr>
              <a:solidFill>
                <a:schemeClr val="dk2"/>
              </a:solidFill>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titis Externa in Animals by Slidesgo">
  <a:themeElements>
    <a:clrScheme name="Simple Light">
      <a:dk1>
        <a:srgbClr val="271F1C"/>
      </a:dk1>
      <a:lt1>
        <a:srgbClr val="FFFFFF"/>
      </a:lt1>
      <a:dk2>
        <a:srgbClr val="3F153D"/>
      </a:dk2>
      <a:lt2>
        <a:srgbClr val="AF1743"/>
      </a:lt2>
      <a:accent1>
        <a:srgbClr val="DA1745"/>
      </a:accent1>
      <a:accent2>
        <a:srgbClr val="F9CB9C"/>
      </a:accent2>
      <a:accent3>
        <a:srgbClr val="EA8857"/>
      </a:accent3>
      <a:accent4>
        <a:srgbClr val="FFB636"/>
      </a:accent4>
      <a:accent5>
        <a:srgbClr val="AAAAC2"/>
      </a:accent5>
      <a:accent6>
        <a:srgbClr val="FFE8ED"/>
      </a:accent6>
      <a:hlink>
        <a:srgbClr val="3F15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