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6d802ab0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6d802ab0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3ed0c97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3ed0c97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40381f3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40381f3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3e53cb5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3e53cb5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40f274563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40f274563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40f274563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40f274563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483aad0b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483aad0b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6a4e159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6a4e159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6a4e1599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6a4e159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6f0b800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6f0b800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6f0b800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6f0b800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6f0b800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6f0b800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6c0f4d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6c0f4d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6f0b800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6f0b800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6f0b800b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6f0b800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fdc.energy.gov/fuels/ethanol_fuel_basics.html#:~:text=Ethanol%20has%20a%20higher%20octane,attain%20the%20standard%2087%20octane" TargetMode="External"/><Relationship Id="rId4" Type="http://schemas.openxmlformats.org/officeDocument/2006/relationships/hyperlink" Target="https://www.bellperformance.com/blog/the-major-differences-between-ethanol-and-gasolin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Is It Better to Use Ethanol or Gasoline? </a:t>
            </a:r>
            <a:endParaRPr b="1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Mohammad Thraya</a:t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Calgary Islamic School 9B</a:t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How Are Ethanol and Gasoline Used to Run Cars?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581100"/>
            <a:ext cx="504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Fuel burns in a car engine through a process called combustion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Combustion is a process of controlled </a:t>
            </a: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explosions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 combustion reaction typically involves a hydrocarbon (like gasoline) and oxygen to produce carbon dioxide, water and heat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751" y="1819325"/>
            <a:ext cx="3446376" cy="27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Hypothesis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may be a better source of fuel because it has less of an environmental impact than gasoline.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may have better results then Ethanol performance-wise in the engine when the car is 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actually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running. 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250" y="2863425"/>
            <a:ext cx="2495750" cy="22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68850" y="22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Which Is a Better Fuel Source?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54575" y="1543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produces 48%-52% less g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reenhouse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gasses t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han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gasoline. This means that all the 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greenhouse</a:t>
            </a: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gasses that gasoline produce is 48%-52% more than ethanol fuel.</a:t>
            </a:r>
            <a:endParaRPr sz="10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has better performance than ethanol.</a:t>
            </a:r>
            <a:endParaRPr sz="10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accent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7625" y="2952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Conclusions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02175" y="1466850"/>
            <a:ext cx="39999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is renewable - made from corn or sugar cane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Lower availability compared to gasoline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Higher octane rating - the number you find on gas pumps. The higher the number, the better it is at withstanding engine issues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Produces less greenhouse gasses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Expensive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899075" y="1400175"/>
            <a:ext cx="3999900" cy="3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is non-renewable - obtained from crude oil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Longer lasting fuel per gallon compared to ethanol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Easier to get your hands on at gas stations 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Lower octane rating than ethanol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Produces more greenhouse gases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2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Based on my findings, ethanol may be a better fuel source than gasoline for the environment but </a:t>
            </a:r>
            <a:r>
              <a:rPr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efficiency</a:t>
            </a:r>
            <a:r>
              <a:rPr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wise gasoline takes the win!</a:t>
            </a:r>
            <a:endParaRPr sz="3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4" name="Google Shape;144;p26"/>
          <p:cNvSpPr txBox="1"/>
          <p:nvPr>
            <p:ph type="title"/>
          </p:nvPr>
        </p:nvSpPr>
        <p:spPr>
          <a:xfrm>
            <a:off x="47625" y="2952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Conclusions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3594870"/>
            <a:ext cx="3446926" cy="1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2450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Future Applications: Why Research Fuel?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581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Global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warming and climate change - 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alternatives to fossil fuels such as solar, wind and water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Environmental impacts - wildlife and agriculture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Electric cars - reduce carbon footprint?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b="0" l="2657" r="0" t="0"/>
          <a:stretch/>
        </p:blipFill>
        <p:spPr>
          <a:xfrm>
            <a:off x="6073700" y="3352225"/>
            <a:ext cx="3070300" cy="17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References/Sources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https://afdc.energy.gov/fuels/ethanol_fuel_basics.html#:~:text=Ethanol%20has%20a%20higher%20octane,attain%20the%20standard%2087%20octane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https://www.bellperformance.com/blog/the-major-differences-between-ethanol-and-gasoline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220">
                <a:latin typeface="Caveat"/>
                <a:ea typeface="Caveat"/>
                <a:cs typeface="Caveat"/>
                <a:sym typeface="Caveat"/>
              </a:rPr>
              <a:t>Scientific Question</a:t>
            </a:r>
            <a:endParaRPr b="1" sz="52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How/where do we use ethanol and gasoline in 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our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everyday lives? Can pure ethanol be used as an alternative to gasoline?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2340800"/>
            <a:ext cx="3916674" cy="26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650" y="2797000"/>
            <a:ext cx="2896775" cy="25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7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What Is Gasoline?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is a chemical substance made up of carbon and hydrogen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is used in our everyday lives. Its main purpose is to 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power motorized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vehicles and machines, such as cars and trucks.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Gasoline’s chemical formula is C8H18 </a:t>
            </a:r>
            <a:endParaRPr sz="2700">
              <a:solidFill>
                <a:schemeClr val="dk1"/>
              </a:solidFill>
              <a:highlight>
                <a:schemeClr val="accent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425" y="3015300"/>
            <a:ext cx="2311100" cy="18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How Is Gasoline Extracted from Crude Oil/Fossil Fuels?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916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Gasoline is made from crude oil, a fossil fuel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Distillation is a procedure that converts crude oil into gasoline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During distillation, crude oil is heated and then separated into several components based on their boiling points. One of those components is gasoline.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725" y="3918375"/>
            <a:ext cx="1834284" cy="12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Where Do We Use Fossil Fuels?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Fossil fuels are used to produce energy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 see fossil fuels used a lot for t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ransportation such as cars, trucks, boats, airplanes, etc.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Fossil fuels are also used for producing huge amounts of electricity and heating our homes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In Alberta, fossil fuels run a big part of the economy and is Canada’s largest producer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8634" r="0" t="0"/>
          <a:stretch/>
        </p:blipFill>
        <p:spPr>
          <a:xfrm>
            <a:off x="7551100" y="3831100"/>
            <a:ext cx="1592899" cy="131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What Are The Effects of Burning Fossil Fuels on the Environment?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454575" y="2039300"/>
            <a:ext cx="8520600" cy="27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One of the biggest effects of burning fossil fuels is the release of harmful gases, known as greenhouse gases, into the atmosphere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Greenhouse gases, such as carbon dioxide and other oxides, get trapped in the Earth’s atmosphere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This increases Earth’s temperature affecting climate change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These pollutants can also </a:t>
            </a: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affect</a:t>
            </a:r>
            <a:r>
              <a:rPr lang="en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human health and wildlife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3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What Is Ethanol?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380250"/>
            <a:ext cx="725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The chemical formula for ethanol is CH</a:t>
            </a:r>
            <a:r>
              <a:rPr baseline="-25000"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3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CH</a:t>
            </a:r>
            <a:r>
              <a:rPr baseline="-25000"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OH</a:t>
            </a:r>
            <a:endParaRPr sz="2700">
              <a:solidFill>
                <a:schemeClr val="dk1"/>
              </a:solidFill>
              <a:highlight>
                <a:schemeClr val="accent6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fuel is a mixture of ethanol with gasoline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It contains 10% ethanol and 90% gasoline. This is the most common amount (called E10). E100 is also available but is commonly used in labs.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325" y="1036225"/>
            <a:ext cx="2103976" cy="140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6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How Is Ethanol Made From Plants? 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450875"/>
            <a:ext cx="513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is made from plants in a process called fermentation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The sugars from starch-based plants such as corn are then converted by yeast into ethanol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The US is the largest producer of ethanol	 	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450" y="1739350"/>
            <a:ext cx="3287851" cy="214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veat"/>
                <a:ea typeface="Caveat"/>
                <a:cs typeface="Caveat"/>
                <a:sym typeface="Caveat"/>
              </a:rPr>
              <a:t>Where Do We Use Ethanol?</a:t>
            </a:r>
            <a:endParaRPr b="1" sz="5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625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Used in cosmetics, solvents, and in foods/beverages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Ethanol fuel can be an alternative solution to pure gasoline such as for vehicles 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"/>
              <a:buChar char="●"/>
            </a:pPr>
            <a:r>
              <a:rPr lang="en" sz="2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100% ethanol is typically not used as car fuel because it does not burn as quickly as gasoline (higher octane) and is very expensive </a:t>
            </a:r>
            <a:endParaRPr sz="2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975" y="1749475"/>
            <a:ext cx="26289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