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0" Type="http://schemas.openxmlformats.org/officeDocument/2006/relationships/slide" Target="slides/slide5.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3" name="Google Shape;103;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26702bdeb1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26702bdeb1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6702bdeb1b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26702bdeb1b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1" name="Google Shape;121;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2b4ef82322c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7" name="Google Shape;127;g2b4ef82322c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4" name="Shape 14"/>
        <p:cNvGrpSpPr/>
        <p:nvPr/>
      </p:nvGrpSpPr>
      <p:grpSpPr>
        <a:xfrm>
          <a:off x="0" y="0"/>
          <a:ext cx="0" cy="0"/>
          <a:chOff x="0" y="0"/>
          <a:chExt cx="0" cy="0"/>
        </a:xfrm>
      </p:grpSpPr>
      <p:sp>
        <p:nvSpPr>
          <p:cNvPr id="15" name="Google Shape;15;p2"/>
          <p:cNvSpPr/>
          <p:nvPr/>
        </p:nvSpPr>
        <p:spPr>
          <a:xfrm>
            <a:off x="2382" y="4800600"/>
            <a:ext cx="9141600" cy="3429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12" y="4750737"/>
            <a:ext cx="9141600" cy="4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txBox="1"/>
          <p:nvPr>
            <p:ph type="ctrTitle"/>
          </p:nvPr>
        </p:nvSpPr>
        <p:spPr>
          <a:xfrm>
            <a:off x="822960" y="569214"/>
            <a:ext cx="7543800" cy="2674500"/>
          </a:xfrm>
          <a:prstGeom prst="rect">
            <a:avLst/>
          </a:prstGeom>
          <a:noFill/>
          <a:ln>
            <a:noFill/>
          </a:ln>
        </p:spPr>
        <p:txBody>
          <a:bodyPr anchorCtr="0" anchor="b" bIns="45700" lIns="91425" spcFirstLastPara="1" rIns="91425" wrap="square" tIns="45700">
            <a:normAutofit/>
          </a:bodyPr>
          <a:lstStyle>
            <a:lvl1pPr lvl="0" rtl="0" algn="l">
              <a:lnSpc>
                <a:spcPct val="85000"/>
              </a:lnSpc>
              <a:spcBef>
                <a:spcPts val="0"/>
              </a:spcBef>
              <a:spcAft>
                <a:spcPts val="0"/>
              </a:spcAft>
              <a:buClr>
                <a:srgbClr val="262626"/>
              </a:buClr>
              <a:buSzPts val="6000"/>
              <a:buFont typeface="Calibri"/>
              <a:buNone/>
              <a:defRPr sz="6000">
                <a:solidFill>
                  <a:srgbClr val="262626"/>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8" name="Google Shape;18;p2"/>
          <p:cNvSpPr txBox="1"/>
          <p:nvPr>
            <p:ph idx="1" type="subTitle"/>
          </p:nvPr>
        </p:nvSpPr>
        <p:spPr>
          <a:xfrm>
            <a:off x="825038" y="3341715"/>
            <a:ext cx="7543800" cy="857400"/>
          </a:xfrm>
          <a:prstGeom prst="rect">
            <a:avLst/>
          </a:prstGeom>
          <a:noFill/>
          <a:ln>
            <a:noFill/>
          </a:ln>
        </p:spPr>
        <p:txBody>
          <a:bodyPr anchorCtr="0" anchor="t" bIns="45700" lIns="91425" spcFirstLastPara="1" rIns="91425" wrap="square" tIns="45700">
            <a:normAutofit/>
          </a:bodyPr>
          <a:lstStyle>
            <a:lvl1pPr lvl="0" rtl="0" algn="l">
              <a:lnSpc>
                <a:spcPct val="90000"/>
              </a:lnSpc>
              <a:spcBef>
                <a:spcPts val="900"/>
              </a:spcBef>
              <a:spcAft>
                <a:spcPts val="0"/>
              </a:spcAft>
              <a:buSzPts val="1800"/>
              <a:buNone/>
              <a:defRPr sz="1800" cap="none">
                <a:solidFill>
                  <a:schemeClr val="dk2"/>
                </a:solidFill>
                <a:latin typeface="Calibri"/>
                <a:ea typeface="Calibri"/>
                <a:cs typeface="Calibri"/>
                <a:sym typeface="Calibri"/>
              </a:defRPr>
            </a:lvl1pPr>
            <a:lvl2pPr lvl="1" rtl="0" algn="ctr">
              <a:lnSpc>
                <a:spcPct val="90000"/>
              </a:lnSpc>
              <a:spcBef>
                <a:spcPts val="150"/>
              </a:spcBef>
              <a:spcAft>
                <a:spcPts val="0"/>
              </a:spcAft>
              <a:buSzPts val="1800"/>
              <a:buNone/>
              <a:defRPr sz="1800"/>
            </a:lvl2pPr>
            <a:lvl3pPr lvl="2" rtl="0" algn="ctr">
              <a:lnSpc>
                <a:spcPct val="90000"/>
              </a:lnSpc>
              <a:spcBef>
                <a:spcPts val="300"/>
              </a:spcBef>
              <a:spcAft>
                <a:spcPts val="0"/>
              </a:spcAft>
              <a:buSzPts val="1800"/>
              <a:buNone/>
              <a:defRPr sz="1800"/>
            </a:lvl3pPr>
            <a:lvl4pPr lvl="3" rtl="0" algn="ctr">
              <a:lnSpc>
                <a:spcPct val="90000"/>
              </a:lnSpc>
              <a:spcBef>
                <a:spcPts val="300"/>
              </a:spcBef>
              <a:spcAft>
                <a:spcPts val="0"/>
              </a:spcAft>
              <a:buSzPts val="1500"/>
              <a:buNone/>
              <a:defRPr sz="1500"/>
            </a:lvl4pPr>
            <a:lvl5pPr lvl="4" rtl="0" algn="ctr">
              <a:lnSpc>
                <a:spcPct val="90000"/>
              </a:lnSpc>
              <a:spcBef>
                <a:spcPts val="300"/>
              </a:spcBef>
              <a:spcAft>
                <a:spcPts val="0"/>
              </a:spcAft>
              <a:buSzPts val="1500"/>
              <a:buNone/>
              <a:defRPr sz="1500"/>
            </a:lvl5pPr>
            <a:lvl6pPr lvl="5" rtl="0" algn="ctr">
              <a:lnSpc>
                <a:spcPct val="90000"/>
              </a:lnSpc>
              <a:spcBef>
                <a:spcPts val="300"/>
              </a:spcBef>
              <a:spcAft>
                <a:spcPts val="0"/>
              </a:spcAft>
              <a:buSzPts val="1500"/>
              <a:buNone/>
              <a:defRPr sz="1500"/>
            </a:lvl6pPr>
            <a:lvl7pPr lvl="6" rtl="0" algn="ctr">
              <a:lnSpc>
                <a:spcPct val="90000"/>
              </a:lnSpc>
              <a:spcBef>
                <a:spcPts val="300"/>
              </a:spcBef>
              <a:spcAft>
                <a:spcPts val="0"/>
              </a:spcAft>
              <a:buSzPts val="1500"/>
              <a:buNone/>
              <a:defRPr sz="1500"/>
            </a:lvl7pPr>
            <a:lvl8pPr lvl="7" rtl="0" algn="ctr">
              <a:lnSpc>
                <a:spcPct val="90000"/>
              </a:lnSpc>
              <a:spcBef>
                <a:spcPts val="300"/>
              </a:spcBef>
              <a:spcAft>
                <a:spcPts val="0"/>
              </a:spcAft>
              <a:buSzPts val="1500"/>
              <a:buNone/>
              <a:defRPr sz="1500"/>
            </a:lvl8pPr>
            <a:lvl9pPr lvl="8" rtl="0" algn="ctr">
              <a:lnSpc>
                <a:spcPct val="90000"/>
              </a:lnSpc>
              <a:spcBef>
                <a:spcPts val="300"/>
              </a:spcBef>
              <a:spcAft>
                <a:spcPts val="300"/>
              </a:spcAft>
              <a:buSzPts val="1500"/>
              <a:buNone/>
              <a:defRPr sz="1500"/>
            </a:lvl9pPr>
          </a:lstStyle>
          <a:p/>
        </p:txBody>
      </p:sp>
      <p:sp>
        <p:nvSpPr>
          <p:cNvPr id="19" name="Google Shape;19;p2"/>
          <p:cNvSpPr txBox="1"/>
          <p:nvPr>
            <p:ph idx="10" type="dt"/>
          </p:nvPr>
        </p:nvSpPr>
        <p:spPr>
          <a:xfrm>
            <a:off x="822961" y="4844839"/>
            <a:ext cx="18543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0" name="Google Shape;20;p2"/>
          <p:cNvSpPr txBox="1"/>
          <p:nvPr>
            <p:ph idx="11" type="ftr"/>
          </p:nvPr>
        </p:nvSpPr>
        <p:spPr>
          <a:xfrm>
            <a:off x="2764639" y="4844839"/>
            <a:ext cx="36171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1" name="Google Shape;21;p2"/>
          <p:cNvSpPr txBox="1"/>
          <p:nvPr>
            <p:ph idx="12" type="sldNum"/>
          </p:nvPr>
        </p:nvSpPr>
        <p:spPr>
          <a:xfrm>
            <a:off x="7425344" y="4844839"/>
            <a:ext cx="9840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spcAft>
                <a:spcPts val="0"/>
              </a:spcAft>
              <a:buClr>
                <a:srgbClr val="FFFFFF"/>
              </a:buClr>
              <a:buSzPts val="700"/>
              <a:buFont typeface="Calibri"/>
              <a:buNone/>
              <a:defRPr/>
            </a:lvl1pPr>
            <a:lvl2pPr indent="0" lvl="1" marL="0" rtl="0" algn="r">
              <a:spcBef>
                <a:spcPts val="0"/>
              </a:spcBef>
              <a:spcAft>
                <a:spcPts val="0"/>
              </a:spcAft>
              <a:buClr>
                <a:srgbClr val="FFFFFF"/>
              </a:buClr>
              <a:buSzPts val="700"/>
              <a:buFont typeface="Calibri"/>
              <a:buNone/>
              <a:defRPr/>
            </a:lvl2pPr>
            <a:lvl3pPr indent="0" lvl="2" marL="0" rtl="0" algn="r">
              <a:spcBef>
                <a:spcPts val="0"/>
              </a:spcBef>
              <a:spcAft>
                <a:spcPts val="0"/>
              </a:spcAft>
              <a:buClr>
                <a:srgbClr val="FFFFFF"/>
              </a:buClr>
              <a:buSzPts val="700"/>
              <a:buFont typeface="Calibri"/>
              <a:buNone/>
              <a:defRPr/>
            </a:lvl3pPr>
            <a:lvl4pPr indent="0" lvl="3" marL="0" rtl="0" algn="r">
              <a:spcBef>
                <a:spcPts val="0"/>
              </a:spcBef>
              <a:spcAft>
                <a:spcPts val="0"/>
              </a:spcAft>
              <a:buClr>
                <a:srgbClr val="FFFFFF"/>
              </a:buClr>
              <a:buSzPts val="700"/>
              <a:buFont typeface="Calibri"/>
              <a:buNone/>
              <a:defRPr/>
            </a:lvl4pPr>
            <a:lvl5pPr indent="0" lvl="4" marL="0" rtl="0" algn="r">
              <a:spcBef>
                <a:spcPts val="0"/>
              </a:spcBef>
              <a:spcAft>
                <a:spcPts val="0"/>
              </a:spcAft>
              <a:buClr>
                <a:srgbClr val="FFFFFF"/>
              </a:buClr>
              <a:buSzPts val="700"/>
              <a:buFont typeface="Calibri"/>
              <a:buNone/>
              <a:defRPr/>
            </a:lvl5pPr>
            <a:lvl6pPr indent="0" lvl="5" marL="0" rtl="0" algn="r">
              <a:spcBef>
                <a:spcPts val="0"/>
              </a:spcBef>
              <a:spcAft>
                <a:spcPts val="0"/>
              </a:spcAft>
              <a:buClr>
                <a:srgbClr val="FFFFFF"/>
              </a:buClr>
              <a:buSzPts val="700"/>
              <a:buFont typeface="Calibri"/>
              <a:buNone/>
              <a:defRPr/>
            </a:lvl6pPr>
            <a:lvl7pPr indent="0" lvl="6" marL="0" rtl="0" algn="r">
              <a:spcBef>
                <a:spcPts val="0"/>
              </a:spcBef>
              <a:spcAft>
                <a:spcPts val="0"/>
              </a:spcAft>
              <a:buClr>
                <a:srgbClr val="FFFFFF"/>
              </a:buClr>
              <a:buSzPts val="700"/>
              <a:buFont typeface="Calibri"/>
              <a:buNone/>
              <a:defRPr/>
            </a:lvl7pPr>
            <a:lvl8pPr indent="0" lvl="7" marL="0" rtl="0" algn="r">
              <a:spcBef>
                <a:spcPts val="0"/>
              </a:spcBef>
              <a:spcAft>
                <a:spcPts val="0"/>
              </a:spcAft>
              <a:buClr>
                <a:srgbClr val="FFFFFF"/>
              </a:buClr>
              <a:buSzPts val="700"/>
              <a:buFont typeface="Calibri"/>
              <a:buNone/>
              <a:defRPr/>
            </a:lvl8pPr>
            <a:lvl9pPr indent="0" lvl="8" marL="0" rtl="0" algn="r">
              <a:spcBef>
                <a:spcPts val="0"/>
              </a:spcBef>
              <a:spcAft>
                <a:spcPts val="0"/>
              </a:spcAft>
              <a:buClr>
                <a:srgbClr val="FFFFFF"/>
              </a:buClr>
              <a:buSzPts val="700"/>
              <a:buFont typeface="Calibri"/>
              <a:buNone/>
              <a:defRPr/>
            </a:lvl9pPr>
          </a:lstStyle>
          <a:p>
            <a:pPr indent="0" lvl="0" marL="0" rtl="0" algn="r">
              <a:spcBef>
                <a:spcPts val="0"/>
              </a:spcBef>
              <a:spcAft>
                <a:spcPts val="0"/>
              </a:spcAft>
              <a:buNone/>
            </a:pPr>
            <a:fld id="{00000000-1234-1234-1234-123412341234}" type="slidenum">
              <a:rPr lang="en-US"/>
              <a:t>‹#›</a:t>
            </a:fld>
            <a:endParaRPr/>
          </a:p>
        </p:txBody>
      </p:sp>
      <p:cxnSp>
        <p:nvCxnSpPr>
          <p:cNvPr id="22" name="Google Shape;22;p2"/>
          <p:cNvCxnSpPr/>
          <p:nvPr/>
        </p:nvCxnSpPr>
        <p:spPr>
          <a:xfrm>
            <a:off x="905744" y="3257550"/>
            <a:ext cx="740670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78" name="Shape 78"/>
        <p:cNvGrpSpPr/>
        <p:nvPr/>
      </p:nvGrpSpPr>
      <p:grpSpPr>
        <a:xfrm>
          <a:off x="0" y="0"/>
          <a:ext cx="0" cy="0"/>
          <a:chOff x="0" y="0"/>
          <a:chExt cx="0" cy="0"/>
        </a:xfrm>
      </p:grpSpPr>
      <p:sp>
        <p:nvSpPr>
          <p:cNvPr id="79" name="Google Shape;79;p11"/>
          <p:cNvSpPr/>
          <p:nvPr/>
        </p:nvSpPr>
        <p:spPr>
          <a:xfrm>
            <a:off x="0" y="3714750"/>
            <a:ext cx="9141600" cy="14289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1"/>
          <p:cNvSpPr/>
          <p:nvPr/>
        </p:nvSpPr>
        <p:spPr>
          <a:xfrm>
            <a:off x="12" y="3686307"/>
            <a:ext cx="9141600" cy="4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1"/>
          <p:cNvSpPr txBox="1"/>
          <p:nvPr>
            <p:ph type="title"/>
          </p:nvPr>
        </p:nvSpPr>
        <p:spPr>
          <a:xfrm>
            <a:off x="822960" y="3806190"/>
            <a:ext cx="7584900" cy="617100"/>
          </a:xfrm>
          <a:prstGeom prst="rect">
            <a:avLst/>
          </a:prstGeom>
          <a:noFill/>
          <a:ln>
            <a:noFill/>
          </a:ln>
        </p:spPr>
        <p:txBody>
          <a:bodyPr anchorCtr="0" anchor="b" bIns="0" lIns="91425" spcFirstLastPara="1" rIns="91425" wrap="square" tIns="0">
            <a:noAutofit/>
          </a:bodyPr>
          <a:lstStyle>
            <a:lvl1pPr lvl="0" rtl="0" algn="l">
              <a:lnSpc>
                <a:spcPct val="85000"/>
              </a:lnSpc>
              <a:spcBef>
                <a:spcPts val="0"/>
              </a:spcBef>
              <a:spcAft>
                <a:spcPts val="0"/>
              </a:spcAft>
              <a:buClr>
                <a:srgbClr val="FFFFFF"/>
              </a:buClr>
              <a:buSzPts val="2700"/>
              <a:buFont typeface="Calibri"/>
              <a:buNone/>
              <a:defRPr b="0" sz="2700">
                <a:solidFill>
                  <a:srgbClr val="FFFFFF"/>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pic>
        <p:nvPicPr>
          <p:cNvPr id="82" name="Google Shape;82;p11"/>
          <p:cNvPicPr preferRelativeResize="0"/>
          <p:nvPr>
            <p:ph idx="2" type="pic"/>
          </p:nvPr>
        </p:nvPicPr>
        <p:blipFill/>
        <p:spPr>
          <a:xfrm>
            <a:off x="12" y="0"/>
            <a:ext cx="9144000" cy="3686400"/>
          </a:xfrm>
          <a:prstGeom prst="rect">
            <a:avLst/>
          </a:prstGeom>
          <a:blipFill rotWithShape="1">
            <a:blip r:embed="rId2">
              <a:alphaModFix/>
            </a:blip>
            <a:stretch>
              <a:fillRect b="0" l="0" r="0" t="0"/>
            </a:stretch>
          </a:blipFill>
          <a:ln>
            <a:noFill/>
          </a:ln>
        </p:spPr>
      </p:pic>
      <p:sp>
        <p:nvSpPr>
          <p:cNvPr id="83" name="Google Shape;83;p11"/>
          <p:cNvSpPr txBox="1"/>
          <p:nvPr>
            <p:ph idx="1" type="body"/>
          </p:nvPr>
        </p:nvSpPr>
        <p:spPr>
          <a:xfrm>
            <a:off x="822960" y="4430267"/>
            <a:ext cx="7584900" cy="445800"/>
          </a:xfrm>
          <a:prstGeom prst="rect">
            <a:avLst/>
          </a:prstGeom>
          <a:noFill/>
          <a:ln>
            <a:noFill/>
          </a:ln>
        </p:spPr>
        <p:txBody>
          <a:bodyPr anchorCtr="0" anchor="t" bIns="0" lIns="91425" spcFirstLastPara="1" rIns="91425" wrap="square" tIns="0">
            <a:normAutofit/>
          </a:bodyPr>
          <a:lstStyle>
            <a:lvl1pPr indent="-228600" lvl="0" marL="457200" rtl="0" algn="l">
              <a:lnSpc>
                <a:spcPct val="90000"/>
              </a:lnSpc>
              <a:spcBef>
                <a:spcPts val="0"/>
              </a:spcBef>
              <a:spcAft>
                <a:spcPts val="0"/>
              </a:spcAft>
              <a:buSzPts val="1125"/>
              <a:buNone/>
              <a:defRPr sz="1125">
                <a:solidFill>
                  <a:srgbClr val="FFFFFF"/>
                </a:solidFill>
              </a:defRPr>
            </a:lvl1pPr>
            <a:lvl2pPr indent="-228600" lvl="1" marL="914400" rtl="0" algn="l">
              <a:lnSpc>
                <a:spcPct val="90000"/>
              </a:lnSpc>
              <a:spcBef>
                <a:spcPts val="450"/>
              </a:spcBef>
              <a:spcAft>
                <a:spcPts val="0"/>
              </a:spcAft>
              <a:buSzPts val="900"/>
              <a:buNone/>
              <a:defRPr sz="900"/>
            </a:lvl2pPr>
            <a:lvl3pPr indent="-228600" lvl="2" marL="1371600" rtl="0" algn="l">
              <a:lnSpc>
                <a:spcPct val="90000"/>
              </a:lnSpc>
              <a:spcBef>
                <a:spcPts val="300"/>
              </a:spcBef>
              <a:spcAft>
                <a:spcPts val="0"/>
              </a:spcAft>
              <a:buSzPts val="750"/>
              <a:buNone/>
              <a:defRPr sz="750"/>
            </a:lvl3pPr>
            <a:lvl4pPr indent="-228600" lvl="3" marL="1828800" rtl="0" algn="l">
              <a:lnSpc>
                <a:spcPct val="90000"/>
              </a:lnSpc>
              <a:spcBef>
                <a:spcPts val="300"/>
              </a:spcBef>
              <a:spcAft>
                <a:spcPts val="0"/>
              </a:spcAft>
              <a:buSzPts val="675"/>
              <a:buNone/>
              <a:defRPr sz="675"/>
            </a:lvl4pPr>
            <a:lvl5pPr indent="-228600" lvl="4" marL="2286000" rtl="0" algn="l">
              <a:lnSpc>
                <a:spcPct val="90000"/>
              </a:lnSpc>
              <a:spcBef>
                <a:spcPts val="300"/>
              </a:spcBef>
              <a:spcAft>
                <a:spcPts val="0"/>
              </a:spcAft>
              <a:buSzPts val="675"/>
              <a:buNone/>
              <a:defRPr sz="675"/>
            </a:lvl5pPr>
            <a:lvl6pPr indent="-228600" lvl="5" marL="2743200" rtl="0" algn="l">
              <a:lnSpc>
                <a:spcPct val="90000"/>
              </a:lnSpc>
              <a:spcBef>
                <a:spcPts val="300"/>
              </a:spcBef>
              <a:spcAft>
                <a:spcPts val="0"/>
              </a:spcAft>
              <a:buSzPts val="675"/>
              <a:buNone/>
              <a:defRPr sz="675"/>
            </a:lvl6pPr>
            <a:lvl7pPr indent="-228600" lvl="6" marL="3200400" rtl="0" algn="l">
              <a:lnSpc>
                <a:spcPct val="90000"/>
              </a:lnSpc>
              <a:spcBef>
                <a:spcPts val="300"/>
              </a:spcBef>
              <a:spcAft>
                <a:spcPts val="0"/>
              </a:spcAft>
              <a:buSzPts val="675"/>
              <a:buNone/>
              <a:defRPr sz="675"/>
            </a:lvl7pPr>
            <a:lvl8pPr indent="-228600" lvl="7" marL="3657600" rtl="0" algn="l">
              <a:lnSpc>
                <a:spcPct val="90000"/>
              </a:lnSpc>
              <a:spcBef>
                <a:spcPts val="300"/>
              </a:spcBef>
              <a:spcAft>
                <a:spcPts val="0"/>
              </a:spcAft>
              <a:buSzPts val="675"/>
              <a:buNone/>
              <a:defRPr sz="675"/>
            </a:lvl8pPr>
            <a:lvl9pPr indent="-228600" lvl="8" marL="4114800" rtl="0" algn="l">
              <a:lnSpc>
                <a:spcPct val="90000"/>
              </a:lnSpc>
              <a:spcBef>
                <a:spcPts val="300"/>
              </a:spcBef>
              <a:spcAft>
                <a:spcPts val="300"/>
              </a:spcAft>
              <a:buSzPts val="675"/>
              <a:buNone/>
              <a:defRPr sz="675"/>
            </a:lvl9pPr>
          </a:lstStyle>
          <a:p/>
        </p:txBody>
      </p:sp>
      <p:sp>
        <p:nvSpPr>
          <p:cNvPr id="84" name="Google Shape;84;p11"/>
          <p:cNvSpPr txBox="1"/>
          <p:nvPr>
            <p:ph idx="10" type="dt"/>
          </p:nvPr>
        </p:nvSpPr>
        <p:spPr>
          <a:xfrm>
            <a:off x="822961" y="4844839"/>
            <a:ext cx="18543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5" name="Google Shape;85;p11"/>
          <p:cNvSpPr txBox="1"/>
          <p:nvPr>
            <p:ph idx="11" type="ftr"/>
          </p:nvPr>
        </p:nvSpPr>
        <p:spPr>
          <a:xfrm>
            <a:off x="2764639" y="4844839"/>
            <a:ext cx="36171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6" name="Google Shape;86;p11"/>
          <p:cNvSpPr txBox="1"/>
          <p:nvPr>
            <p:ph idx="12" type="sldNum"/>
          </p:nvPr>
        </p:nvSpPr>
        <p:spPr>
          <a:xfrm>
            <a:off x="7425344" y="4844839"/>
            <a:ext cx="9840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spcAft>
                <a:spcPts val="0"/>
              </a:spcAft>
              <a:buClr>
                <a:srgbClr val="FFFFFF"/>
              </a:buClr>
              <a:buSzPts val="700"/>
              <a:buFont typeface="Calibri"/>
              <a:buNone/>
              <a:defRPr/>
            </a:lvl1pPr>
            <a:lvl2pPr indent="0" lvl="1" marL="0" rtl="0" algn="r">
              <a:spcBef>
                <a:spcPts val="0"/>
              </a:spcBef>
              <a:spcAft>
                <a:spcPts val="0"/>
              </a:spcAft>
              <a:buClr>
                <a:srgbClr val="FFFFFF"/>
              </a:buClr>
              <a:buSzPts val="700"/>
              <a:buFont typeface="Calibri"/>
              <a:buNone/>
              <a:defRPr/>
            </a:lvl2pPr>
            <a:lvl3pPr indent="0" lvl="2" marL="0" rtl="0" algn="r">
              <a:spcBef>
                <a:spcPts val="0"/>
              </a:spcBef>
              <a:spcAft>
                <a:spcPts val="0"/>
              </a:spcAft>
              <a:buClr>
                <a:srgbClr val="FFFFFF"/>
              </a:buClr>
              <a:buSzPts val="700"/>
              <a:buFont typeface="Calibri"/>
              <a:buNone/>
              <a:defRPr/>
            </a:lvl3pPr>
            <a:lvl4pPr indent="0" lvl="3" marL="0" rtl="0" algn="r">
              <a:spcBef>
                <a:spcPts val="0"/>
              </a:spcBef>
              <a:spcAft>
                <a:spcPts val="0"/>
              </a:spcAft>
              <a:buClr>
                <a:srgbClr val="FFFFFF"/>
              </a:buClr>
              <a:buSzPts val="700"/>
              <a:buFont typeface="Calibri"/>
              <a:buNone/>
              <a:defRPr/>
            </a:lvl4pPr>
            <a:lvl5pPr indent="0" lvl="4" marL="0" rtl="0" algn="r">
              <a:spcBef>
                <a:spcPts val="0"/>
              </a:spcBef>
              <a:spcAft>
                <a:spcPts val="0"/>
              </a:spcAft>
              <a:buClr>
                <a:srgbClr val="FFFFFF"/>
              </a:buClr>
              <a:buSzPts val="700"/>
              <a:buFont typeface="Calibri"/>
              <a:buNone/>
              <a:defRPr/>
            </a:lvl5pPr>
            <a:lvl6pPr indent="0" lvl="5" marL="0" rtl="0" algn="r">
              <a:spcBef>
                <a:spcPts val="0"/>
              </a:spcBef>
              <a:spcAft>
                <a:spcPts val="0"/>
              </a:spcAft>
              <a:buClr>
                <a:srgbClr val="FFFFFF"/>
              </a:buClr>
              <a:buSzPts val="700"/>
              <a:buFont typeface="Calibri"/>
              <a:buNone/>
              <a:defRPr/>
            </a:lvl6pPr>
            <a:lvl7pPr indent="0" lvl="6" marL="0" rtl="0" algn="r">
              <a:spcBef>
                <a:spcPts val="0"/>
              </a:spcBef>
              <a:spcAft>
                <a:spcPts val="0"/>
              </a:spcAft>
              <a:buClr>
                <a:srgbClr val="FFFFFF"/>
              </a:buClr>
              <a:buSzPts val="700"/>
              <a:buFont typeface="Calibri"/>
              <a:buNone/>
              <a:defRPr/>
            </a:lvl7pPr>
            <a:lvl8pPr indent="0" lvl="7" marL="0" rtl="0" algn="r">
              <a:spcBef>
                <a:spcPts val="0"/>
              </a:spcBef>
              <a:spcAft>
                <a:spcPts val="0"/>
              </a:spcAft>
              <a:buClr>
                <a:srgbClr val="FFFFFF"/>
              </a:buClr>
              <a:buSzPts val="700"/>
              <a:buFont typeface="Calibri"/>
              <a:buNone/>
              <a:defRPr/>
            </a:lvl8pPr>
            <a:lvl9pPr indent="0" lvl="8" marL="0" rtl="0" algn="r">
              <a:spcBef>
                <a:spcPts val="0"/>
              </a:spcBef>
              <a:spcAft>
                <a:spcPts val="0"/>
              </a:spcAft>
              <a:buClr>
                <a:srgbClr val="FFFFFF"/>
              </a:buClr>
              <a:buSzPts val="700"/>
              <a:buFont typeface="Calibri"/>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7" name="Shape 87"/>
        <p:cNvGrpSpPr/>
        <p:nvPr/>
      </p:nvGrpSpPr>
      <p:grpSpPr>
        <a:xfrm>
          <a:off x="0" y="0"/>
          <a:ext cx="0" cy="0"/>
          <a:chOff x="0" y="0"/>
          <a:chExt cx="0" cy="0"/>
        </a:xfrm>
      </p:grpSpPr>
      <p:sp>
        <p:nvSpPr>
          <p:cNvPr id="88" name="Google Shape;88;p12"/>
          <p:cNvSpPr txBox="1"/>
          <p:nvPr>
            <p:ph type="title"/>
          </p:nvPr>
        </p:nvSpPr>
        <p:spPr>
          <a:xfrm>
            <a:off x="822960" y="214953"/>
            <a:ext cx="7543800" cy="1088100"/>
          </a:xfrm>
          <a:prstGeom prst="rect">
            <a:avLst/>
          </a:prstGeom>
          <a:noFill/>
          <a:ln>
            <a:noFill/>
          </a:ln>
        </p:spPr>
        <p:txBody>
          <a:bodyPr anchorCtr="0" anchor="b" bIns="45700" lIns="91425" spcFirstLastPara="1" rIns="91425" wrap="square" tIns="45700">
            <a:normAutofit/>
          </a:bodyPr>
          <a:lstStyle>
            <a:lvl1pPr lvl="0" rtl="0" algn="l">
              <a:lnSpc>
                <a:spcPct val="85000"/>
              </a:lnSpc>
              <a:spcBef>
                <a:spcPts val="0"/>
              </a:spcBef>
              <a:spcAft>
                <a:spcPts val="0"/>
              </a:spcAft>
              <a:buClr>
                <a:srgbClr val="3F3F3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89" name="Google Shape;89;p12"/>
          <p:cNvSpPr txBox="1"/>
          <p:nvPr>
            <p:ph idx="1" type="body"/>
          </p:nvPr>
        </p:nvSpPr>
        <p:spPr>
          <a:xfrm rot="5400000">
            <a:off x="3086160" y="-878899"/>
            <a:ext cx="3017400" cy="7543800"/>
          </a:xfrm>
          <a:prstGeom prst="rect">
            <a:avLst/>
          </a:prstGeom>
          <a:noFill/>
          <a:ln>
            <a:noFill/>
          </a:ln>
        </p:spPr>
        <p:txBody>
          <a:bodyPr anchorCtr="0" anchor="t" bIns="0" lIns="45700" spcFirstLastPara="1" rIns="45700" wrap="square" tIns="0">
            <a:normAutofit/>
          </a:bodyPr>
          <a:lstStyle>
            <a:lvl1pPr indent="-342900" lvl="0" marL="457200" rtl="0" algn="l">
              <a:lnSpc>
                <a:spcPct val="90000"/>
              </a:lnSpc>
              <a:spcBef>
                <a:spcPts val="900"/>
              </a:spcBef>
              <a:spcAft>
                <a:spcPts val="0"/>
              </a:spcAft>
              <a:buSzPts val="1800"/>
              <a:buChar char=" "/>
              <a:defRPr/>
            </a:lvl1pPr>
            <a:lvl2pPr indent="-342900" lvl="1" marL="914400" rtl="0" algn="l">
              <a:lnSpc>
                <a:spcPct val="90000"/>
              </a:lnSpc>
              <a:spcBef>
                <a:spcPts val="150"/>
              </a:spcBef>
              <a:spcAft>
                <a:spcPts val="0"/>
              </a:spcAft>
              <a:buSzPts val="1800"/>
              <a:buChar char="◦"/>
              <a:defRPr/>
            </a:lvl2pPr>
            <a:lvl3pPr indent="-342900" lvl="2" marL="1371600" rtl="0" algn="l">
              <a:lnSpc>
                <a:spcPct val="90000"/>
              </a:lnSpc>
              <a:spcBef>
                <a:spcPts val="300"/>
              </a:spcBef>
              <a:spcAft>
                <a:spcPts val="0"/>
              </a:spcAft>
              <a:buSzPts val="1800"/>
              <a:buChar char="◦"/>
              <a:defRPr/>
            </a:lvl3pPr>
            <a:lvl4pPr indent="-342900" lvl="3" marL="1828800" rtl="0" algn="l">
              <a:lnSpc>
                <a:spcPct val="90000"/>
              </a:lnSpc>
              <a:spcBef>
                <a:spcPts val="300"/>
              </a:spcBef>
              <a:spcAft>
                <a:spcPts val="0"/>
              </a:spcAft>
              <a:buSzPts val="1800"/>
              <a:buChar char="◦"/>
              <a:defRPr/>
            </a:lvl4pPr>
            <a:lvl5pPr indent="-342900" lvl="4" marL="2286000" rtl="0" algn="l">
              <a:lnSpc>
                <a:spcPct val="90000"/>
              </a:lnSpc>
              <a:spcBef>
                <a:spcPts val="300"/>
              </a:spcBef>
              <a:spcAft>
                <a:spcPts val="0"/>
              </a:spcAft>
              <a:buSzPts val="1800"/>
              <a:buChar char="◦"/>
              <a:defRPr/>
            </a:lvl5pPr>
            <a:lvl6pPr indent="-342900" lvl="5" marL="2743200" rtl="0" algn="l">
              <a:lnSpc>
                <a:spcPct val="90000"/>
              </a:lnSpc>
              <a:spcBef>
                <a:spcPts val="300"/>
              </a:spcBef>
              <a:spcAft>
                <a:spcPts val="0"/>
              </a:spcAft>
              <a:buSzPts val="1800"/>
              <a:buChar char="◦"/>
              <a:defRPr/>
            </a:lvl6pPr>
            <a:lvl7pPr indent="-342900" lvl="6" marL="3200400" rtl="0" algn="l">
              <a:lnSpc>
                <a:spcPct val="90000"/>
              </a:lnSpc>
              <a:spcBef>
                <a:spcPts val="300"/>
              </a:spcBef>
              <a:spcAft>
                <a:spcPts val="0"/>
              </a:spcAft>
              <a:buSzPts val="1800"/>
              <a:buChar char="◦"/>
              <a:defRPr/>
            </a:lvl7pPr>
            <a:lvl8pPr indent="-342900" lvl="7" marL="3657600" rtl="0" algn="l">
              <a:lnSpc>
                <a:spcPct val="90000"/>
              </a:lnSpc>
              <a:spcBef>
                <a:spcPts val="300"/>
              </a:spcBef>
              <a:spcAft>
                <a:spcPts val="0"/>
              </a:spcAft>
              <a:buSzPts val="1800"/>
              <a:buChar char="◦"/>
              <a:defRPr/>
            </a:lvl8pPr>
            <a:lvl9pPr indent="-342900" lvl="8" marL="4114800" rtl="0" algn="l">
              <a:lnSpc>
                <a:spcPct val="90000"/>
              </a:lnSpc>
              <a:spcBef>
                <a:spcPts val="300"/>
              </a:spcBef>
              <a:spcAft>
                <a:spcPts val="300"/>
              </a:spcAft>
              <a:buSzPts val="1800"/>
              <a:buChar char="◦"/>
              <a:defRPr/>
            </a:lvl9pPr>
          </a:lstStyle>
          <a:p/>
        </p:txBody>
      </p:sp>
      <p:sp>
        <p:nvSpPr>
          <p:cNvPr id="90" name="Google Shape;90;p12"/>
          <p:cNvSpPr txBox="1"/>
          <p:nvPr>
            <p:ph idx="10" type="dt"/>
          </p:nvPr>
        </p:nvSpPr>
        <p:spPr>
          <a:xfrm>
            <a:off x="822961" y="4844839"/>
            <a:ext cx="18543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1" name="Google Shape;91;p12"/>
          <p:cNvSpPr txBox="1"/>
          <p:nvPr>
            <p:ph idx="11" type="ftr"/>
          </p:nvPr>
        </p:nvSpPr>
        <p:spPr>
          <a:xfrm>
            <a:off x="2764639" y="4844839"/>
            <a:ext cx="36171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2" name="Google Shape;92;p12"/>
          <p:cNvSpPr txBox="1"/>
          <p:nvPr>
            <p:ph idx="12" type="sldNum"/>
          </p:nvPr>
        </p:nvSpPr>
        <p:spPr>
          <a:xfrm>
            <a:off x="7425344" y="4844839"/>
            <a:ext cx="9840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spcAft>
                <a:spcPts val="0"/>
              </a:spcAft>
              <a:buClr>
                <a:srgbClr val="FFFFFF"/>
              </a:buClr>
              <a:buSzPts val="700"/>
              <a:buFont typeface="Calibri"/>
              <a:buNone/>
              <a:defRPr/>
            </a:lvl1pPr>
            <a:lvl2pPr indent="0" lvl="1" marL="0" rtl="0" algn="r">
              <a:spcBef>
                <a:spcPts val="0"/>
              </a:spcBef>
              <a:spcAft>
                <a:spcPts val="0"/>
              </a:spcAft>
              <a:buClr>
                <a:srgbClr val="FFFFFF"/>
              </a:buClr>
              <a:buSzPts val="700"/>
              <a:buFont typeface="Calibri"/>
              <a:buNone/>
              <a:defRPr/>
            </a:lvl2pPr>
            <a:lvl3pPr indent="0" lvl="2" marL="0" rtl="0" algn="r">
              <a:spcBef>
                <a:spcPts val="0"/>
              </a:spcBef>
              <a:spcAft>
                <a:spcPts val="0"/>
              </a:spcAft>
              <a:buClr>
                <a:srgbClr val="FFFFFF"/>
              </a:buClr>
              <a:buSzPts val="700"/>
              <a:buFont typeface="Calibri"/>
              <a:buNone/>
              <a:defRPr/>
            </a:lvl3pPr>
            <a:lvl4pPr indent="0" lvl="3" marL="0" rtl="0" algn="r">
              <a:spcBef>
                <a:spcPts val="0"/>
              </a:spcBef>
              <a:spcAft>
                <a:spcPts val="0"/>
              </a:spcAft>
              <a:buClr>
                <a:srgbClr val="FFFFFF"/>
              </a:buClr>
              <a:buSzPts val="700"/>
              <a:buFont typeface="Calibri"/>
              <a:buNone/>
              <a:defRPr/>
            </a:lvl4pPr>
            <a:lvl5pPr indent="0" lvl="4" marL="0" rtl="0" algn="r">
              <a:spcBef>
                <a:spcPts val="0"/>
              </a:spcBef>
              <a:spcAft>
                <a:spcPts val="0"/>
              </a:spcAft>
              <a:buClr>
                <a:srgbClr val="FFFFFF"/>
              </a:buClr>
              <a:buSzPts val="700"/>
              <a:buFont typeface="Calibri"/>
              <a:buNone/>
              <a:defRPr/>
            </a:lvl5pPr>
            <a:lvl6pPr indent="0" lvl="5" marL="0" rtl="0" algn="r">
              <a:spcBef>
                <a:spcPts val="0"/>
              </a:spcBef>
              <a:spcAft>
                <a:spcPts val="0"/>
              </a:spcAft>
              <a:buClr>
                <a:srgbClr val="FFFFFF"/>
              </a:buClr>
              <a:buSzPts val="700"/>
              <a:buFont typeface="Calibri"/>
              <a:buNone/>
              <a:defRPr/>
            </a:lvl6pPr>
            <a:lvl7pPr indent="0" lvl="6" marL="0" rtl="0" algn="r">
              <a:spcBef>
                <a:spcPts val="0"/>
              </a:spcBef>
              <a:spcAft>
                <a:spcPts val="0"/>
              </a:spcAft>
              <a:buClr>
                <a:srgbClr val="FFFFFF"/>
              </a:buClr>
              <a:buSzPts val="700"/>
              <a:buFont typeface="Calibri"/>
              <a:buNone/>
              <a:defRPr/>
            </a:lvl7pPr>
            <a:lvl8pPr indent="0" lvl="7" marL="0" rtl="0" algn="r">
              <a:spcBef>
                <a:spcPts val="0"/>
              </a:spcBef>
              <a:spcAft>
                <a:spcPts val="0"/>
              </a:spcAft>
              <a:buClr>
                <a:srgbClr val="FFFFFF"/>
              </a:buClr>
              <a:buSzPts val="700"/>
              <a:buFont typeface="Calibri"/>
              <a:buNone/>
              <a:defRPr/>
            </a:lvl8pPr>
            <a:lvl9pPr indent="0" lvl="8" marL="0" rtl="0" algn="r">
              <a:spcBef>
                <a:spcPts val="0"/>
              </a:spcBef>
              <a:spcAft>
                <a:spcPts val="0"/>
              </a:spcAft>
              <a:buClr>
                <a:srgbClr val="FFFFFF"/>
              </a:buClr>
              <a:buSzPts val="700"/>
              <a:buFont typeface="Calibri"/>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93" name="Shape 93"/>
        <p:cNvGrpSpPr/>
        <p:nvPr/>
      </p:nvGrpSpPr>
      <p:grpSpPr>
        <a:xfrm>
          <a:off x="0" y="0"/>
          <a:ext cx="0" cy="0"/>
          <a:chOff x="0" y="0"/>
          <a:chExt cx="0" cy="0"/>
        </a:xfrm>
      </p:grpSpPr>
      <p:sp>
        <p:nvSpPr>
          <p:cNvPr id="94" name="Google Shape;94;p13"/>
          <p:cNvSpPr/>
          <p:nvPr/>
        </p:nvSpPr>
        <p:spPr>
          <a:xfrm>
            <a:off x="2382" y="4800600"/>
            <a:ext cx="9141600" cy="3429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3"/>
          <p:cNvSpPr/>
          <p:nvPr/>
        </p:nvSpPr>
        <p:spPr>
          <a:xfrm>
            <a:off x="12" y="4750737"/>
            <a:ext cx="9141600" cy="4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3"/>
          <p:cNvSpPr txBox="1"/>
          <p:nvPr>
            <p:ph type="title"/>
          </p:nvPr>
        </p:nvSpPr>
        <p:spPr>
          <a:xfrm rot="5400000">
            <a:off x="5370450" y="1484384"/>
            <a:ext cx="4318200" cy="1971600"/>
          </a:xfrm>
          <a:prstGeom prst="rect">
            <a:avLst/>
          </a:prstGeom>
          <a:noFill/>
          <a:ln>
            <a:noFill/>
          </a:ln>
        </p:spPr>
        <p:txBody>
          <a:bodyPr anchorCtr="0" anchor="b" bIns="45700" lIns="91425" spcFirstLastPara="1" rIns="91425" wrap="square" tIns="45700">
            <a:normAutofit/>
          </a:bodyPr>
          <a:lstStyle>
            <a:lvl1pPr lvl="0" rtl="0" algn="l">
              <a:lnSpc>
                <a:spcPct val="85000"/>
              </a:lnSpc>
              <a:spcBef>
                <a:spcPts val="0"/>
              </a:spcBef>
              <a:spcAft>
                <a:spcPts val="0"/>
              </a:spcAft>
              <a:buClr>
                <a:srgbClr val="3F3F3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97" name="Google Shape;97;p13"/>
          <p:cNvSpPr txBox="1"/>
          <p:nvPr>
            <p:ph idx="1" type="body"/>
          </p:nvPr>
        </p:nvSpPr>
        <p:spPr>
          <a:xfrm rot="5400000">
            <a:off x="1369875" y="-430217"/>
            <a:ext cx="4318200" cy="5800800"/>
          </a:xfrm>
          <a:prstGeom prst="rect">
            <a:avLst/>
          </a:prstGeom>
          <a:noFill/>
          <a:ln>
            <a:noFill/>
          </a:ln>
        </p:spPr>
        <p:txBody>
          <a:bodyPr anchorCtr="0" anchor="t" bIns="0" lIns="45700" spcFirstLastPara="1" rIns="45700" wrap="square" tIns="0">
            <a:normAutofit/>
          </a:bodyPr>
          <a:lstStyle>
            <a:lvl1pPr indent="-342900" lvl="0" marL="457200" rtl="0" algn="l">
              <a:lnSpc>
                <a:spcPct val="90000"/>
              </a:lnSpc>
              <a:spcBef>
                <a:spcPts val="900"/>
              </a:spcBef>
              <a:spcAft>
                <a:spcPts val="0"/>
              </a:spcAft>
              <a:buSzPts val="1800"/>
              <a:buChar char=" "/>
              <a:defRPr/>
            </a:lvl1pPr>
            <a:lvl2pPr indent="-342900" lvl="1" marL="914400" rtl="0" algn="l">
              <a:lnSpc>
                <a:spcPct val="90000"/>
              </a:lnSpc>
              <a:spcBef>
                <a:spcPts val="150"/>
              </a:spcBef>
              <a:spcAft>
                <a:spcPts val="0"/>
              </a:spcAft>
              <a:buSzPts val="1800"/>
              <a:buChar char="◦"/>
              <a:defRPr/>
            </a:lvl2pPr>
            <a:lvl3pPr indent="-342900" lvl="2" marL="1371600" rtl="0" algn="l">
              <a:lnSpc>
                <a:spcPct val="90000"/>
              </a:lnSpc>
              <a:spcBef>
                <a:spcPts val="300"/>
              </a:spcBef>
              <a:spcAft>
                <a:spcPts val="0"/>
              </a:spcAft>
              <a:buSzPts val="1800"/>
              <a:buChar char="◦"/>
              <a:defRPr/>
            </a:lvl3pPr>
            <a:lvl4pPr indent="-342900" lvl="3" marL="1828800" rtl="0" algn="l">
              <a:lnSpc>
                <a:spcPct val="90000"/>
              </a:lnSpc>
              <a:spcBef>
                <a:spcPts val="300"/>
              </a:spcBef>
              <a:spcAft>
                <a:spcPts val="0"/>
              </a:spcAft>
              <a:buSzPts val="1800"/>
              <a:buChar char="◦"/>
              <a:defRPr/>
            </a:lvl4pPr>
            <a:lvl5pPr indent="-342900" lvl="4" marL="2286000" rtl="0" algn="l">
              <a:lnSpc>
                <a:spcPct val="90000"/>
              </a:lnSpc>
              <a:spcBef>
                <a:spcPts val="300"/>
              </a:spcBef>
              <a:spcAft>
                <a:spcPts val="0"/>
              </a:spcAft>
              <a:buSzPts val="1800"/>
              <a:buChar char="◦"/>
              <a:defRPr/>
            </a:lvl5pPr>
            <a:lvl6pPr indent="-342900" lvl="5" marL="2743200" rtl="0" algn="l">
              <a:lnSpc>
                <a:spcPct val="90000"/>
              </a:lnSpc>
              <a:spcBef>
                <a:spcPts val="300"/>
              </a:spcBef>
              <a:spcAft>
                <a:spcPts val="0"/>
              </a:spcAft>
              <a:buSzPts val="1800"/>
              <a:buChar char="◦"/>
              <a:defRPr/>
            </a:lvl6pPr>
            <a:lvl7pPr indent="-342900" lvl="6" marL="3200400" rtl="0" algn="l">
              <a:lnSpc>
                <a:spcPct val="90000"/>
              </a:lnSpc>
              <a:spcBef>
                <a:spcPts val="300"/>
              </a:spcBef>
              <a:spcAft>
                <a:spcPts val="0"/>
              </a:spcAft>
              <a:buSzPts val="1800"/>
              <a:buChar char="◦"/>
              <a:defRPr/>
            </a:lvl7pPr>
            <a:lvl8pPr indent="-342900" lvl="7" marL="3657600" rtl="0" algn="l">
              <a:lnSpc>
                <a:spcPct val="90000"/>
              </a:lnSpc>
              <a:spcBef>
                <a:spcPts val="300"/>
              </a:spcBef>
              <a:spcAft>
                <a:spcPts val="0"/>
              </a:spcAft>
              <a:buSzPts val="1800"/>
              <a:buChar char="◦"/>
              <a:defRPr/>
            </a:lvl8pPr>
            <a:lvl9pPr indent="-342900" lvl="8" marL="4114800" rtl="0" algn="l">
              <a:lnSpc>
                <a:spcPct val="90000"/>
              </a:lnSpc>
              <a:spcBef>
                <a:spcPts val="300"/>
              </a:spcBef>
              <a:spcAft>
                <a:spcPts val="300"/>
              </a:spcAft>
              <a:buSzPts val="1800"/>
              <a:buChar char="◦"/>
              <a:defRPr/>
            </a:lvl9pPr>
          </a:lstStyle>
          <a:p/>
        </p:txBody>
      </p:sp>
      <p:sp>
        <p:nvSpPr>
          <p:cNvPr id="98" name="Google Shape;98;p13"/>
          <p:cNvSpPr txBox="1"/>
          <p:nvPr>
            <p:ph idx="10" type="dt"/>
          </p:nvPr>
        </p:nvSpPr>
        <p:spPr>
          <a:xfrm>
            <a:off x="822961" y="4844839"/>
            <a:ext cx="18543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9" name="Google Shape;99;p13"/>
          <p:cNvSpPr txBox="1"/>
          <p:nvPr>
            <p:ph idx="11" type="ftr"/>
          </p:nvPr>
        </p:nvSpPr>
        <p:spPr>
          <a:xfrm>
            <a:off x="2764639" y="4844839"/>
            <a:ext cx="36171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00" name="Google Shape;100;p13"/>
          <p:cNvSpPr txBox="1"/>
          <p:nvPr>
            <p:ph idx="12" type="sldNum"/>
          </p:nvPr>
        </p:nvSpPr>
        <p:spPr>
          <a:xfrm>
            <a:off x="7425344" y="4844839"/>
            <a:ext cx="9840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spcAft>
                <a:spcPts val="0"/>
              </a:spcAft>
              <a:buClr>
                <a:srgbClr val="FFFFFF"/>
              </a:buClr>
              <a:buSzPts val="700"/>
              <a:buFont typeface="Calibri"/>
              <a:buNone/>
              <a:defRPr/>
            </a:lvl1pPr>
            <a:lvl2pPr indent="0" lvl="1" marL="0" rtl="0" algn="r">
              <a:spcBef>
                <a:spcPts val="0"/>
              </a:spcBef>
              <a:spcAft>
                <a:spcPts val="0"/>
              </a:spcAft>
              <a:buClr>
                <a:srgbClr val="FFFFFF"/>
              </a:buClr>
              <a:buSzPts val="700"/>
              <a:buFont typeface="Calibri"/>
              <a:buNone/>
              <a:defRPr/>
            </a:lvl2pPr>
            <a:lvl3pPr indent="0" lvl="2" marL="0" rtl="0" algn="r">
              <a:spcBef>
                <a:spcPts val="0"/>
              </a:spcBef>
              <a:spcAft>
                <a:spcPts val="0"/>
              </a:spcAft>
              <a:buClr>
                <a:srgbClr val="FFFFFF"/>
              </a:buClr>
              <a:buSzPts val="700"/>
              <a:buFont typeface="Calibri"/>
              <a:buNone/>
              <a:defRPr/>
            </a:lvl3pPr>
            <a:lvl4pPr indent="0" lvl="3" marL="0" rtl="0" algn="r">
              <a:spcBef>
                <a:spcPts val="0"/>
              </a:spcBef>
              <a:spcAft>
                <a:spcPts val="0"/>
              </a:spcAft>
              <a:buClr>
                <a:srgbClr val="FFFFFF"/>
              </a:buClr>
              <a:buSzPts val="700"/>
              <a:buFont typeface="Calibri"/>
              <a:buNone/>
              <a:defRPr/>
            </a:lvl4pPr>
            <a:lvl5pPr indent="0" lvl="4" marL="0" rtl="0" algn="r">
              <a:spcBef>
                <a:spcPts val="0"/>
              </a:spcBef>
              <a:spcAft>
                <a:spcPts val="0"/>
              </a:spcAft>
              <a:buClr>
                <a:srgbClr val="FFFFFF"/>
              </a:buClr>
              <a:buSzPts val="700"/>
              <a:buFont typeface="Calibri"/>
              <a:buNone/>
              <a:defRPr/>
            </a:lvl5pPr>
            <a:lvl6pPr indent="0" lvl="5" marL="0" rtl="0" algn="r">
              <a:spcBef>
                <a:spcPts val="0"/>
              </a:spcBef>
              <a:spcAft>
                <a:spcPts val="0"/>
              </a:spcAft>
              <a:buClr>
                <a:srgbClr val="FFFFFF"/>
              </a:buClr>
              <a:buSzPts val="700"/>
              <a:buFont typeface="Calibri"/>
              <a:buNone/>
              <a:defRPr/>
            </a:lvl6pPr>
            <a:lvl7pPr indent="0" lvl="6" marL="0" rtl="0" algn="r">
              <a:spcBef>
                <a:spcPts val="0"/>
              </a:spcBef>
              <a:spcAft>
                <a:spcPts val="0"/>
              </a:spcAft>
              <a:buClr>
                <a:srgbClr val="FFFFFF"/>
              </a:buClr>
              <a:buSzPts val="700"/>
              <a:buFont typeface="Calibri"/>
              <a:buNone/>
              <a:defRPr/>
            </a:lvl7pPr>
            <a:lvl8pPr indent="0" lvl="7" marL="0" rtl="0" algn="r">
              <a:spcBef>
                <a:spcPts val="0"/>
              </a:spcBef>
              <a:spcAft>
                <a:spcPts val="0"/>
              </a:spcAft>
              <a:buClr>
                <a:srgbClr val="FFFFFF"/>
              </a:buClr>
              <a:buSzPts val="700"/>
              <a:buFont typeface="Calibri"/>
              <a:buNone/>
              <a:defRPr/>
            </a:lvl8pPr>
            <a:lvl9pPr indent="0" lvl="8" marL="0" rtl="0" algn="r">
              <a:spcBef>
                <a:spcPts val="0"/>
              </a:spcBef>
              <a:spcAft>
                <a:spcPts val="0"/>
              </a:spcAft>
              <a:buClr>
                <a:srgbClr val="FFFFFF"/>
              </a:buClr>
              <a:buSzPts val="700"/>
              <a:buFont typeface="Calibri"/>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showMasterSp="0" type="tx">
  <p:cSld name="TITLE_AND_BODY">
    <p:spTree>
      <p:nvGrpSpPr>
        <p:cNvPr id="23" name="Shape 23"/>
        <p:cNvGrpSpPr/>
        <p:nvPr/>
      </p:nvGrpSpPr>
      <p:grpSpPr>
        <a:xfrm>
          <a:off x="0" y="0"/>
          <a:ext cx="0" cy="0"/>
          <a:chOff x="0" y="0"/>
          <a:chExt cx="0" cy="0"/>
        </a:xfrm>
      </p:grpSpPr>
      <p:sp>
        <p:nvSpPr>
          <p:cNvPr id="24" name="Google Shape;24;p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rtl="0" algn="l">
              <a:lnSpc>
                <a:spcPct val="85000"/>
              </a:lnSpc>
              <a:spcBef>
                <a:spcPts val="0"/>
              </a:spcBef>
              <a:spcAft>
                <a:spcPts val="0"/>
              </a:spcAft>
              <a:buClr>
                <a:srgbClr val="3F3F3F"/>
              </a:buClr>
              <a:buSzPts val="2800"/>
              <a:buFont typeface="Calibri"/>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5" name="Google Shape;25;p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rtl="0" algn="l">
              <a:lnSpc>
                <a:spcPct val="90000"/>
              </a:lnSpc>
              <a:spcBef>
                <a:spcPts val="0"/>
              </a:spcBef>
              <a:spcAft>
                <a:spcPts val="0"/>
              </a:spcAft>
              <a:buSzPts val="1800"/>
              <a:buChar char="●"/>
              <a:defRPr/>
            </a:lvl1pPr>
            <a:lvl2pPr indent="-317500" lvl="1" marL="914400" rtl="0" algn="l">
              <a:lnSpc>
                <a:spcPct val="90000"/>
              </a:lnSpc>
              <a:spcBef>
                <a:spcPts val="0"/>
              </a:spcBef>
              <a:spcAft>
                <a:spcPts val="0"/>
              </a:spcAft>
              <a:buSzPts val="1400"/>
              <a:buChar char="○"/>
              <a:defRPr/>
            </a:lvl2pPr>
            <a:lvl3pPr indent="-317500" lvl="2" marL="1371600" rtl="0" algn="l">
              <a:lnSpc>
                <a:spcPct val="90000"/>
              </a:lnSpc>
              <a:spcBef>
                <a:spcPts val="0"/>
              </a:spcBef>
              <a:spcAft>
                <a:spcPts val="0"/>
              </a:spcAft>
              <a:buSzPts val="1400"/>
              <a:buChar char="■"/>
              <a:defRPr/>
            </a:lvl3pPr>
            <a:lvl4pPr indent="-317500" lvl="3" marL="1828800" rtl="0" algn="l">
              <a:lnSpc>
                <a:spcPct val="90000"/>
              </a:lnSpc>
              <a:spcBef>
                <a:spcPts val="0"/>
              </a:spcBef>
              <a:spcAft>
                <a:spcPts val="0"/>
              </a:spcAft>
              <a:buSzPts val="1400"/>
              <a:buChar char="●"/>
              <a:defRPr/>
            </a:lvl4pPr>
            <a:lvl5pPr indent="-317500" lvl="4" marL="2286000" rtl="0" algn="l">
              <a:lnSpc>
                <a:spcPct val="90000"/>
              </a:lnSpc>
              <a:spcBef>
                <a:spcPts val="0"/>
              </a:spcBef>
              <a:spcAft>
                <a:spcPts val="0"/>
              </a:spcAft>
              <a:buSzPts val="1400"/>
              <a:buChar char="○"/>
              <a:defRPr/>
            </a:lvl5pPr>
            <a:lvl6pPr indent="-317500" lvl="5" marL="2743200" rtl="0" algn="l">
              <a:lnSpc>
                <a:spcPct val="90000"/>
              </a:lnSpc>
              <a:spcBef>
                <a:spcPts val="0"/>
              </a:spcBef>
              <a:spcAft>
                <a:spcPts val="0"/>
              </a:spcAft>
              <a:buSzPts val="1400"/>
              <a:buChar char="■"/>
              <a:defRPr/>
            </a:lvl6pPr>
            <a:lvl7pPr indent="-317500" lvl="6" marL="3200400" rtl="0" algn="l">
              <a:lnSpc>
                <a:spcPct val="90000"/>
              </a:lnSpc>
              <a:spcBef>
                <a:spcPts val="0"/>
              </a:spcBef>
              <a:spcAft>
                <a:spcPts val="0"/>
              </a:spcAft>
              <a:buSzPts val="1400"/>
              <a:buChar char="●"/>
              <a:defRPr/>
            </a:lvl7pPr>
            <a:lvl8pPr indent="-317500" lvl="7" marL="3657600" rtl="0" algn="l">
              <a:lnSpc>
                <a:spcPct val="90000"/>
              </a:lnSpc>
              <a:spcBef>
                <a:spcPts val="0"/>
              </a:spcBef>
              <a:spcAft>
                <a:spcPts val="0"/>
              </a:spcAft>
              <a:buSzPts val="1400"/>
              <a:buChar char="○"/>
              <a:defRPr/>
            </a:lvl8pPr>
            <a:lvl9pPr indent="-317500" lvl="8" marL="4114800" rtl="0" algn="l">
              <a:lnSpc>
                <a:spcPct val="90000"/>
              </a:lnSpc>
              <a:spcBef>
                <a:spcPts val="0"/>
              </a:spcBef>
              <a:spcAft>
                <a:spcPts val="0"/>
              </a:spcAft>
              <a:buSzPts val="1400"/>
              <a:buChar char="■"/>
              <a:defRPr/>
            </a:lvl9pPr>
          </a:lstStyle>
          <a:p/>
        </p:txBody>
      </p:sp>
      <p:sp>
        <p:nvSpPr>
          <p:cNvPr id="26" name="Google Shape;26;p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1pPr>
            <a:lvl2pPr indent="0" lvl="1"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2pPr>
            <a:lvl3pPr indent="0" lvl="2"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3pPr>
            <a:lvl4pPr indent="0" lvl="3"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4pPr>
            <a:lvl5pPr indent="0" lvl="4"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5pPr>
            <a:lvl6pPr indent="0" lvl="5"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6pPr>
            <a:lvl7pPr indent="0" lvl="6"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7pPr>
            <a:lvl8pPr indent="0" lvl="7"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8pPr>
            <a:lvl9pPr indent="0" lvl="8"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7" name="Shape 27"/>
        <p:cNvGrpSpPr/>
        <p:nvPr/>
      </p:nvGrpSpPr>
      <p:grpSpPr>
        <a:xfrm>
          <a:off x="0" y="0"/>
          <a:ext cx="0" cy="0"/>
          <a:chOff x="0" y="0"/>
          <a:chExt cx="0" cy="0"/>
        </a:xfrm>
      </p:grpSpPr>
      <p:sp>
        <p:nvSpPr>
          <p:cNvPr id="28" name="Google Shape;28;p4"/>
          <p:cNvSpPr txBox="1"/>
          <p:nvPr>
            <p:ph type="title"/>
          </p:nvPr>
        </p:nvSpPr>
        <p:spPr>
          <a:xfrm>
            <a:off x="822960" y="214953"/>
            <a:ext cx="7543800" cy="1088100"/>
          </a:xfrm>
          <a:prstGeom prst="rect">
            <a:avLst/>
          </a:prstGeom>
          <a:noFill/>
          <a:ln>
            <a:noFill/>
          </a:ln>
        </p:spPr>
        <p:txBody>
          <a:bodyPr anchorCtr="0" anchor="b" bIns="45700" lIns="91425" spcFirstLastPara="1" rIns="91425" wrap="square" tIns="45700">
            <a:normAutofit/>
          </a:bodyPr>
          <a:lstStyle>
            <a:lvl1pPr lvl="0" rtl="0" algn="l">
              <a:lnSpc>
                <a:spcPct val="85000"/>
              </a:lnSpc>
              <a:spcBef>
                <a:spcPts val="0"/>
              </a:spcBef>
              <a:spcAft>
                <a:spcPts val="0"/>
              </a:spcAft>
              <a:buClr>
                <a:srgbClr val="3F3F3F"/>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9" name="Google Shape;29;p4"/>
          <p:cNvSpPr txBox="1"/>
          <p:nvPr>
            <p:ph idx="1" type="body"/>
          </p:nvPr>
        </p:nvSpPr>
        <p:spPr>
          <a:xfrm>
            <a:off x="822960" y="1384301"/>
            <a:ext cx="7543800" cy="3017400"/>
          </a:xfrm>
          <a:prstGeom prst="rect">
            <a:avLst/>
          </a:prstGeom>
          <a:noFill/>
          <a:ln>
            <a:noFill/>
          </a:ln>
        </p:spPr>
        <p:txBody>
          <a:bodyPr anchorCtr="0" anchor="t" bIns="45700" lIns="0" spcFirstLastPara="1" rIns="0" wrap="square" tIns="45700">
            <a:normAutofit/>
          </a:bodyPr>
          <a:lstStyle>
            <a:lvl1pPr indent="-342900" lvl="0" marL="457200" rtl="0" algn="l">
              <a:lnSpc>
                <a:spcPct val="90000"/>
              </a:lnSpc>
              <a:spcBef>
                <a:spcPts val="900"/>
              </a:spcBef>
              <a:spcAft>
                <a:spcPts val="0"/>
              </a:spcAft>
              <a:buSzPts val="1800"/>
              <a:buChar char=" "/>
              <a:defRPr/>
            </a:lvl1pPr>
            <a:lvl2pPr indent="-342900" lvl="1" marL="914400" rtl="0" algn="l">
              <a:lnSpc>
                <a:spcPct val="90000"/>
              </a:lnSpc>
              <a:spcBef>
                <a:spcPts val="150"/>
              </a:spcBef>
              <a:spcAft>
                <a:spcPts val="0"/>
              </a:spcAft>
              <a:buSzPts val="1800"/>
              <a:buChar char="◦"/>
              <a:defRPr/>
            </a:lvl2pPr>
            <a:lvl3pPr indent="-342900" lvl="2" marL="1371600" rtl="0" algn="l">
              <a:lnSpc>
                <a:spcPct val="90000"/>
              </a:lnSpc>
              <a:spcBef>
                <a:spcPts val="300"/>
              </a:spcBef>
              <a:spcAft>
                <a:spcPts val="0"/>
              </a:spcAft>
              <a:buSzPts val="1800"/>
              <a:buChar char="◦"/>
              <a:defRPr/>
            </a:lvl3pPr>
            <a:lvl4pPr indent="-342900" lvl="3" marL="1828800" rtl="0" algn="l">
              <a:lnSpc>
                <a:spcPct val="90000"/>
              </a:lnSpc>
              <a:spcBef>
                <a:spcPts val="300"/>
              </a:spcBef>
              <a:spcAft>
                <a:spcPts val="0"/>
              </a:spcAft>
              <a:buSzPts val="1800"/>
              <a:buChar char="◦"/>
              <a:defRPr/>
            </a:lvl4pPr>
            <a:lvl5pPr indent="-342900" lvl="4" marL="2286000" rtl="0" algn="l">
              <a:lnSpc>
                <a:spcPct val="90000"/>
              </a:lnSpc>
              <a:spcBef>
                <a:spcPts val="300"/>
              </a:spcBef>
              <a:spcAft>
                <a:spcPts val="0"/>
              </a:spcAft>
              <a:buSzPts val="1800"/>
              <a:buChar char="◦"/>
              <a:defRPr/>
            </a:lvl5pPr>
            <a:lvl6pPr indent="-342900" lvl="5" marL="2743200" rtl="0" algn="l">
              <a:lnSpc>
                <a:spcPct val="90000"/>
              </a:lnSpc>
              <a:spcBef>
                <a:spcPts val="300"/>
              </a:spcBef>
              <a:spcAft>
                <a:spcPts val="0"/>
              </a:spcAft>
              <a:buSzPts val="1800"/>
              <a:buChar char="◦"/>
              <a:defRPr/>
            </a:lvl6pPr>
            <a:lvl7pPr indent="-342900" lvl="6" marL="3200400" rtl="0" algn="l">
              <a:lnSpc>
                <a:spcPct val="90000"/>
              </a:lnSpc>
              <a:spcBef>
                <a:spcPts val="300"/>
              </a:spcBef>
              <a:spcAft>
                <a:spcPts val="0"/>
              </a:spcAft>
              <a:buSzPts val="1800"/>
              <a:buChar char="◦"/>
              <a:defRPr/>
            </a:lvl7pPr>
            <a:lvl8pPr indent="-342900" lvl="7" marL="3657600" rtl="0" algn="l">
              <a:lnSpc>
                <a:spcPct val="90000"/>
              </a:lnSpc>
              <a:spcBef>
                <a:spcPts val="300"/>
              </a:spcBef>
              <a:spcAft>
                <a:spcPts val="0"/>
              </a:spcAft>
              <a:buSzPts val="1800"/>
              <a:buChar char="◦"/>
              <a:defRPr/>
            </a:lvl8pPr>
            <a:lvl9pPr indent="-342900" lvl="8" marL="4114800" rtl="0" algn="l">
              <a:lnSpc>
                <a:spcPct val="90000"/>
              </a:lnSpc>
              <a:spcBef>
                <a:spcPts val="300"/>
              </a:spcBef>
              <a:spcAft>
                <a:spcPts val="300"/>
              </a:spcAft>
              <a:buSzPts val="1800"/>
              <a:buChar char="◦"/>
              <a:defRPr/>
            </a:lvl9pPr>
          </a:lstStyle>
          <a:p/>
        </p:txBody>
      </p:sp>
      <p:sp>
        <p:nvSpPr>
          <p:cNvPr id="30" name="Google Shape;30;p4"/>
          <p:cNvSpPr txBox="1"/>
          <p:nvPr>
            <p:ph idx="10" type="dt"/>
          </p:nvPr>
        </p:nvSpPr>
        <p:spPr>
          <a:xfrm>
            <a:off x="822961" y="4844839"/>
            <a:ext cx="18543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1" name="Google Shape;31;p4"/>
          <p:cNvSpPr txBox="1"/>
          <p:nvPr>
            <p:ph idx="11" type="ftr"/>
          </p:nvPr>
        </p:nvSpPr>
        <p:spPr>
          <a:xfrm>
            <a:off x="2764639" y="4844839"/>
            <a:ext cx="36171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2" name="Google Shape;32;p4"/>
          <p:cNvSpPr txBox="1"/>
          <p:nvPr>
            <p:ph idx="12" type="sldNum"/>
          </p:nvPr>
        </p:nvSpPr>
        <p:spPr>
          <a:xfrm>
            <a:off x="7425344" y="4844839"/>
            <a:ext cx="9840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spcAft>
                <a:spcPts val="0"/>
              </a:spcAft>
              <a:buClr>
                <a:srgbClr val="FFFFFF"/>
              </a:buClr>
              <a:buSzPts val="700"/>
              <a:buFont typeface="Calibri"/>
              <a:buNone/>
              <a:defRPr/>
            </a:lvl1pPr>
            <a:lvl2pPr indent="0" lvl="1" marL="0" rtl="0" algn="r">
              <a:spcBef>
                <a:spcPts val="0"/>
              </a:spcBef>
              <a:spcAft>
                <a:spcPts val="0"/>
              </a:spcAft>
              <a:buClr>
                <a:srgbClr val="FFFFFF"/>
              </a:buClr>
              <a:buSzPts val="700"/>
              <a:buFont typeface="Calibri"/>
              <a:buNone/>
              <a:defRPr/>
            </a:lvl2pPr>
            <a:lvl3pPr indent="0" lvl="2" marL="0" rtl="0" algn="r">
              <a:spcBef>
                <a:spcPts val="0"/>
              </a:spcBef>
              <a:spcAft>
                <a:spcPts val="0"/>
              </a:spcAft>
              <a:buClr>
                <a:srgbClr val="FFFFFF"/>
              </a:buClr>
              <a:buSzPts val="700"/>
              <a:buFont typeface="Calibri"/>
              <a:buNone/>
              <a:defRPr/>
            </a:lvl3pPr>
            <a:lvl4pPr indent="0" lvl="3" marL="0" rtl="0" algn="r">
              <a:spcBef>
                <a:spcPts val="0"/>
              </a:spcBef>
              <a:spcAft>
                <a:spcPts val="0"/>
              </a:spcAft>
              <a:buClr>
                <a:srgbClr val="FFFFFF"/>
              </a:buClr>
              <a:buSzPts val="700"/>
              <a:buFont typeface="Calibri"/>
              <a:buNone/>
              <a:defRPr/>
            </a:lvl4pPr>
            <a:lvl5pPr indent="0" lvl="4" marL="0" rtl="0" algn="r">
              <a:spcBef>
                <a:spcPts val="0"/>
              </a:spcBef>
              <a:spcAft>
                <a:spcPts val="0"/>
              </a:spcAft>
              <a:buClr>
                <a:srgbClr val="FFFFFF"/>
              </a:buClr>
              <a:buSzPts val="700"/>
              <a:buFont typeface="Calibri"/>
              <a:buNone/>
              <a:defRPr/>
            </a:lvl5pPr>
            <a:lvl6pPr indent="0" lvl="5" marL="0" rtl="0" algn="r">
              <a:spcBef>
                <a:spcPts val="0"/>
              </a:spcBef>
              <a:spcAft>
                <a:spcPts val="0"/>
              </a:spcAft>
              <a:buClr>
                <a:srgbClr val="FFFFFF"/>
              </a:buClr>
              <a:buSzPts val="700"/>
              <a:buFont typeface="Calibri"/>
              <a:buNone/>
              <a:defRPr/>
            </a:lvl6pPr>
            <a:lvl7pPr indent="0" lvl="6" marL="0" rtl="0" algn="r">
              <a:spcBef>
                <a:spcPts val="0"/>
              </a:spcBef>
              <a:spcAft>
                <a:spcPts val="0"/>
              </a:spcAft>
              <a:buClr>
                <a:srgbClr val="FFFFFF"/>
              </a:buClr>
              <a:buSzPts val="700"/>
              <a:buFont typeface="Calibri"/>
              <a:buNone/>
              <a:defRPr/>
            </a:lvl7pPr>
            <a:lvl8pPr indent="0" lvl="7" marL="0" rtl="0" algn="r">
              <a:spcBef>
                <a:spcPts val="0"/>
              </a:spcBef>
              <a:spcAft>
                <a:spcPts val="0"/>
              </a:spcAft>
              <a:buClr>
                <a:srgbClr val="FFFFFF"/>
              </a:buClr>
              <a:buSzPts val="700"/>
              <a:buFont typeface="Calibri"/>
              <a:buNone/>
              <a:defRPr/>
            </a:lvl8pPr>
            <a:lvl9pPr indent="0" lvl="8" marL="0" rtl="0" algn="r">
              <a:spcBef>
                <a:spcPts val="0"/>
              </a:spcBef>
              <a:spcAft>
                <a:spcPts val="0"/>
              </a:spcAft>
              <a:buClr>
                <a:srgbClr val="FFFFFF"/>
              </a:buClr>
              <a:buSzPts val="700"/>
              <a:buFont typeface="Calibri"/>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chemeClr val="lt1"/>
        </a:solidFill>
      </p:bgPr>
    </p:bg>
    <p:spTree>
      <p:nvGrpSpPr>
        <p:cNvPr id="33" name="Shape 33"/>
        <p:cNvGrpSpPr/>
        <p:nvPr/>
      </p:nvGrpSpPr>
      <p:grpSpPr>
        <a:xfrm>
          <a:off x="0" y="0"/>
          <a:ext cx="0" cy="0"/>
          <a:chOff x="0" y="0"/>
          <a:chExt cx="0" cy="0"/>
        </a:xfrm>
      </p:grpSpPr>
      <p:sp>
        <p:nvSpPr>
          <p:cNvPr id="34" name="Google Shape;34;p5"/>
          <p:cNvSpPr/>
          <p:nvPr/>
        </p:nvSpPr>
        <p:spPr>
          <a:xfrm>
            <a:off x="2382" y="4800600"/>
            <a:ext cx="9141600" cy="3429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a:off x="12" y="4750737"/>
            <a:ext cx="9141600" cy="4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5"/>
          <p:cNvSpPr txBox="1"/>
          <p:nvPr>
            <p:ph type="title"/>
          </p:nvPr>
        </p:nvSpPr>
        <p:spPr>
          <a:xfrm>
            <a:off x="822960" y="569214"/>
            <a:ext cx="7543800" cy="2674500"/>
          </a:xfrm>
          <a:prstGeom prst="rect">
            <a:avLst/>
          </a:prstGeom>
          <a:noFill/>
          <a:ln>
            <a:noFill/>
          </a:ln>
        </p:spPr>
        <p:txBody>
          <a:bodyPr anchorCtr="0" anchor="b" bIns="45700" lIns="91425" spcFirstLastPara="1" rIns="91425" wrap="square" tIns="45700">
            <a:normAutofit/>
          </a:bodyPr>
          <a:lstStyle>
            <a:lvl1pPr lvl="0" rtl="0" algn="l">
              <a:lnSpc>
                <a:spcPct val="85000"/>
              </a:lnSpc>
              <a:spcBef>
                <a:spcPts val="0"/>
              </a:spcBef>
              <a:spcAft>
                <a:spcPts val="0"/>
              </a:spcAft>
              <a:buClr>
                <a:srgbClr val="262626"/>
              </a:buClr>
              <a:buSzPts val="6000"/>
              <a:buFont typeface="Calibri"/>
              <a:buNone/>
              <a:defRPr b="0" sz="6000">
                <a:solidFill>
                  <a:srgbClr val="262626"/>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37" name="Google Shape;37;p5"/>
          <p:cNvSpPr txBox="1"/>
          <p:nvPr>
            <p:ph idx="1" type="body"/>
          </p:nvPr>
        </p:nvSpPr>
        <p:spPr>
          <a:xfrm>
            <a:off x="822960" y="3339846"/>
            <a:ext cx="7543800" cy="857400"/>
          </a:xfrm>
          <a:prstGeom prst="rect">
            <a:avLst/>
          </a:prstGeom>
          <a:noFill/>
          <a:ln>
            <a:noFill/>
          </a:ln>
        </p:spPr>
        <p:txBody>
          <a:bodyPr anchorCtr="0" anchor="t" bIns="45700" lIns="91425" spcFirstLastPara="1" rIns="91425" wrap="square" tIns="45700">
            <a:normAutofit/>
          </a:bodyPr>
          <a:lstStyle>
            <a:lvl1pPr indent="-228600" lvl="0" marL="457200" rtl="0" algn="l">
              <a:lnSpc>
                <a:spcPct val="90000"/>
              </a:lnSpc>
              <a:spcBef>
                <a:spcPts val="900"/>
              </a:spcBef>
              <a:spcAft>
                <a:spcPts val="0"/>
              </a:spcAft>
              <a:buSzPts val="1800"/>
              <a:buNone/>
              <a:defRPr sz="1800" cap="none">
                <a:solidFill>
                  <a:schemeClr val="dk2"/>
                </a:solidFill>
                <a:latin typeface="Calibri"/>
                <a:ea typeface="Calibri"/>
                <a:cs typeface="Calibri"/>
                <a:sym typeface="Calibri"/>
              </a:defRPr>
            </a:lvl1pPr>
            <a:lvl2pPr indent="-228600" lvl="1" marL="914400" rtl="0" algn="l">
              <a:lnSpc>
                <a:spcPct val="90000"/>
              </a:lnSpc>
              <a:spcBef>
                <a:spcPts val="150"/>
              </a:spcBef>
              <a:spcAft>
                <a:spcPts val="0"/>
              </a:spcAft>
              <a:buSzPts val="1350"/>
              <a:buNone/>
              <a:defRPr sz="1350">
                <a:solidFill>
                  <a:srgbClr val="888888"/>
                </a:solidFill>
              </a:defRPr>
            </a:lvl2pPr>
            <a:lvl3pPr indent="-228600" lvl="2" marL="1371600" rtl="0" algn="l">
              <a:lnSpc>
                <a:spcPct val="90000"/>
              </a:lnSpc>
              <a:spcBef>
                <a:spcPts val="300"/>
              </a:spcBef>
              <a:spcAft>
                <a:spcPts val="0"/>
              </a:spcAft>
              <a:buSzPts val="1200"/>
              <a:buNone/>
              <a:defRPr sz="1200">
                <a:solidFill>
                  <a:srgbClr val="888888"/>
                </a:solidFill>
              </a:defRPr>
            </a:lvl3pPr>
            <a:lvl4pPr indent="-228600" lvl="3" marL="1828800" rtl="0" algn="l">
              <a:lnSpc>
                <a:spcPct val="90000"/>
              </a:lnSpc>
              <a:spcBef>
                <a:spcPts val="300"/>
              </a:spcBef>
              <a:spcAft>
                <a:spcPts val="0"/>
              </a:spcAft>
              <a:buSzPts val="1050"/>
              <a:buNone/>
              <a:defRPr sz="1050">
                <a:solidFill>
                  <a:srgbClr val="888888"/>
                </a:solidFill>
              </a:defRPr>
            </a:lvl4pPr>
            <a:lvl5pPr indent="-228600" lvl="4" marL="2286000" rtl="0" algn="l">
              <a:lnSpc>
                <a:spcPct val="90000"/>
              </a:lnSpc>
              <a:spcBef>
                <a:spcPts val="300"/>
              </a:spcBef>
              <a:spcAft>
                <a:spcPts val="0"/>
              </a:spcAft>
              <a:buSzPts val="1050"/>
              <a:buNone/>
              <a:defRPr sz="1050">
                <a:solidFill>
                  <a:srgbClr val="888888"/>
                </a:solidFill>
              </a:defRPr>
            </a:lvl5pPr>
            <a:lvl6pPr indent="-228600" lvl="5" marL="2743200" rtl="0" algn="l">
              <a:lnSpc>
                <a:spcPct val="90000"/>
              </a:lnSpc>
              <a:spcBef>
                <a:spcPts val="300"/>
              </a:spcBef>
              <a:spcAft>
                <a:spcPts val="0"/>
              </a:spcAft>
              <a:buSzPts val="1050"/>
              <a:buNone/>
              <a:defRPr sz="1050">
                <a:solidFill>
                  <a:srgbClr val="888888"/>
                </a:solidFill>
              </a:defRPr>
            </a:lvl6pPr>
            <a:lvl7pPr indent="-228600" lvl="6" marL="3200400" rtl="0" algn="l">
              <a:lnSpc>
                <a:spcPct val="90000"/>
              </a:lnSpc>
              <a:spcBef>
                <a:spcPts val="300"/>
              </a:spcBef>
              <a:spcAft>
                <a:spcPts val="0"/>
              </a:spcAft>
              <a:buSzPts val="1050"/>
              <a:buNone/>
              <a:defRPr sz="1050">
                <a:solidFill>
                  <a:srgbClr val="888888"/>
                </a:solidFill>
              </a:defRPr>
            </a:lvl7pPr>
            <a:lvl8pPr indent="-228600" lvl="7" marL="3657600" rtl="0" algn="l">
              <a:lnSpc>
                <a:spcPct val="90000"/>
              </a:lnSpc>
              <a:spcBef>
                <a:spcPts val="300"/>
              </a:spcBef>
              <a:spcAft>
                <a:spcPts val="0"/>
              </a:spcAft>
              <a:buSzPts val="1050"/>
              <a:buNone/>
              <a:defRPr sz="1050">
                <a:solidFill>
                  <a:srgbClr val="888888"/>
                </a:solidFill>
              </a:defRPr>
            </a:lvl8pPr>
            <a:lvl9pPr indent="-228600" lvl="8" marL="4114800" rtl="0" algn="l">
              <a:lnSpc>
                <a:spcPct val="90000"/>
              </a:lnSpc>
              <a:spcBef>
                <a:spcPts val="300"/>
              </a:spcBef>
              <a:spcAft>
                <a:spcPts val="300"/>
              </a:spcAft>
              <a:buSzPts val="1050"/>
              <a:buNone/>
              <a:defRPr sz="1050">
                <a:solidFill>
                  <a:srgbClr val="888888"/>
                </a:solidFill>
              </a:defRPr>
            </a:lvl9pPr>
          </a:lstStyle>
          <a:p/>
        </p:txBody>
      </p:sp>
      <p:sp>
        <p:nvSpPr>
          <p:cNvPr id="38" name="Google Shape;38;p5"/>
          <p:cNvSpPr txBox="1"/>
          <p:nvPr>
            <p:ph idx="10" type="dt"/>
          </p:nvPr>
        </p:nvSpPr>
        <p:spPr>
          <a:xfrm>
            <a:off x="822961" y="4844839"/>
            <a:ext cx="18543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9" name="Google Shape;39;p5"/>
          <p:cNvSpPr txBox="1"/>
          <p:nvPr>
            <p:ph idx="11" type="ftr"/>
          </p:nvPr>
        </p:nvSpPr>
        <p:spPr>
          <a:xfrm>
            <a:off x="2764639" y="4844839"/>
            <a:ext cx="36171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0" name="Google Shape;40;p5"/>
          <p:cNvSpPr txBox="1"/>
          <p:nvPr>
            <p:ph idx="12" type="sldNum"/>
          </p:nvPr>
        </p:nvSpPr>
        <p:spPr>
          <a:xfrm>
            <a:off x="7425344" y="4844839"/>
            <a:ext cx="9840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spcAft>
                <a:spcPts val="0"/>
              </a:spcAft>
              <a:buClr>
                <a:srgbClr val="FFFFFF"/>
              </a:buClr>
              <a:buSzPts val="700"/>
              <a:buFont typeface="Calibri"/>
              <a:buNone/>
              <a:defRPr/>
            </a:lvl1pPr>
            <a:lvl2pPr indent="0" lvl="1" marL="0" rtl="0" algn="r">
              <a:spcBef>
                <a:spcPts val="0"/>
              </a:spcBef>
              <a:spcAft>
                <a:spcPts val="0"/>
              </a:spcAft>
              <a:buClr>
                <a:srgbClr val="FFFFFF"/>
              </a:buClr>
              <a:buSzPts val="700"/>
              <a:buFont typeface="Calibri"/>
              <a:buNone/>
              <a:defRPr/>
            </a:lvl2pPr>
            <a:lvl3pPr indent="0" lvl="2" marL="0" rtl="0" algn="r">
              <a:spcBef>
                <a:spcPts val="0"/>
              </a:spcBef>
              <a:spcAft>
                <a:spcPts val="0"/>
              </a:spcAft>
              <a:buClr>
                <a:srgbClr val="FFFFFF"/>
              </a:buClr>
              <a:buSzPts val="700"/>
              <a:buFont typeface="Calibri"/>
              <a:buNone/>
              <a:defRPr/>
            </a:lvl3pPr>
            <a:lvl4pPr indent="0" lvl="3" marL="0" rtl="0" algn="r">
              <a:spcBef>
                <a:spcPts val="0"/>
              </a:spcBef>
              <a:spcAft>
                <a:spcPts val="0"/>
              </a:spcAft>
              <a:buClr>
                <a:srgbClr val="FFFFFF"/>
              </a:buClr>
              <a:buSzPts val="700"/>
              <a:buFont typeface="Calibri"/>
              <a:buNone/>
              <a:defRPr/>
            </a:lvl4pPr>
            <a:lvl5pPr indent="0" lvl="4" marL="0" rtl="0" algn="r">
              <a:spcBef>
                <a:spcPts val="0"/>
              </a:spcBef>
              <a:spcAft>
                <a:spcPts val="0"/>
              </a:spcAft>
              <a:buClr>
                <a:srgbClr val="FFFFFF"/>
              </a:buClr>
              <a:buSzPts val="700"/>
              <a:buFont typeface="Calibri"/>
              <a:buNone/>
              <a:defRPr/>
            </a:lvl5pPr>
            <a:lvl6pPr indent="0" lvl="5" marL="0" rtl="0" algn="r">
              <a:spcBef>
                <a:spcPts val="0"/>
              </a:spcBef>
              <a:spcAft>
                <a:spcPts val="0"/>
              </a:spcAft>
              <a:buClr>
                <a:srgbClr val="FFFFFF"/>
              </a:buClr>
              <a:buSzPts val="700"/>
              <a:buFont typeface="Calibri"/>
              <a:buNone/>
              <a:defRPr/>
            </a:lvl6pPr>
            <a:lvl7pPr indent="0" lvl="6" marL="0" rtl="0" algn="r">
              <a:spcBef>
                <a:spcPts val="0"/>
              </a:spcBef>
              <a:spcAft>
                <a:spcPts val="0"/>
              </a:spcAft>
              <a:buClr>
                <a:srgbClr val="FFFFFF"/>
              </a:buClr>
              <a:buSzPts val="700"/>
              <a:buFont typeface="Calibri"/>
              <a:buNone/>
              <a:defRPr/>
            </a:lvl7pPr>
            <a:lvl8pPr indent="0" lvl="7" marL="0" rtl="0" algn="r">
              <a:spcBef>
                <a:spcPts val="0"/>
              </a:spcBef>
              <a:spcAft>
                <a:spcPts val="0"/>
              </a:spcAft>
              <a:buClr>
                <a:srgbClr val="FFFFFF"/>
              </a:buClr>
              <a:buSzPts val="700"/>
              <a:buFont typeface="Calibri"/>
              <a:buNone/>
              <a:defRPr/>
            </a:lvl8pPr>
            <a:lvl9pPr indent="0" lvl="8" marL="0" rtl="0" algn="r">
              <a:spcBef>
                <a:spcPts val="0"/>
              </a:spcBef>
              <a:spcAft>
                <a:spcPts val="0"/>
              </a:spcAft>
              <a:buClr>
                <a:srgbClr val="FFFFFF"/>
              </a:buClr>
              <a:buSzPts val="700"/>
              <a:buFont typeface="Calibri"/>
              <a:buNone/>
              <a:defRPr/>
            </a:lvl9pPr>
          </a:lstStyle>
          <a:p>
            <a:pPr indent="0" lvl="0" marL="0" rtl="0" algn="r">
              <a:spcBef>
                <a:spcPts val="0"/>
              </a:spcBef>
              <a:spcAft>
                <a:spcPts val="0"/>
              </a:spcAft>
              <a:buNone/>
            </a:pPr>
            <a:fld id="{00000000-1234-1234-1234-123412341234}" type="slidenum">
              <a:rPr lang="en-US"/>
              <a:t>‹#›</a:t>
            </a:fld>
            <a:endParaRPr/>
          </a:p>
        </p:txBody>
      </p:sp>
      <p:cxnSp>
        <p:nvCxnSpPr>
          <p:cNvPr id="41" name="Google Shape;41;p5"/>
          <p:cNvCxnSpPr/>
          <p:nvPr/>
        </p:nvCxnSpPr>
        <p:spPr>
          <a:xfrm>
            <a:off x="905744" y="3257550"/>
            <a:ext cx="740670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2" name="Shape 42"/>
        <p:cNvGrpSpPr/>
        <p:nvPr/>
      </p:nvGrpSpPr>
      <p:grpSpPr>
        <a:xfrm>
          <a:off x="0" y="0"/>
          <a:ext cx="0" cy="0"/>
          <a:chOff x="0" y="0"/>
          <a:chExt cx="0" cy="0"/>
        </a:xfrm>
      </p:grpSpPr>
      <p:sp>
        <p:nvSpPr>
          <p:cNvPr id="43" name="Google Shape;43;p6"/>
          <p:cNvSpPr txBox="1"/>
          <p:nvPr>
            <p:ph type="title"/>
          </p:nvPr>
        </p:nvSpPr>
        <p:spPr>
          <a:xfrm>
            <a:off x="822960" y="214953"/>
            <a:ext cx="7543800" cy="1088100"/>
          </a:xfrm>
          <a:prstGeom prst="rect">
            <a:avLst/>
          </a:prstGeom>
          <a:noFill/>
          <a:ln>
            <a:noFill/>
          </a:ln>
        </p:spPr>
        <p:txBody>
          <a:bodyPr anchorCtr="0" anchor="b" bIns="45700" lIns="91425" spcFirstLastPara="1" rIns="91425" wrap="square" tIns="45700">
            <a:normAutofit/>
          </a:bodyPr>
          <a:lstStyle>
            <a:lvl1pPr lvl="0" rtl="0" algn="l">
              <a:lnSpc>
                <a:spcPct val="85000"/>
              </a:lnSpc>
              <a:spcBef>
                <a:spcPts val="0"/>
              </a:spcBef>
              <a:spcAft>
                <a:spcPts val="0"/>
              </a:spcAft>
              <a:buClr>
                <a:srgbClr val="3F3F3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4" name="Google Shape;44;p6"/>
          <p:cNvSpPr txBox="1"/>
          <p:nvPr>
            <p:ph idx="1" type="body"/>
          </p:nvPr>
        </p:nvSpPr>
        <p:spPr>
          <a:xfrm>
            <a:off x="822959" y="1384301"/>
            <a:ext cx="3703200" cy="3017400"/>
          </a:xfrm>
          <a:prstGeom prst="rect">
            <a:avLst/>
          </a:prstGeom>
          <a:noFill/>
          <a:ln>
            <a:noFill/>
          </a:ln>
        </p:spPr>
        <p:txBody>
          <a:bodyPr anchorCtr="0" anchor="t" bIns="45700" lIns="0" spcFirstLastPara="1" rIns="0" wrap="square" tIns="45700">
            <a:normAutofit/>
          </a:bodyPr>
          <a:lstStyle>
            <a:lvl1pPr indent="-342900" lvl="0" marL="457200" rtl="0" algn="l">
              <a:lnSpc>
                <a:spcPct val="90000"/>
              </a:lnSpc>
              <a:spcBef>
                <a:spcPts val="900"/>
              </a:spcBef>
              <a:spcAft>
                <a:spcPts val="0"/>
              </a:spcAft>
              <a:buSzPts val="1800"/>
              <a:buChar char=" "/>
              <a:defRPr/>
            </a:lvl1pPr>
            <a:lvl2pPr indent="-342900" lvl="1" marL="914400" rtl="0" algn="l">
              <a:lnSpc>
                <a:spcPct val="90000"/>
              </a:lnSpc>
              <a:spcBef>
                <a:spcPts val="150"/>
              </a:spcBef>
              <a:spcAft>
                <a:spcPts val="0"/>
              </a:spcAft>
              <a:buSzPts val="1800"/>
              <a:buChar char="◦"/>
              <a:defRPr/>
            </a:lvl2pPr>
            <a:lvl3pPr indent="-342900" lvl="2" marL="1371600" rtl="0" algn="l">
              <a:lnSpc>
                <a:spcPct val="90000"/>
              </a:lnSpc>
              <a:spcBef>
                <a:spcPts val="300"/>
              </a:spcBef>
              <a:spcAft>
                <a:spcPts val="0"/>
              </a:spcAft>
              <a:buSzPts val="1800"/>
              <a:buChar char="◦"/>
              <a:defRPr/>
            </a:lvl3pPr>
            <a:lvl4pPr indent="-342900" lvl="3" marL="1828800" rtl="0" algn="l">
              <a:lnSpc>
                <a:spcPct val="90000"/>
              </a:lnSpc>
              <a:spcBef>
                <a:spcPts val="300"/>
              </a:spcBef>
              <a:spcAft>
                <a:spcPts val="0"/>
              </a:spcAft>
              <a:buSzPts val="1800"/>
              <a:buChar char="◦"/>
              <a:defRPr/>
            </a:lvl4pPr>
            <a:lvl5pPr indent="-342900" lvl="4" marL="2286000" rtl="0" algn="l">
              <a:lnSpc>
                <a:spcPct val="90000"/>
              </a:lnSpc>
              <a:spcBef>
                <a:spcPts val="300"/>
              </a:spcBef>
              <a:spcAft>
                <a:spcPts val="0"/>
              </a:spcAft>
              <a:buSzPts val="1800"/>
              <a:buChar char="◦"/>
              <a:defRPr/>
            </a:lvl5pPr>
            <a:lvl6pPr indent="-342900" lvl="5" marL="2743200" rtl="0" algn="l">
              <a:lnSpc>
                <a:spcPct val="90000"/>
              </a:lnSpc>
              <a:spcBef>
                <a:spcPts val="300"/>
              </a:spcBef>
              <a:spcAft>
                <a:spcPts val="0"/>
              </a:spcAft>
              <a:buSzPts val="1800"/>
              <a:buChar char="◦"/>
              <a:defRPr/>
            </a:lvl6pPr>
            <a:lvl7pPr indent="-342900" lvl="6" marL="3200400" rtl="0" algn="l">
              <a:lnSpc>
                <a:spcPct val="90000"/>
              </a:lnSpc>
              <a:spcBef>
                <a:spcPts val="300"/>
              </a:spcBef>
              <a:spcAft>
                <a:spcPts val="0"/>
              </a:spcAft>
              <a:buSzPts val="1800"/>
              <a:buChar char="◦"/>
              <a:defRPr/>
            </a:lvl7pPr>
            <a:lvl8pPr indent="-342900" lvl="7" marL="3657600" rtl="0" algn="l">
              <a:lnSpc>
                <a:spcPct val="90000"/>
              </a:lnSpc>
              <a:spcBef>
                <a:spcPts val="300"/>
              </a:spcBef>
              <a:spcAft>
                <a:spcPts val="0"/>
              </a:spcAft>
              <a:buSzPts val="1800"/>
              <a:buChar char="◦"/>
              <a:defRPr/>
            </a:lvl8pPr>
            <a:lvl9pPr indent="-342900" lvl="8" marL="4114800" rtl="0" algn="l">
              <a:lnSpc>
                <a:spcPct val="90000"/>
              </a:lnSpc>
              <a:spcBef>
                <a:spcPts val="300"/>
              </a:spcBef>
              <a:spcAft>
                <a:spcPts val="300"/>
              </a:spcAft>
              <a:buSzPts val="1800"/>
              <a:buChar char="◦"/>
              <a:defRPr/>
            </a:lvl9pPr>
          </a:lstStyle>
          <a:p/>
        </p:txBody>
      </p:sp>
      <p:sp>
        <p:nvSpPr>
          <p:cNvPr id="45" name="Google Shape;45;p6"/>
          <p:cNvSpPr txBox="1"/>
          <p:nvPr>
            <p:ph idx="2" type="body"/>
          </p:nvPr>
        </p:nvSpPr>
        <p:spPr>
          <a:xfrm>
            <a:off x="4663440" y="1384301"/>
            <a:ext cx="3703200" cy="3017400"/>
          </a:xfrm>
          <a:prstGeom prst="rect">
            <a:avLst/>
          </a:prstGeom>
          <a:noFill/>
          <a:ln>
            <a:noFill/>
          </a:ln>
        </p:spPr>
        <p:txBody>
          <a:bodyPr anchorCtr="0" anchor="t" bIns="45700" lIns="0" spcFirstLastPara="1" rIns="0" wrap="square" tIns="45700">
            <a:normAutofit/>
          </a:bodyPr>
          <a:lstStyle>
            <a:lvl1pPr indent="-342900" lvl="0" marL="457200" rtl="0" algn="l">
              <a:lnSpc>
                <a:spcPct val="90000"/>
              </a:lnSpc>
              <a:spcBef>
                <a:spcPts val="900"/>
              </a:spcBef>
              <a:spcAft>
                <a:spcPts val="0"/>
              </a:spcAft>
              <a:buSzPts val="1800"/>
              <a:buChar char=" "/>
              <a:defRPr/>
            </a:lvl1pPr>
            <a:lvl2pPr indent="-342900" lvl="1" marL="914400" rtl="0" algn="l">
              <a:lnSpc>
                <a:spcPct val="90000"/>
              </a:lnSpc>
              <a:spcBef>
                <a:spcPts val="150"/>
              </a:spcBef>
              <a:spcAft>
                <a:spcPts val="0"/>
              </a:spcAft>
              <a:buSzPts val="1800"/>
              <a:buChar char="◦"/>
              <a:defRPr/>
            </a:lvl2pPr>
            <a:lvl3pPr indent="-342900" lvl="2" marL="1371600" rtl="0" algn="l">
              <a:lnSpc>
                <a:spcPct val="90000"/>
              </a:lnSpc>
              <a:spcBef>
                <a:spcPts val="300"/>
              </a:spcBef>
              <a:spcAft>
                <a:spcPts val="0"/>
              </a:spcAft>
              <a:buSzPts val="1800"/>
              <a:buChar char="◦"/>
              <a:defRPr/>
            </a:lvl3pPr>
            <a:lvl4pPr indent="-342900" lvl="3" marL="1828800" rtl="0" algn="l">
              <a:lnSpc>
                <a:spcPct val="90000"/>
              </a:lnSpc>
              <a:spcBef>
                <a:spcPts val="300"/>
              </a:spcBef>
              <a:spcAft>
                <a:spcPts val="0"/>
              </a:spcAft>
              <a:buSzPts val="1800"/>
              <a:buChar char="◦"/>
              <a:defRPr/>
            </a:lvl4pPr>
            <a:lvl5pPr indent="-342900" lvl="4" marL="2286000" rtl="0" algn="l">
              <a:lnSpc>
                <a:spcPct val="90000"/>
              </a:lnSpc>
              <a:spcBef>
                <a:spcPts val="300"/>
              </a:spcBef>
              <a:spcAft>
                <a:spcPts val="0"/>
              </a:spcAft>
              <a:buSzPts val="1800"/>
              <a:buChar char="◦"/>
              <a:defRPr/>
            </a:lvl5pPr>
            <a:lvl6pPr indent="-342900" lvl="5" marL="2743200" rtl="0" algn="l">
              <a:lnSpc>
                <a:spcPct val="90000"/>
              </a:lnSpc>
              <a:spcBef>
                <a:spcPts val="300"/>
              </a:spcBef>
              <a:spcAft>
                <a:spcPts val="0"/>
              </a:spcAft>
              <a:buSzPts val="1800"/>
              <a:buChar char="◦"/>
              <a:defRPr/>
            </a:lvl6pPr>
            <a:lvl7pPr indent="-342900" lvl="6" marL="3200400" rtl="0" algn="l">
              <a:lnSpc>
                <a:spcPct val="90000"/>
              </a:lnSpc>
              <a:spcBef>
                <a:spcPts val="300"/>
              </a:spcBef>
              <a:spcAft>
                <a:spcPts val="0"/>
              </a:spcAft>
              <a:buSzPts val="1800"/>
              <a:buChar char="◦"/>
              <a:defRPr/>
            </a:lvl7pPr>
            <a:lvl8pPr indent="-342900" lvl="7" marL="3657600" rtl="0" algn="l">
              <a:lnSpc>
                <a:spcPct val="90000"/>
              </a:lnSpc>
              <a:spcBef>
                <a:spcPts val="300"/>
              </a:spcBef>
              <a:spcAft>
                <a:spcPts val="0"/>
              </a:spcAft>
              <a:buSzPts val="1800"/>
              <a:buChar char="◦"/>
              <a:defRPr/>
            </a:lvl8pPr>
            <a:lvl9pPr indent="-342900" lvl="8" marL="4114800" rtl="0" algn="l">
              <a:lnSpc>
                <a:spcPct val="90000"/>
              </a:lnSpc>
              <a:spcBef>
                <a:spcPts val="300"/>
              </a:spcBef>
              <a:spcAft>
                <a:spcPts val="300"/>
              </a:spcAft>
              <a:buSzPts val="1800"/>
              <a:buChar char="◦"/>
              <a:defRPr/>
            </a:lvl9pPr>
          </a:lstStyle>
          <a:p/>
        </p:txBody>
      </p:sp>
      <p:sp>
        <p:nvSpPr>
          <p:cNvPr id="46" name="Google Shape;46;p6"/>
          <p:cNvSpPr txBox="1"/>
          <p:nvPr>
            <p:ph idx="10" type="dt"/>
          </p:nvPr>
        </p:nvSpPr>
        <p:spPr>
          <a:xfrm>
            <a:off x="822961" y="4844839"/>
            <a:ext cx="18543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7" name="Google Shape;47;p6"/>
          <p:cNvSpPr txBox="1"/>
          <p:nvPr>
            <p:ph idx="11" type="ftr"/>
          </p:nvPr>
        </p:nvSpPr>
        <p:spPr>
          <a:xfrm>
            <a:off x="2764639" y="4844839"/>
            <a:ext cx="36171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8" name="Google Shape;48;p6"/>
          <p:cNvSpPr txBox="1"/>
          <p:nvPr>
            <p:ph idx="12" type="sldNum"/>
          </p:nvPr>
        </p:nvSpPr>
        <p:spPr>
          <a:xfrm>
            <a:off x="7425344" y="4844839"/>
            <a:ext cx="9840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spcAft>
                <a:spcPts val="0"/>
              </a:spcAft>
              <a:buClr>
                <a:srgbClr val="FFFFFF"/>
              </a:buClr>
              <a:buSzPts val="700"/>
              <a:buFont typeface="Calibri"/>
              <a:buNone/>
              <a:defRPr/>
            </a:lvl1pPr>
            <a:lvl2pPr indent="0" lvl="1" marL="0" rtl="0" algn="r">
              <a:spcBef>
                <a:spcPts val="0"/>
              </a:spcBef>
              <a:spcAft>
                <a:spcPts val="0"/>
              </a:spcAft>
              <a:buClr>
                <a:srgbClr val="FFFFFF"/>
              </a:buClr>
              <a:buSzPts val="700"/>
              <a:buFont typeface="Calibri"/>
              <a:buNone/>
              <a:defRPr/>
            </a:lvl2pPr>
            <a:lvl3pPr indent="0" lvl="2" marL="0" rtl="0" algn="r">
              <a:spcBef>
                <a:spcPts val="0"/>
              </a:spcBef>
              <a:spcAft>
                <a:spcPts val="0"/>
              </a:spcAft>
              <a:buClr>
                <a:srgbClr val="FFFFFF"/>
              </a:buClr>
              <a:buSzPts val="700"/>
              <a:buFont typeface="Calibri"/>
              <a:buNone/>
              <a:defRPr/>
            </a:lvl3pPr>
            <a:lvl4pPr indent="0" lvl="3" marL="0" rtl="0" algn="r">
              <a:spcBef>
                <a:spcPts val="0"/>
              </a:spcBef>
              <a:spcAft>
                <a:spcPts val="0"/>
              </a:spcAft>
              <a:buClr>
                <a:srgbClr val="FFFFFF"/>
              </a:buClr>
              <a:buSzPts val="700"/>
              <a:buFont typeface="Calibri"/>
              <a:buNone/>
              <a:defRPr/>
            </a:lvl4pPr>
            <a:lvl5pPr indent="0" lvl="4" marL="0" rtl="0" algn="r">
              <a:spcBef>
                <a:spcPts val="0"/>
              </a:spcBef>
              <a:spcAft>
                <a:spcPts val="0"/>
              </a:spcAft>
              <a:buClr>
                <a:srgbClr val="FFFFFF"/>
              </a:buClr>
              <a:buSzPts val="700"/>
              <a:buFont typeface="Calibri"/>
              <a:buNone/>
              <a:defRPr/>
            </a:lvl5pPr>
            <a:lvl6pPr indent="0" lvl="5" marL="0" rtl="0" algn="r">
              <a:spcBef>
                <a:spcPts val="0"/>
              </a:spcBef>
              <a:spcAft>
                <a:spcPts val="0"/>
              </a:spcAft>
              <a:buClr>
                <a:srgbClr val="FFFFFF"/>
              </a:buClr>
              <a:buSzPts val="700"/>
              <a:buFont typeface="Calibri"/>
              <a:buNone/>
              <a:defRPr/>
            </a:lvl6pPr>
            <a:lvl7pPr indent="0" lvl="6" marL="0" rtl="0" algn="r">
              <a:spcBef>
                <a:spcPts val="0"/>
              </a:spcBef>
              <a:spcAft>
                <a:spcPts val="0"/>
              </a:spcAft>
              <a:buClr>
                <a:srgbClr val="FFFFFF"/>
              </a:buClr>
              <a:buSzPts val="700"/>
              <a:buFont typeface="Calibri"/>
              <a:buNone/>
              <a:defRPr/>
            </a:lvl7pPr>
            <a:lvl8pPr indent="0" lvl="7" marL="0" rtl="0" algn="r">
              <a:spcBef>
                <a:spcPts val="0"/>
              </a:spcBef>
              <a:spcAft>
                <a:spcPts val="0"/>
              </a:spcAft>
              <a:buClr>
                <a:srgbClr val="FFFFFF"/>
              </a:buClr>
              <a:buSzPts val="700"/>
              <a:buFont typeface="Calibri"/>
              <a:buNone/>
              <a:defRPr/>
            </a:lvl8pPr>
            <a:lvl9pPr indent="0" lvl="8" marL="0" rtl="0" algn="r">
              <a:spcBef>
                <a:spcPts val="0"/>
              </a:spcBef>
              <a:spcAft>
                <a:spcPts val="0"/>
              </a:spcAft>
              <a:buClr>
                <a:srgbClr val="FFFFFF"/>
              </a:buClr>
              <a:buSzPts val="700"/>
              <a:buFont typeface="Calibri"/>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9" name="Shape 49"/>
        <p:cNvGrpSpPr/>
        <p:nvPr/>
      </p:nvGrpSpPr>
      <p:grpSpPr>
        <a:xfrm>
          <a:off x="0" y="0"/>
          <a:ext cx="0" cy="0"/>
          <a:chOff x="0" y="0"/>
          <a:chExt cx="0" cy="0"/>
        </a:xfrm>
      </p:grpSpPr>
      <p:sp>
        <p:nvSpPr>
          <p:cNvPr id="50" name="Google Shape;50;p7"/>
          <p:cNvSpPr txBox="1"/>
          <p:nvPr>
            <p:ph type="title"/>
          </p:nvPr>
        </p:nvSpPr>
        <p:spPr>
          <a:xfrm>
            <a:off x="822960" y="214953"/>
            <a:ext cx="7543800" cy="1088100"/>
          </a:xfrm>
          <a:prstGeom prst="rect">
            <a:avLst/>
          </a:prstGeom>
          <a:noFill/>
          <a:ln>
            <a:noFill/>
          </a:ln>
        </p:spPr>
        <p:txBody>
          <a:bodyPr anchorCtr="0" anchor="b" bIns="45700" lIns="91425" spcFirstLastPara="1" rIns="91425" wrap="square" tIns="45700">
            <a:normAutofit/>
          </a:bodyPr>
          <a:lstStyle>
            <a:lvl1pPr lvl="0" rtl="0" algn="l">
              <a:lnSpc>
                <a:spcPct val="85000"/>
              </a:lnSpc>
              <a:spcBef>
                <a:spcPts val="0"/>
              </a:spcBef>
              <a:spcAft>
                <a:spcPts val="0"/>
              </a:spcAft>
              <a:buClr>
                <a:srgbClr val="3F3F3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1" name="Google Shape;51;p7"/>
          <p:cNvSpPr txBox="1"/>
          <p:nvPr>
            <p:ph idx="1" type="body"/>
          </p:nvPr>
        </p:nvSpPr>
        <p:spPr>
          <a:xfrm>
            <a:off x="822960" y="1384539"/>
            <a:ext cx="3703200" cy="552300"/>
          </a:xfrm>
          <a:prstGeom prst="rect">
            <a:avLst/>
          </a:prstGeom>
          <a:noFill/>
          <a:ln>
            <a:noFill/>
          </a:ln>
        </p:spPr>
        <p:txBody>
          <a:bodyPr anchorCtr="0" anchor="ctr" bIns="45700" lIns="91425" spcFirstLastPara="1" rIns="91425" wrap="square" tIns="45700">
            <a:normAutofit/>
          </a:bodyPr>
          <a:lstStyle>
            <a:lvl1pPr indent="-228600" lvl="0" marL="457200" rtl="0" algn="l">
              <a:lnSpc>
                <a:spcPct val="90000"/>
              </a:lnSpc>
              <a:spcBef>
                <a:spcPts val="900"/>
              </a:spcBef>
              <a:spcAft>
                <a:spcPts val="0"/>
              </a:spcAft>
              <a:buSzPts val="1500"/>
              <a:buNone/>
              <a:defRPr b="0" sz="1500" cap="none">
                <a:solidFill>
                  <a:schemeClr val="dk2"/>
                </a:solidFill>
              </a:defRPr>
            </a:lvl1pPr>
            <a:lvl2pPr indent="-228600" lvl="1" marL="914400" rtl="0" algn="l">
              <a:lnSpc>
                <a:spcPct val="90000"/>
              </a:lnSpc>
              <a:spcBef>
                <a:spcPts val="150"/>
              </a:spcBef>
              <a:spcAft>
                <a:spcPts val="0"/>
              </a:spcAft>
              <a:buSzPts val="1500"/>
              <a:buNone/>
              <a:defRPr b="1" sz="1500"/>
            </a:lvl2pPr>
            <a:lvl3pPr indent="-228600" lvl="2" marL="1371600" rtl="0" algn="l">
              <a:lnSpc>
                <a:spcPct val="90000"/>
              </a:lnSpc>
              <a:spcBef>
                <a:spcPts val="300"/>
              </a:spcBef>
              <a:spcAft>
                <a:spcPts val="0"/>
              </a:spcAft>
              <a:buSzPts val="1350"/>
              <a:buNone/>
              <a:defRPr b="1" sz="1350"/>
            </a:lvl3pPr>
            <a:lvl4pPr indent="-228600" lvl="3" marL="1828800" rtl="0" algn="l">
              <a:lnSpc>
                <a:spcPct val="90000"/>
              </a:lnSpc>
              <a:spcBef>
                <a:spcPts val="300"/>
              </a:spcBef>
              <a:spcAft>
                <a:spcPts val="0"/>
              </a:spcAft>
              <a:buSzPts val="1200"/>
              <a:buNone/>
              <a:defRPr b="1" sz="1200"/>
            </a:lvl4pPr>
            <a:lvl5pPr indent="-228600" lvl="4" marL="2286000" rtl="0" algn="l">
              <a:lnSpc>
                <a:spcPct val="90000"/>
              </a:lnSpc>
              <a:spcBef>
                <a:spcPts val="300"/>
              </a:spcBef>
              <a:spcAft>
                <a:spcPts val="0"/>
              </a:spcAft>
              <a:buSzPts val="1200"/>
              <a:buNone/>
              <a:defRPr b="1" sz="1200"/>
            </a:lvl5pPr>
            <a:lvl6pPr indent="-228600" lvl="5" marL="2743200" rtl="0" algn="l">
              <a:lnSpc>
                <a:spcPct val="90000"/>
              </a:lnSpc>
              <a:spcBef>
                <a:spcPts val="300"/>
              </a:spcBef>
              <a:spcAft>
                <a:spcPts val="0"/>
              </a:spcAft>
              <a:buSzPts val="1200"/>
              <a:buNone/>
              <a:defRPr b="1" sz="1200"/>
            </a:lvl6pPr>
            <a:lvl7pPr indent="-228600" lvl="6" marL="3200400" rtl="0" algn="l">
              <a:lnSpc>
                <a:spcPct val="90000"/>
              </a:lnSpc>
              <a:spcBef>
                <a:spcPts val="300"/>
              </a:spcBef>
              <a:spcAft>
                <a:spcPts val="0"/>
              </a:spcAft>
              <a:buSzPts val="1200"/>
              <a:buNone/>
              <a:defRPr b="1" sz="1200"/>
            </a:lvl7pPr>
            <a:lvl8pPr indent="-228600" lvl="7" marL="3657600" rtl="0" algn="l">
              <a:lnSpc>
                <a:spcPct val="90000"/>
              </a:lnSpc>
              <a:spcBef>
                <a:spcPts val="300"/>
              </a:spcBef>
              <a:spcAft>
                <a:spcPts val="0"/>
              </a:spcAft>
              <a:buSzPts val="1200"/>
              <a:buNone/>
              <a:defRPr b="1" sz="1200"/>
            </a:lvl8pPr>
            <a:lvl9pPr indent="-228600" lvl="8" marL="4114800" rtl="0" algn="l">
              <a:lnSpc>
                <a:spcPct val="90000"/>
              </a:lnSpc>
              <a:spcBef>
                <a:spcPts val="300"/>
              </a:spcBef>
              <a:spcAft>
                <a:spcPts val="300"/>
              </a:spcAft>
              <a:buSzPts val="1200"/>
              <a:buNone/>
              <a:defRPr b="1" sz="1200"/>
            </a:lvl9pPr>
          </a:lstStyle>
          <a:p/>
        </p:txBody>
      </p:sp>
      <p:sp>
        <p:nvSpPr>
          <p:cNvPr id="52" name="Google Shape;52;p7"/>
          <p:cNvSpPr txBox="1"/>
          <p:nvPr>
            <p:ph idx="2" type="body"/>
          </p:nvPr>
        </p:nvSpPr>
        <p:spPr>
          <a:xfrm>
            <a:off x="822960" y="1936751"/>
            <a:ext cx="3703200" cy="2533800"/>
          </a:xfrm>
          <a:prstGeom prst="rect">
            <a:avLst/>
          </a:prstGeom>
          <a:noFill/>
          <a:ln>
            <a:noFill/>
          </a:ln>
        </p:spPr>
        <p:txBody>
          <a:bodyPr anchorCtr="0" anchor="t" bIns="45700" lIns="0" spcFirstLastPara="1" rIns="0" wrap="square" tIns="45700">
            <a:normAutofit/>
          </a:bodyPr>
          <a:lstStyle>
            <a:lvl1pPr indent="-342900" lvl="0" marL="457200" rtl="0" algn="l">
              <a:lnSpc>
                <a:spcPct val="90000"/>
              </a:lnSpc>
              <a:spcBef>
                <a:spcPts val="900"/>
              </a:spcBef>
              <a:spcAft>
                <a:spcPts val="0"/>
              </a:spcAft>
              <a:buSzPts val="1800"/>
              <a:buChar char=" "/>
              <a:defRPr/>
            </a:lvl1pPr>
            <a:lvl2pPr indent="-342900" lvl="1" marL="914400" rtl="0" algn="l">
              <a:lnSpc>
                <a:spcPct val="90000"/>
              </a:lnSpc>
              <a:spcBef>
                <a:spcPts val="150"/>
              </a:spcBef>
              <a:spcAft>
                <a:spcPts val="0"/>
              </a:spcAft>
              <a:buSzPts val="1800"/>
              <a:buChar char="◦"/>
              <a:defRPr/>
            </a:lvl2pPr>
            <a:lvl3pPr indent="-342900" lvl="2" marL="1371600" rtl="0" algn="l">
              <a:lnSpc>
                <a:spcPct val="90000"/>
              </a:lnSpc>
              <a:spcBef>
                <a:spcPts val="300"/>
              </a:spcBef>
              <a:spcAft>
                <a:spcPts val="0"/>
              </a:spcAft>
              <a:buSzPts val="1800"/>
              <a:buChar char="◦"/>
              <a:defRPr/>
            </a:lvl3pPr>
            <a:lvl4pPr indent="-342900" lvl="3" marL="1828800" rtl="0" algn="l">
              <a:lnSpc>
                <a:spcPct val="90000"/>
              </a:lnSpc>
              <a:spcBef>
                <a:spcPts val="300"/>
              </a:spcBef>
              <a:spcAft>
                <a:spcPts val="0"/>
              </a:spcAft>
              <a:buSzPts val="1800"/>
              <a:buChar char="◦"/>
              <a:defRPr/>
            </a:lvl4pPr>
            <a:lvl5pPr indent="-342900" lvl="4" marL="2286000" rtl="0" algn="l">
              <a:lnSpc>
                <a:spcPct val="90000"/>
              </a:lnSpc>
              <a:spcBef>
                <a:spcPts val="300"/>
              </a:spcBef>
              <a:spcAft>
                <a:spcPts val="0"/>
              </a:spcAft>
              <a:buSzPts val="1800"/>
              <a:buChar char="◦"/>
              <a:defRPr/>
            </a:lvl5pPr>
            <a:lvl6pPr indent="-342900" lvl="5" marL="2743200" rtl="0" algn="l">
              <a:lnSpc>
                <a:spcPct val="90000"/>
              </a:lnSpc>
              <a:spcBef>
                <a:spcPts val="300"/>
              </a:spcBef>
              <a:spcAft>
                <a:spcPts val="0"/>
              </a:spcAft>
              <a:buSzPts val="1800"/>
              <a:buChar char="◦"/>
              <a:defRPr/>
            </a:lvl6pPr>
            <a:lvl7pPr indent="-342900" lvl="6" marL="3200400" rtl="0" algn="l">
              <a:lnSpc>
                <a:spcPct val="90000"/>
              </a:lnSpc>
              <a:spcBef>
                <a:spcPts val="300"/>
              </a:spcBef>
              <a:spcAft>
                <a:spcPts val="0"/>
              </a:spcAft>
              <a:buSzPts val="1800"/>
              <a:buChar char="◦"/>
              <a:defRPr/>
            </a:lvl7pPr>
            <a:lvl8pPr indent="-342900" lvl="7" marL="3657600" rtl="0" algn="l">
              <a:lnSpc>
                <a:spcPct val="90000"/>
              </a:lnSpc>
              <a:spcBef>
                <a:spcPts val="300"/>
              </a:spcBef>
              <a:spcAft>
                <a:spcPts val="0"/>
              </a:spcAft>
              <a:buSzPts val="1800"/>
              <a:buChar char="◦"/>
              <a:defRPr/>
            </a:lvl8pPr>
            <a:lvl9pPr indent="-342900" lvl="8" marL="4114800" rtl="0" algn="l">
              <a:lnSpc>
                <a:spcPct val="90000"/>
              </a:lnSpc>
              <a:spcBef>
                <a:spcPts val="300"/>
              </a:spcBef>
              <a:spcAft>
                <a:spcPts val="300"/>
              </a:spcAft>
              <a:buSzPts val="1800"/>
              <a:buChar char="◦"/>
              <a:defRPr/>
            </a:lvl9pPr>
          </a:lstStyle>
          <a:p/>
        </p:txBody>
      </p:sp>
      <p:sp>
        <p:nvSpPr>
          <p:cNvPr id="53" name="Google Shape;53;p7"/>
          <p:cNvSpPr txBox="1"/>
          <p:nvPr>
            <p:ph idx="3" type="body"/>
          </p:nvPr>
        </p:nvSpPr>
        <p:spPr>
          <a:xfrm>
            <a:off x="4663440" y="1384539"/>
            <a:ext cx="3703200" cy="552300"/>
          </a:xfrm>
          <a:prstGeom prst="rect">
            <a:avLst/>
          </a:prstGeom>
          <a:noFill/>
          <a:ln>
            <a:noFill/>
          </a:ln>
        </p:spPr>
        <p:txBody>
          <a:bodyPr anchorCtr="0" anchor="ctr" bIns="45700" lIns="91425" spcFirstLastPara="1" rIns="91425" wrap="square" tIns="45700">
            <a:normAutofit/>
          </a:bodyPr>
          <a:lstStyle>
            <a:lvl1pPr indent="-228600" lvl="0" marL="457200" rtl="0" algn="l">
              <a:lnSpc>
                <a:spcPct val="90000"/>
              </a:lnSpc>
              <a:spcBef>
                <a:spcPts val="900"/>
              </a:spcBef>
              <a:spcAft>
                <a:spcPts val="0"/>
              </a:spcAft>
              <a:buSzPts val="1500"/>
              <a:buNone/>
              <a:defRPr b="0" sz="1500" cap="none">
                <a:solidFill>
                  <a:schemeClr val="dk2"/>
                </a:solidFill>
              </a:defRPr>
            </a:lvl1pPr>
            <a:lvl2pPr indent="-228600" lvl="1" marL="914400" rtl="0" algn="l">
              <a:lnSpc>
                <a:spcPct val="90000"/>
              </a:lnSpc>
              <a:spcBef>
                <a:spcPts val="150"/>
              </a:spcBef>
              <a:spcAft>
                <a:spcPts val="0"/>
              </a:spcAft>
              <a:buSzPts val="1500"/>
              <a:buNone/>
              <a:defRPr b="1" sz="1500"/>
            </a:lvl2pPr>
            <a:lvl3pPr indent="-228600" lvl="2" marL="1371600" rtl="0" algn="l">
              <a:lnSpc>
                <a:spcPct val="90000"/>
              </a:lnSpc>
              <a:spcBef>
                <a:spcPts val="300"/>
              </a:spcBef>
              <a:spcAft>
                <a:spcPts val="0"/>
              </a:spcAft>
              <a:buSzPts val="1350"/>
              <a:buNone/>
              <a:defRPr b="1" sz="1350"/>
            </a:lvl3pPr>
            <a:lvl4pPr indent="-228600" lvl="3" marL="1828800" rtl="0" algn="l">
              <a:lnSpc>
                <a:spcPct val="90000"/>
              </a:lnSpc>
              <a:spcBef>
                <a:spcPts val="300"/>
              </a:spcBef>
              <a:spcAft>
                <a:spcPts val="0"/>
              </a:spcAft>
              <a:buSzPts val="1200"/>
              <a:buNone/>
              <a:defRPr b="1" sz="1200"/>
            </a:lvl4pPr>
            <a:lvl5pPr indent="-228600" lvl="4" marL="2286000" rtl="0" algn="l">
              <a:lnSpc>
                <a:spcPct val="90000"/>
              </a:lnSpc>
              <a:spcBef>
                <a:spcPts val="300"/>
              </a:spcBef>
              <a:spcAft>
                <a:spcPts val="0"/>
              </a:spcAft>
              <a:buSzPts val="1200"/>
              <a:buNone/>
              <a:defRPr b="1" sz="1200"/>
            </a:lvl5pPr>
            <a:lvl6pPr indent="-228600" lvl="5" marL="2743200" rtl="0" algn="l">
              <a:lnSpc>
                <a:spcPct val="90000"/>
              </a:lnSpc>
              <a:spcBef>
                <a:spcPts val="300"/>
              </a:spcBef>
              <a:spcAft>
                <a:spcPts val="0"/>
              </a:spcAft>
              <a:buSzPts val="1200"/>
              <a:buNone/>
              <a:defRPr b="1" sz="1200"/>
            </a:lvl6pPr>
            <a:lvl7pPr indent="-228600" lvl="6" marL="3200400" rtl="0" algn="l">
              <a:lnSpc>
                <a:spcPct val="90000"/>
              </a:lnSpc>
              <a:spcBef>
                <a:spcPts val="300"/>
              </a:spcBef>
              <a:spcAft>
                <a:spcPts val="0"/>
              </a:spcAft>
              <a:buSzPts val="1200"/>
              <a:buNone/>
              <a:defRPr b="1" sz="1200"/>
            </a:lvl7pPr>
            <a:lvl8pPr indent="-228600" lvl="7" marL="3657600" rtl="0" algn="l">
              <a:lnSpc>
                <a:spcPct val="90000"/>
              </a:lnSpc>
              <a:spcBef>
                <a:spcPts val="300"/>
              </a:spcBef>
              <a:spcAft>
                <a:spcPts val="0"/>
              </a:spcAft>
              <a:buSzPts val="1200"/>
              <a:buNone/>
              <a:defRPr b="1" sz="1200"/>
            </a:lvl8pPr>
            <a:lvl9pPr indent="-228600" lvl="8" marL="4114800" rtl="0" algn="l">
              <a:lnSpc>
                <a:spcPct val="90000"/>
              </a:lnSpc>
              <a:spcBef>
                <a:spcPts val="300"/>
              </a:spcBef>
              <a:spcAft>
                <a:spcPts val="300"/>
              </a:spcAft>
              <a:buSzPts val="1200"/>
              <a:buNone/>
              <a:defRPr b="1" sz="1200"/>
            </a:lvl9pPr>
          </a:lstStyle>
          <a:p/>
        </p:txBody>
      </p:sp>
      <p:sp>
        <p:nvSpPr>
          <p:cNvPr id="54" name="Google Shape;54;p7"/>
          <p:cNvSpPr txBox="1"/>
          <p:nvPr>
            <p:ph idx="4" type="body"/>
          </p:nvPr>
        </p:nvSpPr>
        <p:spPr>
          <a:xfrm>
            <a:off x="4663440" y="1936751"/>
            <a:ext cx="3703200" cy="2533800"/>
          </a:xfrm>
          <a:prstGeom prst="rect">
            <a:avLst/>
          </a:prstGeom>
          <a:noFill/>
          <a:ln>
            <a:noFill/>
          </a:ln>
        </p:spPr>
        <p:txBody>
          <a:bodyPr anchorCtr="0" anchor="t" bIns="45700" lIns="0" spcFirstLastPara="1" rIns="0" wrap="square" tIns="45700">
            <a:normAutofit/>
          </a:bodyPr>
          <a:lstStyle>
            <a:lvl1pPr indent="-342900" lvl="0" marL="457200" rtl="0" algn="l">
              <a:lnSpc>
                <a:spcPct val="90000"/>
              </a:lnSpc>
              <a:spcBef>
                <a:spcPts val="900"/>
              </a:spcBef>
              <a:spcAft>
                <a:spcPts val="0"/>
              </a:spcAft>
              <a:buSzPts val="1800"/>
              <a:buChar char=" "/>
              <a:defRPr/>
            </a:lvl1pPr>
            <a:lvl2pPr indent="-342900" lvl="1" marL="914400" rtl="0" algn="l">
              <a:lnSpc>
                <a:spcPct val="90000"/>
              </a:lnSpc>
              <a:spcBef>
                <a:spcPts val="150"/>
              </a:spcBef>
              <a:spcAft>
                <a:spcPts val="0"/>
              </a:spcAft>
              <a:buSzPts val="1800"/>
              <a:buChar char="◦"/>
              <a:defRPr/>
            </a:lvl2pPr>
            <a:lvl3pPr indent="-342900" lvl="2" marL="1371600" rtl="0" algn="l">
              <a:lnSpc>
                <a:spcPct val="90000"/>
              </a:lnSpc>
              <a:spcBef>
                <a:spcPts val="300"/>
              </a:spcBef>
              <a:spcAft>
                <a:spcPts val="0"/>
              </a:spcAft>
              <a:buSzPts val="1800"/>
              <a:buChar char="◦"/>
              <a:defRPr/>
            </a:lvl3pPr>
            <a:lvl4pPr indent="-342900" lvl="3" marL="1828800" rtl="0" algn="l">
              <a:lnSpc>
                <a:spcPct val="90000"/>
              </a:lnSpc>
              <a:spcBef>
                <a:spcPts val="300"/>
              </a:spcBef>
              <a:spcAft>
                <a:spcPts val="0"/>
              </a:spcAft>
              <a:buSzPts val="1800"/>
              <a:buChar char="◦"/>
              <a:defRPr/>
            </a:lvl4pPr>
            <a:lvl5pPr indent="-342900" lvl="4" marL="2286000" rtl="0" algn="l">
              <a:lnSpc>
                <a:spcPct val="90000"/>
              </a:lnSpc>
              <a:spcBef>
                <a:spcPts val="300"/>
              </a:spcBef>
              <a:spcAft>
                <a:spcPts val="0"/>
              </a:spcAft>
              <a:buSzPts val="1800"/>
              <a:buChar char="◦"/>
              <a:defRPr/>
            </a:lvl5pPr>
            <a:lvl6pPr indent="-342900" lvl="5" marL="2743200" rtl="0" algn="l">
              <a:lnSpc>
                <a:spcPct val="90000"/>
              </a:lnSpc>
              <a:spcBef>
                <a:spcPts val="300"/>
              </a:spcBef>
              <a:spcAft>
                <a:spcPts val="0"/>
              </a:spcAft>
              <a:buSzPts val="1800"/>
              <a:buChar char="◦"/>
              <a:defRPr/>
            </a:lvl6pPr>
            <a:lvl7pPr indent="-342900" lvl="6" marL="3200400" rtl="0" algn="l">
              <a:lnSpc>
                <a:spcPct val="90000"/>
              </a:lnSpc>
              <a:spcBef>
                <a:spcPts val="300"/>
              </a:spcBef>
              <a:spcAft>
                <a:spcPts val="0"/>
              </a:spcAft>
              <a:buSzPts val="1800"/>
              <a:buChar char="◦"/>
              <a:defRPr/>
            </a:lvl7pPr>
            <a:lvl8pPr indent="-342900" lvl="7" marL="3657600" rtl="0" algn="l">
              <a:lnSpc>
                <a:spcPct val="90000"/>
              </a:lnSpc>
              <a:spcBef>
                <a:spcPts val="300"/>
              </a:spcBef>
              <a:spcAft>
                <a:spcPts val="0"/>
              </a:spcAft>
              <a:buSzPts val="1800"/>
              <a:buChar char="◦"/>
              <a:defRPr/>
            </a:lvl8pPr>
            <a:lvl9pPr indent="-342900" lvl="8" marL="4114800" rtl="0" algn="l">
              <a:lnSpc>
                <a:spcPct val="90000"/>
              </a:lnSpc>
              <a:spcBef>
                <a:spcPts val="300"/>
              </a:spcBef>
              <a:spcAft>
                <a:spcPts val="300"/>
              </a:spcAft>
              <a:buSzPts val="1800"/>
              <a:buChar char="◦"/>
              <a:defRPr/>
            </a:lvl9pPr>
          </a:lstStyle>
          <a:p/>
        </p:txBody>
      </p:sp>
      <p:sp>
        <p:nvSpPr>
          <p:cNvPr id="55" name="Google Shape;55;p7"/>
          <p:cNvSpPr txBox="1"/>
          <p:nvPr>
            <p:ph idx="10" type="dt"/>
          </p:nvPr>
        </p:nvSpPr>
        <p:spPr>
          <a:xfrm>
            <a:off x="822961" y="4844839"/>
            <a:ext cx="18543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6" name="Google Shape;56;p7"/>
          <p:cNvSpPr txBox="1"/>
          <p:nvPr>
            <p:ph idx="11" type="ftr"/>
          </p:nvPr>
        </p:nvSpPr>
        <p:spPr>
          <a:xfrm>
            <a:off x="2764639" y="4844839"/>
            <a:ext cx="36171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7" name="Google Shape;57;p7"/>
          <p:cNvSpPr txBox="1"/>
          <p:nvPr>
            <p:ph idx="12" type="sldNum"/>
          </p:nvPr>
        </p:nvSpPr>
        <p:spPr>
          <a:xfrm>
            <a:off x="7425344" y="4844839"/>
            <a:ext cx="9840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spcAft>
                <a:spcPts val="0"/>
              </a:spcAft>
              <a:buClr>
                <a:srgbClr val="FFFFFF"/>
              </a:buClr>
              <a:buSzPts val="700"/>
              <a:buFont typeface="Calibri"/>
              <a:buNone/>
              <a:defRPr/>
            </a:lvl1pPr>
            <a:lvl2pPr indent="0" lvl="1" marL="0" rtl="0" algn="r">
              <a:spcBef>
                <a:spcPts val="0"/>
              </a:spcBef>
              <a:spcAft>
                <a:spcPts val="0"/>
              </a:spcAft>
              <a:buClr>
                <a:srgbClr val="FFFFFF"/>
              </a:buClr>
              <a:buSzPts val="700"/>
              <a:buFont typeface="Calibri"/>
              <a:buNone/>
              <a:defRPr/>
            </a:lvl2pPr>
            <a:lvl3pPr indent="0" lvl="2" marL="0" rtl="0" algn="r">
              <a:spcBef>
                <a:spcPts val="0"/>
              </a:spcBef>
              <a:spcAft>
                <a:spcPts val="0"/>
              </a:spcAft>
              <a:buClr>
                <a:srgbClr val="FFFFFF"/>
              </a:buClr>
              <a:buSzPts val="700"/>
              <a:buFont typeface="Calibri"/>
              <a:buNone/>
              <a:defRPr/>
            </a:lvl3pPr>
            <a:lvl4pPr indent="0" lvl="3" marL="0" rtl="0" algn="r">
              <a:spcBef>
                <a:spcPts val="0"/>
              </a:spcBef>
              <a:spcAft>
                <a:spcPts val="0"/>
              </a:spcAft>
              <a:buClr>
                <a:srgbClr val="FFFFFF"/>
              </a:buClr>
              <a:buSzPts val="700"/>
              <a:buFont typeface="Calibri"/>
              <a:buNone/>
              <a:defRPr/>
            </a:lvl4pPr>
            <a:lvl5pPr indent="0" lvl="4" marL="0" rtl="0" algn="r">
              <a:spcBef>
                <a:spcPts val="0"/>
              </a:spcBef>
              <a:spcAft>
                <a:spcPts val="0"/>
              </a:spcAft>
              <a:buClr>
                <a:srgbClr val="FFFFFF"/>
              </a:buClr>
              <a:buSzPts val="700"/>
              <a:buFont typeface="Calibri"/>
              <a:buNone/>
              <a:defRPr/>
            </a:lvl5pPr>
            <a:lvl6pPr indent="0" lvl="5" marL="0" rtl="0" algn="r">
              <a:spcBef>
                <a:spcPts val="0"/>
              </a:spcBef>
              <a:spcAft>
                <a:spcPts val="0"/>
              </a:spcAft>
              <a:buClr>
                <a:srgbClr val="FFFFFF"/>
              </a:buClr>
              <a:buSzPts val="700"/>
              <a:buFont typeface="Calibri"/>
              <a:buNone/>
              <a:defRPr/>
            </a:lvl6pPr>
            <a:lvl7pPr indent="0" lvl="6" marL="0" rtl="0" algn="r">
              <a:spcBef>
                <a:spcPts val="0"/>
              </a:spcBef>
              <a:spcAft>
                <a:spcPts val="0"/>
              </a:spcAft>
              <a:buClr>
                <a:srgbClr val="FFFFFF"/>
              </a:buClr>
              <a:buSzPts val="700"/>
              <a:buFont typeface="Calibri"/>
              <a:buNone/>
              <a:defRPr/>
            </a:lvl7pPr>
            <a:lvl8pPr indent="0" lvl="7" marL="0" rtl="0" algn="r">
              <a:spcBef>
                <a:spcPts val="0"/>
              </a:spcBef>
              <a:spcAft>
                <a:spcPts val="0"/>
              </a:spcAft>
              <a:buClr>
                <a:srgbClr val="FFFFFF"/>
              </a:buClr>
              <a:buSzPts val="700"/>
              <a:buFont typeface="Calibri"/>
              <a:buNone/>
              <a:defRPr/>
            </a:lvl8pPr>
            <a:lvl9pPr indent="0" lvl="8" marL="0" rtl="0" algn="r">
              <a:spcBef>
                <a:spcPts val="0"/>
              </a:spcBef>
              <a:spcAft>
                <a:spcPts val="0"/>
              </a:spcAft>
              <a:buClr>
                <a:srgbClr val="FFFFFF"/>
              </a:buClr>
              <a:buSzPts val="700"/>
              <a:buFont typeface="Calibri"/>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8" name="Shape 58"/>
        <p:cNvGrpSpPr/>
        <p:nvPr/>
      </p:nvGrpSpPr>
      <p:grpSpPr>
        <a:xfrm>
          <a:off x="0" y="0"/>
          <a:ext cx="0" cy="0"/>
          <a:chOff x="0" y="0"/>
          <a:chExt cx="0" cy="0"/>
        </a:xfrm>
      </p:grpSpPr>
      <p:sp>
        <p:nvSpPr>
          <p:cNvPr id="59" name="Google Shape;59;p8"/>
          <p:cNvSpPr txBox="1"/>
          <p:nvPr>
            <p:ph type="title"/>
          </p:nvPr>
        </p:nvSpPr>
        <p:spPr>
          <a:xfrm>
            <a:off x="822960" y="214953"/>
            <a:ext cx="7543800" cy="1088100"/>
          </a:xfrm>
          <a:prstGeom prst="rect">
            <a:avLst/>
          </a:prstGeom>
          <a:noFill/>
          <a:ln>
            <a:noFill/>
          </a:ln>
        </p:spPr>
        <p:txBody>
          <a:bodyPr anchorCtr="0" anchor="b" bIns="45700" lIns="91425" spcFirstLastPara="1" rIns="91425" wrap="square" tIns="45700">
            <a:normAutofit/>
          </a:bodyPr>
          <a:lstStyle>
            <a:lvl1pPr lvl="0" rtl="0" algn="l">
              <a:lnSpc>
                <a:spcPct val="85000"/>
              </a:lnSpc>
              <a:spcBef>
                <a:spcPts val="0"/>
              </a:spcBef>
              <a:spcAft>
                <a:spcPts val="0"/>
              </a:spcAft>
              <a:buClr>
                <a:srgbClr val="3F3F3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60" name="Google Shape;60;p8"/>
          <p:cNvSpPr txBox="1"/>
          <p:nvPr>
            <p:ph idx="10" type="dt"/>
          </p:nvPr>
        </p:nvSpPr>
        <p:spPr>
          <a:xfrm>
            <a:off x="822961" y="4844839"/>
            <a:ext cx="18543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1" name="Google Shape;61;p8"/>
          <p:cNvSpPr txBox="1"/>
          <p:nvPr>
            <p:ph idx="11" type="ftr"/>
          </p:nvPr>
        </p:nvSpPr>
        <p:spPr>
          <a:xfrm>
            <a:off x="2764639" y="4844839"/>
            <a:ext cx="36171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2" name="Google Shape;62;p8"/>
          <p:cNvSpPr txBox="1"/>
          <p:nvPr>
            <p:ph idx="12" type="sldNum"/>
          </p:nvPr>
        </p:nvSpPr>
        <p:spPr>
          <a:xfrm>
            <a:off x="7425344" y="4844839"/>
            <a:ext cx="9840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spcAft>
                <a:spcPts val="0"/>
              </a:spcAft>
              <a:buClr>
                <a:srgbClr val="FFFFFF"/>
              </a:buClr>
              <a:buSzPts val="700"/>
              <a:buFont typeface="Calibri"/>
              <a:buNone/>
              <a:defRPr/>
            </a:lvl1pPr>
            <a:lvl2pPr indent="0" lvl="1" marL="0" rtl="0" algn="r">
              <a:spcBef>
                <a:spcPts val="0"/>
              </a:spcBef>
              <a:spcAft>
                <a:spcPts val="0"/>
              </a:spcAft>
              <a:buClr>
                <a:srgbClr val="FFFFFF"/>
              </a:buClr>
              <a:buSzPts val="700"/>
              <a:buFont typeface="Calibri"/>
              <a:buNone/>
              <a:defRPr/>
            </a:lvl2pPr>
            <a:lvl3pPr indent="0" lvl="2" marL="0" rtl="0" algn="r">
              <a:spcBef>
                <a:spcPts val="0"/>
              </a:spcBef>
              <a:spcAft>
                <a:spcPts val="0"/>
              </a:spcAft>
              <a:buClr>
                <a:srgbClr val="FFFFFF"/>
              </a:buClr>
              <a:buSzPts val="700"/>
              <a:buFont typeface="Calibri"/>
              <a:buNone/>
              <a:defRPr/>
            </a:lvl3pPr>
            <a:lvl4pPr indent="0" lvl="3" marL="0" rtl="0" algn="r">
              <a:spcBef>
                <a:spcPts val="0"/>
              </a:spcBef>
              <a:spcAft>
                <a:spcPts val="0"/>
              </a:spcAft>
              <a:buClr>
                <a:srgbClr val="FFFFFF"/>
              </a:buClr>
              <a:buSzPts val="700"/>
              <a:buFont typeface="Calibri"/>
              <a:buNone/>
              <a:defRPr/>
            </a:lvl4pPr>
            <a:lvl5pPr indent="0" lvl="4" marL="0" rtl="0" algn="r">
              <a:spcBef>
                <a:spcPts val="0"/>
              </a:spcBef>
              <a:spcAft>
                <a:spcPts val="0"/>
              </a:spcAft>
              <a:buClr>
                <a:srgbClr val="FFFFFF"/>
              </a:buClr>
              <a:buSzPts val="700"/>
              <a:buFont typeface="Calibri"/>
              <a:buNone/>
              <a:defRPr/>
            </a:lvl5pPr>
            <a:lvl6pPr indent="0" lvl="5" marL="0" rtl="0" algn="r">
              <a:spcBef>
                <a:spcPts val="0"/>
              </a:spcBef>
              <a:spcAft>
                <a:spcPts val="0"/>
              </a:spcAft>
              <a:buClr>
                <a:srgbClr val="FFFFFF"/>
              </a:buClr>
              <a:buSzPts val="700"/>
              <a:buFont typeface="Calibri"/>
              <a:buNone/>
              <a:defRPr/>
            </a:lvl6pPr>
            <a:lvl7pPr indent="0" lvl="6" marL="0" rtl="0" algn="r">
              <a:spcBef>
                <a:spcPts val="0"/>
              </a:spcBef>
              <a:spcAft>
                <a:spcPts val="0"/>
              </a:spcAft>
              <a:buClr>
                <a:srgbClr val="FFFFFF"/>
              </a:buClr>
              <a:buSzPts val="700"/>
              <a:buFont typeface="Calibri"/>
              <a:buNone/>
              <a:defRPr/>
            </a:lvl7pPr>
            <a:lvl8pPr indent="0" lvl="7" marL="0" rtl="0" algn="r">
              <a:spcBef>
                <a:spcPts val="0"/>
              </a:spcBef>
              <a:spcAft>
                <a:spcPts val="0"/>
              </a:spcAft>
              <a:buClr>
                <a:srgbClr val="FFFFFF"/>
              </a:buClr>
              <a:buSzPts val="700"/>
              <a:buFont typeface="Calibri"/>
              <a:buNone/>
              <a:defRPr/>
            </a:lvl8pPr>
            <a:lvl9pPr indent="0" lvl="8" marL="0" rtl="0" algn="r">
              <a:spcBef>
                <a:spcPts val="0"/>
              </a:spcBef>
              <a:spcAft>
                <a:spcPts val="0"/>
              </a:spcAft>
              <a:buClr>
                <a:srgbClr val="FFFFFF"/>
              </a:buClr>
              <a:buSzPts val="700"/>
              <a:buFont typeface="Calibri"/>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63" name="Shape 63"/>
        <p:cNvGrpSpPr/>
        <p:nvPr/>
      </p:nvGrpSpPr>
      <p:grpSpPr>
        <a:xfrm>
          <a:off x="0" y="0"/>
          <a:ext cx="0" cy="0"/>
          <a:chOff x="0" y="0"/>
          <a:chExt cx="0" cy="0"/>
        </a:xfrm>
      </p:grpSpPr>
      <p:sp>
        <p:nvSpPr>
          <p:cNvPr id="64" name="Google Shape;64;p9"/>
          <p:cNvSpPr/>
          <p:nvPr/>
        </p:nvSpPr>
        <p:spPr>
          <a:xfrm>
            <a:off x="2382" y="4800600"/>
            <a:ext cx="9141600" cy="3429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a:off x="12" y="4750737"/>
            <a:ext cx="9141600" cy="4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9"/>
          <p:cNvSpPr txBox="1"/>
          <p:nvPr>
            <p:ph idx="10" type="dt"/>
          </p:nvPr>
        </p:nvSpPr>
        <p:spPr>
          <a:xfrm>
            <a:off x="822961" y="4844839"/>
            <a:ext cx="18543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7" name="Google Shape;67;p9"/>
          <p:cNvSpPr txBox="1"/>
          <p:nvPr>
            <p:ph idx="11" type="ftr"/>
          </p:nvPr>
        </p:nvSpPr>
        <p:spPr>
          <a:xfrm>
            <a:off x="2764639" y="4844839"/>
            <a:ext cx="36171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solidFill>
                  <a:srgbClr val="FFFFFF"/>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8" name="Google Shape;68;p9"/>
          <p:cNvSpPr txBox="1"/>
          <p:nvPr>
            <p:ph idx="12" type="sldNum"/>
          </p:nvPr>
        </p:nvSpPr>
        <p:spPr>
          <a:xfrm>
            <a:off x="7425344" y="4844839"/>
            <a:ext cx="9840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spcAft>
                <a:spcPts val="0"/>
              </a:spcAft>
              <a:buClr>
                <a:srgbClr val="FFFFFF"/>
              </a:buClr>
              <a:buSzPts val="700"/>
              <a:buFont typeface="Calibri"/>
              <a:buNone/>
              <a:defRPr/>
            </a:lvl1pPr>
            <a:lvl2pPr indent="0" lvl="1" marL="0" rtl="0" algn="r">
              <a:spcBef>
                <a:spcPts val="0"/>
              </a:spcBef>
              <a:spcAft>
                <a:spcPts val="0"/>
              </a:spcAft>
              <a:buClr>
                <a:srgbClr val="FFFFFF"/>
              </a:buClr>
              <a:buSzPts val="700"/>
              <a:buFont typeface="Calibri"/>
              <a:buNone/>
              <a:defRPr/>
            </a:lvl2pPr>
            <a:lvl3pPr indent="0" lvl="2" marL="0" rtl="0" algn="r">
              <a:spcBef>
                <a:spcPts val="0"/>
              </a:spcBef>
              <a:spcAft>
                <a:spcPts val="0"/>
              </a:spcAft>
              <a:buClr>
                <a:srgbClr val="FFFFFF"/>
              </a:buClr>
              <a:buSzPts val="700"/>
              <a:buFont typeface="Calibri"/>
              <a:buNone/>
              <a:defRPr/>
            </a:lvl3pPr>
            <a:lvl4pPr indent="0" lvl="3" marL="0" rtl="0" algn="r">
              <a:spcBef>
                <a:spcPts val="0"/>
              </a:spcBef>
              <a:spcAft>
                <a:spcPts val="0"/>
              </a:spcAft>
              <a:buClr>
                <a:srgbClr val="FFFFFF"/>
              </a:buClr>
              <a:buSzPts val="700"/>
              <a:buFont typeface="Calibri"/>
              <a:buNone/>
              <a:defRPr/>
            </a:lvl4pPr>
            <a:lvl5pPr indent="0" lvl="4" marL="0" rtl="0" algn="r">
              <a:spcBef>
                <a:spcPts val="0"/>
              </a:spcBef>
              <a:spcAft>
                <a:spcPts val="0"/>
              </a:spcAft>
              <a:buClr>
                <a:srgbClr val="FFFFFF"/>
              </a:buClr>
              <a:buSzPts val="700"/>
              <a:buFont typeface="Calibri"/>
              <a:buNone/>
              <a:defRPr/>
            </a:lvl5pPr>
            <a:lvl6pPr indent="0" lvl="5" marL="0" rtl="0" algn="r">
              <a:spcBef>
                <a:spcPts val="0"/>
              </a:spcBef>
              <a:spcAft>
                <a:spcPts val="0"/>
              </a:spcAft>
              <a:buClr>
                <a:srgbClr val="FFFFFF"/>
              </a:buClr>
              <a:buSzPts val="700"/>
              <a:buFont typeface="Calibri"/>
              <a:buNone/>
              <a:defRPr/>
            </a:lvl6pPr>
            <a:lvl7pPr indent="0" lvl="6" marL="0" rtl="0" algn="r">
              <a:spcBef>
                <a:spcPts val="0"/>
              </a:spcBef>
              <a:spcAft>
                <a:spcPts val="0"/>
              </a:spcAft>
              <a:buClr>
                <a:srgbClr val="FFFFFF"/>
              </a:buClr>
              <a:buSzPts val="700"/>
              <a:buFont typeface="Calibri"/>
              <a:buNone/>
              <a:defRPr/>
            </a:lvl7pPr>
            <a:lvl8pPr indent="0" lvl="7" marL="0" rtl="0" algn="r">
              <a:spcBef>
                <a:spcPts val="0"/>
              </a:spcBef>
              <a:spcAft>
                <a:spcPts val="0"/>
              </a:spcAft>
              <a:buClr>
                <a:srgbClr val="FFFFFF"/>
              </a:buClr>
              <a:buSzPts val="700"/>
              <a:buFont typeface="Calibri"/>
              <a:buNone/>
              <a:defRPr/>
            </a:lvl8pPr>
            <a:lvl9pPr indent="0" lvl="8" marL="0" rtl="0" algn="r">
              <a:spcBef>
                <a:spcPts val="0"/>
              </a:spcBef>
              <a:spcAft>
                <a:spcPts val="0"/>
              </a:spcAft>
              <a:buClr>
                <a:srgbClr val="FFFFFF"/>
              </a:buClr>
              <a:buSzPts val="700"/>
              <a:buFont typeface="Calibri"/>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69" name="Shape 69"/>
        <p:cNvGrpSpPr/>
        <p:nvPr/>
      </p:nvGrpSpPr>
      <p:grpSpPr>
        <a:xfrm>
          <a:off x="0" y="0"/>
          <a:ext cx="0" cy="0"/>
          <a:chOff x="0" y="0"/>
          <a:chExt cx="0" cy="0"/>
        </a:xfrm>
      </p:grpSpPr>
      <p:sp>
        <p:nvSpPr>
          <p:cNvPr id="70" name="Google Shape;70;p10"/>
          <p:cNvSpPr/>
          <p:nvPr/>
        </p:nvSpPr>
        <p:spPr>
          <a:xfrm>
            <a:off x="13" y="0"/>
            <a:ext cx="3038100" cy="51435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0"/>
          <p:cNvSpPr/>
          <p:nvPr/>
        </p:nvSpPr>
        <p:spPr>
          <a:xfrm>
            <a:off x="3030053" y="0"/>
            <a:ext cx="480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0"/>
          <p:cNvSpPr txBox="1"/>
          <p:nvPr>
            <p:ph type="title"/>
          </p:nvPr>
        </p:nvSpPr>
        <p:spPr>
          <a:xfrm>
            <a:off x="342900" y="445769"/>
            <a:ext cx="2400300" cy="1714500"/>
          </a:xfrm>
          <a:prstGeom prst="rect">
            <a:avLst/>
          </a:prstGeom>
          <a:noFill/>
          <a:ln>
            <a:noFill/>
          </a:ln>
        </p:spPr>
        <p:txBody>
          <a:bodyPr anchorCtr="0" anchor="b" bIns="45700" lIns="91425" spcFirstLastPara="1" rIns="91425" wrap="square" tIns="45700">
            <a:normAutofit/>
          </a:bodyPr>
          <a:lstStyle>
            <a:lvl1pPr lvl="0" rtl="0" algn="l">
              <a:lnSpc>
                <a:spcPct val="85000"/>
              </a:lnSpc>
              <a:spcBef>
                <a:spcPts val="0"/>
              </a:spcBef>
              <a:spcAft>
                <a:spcPts val="0"/>
              </a:spcAft>
              <a:buClr>
                <a:srgbClr val="FFFFFF"/>
              </a:buClr>
              <a:buSzPts val="2700"/>
              <a:buFont typeface="Calibri"/>
              <a:buNone/>
              <a:defRPr b="0" sz="2700">
                <a:solidFill>
                  <a:srgbClr val="FFFFFF"/>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73" name="Google Shape;73;p10"/>
          <p:cNvSpPr txBox="1"/>
          <p:nvPr>
            <p:ph idx="1" type="body"/>
          </p:nvPr>
        </p:nvSpPr>
        <p:spPr>
          <a:xfrm>
            <a:off x="3600450" y="548640"/>
            <a:ext cx="4869300" cy="3943200"/>
          </a:xfrm>
          <a:prstGeom prst="rect">
            <a:avLst/>
          </a:prstGeom>
          <a:noFill/>
          <a:ln>
            <a:noFill/>
          </a:ln>
        </p:spPr>
        <p:txBody>
          <a:bodyPr anchorCtr="0" anchor="t" bIns="45700" lIns="0" spcFirstLastPara="1" rIns="0" wrap="square" tIns="45700">
            <a:normAutofit/>
          </a:bodyPr>
          <a:lstStyle>
            <a:lvl1pPr indent="-342900" lvl="0" marL="457200" rtl="0" algn="l">
              <a:lnSpc>
                <a:spcPct val="90000"/>
              </a:lnSpc>
              <a:spcBef>
                <a:spcPts val="900"/>
              </a:spcBef>
              <a:spcAft>
                <a:spcPts val="0"/>
              </a:spcAft>
              <a:buSzPts val="1800"/>
              <a:buChar char=" "/>
              <a:defRPr/>
            </a:lvl1pPr>
            <a:lvl2pPr indent="-342900" lvl="1" marL="914400" rtl="0" algn="l">
              <a:lnSpc>
                <a:spcPct val="90000"/>
              </a:lnSpc>
              <a:spcBef>
                <a:spcPts val="150"/>
              </a:spcBef>
              <a:spcAft>
                <a:spcPts val="0"/>
              </a:spcAft>
              <a:buSzPts val="1800"/>
              <a:buChar char="◦"/>
              <a:defRPr/>
            </a:lvl2pPr>
            <a:lvl3pPr indent="-342900" lvl="2" marL="1371600" rtl="0" algn="l">
              <a:lnSpc>
                <a:spcPct val="90000"/>
              </a:lnSpc>
              <a:spcBef>
                <a:spcPts val="300"/>
              </a:spcBef>
              <a:spcAft>
                <a:spcPts val="0"/>
              </a:spcAft>
              <a:buSzPts val="1800"/>
              <a:buChar char="◦"/>
              <a:defRPr/>
            </a:lvl3pPr>
            <a:lvl4pPr indent="-342900" lvl="3" marL="1828800" rtl="0" algn="l">
              <a:lnSpc>
                <a:spcPct val="90000"/>
              </a:lnSpc>
              <a:spcBef>
                <a:spcPts val="300"/>
              </a:spcBef>
              <a:spcAft>
                <a:spcPts val="0"/>
              </a:spcAft>
              <a:buSzPts val="1800"/>
              <a:buChar char="◦"/>
              <a:defRPr/>
            </a:lvl4pPr>
            <a:lvl5pPr indent="-342900" lvl="4" marL="2286000" rtl="0" algn="l">
              <a:lnSpc>
                <a:spcPct val="90000"/>
              </a:lnSpc>
              <a:spcBef>
                <a:spcPts val="300"/>
              </a:spcBef>
              <a:spcAft>
                <a:spcPts val="0"/>
              </a:spcAft>
              <a:buSzPts val="1800"/>
              <a:buChar char="◦"/>
              <a:defRPr/>
            </a:lvl5pPr>
            <a:lvl6pPr indent="-342900" lvl="5" marL="2743200" rtl="0" algn="l">
              <a:lnSpc>
                <a:spcPct val="90000"/>
              </a:lnSpc>
              <a:spcBef>
                <a:spcPts val="300"/>
              </a:spcBef>
              <a:spcAft>
                <a:spcPts val="0"/>
              </a:spcAft>
              <a:buSzPts val="1800"/>
              <a:buChar char="◦"/>
              <a:defRPr/>
            </a:lvl6pPr>
            <a:lvl7pPr indent="-342900" lvl="6" marL="3200400" rtl="0" algn="l">
              <a:lnSpc>
                <a:spcPct val="90000"/>
              </a:lnSpc>
              <a:spcBef>
                <a:spcPts val="300"/>
              </a:spcBef>
              <a:spcAft>
                <a:spcPts val="0"/>
              </a:spcAft>
              <a:buSzPts val="1800"/>
              <a:buChar char="◦"/>
              <a:defRPr/>
            </a:lvl7pPr>
            <a:lvl8pPr indent="-342900" lvl="7" marL="3657600" rtl="0" algn="l">
              <a:lnSpc>
                <a:spcPct val="90000"/>
              </a:lnSpc>
              <a:spcBef>
                <a:spcPts val="300"/>
              </a:spcBef>
              <a:spcAft>
                <a:spcPts val="0"/>
              </a:spcAft>
              <a:buSzPts val="1800"/>
              <a:buChar char="◦"/>
              <a:defRPr/>
            </a:lvl8pPr>
            <a:lvl9pPr indent="-342900" lvl="8" marL="4114800" rtl="0" algn="l">
              <a:lnSpc>
                <a:spcPct val="90000"/>
              </a:lnSpc>
              <a:spcBef>
                <a:spcPts val="300"/>
              </a:spcBef>
              <a:spcAft>
                <a:spcPts val="300"/>
              </a:spcAft>
              <a:buSzPts val="1800"/>
              <a:buChar char="◦"/>
              <a:defRPr/>
            </a:lvl9pPr>
          </a:lstStyle>
          <a:p/>
        </p:txBody>
      </p:sp>
      <p:sp>
        <p:nvSpPr>
          <p:cNvPr id="74" name="Google Shape;74;p10"/>
          <p:cNvSpPr txBox="1"/>
          <p:nvPr>
            <p:ph idx="2" type="body"/>
          </p:nvPr>
        </p:nvSpPr>
        <p:spPr>
          <a:xfrm>
            <a:off x="342900" y="2194560"/>
            <a:ext cx="2400300" cy="2534400"/>
          </a:xfrm>
          <a:prstGeom prst="rect">
            <a:avLst/>
          </a:prstGeom>
          <a:noFill/>
          <a:ln>
            <a:noFill/>
          </a:ln>
        </p:spPr>
        <p:txBody>
          <a:bodyPr anchorCtr="0" anchor="t" bIns="45700" lIns="91425" spcFirstLastPara="1" rIns="91425" wrap="square" tIns="45700">
            <a:normAutofit/>
          </a:bodyPr>
          <a:lstStyle>
            <a:lvl1pPr indent="-228600" lvl="0" marL="457200" rtl="0" algn="l">
              <a:lnSpc>
                <a:spcPct val="90000"/>
              </a:lnSpc>
              <a:spcBef>
                <a:spcPts val="900"/>
              </a:spcBef>
              <a:spcAft>
                <a:spcPts val="0"/>
              </a:spcAft>
              <a:buSzPts val="1125"/>
              <a:buNone/>
              <a:defRPr sz="1125">
                <a:solidFill>
                  <a:srgbClr val="FFFFFF"/>
                </a:solidFill>
              </a:defRPr>
            </a:lvl1pPr>
            <a:lvl2pPr indent="-228600" lvl="1" marL="914400" rtl="0" algn="l">
              <a:lnSpc>
                <a:spcPct val="90000"/>
              </a:lnSpc>
              <a:spcBef>
                <a:spcPts val="150"/>
              </a:spcBef>
              <a:spcAft>
                <a:spcPts val="0"/>
              </a:spcAft>
              <a:buSzPts val="900"/>
              <a:buNone/>
              <a:defRPr sz="900"/>
            </a:lvl2pPr>
            <a:lvl3pPr indent="-228600" lvl="2" marL="1371600" rtl="0" algn="l">
              <a:lnSpc>
                <a:spcPct val="90000"/>
              </a:lnSpc>
              <a:spcBef>
                <a:spcPts val="300"/>
              </a:spcBef>
              <a:spcAft>
                <a:spcPts val="0"/>
              </a:spcAft>
              <a:buSzPts val="750"/>
              <a:buNone/>
              <a:defRPr sz="750"/>
            </a:lvl3pPr>
            <a:lvl4pPr indent="-228600" lvl="3" marL="1828800" rtl="0" algn="l">
              <a:lnSpc>
                <a:spcPct val="90000"/>
              </a:lnSpc>
              <a:spcBef>
                <a:spcPts val="300"/>
              </a:spcBef>
              <a:spcAft>
                <a:spcPts val="0"/>
              </a:spcAft>
              <a:buSzPts val="675"/>
              <a:buNone/>
              <a:defRPr sz="675"/>
            </a:lvl4pPr>
            <a:lvl5pPr indent="-228600" lvl="4" marL="2286000" rtl="0" algn="l">
              <a:lnSpc>
                <a:spcPct val="90000"/>
              </a:lnSpc>
              <a:spcBef>
                <a:spcPts val="300"/>
              </a:spcBef>
              <a:spcAft>
                <a:spcPts val="0"/>
              </a:spcAft>
              <a:buSzPts val="675"/>
              <a:buNone/>
              <a:defRPr sz="675"/>
            </a:lvl5pPr>
            <a:lvl6pPr indent="-228600" lvl="5" marL="2743200" rtl="0" algn="l">
              <a:lnSpc>
                <a:spcPct val="90000"/>
              </a:lnSpc>
              <a:spcBef>
                <a:spcPts val="300"/>
              </a:spcBef>
              <a:spcAft>
                <a:spcPts val="0"/>
              </a:spcAft>
              <a:buSzPts val="675"/>
              <a:buNone/>
              <a:defRPr sz="675"/>
            </a:lvl6pPr>
            <a:lvl7pPr indent="-228600" lvl="6" marL="3200400" rtl="0" algn="l">
              <a:lnSpc>
                <a:spcPct val="90000"/>
              </a:lnSpc>
              <a:spcBef>
                <a:spcPts val="300"/>
              </a:spcBef>
              <a:spcAft>
                <a:spcPts val="0"/>
              </a:spcAft>
              <a:buSzPts val="675"/>
              <a:buNone/>
              <a:defRPr sz="675"/>
            </a:lvl7pPr>
            <a:lvl8pPr indent="-228600" lvl="7" marL="3657600" rtl="0" algn="l">
              <a:lnSpc>
                <a:spcPct val="90000"/>
              </a:lnSpc>
              <a:spcBef>
                <a:spcPts val="300"/>
              </a:spcBef>
              <a:spcAft>
                <a:spcPts val="0"/>
              </a:spcAft>
              <a:buSzPts val="675"/>
              <a:buNone/>
              <a:defRPr sz="675"/>
            </a:lvl8pPr>
            <a:lvl9pPr indent="-228600" lvl="8" marL="4114800" rtl="0" algn="l">
              <a:lnSpc>
                <a:spcPct val="90000"/>
              </a:lnSpc>
              <a:spcBef>
                <a:spcPts val="300"/>
              </a:spcBef>
              <a:spcAft>
                <a:spcPts val="300"/>
              </a:spcAft>
              <a:buSzPts val="675"/>
              <a:buNone/>
              <a:defRPr sz="675"/>
            </a:lvl9pPr>
          </a:lstStyle>
          <a:p/>
        </p:txBody>
      </p:sp>
      <p:sp>
        <p:nvSpPr>
          <p:cNvPr id="75" name="Google Shape;75;p10"/>
          <p:cNvSpPr txBox="1"/>
          <p:nvPr>
            <p:ph idx="10" type="dt"/>
          </p:nvPr>
        </p:nvSpPr>
        <p:spPr>
          <a:xfrm>
            <a:off x="349134" y="4844839"/>
            <a:ext cx="19638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6" name="Google Shape;76;p10"/>
          <p:cNvSpPr txBox="1"/>
          <p:nvPr>
            <p:ph idx="11" type="ftr"/>
          </p:nvPr>
        </p:nvSpPr>
        <p:spPr>
          <a:xfrm>
            <a:off x="3600450" y="4844839"/>
            <a:ext cx="34863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solidFill>
                  <a:schemeClr val="dk2"/>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7" name="Google Shape;77;p10"/>
          <p:cNvSpPr txBox="1"/>
          <p:nvPr>
            <p:ph idx="12" type="sldNum"/>
          </p:nvPr>
        </p:nvSpPr>
        <p:spPr>
          <a:xfrm>
            <a:off x="7425344" y="4844839"/>
            <a:ext cx="9840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Clr>
                <a:schemeClr val="dk2"/>
              </a:buClr>
              <a:buSzPts val="788"/>
              <a:buFont typeface="Calibri"/>
              <a:buNone/>
              <a:defRPr b="0" i="0" sz="788" u="none" cap="none" strike="noStrike">
                <a:solidFill>
                  <a:schemeClr val="dk2"/>
                </a:solidFill>
                <a:latin typeface="Calibri"/>
                <a:ea typeface="Calibri"/>
                <a:cs typeface="Calibri"/>
                <a:sym typeface="Calibri"/>
              </a:defRPr>
            </a:lvl1pPr>
            <a:lvl2pPr indent="0" lvl="1" marL="0" marR="0" rtl="0" algn="r">
              <a:spcBef>
                <a:spcPts val="0"/>
              </a:spcBef>
              <a:spcAft>
                <a:spcPts val="0"/>
              </a:spcAft>
              <a:buClr>
                <a:schemeClr val="dk2"/>
              </a:buClr>
              <a:buSzPts val="788"/>
              <a:buFont typeface="Calibri"/>
              <a:buNone/>
              <a:defRPr b="0" i="0" sz="788" u="none" cap="none" strike="noStrike">
                <a:solidFill>
                  <a:schemeClr val="dk2"/>
                </a:solidFill>
                <a:latin typeface="Calibri"/>
                <a:ea typeface="Calibri"/>
                <a:cs typeface="Calibri"/>
                <a:sym typeface="Calibri"/>
              </a:defRPr>
            </a:lvl2pPr>
            <a:lvl3pPr indent="0" lvl="2" marL="0" marR="0" rtl="0" algn="r">
              <a:spcBef>
                <a:spcPts val="0"/>
              </a:spcBef>
              <a:spcAft>
                <a:spcPts val="0"/>
              </a:spcAft>
              <a:buClr>
                <a:schemeClr val="dk2"/>
              </a:buClr>
              <a:buSzPts val="788"/>
              <a:buFont typeface="Calibri"/>
              <a:buNone/>
              <a:defRPr b="0" i="0" sz="788" u="none" cap="none" strike="noStrike">
                <a:solidFill>
                  <a:schemeClr val="dk2"/>
                </a:solidFill>
                <a:latin typeface="Calibri"/>
                <a:ea typeface="Calibri"/>
                <a:cs typeface="Calibri"/>
                <a:sym typeface="Calibri"/>
              </a:defRPr>
            </a:lvl3pPr>
            <a:lvl4pPr indent="0" lvl="3" marL="0" marR="0" rtl="0" algn="r">
              <a:spcBef>
                <a:spcPts val="0"/>
              </a:spcBef>
              <a:spcAft>
                <a:spcPts val="0"/>
              </a:spcAft>
              <a:buClr>
                <a:schemeClr val="dk2"/>
              </a:buClr>
              <a:buSzPts val="788"/>
              <a:buFont typeface="Calibri"/>
              <a:buNone/>
              <a:defRPr b="0" i="0" sz="788" u="none" cap="none" strike="noStrike">
                <a:solidFill>
                  <a:schemeClr val="dk2"/>
                </a:solidFill>
                <a:latin typeface="Calibri"/>
                <a:ea typeface="Calibri"/>
                <a:cs typeface="Calibri"/>
                <a:sym typeface="Calibri"/>
              </a:defRPr>
            </a:lvl4pPr>
            <a:lvl5pPr indent="0" lvl="4" marL="0" marR="0" rtl="0" algn="r">
              <a:spcBef>
                <a:spcPts val="0"/>
              </a:spcBef>
              <a:spcAft>
                <a:spcPts val="0"/>
              </a:spcAft>
              <a:buClr>
                <a:schemeClr val="dk2"/>
              </a:buClr>
              <a:buSzPts val="788"/>
              <a:buFont typeface="Calibri"/>
              <a:buNone/>
              <a:defRPr b="0" i="0" sz="788" u="none" cap="none" strike="noStrike">
                <a:solidFill>
                  <a:schemeClr val="dk2"/>
                </a:solidFill>
                <a:latin typeface="Calibri"/>
                <a:ea typeface="Calibri"/>
                <a:cs typeface="Calibri"/>
                <a:sym typeface="Calibri"/>
              </a:defRPr>
            </a:lvl5pPr>
            <a:lvl6pPr indent="0" lvl="5" marL="0" marR="0" rtl="0" algn="r">
              <a:spcBef>
                <a:spcPts val="0"/>
              </a:spcBef>
              <a:spcAft>
                <a:spcPts val="0"/>
              </a:spcAft>
              <a:buClr>
                <a:schemeClr val="dk2"/>
              </a:buClr>
              <a:buSzPts val="788"/>
              <a:buFont typeface="Calibri"/>
              <a:buNone/>
              <a:defRPr b="0" i="0" sz="788" u="none" cap="none" strike="noStrike">
                <a:solidFill>
                  <a:schemeClr val="dk2"/>
                </a:solidFill>
                <a:latin typeface="Calibri"/>
                <a:ea typeface="Calibri"/>
                <a:cs typeface="Calibri"/>
                <a:sym typeface="Calibri"/>
              </a:defRPr>
            </a:lvl6pPr>
            <a:lvl7pPr indent="0" lvl="6" marL="0" marR="0" rtl="0" algn="r">
              <a:spcBef>
                <a:spcPts val="0"/>
              </a:spcBef>
              <a:spcAft>
                <a:spcPts val="0"/>
              </a:spcAft>
              <a:buClr>
                <a:schemeClr val="dk2"/>
              </a:buClr>
              <a:buSzPts val="788"/>
              <a:buFont typeface="Calibri"/>
              <a:buNone/>
              <a:defRPr b="0" i="0" sz="788" u="none" cap="none" strike="noStrike">
                <a:solidFill>
                  <a:schemeClr val="dk2"/>
                </a:solidFill>
                <a:latin typeface="Calibri"/>
                <a:ea typeface="Calibri"/>
                <a:cs typeface="Calibri"/>
                <a:sym typeface="Calibri"/>
              </a:defRPr>
            </a:lvl7pPr>
            <a:lvl8pPr indent="0" lvl="7" marL="0" marR="0" rtl="0" algn="r">
              <a:spcBef>
                <a:spcPts val="0"/>
              </a:spcBef>
              <a:spcAft>
                <a:spcPts val="0"/>
              </a:spcAft>
              <a:buClr>
                <a:schemeClr val="dk2"/>
              </a:buClr>
              <a:buSzPts val="788"/>
              <a:buFont typeface="Calibri"/>
              <a:buNone/>
              <a:defRPr b="0" i="0" sz="788" u="none" cap="none" strike="noStrike">
                <a:solidFill>
                  <a:schemeClr val="dk2"/>
                </a:solidFill>
                <a:latin typeface="Calibri"/>
                <a:ea typeface="Calibri"/>
                <a:cs typeface="Calibri"/>
                <a:sym typeface="Calibri"/>
              </a:defRPr>
            </a:lvl8pPr>
            <a:lvl9pPr indent="0" lvl="8" marL="0" marR="0" rtl="0" algn="r">
              <a:spcBef>
                <a:spcPts val="0"/>
              </a:spcBef>
              <a:spcAft>
                <a:spcPts val="0"/>
              </a:spcAft>
              <a:buClr>
                <a:schemeClr val="dk2"/>
              </a:buClr>
              <a:buSzPts val="788"/>
              <a:buFont typeface="Calibri"/>
              <a:buNone/>
              <a:defRPr b="0" i="0" sz="788"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1" y="4800600"/>
            <a:ext cx="9144000" cy="3429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 name="Google Shape;7;p1"/>
          <p:cNvSpPr/>
          <p:nvPr/>
        </p:nvSpPr>
        <p:spPr>
          <a:xfrm>
            <a:off x="0" y="4750737"/>
            <a:ext cx="9144000" cy="49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 name="Google Shape;8;p1"/>
          <p:cNvSpPr txBox="1"/>
          <p:nvPr>
            <p:ph type="title"/>
          </p:nvPr>
        </p:nvSpPr>
        <p:spPr>
          <a:xfrm>
            <a:off x="822960" y="214953"/>
            <a:ext cx="7543800" cy="1088100"/>
          </a:xfrm>
          <a:prstGeom prst="rect">
            <a:avLst/>
          </a:prstGeom>
          <a:noFill/>
          <a:ln>
            <a:noFill/>
          </a:ln>
        </p:spPr>
        <p:txBody>
          <a:bodyPr anchorCtr="0" anchor="b" bIns="45700" lIns="91425" spcFirstLastPara="1" rIns="91425" wrap="square" tIns="45700">
            <a:normAutofit/>
          </a:bodyPr>
          <a:lstStyle>
            <a:lvl1pPr lvl="0" marR="0" rtl="0" algn="l">
              <a:lnSpc>
                <a:spcPct val="85000"/>
              </a:lnSpc>
              <a:spcBef>
                <a:spcPts val="0"/>
              </a:spcBef>
              <a:spcAft>
                <a:spcPts val="0"/>
              </a:spcAft>
              <a:buClr>
                <a:srgbClr val="3F3F3F"/>
              </a:buClr>
              <a:buSzPts val="3600"/>
              <a:buFont typeface="Calibri"/>
              <a:buNone/>
              <a:defRPr b="0" i="0" sz="3600" u="none" cap="none" strike="noStrike">
                <a:solidFill>
                  <a:srgbClr val="3F3F3F"/>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9" name="Google Shape;9;p1"/>
          <p:cNvSpPr txBox="1"/>
          <p:nvPr>
            <p:ph idx="1" type="body"/>
          </p:nvPr>
        </p:nvSpPr>
        <p:spPr>
          <a:xfrm>
            <a:off x="822960" y="1384301"/>
            <a:ext cx="7543800" cy="3017400"/>
          </a:xfrm>
          <a:prstGeom prst="rect">
            <a:avLst/>
          </a:prstGeom>
          <a:noFill/>
          <a:ln>
            <a:noFill/>
          </a:ln>
        </p:spPr>
        <p:txBody>
          <a:bodyPr anchorCtr="0" anchor="t" bIns="45700" lIns="0" spcFirstLastPara="1" rIns="0" wrap="square" tIns="45700">
            <a:normAutofit/>
          </a:bodyPr>
          <a:lstStyle>
            <a:lvl1pPr indent="-323850" lvl="0" marL="457200" marR="0" rtl="0" algn="l">
              <a:lnSpc>
                <a:spcPct val="90000"/>
              </a:lnSpc>
              <a:spcBef>
                <a:spcPts val="900"/>
              </a:spcBef>
              <a:spcAft>
                <a:spcPts val="0"/>
              </a:spcAft>
              <a:buClr>
                <a:schemeClr val="accent1"/>
              </a:buClr>
              <a:buSzPts val="1500"/>
              <a:buFont typeface="Calibri"/>
              <a:buChar char=" "/>
              <a:defRPr b="0" i="0" sz="1500" u="none" cap="none" strike="noStrike">
                <a:solidFill>
                  <a:srgbClr val="3F3F3F"/>
                </a:solidFill>
                <a:latin typeface="Calibri"/>
                <a:ea typeface="Calibri"/>
                <a:cs typeface="Calibri"/>
                <a:sym typeface="Calibri"/>
              </a:defRPr>
            </a:lvl1pPr>
            <a:lvl2pPr indent="-314325" lvl="1" marL="914400" marR="0" rtl="0" algn="l">
              <a:lnSpc>
                <a:spcPct val="90000"/>
              </a:lnSpc>
              <a:spcBef>
                <a:spcPts val="150"/>
              </a:spcBef>
              <a:spcAft>
                <a:spcPts val="0"/>
              </a:spcAft>
              <a:buClr>
                <a:schemeClr val="accent1"/>
              </a:buClr>
              <a:buSzPts val="1350"/>
              <a:buFont typeface="Calibri"/>
              <a:buChar char="◦"/>
              <a:defRPr b="0" i="0" sz="1350" u="none" cap="none" strike="noStrike">
                <a:solidFill>
                  <a:srgbClr val="3F3F3F"/>
                </a:solidFill>
                <a:latin typeface="Calibri"/>
                <a:ea typeface="Calibri"/>
                <a:cs typeface="Calibri"/>
                <a:sym typeface="Calibri"/>
              </a:defRPr>
            </a:lvl2pPr>
            <a:lvl3pPr indent="-295275" lvl="2" marL="1371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3pPr>
            <a:lvl4pPr indent="-295275" lvl="3" marL="18288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4pPr>
            <a:lvl5pPr indent="-295275" lvl="4" marL="22860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5pPr>
            <a:lvl6pPr indent="-295275" lvl="5" marL="27432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6pPr>
            <a:lvl7pPr indent="-295275" lvl="6" marL="32004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7pPr>
            <a:lvl8pPr indent="-295275" lvl="7" marL="3657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8pPr>
            <a:lvl9pPr indent="-295275" lvl="8" marL="4114800" marR="0" rtl="0" algn="l">
              <a:lnSpc>
                <a:spcPct val="90000"/>
              </a:lnSpc>
              <a:spcBef>
                <a:spcPts val="300"/>
              </a:spcBef>
              <a:spcAft>
                <a:spcPts val="30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9pPr>
          </a:lstStyle>
          <a:p/>
        </p:txBody>
      </p:sp>
      <p:sp>
        <p:nvSpPr>
          <p:cNvPr id="10" name="Google Shape;10;p1"/>
          <p:cNvSpPr txBox="1"/>
          <p:nvPr>
            <p:ph idx="10" type="dt"/>
          </p:nvPr>
        </p:nvSpPr>
        <p:spPr>
          <a:xfrm>
            <a:off x="822961" y="4844839"/>
            <a:ext cx="1854300" cy="2739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675"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1" name="Google Shape;11;p1"/>
          <p:cNvSpPr txBox="1"/>
          <p:nvPr>
            <p:ph idx="11" type="ftr"/>
          </p:nvPr>
        </p:nvSpPr>
        <p:spPr>
          <a:xfrm>
            <a:off x="2764639" y="4844839"/>
            <a:ext cx="3617100" cy="2739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675"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7425344" y="4844839"/>
            <a:ext cx="9840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1pPr>
            <a:lvl2pPr indent="0" lvl="1"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2pPr>
            <a:lvl3pPr indent="0" lvl="2"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3pPr>
            <a:lvl4pPr indent="0" lvl="3"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4pPr>
            <a:lvl5pPr indent="0" lvl="4"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5pPr>
            <a:lvl6pPr indent="0" lvl="5"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6pPr>
            <a:lvl7pPr indent="0" lvl="6"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7pPr>
            <a:lvl8pPr indent="0" lvl="7"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8pPr>
            <a:lvl9pPr indent="0" lvl="8"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cxnSp>
        <p:nvCxnSpPr>
          <p:cNvPr id="13" name="Google Shape;13;p1"/>
          <p:cNvCxnSpPr/>
          <p:nvPr/>
        </p:nvCxnSpPr>
        <p:spPr>
          <a:xfrm>
            <a:off x="895149" y="1303384"/>
            <a:ext cx="7475100" cy="0"/>
          </a:xfrm>
          <a:prstGeom prst="straightConnector1">
            <a:avLst/>
          </a:prstGeom>
          <a:noFill/>
          <a:ln cap="flat" cmpd="sng" w="9525">
            <a:solidFill>
              <a:srgbClr val="7F7F7F"/>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s://byjus.com/neet/hydroponic-system/" TargetMode="External"/><Relationship Id="rId4" Type="http://schemas.openxmlformats.org/officeDocument/2006/relationships/hyperlink" Target="https://www.youtube.com/watch?v=1PVdQ3-7UIs" TargetMode="External"/><Relationship Id="rId5" Type="http://schemas.openxmlformats.org/officeDocument/2006/relationships/hyperlink" Target="https://www.sciencebuddies.org/science-fair-projects/project-ideas/PlantBio_p045/plant-biology/hydroponics-gardening-without-soil" TargetMode="External"/><Relationship Id="rId6" Type="http://schemas.openxmlformats.org/officeDocument/2006/relationships/hyperlink" Target="https://www.youtube.com/watch?v=LV2jIkOwYl8" TargetMode="External"/><Relationship Id="rId7" Type="http://schemas.openxmlformats.org/officeDocument/2006/relationships/hyperlink" Target="https://docs.google.com/document/d/1leiKcjGBFppT4HME41uB1u9a9WRw_6sz6Pb3Aw1LgfY/edi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04" name="Shape 104"/>
        <p:cNvGrpSpPr/>
        <p:nvPr/>
      </p:nvGrpSpPr>
      <p:grpSpPr>
        <a:xfrm>
          <a:off x="0" y="0"/>
          <a:ext cx="0" cy="0"/>
          <a:chOff x="0" y="0"/>
          <a:chExt cx="0" cy="0"/>
        </a:xfrm>
      </p:grpSpPr>
      <p:sp>
        <p:nvSpPr>
          <p:cNvPr id="105" name="Google Shape;105;p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85000"/>
              </a:lnSpc>
              <a:spcBef>
                <a:spcPts val="0"/>
              </a:spcBef>
              <a:spcAft>
                <a:spcPts val="0"/>
              </a:spcAft>
              <a:buClr>
                <a:srgbClr val="3F3F3F"/>
              </a:buClr>
              <a:buSzPct val="86419"/>
              <a:buFont typeface="Calibri"/>
              <a:buNone/>
            </a:pPr>
            <a:r>
              <a:rPr lang="en-US"/>
              <a:t>Science Fair Daily Log</a:t>
            </a:r>
            <a:endParaRPr/>
          </a:p>
        </p:txBody>
      </p:sp>
      <p:sp>
        <p:nvSpPr>
          <p:cNvPr id="106" name="Google Shape;106;p14"/>
          <p:cNvSpPr txBox="1"/>
          <p:nvPr>
            <p:ph idx="1" type="body"/>
          </p:nvPr>
        </p:nvSpPr>
        <p:spPr>
          <a:xfrm>
            <a:off x="311700" y="1152475"/>
            <a:ext cx="8520600" cy="3881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US" sz="1400" u="sng">
                <a:solidFill>
                  <a:schemeClr val="dk1"/>
                </a:solidFill>
                <a:latin typeface="Arial"/>
                <a:ea typeface="Arial"/>
                <a:cs typeface="Arial"/>
                <a:sym typeface="Arial"/>
              </a:rPr>
              <a:t>Oct. 23, 2023</a:t>
            </a:r>
            <a:r>
              <a:rPr lang="en-US" sz="1400">
                <a:solidFill>
                  <a:schemeClr val="dk1"/>
                </a:solidFill>
                <a:latin typeface="Arial"/>
                <a:ea typeface="Arial"/>
                <a:cs typeface="Arial"/>
                <a:sym typeface="Arial"/>
              </a:rPr>
              <a:t> - Today I did background research on hydroponics. I watched a lot of youtube videos to help me get in depth of the topic. I learned that there are different types of hydroponics (Nutrient Film Technique, Deep Water Culture also known as DWC , Wick System, Ebb and Flow, Drip System and Aeroponics). Hydroponics is when plants are grown in nutrient filled water. My dad and I are going to do DWC.</a:t>
            </a:r>
            <a:endParaRPr sz="1400">
              <a:solidFill>
                <a:schemeClr val="dk1"/>
              </a:solidFill>
              <a:latin typeface="Arial"/>
              <a:ea typeface="Arial"/>
              <a:cs typeface="Arial"/>
              <a:sym typeface="Arial"/>
            </a:endParaRPr>
          </a:p>
          <a:p>
            <a:pPr indent="0" lvl="0" marL="0" marR="0" rtl="0" algn="l">
              <a:lnSpc>
                <a:spcPct val="115000"/>
              </a:lnSpc>
              <a:spcBef>
                <a:spcPts val="0"/>
              </a:spcBef>
              <a:spcAft>
                <a:spcPts val="0"/>
              </a:spcAft>
              <a:buNone/>
            </a:pPr>
            <a:r>
              <a:rPr lang="en-US" sz="1400" u="sng">
                <a:solidFill>
                  <a:schemeClr val="dk1"/>
                </a:solidFill>
                <a:latin typeface="Arial"/>
                <a:ea typeface="Arial"/>
                <a:cs typeface="Arial"/>
                <a:sym typeface="Arial"/>
              </a:rPr>
              <a:t>Sites:</a:t>
            </a:r>
            <a:r>
              <a:rPr lang="en-US" sz="1400">
                <a:solidFill>
                  <a:schemeClr val="dk1"/>
                </a:solidFill>
                <a:latin typeface="Arial"/>
                <a:ea typeface="Arial"/>
                <a:cs typeface="Arial"/>
                <a:sym typeface="Arial"/>
              </a:rPr>
              <a:t> </a:t>
            </a:r>
            <a:endParaRPr sz="1400">
              <a:solidFill>
                <a:schemeClr val="dk1"/>
              </a:solidFill>
              <a:latin typeface="Arial"/>
              <a:ea typeface="Arial"/>
              <a:cs typeface="Arial"/>
              <a:sym typeface="Arial"/>
            </a:endParaRPr>
          </a:p>
          <a:p>
            <a:pPr indent="0" lvl="0" marL="0" marR="0" rtl="0" algn="l">
              <a:lnSpc>
                <a:spcPct val="115000"/>
              </a:lnSpc>
              <a:spcBef>
                <a:spcPts val="0"/>
              </a:spcBef>
              <a:spcAft>
                <a:spcPts val="0"/>
              </a:spcAft>
              <a:buNone/>
            </a:pPr>
            <a:r>
              <a:rPr lang="en-US" sz="1400">
                <a:solidFill>
                  <a:schemeClr val="dk1"/>
                </a:solidFill>
                <a:latin typeface="Arial"/>
                <a:ea typeface="Arial"/>
                <a:cs typeface="Arial"/>
                <a:sym typeface="Arial"/>
              </a:rPr>
              <a:t>1.</a:t>
            </a:r>
            <a:r>
              <a:rPr lang="en-US" sz="1400">
                <a:solidFill>
                  <a:schemeClr val="dk1"/>
                </a:solidFill>
                <a:uFill>
                  <a:noFill/>
                </a:uFill>
                <a:latin typeface="Arial"/>
                <a:ea typeface="Arial"/>
                <a:cs typeface="Arial"/>
                <a:sym typeface="Arial"/>
                <a:hlinkClick r:id="rId3">
                  <a:extLst>
                    <a:ext uri="{A12FA001-AC4F-418D-AE19-62706E023703}">
                      <ahyp:hlinkClr val="tx"/>
                    </a:ext>
                  </a:extLst>
                </a:hlinkClick>
              </a:rPr>
              <a:t>https://byjus.com/neet/hydroponic-system/</a:t>
            </a:r>
            <a:r>
              <a:rPr lang="en-US" sz="1400">
                <a:solidFill>
                  <a:schemeClr val="dk1"/>
                </a:solidFill>
                <a:latin typeface="Arial"/>
                <a:ea typeface="Arial"/>
                <a:cs typeface="Arial"/>
                <a:sym typeface="Arial"/>
              </a:rPr>
              <a:t>       </a:t>
            </a:r>
            <a:endParaRPr sz="1400">
              <a:solidFill>
                <a:schemeClr val="dk1"/>
              </a:solidFill>
              <a:latin typeface="Arial"/>
              <a:ea typeface="Arial"/>
              <a:cs typeface="Arial"/>
              <a:sym typeface="Arial"/>
            </a:endParaRPr>
          </a:p>
          <a:p>
            <a:pPr indent="0" lvl="0" marL="0" marR="0" rtl="0" algn="l">
              <a:lnSpc>
                <a:spcPct val="115000"/>
              </a:lnSpc>
              <a:spcBef>
                <a:spcPts val="0"/>
              </a:spcBef>
              <a:spcAft>
                <a:spcPts val="0"/>
              </a:spcAft>
              <a:buNone/>
            </a:pPr>
            <a:r>
              <a:rPr lang="en-US" sz="1400">
                <a:solidFill>
                  <a:schemeClr val="dk1"/>
                </a:solidFill>
                <a:latin typeface="Arial"/>
                <a:ea typeface="Arial"/>
                <a:cs typeface="Arial"/>
                <a:sym typeface="Arial"/>
              </a:rPr>
              <a:t>2.</a:t>
            </a:r>
            <a:r>
              <a:rPr lang="en-US" sz="1400">
                <a:solidFill>
                  <a:schemeClr val="dk1"/>
                </a:solidFill>
                <a:uFill>
                  <a:noFill/>
                </a:uFill>
                <a:latin typeface="Arial"/>
                <a:ea typeface="Arial"/>
                <a:cs typeface="Arial"/>
                <a:sym typeface="Arial"/>
                <a:hlinkClick r:id="rId4">
                  <a:extLst>
                    <a:ext uri="{A12FA001-AC4F-418D-AE19-62706E023703}">
                      <ahyp:hlinkClr val="tx"/>
                    </a:ext>
                  </a:extLst>
                </a:hlinkClick>
              </a:rPr>
              <a:t>https://www.youtube.com/watch?v=1PVdQ3-7UIs</a:t>
            </a:r>
            <a:endParaRPr sz="1400">
              <a:solidFill>
                <a:schemeClr val="dk1"/>
              </a:solidFill>
              <a:latin typeface="Arial"/>
              <a:ea typeface="Arial"/>
              <a:cs typeface="Arial"/>
              <a:sym typeface="Arial"/>
            </a:endParaRPr>
          </a:p>
          <a:p>
            <a:pPr indent="0" lvl="0" marL="0" marR="0" rtl="0" algn="l">
              <a:lnSpc>
                <a:spcPct val="115000"/>
              </a:lnSpc>
              <a:spcBef>
                <a:spcPts val="0"/>
              </a:spcBef>
              <a:spcAft>
                <a:spcPts val="0"/>
              </a:spcAft>
              <a:buNone/>
            </a:pPr>
            <a:r>
              <a:rPr lang="en-US" sz="1400">
                <a:solidFill>
                  <a:schemeClr val="dk1"/>
                </a:solidFill>
                <a:latin typeface="Arial"/>
                <a:ea typeface="Arial"/>
                <a:cs typeface="Arial"/>
                <a:sym typeface="Arial"/>
              </a:rPr>
              <a:t>3.</a:t>
            </a:r>
            <a:r>
              <a:rPr lang="en-US" sz="1400">
                <a:solidFill>
                  <a:schemeClr val="dk1"/>
                </a:solidFill>
                <a:uFill>
                  <a:noFill/>
                </a:uFill>
                <a:latin typeface="Arial"/>
                <a:ea typeface="Arial"/>
                <a:cs typeface="Arial"/>
                <a:sym typeface="Arial"/>
                <a:hlinkClick r:id="rId5">
                  <a:extLst>
                    <a:ext uri="{A12FA001-AC4F-418D-AE19-62706E023703}">
                      <ahyp:hlinkClr val="tx"/>
                    </a:ext>
                  </a:extLst>
                </a:hlinkClick>
              </a:rPr>
              <a:t>https://www.sciencebuddies.org/science-fair-projects/project-ideas/PlantBio_p045/plant-biology/hydroponics-gardening-without-soil</a:t>
            </a:r>
            <a:endParaRPr sz="1400">
              <a:solidFill>
                <a:schemeClr val="dk1"/>
              </a:solidFill>
              <a:latin typeface="Arial"/>
              <a:ea typeface="Arial"/>
              <a:cs typeface="Arial"/>
              <a:sym typeface="Arial"/>
            </a:endParaRPr>
          </a:p>
          <a:p>
            <a:pPr indent="0" lvl="0" marL="0" marR="0" rtl="0" algn="l">
              <a:lnSpc>
                <a:spcPct val="115000"/>
              </a:lnSpc>
              <a:spcBef>
                <a:spcPts val="0"/>
              </a:spcBef>
              <a:spcAft>
                <a:spcPts val="0"/>
              </a:spcAft>
              <a:buNone/>
            </a:pPr>
            <a:r>
              <a:rPr lang="en-US" sz="1400">
                <a:solidFill>
                  <a:schemeClr val="dk1"/>
                </a:solidFill>
                <a:latin typeface="Arial"/>
                <a:ea typeface="Arial"/>
                <a:cs typeface="Arial"/>
                <a:sym typeface="Arial"/>
              </a:rPr>
              <a:t>4.</a:t>
            </a:r>
            <a:r>
              <a:rPr lang="en-US" sz="1400">
                <a:solidFill>
                  <a:schemeClr val="dk1"/>
                </a:solidFill>
                <a:uFill>
                  <a:noFill/>
                </a:uFill>
                <a:latin typeface="Arial"/>
                <a:ea typeface="Arial"/>
                <a:cs typeface="Arial"/>
                <a:sym typeface="Arial"/>
                <a:hlinkClick r:id="rId6">
                  <a:extLst>
                    <a:ext uri="{A12FA001-AC4F-418D-AE19-62706E023703}">
                      <ahyp:hlinkClr val="tx"/>
                    </a:ext>
                  </a:extLst>
                </a:hlinkClick>
              </a:rPr>
              <a:t>https://www.youtube.com/watch?v=LV2jIkOwYl8</a:t>
            </a:r>
            <a:endParaRPr sz="1400">
              <a:solidFill>
                <a:schemeClr val="dk1"/>
              </a:solidFill>
              <a:latin typeface="Arial"/>
              <a:ea typeface="Arial"/>
              <a:cs typeface="Arial"/>
              <a:sym typeface="Arial"/>
            </a:endParaRPr>
          </a:p>
          <a:p>
            <a:pPr indent="0" lvl="0" marL="0" marR="0" rtl="0" algn="l">
              <a:lnSpc>
                <a:spcPct val="115000"/>
              </a:lnSpc>
              <a:spcBef>
                <a:spcPts val="0"/>
              </a:spcBef>
              <a:spcAft>
                <a:spcPts val="0"/>
              </a:spcAft>
              <a:buNone/>
            </a:pPr>
            <a:r>
              <a:t/>
            </a:r>
            <a:endParaRPr sz="1400">
              <a:solidFill>
                <a:schemeClr val="dk1"/>
              </a:solidFill>
              <a:latin typeface="Arial"/>
              <a:ea typeface="Arial"/>
              <a:cs typeface="Arial"/>
              <a:sym typeface="Arial"/>
            </a:endParaRPr>
          </a:p>
          <a:p>
            <a:pPr indent="0" lvl="0" marL="0" marR="0" rtl="0" algn="l">
              <a:lnSpc>
                <a:spcPct val="115000"/>
              </a:lnSpc>
              <a:spcBef>
                <a:spcPts val="0"/>
              </a:spcBef>
              <a:spcAft>
                <a:spcPts val="0"/>
              </a:spcAft>
              <a:buNone/>
            </a:pPr>
            <a:r>
              <a:rPr lang="en-US" sz="1400">
                <a:solidFill>
                  <a:schemeClr val="dk1"/>
                </a:solidFill>
                <a:latin typeface="Arial"/>
                <a:ea typeface="Arial"/>
                <a:cs typeface="Arial"/>
                <a:sym typeface="Arial"/>
              </a:rPr>
              <a:t>Nov. 20, 2023 -</a:t>
            </a:r>
            <a:endParaRPr sz="1400">
              <a:solidFill>
                <a:schemeClr val="dk1"/>
              </a:solidFill>
              <a:latin typeface="Arial"/>
              <a:ea typeface="Arial"/>
              <a:cs typeface="Arial"/>
              <a:sym typeface="Arial"/>
            </a:endParaRPr>
          </a:p>
          <a:p>
            <a:pPr indent="0" lvl="0" marL="0" marR="0" rtl="0" algn="l">
              <a:lnSpc>
                <a:spcPct val="115000"/>
              </a:lnSpc>
              <a:spcBef>
                <a:spcPts val="0"/>
              </a:spcBef>
              <a:spcAft>
                <a:spcPts val="0"/>
              </a:spcAft>
              <a:buNone/>
            </a:pPr>
            <a:r>
              <a:rPr lang="en-US" sz="1400">
                <a:solidFill>
                  <a:schemeClr val="dk1"/>
                </a:solidFill>
                <a:latin typeface="Arial"/>
                <a:ea typeface="Arial"/>
                <a:cs typeface="Arial"/>
                <a:sym typeface="Arial"/>
              </a:rPr>
              <a:t>(</a:t>
            </a:r>
            <a:r>
              <a:rPr lang="en-US" sz="1400" u="sng">
                <a:solidFill>
                  <a:schemeClr val="hlink"/>
                </a:solidFill>
                <a:latin typeface="Arial"/>
                <a:ea typeface="Arial"/>
                <a:cs typeface="Arial"/>
                <a:sym typeface="Arial"/>
                <a:hlinkClick r:id="rId7"/>
              </a:rPr>
              <a:t>Hydroponics</a:t>
            </a:r>
            <a:r>
              <a:rPr lang="en-US" sz="1400">
                <a:solidFill>
                  <a:schemeClr val="dk1"/>
                </a:solidFill>
                <a:latin typeface="Arial"/>
                <a:ea typeface="Arial"/>
                <a:cs typeface="Arial"/>
                <a:sym typeface="Arial"/>
              </a:rPr>
              <a:t>) Google Doc where I upload all my information)</a:t>
            </a:r>
            <a:endParaRPr sz="1400">
              <a:solidFill>
                <a:schemeClr val="dk1"/>
              </a:solidFill>
              <a:latin typeface="Arial"/>
              <a:ea typeface="Arial"/>
              <a:cs typeface="Arial"/>
              <a:sym typeface="Arial"/>
            </a:endParaRPr>
          </a:p>
          <a:p>
            <a:pPr indent="0" lvl="0" marL="0" marR="0" rtl="0" algn="l">
              <a:lnSpc>
                <a:spcPct val="115000"/>
              </a:lnSpc>
              <a:spcBef>
                <a:spcPts val="0"/>
              </a:spcBef>
              <a:spcAft>
                <a:spcPts val="0"/>
              </a:spcAft>
              <a:buNone/>
            </a:pPr>
            <a:r>
              <a:t/>
            </a:r>
            <a:endParaRPr sz="1600">
              <a:solidFill>
                <a:schemeClr val="dk1"/>
              </a:solidFill>
              <a:latin typeface="Arial"/>
              <a:ea typeface="Arial"/>
              <a:cs typeface="Arial"/>
              <a:sym typeface="Arial"/>
            </a:endParaRPr>
          </a:p>
          <a:p>
            <a:pPr indent="0" lvl="0" marL="0" marR="0" rtl="0" algn="l">
              <a:lnSpc>
                <a:spcPct val="115000"/>
              </a:lnSpc>
              <a:spcBef>
                <a:spcPts val="0"/>
              </a:spcBef>
              <a:spcAft>
                <a:spcPts val="0"/>
              </a:spcAft>
              <a:buNone/>
            </a:pPr>
            <a:r>
              <a:t/>
            </a:r>
            <a:endParaRPr sz="1600">
              <a:solidFill>
                <a:schemeClr val="dk1"/>
              </a:solidFill>
              <a:latin typeface="Arial"/>
              <a:ea typeface="Arial"/>
              <a:cs typeface="Arial"/>
              <a:sym typeface="Arial"/>
            </a:endParaRPr>
          </a:p>
          <a:p>
            <a:pPr indent="0" lvl="0" marL="0" marR="0" rtl="0" algn="l">
              <a:lnSpc>
                <a:spcPct val="115000"/>
              </a:lnSpc>
              <a:spcBef>
                <a:spcPts val="0"/>
              </a:spcBef>
              <a:spcAft>
                <a:spcPts val="0"/>
              </a:spcAft>
              <a:buNone/>
            </a:pPr>
            <a:r>
              <a:t/>
            </a:r>
            <a:endParaRPr sz="1600">
              <a:solidFill>
                <a:schemeClr val="dk1"/>
              </a:solidFill>
              <a:latin typeface="Arial"/>
              <a:ea typeface="Arial"/>
              <a:cs typeface="Arial"/>
              <a:sym typeface="Arial"/>
            </a:endParaRPr>
          </a:p>
          <a:p>
            <a:pPr indent="0" lvl="0" marL="0" marR="0" rtl="0" algn="l">
              <a:lnSpc>
                <a:spcPct val="115000"/>
              </a:lnSpc>
              <a:spcBef>
                <a:spcPts val="0"/>
              </a:spcBef>
              <a:spcAft>
                <a:spcPts val="0"/>
              </a:spcAft>
              <a:buNone/>
            </a:pPr>
            <a:r>
              <a:t/>
            </a:r>
            <a:endParaRPr sz="1600">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US"/>
              <a:t>Science Fair Daily Log</a:t>
            </a:r>
            <a:endParaRPr/>
          </a:p>
        </p:txBody>
      </p:sp>
      <p:sp>
        <p:nvSpPr>
          <p:cNvPr id="112" name="Google Shape;112;p15"/>
          <p:cNvSpPr txBox="1"/>
          <p:nvPr/>
        </p:nvSpPr>
        <p:spPr>
          <a:xfrm>
            <a:off x="378175" y="1457700"/>
            <a:ext cx="8520600" cy="30000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US" u="sng"/>
              <a:t>Deep Water Culture (DWC):</a:t>
            </a:r>
            <a:endParaRPr u="sng"/>
          </a:p>
          <a:p>
            <a:pPr indent="0" lvl="0" marL="0" rtl="0" algn="l">
              <a:lnSpc>
                <a:spcPct val="115000"/>
              </a:lnSpc>
              <a:spcBef>
                <a:spcPts val="0"/>
              </a:spcBef>
              <a:spcAft>
                <a:spcPts val="0"/>
              </a:spcAft>
              <a:buNone/>
            </a:pPr>
            <a:r>
              <a:rPr lang="en-US" u="sng"/>
              <a:t>Dec. 4</a:t>
            </a:r>
            <a:r>
              <a:rPr lang="en-US"/>
              <a:t> -  I did some </a:t>
            </a:r>
            <a:r>
              <a:rPr lang="en-US"/>
              <a:t>research</a:t>
            </a:r>
            <a:r>
              <a:rPr lang="en-US"/>
              <a:t> about what hydroponics is. </a:t>
            </a:r>
            <a:endParaRPr/>
          </a:p>
          <a:p>
            <a:pPr indent="0" lvl="0" marL="0" rtl="0" algn="l">
              <a:lnSpc>
                <a:spcPct val="115000"/>
              </a:lnSpc>
              <a:spcBef>
                <a:spcPts val="0"/>
              </a:spcBef>
              <a:spcAft>
                <a:spcPts val="0"/>
              </a:spcAft>
              <a:buNone/>
            </a:pPr>
            <a:r>
              <a:t/>
            </a:r>
            <a:endParaRPr/>
          </a:p>
          <a:p>
            <a:pPr indent="0" lvl="0" marL="0" rtl="0" algn="l">
              <a:lnSpc>
                <a:spcPct val="115000"/>
              </a:lnSpc>
              <a:spcBef>
                <a:spcPts val="0"/>
              </a:spcBef>
              <a:spcAft>
                <a:spcPts val="0"/>
              </a:spcAft>
              <a:buNone/>
            </a:pPr>
            <a:r>
              <a:rPr lang="en-US"/>
              <a:t>Hydroponics in general means growing plants in a nutrient solution without soil.</a:t>
            </a:r>
            <a:endParaRPr/>
          </a:p>
          <a:p>
            <a:pPr indent="0" lvl="0" marL="0" rtl="0" algn="l">
              <a:lnSpc>
                <a:spcPct val="115000"/>
              </a:lnSpc>
              <a:spcBef>
                <a:spcPts val="0"/>
              </a:spcBef>
              <a:spcAft>
                <a:spcPts val="0"/>
              </a:spcAft>
              <a:buNone/>
            </a:pPr>
            <a:r>
              <a:rPr lang="en-US"/>
              <a:t>But deep water culture means the plant's roots are suspended over water containing minerals and treated with oxygen. </a:t>
            </a:r>
            <a:endParaRPr/>
          </a:p>
          <a:p>
            <a:pPr indent="0" lvl="0" marL="0" rtl="0" algn="l">
              <a:lnSpc>
                <a:spcPct val="115000"/>
              </a:lnSpc>
              <a:spcBef>
                <a:spcPts val="0"/>
              </a:spcBef>
              <a:spcAft>
                <a:spcPts val="0"/>
              </a:spcAft>
              <a:buNone/>
            </a:pPr>
            <a:r>
              <a:rPr lang="en-US" u="sng"/>
              <a:t>Materials:</a:t>
            </a:r>
            <a:endParaRPr u="sng"/>
          </a:p>
          <a:p>
            <a:pPr indent="0" lvl="0" marL="0" rtl="0" algn="l">
              <a:spcBef>
                <a:spcPts val="0"/>
              </a:spcBef>
              <a:spcAft>
                <a:spcPts val="0"/>
              </a:spcAft>
              <a:buNone/>
            </a:pPr>
            <a:r>
              <a:rPr lang="en-US"/>
              <a:t>Seeds for growing plants</a:t>
            </a:r>
            <a:endParaRPr/>
          </a:p>
          <a:p>
            <a:pPr indent="0" lvl="0" marL="0" rtl="0" algn="l">
              <a:spcBef>
                <a:spcPts val="0"/>
              </a:spcBef>
              <a:spcAft>
                <a:spcPts val="0"/>
              </a:spcAft>
              <a:buNone/>
            </a:pPr>
            <a:r>
              <a:rPr lang="en-US"/>
              <a:t>Water</a:t>
            </a:r>
            <a:endParaRPr/>
          </a:p>
          <a:p>
            <a:pPr indent="0" lvl="0" marL="0" rtl="0" algn="l">
              <a:spcBef>
                <a:spcPts val="0"/>
              </a:spcBef>
              <a:spcAft>
                <a:spcPts val="0"/>
              </a:spcAft>
              <a:buNone/>
            </a:pPr>
            <a:r>
              <a:rPr lang="en-US"/>
              <a:t>Recycled Container</a:t>
            </a:r>
            <a:endParaRPr/>
          </a:p>
          <a:p>
            <a:pPr indent="0" lvl="0" marL="0" rtl="0" algn="l">
              <a:spcBef>
                <a:spcPts val="0"/>
              </a:spcBef>
              <a:spcAft>
                <a:spcPts val="0"/>
              </a:spcAft>
              <a:buNone/>
            </a:pPr>
            <a:r>
              <a:rPr lang="en-US"/>
              <a:t>DC Water Pump</a:t>
            </a:r>
            <a:endParaRPr/>
          </a:p>
          <a:p>
            <a:pPr indent="0" lvl="0" marL="0" rtl="0" algn="l">
              <a:spcBef>
                <a:spcPts val="0"/>
              </a:spcBef>
              <a:spcAft>
                <a:spcPts val="0"/>
              </a:spcAft>
              <a:buNone/>
            </a:pPr>
            <a:r>
              <a:rPr lang="en-US"/>
              <a:t>Possibly Coconut Coir</a:t>
            </a:r>
            <a:endParaRPr/>
          </a:p>
          <a:p>
            <a:pPr indent="0" lvl="0" marL="0" rtl="0" algn="l">
              <a:spcBef>
                <a:spcPts val="0"/>
              </a:spcBef>
              <a:spcAft>
                <a:spcPts val="0"/>
              </a:spcAft>
              <a:buNone/>
            </a:pPr>
            <a:r>
              <a:rPr lang="en-US"/>
              <a:t>Resources from the internet</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As I do more research more materials or resources may be needed.</a:t>
            </a:r>
            <a:endParaRPr/>
          </a:p>
          <a:p>
            <a:pPr indent="0" lvl="0" marL="0" rtl="0" algn="l">
              <a:lnSpc>
                <a:spcPct val="115000"/>
              </a:lnSpc>
              <a:spcBef>
                <a:spcPts val="0"/>
              </a:spcBef>
              <a:spcAft>
                <a:spcPts val="0"/>
              </a:spcAft>
              <a:buNone/>
            </a:pPr>
            <a:r>
              <a:t/>
            </a:r>
            <a:endParaRPr u="sng"/>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US"/>
              <a:t>Science Fair Daily Log</a:t>
            </a:r>
            <a:endParaRPr/>
          </a:p>
        </p:txBody>
      </p:sp>
      <p:sp>
        <p:nvSpPr>
          <p:cNvPr id="118" name="Google Shape;118;p16"/>
          <p:cNvSpPr txBox="1"/>
          <p:nvPr>
            <p:ph idx="1" type="body"/>
          </p:nvPr>
        </p:nvSpPr>
        <p:spPr>
          <a:xfrm>
            <a:off x="311700" y="1017725"/>
            <a:ext cx="8520600" cy="34164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sz="1400" u="sng">
                <a:solidFill>
                  <a:schemeClr val="dk1"/>
                </a:solidFill>
                <a:latin typeface="Arial"/>
                <a:ea typeface="Arial"/>
                <a:cs typeface="Arial"/>
                <a:sym typeface="Arial"/>
              </a:rPr>
              <a:t>Dec. 11-  </a:t>
            </a:r>
            <a:r>
              <a:rPr lang="en-US" sz="1400">
                <a:solidFill>
                  <a:schemeClr val="dk1"/>
                </a:solidFill>
                <a:latin typeface="Arial"/>
                <a:ea typeface="Arial"/>
                <a:cs typeface="Arial"/>
                <a:sym typeface="Arial"/>
              </a:rPr>
              <a:t>I </a:t>
            </a:r>
            <a:r>
              <a:rPr lang="en-US" sz="1400">
                <a:solidFill>
                  <a:schemeClr val="dk1"/>
                </a:solidFill>
                <a:latin typeface="Arial"/>
                <a:ea typeface="Arial"/>
                <a:cs typeface="Arial"/>
                <a:sym typeface="Arial"/>
              </a:rPr>
              <a:t>researched</a:t>
            </a:r>
            <a:r>
              <a:rPr lang="en-US" sz="1400">
                <a:solidFill>
                  <a:schemeClr val="dk1"/>
                </a:solidFill>
                <a:latin typeface="Arial"/>
                <a:ea typeface="Arial"/>
                <a:cs typeface="Arial"/>
                <a:sym typeface="Arial"/>
              </a:rPr>
              <a:t> about the pros and cons of hydroponics </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sz="1400" u="sng">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400" u="sng">
                <a:solidFill>
                  <a:schemeClr val="dk1"/>
                </a:solidFill>
                <a:latin typeface="Arial"/>
                <a:ea typeface="Arial"/>
                <a:cs typeface="Arial"/>
                <a:sym typeface="Arial"/>
              </a:rPr>
              <a:t>Pros:</a:t>
            </a:r>
            <a:endParaRPr sz="1400" u="sng">
              <a:solidFill>
                <a:schemeClr val="dk1"/>
              </a:solidFill>
              <a:latin typeface="Arial"/>
              <a:ea typeface="Arial"/>
              <a:cs typeface="Arial"/>
              <a:sym typeface="Arial"/>
            </a:endParaRPr>
          </a:p>
          <a:p>
            <a:pPr indent="-317500" lvl="0" marL="457200" rtl="0" algn="l">
              <a:lnSpc>
                <a:spcPct val="115000"/>
              </a:lnSpc>
              <a:spcBef>
                <a:spcPts val="0"/>
              </a:spcBef>
              <a:spcAft>
                <a:spcPts val="0"/>
              </a:spcAft>
              <a:buClr>
                <a:schemeClr val="dk1"/>
              </a:buClr>
              <a:buSzPts val="1400"/>
              <a:buFont typeface="Arial"/>
              <a:buChar char="-"/>
            </a:pPr>
            <a:r>
              <a:rPr lang="en-US" sz="1400">
                <a:solidFill>
                  <a:schemeClr val="dk1"/>
                </a:solidFill>
                <a:latin typeface="Arial"/>
                <a:ea typeface="Arial"/>
                <a:cs typeface="Arial"/>
                <a:sym typeface="Arial"/>
              </a:rPr>
              <a:t>Can grow anywhere</a:t>
            </a:r>
            <a:endParaRPr sz="1400">
              <a:solidFill>
                <a:schemeClr val="dk1"/>
              </a:solidFill>
              <a:latin typeface="Arial"/>
              <a:ea typeface="Arial"/>
              <a:cs typeface="Arial"/>
              <a:sym typeface="Arial"/>
            </a:endParaRPr>
          </a:p>
          <a:p>
            <a:pPr indent="-317500" lvl="0" marL="457200" rtl="0" algn="l">
              <a:lnSpc>
                <a:spcPct val="115000"/>
              </a:lnSpc>
              <a:spcBef>
                <a:spcPts val="0"/>
              </a:spcBef>
              <a:spcAft>
                <a:spcPts val="0"/>
              </a:spcAft>
              <a:buClr>
                <a:schemeClr val="dk1"/>
              </a:buClr>
              <a:buSzPts val="1400"/>
              <a:buFont typeface="Arial"/>
              <a:buChar char="-"/>
            </a:pPr>
            <a:r>
              <a:rPr lang="en-US" sz="1400">
                <a:solidFill>
                  <a:schemeClr val="dk1"/>
                </a:solidFill>
                <a:latin typeface="Arial"/>
                <a:ea typeface="Arial"/>
                <a:cs typeface="Arial"/>
                <a:sym typeface="Arial"/>
              </a:rPr>
              <a:t>Places lacking things needed to grow plants (such as fertile soil), can use hydroponics</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400" u="sng">
                <a:solidFill>
                  <a:schemeClr val="dk1"/>
                </a:solidFill>
                <a:latin typeface="Arial"/>
                <a:ea typeface="Arial"/>
                <a:cs typeface="Arial"/>
                <a:sym typeface="Arial"/>
              </a:rPr>
              <a:t>Cons: </a:t>
            </a:r>
            <a:endParaRPr sz="1400">
              <a:solidFill>
                <a:schemeClr val="dk1"/>
              </a:solidFill>
              <a:latin typeface="Arial"/>
              <a:ea typeface="Arial"/>
              <a:cs typeface="Arial"/>
              <a:sym typeface="Arial"/>
            </a:endParaRPr>
          </a:p>
          <a:p>
            <a:pPr indent="-317500" lvl="0" marL="457200" rtl="0" algn="l">
              <a:lnSpc>
                <a:spcPct val="115000"/>
              </a:lnSpc>
              <a:spcBef>
                <a:spcPts val="0"/>
              </a:spcBef>
              <a:spcAft>
                <a:spcPts val="0"/>
              </a:spcAft>
              <a:buClr>
                <a:schemeClr val="dk1"/>
              </a:buClr>
              <a:buSzPts val="1400"/>
              <a:buFont typeface="Arial"/>
              <a:buChar char="-"/>
            </a:pPr>
            <a:r>
              <a:rPr lang="en-US" sz="1400">
                <a:solidFill>
                  <a:schemeClr val="dk1"/>
                </a:solidFill>
                <a:latin typeface="Arial"/>
                <a:ea typeface="Arial"/>
                <a:cs typeface="Arial"/>
                <a:sym typeface="Arial"/>
              </a:rPr>
              <a:t>Increasing cost </a:t>
            </a:r>
            <a:endParaRPr sz="1400">
              <a:solidFill>
                <a:schemeClr val="dk1"/>
              </a:solidFill>
              <a:latin typeface="Arial"/>
              <a:ea typeface="Arial"/>
              <a:cs typeface="Arial"/>
              <a:sym typeface="Arial"/>
            </a:endParaRPr>
          </a:p>
          <a:p>
            <a:pPr indent="-317500" lvl="0" marL="457200" rtl="0" algn="l">
              <a:lnSpc>
                <a:spcPct val="115000"/>
              </a:lnSpc>
              <a:spcBef>
                <a:spcPts val="0"/>
              </a:spcBef>
              <a:spcAft>
                <a:spcPts val="0"/>
              </a:spcAft>
              <a:buClr>
                <a:schemeClr val="dk1"/>
              </a:buClr>
              <a:buSzPts val="1400"/>
              <a:buFont typeface="Arial"/>
              <a:buChar char="-"/>
            </a:pPr>
            <a:r>
              <a:rPr lang="en-US" sz="1400">
                <a:solidFill>
                  <a:schemeClr val="dk1"/>
                </a:solidFill>
                <a:latin typeface="Arial"/>
                <a:ea typeface="Arial"/>
                <a:cs typeface="Arial"/>
                <a:sym typeface="Arial"/>
              </a:rPr>
              <a:t>Need to have a good understanding</a:t>
            </a:r>
            <a:endParaRPr sz="1400">
              <a:solidFill>
                <a:schemeClr val="dk1"/>
              </a:solidFill>
              <a:latin typeface="Arial"/>
              <a:ea typeface="Arial"/>
              <a:cs typeface="Arial"/>
              <a:sym typeface="Arial"/>
            </a:endParaRPr>
          </a:p>
          <a:p>
            <a:pPr indent="-317500" lvl="0" marL="457200" rtl="0" algn="l">
              <a:lnSpc>
                <a:spcPct val="115000"/>
              </a:lnSpc>
              <a:spcBef>
                <a:spcPts val="0"/>
              </a:spcBef>
              <a:spcAft>
                <a:spcPts val="0"/>
              </a:spcAft>
              <a:buClr>
                <a:schemeClr val="dk1"/>
              </a:buClr>
              <a:buSzPts val="1400"/>
              <a:buFont typeface="Arial"/>
              <a:buChar char="-"/>
            </a:pPr>
            <a:r>
              <a:rPr lang="en-US" sz="1400">
                <a:solidFill>
                  <a:schemeClr val="dk1"/>
                </a:solidFill>
                <a:latin typeface="Arial"/>
                <a:ea typeface="Arial"/>
                <a:cs typeface="Arial"/>
                <a:sym typeface="Arial"/>
              </a:rPr>
              <a:t>Some people use it to grow banned products like marijuana</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sz="1400" u="sng">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400" u="sng">
                <a:solidFill>
                  <a:schemeClr val="dk1"/>
                </a:solidFill>
                <a:latin typeface="Arial"/>
                <a:ea typeface="Arial"/>
                <a:cs typeface="Arial"/>
                <a:sym typeface="Arial"/>
              </a:rPr>
              <a:t>Jan. 9, 2024</a:t>
            </a:r>
            <a:endParaRPr sz="1400" u="sng">
              <a:solidFill>
                <a:schemeClr val="dk1"/>
              </a:solidFill>
              <a:latin typeface="Arial"/>
              <a:ea typeface="Arial"/>
              <a:cs typeface="Arial"/>
              <a:sym typeface="Arial"/>
            </a:endParaRPr>
          </a:p>
          <a:p>
            <a:pPr indent="-317500" lvl="0" marL="457200" rtl="0" algn="l">
              <a:spcBef>
                <a:spcPts val="0"/>
              </a:spcBef>
              <a:spcAft>
                <a:spcPts val="0"/>
              </a:spcAft>
              <a:buClr>
                <a:srgbClr val="E48312"/>
              </a:buClr>
              <a:buSzPts val="1400"/>
              <a:buChar char="●"/>
            </a:pPr>
            <a:r>
              <a:rPr i="1" lang="en-US" sz="1400">
                <a:solidFill>
                  <a:srgbClr val="3F3F3F"/>
                </a:solidFill>
                <a:latin typeface="Arial"/>
                <a:ea typeface="Arial"/>
                <a:cs typeface="Arial"/>
                <a:sym typeface="Arial"/>
              </a:rPr>
              <a:t>So is soil really necessary for a plant to survive, or can plants survive in just water? What if the water had all of the nutrients in it that soil does? The answer to this question is yes. Plants can survive without being planted in soil. </a:t>
            </a:r>
            <a:endParaRPr sz="1400">
              <a:solidFill>
                <a:srgbClr val="3F3F3F"/>
              </a:solidFill>
            </a:endParaRPr>
          </a:p>
          <a:p>
            <a:pPr indent="0" lvl="0" marL="0" rtl="0" algn="l">
              <a:spcBef>
                <a:spcPts val="0"/>
              </a:spcBef>
              <a:spcAft>
                <a:spcPts val="0"/>
              </a:spcAft>
              <a:buNone/>
            </a:pPr>
            <a:r>
              <a:t/>
            </a:r>
            <a:endParaRPr sz="1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22" name="Shape 122"/>
        <p:cNvGrpSpPr/>
        <p:nvPr/>
      </p:nvGrpSpPr>
      <p:grpSpPr>
        <a:xfrm>
          <a:off x="0" y="0"/>
          <a:ext cx="0" cy="0"/>
          <a:chOff x="0" y="0"/>
          <a:chExt cx="0" cy="0"/>
        </a:xfrm>
      </p:grpSpPr>
      <p:sp>
        <p:nvSpPr>
          <p:cNvPr id="123" name="Google Shape;123;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85000"/>
              </a:lnSpc>
              <a:spcBef>
                <a:spcPts val="0"/>
              </a:spcBef>
              <a:spcAft>
                <a:spcPts val="0"/>
              </a:spcAft>
              <a:buClr>
                <a:srgbClr val="3F3F3F"/>
              </a:buClr>
              <a:buSzPct val="86419"/>
              <a:buFont typeface="Calibri"/>
              <a:buNone/>
            </a:pPr>
            <a:r>
              <a:rPr lang="en-US"/>
              <a:t>Science Fair Daily Log (Continued) </a:t>
            </a:r>
            <a:endParaRPr/>
          </a:p>
          <a:p>
            <a:pPr indent="0" lvl="0" marL="0" rtl="0" algn="l">
              <a:lnSpc>
                <a:spcPct val="85000"/>
              </a:lnSpc>
              <a:spcBef>
                <a:spcPts val="0"/>
              </a:spcBef>
              <a:spcAft>
                <a:spcPts val="0"/>
              </a:spcAft>
              <a:buClr>
                <a:srgbClr val="3F3F3F"/>
              </a:buClr>
              <a:buSzPct val="86419"/>
              <a:buFont typeface="Calibri"/>
              <a:buNone/>
            </a:pPr>
            <a:r>
              <a:t/>
            </a:r>
            <a:endParaRPr/>
          </a:p>
        </p:txBody>
      </p:sp>
      <p:sp>
        <p:nvSpPr>
          <p:cNvPr id="124" name="Google Shape;124;p17"/>
          <p:cNvSpPr txBox="1"/>
          <p:nvPr>
            <p:ph idx="1" type="body"/>
          </p:nvPr>
        </p:nvSpPr>
        <p:spPr>
          <a:xfrm>
            <a:off x="311700" y="1152475"/>
            <a:ext cx="8520600" cy="3567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sz="1400" u="sng">
                <a:solidFill>
                  <a:schemeClr val="dk1"/>
                </a:solidFill>
                <a:latin typeface="Arial"/>
                <a:ea typeface="Arial"/>
                <a:cs typeface="Arial"/>
                <a:sym typeface="Arial"/>
              </a:rPr>
              <a:t>Jan. 21 2024 - </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400">
                <a:solidFill>
                  <a:schemeClr val="dk1"/>
                </a:solidFill>
                <a:latin typeface="Arial"/>
                <a:ea typeface="Arial"/>
                <a:cs typeface="Arial"/>
                <a:sym typeface="Arial"/>
              </a:rPr>
              <a:t>My dad and I planted the seeds (lettuce and tomato) in soil first (because we need a little bit of growth before we can move the plant to a hydroponic location). We attached some growing lights so the plants can thrive. At the end of two weeks, I noticed that the plants had sprouted and reached a height of about one and a half inches. The stems had a fuzzy layer as well as the leaves. Some of the stems were light brown. All of the plants were thriving and will soon be relocated to a hydroponic location. According to Square Mile Farms, “Seedlings are too young to transplant when they have only grown their first leaves (cotyledon leaves). They must reach the 'true leaf' stage, where at least the second set of leaves have grown out.” So we should wait until the lettuce and tomato have grown their first leaves.</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400" u="sng">
                <a:solidFill>
                  <a:schemeClr val="dk1"/>
                </a:solidFill>
                <a:latin typeface="Arial"/>
                <a:ea typeface="Arial"/>
                <a:cs typeface="Arial"/>
                <a:sym typeface="Arial"/>
              </a:rPr>
              <a:t>Jan. </a:t>
            </a:r>
            <a:r>
              <a:rPr lang="en-US" sz="1400" u="sng">
                <a:solidFill>
                  <a:schemeClr val="dk1"/>
                </a:solidFill>
                <a:latin typeface="Arial"/>
                <a:ea typeface="Arial"/>
                <a:cs typeface="Arial"/>
                <a:sym typeface="Arial"/>
              </a:rPr>
              <a:t>27</a:t>
            </a:r>
            <a:r>
              <a:rPr lang="en-US" sz="1400">
                <a:solidFill>
                  <a:schemeClr val="dk1"/>
                </a:solidFill>
                <a:latin typeface="Arial"/>
                <a:ea typeface="Arial"/>
                <a:cs typeface="Arial"/>
                <a:sym typeface="Arial"/>
              </a:rPr>
              <a:t> - </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400">
                <a:solidFill>
                  <a:schemeClr val="dk1"/>
                </a:solidFill>
                <a:latin typeface="Arial"/>
                <a:ea typeface="Arial"/>
                <a:cs typeface="Arial"/>
                <a:sym typeface="Arial"/>
              </a:rPr>
              <a:t>The plant that was transplanted 6 days ago grew an inch more. My dad and I observed that it grew faster than normal traditional farming. Then my dad and myself transplanted other plants into the hydroponic set because it had about 3 leaves. Then like last time we situated the grow lights above the plant for extra sunlight.</a:t>
            </a:r>
            <a:endParaRPr sz="1400">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28" name="Shape 128"/>
        <p:cNvGrpSpPr/>
        <p:nvPr/>
      </p:nvGrpSpPr>
      <p:grpSpPr>
        <a:xfrm>
          <a:off x="0" y="0"/>
          <a:ext cx="0" cy="0"/>
          <a:chOff x="0" y="0"/>
          <a:chExt cx="0" cy="0"/>
        </a:xfrm>
      </p:grpSpPr>
      <p:sp>
        <p:nvSpPr>
          <p:cNvPr id="129" name="Google Shape;129;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85000"/>
              </a:lnSpc>
              <a:spcBef>
                <a:spcPts val="0"/>
              </a:spcBef>
              <a:spcAft>
                <a:spcPts val="0"/>
              </a:spcAft>
              <a:buClr>
                <a:srgbClr val="3F3F3F"/>
              </a:buClr>
              <a:buSzPct val="86419"/>
              <a:buFont typeface="Calibri"/>
              <a:buNone/>
            </a:pPr>
            <a:r>
              <a:rPr lang="en-US"/>
              <a:t>Science Fair Daily Log (Continued) </a:t>
            </a:r>
            <a:endParaRPr/>
          </a:p>
          <a:p>
            <a:pPr indent="0" lvl="0" marL="0" rtl="0" algn="l">
              <a:lnSpc>
                <a:spcPct val="85000"/>
              </a:lnSpc>
              <a:spcBef>
                <a:spcPts val="0"/>
              </a:spcBef>
              <a:spcAft>
                <a:spcPts val="0"/>
              </a:spcAft>
              <a:buClr>
                <a:srgbClr val="3F3F3F"/>
              </a:buClr>
              <a:buSzPct val="86419"/>
              <a:buFont typeface="Calibri"/>
              <a:buNone/>
            </a:pPr>
            <a:r>
              <a:t/>
            </a:r>
            <a:endParaRPr/>
          </a:p>
        </p:txBody>
      </p:sp>
      <p:sp>
        <p:nvSpPr>
          <p:cNvPr id="130" name="Google Shape;130;p1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sz="1400" u="sng">
                <a:solidFill>
                  <a:schemeClr val="dk1"/>
                </a:solidFill>
                <a:latin typeface="Arial"/>
                <a:ea typeface="Arial"/>
                <a:cs typeface="Arial"/>
                <a:sym typeface="Arial"/>
              </a:rPr>
              <a:t>Jan</a:t>
            </a:r>
            <a:r>
              <a:rPr lang="en-US" sz="1400" u="sng">
                <a:solidFill>
                  <a:schemeClr val="dk1"/>
                </a:solidFill>
                <a:latin typeface="Arial"/>
                <a:ea typeface="Arial"/>
                <a:cs typeface="Arial"/>
                <a:sym typeface="Arial"/>
              </a:rPr>
              <a:t>. 27 - Feb. 4 2024 - </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400">
                <a:solidFill>
                  <a:schemeClr val="dk1"/>
                </a:solidFill>
                <a:latin typeface="Arial"/>
                <a:ea typeface="Arial"/>
                <a:cs typeface="Arial"/>
                <a:sym typeface="Arial"/>
              </a:rPr>
              <a:t>Over the </a:t>
            </a:r>
            <a:r>
              <a:rPr lang="en-US" sz="1400">
                <a:solidFill>
                  <a:schemeClr val="dk1"/>
                </a:solidFill>
                <a:latin typeface="Arial"/>
                <a:ea typeface="Arial"/>
                <a:cs typeface="Arial"/>
                <a:sym typeface="Arial"/>
              </a:rPr>
              <a:t>course</a:t>
            </a:r>
            <a:r>
              <a:rPr lang="en-US" sz="1400">
                <a:solidFill>
                  <a:schemeClr val="dk1"/>
                </a:solidFill>
                <a:latin typeface="Arial"/>
                <a:ea typeface="Arial"/>
                <a:cs typeface="Arial"/>
                <a:sym typeface="Arial"/>
              </a:rPr>
              <a:t> of a week I added some details to the slides since the rough draft is due this soon.</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400" u="sng">
                <a:solidFill>
                  <a:schemeClr val="dk1"/>
                </a:solidFill>
                <a:latin typeface="Arial"/>
                <a:ea typeface="Arial"/>
                <a:cs typeface="Arial"/>
                <a:sym typeface="Arial"/>
              </a:rPr>
              <a:t>Feb. 4, 2024 -</a:t>
            </a:r>
            <a:endParaRPr sz="1400" u="sng">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400">
                <a:solidFill>
                  <a:schemeClr val="dk1"/>
                </a:solidFill>
                <a:latin typeface="Arial"/>
                <a:ea typeface="Arial"/>
                <a:cs typeface="Arial"/>
                <a:sym typeface="Arial"/>
              </a:rPr>
              <a:t>I researched a lot today and added more slides to the advantages and disadvantages. In the hydroponics set, new leaves are starting to form. </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400" u="sng">
                <a:solidFill>
                  <a:schemeClr val="dk1"/>
                </a:solidFill>
                <a:latin typeface="Arial"/>
                <a:ea typeface="Arial"/>
                <a:cs typeface="Arial"/>
                <a:sym typeface="Arial"/>
              </a:rPr>
              <a:t>Feb. 17, 2024 - </a:t>
            </a:r>
            <a:r>
              <a:rPr lang="en-US" sz="1400">
                <a:solidFill>
                  <a:schemeClr val="dk1"/>
                </a:solidFill>
                <a:latin typeface="Arial"/>
                <a:ea typeface="Arial"/>
                <a:cs typeface="Arial"/>
                <a:sym typeface="Arial"/>
              </a:rPr>
              <a:t> </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400">
                <a:solidFill>
                  <a:schemeClr val="dk1"/>
                </a:solidFill>
                <a:latin typeface="Arial"/>
                <a:ea typeface="Arial"/>
                <a:cs typeface="Arial"/>
                <a:sym typeface="Arial"/>
              </a:rPr>
              <a:t>Today we recycled the water and since one of the tomato plants died, my dad and I transplanted another tomato plant into the hydroponics system. The tomato plant that we planted first was starting to droop and becoming a light tint of brown. I quickly figured out that the cause was probably because we did not recycle the water every 2-3 weeks.  </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400">
                <a:solidFill>
                  <a:schemeClr val="dk1"/>
                </a:solidFill>
                <a:latin typeface="Arial"/>
                <a:ea typeface="Arial"/>
                <a:cs typeface="Arial"/>
                <a:sym typeface="Arial"/>
              </a:rPr>
              <a:t>      </a:t>
            </a:r>
            <a:endParaRPr sz="1400">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Retrospect">
  <a:themeElements>
    <a:clrScheme name="Retrospect">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